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38" r:id="rId1"/>
  </p:sldMasterIdLst>
  <p:notesMasterIdLst>
    <p:notesMasterId r:id="rId15"/>
  </p:notesMasterIdLst>
  <p:handoutMasterIdLst>
    <p:handoutMasterId r:id="rId16"/>
  </p:handoutMasterIdLst>
  <p:sldIdLst>
    <p:sldId id="305" r:id="rId2"/>
    <p:sldId id="528" r:id="rId3"/>
    <p:sldId id="531" r:id="rId4"/>
    <p:sldId id="540" r:id="rId5"/>
    <p:sldId id="534" r:id="rId6"/>
    <p:sldId id="353" r:id="rId7"/>
    <p:sldId id="541" r:id="rId8"/>
    <p:sldId id="543" r:id="rId9"/>
    <p:sldId id="490" r:id="rId10"/>
    <p:sldId id="530" r:id="rId11"/>
    <p:sldId id="537" r:id="rId12"/>
    <p:sldId id="538" r:id="rId13"/>
    <p:sldId id="536" r:id="rId14"/>
  </p:sldIdLst>
  <p:sldSz cx="13442950" cy="7561263"/>
  <p:notesSz cx="6718300" cy="98552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8700" b="1" kern="1200">
        <a:solidFill>
          <a:srgbClr val="FFD624"/>
        </a:solidFill>
        <a:latin typeface="Verdana" pitchFamily="34" charset="0"/>
        <a:ea typeface="+mn-ea"/>
        <a:cs typeface="+mn-cs"/>
      </a:defRPr>
    </a:lvl1pPr>
    <a:lvl2pPr marL="449263" indent="1588" algn="l" rtl="0" fontAlgn="base">
      <a:spcBef>
        <a:spcPct val="0"/>
      </a:spcBef>
      <a:spcAft>
        <a:spcPct val="0"/>
      </a:spcAft>
      <a:defRPr sz="8700" b="1" kern="1200">
        <a:solidFill>
          <a:srgbClr val="FFD624"/>
        </a:solidFill>
        <a:latin typeface="Verdana" pitchFamily="34" charset="0"/>
        <a:ea typeface="+mn-ea"/>
        <a:cs typeface="+mn-cs"/>
      </a:defRPr>
    </a:lvl2pPr>
    <a:lvl3pPr marL="906463" indent="1588" algn="l" rtl="0" fontAlgn="base">
      <a:spcBef>
        <a:spcPct val="0"/>
      </a:spcBef>
      <a:spcAft>
        <a:spcPct val="0"/>
      </a:spcAft>
      <a:defRPr sz="8700" b="1" kern="1200">
        <a:solidFill>
          <a:srgbClr val="FFD624"/>
        </a:solidFill>
        <a:latin typeface="Verdana" pitchFamily="34" charset="0"/>
        <a:ea typeface="+mn-ea"/>
        <a:cs typeface="+mn-cs"/>
      </a:defRPr>
    </a:lvl3pPr>
    <a:lvl4pPr marL="1363663" indent="1588" algn="l" rtl="0" fontAlgn="base">
      <a:spcBef>
        <a:spcPct val="0"/>
      </a:spcBef>
      <a:spcAft>
        <a:spcPct val="0"/>
      </a:spcAft>
      <a:defRPr sz="8700" b="1" kern="1200">
        <a:solidFill>
          <a:srgbClr val="FFD624"/>
        </a:solidFill>
        <a:latin typeface="Verdana" pitchFamily="34" charset="0"/>
        <a:ea typeface="+mn-ea"/>
        <a:cs typeface="+mn-cs"/>
      </a:defRPr>
    </a:lvl4pPr>
    <a:lvl5pPr marL="1820863" indent="1588" algn="l" rtl="0" fontAlgn="base">
      <a:spcBef>
        <a:spcPct val="0"/>
      </a:spcBef>
      <a:spcAft>
        <a:spcPct val="0"/>
      </a:spcAft>
      <a:defRPr sz="8700" b="1" kern="1200">
        <a:solidFill>
          <a:srgbClr val="FFD62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8700" b="1" kern="1200">
        <a:solidFill>
          <a:srgbClr val="FFD62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8700" b="1" kern="1200">
        <a:solidFill>
          <a:srgbClr val="FFD62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8700" b="1" kern="1200">
        <a:solidFill>
          <a:srgbClr val="FFD62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8700" b="1" kern="1200">
        <a:solidFill>
          <a:srgbClr val="FFD624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 userDrawn="1">
          <p15:clr>
            <a:srgbClr val="A4A3A4"/>
          </p15:clr>
        </p15:guide>
        <p15:guide id="2" pos="423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4" userDrawn="1">
          <p15:clr>
            <a:srgbClr val="A4A3A4"/>
          </p15:clr>
        </p15:guide>
        <p15:guide id="2" pos="211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LSS Helpdesk" initials="Helpdesk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295C"/>
    <a:srgbClr val="234577"/>
    <a:srgbClr val="97843F"/>
    <a:srgbClr val="7E9FEA"/>
    <a:srgbClr val="00CC00"/>
    <a:srgbClr val="0066CC"/>
    <a:srgbClr val="A0A0A0"/>
    <a:srgbClr val="0000CC"/>
    <a:srgbClr val="FEF6F0"/>
    <a:srgbClr val="FCD1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03" autoAdjust="0"/>
    <p:restoredTop sz="94876" autoAdjust="0"/>
  </p:normalViewPr>
  <p:slideViewPr>
    <p:cSldViewPr>
      <p:cViewPr varScale="1">
        <p:scale>
          <a:sx n="95" d="100"/>
          <a:sy n="95" d="100"/>
        </p:scale>
        <p:origin x="816" y="66"/>
      </p:cViewPr>
      <p:guideLst>
        <p:guide orient="horz" pos="2382"/>
        <p:guide pos="423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3144" y="96"/>
      </p:cViewPr>
      <p:guideLst>
        <p:guide orient="horz" pos="3104"/>
        <p:guide pos="211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1"/>
            <a:ext cx="2911475" cy="493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9" tIns="45673" rIns="91349" bIns="45673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05242" y="1"/>
            <a:ext cx="2911475" cy="493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9" tIns="45673" rIns="91349" bIns="45673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9359904"/>
            <a:ext cx="2911475" cy="493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9" tIns="45673" rIns="91349" bIns="45673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05242" y="9359904"/>
            <a:ext cx="2911475" cy="493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9" tIns="45673" rIns="91349" bIns="45673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D464E1FD-0782-4F6D-83D7-13B861D7487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42451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1"/>
            <a:ext cx="2911475" cy="493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9" tIns="45673" rIns="91349" bIns="45673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5242" y="1"/>
            <a:ext cx="2911475" cy="493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9" tIns="45673" rIns="91349" bIns="45673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98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6200" y="741363"/>
            <a:ext cx="6569075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1518" y="4679952"/>
            <a:ext cx="5375274" cy="443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9" tIns="45673" rIns="91349" bIns="456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9359904"/>
            <a:ext cx="2911475" cy="493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9" tIns="45673" rIns="91349" bIns="45673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5242" y="9359904"/>
            <a:ext cx="2911475" cy="493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9" tIns="45673" rIns="91349" bIns="45673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C611101A-AC3E-493E-B7F0-AED570F385E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04174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1pPr>
    <a:lvl2pPr marL="44926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2pPr>
    <a:lvl3pPr marL="90646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3pPr>
    <a:lvl4pPr marL="136366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4pPr>
    <a:lvl5pPr marL="182086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5pPr>
    <a:lvl6pPr marL="2281568" algn="l" defTabSz="91262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37881" algn="l" defTabSz="91262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4194" algn="l" defTabSz="91262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0506" algn="l" defTabSz="91262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6200" y="741363"/>
            <a:ext cx="6569075" cy="3695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11101A-AC3E-493E-B7F0-AED570F385EC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39259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6200" y="741363"/>
            <a:ext cx="6569075" cy="3695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11101A-AC3E-493E-B7F0-AED570F385EC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1281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6200" y="741363"/>
            <a:ext cx="6569075" cy="3695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11101A-AC3E-493E-B7F0-AED570F385EC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71112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6200" y="741363"/>
            <a:ext cx="6569075" cy="3695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11101A-AC3E-493E-B7F0-AED570F385EC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92725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6200" y="741363"/>
            <a:ext cx="6569075" cy="3695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11101A-AC3E-493E-B7F0-AED570F385EC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6711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6200" y="741363"/>
            <a:ext cx="6569075" cy="3695700"/>
          </a:xfrm>
          <a:ln/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269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8800" b="1">
                <a:solidFill>
                  <a:srgbClr val="FFD624"/>
                </a:solidFill>
                <a:latin typeface="Verdana" pitchFamily="34" charset="0"/>
              </a:defRPr>
            </a:lvl1pPr>
            <a:lvl2pPr marL="754485" indent="-290186" eaLnBrk="0" hangingPunct="0">
              <a:defRPr sz="8800" b="1">
                <a:solidFill>
                  <a:srgbClr val="FFD624"/>
                </a:solidFill>
                <a:latin typeface="Verdana" pitchFamily="34" charset="0"/>
              </a:defRPr>
            </a:lvl2pPr>
            <a:lvl3pPr marL="1160746" indent="-232150" eaLnBrk="0" hangingPunct="0">
              <a:defRPr sz="8800" b="1">
                <a:solidFill>
                  <a:srgbClr val="FFD624"/>
                </a:solidFill>
                <a:latin typeface="Verdana" pitchFamily="34" charset="0"/>
              </a:defRPr>
            </a:lvl3pPr>
            <a:lvl4pPr marL="1625044" indent="-232150" eaLnBrk="0" hangingPunct="0">
              <a:defRPr sz="8800" b="1">
                <a:solidFill>
                  <a:srgbClr val="FFD624"/>
                </a:solidFill>
                <a:latin typeface="Verdana" pitchFamily="34" charset="0"/>
              </a:defRPr>
            </a:lvl4pPr>
            <a:lvl5pPr marL="2089343" indent="-232150" eaLnBrk="0" hangingPunct="0">
              <a:defRPr sz="8800" b="1">
                <a:solidFill>
                  <a:srgbClr val="FFD624"/>
                </a:solidFill>
                <a:latin typeface="Verdana" pitchFamily="34" charset="0"/>
              </a:defRPr>
            </a:lvl5pPr>
            <a:lvl6pPr marL="2553642" indent="-232150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rgbClr val="FFD624"/>
                </a:solidFill>
                <a:latin typeface="Verdana" pitchFamily="34" charset="0"/>
              </a:defRPr>
            </a:lvl6pPr>
            <a:lvl7pPr marL="3017939" indent="-232150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rgbClr val="FFD624"/>
                </a:solidFill>
                <a:latin typeface="Verdana" pitchFamily="34" charset="0"/>
              </a:defRPr>
            </a:lvl7pPr>
            <a:lvl8pPr marL="3482238" indent="-232150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rgbClr val="FFD624"/>
                </a:solidFill>
                <a:latin typeface="Verdana" pitchFamily="34" charset="0"/>
              </a:defRPr>
            </a:lvl8pPr>
            <a:lvl9pPr marL="3946536" indent="-232150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defTabSz="919670" eaLnBrk="1" hangingPunct="1"/>
            <a:fld id="{5BC382AB-78DE-4EF3-9CFF-F3A85D64DDA4}" type="slidenum">
              <a:rPr lang="en-GB" altLang="en-US" sz="1200" b="0">
                <a:solidFill>
                  <a:srgbClr val="000000"/>
                </a:solidFill>
                <a:latin typeface="Arial" charset="0"/>
              </a:rPr>
              <a:pPr defTabSz="919670" eaLnBrk="1" hangingPunct="1"/>
              <a:t>2</a:t>
            </a:fld>
            <a:endParaRPr lang="en-GB" altLang="en-US" sz="1200" b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4951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6200" y="741363"/>
            <a:ext cx="6569075" cy="3695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11101A-AC3E-493E-B7F0-AED570F385E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60209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6200" y="741363"/>
            <a:ext cx="6569075" cy="3695700"/>
          </a:xfrm>
          <a:ln/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1249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8600" b="1">
                <a:solidFill>
                  <a:srgbClr val="FFD624"/>
                </a:solidFill>
                <a:latin typeface="Verdana" pitchFamily="34" charset="0"/>
              </a:defRPr>
            </a:lvl1pPr>
            <a:lvl2pPr marL="738858" indent="-284177" eaLnBrk="0" hangingPunct="0">
              <a:defRPr sz="8600" b="1">
                <a:solidFill>
                  <a:srgbClr val="FFD624"/>
                </a:solidFill>
                <a:latin typeface="Verdana" pitchFamily="34" charset="0"/>
              </a:defRPr>
            </a:lvl2pPr>
            <a:lvl3pPr marL="1136705" indent="-227341" eaLnBrk="0" hangingPunct="0">
              <a:defRPr sz="8600" b="1">
                <a:solidFill>
                  <a:srgbClr val="FFD624"/>
                </a:solidFill>
                <a:latin typeface="Verdana" pitchFamily="34" charset="0"/>
              </a:defRPr>
            </a:lvl3pPr>
            <a:lvl4pPr marL="1591387" indent="-227341" eaLnBrk="0" hangingPunct="0">
              <a:defRPr sz="8600" b="1">
                <a:solidFill>
                  <a:srgbClr val="FFD624"/>
                </a:solidFill>
                <a:latin typeface="Verdana" pitchFamily="34" charset="0"/>
              </a:defRPr>
            </a:lvl4pPr>
            <a:lvl5pPr marL="2046067" indent="-227341" eaLnBrk="0" hangingPunct="0">
              <a:defRPr sz="8600" b="1">
                <a:solidFill>
                  <a:srgbClr val="FFD624"/>
                </a:solidFill>
                <a:latin typeface="Verdana" pitchFamily="34" charset="0"/>
              </a:defRPr>
            </a:lvl5pPr>
            <a:lvl6pPr marL="2500751" indent="-227341" eaLnBrk="0" fontAlgn="base" hangingPunct="0">
              <a:spcBef>
                <a:spcPct val="0"/>
              </a:spcBef>
              <a:spcAft>
                <a:spcPct val="0"/>
              </a:spcAft>
              <a:defRPr sz="8600" b="1">
                <a:solidFill>
                  <a:srgbClr val="FFD624"/>
                </a:solidFill>
                <a:latin typeface="Verdana" pitchFamily="34" charset="0"/>
              </a:defRPr>
            </a:lvl6pPr>
            <a:lvl7pPr marL="2955433" indent="-227341" eaLnBrk="0" fontAlgn="base" hangingPunct="0">
              <a:spcBef>
                <a:spcPct val="0"/>
              </a:spcBef>
              <a:spcAft>
                <a:spcPct val="0"/>
              </a:spcAft>
              <a:defRPr sz="8600" b="1">
                <a:solidFill>
                  <a:srgbClr val="FFD624"/>
                </a:solidFill>
                <a:latin typeface="Verdana" pitchFamily="34" charset="0"/>
              </a:defRPr>
            </a:lvl7pPr>
            <a:lvl8pPr marL="3410115" indent="-227341" eaLnBrk="0" fontAlgn="base" hangingPunct="0">
              <a:spcBef>
                <a:spcPct val="0"/>
              </a:spcBef>
              <a:spcAft>
                <a:spcPct val="0"/>
              </a:spcAft>
              <a:defRPr sz="8600" b="1">
                <a:solidFill>
                  <a:srgbClr val="FFD624"/>
                </a:solidFill>
                <a:latin typeface="Verdana" pitchFamily="34" charset="0"/>
              </a:defRPr>
            </a:lvl8pPr>
            <a:lvl9pPr marL="3864798" indent="-227341" eaLnBrk="0" fontAlgn="base" hangingPunct="0">
              <a:spcBef>
                <a:spcPct val="0"/>
              </a:spcBef>
              <a:spcAft>
                <a:spcPct val="0"/>
              </a:spcAft>
              <a:defRPr sz="8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/>
            <a:fld id="{4B493CCA-C76C-4DC5-8422-86983E1AB25C}" type="slidenum">
              <a:rPr lang="en-GB" altLang="en-US" sz="1200" b="0">
                <a:solidFill>
                  <a:srgbClr val="000000"/>
                </a:solidFill>
                <a:latin typeface="Arial" charset="0"/>
              </a:rPr>
              <a:pPr eaLnBrk="1" hangingPunct="1"/>
              <a:t>4</a:t>
            </a:fld>
            <a:endParaRPr lang="en-GB" altLang="en-US" sz="1200" b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4098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6200" y="741363"/>
            <a:ext cx="6569075" cy="3695700"/>
          </a:xfrm>
          <a:ln/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8800" b="1">
                <a:solidFill>
                  <a:srgbClr val="FFD624"/>
                </a:solidFill>
                <a:latin typeface="Verdana" pitchFamily="34" charset="0"/>
              </a:defRPr>
            </a:lvl1pPr>
            <a:lvl2pPr marL="750161" indent="-288524" eaLnBrk="0" hangingPunct="0">
              <a:defRPr sz="8800" b="1">
                <a:solidFill>
                  <a:srgbClr val="FFD624"/>
                </a:solidFill>
                <a:latin typeface="Verdana" pitchFamily="34" charset="0"/>
              </a:defRPr>
            </a:lvl2pPr>
            <a:lvl3pPr marL="1154094" indent="-230819" eaLnBrk="0" hangingPunct="0">
              <a:defRPr sz="8800" b="1">
                <a:solidFill>
                  <a:srgbClr val="FFD624"/>
                </a:solidFill>
                <a:latin typeface="Verdana" pitchFamily="34" charset="0"/>
              </a:defRPr>
            </a:lvl3pPr>
            <a:lvl4pPr marL="1615732" indent="-230819" eaLnBrk="0" hangingPunct="0">
              <a:defRPr sz="8800" b="1">
                <a:solidFill>
                  <a:srgbClr val="FFD624"/>
                </a:solidFill>
                <a:latin typeface="Verdana" pitchFamily="34" charset="0"/>
              </a:defRPr>
            </a:lvl4pPr>
            <a:lvl5pPr marL="2077370" indent="-230819" eaLnBrk="0" hangingPunct="0">
              <a:defRPr sz="8800" b="1">
                <a:solidFill>
                  <a:srgbClr val="FFD624"/>
                </a:solidFill>
                <a:latin typeface="Verdana" pitchFamily="34" charset="0"/>
              </a:defRPr>
            </a:lvl5pPr>
            <a:lvl6pPr marL="2539008" indent="-230819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rgbClr val="FFD624"/>
                </a:solidFill>
                <a:latin typeface="Verdana" pitchFamily="34" charset="0"/>
              </a:defRPr>
            </a:lvl6pPr>
            <a:lvl7pPr marL="3000645" indent="-230819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rgbClr val="FFD624"/>
                </a:solidFill>
                <a:latin typeface="Verdana" pitchFamily="34" charset="0"/>
              </a:defRPr>
            </a:lvl7pPr>
            <a:lvl8pPr marL="3462283" indent="-230819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rgbClr val="FFD624"/>
                </a:solidFill>
                <a:latin typeface="Verdana" pitchFamily="34" charset="0"/>
              </a:defRPr>
            </a:lvl8pPr>
            <a:lvl9pPr marL="3923921" indent="-230819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/>
            <a:fld id="{513BFADD-42DA-4C85-A330-4E227A01B28B}" type="slidenum">
              <a:rPr lang="en-GB" altLang="en-US" sz="1200" b="0">
                <a:solidFill>
                  <a:schemeClr val="tx1"/>
                </a:solidFill>
                <a:latin typeface="Arial" charset="0"/>
              </a:rPr>
              <a:pPr eaLnBrk="1" hangingPunct="1"/>
              <a:t>5</a:t>
            </a:fld>
            <a:endParaRPr lang="en-GB" altLang="en-US" sz="1200" b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6288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6200" y="741363"/>
            <a:ext cx="6569075" cy="3695700"/>
          </a:xfrm>
          <a:ln/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35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8800" b="1">
                <a:solidFill>
                  <a:srgbClr val="FFD624"/>
                </a:solidFill>
                <a:latin typeface="Verdana" pitchFamily="34" charset="0"/>
              </a:defRPr>
            </a:lvl1pPr>
            <a:lvl2pPr marL="750161" indent="-288524" eaLnBrk="0" hangingPunct="0">
              <a:defRPr sz="8800" b="1">
                <a:solidFill>
                  <a:srgbClr val="FFD624"/>
                </a:solidFill>
                <a:latin typeface="Verdana" pitchFamily="34" charset="0"/>
              </a:defRPr>
            </a:lvl2pPr>
            <a:lvl3pPr marL="1154094" indent="-230819" eaLnBrk="0" hangingPunct="0">
              <a:defRPr sz="8800" b="1">
                <a:solidFill>
                  <a:srgbClr val="FFD624"/>
                </a:solidFill>
                <a:latin typeface="Verdana" pitchFamily="34" charset="0"/>
              </a:defRPr>
            </a:lvl3pPr>
            <a:lvl4pPr marL="1615732" indent="-230819" eaLnBrk="0" hangingPunct="0">
              <a:defRPr sz="8800" b="1">
                <a:solidFill>
                  <a:srgbClr val="FFD624"/>
                </a:solidFill>
                <a:latin typeface="Verdana" pitchFamily="34" charset="0"/>
              </a:defRPr>
            </a:lvl4pPr>
            <a:lvl5pPr marL="2077370" indent="-230819" eaLnBrk="0" hangingPunct="0">
              <a:defRPr sz="8800" b="1">
                <a:solidFill>
                  <a:srgbClr val="FFD624"/>
                </a:solidFill>
                <a:latin typeface="Verdana" pitchFamily="34" charset="0"/>
              </a:defRPr>
            </a:lvl5pPr>
            <a:lvl6pPr marL="2539008" indent="-230819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rgbClr val="FFD624"/>
                </a:solidFill>
                <a:latin typeface="Verdana" pitchFamily="34" charset="0"/>
              </a:defRPr>
            </a:lvl6pPr>
            <a:lvl7pPr marL="3000645" indent="-230819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rgbClr val="FFD624"/>
                </a:solidFill>
                <a:latin typeface="Verdana" pitchFamily="34" charset="0"/>
              </a:defRPr>
            </a:lvl7pPr>
            <a:lvl8pPr marL="3462283" indent="-230819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rgbClr val="FFD624"/>
                </a:solidFill>
                <a:latin typeface="Verdana" pitchFamily="34" charset="0"/>
              </a:defRPr>
            </a:lvl8pPr>
            <a:lvl9pPr marL="3923921" indent="-230819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/>
            <a:fld id="{30E2A397-ADEA-4B13-8CE3-BBB890336F88}" type="slidenum">
              <a:rPr lang="en-GB" altLang="en-US" sz="1200" b="0">
                <a:solidFill>
                  <a:schemeClr val="tx1"/>
                </a:solidFill>
                <a:latin typeface="Arial" charset="0"/>
              </a:rPr>
              <a:pPr eaLnBrk="1" hangingPunct="1"/>
              <a:t>6</a:t>
            </a:fld>
            <a:endParaRPr lang="en-GB" altLang="en-US" sz="1200" b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6200" y="741363"/>
            <a:ext cx="6569075" cy="3695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11101A-AC3E-493E-B7F0-AED570F385EC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51307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6200" y="741363"/>
            <a:ext cx="6569075" cy="3695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11101A-AC3E-493E-B7F0-AED570F385EC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52752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6200" y="741363"/>
            <a:ext cx="6569075" cy="3695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11101A-AC3E-493E-B7F0-AED570F385EC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1842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1241425"/>
            <a:ext cx="13442950" cy="6319838"/>
          </a:xfrm>
          <a:prstGeom prst="rect">
            <a:avLst/>
          </a:prstGeom>
          <a:solidFill>
            <a:srgbClr val="0F5494"/>
          </a:solidFill>
          <a:ln w="635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lIns="130620" tIns="65310" rIns="130620" bIns="65310" anchor="ctr"/>
          <a:lstStyle>
            <a:lvl1pPr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altLang="en-US" sz="3394">
                <a:solidFill>
                  <a:srgbClr val="FFFFFF"/>
                </a:solidFill>
                <a:latin typeface="Calibri" pitchFamily="34" charset="0"/>
              </a:rPr>
              <a:t>                             </a:t>
            </a:r>
          </a:p>
        </p:txBody>
      </p:sp>
      <p:pic>
        <p:nvPicPr>
          <p:cNvPr id="5" name="Picture 3" descr="C:\DOCUME~1\lenain\LOCALS~1\Temp\7zECC.tmp\Footer Box RTD EN Cyan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299719" y="7000477"/>
            <a:ext cx="841178" cy="560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2303024" y="2413005"/>
            <a:ext cx="10453410" cy="1331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0" tIns="65310" rIns="130620" bIns="65310">
            <a:spAutoFit/>
          </a:bodyPr>
          <a:lstStyle>
            <a:lvl1pPr>
              <a:defRPr sz="2400" b="1">
                <a:solidFill>
                  <a:schemeClr val="bg1"/>
                </a:solidFill>
                <a:latin typeface="Calibri" pitchFamily="34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Calibri" pitchFamily="34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Calibri" pitchFamily="34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Calibri" pitchFamily="34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Calibri" pitchFamily="34" charset="0"/>
              </a:defRPr>
            </a:lvl5pPr>
            <a:lvl6pPr marL="2514600" indent="-228600" defTabSz="3937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b="1">
                <a:solidFill>
                  <a:schemeClr val="bg1"/>
                </a:solidFill>
                <a:latin typeface="Calibri" pitchFamily="34" charset="0"/>
              </a:defRPr>
            </a:lvl6pPr>
            <a:lvl7pPr marL="2971800" indent="-228600" defTabSz="3937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b="1">
                <a:solidFill>
                  <a:schemeClr val="bg1"/>
                </a:solidFill>
                <a:latin typeface="Calibri" pitchFamily="34" charset="0"/>
              </a:defRPr>
            </a:lvl7pPr>
            <a:lvl8pPr marL="3429000" indent="-228600" defTabSz="3937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b="1">
                <a:solidFill>
                  <a:schemeClr val="bg1"/>
                </a:solidFill>
                <a:latin typeface="Calibri" pitchFamily="34" charset="0"/>
              </a:defRPr>
            </a:lvl8pPr>
            <a:lvl9pPr marL="3886200" indent="-228600" defTabSz="3937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b="1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defTabSz="562380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GB" sz="7794" dirty="0">
                <a:solidFill>
                  <a:srgbClr val="FFD62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HORIZON 2020</a:t>
            </a:r>
          </a:p>
        </p:txBody>
      </p:sp>
      <p:grpSp>
        <p:nvGrpSpPr>
          <p:cNvPr id="7" name="Group 7"/>
          <p:cNvGrpSpPr>
            <a:grpSpLocks/>
          </p:cNvGrpSpPr>
          <p:nvPr userDrawn="1"/>
        </p:nvGrpSpPr>
        <p:grpSpPr bwMode="auto">
          <a:xfrm>
            <a:off x="-13967" y="1241417"/>
            <a:ext cx="13442951" cy="3734019"/>
            <a:chOff x="-9525" y="1125538"/>
            <a:chExt cx="9144000" cy="2595563"/>
          </a:xfrm>
        </p:grpSpPr>
        <p:pic>
          <p:nvPicPr>
            <p:cNvPr id="8" name="Picture 6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525" y="1125538"/>
              <a:ext cx="9144000" cy="2595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itle 1"/>
            <p:cNvSpPr txBox="1">
              <a:spLocks/>
            </p:cNvSpPr>
            <p:nvPr userDrawn="1"/>
          </p:nvSpPr>
          <p:spPr bwMode="auto">
            <a:xfrm>
              <a:off x="4219032" y="2087711"/>
              <a:ext cx="4673811" cy="862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449263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49263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49263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49263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49263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lang="en-GB" sz="6914" dirty="0">
                  <a:solidFill>
                    <a:srgbClr val="FFE161"/>
                  </a:solidFill>
                  <a:latin typeface="EC Square Sans Pro Medium" pitchFamily="34" charset="0"/>
                  <a:ea typeface="Verdana" pitchFamily="34" charset="0"/>
                  <a:cs typeface="Verdana" pitchFamily="34" charset="0"/>
                </a:rPr>
                <a:t>HORIZON 2020</a:t>
              </a:r>
            </a:p>
          </p:txBody>
        </p:sp>
      </p:grpSp>
      <p:pic>
        <p:nvPicPr>
          <p:cNvPr id="11" name="Picture 2" descr="C:\DOCUME~1\lenain\LOCALS~1\Temp\7zECB.tmp\LOGO-CE for RTD EN Positive Cyan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576792" y="243405"/>
            <a:ext cx="2261429" cy="174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363238" y="4595837"/>
            <a:ext cx="12716544" cy="973186"/>
          </a:xfrm>
          <a:prstGeom prst="rect">
            <a:avLst/>
          </a:prstGeom>
        </p:spPr>
        <p:txBody>
          <a:bodyPr lIns="103904" tIns="51952" rIns="103904" bIns="51952"/>
          <a:lstStyle>
            <a:lvl1pPr marL="0" marR="0" indent="0" algn="ctr" defTabSz="5623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 sz="3394" b="1" baseline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3518272" y="6159895"/>
            <a:ext cx="6404072" cy="434827"/>
          </a:xfrm>
          <a:prstGeom prst="rect">
            <a:avLst/>
          </a:prstGeom>
        </p:spPr>
        <p:txBody>
          <a:bodyPr lIns="103904" tIns="51952" rIns="103904" bIns="51952"/>
          <a:lstStyle>
            <a:lvl1pPr algn="ctr">
              <a:defRPr sz="2640" baseline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1770740"/>
      </p:ext>
    </p:extLst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 flipV="1">
            <a:off x="0" y="5"/>
            <a:ext cx="13442950" cy="1241425"/>
          </a:xfrm>
          <a:prstGeom prst="rect">
            <a:avLst/>
          </a:prstGeom>
          <a:solidFill>
            <a:srgbClr val="0F5494"/>
          </a:solidFill>
          <a:ln w="635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lIns="130620" tIns="65310" rIns="130620" bIns="65310" anchor="ctr"/>
          <a:lstStyle>
            <a:lvl1pPr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altLang="en-US" sz="3394">
                <a:solidFill>
                  <a:srgbClr val="FFFFFF"/>
                </a:solidFill>
                <a:latin typeface="Calibri" pitchFamily="34" charset="0"/>
              </a:rPr>
              <a:t>                            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32119" y="1712014"/>
            <a:ext cx="12434729" cy="4589165"/>
          </a:xfrm>
          <a:prstGeom prst="rect">
            <a:avLst/>
          </a:prstGeom>
        </p:spPr>
        <p:txBody>
          <a:bodyPr lIns="103904" tIns="51952" rIns="103904" bIns="51952"/>
          <a:lstStyle>
            <a:lvl1pPr marL="0" indent="0">
              <a:defRPr sz="2640" b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0" indent="0">
              <a:defRPr sz="2011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0" indent="0">
              <a:defRPr sz="2011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0" indent="0">
              <a:defRPr sz="2011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0" indent="0">
              <a:defRPr sz="2011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532119" y="322037"/>
            <a:ext cx="12310036" cy="597361"/>
          </a:xfrm>
          <a:prstGeom prst="rect">
            <a:avLst/>
          </a:prstGeom>
        </p:spPr>
        <p:txBody>
          <a:bodyPr wrap="square" lIns="103904" tIns="51952" rIns="103904" bIns="51952">
            <a:spAutoFit/>
          </a:bodyPr>
          <a:lstStyle>
            <a:lvl1pPr>
              <a:defRPr sz="3200" b="1" i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2807056"/>
      </p:ext>
    </p:extLst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 flipV="1">
            <a:off x="0" y="5"/>
            <a:ext cx="13442950" cy="1241425"/>
          </a:xfrm>
          <a:prstGeom prst="rect">
            <a:avLst/>
          </a:prstGeom>
          <a:solidFill>
            <a:srgbClr val="0F5494"/>
          </a:solidFill>
          <a:ln w="635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lIns="130620" tIns="65310" rIns="130620" bIns="65310" anchor="ctr"/>
          <a:lstStyle>
            <a:lvl1pPr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altLang="en-US" sz="3394">
                <a:solidFill>
                  <a:srgbClr val="FFFFFF"/>
                </a:solidFill>
                <a:latin typeface="Calibri" pitchFamily="34" charset="0"/>
              </a:rPr>
              <a:t>                           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32149" y="1701290"/>
            <a:ext cx="11356492" cy="3917153"/>
          </a:xfrm>
          <a:prstGeom prst="rect">
            <a:avLst/>
          </a:prstGeom>
        </p:spPr>
        <p:txBody>
          <a:bodyPr lIns="103904" tIns="51952" rIns="103904" bIns="51952"/>
          <a:lstStyle>
            <a:lvl1pPr marL="0" indent="0">
              <a:buClr>
                <a:srgbClr val="00B0F0"/>
              </a:buClr>
              <a:buFont typeface="+mj-lt"/>
              <a:buNone/>
              <a:defRPr sz="3394" b="1">
                <a:solidFill>
                  <a:srgbClr val="00B0F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380967" indent="-380967">
              <a:buClr>
                <a:srgbClr val="0070C0"/>
              </a:buClr>
              <a:buFont typeface="Wingdings" pitchFamily="2" charset="2"/>
              <a:buChar char="ü"/>
              <a:defRPr sz="2640" b="1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630454" indent="-1249483">
              <a:defRPr sz="2640" baseline="3000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2263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2263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553156" y="371724"/>
            <a:ext cx="12084652" cy="1008168"/>
          </a:xfrm>
          <a:prstGeom prst="rect">
            <a:avLst/>
          </a:prstGeom>
        </p:spPr>
        <p:txBody>
          <a:bodyPr lIns="103904" tIns="51952" rIns="103904" bIns="51952"/>
          <a:lstStyle>
            <a:lvl1pPr algn="l">
              <a:defRPr sz="4023" b="1">
                <a:solidFill>
                  <a:srgbClr val="FFE16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algn="ctr">
              <a:defRPr sz="2263" b="1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7508753"/>
      </p:ext>
    </p:extLst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79184" y="371724"/>
            <a:ext cx="12084652" cy="1008168"/>
          </a:xfrm>
          <a:prstGeom prst="rect">
            <a:avLst/>
          </a:prstGeom>
        </p:spPr>
        <p:txBody>
          <a:bodyPr lIns="103904" tIns="51952" rIns="103904" bIns="51952"/>
          <a:lstStyle>
            <a:lvl1pPr algn="l">
              <a:defRPr sz="2891" b="1" i="1">
                <a:solidFill>
                  <a:srgbClr val="FFE16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algn="ctr">
              <a:defRPr sz="2263" b="1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32121" y="1701287"/>
            <a:ext cx="12543057" cy="1922414"/>
          </a:xfrm>
          <a:prstGeom prst="rect">
            <a:avLst/>
          </a:prstGeom>
        </p:spPr>
        <p:txBody>
          <a:bodyPr lIns="103904" tIns="51952" rIns="103904" bIns="51952"/>
          <a:lstStyle>
            <a:lvl1pPr marL="0" indent="0">
              <a:buClr>
                <a:schemeClr val="bg1"/>
              </a:buClr>
              <a:buFontTx/>
              <a:buNone/>
              <a:defRPr sz="2263" b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517020" indent="0">
              <a:buClr>
                <a:schemeClr val="bg1"/>
              </a:buClr>
              <a:buFontTx/>
              <a:buNone/>
              <a:defRPr sz="2263" b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630454" indent="-730190">
              <a:defRPr sz="2263" b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2263" b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2263" b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5413532"/>
      </p:ext>
    </p:extLst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1241425"/>
            <a:ext cx="13442950" cy="6319838"/>
          </a:xfrm>
          <a:prstGeom prst="rect">
            <a:avLst/>
          </a:prstGeom>
          <a:solidFill>
            <a:srgbClr val="0F5494"/>
          </a:solidFill>
          <a:ln w="635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lIns="130620" tIns="65310" rIns="130620" bIns="65310" anchor="ctr"/>
          <a:lstStyle>
            <a:lvl1pPr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altLang="en-US" sz="3394">
                <a:solidFill>
                  <a:srgbClr val="FFFFFF"/>
                </a:solidFill>
                <a:latin typeface="Calibri" pitchFamily="34" charset="0"/>
              </a:rPr>
              <a:t>                             </a:t>
            </a:r>
          </a:p>
        </p:txBody>
      </p:sp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3967" y="1211263"/>
            <a:ext cx="13442951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DOCUME~1\lenain\LOCALS~1\Temp\7zECB.tmp\LOGO-CE for RTD EN Positive Cyan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88359" y="357193"/>
            <a:ext cx="2664243" cy="153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6202597" y="2271713"/>
            <a:ext cx="6871152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0" tIns="65310" rIns="130620" bIns="65310"/>
          <a:lstStyle>
            <a:lvl1pPr defTabSz="44926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GB" sz="6914" dirty="0">
                <a:solidFill>
                  <a:srgbClr val="FFD624"/>
                </a:solidFill>
                <a:latin typeface="EC Square Sans Pro Medium" pitchFamily="34" charset="0"/>
                <a:ea typeface="Verdana" pitchFamily="34" charset="0"/>
                <a:cs typeface="Verdana" pitchFamily="34" charset="0"/>
              </a:rPr>
              <a:t>HORIZON 2020</a:t>
            </a:r>
          </a:p>
        </p:txBody>
      </p:sp>
      <p:pic>
        <p:nvPicPr>
          <p:cNvPr id="10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02598" y="7089780"/>
            <a:ext cx="1009818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69774" y="4336381"/>
            <a:ext cx="12703412" cy="1349667"/>
          </a:xfrm>
          <a:prstGeom prst="rect">
            <a:avLst/>
          </a:prstGeom>
        </p:spPr>
        <p:txBody>
          <a:bodyPr lIns="103904" tIns="51952" rIns="103904" bIns="51952"/>
          <a:lstStyle>
            <a:lvl1pPr algn="ctr">
              <a:defRPr sz="5154">
                <a:solidFill>
                  <a:srgbClr val="FFD624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69774" y="5942452"/>
            <a:ext cx="12703412" cy="1013866"/>
          </a:xfrm>
          <a:prstGeom prst="rect">
            <a:avLst/>
          </a:prstGeom>
        </p:spPr>
        <p:txBody>
          <a:bodyPr lIns="103904" tIns="51952" rIns="103904" bIns="51952"/>
          <a:lstStyle>
            <a:lvl1pPr marL="0" indent="0" algn="ctr">
              <a:spcBef>
                <a:spcPts val="0"/>
              </a:spcBef>
              <a:buNone/>
              <a:defRPr sz="2891" b="0" i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3pPr marL="326543" indent="-326543" algn="l">
              <a:defRPr sz="4274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8493585"/>
      </p:ext>
    </p:extLst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~1\lenain\LOCALS~1\Temp\7zECF.tmp\LOGO-CE for RTD EN Landscape Positive Cyan.png"/>
          <p:cNvPicPr>
            <a:picLocks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65891" y="6550030"/>
            <a:ext cx="2496654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803" r:id="rId1"/>
    <p:sldLayoutId id="2147488804" r:id="rId2"/>
    <p:sldLayoutId id="2147488805" r:id="rId3"/>
    <p:sldLayoutId id="2147488781" r:id="rId4"/>
    <p:sldLayoutId id="2147488806" r:id="rId5"/>
  </p:sldLayoutIdLst>
  <p:transition spd="slow">
    <p:pull/>
  </p:transition>
  <p:hf hdr="0" ftr="0" dt="0"/>
  <p:txStyles>
    <p:titleStyle>
      <a:lvl1pPr algn="l" defTabSz="632634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154" b="1">
          <a:solidFill>
            <a:srgbClr val="005FA9"/>
          </a:solidFill>
          <a:latin typeface="+mj-lt"/>
          <a:ea typeface="+mj-ea"/>
          <a:cs typeface="+mj-cs"/>
        </a:defRPr>
      </a:lvl1pPr>
      <a:lvl2pPr algn="l" defTabSz="632634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154" b="1">
          <a:solidFill>
            <a:srgbClr val="005FA9"/>
          </a:solidFill>
          <a:latin typeface="Arial" charset="0"/>
        </a:defRPr>
      </a:lvl2pPr>
      <a:lvl3pPr algn="l" defTabSz="632634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154" b="1">
          <a:solidFill>
            <a:srgbClr val="005FA9"/>
          </a:solidFill>
          <a:latin typeface="Arial" charset="0"/>
        </a:defRPr>
      </a:lvl3pPr>
      <a:lvl4pPr algn="l" defTabSz="632634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154" b="1">
          <a:solidFill>
            <a:srgbClr val="005FA9"/>
          </a:solidFill>
          <a:latin typeface="Arial" charset="0"/>
        </a:defRPr>
      </a:lvl4pPr>
      <a:lvl5pPr algn="l" defTabSz="632634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154" b="1">
          <a:solidFill>
            <a:srgbClr val="005FA9"/>
          </a:solidFill>
          <a:latin typeface="Arial" charset="0"/>
        </a:defRPr>
      </a:lvl5pPr>
      <a:lvl6pPr marL="3510117" indent="-325967" algn="l" defTabSz="642001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154" b="1">
          <a:solidFill>
            <a:srgbClr val="005FA9"/>
          </a:solidFill>
          <a:latin typeface="Arial" charset="0"/>
        </a:defRPr>
      </a:lvl6pPr>
      <a:lvl7pPr marL="4082545" indent="-325967" algn="l" defTabSz="642001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154" b="1">
          <a:solidFill>
            <a:srgbClr val="005FA9"/>
          </a:solidFill>
          <a:latin typeface="Arial" charset="0"/>
        </a:defRPr>
      </a:lvl7pPr>
      <a:lvl8pPr marL="4654972" indent="-325967" algn="l" defTabSz="642001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154" b="1">
          <a:solidFill>
            <a:srgbClr val="005FA9"/>
          </a:solidFill>
          <a:latin typeface="Arial" charset="0"/>
        </a:defRPr>
      </a:lvl8pPr>
      <a:lvl9pPr marL="5227410" indent="-325967" algn="l" defTabSz="642001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154" b="1">
          <a:solidFill>
            <a:srgbClr val="005FA9"/>
          </a:solidFill>
          <a:latin typeface="Arial" charset="0"/>
        </a:defRPr>
      </a:lvl9pPr>
    </p:titleStyle>
    <p:bodyStyle>
      <a:lvl1pPr marL="476971" indent="-476971" algn="l" defTabSz="632634" rtl="0" eaLnBrk="0" fontAlgn="base" hangingPunct="0">
        <a:spcBef>
          <a:spcPts val="1148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651">
          <a:solidFill>
            <a:srgbClr val="000000"/>
          </a:solidFill>
          <a:latin typeface="+mn-lt"/>
          <a:ea typeface="+mn-ea"/>
          <a:cs typeface="+mn-cs"/>
        </a:defRPr>
      </a:lvl1pPr>
      <a:lvl2pPr marL="1051730" indent="-395147" algn="l" defTabSz="632634" rtl="0" eaLnBrk="0" fontAlgn="base" hangingPunct="0">
        <a:spcBef>
          <a:spcPts val="1006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23">
          <a:solidFill>
            <a:srgbClr val="000000"/>
          </a:solidFill>
          <a:latin typeface="+mn-lt"/>
        </a:defRPr>
      </a:lvl2pPr>
      <a:lvl3pPr marL="1622499" indent="-313325" algn="l" defTabSz="632634" rtl="0" eaLnBrk="0" fontAlgn="base" hangingPunct="0">
        <a:spcBef>
          <a:spcPts val="86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394">
          <a:solidFill>
            <a:srgbClr val="000000"/>
          </a:solidFill>
          <a:latin typeface="+mn-lt"/>
        </a:defRPr>
      </a:lvl3pPr>
      <a:lvl4pPr marL="2277086" indent="-313325" algn="l" defTabSz="632634" rtl="0" eaLnBrk="0" fontAlgn="base" hangingPunct="0">
        <a:spcBef>
          <a:spcPts val="723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91">
          <a:solidFill>
            <a:srgbClr val="000000"/>
          </a:solidFill>
          <a:latin typeface="+mn-lt"/>
        </a:defRPr>
      </a:lvl4pPr>
      <a:lvl5pPr marL="2929677" indent="-313325" algn="l" defTabSz="632634" rtl="0" eaLnBrk="0" fontAlgn="base" hangingPunct="0">
        <a:spcBef>
          <a:spcPts val="723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91">
          <a:solidFill>
            <a:srgbClr val="000000"/>
          </a:solidFill>
          <a:latin typeface="+mn-lt"/>
        </a:defRPr>
      </a:lvl5pPr>
      <a:lvl6pPr marL="3510117" indent="-325967" algn="l" defTabSz="642001" rtl="0" eaLnBrk="0" fontAlgn="base" hangingPunct="0">
        <a:spcBef>
          <a:spcPts val="723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91">
          <a:solidFill>
            <a:srgbClr val="000000"/>
          </a:solidFill>
          <a:latin typeface="+mn-lt"/>
        </a:defRPr>
      </a:lvl6pPr>
      <a:lvl7pPr marL="4082545" indent="-325967" algn="l" defTabSz="642001" rtl="0" eaLnBrk="0" fontAlgn="base" hangingPunct="0">
        <a:spcBef>
          <a:spcPts val="723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91">
          <a:solidFill>
            <a:srgbClr val="000000"/>
          </a:solidFill>
          <a:latin typeface="+mn-lt"/>
        </a:defRPr>
      </a:lvl7pPr>
      <a:lvl8pPr marL="4654972" indent="-325967" algn="l" defTabSz="642001" rtl="0" eaLnBrk="0" fontAlgn="base" hangingPunct="0">
        <a:spcBef>
          <a:spcPts val="723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91">
          <a:solidFill>
            <a:srgbClr val="000000"/>
          </a:solidFill>
          <a:latin typeface="+mn-lt"/>
        </a:defRPr>
      </a:lvl8pPr>
      <a:lvl9pPr marL="5227410" indent="-325967" algn="l" defTabSz="642001" rtl="0" eaLnBrk="0" fontAlgn="base" hangingPunct="0">
        <a:spcBef>
          <a:spcPts val="723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91">
          <a:solidFill>
            <a:srgbClr val="000000"/>
          </a:solidFill>
          <a:latin typeface="+mn-lt"/>
        </a:defRPr>
      </a:lvl9pPr>
    </p:bodyStyle>
    <p:otherStyle>
      <a:defPPr>
        <a:defRPr lang="fr-FR"/>
      </a:defPPr>
      <a:lvl1pPr marL="0" algn="l" defTabSz="1144851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1pPr>
      <a:lvl2pPr marL="572422" algn="l" defTabSz="1144851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2pPr>
      <a:lvl3pPr marL="1144851" algn="l" defTabSz="1144851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3pPr>
      <a:lvl4pPr marL="1717290" algn="l" defTabSz="1144851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4pPr>
      <a:lvl5pPr marL="2289723" algn="l" defTabSz="1144851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5pPr>
      <a:lvl6pPr marL="2862160" algn="l" defTabSz="1144851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6pPr>
      <a:lvl7pPr marL="3434588" algn="l" defTabSz="1144851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7pPr>
      <a:lvl8pPr marL="4007019" algn="l" defTabSz="1144851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8pPr>
      <a:lvl9pPr marL="4579452" algn="l" defTabSz="1144851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research/participants/portal/desktop/en/funding/reference_docs.html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Placeholder 1"/>
          <p:cNvSpPr>
            <a:spLocks noGrp="1"/>
          </p:cNvSpPr>
          <p:nvPr>
            <p:ph type="body" sz="quarter" idx="11"/>
          </p:nvPr>
        </p:nvSpPr>
        <p:spPr bwMode="auto">
          <a:xfrm>
            <a:off x="384856" y="5293579"/>
            <a:ext cx="12716520" cy="122335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0598" tIns="65299" rIns="130598" bIns="65299" numCol="1" anchor="t" anchorCtr="0" compatLnSpc="1">
            <a:prstTxWarp prst="textNoShape">
              <a:avLst/>
            </a:prstTxWarp>
          </a:bodyPr>
          <a:lstStyle/>
          <a:p>
            <a:pPr defTabSz="552807">
              <a:spcBef>
                <a:spcPts val="3017"/>
              </a:spcBef>
            </a:pPr>
            <a:r>
              <a:rPr lang="en-US" altLang="en-US" sz="5400" dirty="0"/>
              <a:t>PERSONNEL COSTS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4" name="Rectangle 4"/>
          <p:cNvSpPr txBox="1">
            <a:spLocks noChangeArrowheads="1"/>
          </p:cNvSpPr>
          <p:nvPr/>
        </p:nvSpPr>
        <p:spPr bwMode="auto">
          <a:xfrm>
            <a:off x="1" y="1265619"/>
            <a:ext cx="13442950" cy="958037"/>
          </a:xfrm>
          <a:prstGeom prst="rect">
            <a:avLst/>
          </a:prstGeom>
          <a:solidFill>
            <a:srgbClr val="7264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850" tIns="360000" rIns="130850" bIns="360000" anchor="ctr"/>
          <a:lstStyle>
            <a:lvl1pPr marL="409575" indent="-144463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Why don’t you try the Personnel Cost Wizard?</a:t>
            </a:r>
          </a:p>
        </p:txBody>
      </p: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223656"/>
            <a:ext cx="13446801" cy="5337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608CFBC9-1151-45CF-B9E7-CA5729333AAB}"/>
              </a:ext>
            </a:extLst>
          </p:cNvPr>
          <p:cNvGrpSpPr/>
          <p:nvPr/>
        </p:nvGrpSpPr>
        <p:grpSpPr>
          <a:xfrm>
            <a:off x="9247678" y="5356800"/>
            <a:ext cx="4098533" cy="905231"/>
            <a:chOff x="9165600" y="5641073"/>
            <a:chExt cx="4098533" cy="905231"/>
          </a:xfrm>
        </p:grpSpPr>
        <p:sp>
          <p:nvSpPr>
            <p:cNvPr id="6" name="Oval 5"/>
            <p:cNvSpPr/>
            <p:nvPr/>
          </p:nvSpPr>
          <p:spPr>
            <a:xfrm>
              <a:off x="9165600" y="5641073"/>
              <a:ext cx="4098533" cy="905231"/>
            </a:xfrm>
            <a:prstGeom prst="ellipse">
              <a:avLst/>
            </a:prstGeom>
            <a:solidFill>
              <a:srgbClr val="FFFF00">
                <a:alpha val="10000"/>
              </a:srgbClr>
            </a:solidFill>
            <a:ln>
              <a:solidFill>
                <a:srgbClr val="13317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74759" fontAlgn="auto">
                <a:spcBef>
                  <a:spcPts val="0"/>
                </a:spcBef>
                <a:spcAft>
                  <a:spcPts val="0"/>
                </a:spcAft>
              </a:pPr>
              <a:endParaRPr lang="en-GB" sz="3520" b="0" dirty="0"/>
            </a:p>
          </p:txBody>
        </p:sp>
        <p:sp>
          <p:nvSpPr>
            <p:cNvPr id="22" name="Right Arrow 21"/>
            <p:cNvSpPr/>
            <p:nvPr/>
          </p:nvSpPr>
          <p:spPr bwMode="auto">
            <a:xfrm>
              <a:off x="11875443" y="5957904"/>
              <a:ext cx="543139" cy="271569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  <a:effectLst/>
          </p:spPr>
          <p:txBody>
            <a:bodyPr vert="horz" wrap="square" lIns="114952" tIns="57476" rIns="114952" bIns="57476" numCol="1" rtlCol="0" anchor="ctr" anchorCtr="0" compatLnSpc="1">
              <a:prstTxWarp prst="textNoShape">
                <a:avLst/>
              </a:prstTxWarp>
            </a:bodyPr>
            <a:lstStyle/>
            <a:p>
              <a:pPr marL="3991" defTabSz="1149519">
                <a:defRPr/>
              </a:pPr>
              <a:endParaRPr lang="en-GB" sz="2263" b="0">
                <a:solidFill>
                  <a:srgbClr val="0F5494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9245038" y="5892800"/>
              <a:ext cx="2589170" cy="401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149519">
                <a:defRPr/>
              </a:pPr>
              <a:r>
                <a:rPr lang="en-GB" sz="2011" b="0" dirty="0">
                  <a:solidFill>
                    <a:srgbClr val="FF0000"/>
                  </a:solidFill>
                </a:rPr>
                <a:t>Wizard entry point</a:t>
              </a:r>
            </a:p>
          </p:txBody>
        </p:sp>
      </p:grpSp>
      <p:sp>
        <p:nvSpPr>
          <p:cNvPr id="8" name="Rectangle 7"/>
          <p:cNvSpPr/>
          <p:nvPr/>
        </p:nvSpPr>
        <p:spPr>
          <a:xfrm>
            <a:off x="1832400" y="2739600"/>
            <a:ext cx="2296787" cy="748800"/>
          </a:xfrm>
          <a:prstGeom prst="rect">
            <a:avLst/>
          </a:prstGeom>
          <a:gradFill>
            <a:gsLst>
              <a:gs pos="0">
                <a:srgbClr val="234577"/>
              </a:gs>
              <a:gs pos="100000">
                <a:srgbClr val="00295C"/>
              </a:gs>
            </a:gsLst>
            <a:lin ang="16200000" scaled="0"/>
          </a:gra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74759" fontAlgn="auto">
              <a:spcBef>
                <a:spcPts val="0"/>
              </a:spcBef>
              <a:spcAft>
                <a:spcPts val="0"/>
              </a:spcAft>
            </a:pPr>
            <a:endParaRPr lang="en-GB" sz="2263" b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779278-6144-4F7B-8B6A-11DC9502205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2800" y="324000"/>
            <a:ext cx="12084652" cy="597361"/>
          </a:xfrm>
        </p:spPr>
        <p:txBody>
          <a:bodyPr>
            <a:spAutoFit/>
          </a:bodyPr>
          <a:lstStyle/>
          <a:p>
            <a:r>
              <a:rPr lang="fr-BE" sz="3200" i="1" dirty="0" err="1">
                <a:solidFill>
                  <a:schemeClr val="bg1"/>
                </a:solidFill>
              </a:rPr>
              <a:t>Worried</a:t>
            </a:r>
            <a:r>
              <a:rPr lang="fr-BE" sz="3200" i="1" dirty="0">
                <a:solidFill>
                  <a:schemeClr val="bg1"/>
                </a:solidFill>
              </a:rPr>
              <a:t> about </a:t>
            </a:r>
            <a:r>
              <a:rPr lang="fr-BE" sz="3200" i="1" dirty="0" err="1">
                <a:solidFill>
                  <a:schemeClr val="bg1"/>
                </a:solidFill>
              </a:rPr>
              <a:t>it</a:t>
            </a:r>
            <a:r>
              <a:rPr lang="fr-BE" sz="3200" i="1" dirty="0">
                <a:solidFill>
                  <a:schemeClr val="bg1"/>
                </a:solidFill>
              </a:rPr>
              <a:t>?</a:t>
            </a:r>
            <a:endParaRPr lang="en-IE" sz="32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083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Callout 21"/>
          <p:cNvSpPr/>
          <p:nvPr/>
        </p:nvSpPr>
        <p:spPr>
          <a:xfrm>
            <a:off x="1104894" y="5508823"/>
            <a:ext cx="3168309" cy="1629416"/>
          </a:xfrm>
          <a:prstGeom prst="wedgeEllipseCallout">
            <a:avLst>
              <a:gd name="adj1" fmla="val 70761"/>
              <a:gd name="adj2" fmla="val -105622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574746" fontAlgn="auto">
              <a:spcBef>
                <a:spcPts val="0"/>
              </a:spcBef>
              <a:spcAft>
                <a:spcPts val="0"/>
              </a:spcAft>
            </a:pPr>
            <a:endParaRPr lang="en-GB" sz="2514" b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32800" y="324000"/>
            <a:ext cx="12084652" cy="597361"/>
          </a:xfr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en-GB" sz="3200" i="1" dirty="0">
                <a:solidFill>
                  <a:schemeClr val="bg1"/>
                </a:solidFill>
              </a:rPr>
              <a:t>Special case you should know about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4820" y="3021904"/>
            <a:ext cx="3493311" cy="4170026"/>
          </a:xfrm>
          <a:prstGeom prst="rect">
            <a:avLst/>
          </a:prstGeom>
        </p:spPr>
      </p:pic>
      <p:sp>
        <p:nvSpPr>
          <p:cNvPr id="2" name="Oval Callout 1"/>
          <p:cNvSpPr/>
          <p:nvPr/>
        </p:nvSpPr>
        <p:spPr>
          <a:xfrm>
            <a:off x="212810" y="1447597"/>
            <a:ext cx="5500553" cy="1900986"/>
          </a:xfrm>
          <a:prstGeom prst="wedgeEllipseCallout">
            <a:avLst>
              <a:gd name="adj1" fmla="val 39717"/>
              <a:gd name="adj2" fmla="val 62565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 defTabSz="574746" fontAlgn="auto">
              <a:spcBef>
                <a:spcPts val="0"/>
              </a:spcBef>
              <a:spcAft>
                <a:spcPts val="0"/>
              </a:spcAft>
            </a:pPr>
            <a:r>
              <a:rPr lang="en-GB" sz="2400" b="0" dirty="0">
                <a:solidFill>
                  <a:schemeClr val="tx1"/>
                </a:solidFill>
                <a:latin typeface="+mj-lt"/>
              </a:rPr>
              <a:t>I want to pay to my employees more than their normal salary for their work in this prestigious grant</a:t>
            </a:r>
          </a:p>
        </p:txBody>
      </p:sp>
      <p:sp>
        <p:nvSpPr>
          <p:cNvPr id="17" name="Oval Callout 16"/>
          <p:cNvSpPr/>
          <p:nvPr/>
        </p:nvSpPr>
        <p:spPr>
          <a:xfrm>
            <a:off x="8593683" y="1789080"/>
            <a:ext cx="4602269" cy="1559503"/>
          </a:xfrm>
          <a:prstGeom prst="wedgeEllipseCallout">
            <a:avLst>
              <a:gd name="adj1" fmla="val -55073"/>
              <a:gd name="adj2" fmla="val 65521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 defTabSz="574746" fontAlgn="auto">
              <a:spcBef>
                <a:spcPts val="0"/>
              </a:spcBef>
              <a:spcAft>
                <a:spcPts val="0"/>
              </a:spcAft>
            </a:pPr>
            <a:r>
              <a:rPr lang="en-GB" sz="2400" b="0" dirty="0">
                <a:solidFill>
                  <a:srgbClr val="0000CC"/>
                </a:solidFill>
                <a:latin typeface="+mj-lt"/>
              </a:rPr>
              <a:t>Well, if you do it only for European Union grants, we cannot accept it</a:t>
            </a:r>
          </a:p>
        </p:txBody>
      </p:sp>
      <p:sp>
        <p:nvSpPr>
          <p:cNvPr id="18" name="Oval Callout 17"/>
          <p:cNvSpPr/>
          <p:nvPr/>
        </p:nvSpPr>
        <p:spPr>
          <a:xfrm>
            <a:off x="212810" y="3619755"/>
            <a:ext cx="4492441" cy="1385012"/>
          </a:xfrm>
          <a:prstGeom prst="wedgeEllipseCallout">
            <a:avLst>
              <a:gd name="adj1" fmla="val 57438"/>
              <a:gd name="adj2" fmla="val -2155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 defTabSz="574746" fontAlgn="auto">
              <a:spcBef>
                <a:spcPts val="0"/>
              </a:spcBef>
              <a:spcAft>
                <a:spcPts val="0"/>
              </a:spcAft>
            </a:pPr>
            <a:r>
              <a:rPr lang="en-GB" sz="2400" b="0" dirty="0">
                <a:solidFill>
                  <a:schemeClr val="tx1"/>
                </a:solidFill>
                <a:latin typeface="+mj-lt"/>
              </a:rPr>
              <a:t>But I always do so with </a:t>
            </a:r>
            <a:r>
              <a:rPr lang="en-GB" sz="2400" dirty="0">
                <a:solidFill>
                  <a:schemeClr val="tx1"/>
                </a:solidFill>
                <a:latin typeface="+mj-lt"/>
              </a:rPr>
              <a:t>all</a:t>
            </a:r>
            <a:r>
              <a:rPr lang="en-GB" sz="2400" b="0" dirty="0">
                <a:solidFill>
                  <a:schemeClr val="tx1"/>
                </a:solidFill>
                <a:latin typeface="+mj-lt"/>
              </a:rPr>
              <a:t> prestigious grants!</a:t>
            </a:r>
          </a:p>
        </p:txBody>
      </p:sp>
      <p:sp>
        <p:nvSpPr>
          <p:cNvPr id="19" name="Oval Callout 18"/>
          <p:cNvSpPr/>
          <p:nvPr/>
        </p:nvSpPr>
        <p:spPr>
          <a:xfrm>
            <a:off x="8890095" y="3492599"/>
            <a:ext cx="4305857" cy="1872208"/>
          </a:xfrm>
          <a:prstGeom prst="wedgeEllipseCallout">
            <a:avLst>
              <a:gd name="adj1" fmla="val -60897"/>
              <a:gd name="adj2" fmla="val -2056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 defTabSz="574746" fontAlgn="auto">
              <a:spcBef>
                <a:spcPts val="0"/>
              </a:spcBef>
              <a:spcAft>
                <a:spcPts val="0"/>
              </a:spcAft>
            </a:pPr>
            <a:r>
              <a:rPr lang="en-GB" sz="2400" b="0" dirty="0">
                <a:solidFill>
                  <a:srgbClr val="0000CC"/>
                </a:solidFill>
                <a:latin typeface="+mj-lt"/>
              </a:rPr>
              <a:t>That’s different, then you are under </a:t>
            </a:r>
            <a:r>
              <a:rPr lang="en-GB" sz="2400" dirty="0">
                <a:solidFill>
                  <a:srgbClr val="0000CC"/>
                </a:solidFill>
                <a:latin typeface="+mj-lt"/>
              </a:rPr>
              <a:t>Project-based remuneration </a:t>
            </a:r>
            <a:endParaRPr lang="en-GB" sz="2400" b="0" dirty="0">
              <a:solidFill>
                <a:srgbClr val="0000CC"/>
              </a:solidFill>
              <a:latin typeface="+mj-lt"/>
            </a:endParaRPr>
          </a:p>
        </p:txBody>
      </p:sp>
      <p:sp>
        <p:nvSpPr>
          <p:cNvPr id="20" name="Oval Callout 19"/>
          <p:cNvSpPr/>
          <p:nvPr/>
        </p:nvSpPr>
        <p:spPr>
          <a:xfrm>
            <a:off x="8521675" y="5508823"/>
            <a:ext cx="4520952" cy="1008112"/>
          </a:xfrm>
          <a:prstGeom prst="wedgeEllipseCallout">
            <a:avLst>
              <a:gd name="adj1" fmla="val -49095"/>
              <a:gd name="adj2" fmla="val -115423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rIns="0" rtlCol="0" anchor="ctr">
            <a:scene3d>
              <a:camera prst="orthographicFront"/>
              <a:lightRig rig="threePt" dir="t"/>
            </a:scene3d>
            <a:sp3d contourW="6350">
              <a:contourClr>
                <a:schemeClr val="bg1"/>
              </a:contourClr>
            </a:sp3d>
          </a:bodyPr>
          <a:lstStyle/>
          <a:p>
            <a:pPr algn="ctr" defTabSz="574746" fontAlgn="auto">
              <a:spcBef>
                <a:spcPts val="0"/>
              </a:spcBef>
              <a:spcAft>
                <a:spcPts val="0"/>
              </a:spcAft>
            </a:pPr>
            <a:r>
              <a:rPr lang="en-GB" sz="2400" b="0" dirty="0">
                <a:solidFill>
                  <a:srgbClr val="0000CC"/>
                </a:solidFill>
                <a:latin typeface="+mj-lt"/>
              </a:rPr>
              <a:t>There are specific rules you need to apply!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0348" y="5757954"/>
            <a:ext cx="1042100" cy="11571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9587" y="4500000"/>
            <a:ext cx="463931" cy="271569"/>
          </a:xfrm>
          <a:prstGeom prst="rect">
            <a:avLst/>
          </a:prstGeom>
        </p:spPr>
      </p:pic>
      <p:sp>
        <p:nvSpPr>
          <p:cNvPr id="12" name="Rectangle 19">
            <a:extLst>
              <a:ext uri="{FF2B5EF4-FFF2-40B4-BE49-F238E27FC236}">
                <a16:creationId xmlns:a16="http://schemas.microsoft.com/office/drawing/2014/main" id="{67272F77-817F-453B-BC79-B23B94CB3C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5070" y="7237263"/>
            <a:ext cx="4252809" cy="292100"/>
          </a:xfrm>
          <a:prstGeom prst="rect">
            <a:avLst/>
          </a:prstGeom>
          <a:solidFill>
            <a:schemeClr val="bg1">
              <a:alpha val="12000"/>
            </a:schemeClr>
          </a:solidFill>
          <a:ln>
            <a:noFill/>
          </a:ln>
        </p:spPr>
        <p:txBody>
          <a:bodyPr lIns="91264" tIns="45633" rIns="91264" bIns="45633">
            <a:spAutoFit/>
          </a:bodyPr>
          <a:lstStyle/>
          <a:p>
            <a:pPr algn="ctr"/>
            <a:r>
              <a:rPr lang="en-GB" altLang="en-US" sz="1300" b="0" dirty="0">
                <a:solidFill>
                  <a:srgbClr val="00AEEF"/>
                </a:solidFill>
                <a:latin typeface="Tahoma" pitchFamily="34" charset="0"/>
              </a:rPr>
              <a:t>Disclaimer: Information not legally binding</a:t>
            </a:r>
            <a:endParaRPr lang="en-GB" altLang="en-US" sz="1300" b="0" dirty="0"/>
          </a:p>
        </p:txBody>
      </p:sp>
    </p:spTree>
    <p:extLst>
      <p:ext uri="{BB962C8B-B14F-4D97-AF65-F5344CB8AC3E}">
        <p14:creationId xmlns:p14="http://schemas.microsoft.com/office/powerpoint/2010/main" val="295515055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32800" y="324000"/>
            <a:ext cx="12084652" cy="597361"/>
          </a:xfr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en-GB" sz="3200" i="1" dirty="0">
                <a:solidFill>
                  <a:schemeClr val="bg1"/>
                </a:solidFill>
              </a:rPr>
              <a:t>Special cases you should also know about</a:t>
            </a:r>
            <a:endParaRPr lang="en-GB" sz="3600" i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799" y="1476375"/>
            <a:ext cx="1140341" cy="135769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890648" y="1739724"/>
            <a:ext cx="113153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509"/>
              </a:spcBef>
            </a:pPr>
            <a:r>
              <a:rPr lang="en-GB" sz="2400" b="0" dirty="0">
                <a:solidFill>
                  <a:srgbClr val="0066CC"/>
                </a:solidFill>
              </a:rPr>
              <a:t>I am the </a:t>
            </a:r>
            <a:r>
              <a:rPr lang="en-GB" sz="2400" dirty="0">
                <a:solidFill>
                  <a:srgbClr val="0066CC"/>
                </a:solidFill>
              </a:rPr>
              <a:t>owner of a </a:t>
            </a:r>
            <a:r>
              <a:rPr lang="en-GB" sz="2400" b="0" dirty="0">
                <a:solidFill>
                  <a:srgbClr val="0066CC"/>
                </a:solidFill>
              </a:rPr>
              <a:t>Small of Medium-size enterprise </a:t>
            </a:r>
            <a:r>
              <a:rPr lang="en-GB" sz="2400" dirty="0">
                <a:solidFill>
                  <a:srgbClr val="0066CC"/>
                </a:solidFill>
              </a:rPr>
              <a:t>(SME) </a:t>
            </a:r>
            <a:br>
              <a:rPr lang="en-GB" sz="2400" dirty="0">
                <a:solidFill>
                  <a:srgbClr val="0066CC"/>
                </a:solidFill>
              </a:rPr>
            </a:br>
            <a:r>
              <a:rPr lang="en-GB" sz="2400" b="0" dirty="0">
                <a:solidFill>
                  <a:srgbClr val="0066CC"/>
                </a:solidFill>
              </a:rPr>
              <a:t>and I do not get a salary because I am not an employee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90648" y="2709363"/>
            <a:ext cx="10681729" cy="1640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7025" indent="-447025">
              <a:buFont typeface="Wingdings" panose="05000000000000000000" pitchFamily="2" charset="2"/>
              <a:buChar char="Ü"/>
            </a:pPr>
            <a:r>
              <a:rPr lang="en-GB" sz="2400" b="0" dirty="0">
                <a:solidFill>
                  <a:srgbClr val="6B7083"/>
                </a:solidFill>
                <a:sym typeface="Wingdings" panose="05000000000000000000" pitchFamily="2" charset="2"/>
              </a:rPr>
              <a:t>You must use the ‘SME owner’s unit cost’; </a:t>
            </a:r>
            <a:br>
              <a:rPr lang="en-GB" sz="2400" b="0" dirty="0">
                <a:solidFill>
                  <a:srgbClr val="6B7083"/>
                </a:solidFill>
                <a:sym typeface="Wingdings" panose="05000000000000000000" pitchFamily="2" charset="2"/>
              </a:rPr>
            </a:br>
            <a:r>
              <a:rPr lang="en-GB" sz="2400" b="0" dirty="0">
                <a:solidFill>
                  <a:srgbClr val="6B7083"/>
                </a:solidFill>
                <a:sym typeface="Wingdings" panose="05000000000000000000" pitchFamily="2" charset="2"/>
              </a:rPr>
              <a:t>which is a fixed hourly rate defined by the Commission.</a:t>
            </a:r>
            <a:endParaRPr lang="en-GB" sz="1760" b="0" dirty="0">
              <a:solidFill>
                <a:srgbClr val="6B7083"/>
              </a:solidFill>
              <a:sym typeface="Wingdings" panose="05000000000000000000" pitchFamily="2" charset="2"/>
            </a:endParaRPr>
          </a:p>
          <a:p>
            <a:pPr marL="1038225" indent="-1038225">
              <a:spcBef>
                <a:spcPts val="1200"/>
              </a:spcBef>
            </a:pPr>
            <a:r>
              <a:rPr lang="en-GB" sz="2263" b="0" dirty="0">
                <a:solidFill>
                  <a:srgbClr val="6B7083"/>
                </a:solidFill>
                <a:sym typeface="Wingdings" panose="05000000000000000000" pitchFamily="2" charset="2"/>
              </a:rPr>
              <a:t>	</a:t>
            </a:r>
            <a:r>
              <a:rPr lang="en-GB" sz="2000" b="0" dirty="0">
                <a:solidFill>
                  <a:srgbClr val="6B7083"/>
                </a:solidFill>
                <a:sym typeface="Wingdings" panose="05000000000000000000" pitchFamily="2" charset="2"/>
              </a:rPr>
              <a:t>Dividends, consultancy contracts, service contracts, etc. are not accepted for calculating the costs of SME owners!</a:t>
            </a:r>
            <a:endParaRPr lang="en-GB" sz="2263" b="0" dirty="0">
              <a:solidFill>
                <a:srgbClr val="6B7083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798" y="4644727"/>
            <a:ext cx="1140341" cy="135769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890648" y="4908076"/>
            <a:ext cx="113153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509"/>
              </a:spcBef>
            </a:pPr>
            <a:r>
              <a:rPr lang="en-GB" sz="2400" b="0" dirty="0">
                <a:solidFill>
                  <a:srgbClr val="0066CC"/>
                </a:solidFill>
              </a:rPr>
              <a:t>I also have </a:t>
            </a:r>
            <a:r>
              <a:rPr lang="en-GB" sz="2400" dirty="0">
                <a:solidFill>
                  <a:srgbClr val="0066CC"/>
                </a:solidFill>
              </a:rPr>
              <a:t>consultants</a:t>
            </a:r>
            <a:r>
              <a:rPr lang="en-GB" sz="2400" b="0" dirty="0">
                <a:solidFill>
                  <a:srgbClr val="0066CC"/>
                </a:solidFill>
              </a:rPr>
              <a:t>, who are not my employees, </a:t>
            </a:r>
            <a:br>
              <a:rPr lang="en-GB" sz="2400" b="0" dirty="0">
                <a:solidFill>
                  <a:srgbClr val="0066CC"/>
                </a:solidFill>
              </a:rPr>
            </a:br>
            <a:r>
              <a:rPr lang="en-GB" sz="2400" b="0" dirty="0">
                <a:solidFill>
                  <a:srgbClr val="0066CC"/>
                </a:solidFill>
              </a:rPr>
              <a:t>working in the project, how do I declare them?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890648" y="5869971"/>
            <a:ext cx="105912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6088" indent="-446088"/>
            <a:r>
              <a:rPr lang="en-GB" sz="2400" b="0" dirty="0">
                <a:solidFill>
                  <a:srgbClr val="6B7083"/>
                </a:solidFill>
                <a:sym typeface="Wingdings" panose="05000000000000000000" pitchFamily="2" charset="2"/>
              </a:rPr>
              <a:t>	You must check article 6.2.A.2 in your grant; you might have to declare them as subcontractors…</a:t>
            </a:r>
            <a:endParaRPr lang="en-GB" sz="2400" b="0" dirty="0">
              <a:solidFill>
                <a:srgbClr val="6B7083"/>
              </a:solidFill>
            </a:endParaRPr>
          </a:p>
        </p:txBody>
      </p:sp>
      <p:sp>
        <p:nvSpPr>
          <p:cNvPr id="10" name="Rectangle 19">
            <a:extLst>
              <a:ext uri="{FF2B5EF4-FFF2-40B4-BE49-F238E27FC236}">
                <a16:creationId xmlns:a16="http://schemas.microsoft.com/office/drawing/2014/main" id="{F49BF650-506A-4018-B9B3-DE7EFD2E03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5070" y="7237263"/>
            <a:ext cx="4252809" cy="292100"/>
          </a:xfrm>
          <a:prstGeom prst="rect">
            <a:avLst/>
          </a:prstGeom>
          <a:solidFill>
            <a:schemeClr val="bg1">
              <a:alpha val="12000"/>
            </a:schemeClr>
          </a:solidFill>
          <a:ln>
            <a:noFill/>
          </a:ln>
        </p:spPr>
        <p:txBody>
          <a:bodyPr lIns="91264" tIns="45633" rIns="91264" bIns="45633">
            <a:spAutoFit/>
          </a:bodyPr>
          <a:lstStyle/>
          <a:p>
            <a:pPr algn="ctr"/>
            <a:r>
              <a:rPr lang="en-GB" altLang="en-US" sz="1300" b="0" dirty="0">
                <a:solidFill>
                  <a:srgbClr val="00AEEF"/>
                </a:solidFill>
                <a:latin typeface="Tahoma" pitchFamily="34" charset="0"/>
              </a:rPr>
              <a:t>Disclaimer: Information not legally binding</a:t>
            </a:r>
            <a:endParaRPr lang="en-GB" altLang="en-US" sz="1300" b="0" dirty="0"/>
          </a:p>
        </p:txBody>
      </p:sp>
    </p:spTree>
    <p:extLst>
      <p:ext uri="{BB962C8B-B14F-4D97-AF65-F5344CB8AC3E}">
        <p14:creationId xmlns:p14="http://schemas.microsoft.com/office/powerpoint/2010/main" val="444237375"/>
      </p:ext>
    </p:extLst>
  </p:cSld>
  <p:clrMapOvr>
    <a:masterClrMapping/>
  </p:clrMapOvr>
  <p:transition spd="slow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hord 14"/>
          <p:cNvSpPr/>
          <p:nvPr/>
        </p:nvSpPr>
        <p:spPr>
          <a:xfrm rot="10800000">
            <a:off x="-7400131" y="-35792"/>
            <a:ext cx="15566642" cy="1199409"/>
          </a:xfrm>
          <a:prstGeom prst="chord">
            <a:avLst>
              <a:gd name="adj1" fmla="val 1469613"/>
              <a:gd name="adj2" fmla="val 18094385"/>
            </a:avLst>
          </a:prstGeom>
          <a:gradFill>
            <a:gsLst>
              <a:gs pos="21000">
                <a:schemeClr val="accent6">
                  <a:lumMod val="77000"/>
                  <a:lumOff val="23000"/>
                </a:schemeClr>
              </a:gs>
              <a:gs pos="84000">
                <a:srgbClr val="32329E"/>
              </a:gs>
              <a:gs pos="6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solidFill>
              <a:srgbClr val="4D4DC7">
                <a:alpha val="56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4771" tIns="57387" rIns="114771" bIns="57387" anchor="ctr"/>
          <a:lstStyle/>
          <a:p>
            <a:pPr algn="ctr" defTabSz="573833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263" b="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2800" y="324000"/>
            <a:ext cx="9553575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052" indent="-514052" defTabSz="1309061">
              <a:defRPr/>
            </a:pPr>
            <a:r>
              <a:rPr lang="en-GB" sz="3200" kern="1200" dirty="0">
                <a:solidFill>
                  <a:srgbClr val="FFF0C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ADDITIONAL INFO: </a:t>
            </a:r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565902" y="1476375"/>
            <a:ext cx="11547047" cy="60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4771" tIns="57387" rIns="114771" bIns="57387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700" i="1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300" b="1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fr-BE" altLang="en-US" sz="3200" b="0" i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 </a:t>
            </a:r>
            <a:r>
              <a:rPr lang="fr-BE" altLang="en-US" sz="3200" b="0" i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want</a:t>
            </a:r>
            <a:r>
              <a:rPr lang="fr-BE" altLang="en-US" sz="3200" b="0" i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to </a:t>
            </a:r>
            <a:r>
              <a:rPr lang="fr-BE" altLang="en-US" sz="3200" b="0" i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read</a:t>
            </a:r>
            <a:r>
              <a:rPr lang="fr-BE" altLang="en-US" sz="3200" b="0" i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…</a:t>
            </a:r>
            <a:endParaRPr lang="en-GB" altLang="en-US" sz="3200" b="0" i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0662" name="AutoShape 5">
            <a:hlinkClick r:id="rId3" highlightClick="1"/>
          </p:cNvPr>
          <p:cNvSpPr>
            <a:spLocks noChangeArrowheads="1"/>
          </p:cNvSpPr>
          <p:nvPr/>
        </p:nvSpPr>
        <p:spPr bwMode="auto">
          <a:xfrm>
            <a:off x="739309" y="2316465"/>
            <a:ext cx="556797" cy="423086"/>
          </a:xfrm>
          <a:prstGeom prst="actionButtonInformation">
            <a:avLst/>
          </a:prstGeom>
          <a:solidFill>
            <a:srgbClr val="F5BC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771" tIns="57387" rIns="114771" bIns="57387" anchor="ctr"/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700" i="1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300" b="1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0937" i="0">
              <a:solidFill>
                <a:srgbClr val="FFD624"/>
              </a:solidFill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1463745" y="2316465"/>
            <a:ext cx="10682913" cy="840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14771" tIns="57387" rIns="114771" bIns="57387">
            <a:spAutoFit/>
          </a:bodyPr>
          <a:lstStyle/>
          <a:p>
            <a:pPr>
              <a:lnSpc>
                <a:spcPts val="3017"/>
              </a:lnSpc>
              <a:spcBef>
                <a:spcPts val="1509"/>
              </a:spcBef>
              <a:defRPr/>
            </a:pPr>
            <a:r>
              <a:rPr lang="en-GB" sz="2800" b="0" dirty="0">
                <a:solidFill>
                  <a:srgbClr val="4D4DC7"/>
                </a:solidFill>
              </a:rPr>
              <a:t>Horizon 2020 Annotated Grant Agreement 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http://ec.europa.eu/research/participants/data/ref/h2020/grants_manual/amga/h2020-amga_en.pdf</a:t>
            </a:r>
            <a:endParaRPr lang="en-GB" sz="1760" dirty="0">
              <a:solidFill>
                <a:schemeClr val="bg1">
                  <a:lumMod val="50000"/>
                </a:schemeClr>
              </a:solidFill>
              <a:latin typeface="Arial" pitchFamily="34" charset="0"/>
            </a:endParaRPr>
          </a:p>
        </p:txBody>
      </p: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1463744" y="3420591"/>
            <a:ext cx="10682914" cy="840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4771" tIns="57387" rIns="114771" bIns="57387">
            <a:spAutoFit/>
          </a:bodyPr>
          <a:lstStyle/>
          <a:p>
            <a:pPr>
              <a:lnSpc>
                <a:spcPts val="3017"/>
              </a:lnSpc>
              <a:spcBef>
                <a:spcPts val="1509"/>
              </a:spcBef>
              <a:defRPr/>
            </a:pPr>
            <a:r>
              <a:rPr lang="en-GB" sz="2800" b="0" dirty="0">
                <a:solidFill>
                  <a:srgbClr val="4D4DC7"/>
                </a:solidFill>
              </a:rPr>
              <a:t>Horizon 2020 On-line Manual 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https://ec.europa.eu/research/participants/docs/h2020-funding-guide/index_en.htm</a:t>
            </a:r>
            <a:endParaRPr lang="en-GB" sz="1760" dirty="0">
              <a:solidFill>
                <a:schemeClr val="bg1">
                  <a:lumMod val="50000"/>
                </a:schemeClr>
              </a:solidFill>
              <a:latin typeface="Arial" pitchFamily="34" charset="0"/>
            </a:endParaRPr>
          </a:p>
        </p:txBody>
      </p:sp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7753254" y="5536340"/>
            <a:ext cx="5432011" cy="844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14771" tIns="57387" rIns="114771" bIns="57387">
            <a:spAutoFit/>
          </a:bodyPr>
          <a:lstStyle/>
          <a:p>
            <a:pPr>
              <a:lnSpc>
                <a:spcPts val="3017"/>
              </a:lnSpc>
              <a:defRPr/>
            </a:pPr>
            <a:r>
              <a:rPr lang="en-GB" sz="2800" b="0" dirty="0">
                <a:solidFill>
                  <a:srgbClr val="4D4DC7"/>
                </a:solidFill>
              </a:rPr>
              <a:t>Research Enquiry Service </a:t>
            </a:r>
          </a:p>
          <a:p>
            <a:pPr>
              <a:lnSpc>
                <a:spcPts val="3017"/>
              </a:lnSpc>
              <a:defRPr/>
            </a:pP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http://ec.europa.eu/research/enquiries</a:t>
            </a: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565902" y="4644727"/>
            <a:ext cx="11547047" cy="60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4771" tIns="57387" rIns="114771" bIns="57387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700" i="1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300" b="1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fr-BE" altLang="en-US" sz="3200" b="0" i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 </a:t>
            </a:r>
            <a:r>
              <a:rPr lang="fr-BE" altLang="en-US" sz="3200" b="0" i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read</a:t>
            </a:r>
            <a:r>
              <a:rPr lang="fr-BE" altLang="en-US" sz="3200" b="0" i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but </a:t>
            </a:r>
            <a:r>
              <a:rPr lang="fr-BE" altLang="en-US" sz="3200" b="0" i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it</a:t>
            </a:r>
            <a:r>
              <a:rPr lang="fr-BE" altLang="en-US" sz="3200" b="0" i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BE" altLang="en-US" sz="3200" b="0" i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is</a:t>
            </a:r>
            <a:r>
              <a:rPr lang="fr-BE" altLang="en-US" sz="3200" b="0" i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BE" altLang="en-US" sz="3200" b="0" i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still</a:t>
            </a:r>
            <a:r>
              <a:rPr lang="fr-BE" altLang="en-US" sz="3200" b="0" i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not </a:t>
            </a:r>
            <a:r>
              <a:rPr lang="fr-BE" altLang="en-US" sz="3200" b="0" i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clear</a:t>
            </a:r>
            <a:r>
              <a:rPr lang="fr-BE" altLang="en-US" sz="3200" b="0" i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…</a:t>
            </a:r>
            <a:endParaRPr lang="en-GB" altLang="en-US" sz="3200" b="0" i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1412851" y="5536340"/>
            <a:ext cx="5884688" cy="1228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14771" tIns="57387" rIns="114771" bIns="57387">
            <a:spAutoFit/>
          </a:bodyPr>
          <a:lstStyle/>
          <a:p>
            <a:pPr>
              <a:lnSpc>
                <a:spcPts val="3017"/>
              </a:lnSpc>
              <a:defRPr/>
            </a:pPr>
            <a:r>
              <a:rPr lang="en-GB" sz="2800" b="0" dirty="0">
                <a:solidFill>
                  <a:srgbClr val="4D4DC7"/>
                </a:solidFill>
              </a:rPr>
              <a:t>National Contact Points</a:t>
            </a:r>
          </a:p>
          <a:p>
            <a:pPr>
              <a:lnSpc>
                <a:spcPts val="3017"/>
              </a:lnSpc>
              <a:defRPr/>
            </a:pP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https://ec.europa.eu/info/funding-tenders/opportunities/portal/screen/support/ncp</a:t>
            </a:r>
          </a:p>
        </p:txBody>
      </p:sp>
      <p:sp>
        <p:nvSpPr>
          <p:cNvPr id="20" name="AutoShape 5">
            <a:hlinkClick r:id="rId3" highlightClick="1"/>
            <a:extLst>
              <a:ext uri="{FF2B5EF4-FFF2-40B4-BE49-F238E27FC236}">
                <a16:creationId xmlns:a16="http://schemas.microsoft.com/office/drawing/2014/main" id="{D5AD04E3-3F3C-461C-8FBF-C04FDDB864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309" y="3420591"/>
            <a:ext cx="556797" cy="423086"/>
          </a:xfrm>
          <a:prstGeom prst="actionButtonInformation">
            <a:avLst/>
          </a:prstGeom>
          <a:solidFill>
            <a:srgbClr val="F5BC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771" tIns="57387" rIns="114771" bIns="57387" anchor="ctr"/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700" i="1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300" b="1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0937" i="0">
              <a:solidFill>
                <a:srgbClr val="FFD624"/>
              </a:solidFill>
            </a:endParaRPr>
          </a:p>
        </p:txBody>
      </p:sp>
      <p:sp>
        <p:nvSpPr>
          <p:cNvPr id="21" name="AutoShape 5">
            <a:hlinkClick r:id="rId3" highlightClick="1"/>
            <a:extLst>
              <a:ext uri="{FF2B5EF4-FFF2-40B4-BE49-F238E27FC236}">
                <a16:creationId xmlns:a16="http://schemas.microsoft.com/office/drawing/2014/main" id="{22C69240-285F-40C2-A181-03DD489FDC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309" y="5536340"/>
            <a:ext cx="556797" cy="423086"/>
          </a:xfrm>
          <a:prstGeom prst="actionButtonInformation">
            <a:avLst/>
          </a:prstGeom>
          <a:solidFill>
            <a:srgbClr val="F5BC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771" tIns="57387" rIns="114771" bIns="57387" anchor="ctr"/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700" i="1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300" b="1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0937" i="0">
              <a:solidFill>
                <a:srgbClr val="FFD624"/>
              </a:solidFill>
            </a:endParaRPr>
          </a:p>
        </p:txBody>
      </p:sp>
      <p:sp>
        <p:nvSpPr>
          <p:cNvPr id="22" name="AutoShape 5">
            <a:hlinkClick r:id="rId3" highlightClick="1"/>
            <a:extLst>
              <a:ext uri="{FF2B5EF4-FFF2-40B4-BE49-F238E27FC236}">
                <a16:creationId xmlns:a16="http://schemas.microsoft.com/office/drawing/2014/main" id="{2F77894A-C0F8-4573-A98F-1C0800172C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1515" y="5536340"/>
            <a:ext cx="556797" cy="423086"/>
          </a:xfrm>
          <a:prstGeom prst="actionButtonInformation">
            <a:avLst/>
          </a:prstGeom>
          <a:solidFill>
            <a:srgbClr val="F5BC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771" tIns="57387" rIns="114771" bIns="57387" anchor="ctr"/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700" i="1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300" b="1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0937" i="0">
              <a:solidFill>
                <a:srgbClr val="FFD6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93948"/>
      </p:ext>
    </p:extLst>
  </p:cSld>
  <p:clrMapOvr>
    <a:masterClrMapping/>
  </p:clrMapOvr>
  <p:transition spd="slow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Callout 2 (No Border) 3"/>
          <p:cNvSpPr/>
          <p:nvPr/>
        </p:nvSpPr>
        <p:spPr bwMode="auto">
          <a:xfrm>
            <a:off x="5785372" y="5076775"/>
            <a:ext cx="2918950" cy="477605"/>
          </a:xfrm>
          <a:prstGeom prst="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94479"/>
              <a:gd name="adj6" fmla="val -37907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14952" tIns="57476" rIns="114952" bIns="57476" numCol="1" rtlCol="0" anchor="t" anchorCtr="0" compatLnSpc="1">
            <a:prstTxWarp prst="textNoShape">
              <a:avLst/>
            </a:prstTxWarp>
          </a:bodyPr>
          <a:lstStyle/>
          <a:p>
            <a:pPr defTabSz="644594" eaLnBrk="0" hangingPunct="0">
              <a:buClr>
                <a:srgbClr val="000000"/>
              </a:buClr>
              <a:buSzPct val="100000"/>
            </a:pPr>
            <a:r>
              <a:rPr lang="fr-BE" sz="2000" dirty="0" err="1">
                <a:ln w="0"/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Cost</a:t>
            </a:r>
            <a:r>
              <a:rPr lang="fr-BE" sz="2000" b="0" dirty="0">
                <a:ln w="0"/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fr-BE" sz="2000" dirty="0" err="1">
                <a:ln w="0"/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reimbursement</a:t>
            </a:r>
            <a:endParaRPr lang="en-GB" sz="2000" dirty="0">
              <a:ln w="0"/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8" name="Line Callout 2 (No Border) 17"/>
          <p:cNvSpPr/>
          <p:nvPr/>
        </p:nvSpPr>
        <p:spPr bwMode="auto">
          <a:xfrm>
            <a:off x="5785372" y="5496487"/>
            <a:ext cx="2918950" cy="477605"/>
          </a:xfrm>
          <a:prstGeom prst="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82746"/>
              <a:gd name="adj6" fmla="val -37234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14952" tIns="57476" rIns="114952" bIns="57476" numCol="1" rtlCol="0" anchor="t" anchorCtr="0" compatLnSpc="1">
            <a:prstTxWarp prst="textNoShape">
              <a:avLst/>
            </a:prstTxWarp>
          </a:bodyPr>
          <a:lstStyle/>
          <a:p>
            <a:pPr defTabSz="644594" eaLnBrk="0" hangingPunct="0">
              <a:buClr>
                <a:srgbClr val="000000"/>
              </a:buClr>
              <a:buSzPct val="100000"/>
            </a:pPr>
            <a:r>
              <a:rPr lang="fr-BE" sz="2000" b="0" dirty="0">
                <a:ln w="0"/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Lump </a:t>
            </a:r>
            <a:r>
              <a:rPr lang="fr-BE" sz="2000" b="0" dirty="0" err="1">
                <a:ln w="0"/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sum</a:t>
            </a:r>
            <a:r>
              <a:rPr lang="fr-BE" sz="2000" b="0" dirty="0">
                <a:ln w="0"/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fr-BE" sz="2000" b="0" dirty="0" err="1">
                <a:ln w="0"/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grants</a:t>
            </a:r>
            <a:endParaRPr lang="en-GB" sz="2000" b="0" dirty="0">
              <a:ln w="0"/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21" name="Line Callout 2 (No Border) 20"/>
          <p:cNvSpPr/>
          <p:nvPr/>
        </p:nvSpPr>
        <p:spPr bwMode="auto">
          <a:xfrm>
            <a:off x="5785372" y="5916198"/>
            <a:ext cx="2918956" cy="477011"/>
          </a:xfrm>
          <a:prstGeom prst="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271159"/>
              <a:gd name="adj6" fmla="val -38106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14952" tIns="57476" rIns="114952" bIns="57476" numCol="1" rtlCol="0" anchor="t" anchorCtr="0" compatLnSpc="1">
            <a:prstTxWarp prst="textNoShape">
              <a:avLst/>
            </a:prstTxWarp>
          </a:bodyPr>
          <a:lstStyle/>
          <a:p>
            <a:pPr defTabSz="644594" eaLnBrk="0" hangingPunct="0">
              <a:buClr>
                <a:srgbClr val="000000"/>
              </a:buClr>
              <a:buSzPct val="100000"/>
            </a:pPr>
            <a:r>
              <a:rPr lang="fr-BE" sz="2000" b="0" dirty="0">
                <a:ln w="0"/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Unit </a:t>
            </a:r>
            <a:r>
              <a:rPr lang="fr-BE" sz="2000" b="0" dirty="0" err="1">
                <a:ln w="0"/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costs</a:t>
            </a:r>
            <a:r>
              <a:rPr lang="fr-BE" sz="2000" b="0" dirty="0">
                <a:ln w="0"/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fr-BE" sz="2000" b="0" dirty="0" err="1">
                <a:ln w="0"/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grants</a:t>
            </a:r>
            <a:r>
              <a:rPr lang="fr-BE" sz="2000" b="0" dirty="0">
                <a:ln w="0"/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 (MSCA)</a:t>
            </a:r>
            <a:endParaRPr lang="en-GB" sz="2000" b="0" dirty="0">
              <a:ln w="0"/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532800" y="324000"/>
            <a:ext cx="12084652" cy="597361"/>
          </a:xfrm>
        </p:spPr>
        <p:txBody>
          <a:bodyPr>
            <a:spAutoFit/>
          </a:bodyPr>
          <a:lstStyle/>
          <a:p>
            <a:pPr marL="0" indent="0"/>
            <a:r>
              <a:rPr lang="en-GB" sz="3200" i="1" dirty="0">
                <a:solidFill>
                  <a:schemeClr val="bg1"/>
                </a:solidFill>
              </a:rPr>
              <a:t>The Framework Programmes timeline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1260351"/>
            <a:ext cx="13442950" cy="601331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574759" fontAlgn="auto">
              <a:spcBef>
                <a:spcPts val="0"/>
              </a:spcBef>
              <a:spcAft>
                <a:spcPts val="0"/>
              </a:spcAft>
              <a:tabLst>
                <a:tab pos="538163" algn="l"/>
                <a:tab pos="4479925" algn="l"/>
                <a:tab pos="8970963" algn="l"/>
              </a:tabLst>
            </a:pPr>
            <a:r>
              <a:rPr lang="fr-BE" sz="3017" b="0" dirty="0"/>
              <a:t>   	2007	2014	2021             </a:t>
            </a:r>
            <a:endParaRPr lang="en-GB" sz="3017" b="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BB1E629-5653-41A1-994B-CC57A5C81AA6}"/>
              </a:ext>
            </a:extLst>
          </p:cNvPr>
          <p:cNvGrpSpPr/>
          <p:nvPr/>
        </p:nvGrpSpPr>
        <p:grpSpPr>
          <a:xfrm>
            <a:off x="600795" y="2196455"/>
            <a:ext cx="8474286" cy="1176801"/>
            <a:chOff x="600795" y="2315798"/>
            <a:chExt cx="8474286" cy="1176801"/>
          </a:xfrm>
        </p:grpSpPr>
        <p:sp>
          <p:nvSpPr>
            <p:cNvPr id="15" name="Rectangle 14"/>
            <p:cNvSpPr/>
            <p:nvPr/>
          </p:nvSpPr>
          <p:spPr>
            <a:xfrm>
              <a:off x="600795" y="2315798"/>
              <a:ext cx="4526156" cy="1176801"/>
            </a:xfrm>
            <a:prstGeom prst="rect">
              <a:avLst/>
            </a:prstGeom>
            <a:solidFill>
              <a:srgbClr val="97843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74759" fontAlgn="auto">
                <a:spcBef>
                  <a:spcPts val="0"/>
                </a:spcBef>
                <a:spcAft>
                  <a:spcPts val="0"/>
                </a:spcAft>
              </a:pPr>
              <a:endParaRPr lang="en-GB" sz="2263" b="0"/>
            </a:p>
          </p:txBody>
        </p:sp>
        <p:pic>
          <p:nvPicPr>
            <p:cNvPr id="16" name="Picture 30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711" y="2439088"/>
              <a:ext cx="1301386" cy="930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Rectangle 18"/>
            <p:cNvSpPr/>
            <p:nvPr/>
          </p:nvSpPr>
          <p:spPr>
            <a:xfrm>
              <a:off x="4911016" y="2315798"/>
              <a:ext cx="4164065" cy="1176801"/>
            </a:xfrm>
            <a:prstGeom prst="rect">
              <a:avLst/>
            </a:prstGeom>
            <a:gradFill flip="none" rotWithShape="1">
              <a:gsLst>
                <a:gs pos="20000">
                  <a:srgbClr val="97843F"/>
                </a:gs>
                <a:gs pos="74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74759" fontAlgn="auto">
                <a:spcBef>
                  <a:spcPts val="0"/>
                </a:spcBef>
                <a:spcAft>
                  <a:spcPts val="0"/>
                </a:spcAft>
              </a:pPr>
              <a:endParaRPr lang="en-GB" sz="2263" b="0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5B7708CC-E7ED-4885-8A9D-161185CE1957}"/>
              </a:ext>
            </a:extLst>
          </p:cNvPr>
          <p:cNvGrpSpPr/>
          <p:nvPr/>
        </p:nvGrpSpPr>
        <p:grpSpPr>
          <a:xfrm>
            <a:off x="4553253" y="3631994"/>
            <a:ext cx="8889687" cy="1177200"/>
            <a:chOff x="4553253" y="3915586"/>
            <a:chExt cx="8889687" cy="1177200"/>
          </a:xfrm>
        </p:grpSpPr>
        <p:sp>
          <p:nvSpPr>
            <p:cNvPr id="20" name="Rectangle 19"/>
            <p:cNvSpPr/>
            <p:nvPr/>
          </p:nvSpPr>
          <p:spPr>
            <a:xfrm>
              <a:off x="4553253" y="3915586"/>
              <a:ext cx="4888247" cy="1177200"/>
            </a:xfrm>
            <a:prstGeom prst="rect">
              <a:avLst/>
            </a:prstGeom>
            <a:solidFill>
              <a:srgbClr val="E7CE1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74759" fontAlgn="auto">
                <a:spcBef>
                  <a:spcPts val="0"/>
                </a:spcBef>
                <a:spcAft>
                  <a:spcPts val="0"/>
                </a:spcAft>
              </a:pPr>
              <a:endParaRPr lang="en-GB" sz="2263" b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9441497" y="3915586"/>
              <a:ext cx="4001443" cy="1177200"/>
            </a:xfrm>
            <a:prstGeom prst="rect">
              <a:avLst/>
            </a:prstGeom>
            <a:gradFill flip="none" rotWithShape="1">
              <a:gsLst>
                <a:gs pos="20000">
                  <a:srgbClr val="E7CE17"/>
                </a:gs>
                <a:gs pos="74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74759" fontAlgn="auto">
                <a:spcBef>
                  <a:spcPts val="0"/>
                </a:spcBef>
                <a:spcAft>
                  <a:spcPts val="0"/>
                </a:spcAft>
              </a:pPr>
              <a:endParaRPr lang="en-GB" sz="2263" b="0"/>
            </a:p>
          </p:txBody>
        </p:sp>
        <p:pic>
          <p:nvPicPr>
            <p:cNvPr id="23" name="Picture 39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3422" y="4084337"/>
              <a:ext cx="4297152" cy="8396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7" name="Rectangle 26"/>
          <p:cNvSpPr/>
          <p:nvPr/>
        </p:nvSpPr>
        <p:spPr>
          <a:xfrm>
            <a:off x="9070743" y="5067933"/>
            <a:ext cx="4372197" cy="1176801"/>
          </a:xfrm>
          <a:prstGeom prst="rect">
            <a:avLst/>
          </a:prstGeom>
          <a:solidFill>
            <a:srgbClr val="3737A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574759" fontAlgn="auto">
              <a:spcBef>
                <a:spcPts val="0"/>
              </a:spcBef>
              <a:spcAft>
                <a:spcPts val="0"/>
              </a:spcAft>
            </a:pPr>
            <a:r>
              <a:rPr lang="fr-BE" sz="2800" b="0" dirty="0"/>
              <a:t> </a:t>
            </a:r>
            <a:r>
              <a:rPr lang="fr-BE" sz="2800" i="1" dirty="0"/>
              <a:t>Horizon Europe</a:t>
            </a:r>
            <a:endParaRPr lang="en-GB" sz="2800" i="1" dirty="0"/>
          </a:p>
        </p:txBody>
      </p:sp>
      <p:sp>
        <p:nvSpPr>
          <p:cNvPr id="46080" name="Oval 46079"/>
          <p:cNvSpPr/>
          <p:nvPr/>
        </p:nvSpPr>
        <p:spPr>
          <a:xfrm>
            <a:off x="600795" y="5011104"/>
            <a:ext cx="3816416" cy="1448370"/>
          </a:xfrm>
          <a:prstGeom prst="ellipse">
            <a:avLst/>
          </a:prstGeom>
          <a:noFill/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6B7083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Each Programme h</a:t>
            </a:r>
            <a:r>
              <a:rPr kumimoji="0" lang="fr-BE" sz="2200" b="0" i="0" u="none" strike="noStrike" kern="1200" cap="none" spc="0" normalizeH="0" baseline="0" noProof="0" dirty="0">
                <a:ln>
                  <a:noFill/>
                </a:ln>
                <a:solidFill>
                  <a:srgbClr val="6B7083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as </a:t>
            </a:r>
            <a:r>
              <a:rPr kumimoji="0" lang="fr-BE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6B7083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its</a:t>
            </a:r>
            <a:r>
              <a:rPr kumimoji="0" lang="fr-BE" sz="2200" b="0" i="0" u="none" strike="noStrike" kern="1200" cap="none" spc="0" normalizeH="0" baseline="0" noProof="0" dirty="0">
                <a:ln>
                  <a:noFill/>
                </a:ln>
                <a:solidFill>
                  <a:srgbClr val="6B7083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 </a:t>
            </a:r>
            <a:r>
              <a:rPr kumimoji="0" lang="fr-BE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6B7083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own</a:t>
            </a:r>
            <a:r>
              <a:rPr kumimoji="0" lang="fr-BE" sz="2200" b="0" i="0" u="none" strike="noStrike" kern="1200" cap="none" spc="0" normalizeH="0" baseline="0" noProof="0" dirty="0">
                <a:ln>
                  <a:noFill/>
                </a:ln>
                <a:solidFill>
                  <a:srgbClr val="6B7083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 </a:t>
            </a:r>
            <a:r>
              <a:rPr kumimoji="0" lang="fr-BE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6B7083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rules</a:t>
            </a:r>
            <a:r>
              <a:rPr kumimoji="0" lang="fr-BE" sz="2200" b="0" i="0" u="none" strike="noStrike" kern="1200" cap="none" spc="0" normalizeH="0" baseline="0" noProof="0" dirty="0">
                <a:ln>
                  <a:noFill/>
                </a:ln>
                <a:solidFill>
                  <a:srgbClr val="6B7083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!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srgbClr val="FFD624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cxnSp>
        <p:nvCxnSpPr>
          <p:cNvPr id="8" name="Straight Connector 7"/>
          <p:cNvCxnSpPr>
            <a:cxnSpLocks/>
          </p:cNvCxnSpPr>
          <p:nvPr/>
        </p:nvCxnSpPr>
        <p:spPr bwMode="auto">
          <a:xfrm>
            <a:off x="600795" y="1861682"/>
            <a:ext cx="0" cy="1511574"/>
          </a:xfrm>
          <a:prstGeom prst="line">
            <a:avLst/>
          </a:prstGeom>
          <a:ln w="9525" cap="flat" cmpd="sng" algn="ctr">
            <a:solidFill>
              <a:schemeClr val="accent6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cxnSpLocks/>
          </p:cNvCxnSpPr>
          <p:nvPr/>
        </p:nvCxnSpPr>
        <p:spPr bwMode="auto">
          <a:xfrm>
            <a:off x="4548925" y="1859383"/>
            <a:ext cx="1" cy="2949811"/>
          </a:xfrm>
          <a:prstGeom prst="line">
            <a:avLst/>
          </a:prstGeom>
          <a:ln w="9525" cap="flat" cmpd="sng" algn="ctr">
            <a:solidFill>
              <a:schemeClr val="accent6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cxnSpLocks/>
          </p:cNvCxnSpPr>
          <p:nvPr/>
        </p:nvCxnSpPr>
        <p:spPr bwMode="auto">
          <a:xfrm flipH="1">
            <a:off x="9075078" y="1859383"/>
            <a:ext cx="1" cy="4385351"/>
          </a:xfrm>
          <a:prstGeom prst="line">
            <a:avLst/>
          </a:prstGeom>
          <a:ln w="9525" cap="flat" cmpd="sng" algn="ctr">
            <a:solidFill>
              <a:schemeClr val="accent6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685117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8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6C233B-E389-443E-92FA-F4D4E445172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0" lang="en-GB" sz="3771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What is it?</a:t>
            </a:r>
            <a:endParaRPr lang="en-I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0F3D5C-C687-422E-84B4-C278F99CDB5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BE" sz="3200" dirty="0" err="1"/>
              <a:t>What</a:t>
            </a:r>
            <a:r>
              <a:rPr lang="fr-BE" sz="3200" dirty="0"/>
              <a:t> </a:t>
            </a:r>
            <a:r>
              <a:rPr lang="fr-BE" sz="3200" dirty="0" err="1"/>
              <a:t>is</a:t>
            </a:r>
            <a:r>
              <a:rPr lang="fr-BE" sz="3200" dirty="0"/>
              <a:t> </a:t>
            </a:r>
            <a:r>
              <a:rPr lang="fr-BE" sz="3200" dirty="0" err="1"/>
              <a:t>it</a:t>
            </a:r>
            <a:r>
              <a:rPr lang="fr-BE" sz="3200" dirty="0"/>
              <a:t>?</a:t>
            </a:r>
            <a:endParaRPr lang="en-IE" sz="3200" dirty="0"/>
          </a:p>
        </p:txBody>
      </p:sp>
      <p:pic>
        <p:nvPicPr>
          <p:cNvPr id="8499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4400" y="1368940"/>
            <a:ext cx="1093469" cy="1259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554400" y="2720831"/>
            <a:ext cx="12215747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GB" sz="2800" b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Cost of the time worked for the Horizon 2020 project by</a:t>
            </a:r>
            <a:r>
              <a:rPr lang="en-GB" sz="2800" b="0" dirty="0">
                <a:solidFill>
                  <a:srgbClr val="69696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GB" sz="2800" b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95828" lvl="1" indent="-431060">
              <a:spcBef>
                <a:spcPts val="120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GB" sz="2800" b="0" dirty="0">
                <a:solidFill>
                  <a:srgbClr val="69696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your </a:t>
            </a:r>
            <a:r>
              <a:rPr lang="en-GB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employees</a:t>
            </a:r>
            <a:r>
              <a:rPr lang="en-GB" sz="2800" b="0" dirty="0">
                <a:solidFill>
                  <a:srgbClr val="69696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 </a:t>
            </a:r>
            <a:endParaRPr lang="en-GB" sz="2800" b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95828" lvl="1" indent="-431060">
              <a:spcBef>
                <a:spcPts val="120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GB" sz="2800" b="0" dirty="0">
                <a:solidFill>
                  <a:srgbClr val="69696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seconded staff, </a:t>
            </a:r>
            <a:endParaRPr lang="en-GB" sz="2800" b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95828" lvl="1" indent="-431060">
              <a:spcBef>
                <a:spcPts val="120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GB" sz="2800" b="0" dirty="0">
                <a:solidFill>
                  <a:srgbClr val="69696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owners of participants that are Small and Medium-sized Enterprises </a:t>
            </a:r>
            <a:br>
              <a:rPr lang="en-GB" sz="2800" b="0" dirty="0">
                <a:solidFill>
                  <a:srgbClr val="69696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800" b="0" dirty="0">
                <a:solidFill>
                  <a:srgbClr val="69696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(if you are an SME), </a:t>
            </a:r>
            <a:endParaRPr lang="en-GB" sz="2800" b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95828" lvl="1" indent="-431060">
              <a:spcBef>
                <a:spcPts val="120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GB" sz="2800" b="0" dirty="0">
                <a:solidFill>
                  <a:srgbClr val="69696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and, subject to conditions, other persons working for you under other types of direct contracts (for example some types of consultants).</a:t>
            </a:r>
            <a:endParaRPr lang="en-GB" sz="2800" b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3" name="Title 187464"/>
          <p:cNvSpPr txBox="1">
            <a:spLocks/>
          </p:cNvSpPr>
          <p:nvPr/>
        </p:nvSpPr>
        <p:spPr bwMode="auto">
          <a:xfrm>
            <a:off x="1910991" y="1493812"/>
            <a:ext cx="11531954" cy="1009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0620" tIns="65310" rIns="130620" bIns="65310" numCol="1" anchor="ctr" anchorCtr="0" compatLnSpc="1">
            <a:prstTxWarp prst="textNoShape">
              <a:avLst/>
            </a:prstTxWarp>
          </a:bodyPr>
          <a:lstStyle>
            <a:lvl1pPr marL="400059" indent="-400059" algn="l" defTabSz="1031899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400059" indent="-400059" algn="l" defTabSz="1031899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F5494"/>
                </a:solidFill>
                <a:latin typeface="Verdana" pitchFamily="34" charset="0"/>
              </a:defRPr>
            </a:lvl2pPr>
            <a:lvl3pPr marL="400059" indent="-400059" algn="l" defTabSz="1031899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F5494"/>
                </a:solidFill>
                <a:latin typeface="Verdana" pitchFamily="34" charset="0"/>
              </a:defRPr>
            </a:lvl3pPr>
            <a:lvl4pPr marL="400059" indent="-400059" algn="l" defTabSz="1031899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F5494"/>
                </a:solidFill>
                <a:latin typeface="Verdana" pitchFamily="34" charset="0"/>
              </a:defRPr>
            </a:lvl4pPr>
            <a:lvl5pPr marL="400059" indent="-400059" algn="l" defTabSz="1031899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F5494"/>
                </a:solidFill>
                <a:latin typeface="Verdana" pitchFamily="34" charset="0"/>
              </a:defRPr>
            </a:lvl5pPr>
            <a:lvl6pPr marL="81283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68271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2371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79147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r>
              <a:rPr lang="en-GB" sz="2800" kern="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Personnel costs</a:t>
            </a:r>
          </a:p>
        </p:txBody>
      </p:sp>
      <p:sp>
        <p:nvSpPr>
          <p:cNvPr id="9" name="Rectangle 19">
            <a:extLst>
              <a:ext uri="{FF2B5EF4-FFF2-40B4-BE49-F238E27FC236}">
                <a16:creationId xmlns:a16="http://schemas.microsoft.com/office/drawing/2014/main" id="{B62E53C4-A035-446B-A28B-412C90F997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5070" y="7237263"/>
            <a:ext cx="4252809" cy="292100"/>
          </a:xfrm>
          <a:prstGeom prst="rect">
            <a:avLst/>
          </a:prstGeom>
          <a:solidFill>
            <a:schemeClr val="bg1">
              <a:alpha val="12000"/>
            </a:schemeClr>
          </a:solidFill>
          <a:ln>
            <a:noFill/>
          </a:ln>
        </p:spPr>
        <p:txBody>
          <a:bodyPr lIns="91264" tIns="45633" rIns="91264" bIns="45633">
            <a:spAutoFit/>
          </a:bodyPr>
          <a:lstStyle/>
          <a:p>
            <a:pPr algn="ctr"/>
            <a:r>
              <a:rPr lang="en-GB" altLang="en-US" sz="1300" b="0" dirty="0">
                <a:solidFill>
                  <a:srgbClr val="00AEEF"/>
                </a:solidFill>
                <a:latin typeface="Tahoma" pitchFamily="34" charset="0"/>
              </a:rPr>
              <a:t>Disclaimer: Information not legally binding</a:t>
            </a:r>
            <a:endParaRPr lang="en-GB" altLang="en-US" sz="1300" b="0" dirty="0"/>
          </a:p>
        </p:txBody>
      </p:sp>
    </p:spTree>
    <p:extLst>
      <p:ext uri="{BB962C8B-B14F-4D97-AF65-F5344CB8AC3E}">
        <p14:creationId xmlns:p14="http://schemas.microsoft.com/office/powerpoint/2010/main" val="40991758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8" descr="AMDOUBT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93303" y="4500711"/>
            <a:ext cx="764790" cy="1930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ounded Rectangle 23"/>
          <p:cNvSpPr/>
          <p:nvPr/>
        </p:nvSpPr>
        <p:spPr>
          <a:xfrm>
            <a:off x="5011475" y="1507224"/>
            <a:ext cx="3420000" cy="684000"/>
          </a:xfrm>
          <a:prstGeom prst="roundRect">
            <a:avLst/>
          </a:prstGeom>
          <a:solidFill>
            <a:srgbClr val="5E5ECA"/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 anchorCtr="0"/>
          <a:lstStyle/>
          <a:p>
            <a:pPr algn="ctr"/>
            <a:r>
              <a:rPr lang="en-GB" sz="2600" dirty="0">
                <a:solidFill>
                  <a:sysClr val="window" lastClr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Personnel costs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9457779" y="2465969"/>
            <a:ext cx="3420000" cy="648000"/>
          </a:xfrm>
          <a:prstGeom prst="roundRect">
            <a:avLst/>
          </a:prstGeom>
          <a:solidFill>
            <a:srgbClr val="4F81BD">
              <a:hueOff val="0"/>
              <a:satOff val="0"/>
              <a:lumOff val="0"/>
              <a:alphaOff val="0"/>
            </a:srgb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 anchorCtr="0"/>
          <a:lstStyle/>
          <a:p>
            <a:pPr algn="ctr" defTabSz="2235124">
              <a:lnSpc>
                <a:spcPct val="90000"/>
              </a:lnSpc>
              <a:spcAft>
                <a:spcPct val="35000"/>
              </a:spcAft>
            </a:pPr>
            <a:r>
              <a:rPr lang="en-GB" sz="2400" dirty="0">
                <a:solidFill>
                  <a:sysClr val="window" lastClr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Average costs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549881" y="2465969"/>
            <a:ext cx="3420000" cy="648000"/>
          </a:xfrm>
          <a:prstGeom prst="roundRect">
            <a:avLst/>
          </a:prstGeom>
          <a:solidFill>
            <a:srgbClr val="4F81BD">
              <a:hueOff val="0"/>
              <a:satOff val="0"/>
              <a:lumOff val="0"/>
              <a:alphaOff val="0"/>
            </a:srgb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 anchorCtr="0"/>
          <a:lstStyle/>
          <a:p>
            <a:pPr algn="ctr"/>
            <a:r>
              <a:rPr lang="en-GB" sz="2400" dirty="0">
                <a:solidFill>
                  <a:sysClr val="window" lastClr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SME owners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5011475" y="2465969"/>
            <a:ext cx="3420000" cy="648000"/>
          </a:xfrm>
          <a:prstGeom prst="roundRect">
            <a:avLst/>
          </a:prstGeom>
          <a:solidFill>
            <a:srgbClr val="4F81BD">
              <a:hueOff val="0"/>
              <a:satOff val="0"/>
              <a:lumOff val="0"/>
              <a:alphaOff val="0"/>
            </a:srgb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 anchorCtr="0"/>
          <a:lstStyle/>
          <a:p>
            <a:pPr algn="ctr"/>
            <a:r>
              <a:rPr lang="en-GB" sz="2400" dirty="0">
                <a:solidFill>
                  <a:sysClr val="window" lastClr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Actual costs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549880" y="3388714"/>
            <a:ext cx="6103731" cy="648000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rgbClr val="7E9FEA"/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 anchorCtr="0"/>
          <a:lstStyle/>
          <a:p>
            <a:pPr algn="ctr"/>
            <a:r>
              <a:rPr lang="en-GB" sz="2000" dirty="0">
                <a:solidFill>
                  <a:schemeClr val="accent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1B Project-based remuneration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6990852" y="3388714"/>
            <a:ext cx="5886184" cy="648000"/>
          </a:xfrm>
          <a:prstGeom prst="roundRect">
            <a:avLst/>
          </a:prstGeom>
          <a:solidFill>
            <a:srgbClr val="00B0F0">
              <a:alpha val="25000"/>
            </a:srgbClr>
          </a:solidFill>
          <a:ln w="25400" cap="flat" cmpd="sng" algn="ctr">
            <a:solidFill>
              <a:srgbClr val="7E9FEA"/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 anchorCtr="0"/>
          <a:lstStyle/>
          <a:p>
            <a:pPr algn="ctr"/>
            <a:r>
              <a:rPr lang="en-GB" sz="2000" dirty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1A Non project-based remuneration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6985100" y="4311459"/>
            <a:ext cx="2315265" cy="648000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rgbClr val="0070C0">
                <a:alpha val="48000"/>
              </a:srgb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 anchorCtr="0"/>
          <a:lstStyle/>
          <a:p>
            <a:pPr algn="ctr"/>
            <a:r>
              <a:rPr lang="en-GB" sz="2000" dirty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Monthly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9611591" y="4311459"/>
            <a:ext cx="2370486" cy="648000"/>
          </a:xfrm>
          <a:prstGeom prst="roundRect">
            <a:avLst/>
          </a:prstGeom>
          <a:solidFill>
            <a:srgbClr val="00B0F0">
              <a:alpha val="25000"/>
            </a:srgbClr>
          </a:solidFill>
          <a:ln w="25400" cap="flat" cmpd="sng" algn="ctr">
            <a:solidFill>
              <a:srgbClr val="0070C0">
                <a:alpha val="48000"/>
              </a:srgb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 anchorCtr="0"/>
          <a:lstStyle/>
          <a:p>
            <a:pPr algn="ctr"/>
            <a:r>
              <a:rPr lang="en-GB" sz="2000" dirty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Annual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549882" y="4311459"/>
            <a:ext cx="3031600" cy="648000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rgbClr val="7E9FEA"/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 anchorCtr="0"/>
          <a:lstStyle/>
          <a:p>
            <a:pPr algn="ctr"/>
            <a:r>
              <a:rPr lang="en-GB" sz="2000" b="0" dirty="0">
                <a:solidFill>
                  <a:schemeClr val="accent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Additional remuneration?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2317080" y="5234204"/>
            <a:ext cx="1612800" cy="612000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rgbClr val="7E9FEA"/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 anchorCtr="0"/>
          <a:lstStyle/>
          <a:p>
            <a:pPr algn="ctr"/>
            <a:r>
              <a:rPr lang="en-GB" sz="1800" b="0" dirty="0">
                <a:solidFill>
                  <a:schemeClr val="accent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Eligible?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549881" y="5234204"/>
            <a:ext cx="1613014" cy="612000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rgbClr val="7E9FEA"/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 anchorCtr="0"/>
          <a:lstStyle/>
          <a:p>
            <a:pPr algn="ctr"/>
            <a:r>
              <a:rPr lang="en-GB" sz="1800" b="0" dirty="0">
                <a:solidFill>
                  <a:schemeClr val="accent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Not eligible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4084066" y="5234204"/>
            <a:ext cx="7898012" cy="612000"/>
          </a:xfrm>
          <a:prstGeom prst="roundRect">
            <a:avLst/>
          </a:prstGeom>
          <a:solidFill>
            <a:schemeClr val="bg1"/>
          </a:solidFill>
          <a:ln w="28575" cap="flat" cmpd="sng" algn="ctr">
            <a:solidFill>
              <a:srgbClr val="0070C0">
                <a:alpha val="47000"/>
              </a:srgb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 anchorCtr="0"/>
          <a:lstStyle/>
          <a:p>
            <a:pPr algn="ctr"/>
            <a:r>
              <a:rPr lang="en-GB" sz="1800" dirty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Hourly rates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3231718" y="6120951"/>
            <a:ext cx="1728000" cy="540000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rgbClr val="7E9FEA">
                <a:alpha val="10000"/>
              </a:srgb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 anchorCtr="0"/>
          <a:lstStyle/>
          <a:p>
            <a:pPr algn="ctr"/>
            <a:r>
              <a:rPr lang="en-GB" sz="1600" b="0" dirty="0">
                <a:solidFill>
                  <a:schemeClr val="accent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Within the cap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1249059" y="6120951"/>
            <a:ext cx="1728000" cy="540000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rgbClr val="7E9FEA">
                <a:alpha val="10000"/>
              </a:srgb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 anchorCtr="0"/>
          <a:lstStyle/>
          <a:p>
            <a:pPr algn="ctr"/>
            <a:r>
              <a:rPr lang="en-GB" sz="1600" b="0" dirty="0">
                <a:solidFill>
                  <a:schemeClr val="accent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Above the cap</a:t>
            </a:r>
          </a:p>
        </p:txBody>
      </p:sp>
      <p:cxnSp>
        <p:nvCxnSpPr>
          <p:cNvPr id="7" name="Straight Arrow Connector 6"/>
          <p:cNvCxnSpPr>
            <a:cxnSpLocks/>
          </p:cNvCxnSpPr>
          <p:nvPr/>
        </p:nvCxnSpPr>
        <p:spPr bwMode="auto">
          <a:xfrm>
            <a:off x="6653612" y="1454804"/>
            <a:ext cx="1149516" cy="1149516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>
            <a:cxnSpLocks/>
            <a:stCxn id="24" idx="2"/>
            <a:endCxn id="30" idx="0"/>
          </p:cNvCxnSpPr>
          <p:nvPr/>
        </p:nvCxnSpPr>
        <p:spPr bwMode="auto">
          <a:xfrm flipH="1">
            <a:off x="2259881" y="2191224"/>
            <a:ext cx="4461594" cy="274745"/>
          </a:xfrm>
          <a:prstGeom prst="straightConnector1">
            <a:avLst/>
          </a:prstGeom>
          <a:noFill/>
          <a:ln w="15875" cap="flat" cmpd="sng" algn="ctr">
            <a:solidFill>
              <a:srgbClr val="606576"/>
            </a:solidFill>
            <a:prstDash val="sysDot"/>
            <a:round/>
            <a:headEnd type="none" w="med" len="med"/>
            <a:tailEnd type="arrow"/>
          </a:ln>
          <a:effectLst/>
        </p:spPr>
      </p:cxnSp>
      <p:cxnSp>
        <p:nvCxnSpPr>
          <p:cNvPr id="75" name="Straight Arrow Connector 74"/>
          <p:cNvCxnSpPr>
            <a:cxnSpLocks/>
            <a:stCxn id="24" idx="2"/>
            <a:endCxn id="33" idx="0"/>
          </p:cNvCxnSpPr>
          <p:nvPr/>
        </p:nvCxnSpPr>
        <p:spPr bwMode="auto">
          <a:xfrm>
            <a:off x="6721475" y="2191224"/>
            <a:ext cx="0" cy="274745"/>
          </a:xfrm>
          <a:prstGeom prst="straightConnector1">
            <a:avLst/>
          </a:prstGeom>
          <a:noFill/>
          <a:ln w="15875" cap="flat" cmpd="sng" algn="ctr">
            <a:solidFill>
              <a:srgbClr val="606576"/>
            </a:solidFill>
            <a:prstDash val="sysDot"/>
            <a:round/>
            <a:headEnd type="none" w="med" len="med"/>
            <a:tailEnd type="arrow"/>
          </a:ln>
          <a:effectLst/>
        </p:spPr>
      </p:cxnSp>
      <p:cxnSp>
        <p:nvCxnSpPr>
          <p:cNvPr id="78" name="Straight Arrow Connector 77"/>
          <p:cNvCxnSpPr>
            <a:cxnSpLocks/>
            <a:stCxn id="24" idx="2"/>
            <a:endCxn id="27" idx="0"/>
          </p:cNvCxnSpPr>
          <p:nvPr/>
        </p:nvCxnSpPr>
        <p:spPr bwMode="auto">
          <a:xfrm>
            <a:off x="6721475" y="2191224"/>
            <a:ext cx="4446304" cy="274745"/>
          </a:xfrm>
          <a:prstGeom prst="straightConnector1">
            <a:avLst/>
          </a:prstGeom>
          <a:noFill/>
          <a:ln w="15875" cap="flat" cmpd="sng" algn="ctr">
            <a:solidFill>
              <a:srgbClr val="606576"/>
            </a:solidFill>
            <a:prstDash val="sysDot"/>
            <a:round/>
            <a:headEnd type="none" w="med" len="med"/>
            <a:tailEnd type="arrow"/>
          </a:ln>
          <a:effectLst/>
        </p:spPr>
      </p:cxnSp>
      <p:cxnSp>
        <p:nvCxnSpPr>
          <p:cNvPr id="81" name="Straight Arrow Connector 80"/>
          <p:cNvCxnSpPr>
            <a:cxnSpLocks/>
            <a:stCxn id="33" idx="2"/>
            <a:endCxn id="36" idx="0"/>
          </p:cNvCxnSpPr>
          <p:nvPr/>
        </p:nvCxnSpPr>
        <p:spPr bwMode="auto">
          <a:xfrm flipH="1">
            <a:off x="3601746" y="3113969"/>
            <a:ext cx="3119729" cy="274745"/>
          </a:xfrm>
          <a:prstGeom prst="straightConnector1">
            <a:avLst/>
          </a:prstGeom>
          <a:noFill/>
          <a:ln w="15875" cap="flat" cmpd="sng" algn="ctr">
            <a:solidFill>
              <a:srgbClr val="606576"/>
            </a:solidFill>
            <a:prstDash val="sysDot"/>
            <a:round/>
            <a:headEnd type="none" w="med" len="med"/>
            <a:tailEnd type="arrow"/>
          </a:ln>
          <a:effectLst/>
        </p:spPr>
      </p:cxnSp>
      <p:cxnSp>
        <p:nvCxnSpPr>
          <p:cNvPr id="84" name="Straight Arrow Connector 83"/>
          <p:cNvCxnSpPr>
            <a:cxnSpLocks/>
            <a:stCxn id="33" idx="2"/>
            <a:endCxn id="45" idx="0"/>
          </p:cNvCxnSpPr>
          <p:nvPr/>
        </p:nvCxnSpPr>
        <p:spPr bwMode="auto">
          <a:xfrm>
            <a:off x="6721475" y="3113969"/>
            <a:ext cx="3212469" cy="274745"/>
          </a:xfrm>
          <a:prstGeom prst="straightConnector1">
            <a:avLst/>
          </a:prstGeom>
          <a:noFill/>
          <a:ln w="31750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7" name="Straight Arrow Connector 86"/>
          <p:cNvCxnSpPr>
            <a:cxnSpLocks/>
            <a:stCxn id="45" idx="2"/>
            <a:endCxn id="48" idx="0"/>
          </p:cNvCxnSpPr>
          <p:nvPr/>
        </p:nvCxnSpPr>
        <p:spPr bwMode="auto">
          <a:xfrm flipH="1">
            <a:off x="8142733" y="4036714"/>
            <a:ext cx="1791211" cy="274745"/>
          </a:xfrm>
          <a:prstGeom prst="straightConnector1">
            <a:avLst/>
          </a:prstGeom>
          <a:noFill/>
          <a:ln w="15875" cap="flat" cmpd="sng" algn="ctr">
            <a:solidFill>
              <a:srgbClr val="606576"/>
            </a:solidFill>
            <a:prstDash val="sysDot"/>
            <a:round/>
            <a:headEnd type="none" w="med" len="med"/>
            <a:tailEnd type="arrow"/>
          </a:ln>
          <a:effectLst/>
        </p:spPr>
      </p:cxnSp>
      <p:cxnSp>
        <p:nvCxnSpPr>
          <p:cNvPr id="90" name="Straight Arrow Connector 89"/>
          <p:cNvCxnSpPr>
            <a:cxnSpLocks/>
            <a:stCxn id="45" idx="2"/>
            <a:endCxn id="54" idx="0"/>
          </p:cNvCxnSpPr>
          <p:nvPr/>
        </p:nvCxnSpPr>
        <p:spPr bwMode="auto">
          <a:xfrm>
            <a:off x="9933944" y="4036714"/>
            <a:ext cx="862890" cy="274745"/>
          </a:xfrm>
          <a:prstGeom prst="straightConnector1">
            <a:avLst/>
          </a:prstGeom>
          <a:noFill/>
          <a:ln w="31750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6" name="Straight Arrow Connector 95"/>
          <p:cNvCxnSpPr>
            <a:cxnSpLocks/>
            <a:stCxn id="57" idx="2"/>
            <a:endCxn id="60" idx="0"/>
          </p:cNvCxnSpPr>
          <p:nvPr/>
        </p:nvCxnSpPr>
        <p:spPr bwMode="auto">
          <a:xfrm>
            <a:off x="2065682" y="4959459"/>
            <a:ext cx="1057798" cy="274745"/>
          </a:xfrm>
          <a:prstGeom prst="straightConnector1">
            <a:avLst/>
          </a:prstGeom>
          <a:noFill/>
          <a:ln w="15875" cap="flat" cmpd="sng" algn="ctr">
            <a:solidFill>
              <a:srgbClr val="606576"/>
            </a:solidFill>
            <a:prstDash val="sysDot"/>
            <a:round/>
            <a:headEnd type="none" w="med" len="med"/>
            <a:tailEnd type="arrow"/>
          </a:ln>
          <a:effectLst/>
        </p:spPr>
      </p:cxnSp>
      <p:cxnSp>
        <p:nvCxnSpPr>
          <p:cNvPr id="99" name="Straight Arrow Connector 98"/>
          <p:cNvCxnSpPr>
            <a:cxnSpLocks/>
            <a:stCxn id="57" idx="2"/>
            <a:endCxn id="63" idx="0"/>
          </p:cNvCxnSpPr>
          <p:nvPr/>
        </p:nvCxnSpPr>
        <p:spPr bwMode="auto">
          <a:xfrm flipH="1">
            <a:off x="1356388" y="4959459"/>
            <a:ext cx="709294" cy="274745"/>
          </a:xfrm>
          <a:prstGeom prst="straightConnector1">
            <a:avLst/>
          </a:prstGeom>
          <a:noFill/>
          <a:ln w="15875" cap="flat" cmpd="sng" algn="ctr">
            <a:solidFill>
              <a:srgbClr val="606576"/>
            </a:solidFill>
            <a:prstDash val="sysDot"/>
            <a:round/>
            <a:headEnd type="none" w="med" len="med"/>
            <a:tailEnd type="arrow"/>
          </a:ln>
          <a:effectLst/>
        </p:spPr>
      </p:cxnSp>
      <p:cxnSp>
        <p:nvCxnSpPr>
          <p:cNvPr id="105" name="Straight Arrow Connector 104"/>
          <p:cNvCxnSpPr>
            <a:cxnSpLocks/>
            <a:stCxn id="60" idx="2"/>
            <a:endCxn id="72" idx="0"/>
          </p:cNvCxnSpPr>
          <p:nvPr/>
        </p:nvCxnSpPr>
        <p:spPr bwMode="auto">
          <a:xfrm flipH="1">
            <a:off x="2113059" y="5846204"/>
            <a:ext cx="1010421" cy="274747"/>
          </a:xfrm>
          <a:prstGeom prst="straightConnector1">
            <a:avLst/>
          </a:prstGeom>
          <a:noFill/>
          <a:ln w="15875" cap="flat" cmpd="sng" algn="ctr">
            <a:solidFill>
              <a:srgbClr val="606576"/>
            </a:solidFill>
            <a:prstDash val="sysDot"/>
            <a:round/>
            <a:headEnd type="none" w="med" len="med"/>
            <a:tailEnd type="arrow"/>
          </a:ln>
          <a:effectLst/>
        </p:spPr>
      </p:cxnSp>
      <p:cxnSp>
        <p:nvCxnSpPr>
          <p:cNvPr id="108" name="Straight Arrow Connector 107"/>
          <p:cNvCxnSpPr>
            <a:cxnSpLocks/>
            <a:stCxn id="60" idx="2"/>
            <a:endCxn id="69" idx="0"/>
          </p:cNvCxnSpPr>
          <p:nvPr/>
        </p:nvCxnSpPr>
        <p:spPr bwMode="auto">
          <a:xfrm>
            <a:off x="3123480" y="5846204"/>
            <a:ext cx="972238" cy="274747"/>
          </a:xfrm>
          <a:prstGeom prst="straightConnector1">
            <a:avLst/>
          </a:prstGeom>
          <a:noFill/>
          <a:ln w="15875" cap="flat" cmpd="sng" algn="ctr">
            <a:solidFill>
              <a:srgbClr val="606576"/>
            </a:solidFill>
            <a:prstDash val="sysDot"/>
            <a:round/>
            <a:headEnd type="none" w="med" len="med"/>
            <a:tailEnd type="arrow"/>
          </a:ln>
          <a:effectLst/>
        </p:spPr>
      </p:cxnSp>
      <p:cxnSp>
        <p:nvCxnSpPr>
          <p:cNvPr id="111" name="Straight Arrow Connector 110"/>
          <p:cNvCxnSpPr>
            <a:cxnSpLocks/>
            <a:stCxn id="76" idx="2"/>
            <a:endCxn id="66" idx="0"/>
          </p:cNvCxnSpPr>
          <p:nvPr/>
        </p:nvCxnSpPr>
        <p:spPr bwMode="auto">
          <a:xfrm>
            <a:off x="5283291" y="4959459"/>
            <a:ext cx="2749781" cy="274745"/>
          </a:xfrm>
          <a:prstGeom prst="straightConnector1">
            <a:avLst/>
          </a:prstGeom>
          <a:noFill/>
          <a:ln w="15875" cap="flat" cmpd="sng" algn="ctr">
            <a:solidFill>
              <a:srgbClr val="606576"/>
            </a:solidFill>
            <a:prstDash val="sysDot"/>
            <a:round/>
            <a:headEnd type="none" w="med" len="med"/>
            <a:tailEnd type="arrow"/>
          </a:ln>
          <a:effectLst/>
        </p:spPr>
      </p:cxnSp>
      <p:sp>
        <p:nvSpPr>
          <p:cNvPr id="76" name="Rounded Rectangle 75"/>
          <p:cNvSpPr/>
          <p:nvPr/>
        </p:nvSpPr>
        <p:spPr>
          <a:xfrm>
            <a:off x="3912971" y="4311459"/>
            <a:ext cx="2740640" cy="648000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rgbClr val="7E9FEA"/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 anchorCtr="0"/>
          <a:lstStyle/>
          <a:p>
            <a:pPr algn="ctr"/>
            <a:r>
              <a:rPr lang="en-GB" sz="2000" b="0" dirty="0">
                <a:solidFill>
                  <a:schemeClr val="accent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Basic remuneration</a:t>
            </a:r>
          </a:p>
        </p:txBody>
      </p:sp>
      <p:cxnSp>
        <p:nvCxnSpPr>
          <p:cNvPr id="79" name="Straight Arrow Connector 78"/>
          <p:cNvCxnSpPr>
            <a:cxnSpLocks/>
            <a:stCxn id="36" idx="2"/>
            <a:endCxn id="57" idx="0"/>
          </p:cNvCxnSpPr>
          <p:nvPr/>
        </p:nvCxnSpPr>
        <p:spPr bwMode="auto">
          <a:xfrm flipH="1">
            <a:off x="2065682" y="4036714"/>
            <a:ext cx="1536064" cy="274745"/>
          </a:xfrm>
          <a:prstGeom prst="straightConnector1">
            <a:avLst/>
          </a:prstGeom>
          <a:noFill/>
          <a:ln w="15875" cap="flat" cmpd="sng" algn="ctr">
            <a:solidFill>
              <a:srgbClr val="606576"/>
            </a:solidFill>
            <a:prstDash val="sysDot"/>
            <a:round/>
            <a:headEnd type="none" w="med" len="med"/>
            <a:tailEnd type="arrow"/>
          </a:ln>
          <a:effectLst/>
        </p:spPr>
      </p:cxnSp>
      <p:cxnSp>
        <p:nvCxnSpPr>
          <p:cNvPr id="80" name="Straight Arrow Connector 79"/>
          <p:cNvCxnSpPr>
            <a:cxnSpLocks/>
            <a:stCxn id="36" idx="2"/>
            <a:endCxn id="76" idx="0"/>
          </p:cNvCxnSpPr>
          <p:nvPr/>
        </p:nvCxnSpPr>
        <p:spPr bwMode="auto">
          <a:xfrm>
            <a:off x="3601746" y="4036714"/>
            <a:ext cx="1681545" cy="274745"/>
          </a:xfrm>
          <a:prstGeom prst="straightConnector1">
            <a:avLst/>
          </a:prstGeom>
          <a:noFill/>
          <a:ln w="15875" cap="flat" cmpd="sng" algn="ctr">
            <a:solidFill>
              <a:srgbClr val="606576"/>
            </a:solidFill>
            <a:prstDash val="sysDot"/>
            <a:round/>
            <a:headEnd type="none" w="med" len="med"/>
            <a:tailEnd type="arrow"/>
          </a:ln>
          <a:effectLst/>
        </p:spPr>
      </p:cxnSp>
      <p:cxnSp>
        <p:nvCxnSpPr>
          <p:cNvPr id="83" name="Straight Arrow Connector 82"/>
          <p:cNvCxnSpPr>
            <a:cxnSpLocks/>
            <a:stCxn id="48" idx="2"/>
            <a:endCxn id="66" idx="0"/>
          </p:cNvCxnSpPr>
          <p:nvPr/>
        </p:nvCxnSpPr>
        <p:spPr bwMode="auto">
          <a:xfrm flipH="1">
            <a:off x="8033072" y="4959459"/>
            <a:ext cx="109661" cy="274745"/>
          </a:xfrm>
          <a:prstGeom prst="straightConnector1">
            <a:avLst/>
          </a:prstGeom>
          <a:noFill/>
          <a:ln w="15875" cap="flat" cmpd="sng" algn="ctr">
            <a:solidFill>
              <a:srgbClr val="606576"/>
            </a:solidFill>
            <a:prstDash val="sysDot"/>
            <a:round/>
            <a:headEnd type="none" w="med" len="med"/>
            <a:tailEnd type="arrow"/>
          </a:ln>
          <a:effectLst/>
        </p:spPr>
      </p:cxnSp>
      <p:cxnSp>
        <p:nvCxnSpPr>
          <p:cNvPr id="86" name="Straight Arrow Connector 85"/>
          <p:cNvCxnSpPr>
            <a:cxnSpLocks/>
            <a:stCxn id="54" idx="2"/>
            <a:endCxn id="66" idx="0"/>
          </p:cNvCxnSpPr>
          <p:nvPr/>
        </p:nvCxnSpPr>
        <p:spPr bwMode="auto">
          <a:xfrm flipH="1">
            <a:off x="8033072" y="4959459"/>
            <a:ext cx="2763762" cy="274745"/>
          </a:xfrm>
          <a:prstGeom prst="straightConnector1">
            <a:avLst/>
          </a:prstGeom>
          <a:noFill/>
          <a:ln w="31750" cap="flat" cmpd="sng" algn="ctr">
            <a:solidFill>
              <a:srgbClr val="606576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5" name="Rounded Rectangle 84"/>
          <p:cNvSpPr/>
          <p:nvPr/>
        </p:nvSpPr>
        <p:spPr>
          <a:xfrm>
            <a:off x="9025731" y="6120951"/>
            <a:ext cx="1476000" cy="540000"/>
          </a:xfrm>
          <a:prstGeom prst="roundRect">
            <a:avLst/>
          </a:prstGeom>
          <a:solidFill>
            <a:srgbClr val="0099FF">
              <a:alpha val="24000"/>
            </a:srgbClr>
          </a:solidFill>
          <a:ln w="25400" cap="flat" cmpd="sng" algn="ctr">
            <a:solidFill>
              <a:srgbClr val="0070C0">
                <a:alpha val="49000"/>
              </a:srgb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 anchorCtr="0"/>
          <a:lstStyle/>
          <a:p>
            <a:pPr algn="ctr"/>
            <a:r>
              <a:rPr lang="en-GB" sz="1600" dirty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1720</a:t>
            </a:r>
            <a:endParaRPr lang="en-IE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1" name="Rounded Rectangle 90"/>
          <p:cNvSpPr/>
          <p:nvPr/>
        </p:nvSpPr>
        <p:spPr>
          <a:xfrm>
            <a:off x="7295072" y="6120951"/>
            <a:ext cx="1476000" cy="540000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rgbClr val="0070C0">
                <a:alpha val="50000"/>
              </a:srgb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 anchorCtr="0"/>
          <a:lstStyle/>
          <a:p>
            <a:pPr algn="ctr"/>
            <a:r>
              <a:rPr lang="en-GB" sz="1600" dirty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Individual</a:t>
            </a:r>
          </a:p>
        </p:txBody>
      </p:sp>
      <p:sp>
        <p:nvSpPr>
          <p:cNvPr id="94" name="Rounded Rectangle 93"/>
          <p:cNvSpPr/>
          <p:nvPr/>
        </p:nvSpPr>
        <p:spPr>
          <a:xfrm>
            <a:off x="5559279" y="6120951"/>
            <a:ext cx="1476000" cy="540000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rgbClr val="0070C0">
                <a:alpha val="50000"/>
              </a:srgb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 anchorCtr="0"/>
          <a:lstStyle/>
          <a:p>
            <a:pPr algn="ctr"/>
            <a:r>
              <a:rPr lang="en-GB" sz="1600" dirty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Standard</a:t>
            </a:r>
          </a:p>
        </p:txBody>
      </p:sp>
      <p:cxnSp>
        <p:nvCxnSpPr>
          <p:cNvPr id="97" name="Straight Arrow Connector 96"/>
          <p:cNvCxnSpPr>
            <a:cxnSpLocks/>
            <a:stCxn id="66" idx="2"/>
            <a:endCxn id="85" idx="0"/>
          </p:cNvCxnSpPr>
          <p:nvPr/>
        </p:nvCxnSpPr>
        <p:spPr bwMode="auto">
          <a:xfrm>
            <a:off x="8033072" y="5846204"/>
            <a:ext cx="1730659" cy="274747"/>
          </a:xfrm>
          <a:prstGeom prst="straightConnector1">
            <a:avLst/>
          </a:prstGeom>
          <a:noFill/>
          <a:ln w="31750" cap="flat" cmpd="sng" algn="ctr">
            <a:solidFill>
              <a:srgbClr val="606576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8" name="Straight Arrow Connector 97"/>
          <p:cNvCxnSpPr>
            <a:cxnSpLocks/>
            <a:stCxn id="66" idx="2"/>
            <a:endCxn id="91" idx="0"/>
          </p:cNvCxnSpPr>
          <p:nvPr/>
        </p:nvCxnSpPr>
        <p:spPr bwMode="auto">
          <a:xfrm>
            <a:off x="8033072" y="5846204"/>
            <a:ext cx="0" cy="274747"/>
          </a:xfrm>
          <a:prstGeom prst="straightConnector1">
            <a:avLst/>
          </a:prstGeom>
          <a:noFill/>
          <a:ln w="15875" cap="flat" cmpd="sng" algn="ctr">
            <a:solidFill>
              <a:srgbClr val="606576"/>
            </a:solidFill>
            <a:prstDash val="sysDot"/>
            <a:round/>
            <a:headEnd type="none" w="med" len="med"/>
            <a:tailEnd type="arrow"/>
          </a:ln>
          <a:effectLst/>
        </p:spPr>
      </p:cxnSp>
      <p:cxnSp>
        <p:nvCxnSpPr>
          <p:cNvPr id="100" name="Straight Arrow Connector 99"/>
          <p:cNvCxnSpPr>
            <a:cxnSpLocks/>
            <a:stCxn id="66" idx="2"/>
            <a:endCxn id="94" idx="0"/>
          </p:cNvCxnSpPr>
          <p:nvPr/>
        </p:nvCxnSpPr>
        <p:spPr bwMode="auto">
          <a:xfrm flipH="1">
            <a:off x="6297279" y="5846204"/>
            <a:ext cx="1735793" cy="274747"/>
          </a:xfrm>
          <a:prstGeom prst="straightConnector1">
            <a:avLst/>
          </a:prstGeom>
          <a:noFill/>
          <a:ln w="15875" cap="flat" cmpd="sng" algn="ctr">
            <a:solidFill>
              <a:srgbClr val="606576"/>
            </a:solidFill>
            <a:prstDash val="sysDot"/>
            <a:round/>
            <a:headEnd type="none" w="med" len="med"/>
            <a:tailEnd type="arrow"/>
          </a:ln>
          <a:effectLst/>
        </p:spPr>
      </p:cxn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659B6A0-E372-4582-88F6-91D7BA144E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2800" y="324000"/>
            <a:ext cx="12084652" cy="597361"/>
          </a:xfrm>
        </p:spPr>
        <p:txBody>
          <a:bodyPr>
            <a:spAutoFit/>
          </a:bodyPr>
          <a:lstStyle/>
          <a:p>
            <a:r>
              <a:rPr lang="en-US" sz="3200" dirty="0"/>
              <a:t>Personnel costs: </a:t>
            </a:r>
            <a:r>
              <a:rPr lang="en-US" sz="3200" dirty="0">
                <a:solidFill>
                  <a:schemeClr val="bg1"/>
                </a:solidFill>
              </a:rPr>
              <a:t>finding your way</a:t>
            </a:r>
          </a:p>
        </p:txBody>
      </p:sp>
      <p:sp>
        <p:nvSpPr>
          <p:cNvPr id="43" name="Rectangle 19">
            <a:extLst>
              <a:ext uri="{FF2B5EF4-FFF2-40B4-BE49-F238E27FC236}">
                <a16:creationId xmlns:a16="http://schemas.microsoft.com/office/drawing/2014/main" id="{B3F84877-C7EA-42B5-8F32-CB3B455E40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5070" y="7237263"/>
            <a:ext cx="4252809" cy="292100"/>
          </a:xfrm>
          <a:prstGeom prst="rect">
            <a:avLst/>
          </a:prstGeom>
          <a:solidFill>
            <a:schemeClr val="bg1">
              <a:alpha val="12000"/>
            </a:schemeClr>
          </a:solidFill>
          <a:ln>
            <a:noFill/>
          </a:ln>
        </p:spPr>
        <p:txBody>
          <a:bodyPr lIns="91264" tIns="45633" rIns="91264" bIns="45633">
            <a:spAutoFit/>
          </a:bodyPr>
          <a:lstStyle/>
          <a:p>
            <a:pPr algn="ctr"/>
            <a:r>
              <a:rPr lang="en-GB" altLang="en-US" sz="1300" b="0" dirty="0">
                <a:solidFill>
                  <a:srgbClr val="00AEEF"/>
                </a:solidFill>
                <a:latin typeface="Tahoma" pitchFamily="34" charset="0"/>
              </a:rPr>
              <a:t>Disclaimer: Information not legally binding</a:t>
            </a:r>
            <a:endParaRPr lang="en-GB" altLang="en-US" sz="1300" b="0" dirty="0"/>
          </a:p>
        </p:txBody>
      </p:sp>
    </p:spTree>
    <p:extLst>
      <p:ext uri="{BB962C8B-B14F-4D97-AF65-F5344CB8AC3E}">
        <p14:creationId xmlns:p14="http://schemas.microsoft.com/office/powerpoint/2010/main" val="3346123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2059770" y="1624139"/>
            <a:ext cx="9323410" cy="2542673"/>
          </a:xfrm>
          <a:prstGeom prst="rect">
            <a:avLst/>
          </a:prstGeom>
          <a:solidFill>
            <a:srgbClr val="133176">
              <a:alpha val="5000"/>
            </a:srgbClr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74559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263" b="0"/>
          </a:p>
        </p:txBody>
      </p:sp>
      <p:sp>
        <p:nvSpPr>
          <p:cNvPr id="13" name="Rounded Rectangle 12"/>
          <p:cNvSpPr/>
          <p:nvPr/>
        </p:nvSpPr>
        <p:spPr bwMode="auto">
          <a:xfrm>
            <a:off x="2617019" y="2006572"/>
            <a:ext cx="3173143" cy="1794635"/>
          </a:xfrm>
          <a:prstGeom prst="roundRect">
            <a:avLst/>
          </a:prstGeom>
          <a:solidFill>
            <a:srgbClr val="FFE38B"/>
          </a:solidFill>
          <a:ln>
            <a:solidFill>
              <a:srgbClr val="133176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4771" tIns="57387" rIns="114771" bIns="57387" anchor="ctr"/>
          <a:lstStyle/>
          <a:p>
            <a:pPr algn="ctr" defTabSz="5736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46" dirty="0">
                <a:solidFill>
                  <a:srgbClr val="0000CC"/>
                </a:solidFill>
              </a:rPr>
              <a:t>Hours worked</a:t>
            </a:r>
          </a:p>
          <a:p>
            <a:pPr algn="ctr" defTabSz="5736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651" dirty="0">
                <a:solidFill>
                  <a:srgbClr val="5757FF"/>
                </a:solidFill>
                <a:sym typeface="Wingdings"/>
              </a:rPr>
              <a:t></a:t>
            </a:r>
            <a:endParaRPr lang="en-GB" sz="4651" dirty="0">
              <a:solidFill>
                <a:srgbClr val="5757FF"/>
              </a:solidFill>
            </a:endParaRPr>
          </a:p>
        </p:txBody>
      </p:sp>
      <p:sp>
        <p:nvSpPr>
          <p:cNvPr id="14" name="Plus 13"/>
          <p:cNvSpPr/>
          <p:nvPr/>
        </p:nvSpPr>
        <p:spPr bwMode="auto">
          <a:xfrm rot="18900000">
            <a:off x="6040946" y="2457853"/>
            <a:ext cx="870120" cy="892072"/>
          </a:xfrm>
          <a:prstGeom prst="mathPlus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4771" tIns="57387" rIns="114771" bIns="57387" anchor="ctr"/>
          <a:lstStyle/>
          <a:p>
            <a:pPr algn="ctr" defTabSz="573644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263" b="0"/>
          </a:p>
        </p:txBody>
      </p:sp>
      <p:sp>
        <p:nvSpPr>
          <p:cNvPr id="15" name="Rounded Rectangle 14"/>
          <p:cNvSpPr/>
          <p:nvPr/>
        </p:nvSpPr>
        <p:spPr bwMode="auto">
          <a:xfrm>
            <a:off x="7161849" y="2006572"/>
            <a:ext cx="3664082" cy="1794635"/>
          </a:xfrm>
          <a:prstGeom prst="roundRect">
            <a:avLst/>
          </a:prstGeom>
          <a:solidFill>
            <a:srgbClr val="FFE38B"/>
          </a:solidFill>
          <a:ln>
            <a:solidFill>
              <a:srgbClr val="133176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4771" tIns="57387" rIns="114771" bIns="57387" anchor="ctr"/>
          <a:lstStyle/>
          <a:p>
            <a:pPr algn="ctr" defTabSz="5736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46" dirty="0">
                <a:solidFill>
                  <a:srgbClr val="0000CC"/>
                </a:solidFill>
              </a:rPr>
              <a:t>Hourly rate</a:t>
            </a:r>
          </a:p>
          <a:p>
            <a:pPr algn="ctr" defTabSz="573644" fontAlgn="auto">
              <a:spcBef>
                <a:spcPts val="2263"/>
              </a:spcBef>
              <a:spcAft>
                <a:spcPts val="0"/>
              </a:spcAft>
              <a:defRPr/>
            </a:pPr>
            <a:r>
              <a:rPr lang="en-GB" sz="3017" dirty="0">
                <a:solidFill>
                  <a:srgbClr val="5757FF"/>
                </a:solidFill>
                <a:sym typeface="Wingdings"/>
              </a:rPr>
              <a:t>EUR</a:t>
            </a:r>
            <a:r>
              <a:rPr lang="en-GB" sz="3017" b="0" dirty="0">
                <a:solidFill>
                  <a:srgbClr val="5757FF"/>
                </a:solidFill>
                <a:sym typeface="Wingdings"/>
              </a:rPr>
              <a:t>/hour</a:t>
            </a:r>
            <a:endParaRPr lang="fr-BE" sz="3017" dirty="0">
              <a:solidFill>
                <a:srgbClr val="5757FF"/>
              </a:solidFill>
            </a:endParaRPr>
          </a:p>
        </p:txBody>
      </p:sp>
      <p:sp>
        <p:nvSpPr>
          <p:cNvPr id="23" name="Notched Right Arrow 22"/>
          <p:cNvSpPr/>
          <p:nvPr/>
        </p:nvSpPr>
        <p:spPr>
          <a:xfrm rot="5400000">
            <a:off x="3732607" y="4637123"/>
            <a:ext cx="941964" cy="554801"/>
          </a:xfrm>
          <a:prstGeom prst="notchedRightArrow">
            <a:avLst>
              <a:gd name="adj1" fmla="val 35530"/>
              <a:gd name="adj2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4911" tIns="57456" rIns="114911" bIns="57456" anchor="ctr"/>
          <a:lstStyle/>
          <a:p>
            <a:pPr algn="ctr" defTabSz="574559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263" b="0"/>
          </a:p>
        </p:txBody>
      </p:sp>
      <p:sp>
        <p:nvSpPr>
          <p:cNvPr id="80904" name="TextBox 23"/>
          <p:cNvSpPr txBox="1">
            <a:spLocks noChangeArrowheads="1"/>
          </p:cNvSpPr>
          <p:nvPr/>
        </p:nvSpPr>
        <p:spPr bwMode="auto">
          <a:xfrm>
            <a:off x="2528210" y="5662237"/>
            <a:ext cx="3350758" cy="485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911" tIns="57456" rIns="114911" bIns="57456">
            <a:spAutoFit/>
          </a:bodyPr>
          <a:lstStyle>
            <a:lvl1pPr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fr-BE" sz="2400" dirty="0">
                <a:solidFill>
                  <a:srgbClr val="5757FF"/>
                </a:solidFill>
              </a:rPr>
              <a:t>Time records</a:t>
            </a:r>
            <a:endParaRPr lang="en-GB" sz="2400" dirty="0">
              <a:solidFill>
                <a:srgbClr val="5757FF"/>
              </a:solidFill>
            </a:endParaRPr>
          </a:p>
        </p:txBody>
      </p:sp>
      <p:sp>
        <p:nvSpPr>
          <p:cNvPr id="31" name="Notched Right Arrow 30"/>
          <p:cNvSpPr/>
          <p:nvPr/>
        </p:nvSpPr>
        <p:spPr>
          <a:xfrm rot="5400000">
            <a:off x="8522907" y="4637123"/>
            <a:ext cx="941964" cy="554801"/>
          </a:xfrm>
          <a:prstGeom prst="notchedRightArrow">
            <a:avLst>
              <a:gd name="adj1" fmla="val 35530"/>
              <a:gd name="adj2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4911" tIns="57456" rIns="114911" bIns="57456" anchor="ctr"/>
          <a:lstStyle/>
          <a:p>
            <a:pPr algn="ctr" defTabSz="574559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263" b="0"/>
          </a:p>
        </p:txBody>
      </p:sp>
      <p:sp>
        <p:nvSpPr>
          <p:cNvPr id="80906" name="TextBox 32"/>
          <p:cNvSpPr txBox="1">
            <a:spLocks noChangeArrowheads="1"/>
          </p:cNvSpPr>
          <p:nvPr/>
        </p:nvSpPr>
        <p:spPr bwMode="auto">
          <a:xfrm>
            <a:off x="6636982" y="5662237"/>
            <a:ext cx="4713813" cy="854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911" tIns="57456" rIns="114911" bIns="57456">
            <a:spAutoFit/>
          </a:bodyPr>
          <a:lstStyle>
            <a:lvl1pPr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en-GB" sz="2400" dirty="0">
                <a:solidFill>
                  <a:srgbClr val="5757FF"/>
                </a:solidFill>
              </a:rPr>
              <a:t>Formula in the Grant Agreement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32800" y="324000"/>
            <a:ext cx="12084652" cy="1008168"/>
          </a:xfrm>
        </p:spPr>
        <p:txBody>
          <a:bodyPr/>
          <a:lstStyle/>
          <a:p>
            <a:pPr marL="0" indent="0">
              <a:buNone/>
            </a:pPr>
            <a:r>
              <a:rPr lang="en-GB" sz="3200" i="1" dirty="0">
                <a:solidFill>
                  <a:schemeClr val="bg1"/>
                </a:solidFill>
              </a:rPr>
              <a:t>Calculation</a:t>
            </a:r>
          </a:p>
        </p:txBody>
      </p:sp>
      <p:sp>
        <p:nvSpPr>
          <p:cNvPr id="12" name="Rectangle 19">
            <a:extLst>
              <a:ext uri="{FF2B5EF4-FFF2-40B4-BE49-F238E27FC236}">
                <a16:creationId xmlns:a16="http://schemas.microsoft.com/office/drawing/2014/main" id="{C0992393-6B98-4628-BB20-E80F3ABBAE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5070" y="7237263"/>
            <a:ext cx="4252809" cy="292100"/>
          </a:xfrm>
          <a:prstGeom prst="rect">
            <a:avLst/>
          </a:prstGeom>
          <a:solidFill>
            <a:schemeClr val="bg1">
              <a:alpha val="12000"/>
            </a:schemeClr>
          </a:solidFill>
          <a:ln>
            <a:noFill/>
          </a:ln>
        </p:spPr>
        <p:txBody>
          <a:bodyPr lIns="91264" tIns="45633" rIns="91264" bIns="45633">
            <a:spAutoFit/>
          </a:bodyPr>
          <a:lstStyle/>
          <a:p>
            <a:pPr algn="ctr"/>
            <a:r>
              <a:rPr lang="en-GB" altLang="en-US" sz="1300" b="0" dirty="0">
                <a:solidFill>
                  <a:srgbClr val="00AEEF"/>
                </a:solidFill>
                <a:latin typeface="Tahoma" pitchFamily="34" charset="0"/>
              </a:rPr>
              <a:t>Disclaimer: Information not legally binding</a:t>
            </a:r>
            <a:endParaRPr lang="en-GB" altLang="en-US" sz="1300" b="0" dirty="0"/>
          </a:p>
        </p:txBody>
      </p:sp>
    </p:spTree>
    <p:extLst>
      <p:ext uri="{BB962C8B-B14F-4D97-AF65-F5344CB8AC3E}">
        <p14:creationId xmlns:p14="http://schemas.microsoft.com/office/powerpoint/2010/main" val="2922725016"/>
      </p:ext>
    </p:extLst>
  </p:cSld>
  <p:clrMapOvr>
    <a:masterClrMapping/>
  </p:clrMapOvr>
  <p:transition spd="slow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28691"/>
          <p:cNvGrpSpPr>
            <a:grpSpLocks/>
          </p:cNvGrpSpPr>
          <p:nvPr/>
        </p:nvGrpSpPr>
        <p:grpSpPr bwMode="auto">
          <a:xfrm>
            <a:off x="1095291" y="3056760"/>
            <a:ext cx="1414337" cy="1235447"/>
            <a:chOff x="4614863" y="3071813"/>
            <a:chExt cx="1622425" cy="1533525"/>
          </a:xfrm>
        </p:grpSpPr>
        <p:sp>
          <p:nvSpPr>
            <p:cNvPr id="53" name="Freeform 8"/>
            <p:cNvSpPr>
              <a:spLocks/>
            </p:cNvSpPr>
            <p:nvPr/>
          </p:nvSpPr>
          <p:spPr bwMode="auto">
            <a:xfrm>
              <a:off x="4614863" y="3714750"/>
              <a:ext cx="312738" cy="890588"/>
            </a:xfrm>
            <a:custGeom>
              <a:avLst/>
              <a:gdLst>
                <a:gd name="T0" fmla="*/ 2147483647 w 393"/>
                <a:gd name="T1" fmla="*/ 2147483647 h 1123"/>
                <a:gd name="T2" fmla="*/ 2147483647 w 393"/>
                <a:gd name="T3" fmla="*/ 2147483647 h 1123"/>
                <a:gd name="T4" fmla="*/ 2147483647 w 393"/>
                <a:gd name="T5" fmla="*/ 2147483647 h 1123"/>
                <a:gd name="T6" fmla="*/ 2147483647 w 393"/>
                <a:gd name="T7" fmla="*/ 2147483647 h 1123"/>
                <a:gd name="T8" fmla="*/ 2147483647 w 393"/>
                <a:gd name="T9" fmla="*/ 2147483647 h 1123"/>
                <a:gd name="T10" fmla="*/ 2147483647 w 393"/>
                <a:gd name="T11" fmla="*/ 2147483647 h 1123"/>
                <a:gd name="T12" fmla="*/ 2147483647 w 393"/>
                <a:gd name="T13" fmla="*/ 2147483647 h 1123"/>
                <a:gd name="T14" fmla="*/ 2147483647 w 393"/>
                <a:gd name="T15" fmla="*/ 2147483647 h 1123"/>
                <a:gd name="T16" fmla="*/ 2147483647 w 393"/>
                <a:gd name="T17" fmla="*/ 2147483647 h 1123"/>
                <a:gd name="T18" fmla="*/ 2147483647 w 393"/>
                <a:gd name="T19" fmla="*/ 2147483647 h 1123"/>
                <a:gd name="T20" fmla="*/ 2147483647 w 393"/>
                <a:gd name="T21" fmla="*/ 2147483647 h 1123"/>
                <a:gd name="T22" fmla="*/ 2147483647 w 393"/>
                <a:gd name="T23" fmla="*/ 2147483647 h 1123"/>
                <a:gd name="T24" fmla="*/ 2147483647 w 393"/>
                <a:gd name="T25" fmla="*/ 2147483647 h 1123"/>
                <a:gd name="T26" fmla="*/ 2147483647 w 393"/>
                <a:gd name="T27" fmla="*/ 2147483647 h 1123"/>
                <a:gd name="T28" fmla="*/ 2147483647 w 393"/>
                <a:gd name="T29" fmla="*/ 2147483647 h 1123"/>
                <a:gd name="T30" fmla="*/ 2147483647 w 393"/>
                <a:gd name="T31" fmla="*/ 2147483647 h 1123"/>
                <a:gd name="T32" fmla="*/ 2147483647 w 393"/>
                <a:gd name="T33" fmla="*/ 2147483647 h 1123"/>
                <a:gd name="T34" fmla="*/ 2147483647 w 393"/>
                <a:gd name="T35" fmla="*/ 2147483647 h 1123"/>
                <a:gd name="T36" fmla="*/ 2147483647 w 393"/>
                <a:gd name="T37" fmla="*/ 2147483647 h 1123"/>
                <a:gd name="T38" fmla="*/ 2147483647 w 393"/>
                <a:gd name="T39" fmla="*/ 2147483647 h 1123"/>
                <a:gd name="T40" fmla="*/ 2147483647 w 393"/>
                <a:gd name="T41" fmla="*/ 2147483647 h 1123"/>
                <a:gd name="T42" fmla="*/ 0 w 393"/>
                <a:gd name="T43" fmla="*/ 2147483647 h 1123"/>
                <a:gd name="T44" fmla="*/ 0 w 393"/>
                <a:gd name="T45" fmla="*/ 2147483647 h 1123"/>
                <a:gd name="T46" fmla="*/ 2147483647 w 393"/>
                <a:gd name="T47" fmla="*/ 2147483647 h 1123"/>
                <a:gd name="T48" fmla="*/ 2147483647 w 393"/>
                <a:gd name="T49" fmla="*/ 2147483647 h 1123"/>
                <a:gd name="T50" fmla="*/ 2147483647 w 393"/>
                <a:gd name="T51" fmla="*/ 2147483647 h 1123"/>
                <a:gd name="T52" fmla="*/ 2147483647 w 393"/>
                <a:gd name="T53" fmla="*/ 2147483647 h 1123"/>
                <a:gd name="T54" fmla="*/ 2147483647 w 393"/>
                <a:gd name="T55" fmla="*/ 2147483647 h 1123"/>
                <a:gd name="T56" fmla="*/ 2147483647 w 393"/>
                <a:gd name="T57" fmla="*/ 2147483647 h 1123"/>
                <a:gd name="T58" fmla="*/ 2147483647 w 393"/>
                <a:gd name="T59" fmla="*/ 2147483647 h 1123"/>
                <a:gd name="T60" fmla="*/ 2147483647 w 393"/>
                <a:gd name="T61" fmla="*/ 2147483647 h 1123"/>
                <a:gd name="T62" fmla="*/ 2147483647 w 393"/>
                <a:gd name="T63" fmla="*/ 2147483647 h 1123"/>
                <a:gd name="T64" fmla="*/ 2147483647 w 393"/>
                <a:gd name="T65" fmla="*/ 2147483647 h 1123"/>
                <a:gd name="T66" fmla="*/ 2147483647 w 393"/>
                <a:gd name="T67" fmla="*/ 2147483647 h 1123"/>
                <a:gd name="T68" fmla="*/ 2147483647 w 393"/>
                <a:gd name="T69" fmla="*/ 2147483647 h 1123"/>
                <a:gd name="T70" fmla="*/ 2147483647 w 393"/>
                <a:gd name="T71" fmla="*/ 2147483647 h 1123"/>
                <a:gd name="T72" fmla="*/ 2147483647 w 393"/>
                <a:gd name="T73" fmla="*/ 2147483647 h 1123"/>
                <a:gd name="T74" fmla="*/ 2147483647 w 393"/>
                <a:gd name="T75" fmla="*/ 2147483647 h 1123"/>
                <a:gd name="T76" fmla="*/ 2147483647 w 393"/>
                <a:gd name="T77" fmla="*/ 2147483647 h 1123"/>
                <a:gd name="T78" fmla="*/ 2147483647 w 393"/>
                <a:gd name="T79" fmla="*/ 2147483647 h 1123"/>
                <a:gd name="T80" fmla="*/ 2147483647 w 393"/>
                <a:gd name="T81" fmla="*/ 2147483647 h 1123"/>
                <a:gd name="T82" fmla="*/ 2147483647 w 393"/>
                <a:gd name="T83" fmla="*/ 2147483647 h 1123"/>
                <a:gd name="T84" fmla="*/ 2147483647 w 393"/>
                <a:gd name="T85" fmla="*/ 2147483647 h 112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393" h="1123">
                  <a:moveTo>
                    <a:pt x="393" y="1123"/>
                  </a:moveTo>
                  <a:lnTo>
                    <a:pt x="393" y="1121"/>
                  </a:lnTo>
                  <a:lnTo>
                    <a:pt x="390" y="1117"/>
                  </a:lnTo>
                  <a:lnTo>
                    <a:pt x="388" y="1116"/>
                  </a:lnTo>
                  <a:lnTo>
                    <a:pt x="386" y="1112"/>
                  </a:lnTo>
                  <a:lnTo>
                    <a:pt x="384" y="1108"/>
                  </a:lnTo>
                  <a:lnTo>
                    <a:pt x="382" y="1104"/>
                  </a:lnTo>
                  <a:lnTo>
                    <a:pt x="378" y="1098"/>
                  </a:lnTo>
                  <a:lnTo>
                    <a:pt x="374" y="1093"/>
                  </a:lnTo>
                  <a:lnTo>
                    <a:pt x="371" y="1085"/>
                  </a:lnTo>
                  <a:lnTo>
                    <a:pt x="369" y="1079"/>
                  </a:lnTo>
                  <a:lnTo>
                    <a:pt x="363" y="1072"/>
                  </a:lnTo>
                  <a:lnTo>
                    <a:pt x="359" y="1064"/>
                  </a:lnTo>
                  <a:lnTo>
                    <a:pt x="355" y="1057"/>
                  </a:lnTo>
                  <a:lnTo>
                    <a:pt x="350" y="1047"/>
                  </a:lnTo>
                  <a:lnTo>
                    <a:pt x="344" y="1038"/>
                  </a:lnTo>
                  <a:lnTo>
                    <a:pt x="340" y="1028"/>
                  </a:lnTo>
                  <a:lnTo>
                    <a:pt x="335" y="1017"/>
                  </a:lnTo>
                  <a:lnTo>
                    <a:pt x="329" y="1005"/>
                  </a:lnTo>
                  <a:lnTo>
                    <a:pt x="321" y="994"/>
                  </a:lnTo>
                  <a:lnTo>
                    <a:pt x="316" y="981"/>
                  </a:lnTo>
                  <a:lnTo>
                    <a:pt x="310" y="967"/>
                  </a:lnTo>
                  <a:lnTo>
                    <a:pt x="304" y="956"/>
                  </a:lnTo>
                  <a:lnTo>
                    <a:pt x="297" y="941"/>
                  </a:lnTo>
                  <a:lnTo>
                    <a:pt x="291" y="926"/>
                  </a:lnTo>
                  <a:lnTo>
                    <a:pt x="283" y="910"/>
                  </a:lnTo>
                  <a:lnTo>
                    <a:pt x="278" y="895"/>
                  </a:lnTo>
                  <a:lnTo>
                    <a:pt x="270" y="880"/>
                  </a:lnTo>
                  <a:lnTo>
                    <a:pt x="262" y="865"/>
                  </a:lnTo>
                  <a:lnTo>
                    <a:pt x="257" y="848"/>
                  </a:lnTo>
                  <a:lnTo>
                    <a:pt x="249" y="831"/>
                  </a:lnTo>
                  <a:lnTo>
                    <a:pt x="241" y="812"/>
                  </a:lnTo>
                  <a:lnTo>
                    <a:pt x="234" y="793"/>
                  </a:lnTo>
                  <a:lnTo>
                    <a:pt x="226" y="774"/>
                  </a:lnTo>
                  <a:lnTo>
                    <a:pt x="219" y="755"/>
                  </a:lnTo>
                  <a:lnTo>
                    <a:pt x="211" y="734"/>
                  </a:lnTo>
                  <a:lnTo>
                    <a:pt x="203" y="713"/>
                  </a:lnTo>
                  <a:lnTo>
                    <a:pt x="196" y="692"/>
                  </a:lnTo>
                  <a:lnTo>
                    <a:pt x="188" y="673"/>
                  </a:lnTo>
                  <a:lnTo>
                    <a:pt x="181" y="650"/>
                  </a:lnTo>
                  <a:lnTo>
                    <a:pt x="173" y="629"/>
                  </a:lnTo>
                  <a:lnTo>
                    <a:pt x="165" y="605"/>
                  </a:lnTo>
                  <a:lnTo>
                    <a:pt x="158" y="582"/>
                  </a:lnTo>
                  <a:lnTo>
                    <a:pt x="150" y="559"/>
                  </a:lnTo>
                  <a:lnTo>
                    <a:pt x="143" y="534"/>
                  </a:lnTo>
                  <a:lnTo>
                    <a:pt x="135" y="510"/>
                  </a:lnTo>
                  <a:lnTo>
                    <a:pt x="129" y="487"/>
                  </a:lnTo>
                  <a:lnTo>
                    <a:pt x="122" y="460"/>
                  </a:lnTo>
                  <a:lnTo>
                    <a:pt x="114" y="434"/>
                  </a:lnTo>
                  <a:lnTo>
                    <a:pt x="106" y="407"/>
                  </a:lnTo>
                  <a:lnTo>
                    <a:pt x="101" y="382"/>
                  </a:lnTo>
                  <a:lnTo>
                    <a:pt x="93" y="354"/>
                  </a:lnTo>
                  <a:lnTo>
                    <a:pt x="86" y="327"/>
                  </a:lnTo>
                  <a:lnTo>
                    <a:pt x="80" y="299"/>
                  </a:lnTo>
                  <a:lnTo>
                    <a:pt x="74" y="270"/>
                  </a:lnTo>
                  <a:lnTo>
                    <a:pt x="68" y="242"/>
                  </a:lnTo>
                  <a:lnTo>
                    <a:pt x="63" y="213"/>
                  </a:lnTo>
                  <a:lnTo>
                    <a:pt x="55" y="183"/>
                  </a:lnTo>
                  <a:lnTo>
                    <a:pt x="51" y="154"/>
                  </a:lnTo>
                  <a:lnTo>
                    <a:pt x="46" y="124"/>
                  </a:lnTo>
                  <a:lnTo>
                    <a:pt x="40" y="93"/>
                  </a:lnTo>
                  <a:lnTo>
                    <a:pt x="36" y="61"/>
                  </a:lnTo>
                  <a:lnTo>
                    <a:pt x="30" y="31"/>
                  </a:lnTo>
                  <a:lnTo>
                    <a:pt x="141" y="21"/>
                  </a:lnTo>
                  <a:lnTo>
                    <a:pt x="177" y="0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2" y="29"/>
                  </a:lnTo>
                  <a:lnTo>
                    <a:pt x="4" y="37"/>
                  </a:lnTo>
                  <a:lnTo>
                    <a:pt x="4" y="44"/>
                  </a:lnTo>
                  <a:lnTo>
                    <a:pt x="6" y="52"/>
                  </a:lnTo>
                  <a:lnTo>
                    <a:pt x="6" y="59"/>
                  </a:lnTo>
                  <a:lnTo>
                    <a:pt x="8" y="69"/>
                  </a:lnTo>
                  <a:lnTo>
                    <a:pt x="9" y="78"/>
                  </a:lnTo>
                  <a:lnTo>
                    <a:pt x="9" y="88"/>
                  </a:lnTo>
                  <a:lnTo>
                    <a:pt x="13" y="99"/>
                  </a:lnTo>
                  <a:lnTo>
                    <a:pt x="15" y="111"/>
                  </a:lnTo>
                  <a:lnTo>
                    <a:pt x="17" y="122"/>
                  </a:lnTo>
                  <a:lnTo>
                    <a:pt x="19" y="135"/>
                  </a:lnTo>
                  <a:lnTo>
                    <a:pt x="21" y="149"/>
                  </a:lnTo>
                  <a:lnTo>
                    <a:pt x="25" y="164"/>
                  </a:lnTo>
                  <a:lnTo>
                    <a:pt x="27" y="177"/>
                  </a:lnTo>
                  <a:lnTo>
                    <a:pt x="28" y="192"/>
                  </a:lnTo>
                  <a:lnTo>
                    <a:pt x="32" y="207"/>
                  </a:lnTo>
                  <a:lnTo>
                    <a:pt x="36" y="225"/>
                  </a:lnTo>
                  <a:lnTo>
                    <a:pt x="38" y="242"/>
                  </a:lnTo>
                  <a:lnTo>
                    <a:pt x="42" y="259"/>
                  </a:lnTo>
                  <a:lnTo>
                    <a:pt x="46" y="276"/>
                  </a:lnTo>
                  <a:lnTo>
                    <a:pt x="51" y="293"/>
                  </a:lnTo>
                  <a:lnTo>
                    <a:pt x="55" y="312"/>
                  </a:lnTo>
                  <a:lnTo>
                    <a:pt x="59" y="331"/>
                  </a:lnTo>
                  <a:lnTo>
                    <a:pt x="65" y="350"/>
                  </a:lnTo>
                  <a:lnTo>
                    <a:pt x="68" y="371"/>
                  </a:lnTo>
                  <a:lnTo>
                    <a:pt x="74" y="390"/>
                  </a:lnTo>
                  <a:lnTo>
                    <a:pt x="80" y="409"/>
                  </a:lnTo>
                  <a:lnTo>
                    <a:pt x="84" y="430"/>
                  </a:lnTo>
                  <a:lnTo>
                    <a:pt x="89" y="451"/>
                  </a:lnTo>
                  <a:lnTo>
                    <a:pt x="95" y="472"/>
                  </a:lnTo>
                  <a:lnTo>
                    <a:pt x="101" y="492"/>
                  </a:lnTo>
                  <a:lnTo>
                    <a:pt x="108" y="515"/>
                  </a:lnTo>
                  <a:lnTo>
                    <a:pt x="114" y="536"/>
                  </a:lnTo>
                  <a:lnTo>
                    <a:pt x="122" y="559"/>
                  </a:lnTo>
                  <a:lnTo>
                    <a:pt x="127" y="580"/>
                  </a:lnTo>
                  <a:lnTo>
                    <a:pt x="135" y="603"/>
                  </a:lnTo>
                  <a:lnTo>
                    <a:pt x="143" y="625"/>
                  </a:lnTo>
                  <a:lnTo>
                    <a:pt x="150" y="648"/>
                  </a:lnTo>
                  <a:lnTo>
                    <a:pt x="158" y="671"/>
                  </a:lnTo>
                  <a:lnTo>
                    <a:pt x="167" y="694"/>
                  </a:lnTo>
                  <a:lnTo>
                    <a:pt x="177" y="719"/>
                  </a:lnTo>
                  <a:lnTo>
                    <a:pt x="184" y="741"/>
                  </a:lnTo>
                  <a:lnTo>
                    <a:pt x="194" y="764"/>
                  </a:lnTo>
                  <a:lnTo>
                    <a:pt x="203" y="787"/>
                  </a:lnTo>
                  <a:lnTo>
                    <a:pt x="213" y="810"/>
                  </a:lnTo>
                  <a:lnTo>
                    <a:pt x="222" y="832"/>
                  </a:lnTo>
                  <a:lnTo>
                    <a:pt x="232" y="857"/>
                  </a:lnTo>
                  <a:lnTo>
                    <a:pt x="243" y="880"/>
                  </a:lnTo>
                  <a:lnTo>
                    <a:pt x="255" y="903"/>
                  </a:lnTo>
                  <a:lnTo>
                    <a:pt x="264" y="926"/>
                  </a:lnTo>
                  <a:lnTo>
                    <a:pt x="276" y="948"/>
                  </a:lnTo>
                  <a:lnTo>
                    <a:pt x="289" y="971"/>
                  </a:lnTo>
                  <a:lnTo>
                    <a:pt x="300" y="996"/>
                  </a:lnTo>
                  <a:lnTo>
                    <a:pt x="312" y="1017"/>
                  </a:lnTo>
                  <a:lnTo>
                    <a:pt x="325" y="1040"/>
                  </a:lnTo>
                  <a:lnTo>
                    <a:pt x="338" y="1062"/>
                  </a:lnTo>
                  <a:lnTo>
                    <a:pt x="352" y="1085"/>
                  </a:lnTo>
                  <a:lnTo>
                    <a:pt x="393" y="1123"/>
                  </a:lnTo>
                  <a:close/>
                </a:path>
              </a:pathLst>
            </a:custGeom>
            <a:solidFill>
              <a:srgbClr val="6666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0937"/>
            </a:p>
          </p:txBody>
        </p:sp>
        <p:sp>
          <p:nvSpPr>
            <p:cNvPr id="54" name="Freeform 11"/>
            <p:cNvSpPr>
              <a:spLocks/>
            </p:cNvSpPr>
            <p:nvPr/>
          </p:nvSpPr>
          <p:spPr bwMode="auto">
            <a:xfrm>
              <a:off x="4681538" y="3071813"/>
              <a:ext cx="1176338" cy="1177925"/>
            </a:xfrm>
            <a:custGeom>
              <a:avLst/>
              <a:gdLst>
                <a:gd name="T0" fmla="*/ 2147483647 w 1482"/>
                <a:gd name="T1" fmla="*/ 2147483647 h 1484"/>
                <a:gd name="T2" fmla="*/ 2147483647 w 1482"/>
                <a:gd name="T3" fmla="*/ 2147483647 h 1484"/>
                <a:gd name="T4" fmla="*/ 2147483647 w 1482"/>
                <a:gd name="T5" fmla="*/ 2147483647 h 1484"/>
                <a:gd name="T6" fmla="*/ 2147483647 w 1482"/>
                <a:gd name="T7" fmla="*/ 2147483647 h 1484"/>
                <a:gd name="T8" fmla="*/ 2147483647 w 1482"/>
                <a:gd name="T9" fmla="*/ 2147483647 h 1484"/>
                <a:gd name="T10" fmla="*/ 2147483647 w 1482"/>
                <a:gd name="T11" fmla="*/ 2147483647 h 1484"/>
                <a:gd name="T12" fmla="*/ 2147483647 w 1482"/>
                <a:gd name="T13" fmla="*/ 2147483647 h 1484"/>
                <a:gd name="T14" fmla="*/ 2147483647 w 1482"/>
                <a:gd name="T15" fmla="*/ 2147483647 h 1484"/>
                <a:gd name="T16" fmla="*/ 2147483647 w 1482"/>
                <a:gd name="T17" fmla="*/ 2147483647 h 1484"/>
                <a:gd name="T18" fmla="*/ 2147483647 w 1482"/>
                <a:gd name="T19" fmla="*/ 2147483647 h 1484"/>
                <a:gd name="T20" fmla="*/ 2147483647 w 1482"/>
                <a:gd name="T21" fmla="*/ 2147483647 h 1484"/>
                <a:gd name="T22" fmla="*/ 2147483647 w 1482"/>
                <a:gd name="T23" fmla="*/ 2147483647 h 1484"/>
                <a:gd name="T24" fmla="*/ 2147483647 w 1482"/>
                <a:gd name="T25" fmla="*/ 2147483647 h 1484"/>
                <a:gd name="T26" fmla="*/ 2147483647 w 1482"/>
                <a:gd name="T27" fmla="*/ 2147483647 h 1484"/>
                <a:gd name="T28" fmla="*/ 2147483647 w 1482"/>
                <a:gd name="T29" fmla="*/ 2147483647 h 1484"/>
                <a:gd name="T30" fmla="*/ 2147483647 w 1482"/>
                <a:gd name="T31" fmla="*/ 2147483647 h 1484"/>
                <a:gd name="T32" fmla="*/ 2147483647 w 1482"/>
                <a:gd name="T33" fmla="*/ 2147483647 h 1484"/>
                <a:gd name="T34" fmla="*/ 2147483647 w 1482"/>
                <a:gd name="T35" fmla="*/ 2147483647 h 1484"/>
                <a:gd name="T36" fmla="*/ 2147483647 w 1482"/>
                <a:gd name="T37" fmla="*/ 0 h 1484"/>
                <a:gd name="T38" fmla="*/ 2147483647 w 1482"/>
                <a:gd name="T39" fmla="*/ 2147483647 h 1484"/>
                <a:gd name="T40" fmla="*/ 2147483647 w 1482"/>
                <a:gd name="T41" fmla="*/ 2147483647 h 1484"/>
                <a:gd name="T42" fmla="*/ 2147483647 w 1482"/>
                <a:gd name="T43" fmla="*/ 2147483647 h 1484"/>
                <a:gd name="T44" fmla="*/ 2147483647 w 1482"/>
                <a:gd name="T45" fmla="*/ 2147483647 h 1484"/>
                <a:gd name="T46" fmla="*/ 2147483647 w 1482"/>
                <a:gd name="T47" fmla="*/ 2147483647 h 1484"/>
                <a:gd name="T48" fmla="*/ 2147483647 w 1482"/>
                <a:gd name="T49" fmla="*/ 2147483647 h 1484"/>
                <a:gd name="T50" fmla="*/ 2147483647 w 1482"/>
                <a:gd name="T51" fmla="*/ 2147483647 h 1484"/>
                <a:gd name="T52" fmla="*/ 2147483647 w 1482"/>
                <a:gd name="T53" fmla="*/ 2147483647 h 1484"/>
                <a:gd name="T54" fmla="*/ 2147483647 w 1482"/>
                <a:gd name="T55" fmla="*/ 2147483647 h 1484"/>
                <a:gd name="T56" fmla="*/ 2147483647 w 1482"/>
                <a:gd name="T57" fmla="*/ 2147483647 h 1484"/>
                <a:gd name="T58" fmla="*/ 2147483647 w 1482"/>
                <a:gd name="T59" fmla="*/ 2147483647 h 1484"/>
                <a:gd name="T60" fmla="*/ 2147483647 w 1482"/>
                <a:gd name="T61" fmla="*/ 2147483647 h 1484"/>
                <a:gd name="T62" fmla="*/ 2147483647 w 1482"/>
                <a:gd name="T63" fmla="*/ 2147483647 h 1484"/>
                <a:gd name="T64" fmla="*/ 2147483647 w 1482"/>
                <a:gd name="T65" fmla="*/ 2147483647 h 1484"/>
                <a:gd name="T66" fmla="*/ 2147483647 w 1482"/>
                <a:gd name="T67" fmla="*/ 2147483647 h 1484"/>
                <a:gd name="T68" fmla="*/ 2147483647 w 1482"/>
                <a:gd name="T69" fmla="*/ 2147483647 h 1484"/>
                <a:gd name="T70" fmla="*/ 2147483647 w 1482"/>
                <a:gd name="T71" fmla="*/ 2147483647 h 1484"/>
                <a:gd name="T72" fmla="*/ 2147483647 w 1482"/>
                <a:gd name="T73" fmla="*/ 2147483647 h 1484"/>
                <a:gd name="T74" fmla="*/ 2147483647 w 1482"/>
                <a:gd name="T75" fmla="*/ 2147483647 h 1484"/>
                <a:gd name="T76" fmla="*/ 2147483647 w 1482"/>
                <a:gd name="T77" fmla="*/ 2147483647 h 1484"/>
                <a:gd name="T78" fmla="*/ 2147483647 w 1482"/>
                <a:gd name="T79" fmla="*/ 2147483647 h 1484"/>
                <a:gd name="T80" fmla="*/ 2147483647 w 1482"/>
                <a:gd name="T81" fmla="*/ 2147483647 h 1484"/>
                <a:gd name="T82" fmla="*/ 2147483647 w 1482"/>
                <a:gd name="T83" fmla="*/ 2147483647 h 1484"/>
                <a:gd name="T84" fmla="*/ 2147483647 w 1482"/>
                <a:gd name="T85" fmla="*/ 2147483647 h 1484"/>
                <a:gd name="T86" fmla="*/ 2147483647 w 1482"/>
                <a:gd name="T87" fmla="*/ 2147483647 h 1484"/>
                <a:gd name="T88" fmla="*/ 2147483647 w 1482"/>
                <a:gd name="T89" fmla="*/ 2147483647 h 1484"/>
                <a:gd name="T90" fmla="*/ 2147483647 w 1482"/>
                <a:gd name="T91" fmla="*/ 2147483647 h 1484"/>
                <a:gd name="T92" fmla="*/ 2147483647 w 1482"/>
                <a:gd name="T93" fmla="*/ 2147483647 h 1484"/>
                <a:gd name="T94" fmla="*/ 2147483647 w 1482"/>
                <a:gd name="T95" fmla="*/ 2147483647 h 1484"/>
                <a:gd name="T96" fmla="*/ 2147483647 w 1482"/>
                <a:gd name="T97" fmla="*/ 2147483647 h 1484"/>
                <a:gd name="T98" fmla="*/ 2147483647 w 1482"/>
                <a:gd name="T99" fmla="*/ 2147483647 h 1484"/>
                <a:gd name="T100" fmla="*/ 2147483647 w 1482"/>
                <a:gd name="T101" fmla="*/ 2147483647 h 1484"/>
                <a:gd name="T102" fmla="*/ 2147483647 w 1482"/>
                <a:gd name="T103" fmla="*/ 2147483647 h 1484"/>
                <a:gd name="T104" fmla="*/ 2147483647 w 1482"/>
                <a:gd name="T105" fmla="*/ 2147483647 h 1484"/>
                <a:gd name="T106" fmla="*/ 2147483647 w 1482"/>
                <a:gd name="T107" fmla="*/ 2147483647 h 1484"/>
                <a:gd name="T108" fmla="*/ 2147483647 w 1482"/>
                <a:gd name="T109" fmla="*/ 2147483647 h 1484"/>
                <a:gd name="T110" fmla="*/ 2147483647 w 1482"/>
                <a:gd name="T111" fmla="*/ 2147483647 h 1484"/>
                <a:gd name="T112" fmla="*/ 2147483647 w 1482"/>
                <a:gd name="T113" fmla="*/ 2147483647 h 1484"/>
                <a:gd name="T114" fmla="*/ 2147483647 w 1482"/>
                <a:gd name="T115" fmla="*/ 2147483647 h 148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482" h="1484">
                  <a:moveTo>
                    <a:pt x="707" y="1484"/>
                  </a:moveTo>
                  <a:lnTo>
                    <a:pt x="705" y="1484"/>
                  </a:lnTo>
                  <a:lnTo>
                    <a:pt x="699" y="1484"/>
                  </a:lnTo>
                  <a:lnTo>
                    <a:pt x="697" y="1484"/>
                  </a:lnTo>
                  <a:lnTo>
                    <a:pt x="694" y="1484"/>
                  </a:lnTo>
                  <a:lnTo>
                    <a:pt x="688" y="1484"/>
                  </a:lnTo>
                  <a:lnTo>
                    <a:pt x="684" y="1484"/>
                  </a:lnTo>
                  <a:lnTo>
                    <a:pt x="676" y="1484"/>
                  </a:lnTo>
                  <a:lnTo>
                    <a:pt x="673" y="1484"/>
                  </a:lnTo>
                  <a:lnTo>
                    <a:pt x="665" y="1484"/>
                  </a:lnTo>
                  <a:lnTo>
                    <a:pt x="657" y="1484"/>
                  </a:lnTo>
                  <a:lnTo>
                    <a:pt x="650" y="1482"/>
                  </a:lnTo>
                  <a:lnTo>
                    <a:pt x="642" y="1482"/>
                  </a:lnTo>
                  <a:lnTo>
                    <a:pt x="633" y="1482"/>
                  </a:lnTo>
                  <a:lnTo>
                    <a:pt x="625" y="1482"/>
                  </a:lnTo>
                  <a:lnTo>
                    <a:pt x="616" y="1480"/>
                  </a:lnTo>
                  <a:lnTo>
                    <a:pt x="606" y="1480"/>
                  </a:lnTo>
                  <a:lnTo>
                    <a:pt x="595" y="1478"/>
                  </a:lnTo>
                  <a:lnTo>
                    <a:pt x="583" y="1478"/>
                  </a:lnTo>
                  <a:lnTo>
                    <a:pt x="574" y="1476"/>
                  </a:lnTo>
                  <a:lnTo>
                    <a:pt x="562" y="1474"/>
                  </a:lnTo>
                  <a:lnTo>
                    <a:pt x="551" y="1472"/>
                  </a:lnTo>
                  <a:lnTo>
                    <a:pt x="540" y="1472"/>
                  </a:lnTo>
                  <a:lnTo>
                    <a:pt x="526" y="1469"/>
                  </a:lnTo>
                  <a:lnTo>
                    <a:pt x="513" y="1467"/>
                  </a:lnTo>
                  <a:lnTo>
                    <a:pt x="502" y="1463"/>
                  </a:lnTo>
                  <a:lnTo>
                    <a:pt x="488" y="1461"/>
                  </a:lnTo>
                  <a:lnTo>
                    <a:pt x="473" y="1455"/>
                  </a:lnTo>
                  <a:lnTo>
                    <a:pt x="462" y="1453"/>
                  </a:lnTo>
                  <a:lnTo>
                    <a:pt x="448" y="1450"/>
                  </a:lnTo>
                  <a:lnTo>
                    <a:pt x="435" y="1444"/>
                  </a:lnTo>
                  <a:lnTo>
                    <a:pt x="420" y="1438"/>
                  </a:lnTo>
                  <a:lnTo>
                    <a:pt x="406" y="1434"/>
                  </a:lnTo>
                  <a:lnTo>
                    <a:pt x="393" y="1429"/>
                  </a:lnTo>
                  <a:lnTo>
                    <a:pt x="380" y="1423"/>
                  </a:lnTo>
                  <a:lnTo>
                    <a:pt x="365" y="1415"/>
                  </a:lnTo>
                  <a:lnTo>
                    <a:pt x="351" y="1408"/>
                  </a:lnTo>
                  <a:lnTo>
                    <a:pt x="338" y="1400"/>
                  </a:lnTo>
                  <a:lnTo>
                    <a:pt x="323" y="1395"/>
                  </a:lnTo>
                  <a:lnTo>
                    <a:pt x="309" y="1385"/>
                  </a:lnTo>
                  <a:lnTo>
                    <a:pt x="294" y="1377"/>
                  </a:lnTo>
                  <a:lnTo>
                    <a:pt x="281" y="1368"/>
                  </a:lnTo>
                  <a:lnTo>
                    <a:pt x="268" y="1358"/>
                  </a:lnTo>
                  <a:lnTo>
                    <a:pt x="254" y="1347"/>
                  </a:lnTo>
                  <a:lnTo>
                    <a:pt x="241" y="1338"/>
                  </a:lnTo>
                  <a:lnTo>
                    <a:pt x="228" y="1326"/>
                  </a:lnTo>
                  <a:lnTo>
                    <a:pt x="216" y="1315"/>
                  </a:lnTo>
                  <a:lnTo>
                    <a:pt x="201" y="1301"/>
                  </a:lnTo>
                  <a:lnTo>
                    <a:pt x="188" y="1288"/>
                  </a:lnTo>
                  <a:lnTo>
                    <a:pt x="176" y="1273"/>
                  </a:lnTo>
                  <a:lnTo>
                    <a:pt x="165" y="1260"/>
                  </a:lnTo>
                  <a:lnTo>
                    <a:pt x="152" y="1244"/>
                  </a:lnTo>
                  <a:lnTo>
                    <a:pt x="140" y="1229"/>
                  </a:lnTo>
                  <a:lnTo>
                    <a:pt x="129" y="1212"/>
                  </a:lnTo>
                  <a:lnTo>
                    <a:pt x="119" y="1197"/>
                  </a:lnTo>
                  <a:lnTo>
                    <a:pt x="108" y="1178"/>
                  </a:lnTo>
                  <a:lnTo>
                    <a:pt x="97" y="1161"/>
                  </a:lnTo>
                  <a:lnTo>
                    <a:pt x="87" y="1140"/>
                  </a:lnTo>
                  <a:lnTo>
                    <a:pt x="79" y="1123"/>
                  </a:lnTo>
                  <a:lnTo>
                    <a:pt x="68" y="1100"/>
                  </a:lnTo>
                  <a:lnTo>
                    <a:pt x="60" y="1079"/>
                  </a:lnTo>
                  <a:lnTo>
                    <a:pt x="53" y="1058"/>
                  </a:lnTo>
                  <a:lnTo>
                    <a:pt x="45" y="1035"/>
                  </a:lnTo>
                  <a:lnTo>
                    <a:pt x="38" y="1013"/>
                  </a:lnTo>
                  <a:lnTo>
                    <a:pt x="30" y="990"/>
                  </a:lnTo>
                  <a:lnTo>
                    <a:pt x="24" y="965"/>
                  </a:lnTo>
                  <a:lnTo>
                    <a:pt x="21" y="944"/>
                  </a:lnTo>
                  <a:lnTo>
                    <a:pt x="15" y="921"/>
                  </a:lnTo>
                  <a:lnTo>
                    <a:pt x="11" y="901"/>
                  </a:lnTo>
                  <a:lnTo>
                    <a:pt x="7" y="878"/>
                  </a:lnTo>
                  <a:lnTo>
                    <a:pt x="5" y="857"/>
                  </a:lnTo>
                  <a:lnTo>
                    <a:pt x="3" y="836"/>
                  </a:lnTo>
                  <a:lnTo>
                    <a:pt x="2" y="815"/>
                  </a:lnTo>
                  <a:lnTo>
                    <a:pt x="0" y="794"/>
                  </a:lnTo>
                  <a:lnTo>
                    <a:pt x="0" y="775"/>
                  </a:lnTo>
                  <a:lnTo>
                    <a:pt x="0" y="754"/>
                  </a:lnTo>
                  <a:lnTo>
                    <a:pt x="0" y="735"/>
                  </a:lnTo>
                  <a:lnTo>
                    <a:pt x="0" y="716"/>
                  </a:lnTo>
                  <a:lnTo>
                    <a:pt x="2" y="697"/>
                  </a:lnTo>
                  <a:lnTo>
                    <a:pt x="3" y="678"/>
                  </a:lnTo>
                  <a:lnTo>
                    <a:pt x="5" y="661"/>
                  </a:lnTo>
                  <a:lnTo>
                    <a:pt x="7" y="642"/>
                  </a:lnTo>
                  <a:lnTo>
                    <a:pt x="11" y="625"/>
                  </a:lnTo>
                  <a:lnTo>
                    <a:pt x="13" y="608"/>
                  </a:lnTo>
                  <a:lnTo>
                    <a:pt x="17" y="591"/>
                  </a:lnTo>
                  <a:lnTo>
                    <a:pt x="21" y="574"/>
                  </a:lnTo>
                  <a:lnTo>
                    <a:pt x="24" y="559"/>
                  </a:lnTo>
                  <a:lnTo>
                    <a:pt x="28" y="542"/>
                  </a:lnTo>
                  <a:lnTo>
                    <a:pt x="34" y="526"/>
                  </a:lnTo>
                  <a:lnTo>
                    <a:pt x="38" y="509"/>
                  </a:lnTo>
                  <a:lnTo>
                    <a:pt x="43" y="496"/>
                  </a:lnTo>
                  <a:lnTo>
                    <a:pt x="47" y="481"/>
                  </a:lnTo>
                  <a:lnTo>
                    <a:pt x="53" y="466"/>
                  </a:lnTo>
                  <a:lnTo>
                    <a:pt x="59" y="452"/>
                  </a:lnTo>
                  <a:lnTo>
                    <a:pt x="64" y="441"/>
                  </a:lnTo>
                  <a:lnTo>
                    <a:pt x="70" y="428"/>
                  </a:lnTo>
                  <a:lnTo>
                    <a:pt x="76" y="414"/>
                  </a:lnTo>
                  <a:lnTo>
                    <a:pt x="81" y="401"/>
                  </a:lnTo>
                  <a:lnTo>
                    <a:pt x="87" y="390"/>
                  </a:lnTo>
                  <a:lnTo>
                    <a:pt x="93" y="376"/>
                  </a:lnTo>
                  <a:lnTo>
                    <a:pt x="100" y="367"/>
                  </a:lnTo>
                  <a:lnTo>
                    <a:pt x="106" y="353"/>
                  </a:lnTo>
                  <a:lnTo>
                    <a:pt x="112" y="344"/>
                  </a:lnTo>
                  <a:lnTo>
                    <a:pt x="117" y="334"/>
                  </a:lnTo>
                  <a:lnTo>
                    <a:pt x="123" y="325"/>
                  </a:lnTo>
                  <a:lnTo>
                    <a:pt x="127" y="315"/>
                  </a:lnTo>
                  <a:lnTo>
                    <a:pt x="135" y="306"/>
                  </a:lnTo>
                  <a:lnTo>
                    <a:pt x="140" y="298"/>
                  </a:lnTo>
                  <a:lnTo>
                    <a:pt x="146" y="289"/>
                  </a:lnTo>
                  <a:lnTo>
                    <a:pt x="152" y="283"/>
                  </a:lnTo>
                  <a:lnTo>
                    <a:pt x="157" y="276"/>
                  </a:lnTo>
                  <a:lnTo>
                    <a:pt x="161" y="268"/>
                  </a:lnTo>
                  <a:lnTo>
                    <a:pt x="167" y="260"/>
                  </a:lnTo>
                  <a:lnTo>
                    <a:pt x="171" y="255"/>
                  </a:lnTo>
                  <a:lnTo>
                    <a:pt x="176" y="249"/>
                  </a:lnTo>
                  <a:lnTo>
                    <a:pt x="178" y="245"/>
                  </a:lnTo>
                  <a:lnTo>
                    <a:pt x="182" y="240"/>
                  </a:lnTo>
                  <a:lnTo>
                    <a:pt x="188" y="236"/>
                  </a:lnTo>
                  <a:lnTo>
                    <a:pt x="192" y="232"/>
                  </a:lnTo>
                  <a:lnTo>
                    <a:pt x="195" y="226"/>
                  </a:lnTo>
                  <a:lnTo>
                    <a:pt x="201" y="222"/>
                  </a:lnTo>
                  <a:lnTo>
                    <a:pt x="203" y="219"/>
                  </a:lnTo>
                  <a:lnTo>
                    <a:pt x="205" y="219"/>
                  </a:lnTo>
                  <a:lnTo>
                    <a:pt x="205" y="217"/>
                  </a:lnTo>
                  <a:lnTo>
                    <a:pt x="209" y="215"/>
                  </a:lnTo>
                  <a:lnTo>
                    <a:pt x="213" y="209"/>
                  </a:lnTo>
                  <a:lnTo>
                    <a:pt x="220" y="203"/>
                  </a:lnTo>
                  <a:lnTo>
                    <a:pt x="222" y="200"/>
                  </a:lnTo>
                  <a:lnTo>
                    <a:pt x="228" y="196"/>
                  </a:lnTo>
                  <a:lnTo>
                    <a:pt x="232" y="192"/>
                  </a:lnTo>
                  <a:lnTo>
                    <a:pt x="237" y="188"/>
                  </a:lnTo>
                  <a:lnTo>
                    <a:pt x="243" y="183"/>
                  </a:lnTo>
                  <a:lnTo>
                    <a:pt x="249" y="177"/>
                  </a:lnTo>
                  <a:lnTo>
                    <a:pt x="254" y="173"/>
                  </a:lnTo>
                  <a:lnTo>
                    <a:pt x="262" y="169"/>
                  </a:lnTo>
                  <a:lnTo>
                    <a:pt x="270" y="162"/>
                  </a:lnTo>
                  <a:lnTo>
                    <a:pt x="275" y="156"/>
                  </a:lnTo>
                  <a:lnTo>
                    <a:pt x="285" y="150"/>
                  </a:lnTo>
                  <a:lnTo>
                    <a:pt x="292" y="145"/>
                  </a:lnTo>
                  <a:lnTo>
                    <a:pt x="302" y="139"/>
                  </a:lnTo>
                  <a:lnTo>
                    <a:pt x="309" y="133"/>
                  </a:lnTo>
                  <a:lnTo>
                    <a:pt x="321" y="127"/>
                  </a:lnTo>
                  <a:lnTo>
                    <a:pt x="330" y="122"/>
                  </a:lnTo>
                  <a:lnTo>
                    <a:pt x="340" y="114"/>
                  </a:lnTo>
                  <a:lnTo>
                    <a:pt x="351" y="108"/>
                  </a:lnTo>
                  <a:lnTo>
                    <a:pt x="363" y="101"/>
                  </a:lnTo>
                  <a:lnTo>
                    <a:pt x="374" y="95"/>
                  </a:lnTo>
                  <a:lnTo>
                    <a:pt x="386" y="89"/>
                  </a:lnTo>
                  <a:lnTo>
                    <a:pt x="397" y="84"/>
                  </a:lnTo>
                  <a:lnTo>
                    <a:pt x="410" y="78"/>
                  </a:lnTo>
                  <a:lnTo>
                    <a:pt x="424" y="72"/>
                  </a:lnTo>
                  <a:lnTo>
                    <a:pt x="435" y="67"/>
                  </a:lnTo>
                  <a:lnTo>
                    <a:pt x="450" y="61"/>
                  </a:lnTo>
                  <a:lnTo>
                    <a:pt x="463" y="53"/>
                  </a:lnTo>
                  <a:lnTo>
                    <a:pt x="477" y="50"/>
                  </a:lnTo>
                  <a:lnTo>
                    <a:pt x="490" y="44"/>
                  </a:lnTo>
                  <a:lnTo>
                    <a:pt x="505" y="38"/>
                  </a:lnTo>
                  <a:lnTo>
                    <a:pt x="521" y="34"/>
                  </a:lnTo>
                  <a:lnTo>
                    <a:pt x="536" y="29"/>
                  </a:lnTo>
                  <a:lnTo>
                    <a:pt x="551" y="25"/>
                  </a:lnTo>
                  <a:lnTo>
                    <a:pt x="566" y="21"/>
                  </a:lnTo>
                  <a:lnTo>
                    <a:pt x="583" y="17"/>
                  </a:lnTo>
                  <a:lnTo>
                    <a:pt x="600" y="13"/>
                  </a:lnTo>
                  <a:lnTo>
                    <a:pt x="616" y="12"/>
                  </a:lnTo>
                  <a:lnTo>
                    <a:pt x="633" y="8"/>
                  </a:lnTo>
                  <a:lnTo>
                    <a:pt x="650" y="6"/>
                  </a:lnTo>
                  <a:lnTo>
                    <a:pt x="669" y="4"/>
                  </a:lnTo>
                  <a:lnTo>
                    <a:pt x="686" y="2"/>
                  </a:lnTo>
                  <a:lnTo>
                    <a:pt x="703" y="0"/>
                  </a:lnTo>
                  <a:lnTo>
                    <a:pt x="722" y="0"/>
                  </a:lnTo>
                  <a:lnTo>
                    <a:pt x="739" y="0"/>
                  </a:lnTo>
                  <a:lnTo>
                    <a:pt x="758" y="0"/>
                  </a:lnTo>
                  <a:lnTo>
                    <a:pt x="777" y="0"/>
                  </a:lnTo>
                  <a:lnTo>
                    <a:pt x="796" y="2"/>
                  </a:lnTo>
                  <a:lnTo>
                    <a:pt x="815" y="6"/>
                  </a:lnTo>
                  <a:lnTo>
                    <a:pt x="836" y="8"/>
                  </a:lnTo>
                  <a:lnTo>
                    <a:pt x="855" y="12"/>
                  </a:lnTo>
                  <a:lnTo>
                    <a:pt x="874" y="13"/>
                  </a:lnTo>
                  <a:lnTo>
                    <a:pt x="895" y="19"/>
                  </a:lnTo>
                  <a:lnTo>
                    <a:pt x="914" y="23"/>
                  </a:lnTo>
                  <a:lnTo>
                    <a:pt x="935" y="29"/>
                  </a:lnTo>
                  <a:lnTo>
                    <a:pt x="958" y="36"/>
                  </a:lnTo>
                  <a:lnTo>
                    <a:pt x="979" y="44"/>
                  </a:lnTo>
                  <a:lnTo>
                    <a:pt x="998" y="51"/>
                  </a:lnTo>
                  <a:lnTo>
                    <a:pt x="1019" y="57"/>
                  </a:lnTo>
                  <a:lnTo>
                    <a:pt x="1038" y="65"/>
                  </a:lnTo>
                  <a:lnTo>
                    <a:pt x="1057" y="74"/>
                  </a:lnTo>
                  <a:lnTo>
                    <a:pt x="1074" y="82"/>
                  </a:lnTo>
                  <a:lnTo>
                    <a:pt x="1093" y="89"/>
                  </a:lnTo>
                  <a:lnTo>
                    <a:pt x="1110" y="99"/>
                  </a:lnTo>
                  <a:lnTo>
                    <a:pt x="1127" y="108"/>
                  </a:lnTo>
                  <a:lnTo>
                    <a:pt x="1142" y="118"/>
                  </a:lnTo>
                  <a:lnTo>
                    <a:pt x="1159" y="127"/>
                  </a:lnTo>
                  <a:lnTo>
                    <a:pt x="1173" y="137"/>
                  </a:lnTo>
                  <a:lnTo>
                    <a:pt x="1188" y="146"/>
                  </a:lnTo>
                  <a:lnTo>
                    <a:pt x="1203" y="156"/>
                  </a:lnTo>
                  <a:lnTo>
                    <a:pt x="1216" y="165"/>
                  </a:lnTo>
                  <a:lnTo>
                    <a:pt x="1230" y="177"/>
                  </a:lnTo>
                  <a:lnTo>
                    <a:pt x="1243" y="186"/>
                  </a:lnTo>
                  <a:lnTo>
                    <a:pt x="1254" y="196"/>
                  </a:lnTo>
                  <a:lnTo>
                    <a:pt x="1268" y="205"/>
                  </a:lnTo>
                  <a:lnTo>
                    <a:pt x="1279" y="217"/>
                  </a:lnTo>
                  <a:lnTo>
                    <a:pt x="1290" y="228"/>
                  </a:lnTo>
                  <a:lnTo>
                    <a:pt x="1300" y="238"/>
                  </a:lnTo>
                  <a:lnTo>
                    <a:pt x="1311" y="249"/>
                  </a:lnTo>
                  <a:lnTo>
                    <a:pt x="1321" y="258"/>
                  </a:lnTo>
                  <a:lnTo>
                    <a:pt x="1330" y="270"/>
                  </a:lnTo>
                  <a:lnTo>
                    <a:pt x="1338" y="279"/>
                  </a:lnTo>
                  <a:lnTo>
                    <a:pt x="1347" y="289"/>
                  </a:lnTo>
                  <a:lnTo>
                    <a:pt x="1355" y="300"/>
                  </a:lnTo>
                  <a:lnTo>
                    <a:pt x="1365" y="310"/>
                  </a:lnTo>
                  <a:lnTo>
                    <a:pt x="1372" y="321"/>
                  </a:lnTo>
                  <a:lnTo>
                    <a:pt x="1380" y="331"/>
                  </a:lnTo>
                  <a:lnTo>
                    <a:pt x="1386" y="342"/>
                  </a:lnTo>
                  <a:lnTo>
                    <a:pt x="1393" y="352"/>
                  </a:lnTo>
                  <a:lnTo>
                    <a:pt x="1399" y="361"/>
                  </a:lnTo>
                  <a:lnTo>
                    <a:pt x="1405" y="371"/>
                  </a:lnTo>
                  <a:lnTo>
                    <a:pt x="1410" y="380"/>
                  </a:lnTo>
                  <a:lnTo>
                    <a:pt x="1416" y="390"/>
                  </a:lnTo>
                  <a:lnTo>
                    <a:pt x="1420" y="399"/>
                  </a:lnTo>
                  <a:lnTo>
                    <a:pt x="1425" y="409"/>
                  </a:lnTo>
                  <a:lnTo>
                    <a:pt x="1429" y="416"/>
                  </a:lnTo>
                  <a:lnTo>
                    <a:pt x="1435" y="428"/>
                  </a:lnTo>
                  <a:lnTo>
                    <a:pt x="1437" y="435"/>
                  </a:lnTo>
                  <a:lnTo>
                    <a:pt x="1441" y="443"/>
                  </a:lnTo>
                  <a:lnTo>
                    <a:pt x="1444" y="450"/>
                  </a:lnTo>
                  <a:lnTo>
                    <a:pt x="1448" y="460"/>
                  </a:lnTo>
                  <a:lnTo>
                    <a:pt x="1450" y="466"/>
                  </a:lnTo>
                  <a:lnTo>
                    <a:pt x="1454" y="473"/>
                  </a:lnTo>
                  <a:lnTo>
                    <a:pt x="1456" y="481"/>
                  </a:lnTo>
                  <a:lnTo>
                    <a:pt x="1460" y="488"/>
                  </a:lnTo>
                  <a:lnTo>
                    <a:pt x="1462" y="494"/>
                  </a:lnTo>
                  <a:lnTo>
                    <a:pt x="1462" y="500"/>
                  </a:lnTo>
                  <a:lnTo>
                    <a:pt x="1463" y="505"/>
                  </a:lnTo>
                  <a:lnTo>
                    <a:pt x="1465" y="511"/>
                  </a:lnTo>
                  <a:lnTo>
                    <a:pt x="1467" y="515"/>
                  </a:lnTo>
                  <a:lnTo>
                    <a:pt x="1467" y="521"/>
                  </a:lnTo>
                  <a:lnTo>
                    <a:pt x="1469" y="524"/>
                  </a:lnTo>
                  <a:lnTo>
                    <a:pt x="1471" y="530"/>
                  </a:lnTo>
                  <a:lnTo>
                    <a:pt x="1471" y="536"/>
                  </a:lnTo>
                  <a:lnTo>
                    <a:pt x="1473" y="542"/>
                  </a:lnTo>
                  <a:lnTo>
                    <a:pt x="1473" y="543"/>
                  </a:lnTo>
                  <a:lnTo>
                    <a:pt x="1473" y="545"/>
                  </a:lnTo>
                  <a:lnTo>
                    <a:pt x="1473" y="547"/>
                  </a:lnTo>
                  <a:lnTo>
                    <a:pt x="1475" y="553"/>
                  </a:lnTo>
                  <a:lnTo>
                    <a:pt x="1475" y="555"/>
                  </a:lnTo>
                  <a:lnTo>
                    <a:pt x="1475" y="561"/>
                  </a:lnTo>
                  <a:lnTo>
                    <a:pt x="1477" y="566"/>
                  </a:lnTo>
                  <a:lnTo>
                    <a:pt x="1477" y="574"/>
                  </a:lnTo>
                  <a:lnTo>
                    <a:pt x="1477" y="580"/>
                  </a:lnTo>
                  <a:lnTo>
                    <a:pt x="1479" y="587"/>
                  </a:lnTo>
                  <a:lnTo>
                    <a:pt x="1479" y="593"/>
                  </a:lnTo>
                  <a:lnTo>
                    <a:pt x="1479" y="597"/>
                  </a:lnTo>
                  <a:lnTo>
                    <a:pt x="1479" y="600"/>
                  </a:lnTo>
                  <a:lnTo>
                    <a:pt x="1481" y="606"/>
                  </a:lnTo>
                  <a:lnTo>
                    <a:pt x="1481" y="610"/>
                  </a:lnTo>
                  <a:lnTo>
                    <a:pt x="1481" y="614"/>
                  </a:lnTo>
                  <a:lnTo>
                    <a:pt x="1481" y="619"/>
                  </a:lnTo>
                  <a:lnTo>
                    <a:pt x="1481" y="625"/>
                  </a:lnTo>
                  <a:lnTo>
                    <a:pt x="1481" y="629"/>
                  </a:lnTo>
                  <a:lnTo>
                    <a:pt x="1482" y="635"/>
                  </a:lnTo>
                  <a:lnTo>
                    <a:pt x="1482" y="640"/>
                  </a:lnTo>
                  <a:lnTo>
                    <a:pt x="1482" y="646"/>
                  </a:lnTo>
                  <a:lnTo>
                    <a:pt x="1482" y="652"/>
                  </a:lnTo>
                  <a:lnTo>
                    <a:pt x="1482" y="657"/>
                  </a:lnTo>
                  <a:lnTo>
                    <a:pt x="1482" y="663"/>
                  </a:lnTo>
                  <a:lnTo>
                    <a:pt x="1482" y="669"/>
                  </a:lnTo>
                  <a:lnTo>
                    <a:pt x="1482" y="675"/>
                  </a:lnTo>
                  <a:lnTo>
                    <a:pt x="1482" y="680"/>
                  </a:lnTo>
                  <a:lnTo>
                    <a:pt x="1482" y="686"/>
                  </a:lnTo>
                  <a:lnTo>
                    <a:pt x="1482" y="692"/>
                  </a:lnTo>
                  <a:lnTo>
                    <a:pt x="1482" y="697"/>
                  </a:lnTo>
                  <a:lnTo>
                    <a:pt x="1482" y="703"/>
                  </a:lnTo>
                  <a:lnTo>
                    <a:pt x="1482" y="709"/>
                  </a:lnTo>
                  <a:lnTo>
                    <a:pt x="1482" y="716"/>
                  </a:lnTo>
                  <a:lnTo>
                    <a:pt x="1481" y="722"/>
                  </a:lnTo>
                  <a:lnTo>
                    <a:pt x="1481" y="728"/>
                  </a:lnTo>
                  <a:lnTo>
                    <a:pt x="1481" y="733"/>
                  </a:lnTo>
                  <a:lnTo>
                    <a:pt x="1481" y="741"/>
                  </a:lnTo>
                  <a:lnTo>
                    <a:pt x="1479" y="747"/>
                  </a:lnTo>
                  <a:lnTo>
                    <a:pt x="1479" y="752"/>
                  </a:lnTo>
                  <a:lnTo>
                    <a:pt x="1479" y="758"/>
                  </a:lnTo>
                  <a:lnTo>
                    <a:pt x="1479" y="764"/>
                  </a:lnTo>
                  <a:lnTo>
                    <a:pt x="1477" y="770"/>
                  </a:lnTo>
                  <a:lnTo>
                    <a:pt x="1477" y="777"/>
                  </a:lnTo>
                  <a:lnTo>
                    <a:pt x="1475" y="783"/>
                  </a:lnTo>
                  <a:lnTo>
                    <a:pt x="1475" y="789"/>
                  </a:lnTo>
                  <a:lnTo>
                    <a:pt x="1473" y="794"/>
                  </a:lnTo>
                  <a:lnTo>
                    <a:pt x="1471" y="800"/>
                  </a:lnTo>
                  <a:lnTo>
                    <a:pt x="1469" y="806"/>
                  </a:lnTo>
                  <a:lnTo>
                    <a:pt x="1469" y="813"/>
                  </a:lnTo>
                  <a:lnTo>
                    <a:pt x="1467" y="817"/>
                  </a:lnTo>
                  <a:lnTo>
                    <a:pt x="1465" y="825"/>
                  </a:lnTo>
                  <a:lnTo>
                    <a:pt x="1463" y="828"/>
                  </a:lnTo>
                  <a:lnTo>
                    <a:pt x="1463" y="836"/>
                  </a:lnTo>
                  <a:lnTo>
                    <a:pt x="1463" y="832"/>
                  </a:lnTo>
                  <a:lnTo>
                    <a:pt x="1463" y="828"/>
                  </a:lnTo>
                  <a:lnTo>
                    <a:pt x="1463" y="825"/>
                  </a:lnTo>
                  <a:lnTo>
                    <a:pt x="1463" y="821"/>
                  </a:lnTo>
                  <a:lnTo>
                    <a:pt x="1463" y="815"/>
                  </a:lnTo>
                  <a:lnTo>
                    <a:pt x="1463" y="811"/>
                  </a:lnTo>
                  <a:lnTo>
                    <a:pt x="1463" y="804"/>
                  </a:lnTo>
                  <a:lnTo>
                    <a:pt x="1463" y="798"/>
                  </a:lnTo>
                  <a:lnTo>
                    <a:pt x="1463" y="790"/>
                  </a:lnTo>
                  <a:lnTo>
                    <a:pt x="1463" y="783"/>
                  </a:lnTo>
                  <a:lnTo>
                    <a:pt x="1462" y="773"/>
                  </a:lnTo>
                  <a:lnTo>
                    <a:pt x="1462" y="766"/>
                  </a:lnTo>
                  <a:lnTo>
                    <a:pt x="1462" y="756"/>
                  </a:lnTo>
                  <a:lnTo>
                    <a:pt x="1462" y="747"/>
                  </a:lnTo>
                  <a:lnTo>
                    <a:pt x="1460" y="735"/>
                  </a:lnTo>
                  <a:lnTo>
                    <a:pt x="1460" y="726"/>
                  </a:lnTo>
                  <a:lnTo>
                    <a:pt x="1458" y="714"/>
                  </a:lnTo>
                  <a:lnTo>
                    <a:pt x="1458" y="703"/>
                  </a:lnTo>
                  <a:lnTo>
                    <a:pt x="1456" y="690"/>
                  </a:lnTo>
                  <a:lnTo>
                    <a:pt x="1454" y="678"/>
                  </a:lnTo>
                  <a:lnTo>
                    <a:pt x="1452" y="665"/>
                  </a:lnTo>
                  <a:lnTo>
                    <a:pt x="1450" y="654"/>
                  </a:lnTo>
                  <a:lnTo>
                    <a:pt x="1446" y="640"/>
                  </a:lnTo>
                  <a:lnTo>
                    <a:pt x="1444" y="627"/>
                  </a:lnTo>
                  <a:lnTo>
                    <a:pt x="1441" y="614"/>
                  </a:lnTo>
                  <a:lnTo>
                    <a:pt x="1439" y="600"/>
                  </a:lnTo>
                  <a:lnTo>
                    <a:pt x="1435" y="585"/>
                  </a:lnTo>
                  <a:lnTo>
                    <a:pt x="1431" y="572"/>
                  </a:lnTo>
                  <a:lnTo>
                    <a:pt x="1427" y="559"/>
                  </a:lnTo>
                  <a:lnTo>
                    <a:pt x="1424" y="543"/>
                  </a:lnTo>
                  <a:lnTo>
                    <a:pt x="1418" y="530"/>
                  </a:lnTo>
                  <a:lnTo>
                    <a:pt x="1412" y="515"/>
                  </a:lnTo>
                  <a:lnTo>
                    <a:pt x="1406" y="500"/>
                  </a:lnTo>
                  <a:lnTo>
                    <a:pt x="1401" y="486"/>
                  </a:lnTo>
                  <a:lnTo>
                    <a:pt x="1393" y="471"/>
                  </a:lnTo>
                  <a:lnTo>
                    <a:pt x="1387" y="456"/>
                  </a:lnTo>
                  <a:lnTo>
                    <a:pt x="1380" y="443"/>
                  </a:lnTo>
                  <a:lnTo>
                    <a:pt x="1372" y="428"/>
                  </a:lnTo>
                  <a:lnTo>
                    <a:pt x="1365" y="414"/>
                  </a:lnTo>
                  <a:lnTo>
                    <a:pt x="1355" y="399"/>
                  </a:lnTo>
                  <a:lnTo>
                    <a:pt x="1346" y="386"/>
                  </a:lnTo>
                  <a:lnTo>
                    <a:pt x="1336" y="372"/>
                  </a:lnTo>
                  <a:lnTo>
                    <a:pt x="1325" y="359"/>
                  </a:lnTo>
                  <a:lnTo>
                    <a:pt x="1315" y="346"/>
                  </a:lnTo>
                  <a:lnTo>
                    <a:pt x="1304" y="333"/>
                  </a:lnTo>
                  <a:lnTo>
                    <a:pt x="1292" y="321"/>
                  </a:lnTo>
                  <a:lnTo>
                    <a:pt x="1281" y="308"/>
                  </a:lnTo>
                  <a:lnTo>
                    <a:pt x="1268" y="295"/>
                  </a:lnTo>
                  <a:lnTo>
                    <a:pt x="1254" y="283"/>
                  </a:lnTo>
                  <a:lnTo>
                    <a:pt x="1239" y="272"/>
                  </a:lnTo>
                  <a:lnTo>
                    <a:pt x="1224" y="260"/>
                  </a:lnTo>
                  <a:lnTo>
                    <a:pt x="1209" y="249"/>
                  </a:lnTo>
                  <a:lnTo>
                    <a:pt x="1194" y="240"/>
                  </a:lnTo>
                  <a:lnTo>
                    <a:pt x="1176" y="230"/>
                  </a:lnTo>
                  <a:lnTo>
                    <a:pt x="1159" y="221"/>
                  </a:lnTo>
                  <a:lnTo>
                    <a:pt x="1142" y="211"/>
                  </a:lnTo>
                  <a:lnTo>
                    <a:pt x="1123" y="202"/>
                  </a:lnTo>
                  <a:lnTo>
                    <a:pt x="1104" y="194"/>
                  </a:lnTo>
                  <a:lnTo>
                    <a:pt x="1083" y="188"/>
                  </a:lnTo>
                  <a:lnTo>
                    <a:pt x="1064" y="181"/>
                  </a:lnTo>
                  <a:lnTo>
                    <a:pt x="1041" y="175"/>
                  </a:lnTo>
                  <a:lnTo>
                    <a:pt x="1021" y="169"/>
                  </a:lnTo>
                  <a:lnTo>
                    <a:pt x="998" y="164"/>
                  </a:lnTo>
                  <a:lnTo>
                    <a:pt x="977" y="160"/>
                  </a:lnTo>
                  <a:lnTo>
                    <a:pt x="954" y="156"/>
                  </a:lnTo>
                  <a:lnTo>
                    <a:pt x="933" y="154"/>
                  </a:lnTo>
                  <a:lnTo>
                    <a:pt x="912" y="152"/>
                  </a:lnTo>
                  <a:lnTo>
                    <a:pt x="891" y="152"/>
                  </a:lnTo>
                  <a:lnTo>
                    <a:pt x="870" y="152"/>
                  </a:lnTo>
                  <a:lnTo>
                    <a:pt x="851" y="154"/>
                  </a:lnTo>
                  <a:lnTo>
                    <a:pt x="830" y="154"/>
                  </a:lnTo>
                  <a:lnTo>
                    <a:pt x="811" y="156"/>
                  </a:lnTo>
                  <a:lnTo>
                    <a:pt x="792" y="160"/>
                  </a:lnTo>
                  <a:lnTo>
                    <a:pt x="773" y="164"/>
                  </a:lnTo>
                  <a:lnTo>
                    <a:pt x="754" y="167"/>
                  </a:lnTo>
                  <a:lnTo>
                    <a:pt x="735" y="171"/>
                  </a:lnTo>
                  <a:lnTo>
                    <a:pt x="718" y="177"/>
                  </a:lnTo>
                  <a:lnTo>
                    <a:pt x="701" y="183"/>
                  </a:lnTo>
                  <a:lnTo>
                    <a:pt x="682" y="188"/>
                  </a:lnTo>
                  <a:lnTo>
                    <a:pt x="667" y="196"/>
                  </a:lnTo>
                  <a:lnTo>
                    <a:pt x="650" y="203"/>
                  </a:lnTo>
                  <a:lnTo>
                    <a:pt x="633" y="211"/>
                  </a:lnTo>
                  <a:lnTo>
                    <a:pt x="617" y="219"/>
                  </a:lnTo>
                  <a:lnTo>
                    <a:pt x="600" y="228"/>
                  </a:lnTo>
                  <a:lnTo>
                    <a:pt x="587" y="238"/>
                  </a:lnTo>
                  <a:lnTo>
                    <a:pt x="572" y="247"/>
                  </a:lnTo>
                  <a:lnTo>
                    <a:pt x="557" y="257"/>
                  </a:lnTo>
                  <a:lnTo>
                    <a:pt x="541" y="266"/>
                  </a:lnTo>
                  <a:lnTo>
                    <a:pt x="528" y="277"/>
                  </a:lnTo>
                  <a:lnTo>
                    <a:pt x="515" y="289"/>
                  </a:lnTo>
                  <a:lnTo>
                    <a:pt x="502" y="298"/>
                  </a:lnTo>
                  <a:lnTo>
                    <a:pt x="488" y="310"/>
                  </a:lnTo>
                  <a:lnTo>
                    <a:pt x="477" y="321"/>
                  </a:lnTo>
                  <a:lnTo>
                    <a:pt x="465" y="334"/>
                  </a:lnTo>
                  <a:lnTo>
                    <a:pt x="452" y="346"/>
                  </a:lnTo>
                  <a:lnTo>
                    <a:pt x="441" y="357"/>
                  </a:lnTo>
                  <a:lnTo>
                    <a:pt x="429" y="371"/>
                  </a:lnTo>
                  <a:lnTo>
                    <a:pt x="418" y="382"/>
                  </a:lnTo>
                  <a:lnTo>
                    <a:pt x="408" y="393"/>
                  </a:lnTo>
                  <a:lnTo>
                    <a:pt x="399" y="407"/>
                  </a:lnTo>
                  <a:lnTo>
                    <a:pt x="389" y="420"/>
                  </a:lnTo>
                  <a:lnTo>
                    <a:pt x="380" y="431"/>
                  </a:lnTo>
                  <a:lnTo>
                    <a:pt x="370" y="445"/>
                  </a:lnTo>
                  <a:lnTo>
                    <a:pt x="363" y="456"/>
                  </a:lnTo>
                  <a:lnTo>
                    <a:pt x="353" y="469"/>
                  </a:lnTo>
                  <a:lnTo>
                    <a:pt x="346" y="483"/>
                  </a:lnTo>
                  <a:lnTo>
                    <a:pt x="338" y="494"/>
                  </a:lnTo>
                  <a:lnTo>
                    <a:pt x="330" y="505"/>
                  </a:lnTo>
                  <a:lnTo>
                    <a:pt x="325" y="519"/>
                  </a:lnTo>
                  <a:lnTo>
                    <a:pt x="319" y="532"/>
                  </a:lnTo>
                  <a:lnTo>
                    <a:pt x="311" y="543"/>
                  </a:lnTo>
                  <a:lnTo>
                    <a:pt x="306" y="553"/>
                  </a:lnTo>
                  <a:lnTo>
                    <a:pt x="302" y="564"/>
                  </a:lnTo>
                  <a:lnTo>
                    <a:pt x="296" y="576"/>
                  </a:lnTo>
                  <a:lnTo>
                    <a:pt x="292" y="587"/>
                  </a:lnTo>
                  <a:lnTo>
                    <a:pt x="287" y="599"/>
                  </a:lnTo>
                  <a:lnTo>
                    <a:pt x="283" y="608"/>
                  </a:lnTo>
                  <a:lnTo>
                    <a:pt x="281" y="619"/>
                  </a:lnTo>
                  <a:lnTo>
                    <a:pt x="277" y="627"/>
                  </a:lnTo>
                  <a:lnTo>
                    <a:pt x="275" y="637"/>
                  </a:lnTo>
                  <a:lnTo>
                    <a:pt x="273" y="646"/>
                  </a:lnTo>
                  <a:lnTo>
                    <a:pt x="271" y="654"/>
                  </a:lnTo>
                  <a:lnTo>
                    <a:pt x="270" y="661"/>
                  </a:lnTo>
                  <a:lnTo>
                    <a:pt x="270" y="669"/>
                  </a:lnTo>
                  <a:lnTo>
                    <a:pt x="270" y="676"/>
                  </a:lnTo>
                  <a:lnTo>
                    <a:pt x="270" y="684"/>
                  </a:lnTo>
                  <a:lnTo>
                    <a:pt x="268" y="690"/>
                  </a:lnTo>
                  <a:lnTo>
                    <a:pt x="268" y="697"/>
                  </a:lnTo>
                  <a:lnTo>
                    <a:pt x="268" y="703"/>
                  </a:lnTo>
                  <a:lnTo>
                    <a:pt x="268" y="711"/>
                  </a:lnTo>
                  <a:lnTo>
                    <a:pt x="266" y="718"/>
                  </a:lnTo>
                  <a:lnTo>
                    <a:pt x="266" y="726"/>
                  </a:lnTo>
                  <a:lnTo>
                    <a:pt x="266" y="733"/>
                  </a:lnTo>
                  <a:lnTo>
                    <a:pt x="266" y="743"/>
                  </a:lnTo>
                  <a:lnTo>
                    <a:pt x="266" y="751"/>
                  </a:lnTo>
                  <a:lnTo>
                    <a:pt x="266" y="758"/>
                  </a:lnTo>
                  <a:lnTo>
                    <a:pt x="264" y="768"/>
                  </a:lnTo>
                  <a:lnTo>
                    <a:pt x="264" y="777"/>
                  </a:lnTo>
                  <a:lnTo>
                    <a:pt x="264" y="785"/>
                  </a:lnTo>
                  <a:lnTo>
                    <a:pt x="264" y="796"/>
                  </a:lnTo>
                  <a:lnTo>
                    <a:pt x="264" y="806"/>
                  </a:lnTo>
                  <a:lnTo>
                    <a:pt x="264" y="815"/>
                  </a:lnTo>
                  <a:lnTo>
                    <a:pt x="262" y="825"/>
                  </a:lnTo>
                  <a:lnTo>
                    <a:pt x="262" y="836"/>
                  </a:lnTo>
                  <a:lnTo>
                    <a:pt x="262" y="846"/>
                  </a:lnTo>
                  <a:lnTo>
                    <a:pt x="262" y="855"/>
                  </a:lnTo>
                  <a:lnTo>
                    <a:pt x="262" y="865"/>
                  </a:lnTo>
                  <a:lnTo>
                    <a:pt x="264" y="876"/>
                  </a:lnTo>
                  <a:lnTo>
                    <a:pt x="264" y="887"/>
                  </a:lnTo>
                  <a:lnTo>
                    <a:pt x="266" y="899"/>
                  </a:lnTo>
                  <a:lnTo>
                    <a:pt x="266" y="908"/>
                  </a:lnTo>
                  <a:lnTo>
                    <a:pt x="266" y="920"/>
                  </a:lnTo>
                  <a:lnTo>
                    <a:pt x="268" y="931"/>
                  </a:lnTo>
                  <a:lnTo>
                    <a:pt x="270" y="942"/>
                  </a:lnTo>
                  <a:lnTo>
                    <a:pt x="271" y="954"/>
                  </a:lnTo>
                  <a:lnTo>
                    <a:pt x="273" y="965"/>
                  </a:lnTo>
                  <a:lnTo>
                    <a:pt x="275" y="977"/>
                  </a:lnTo>
                  <a:lnTo>
                    <a:pt x="277" y="990"/>
                  </a:lnTo>
                  <a:lnTo>
                    <a:pt x="281" y="1001"/>
                  </a:lnTo>
                  <a:lnTo>
                    <a:pt x="283" y="1013"/>
                  </a:lnTo>
                  <a:lnTo>
                    <a:pt x="285" y="1024"/>
                  </a:lnTo>
                  <a:lnTo>
                    <a:pt x="289" y="1035"/>
                  </a:lnTo>
                  <a:lnTo>
                    <a:pt x="292" y="1047"/>
                  </a:lnTo>
                  <a:lnTo>
                    <a:pt x="296" y="1060"/>
                  </a:lnTo>
                  <a:lnTo>
                    <a:pt x="300" y="1072"/>
                  </a:lnTo>
                  <a:lnTo>
                    <a:pt x="306" y="1085"/>
                  </a:lnTo>
                  <a:lnTo>
                    <a:pt x="309" y="1096"/>
                  </a:lnTo>
                  <a:lnTo>
                    <a:pt x="315" y="1108"/>
                  </a:lnTo>
                  <a:lnTo>
                    <a:pt x="321" y="1121"/>
                  </a:lnTo>
                  <a:lnTo>
                    <a:pt x="327" y="1132"/>
                  </a:lnTo>
                  <a:lnTo>
                    <a:pt x="332" y="1146"/>
                  </a:lnTo>
                  <a:lnTo>
                    <a:pt x="338" y="1157"/>
                  </a:lnTo>
                  <a:lnTo>
                    <a:pt x="346" y="1168"/>
                  </a:lnTo>
                  <a:lnTo>
                    <a:pt x="353" y="1182"/>
                  </a:lnTo>
                  <a:lnTo>
                    <a:pt x="361" y="1193"/>
                  </a:lnTo>
                  <a:lnTo>
                    <a:pt x="370" y="1206"/>
                  </a:lnTo>
                  <a:lnTo>
                    <a:pt x="378" y="1218"/>
                  </a:lnTo>
                  <a:lnTo>
                    <a:pt x="387" y="1229"/>
                  </a:lnTo>
                  <a:lnTo>
                    <a:pt x="397" y="1241"/>
                  </a:lnTo>
                  <a:lnTo>
                    <a:pt x="406" y="1254"/>
                  </a:lnTo>
                  <a:lnTo>
                    <a:pt x="416" y="1265"/>
                  </a:lnTo>
                  <a:lnTo>
                    <a:pt x="429" y="1279"/>
                  </a:lnTo>
                  <a:lnTo>
                    <a:pt x="439" y="1290"/>
                  </a:lnTo>
                  <a:lnTo>
                    <a:pt x="452" y="1300"/>
                  </a:lnTo>
                  <a:lnTo>
                    <a:pt x="463" y="1313"/>
                  </a:lnTo>
                  <a:lnTo>
                    <a:pt x="477" y="1324"/>
                  </a:lnTo>
                  <a:lnTo>
                    <a:pt x="490" y="1336"/>
                  </a:lnTo>
                  <a:lnTo>
                    <a:pt x="505" y="1347"/>
                  </a:lnTo>
                  <a:lnTo>
                    <a:pt x="521" y="1358"/>
                  </a:lnTo>
                  <a:lnTo>
                    <a:pt x="536" y="1370"/>
                  </a:lnTo>
                  <a:lnTo>
                    <a:pt x="540" y="1372"/>
                  </a:lnTo>
                  <a:lnTo>
                    <a:pt x="543" y="1376"/>
                  </a:lnTo>
                  <a:lnTo>
                    <a:pt x="551" y="1379"/>
                  </a:lnTo>
                  <a:lnTo>
                    <a:pt x="553" y="1383"/>
                  </a:lnTo>
                  <a:lnTo>
                    <a:pt x="557" y="1385"/>
                  </a:lnTo>
                  <a:lnTo>
                    <a:pt x="562" y="1387"/>
                  </a:lnTo>
                  <a:lnTo>
                    <a:pt x="566" y="1391"/>
                  </a:lnTo>
                  <a:lnTo>
                    <a:pt x="572" y="1393"/>
                  </a:lnTo>
                  <a:lnTo>
                    <a:pt x="578" y="1396"/>
                  </a:lnTo>
                  <a:lnTo>
                    <a:pt x="583" y="1400"/>
                  </a:lnTo>
                  <a:lnTo>
                    <a:pt x="591" y="1404"/>
                  </a:lnTo>
                  <a:lnTo>
                    <a:pt x="597" y="1406"/>
                  </a:lnTo>
                  <a:lnTo>
                    <a:pt x="604" y="1412"/>
                  </a:lnTo>
                  <a:lnTo>
                    <a:pt x="612" y="1414"/>
                  </a:lnTo>
                  <a:lnTo>
                    <a:pt x="619" y="1417"/>
                  </a:lnTo>
                  <a:lnTo>
                    <a:pt x="627" y="1421"/>
                  </a:lnTo>
                  <a:lnTo>
                    <a:pt x="635" y="1425"/>
                  </a:lnTo>
                  <a:lnTo>
                    <a:pt x="638" y="1427"/>
                  </a:lnTo>
                  <a:lnTo>
                    <a:pt x="642" y="1429"/>
                  </a:lnTo>
                  <a:lnTo>
                    <a:pt x="648" y="1429"/>
                  </a:lnTo>
                  <a:lnTo>
                    <a:pt x="652" y="1433"/>
                  </a:lnTo>
                  <a:lnTo>
                    <a:pt x="655" y="1433"/>
                  </a:lnTo>
                  <a:lnTo>
                    <a:pt x="661" y="1434"/>
                  </a:lnTo>
                  <a:lnTo>
                    <a:pt x="665" y="1436"/>
                  </a:lnTo>
                  <a:lnTo>
                    <a:pt x="671" y="1438"/>
                  </a:lnTo>
                  <a:lnTo>
                    <a:pt x="675" y="1438"/>
                  </a:lnTo>
                  <a:lnTo>
                    <a:pt x="680" y="1440"/>
                  </a:lnTo>
                  <a:lnTo>
                    <a:pt x="684" y="1442"/>
                  </a:lnTo>
                  <a:lnTo>
                    <a:pt x="690" y="1444"/>
                  </a:lnTo>
                  <a:lnTo>
                    <a:pt x="694" y="1444"/>
                  </a:lnTo>
                  <a:lnTo>
                    <a:pt x="699" y="1446"/>
                  </a:lnTo>
                  <a:lnTo>
                    <a:pt x="705" y="1448"/>
                  </a:lnTo>
                  <a:lnTo>
                    <a:pt x="709" y="1450"/>
                  </a:lnTo>
                  <a:lnTo>
                    <a:pt x="714" y="1450"/>
                  </a:lnTo>
                  <a:lnTo>
                    <a:pt x="720" y="1452"/>
                  </a:lnTo>
                  <a:lnTo>
                    <a:pt x="726" y="1452"/>
                  </a:lnTo>
                  <a:lnTo>
                    <a:pt x="732" y="1453"/>
                  </a:lnTo>
                  <a:lnTo>
                    <a:pt x="707" y="1484"/>
                  </a:lnTo>
                  <a:close/>
                </a:path>
              </a:pathLst>
            </a:custGeom>
            <a:solidFill>
              <a:srgbClr val="3D7D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0937"/>
            </a:p>
          </p:txBody>
        </p:sp>
        <p:sp>
          <p:nvSpPr>
            <p:cNvPr id="55" name="Freeform 13"/>
            <p:cNvSpPr>
              <a:spLocks/>
            </p:cNvSpPr>
            <p:nvPr/>
          </p:nvSpPr>
          <p:spPr bwMode="auto">
            <a:xfrm>
              <a:off x="4926013" y="3233738"/>
              <a:ext cx="954088" cy="1009650"/>
            </a:xfrm>
            <a:custGeom>
              <a:avLst/>
              <a:gdLst>
                <a:gd name="T0" fmla="*/ 2147483647 w 1203"/>
                <a:gd name="T1" fmla="*/ 2147483647 h 1273"/>
                <a:gd name="T2" fmla="*/ 2147483647 w 1203"/>
                <a:gd name="T3" fmla="*/ 2147483647 h 1273"/>
                <a:gd name="T4" fmla="*/ 2147483647 w 1203"/>
                <a:gd name="T5" fmla="*/ 2147483647 h 1273"/>
                <a:gd name="T6" fmla="*/ 2147483647 w 1203"/>
                <a:gd name="T7" fmla="*/ 2147483647 h 1273"/>
                <a:gd name="T8" fmla="*/ 2147483647 w 1203"/>
                <a:gd name="T9" fmla="*/ 2147483647 h 1273"/>
                <a:gd name="T10" fmla="*/ 2147483647 w 1203"/>
                <a:gd name="T11" fmla="*/ 2147483647 h 1273"/>
                <a:gd name="T12" fmla="*/ 2147483647 w 1203"/>
                <a:gd name="T13" fmla="*/ 2147483647 h 1273"/>
                <a:gd name="T14" fmla="*/ 2147483647 w 1203"/>
                <a:gd name="T15" fmla="*/ 2147483647 h 1273"/>
                <a:gd name="T16" fmla="*/ 2147483647 w 1203"/>
                <a:gd name="T17" fmla="*/ 2147483647 h 1273"/>
                <a:gd name="T18" fmla="*/ 2147483647 w 1203"/>
                <a:gd name="T19" fmla="*/ 2147483647 h 1273"/>
                <a:gd name="T20" fmla="*/ 2147483647 w 1203"/>
                <a:gd name="T21" fmla="*/ 2147483647 h 1273"/>
                <a:gd name="T22" fmla="*/ 2147483647 w 1203"/>
                <a:gd name="T23" fmla="*/ 2147483647 h 1273"/>
                <a:gd name="T24" fmla="*/ 2147483647 w 1203"/>
                <a:gd name="T25" fmla="*/ 2147483647 h 1273"/>
                <a:gd name="T26" fmla="*/ 2147483647 w 1203"/>
                <a:gd name="T27" fmla="*/ 2147483647 h 1273"/>
                <a:gd name="T28" fmla="*/ 2147483647 w 1203"/>
                <a:gd name="T29" fmla="*/ 2147483647 h 1273"/>
                <a:gd name="T30" fmla="*/ 2147483647 w 1203"/>
                <a:gd name="T31" fmla="*/ 2147483647 h 1273"/>
                <a:gd name="T32" fmla="*/ 2147483647 w 1203"/>
                <a:gd name="T33" fmla="*/ 2147483647 h 1273"/>
                <a:gd name="T34" fmla="*/ 2147483647 w 1203"/>
                <a:gd name="T35" fmla="*/ 2147483647 h 1273"/>
                <a:gd name="T36" fmla="*/ 2147483647 w 1203"/>
                <a:gd name="T37" fmla="*/ 2147483647 h 1273"/>
                <a:gd name="T38" fmla="*/ 2147483647 w 1203"/>
                <a:gd name="T39" fmla="*/ 2147483647 h 1273"/>
                <a:gd name="T40" fmla="*/ 2147483647 w 1203"/>
                <a:gd name="T41" fmla="*/ 2147483647 h 1273"/>
                <a:gd name="T42" fmla="*/ 2147483647 w 1203"/>
                <a:gd name="T43" fmla="*/ 2147483647 h 1273"/>
                <a:gd name="T44" fmla="*/ 2147483647 w 1203"/>
                <a:gd name="T45" fmla="*/ 2147483647 h 1273"/>
                <a:gd name="T46" fmla="*/ 2147483647 w 1203"/>
                <a:gd name="T47" fmla="*/ 2147483647 h 1273"/>
                <a:gd name="T48" fmla="*/ 2147483647 w 1203"/>
                <a:gd name="T49" fmla="*/ 2147483647 h 1273"/>
                <a:gd name="T50" fmla="*/ 2147483647 w 1203"/>
                <a:gd name="T51" fmla="*/ 2147483647 h 1273"/>
                <a:gd name="T52" fmla="*/ 2147483647 w 1203"/>
                <a:gd name="T53" fmla="*/ 2147483647 h 1273"/>
                <a:gd name="T54" fmla="*/ 2147483647 w 1203"/>
                <a:gd name="T55" fmla="*/ 2147483647 h 1273"/>
                <a:gd name="T56" fmla="*/ 2147483647 w 1203"/>
                <a:gd name="T57" fmla="*/ 2147483647 h 1273"/>
                <a:gd name="T58" fmla="*/ 2147483647 w 1203"/>
                <a:gd name="T59" fmla="*/ 2147483647 h 1273"/>
                <a:gd name="T60" fmla="*/ 2147483647 w 1203"/>
                <a:gd name="T61" fmla="*/ 2147483647 h 1273"/>
                <a:gd name="T62" fmla="*/ 2147483647 w 1203"/>
                <a:gd name="T63" fmla="*/ 2147483647 h 1273"/>
                <a:gd name="T64" fmla="*/ 2147483647 w 1203"/>
                <a:gd name="T65" fmla="*/ 2147483647 h 1273"/>
                <a:gd name="T66" fmla="*/ 2147483647 w 1203"/>
                <a:gd name="T67" fmla="*/ 2147483647 h 1273"/>
                <a:gd name="T68" fmla="*/ 2147483647 w 1203"/>
                <a:gd name="T69" fmla="*/ 2147483647 h 1273"/>
                <a:gd name="T70" fmla="*/ 2147483647 w 1203"/>
                <a:gd name="T71" fmla="*/ 2147483647 h 1273"/>
                <a:gd name="T72" fmla="*/ 2147483647 w 1203"/>
                <a:gd name="T73" fmla="*/ 2147483647 h 1273"/>
                <a:gd name="T74" fmla="*/ 2147483647 w 1203"/>
                <a:gd name="T75" fmla="*/ 2147483647 h 1273"/>
                <a:gd name="T76" fmla="*/ 2147483647 w 1203"/>
                <a:gd name="T77" fmla="*/ 2147483647 h 1273"/>
                <a:gd name="T78" fmla="*/ 2147483647 w 1203"/>
                <a:gd name="T79" fmla="*/ 2147483647 h 1273"/>
                <a:gd name="T80" fmla="*/ 2147483647 w 1203"/>
                <a:gd name="T81" fmla="*/ 2147483647 h 1273"/>
                <a:gd name="T82" fmla="*/ 2147483647 w 1203"/>
                <a:gd name="T83" fmla="*/ 2147483647 h 1273"/>
                <a:gd name="T84" fmla="*/ 2147483647 w 1203"/>
                <a:gd name="T85" fmla="*/ 2147483647 h 1273"/>
                <a:gd name="T86" fmla="*/ 2147483647 w 1203"/>
                <a:gd name="T87" fmla="*/ 2147483647 h 1273"/>
                <a:gd name="T88" fmla="*/ 2147483647 w 1203"/>
                <a:gd name="T89" fmla="*/ 2147483647 h 1273"/>
                <a:gd name="T90" fmla="*/ 2147483647 w 1203"/>
                <a:gd name="T91" fmla="*/ 2147483647 h 1273"/>
                <a:gd name="T92" fmla="*/ 2147483647 w 1203"/>
                <a:gd name="T93" fmla="*/ 2147483647 h 1273"/>
                <a:gd name="T94" fmla="*/ 2147483647 w 1203"/>
                <a:gd name="T95" fmla="*/ 2147483647 h 1273"/>
                <a:gd name="T96" fmla="*/ 2147483647 w 1203"/>
                <a:gd name="T97" fmla="*/ 2147483647 h 1273"/>
                <a:gd name="T98" fmla="*/ 2147483647 w 1203"/>
                <a:gd name="T99" fmla="*/ 2147483647 h 1273"/>
                <a:gd name="T100" fmla="*/ 2147483647 w 1203"/>
                <a:gd name="T101" fmla="*/ 2147483647 h 1273"/>
                <a:gd name="T102" fmla="*/ 2147483647 w 1203"/>
                <a:gd name="T103" fmla="*/ 2147483647 h 1273"/>
                <a:gd name="T104" fmla="*/ 2147483647 w 1203"/>
                <a:gd name="T105" fmla="*/ 2147483647 h 1273"/>
                <a:gd name="T106" fmla="*/ 2147483647 w 1203"/>
                <a:gd name="T107" fmla="*/ 2147483647 h 1273"/>
                <a:gd name="T108" fmla="*/ 2147483647 w 1203"/>
                <a:gd name="T109" fmla="*/ 2147483647 h 1273"/>
                <a:gd name="T110" fmla="*/ 2147483647 w 1203"/>
                <a:gd name="T111" fmla="*/ 2147483647 h 1273"/>
                <a:gd name="T112" fmla="*/ 2147483647 w 1203"/>
                <a:gd name="T113" fmla="*/ 2147483647 h 1273"/>
                <a:gd name="T114" fmla="*/ 2147483647 w 1203"/>
                <a:gd name="T115" fmla="*/ 2147483647 h 1273"/>
                <a:gd name="T116" fmla="*/ 2147483647 w 1203"/>
                <a:gd name="T117" fmla="*/ 2147483647 h 127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03" h="1273">
                  <a:moveTo>
                    <a:pt x="1053" y="1028"/>
                  </a:moveTo>
                  <a:lnTo>
                    <a:pt x="1051" y="1030"/>
                  </a:lnTo>
                  <a:lnTo>
                    <a:pt x="1049" y="1032"/>
                  </a:lnTo>
                  <a:lnTo>
                    <a:pt x="1043" y="1038"/>
                  </a:lnTo>
                  <a:lnTo>
                    <a:pt x="1038" y="1045"/>
                  </a:lnTo>
                  <a:lnTo>
                    <a:pt x="1034" y="1049"/>
                  </a:lnTo>
                  <a:lnTo>
                    <a:pt x="1028" y="1053"/>
                  </a:lnTo>
                  <a:lnTo>
                    <a:pt x="1024" y="1059"/>
                  </a:lnTo>
                  <a:lnTo>
                    <a:pt x="1019" y="1064"/>
                  </a:lnTo>
                  <a:lnTo>
                    <a:pt x="1013" y="1070"/>
                  </a:lnTo>
                  <a:lnTo>
                    <a:pt x="1007" y="1076"/>
                  </a:lnTo>
                  <a:lnTo>
                    <a:pt x="1001" y="1081"/>
                  </a:lnTo>
                  <a:lnTo>
                    <a:pt x="996" y="1087"/>
                  </a:lnTo>
                  <a:lnTo>
                    <a:pt x="986" y="1093"/>
                  </a:lnTo>
                  <a:lnTo>
                    <a:pt x="979" y="1100"/>
                  </a:lnTo>
                  <a:lnTo>
                    <a:pt x="971" y="1106"/>
                  </a:lnTo>
                  <a:lnTo>
                    <a:pt x="963" y="1114"/>
                  </a:lnTo>
                  <a:lnTo>
                    <a:pt x="954" y="1119"/>
                  </a:lnTo>
                  <a:lnTo>
                    <a:pt x="946" y="1127"/>
                  </a:lnTo>
                  <a:lnTo>
                    <a:pt x="941" y="1131"/>
                  </a:lnTo>
                  <a:lnTo>
                    <a:pt x="937" y="1135"/>
                  </a:lnTo>
                  <a:lnTo>
                    <a:pt x="931" y="1138"/>
                  </a:lnTo>
                  <a:lnTo>
                    <a:pt x="927" y="1142"/>
                  </a:lnTo>
                  <a:lnTo>
                    <a:pt x="922" y="1144"/>
                  </a:lnTo>
                  <a:lnTo>
                    <a:pt x="918" y="1148"/>
                  </a:lnTo>
                  <a:lnTo>
                    <a:pt x="912" y="1152"/>
                  </a:lnTo>
                  <a:lnTo>
                    <a:pt x="908" y="1155"/>
                  </a:lnTo>
                  <a:lnTo>
                    <a:pt x="901" y="1159"/>
                  </a:lnTo>
                  <a:lnTo>
                    <a:pt x="897" y="1161"/>
                  </a:lnTo>
                  <a:lnTo>
                    <a:pt x="891" y="1165"/>
                  </a:lnTo>
                  <a:lnTo>
                    <a:pt x="886" y="1169"/>
                  </a:lnTo>
                  <a:lnTo>
                    <a:pt x="880" y="1171"/>
                  </a:lnTo>
                  <a:lnTo>
                    <a:pt x="874" y="1174"/>
                  </a:lnTo>
                  <a:lnTo>
                    <a:pt x="868" y="1178"/>
                  </a:lnTo>
                  <a:lnTo>
                    <a:pt x="863" y="1182"/>
                  </a:lnTo>
                  <a:lnTo>
                    <a:pt x="857" y="1184"/>
                  </a:lnTo>
                  <a:lnTo>
                    <a:pt x="853" y="1188"/>
                  </a:lnTo>
                  <a:lnTo>
                    <a:pt x="846" y="1192"/>
                  </a:lnTo>
                  <a:lnTo>
                    <a:pt x="842" y="1195"/>
                  </a:lnTo>
                  <a:lnTo>
                    <a:pt x="830" y="1199"/>
                  </a:lnTo>
                  <a:lnTo>
                    <a:pt x="819" y="1203"/>
                  </a:lnTo>
                  <a:lnTo>
                    <a:pt x="808" y="1209"/>
                  </a:lnTo>
                  <a:lnTo>
                    <a:pt x="796" y="1212"/>
                  </a:lnTo>
                  <a:lnTo>
                    <a:pt x="783" y="1218"/>
                  </a:lnTo>
                  <a:lnTo>
                    <a:pt x="771" y="1222"/>
                  </a:lnTo>
                  <a:lnTo>
                    <a:pt x="760" y="1226"/>
                  </a:lnTo>
                  <a:lnTo>
                    <a:pt x="749" y="1231"/>
                  </a:lnTo>
                  <a:lnTo>
                    <a:pt x="735" y="1235"/>
                  </a:lnTo>
                  <a:lnTo>
                    <a:pt x="722" y="1239"/>
                  </a:lnTo>
                  <a:lnTo>
                    <a:pt x="711" y="1243"/>
                  </a:lnTo>
                  <a:lnTo>
                    <a:pt x="697" y="1247"/>
                  </a:lnTo>
                  <a:lnTo>
                    <a:pt x="684" y="1250"/>
                  </a:lnTo>
                  <a:lnTo>
                    <a:pt x="673" y="1252"/>
                  </a:lnTo>
                  <a:lnTo>
                    <a:pt x="659" y="1256"/>
                  </a:lnTo>
                  <a:lnTo>
                    <a:pt x="646" y="1260"/>
                  </a:lnTo>
                  <a:lnTo>
                    <a:pt x="633" y="1262"/>
                  </a:lnTo>
                  <a:lnTo>
                    <a:pt x="619" y="1264"/>
                  </a:lnTo>
                  <a:lnTo>
                    <a:pt x="606" y="1266"/>
                  </a:lnTo>
                  <a:lnTo>
                    <a:pt x="593" y="1268"/>
                  </a:lnTo>
                  <a:lnTo>
                    <a:pt x="579" y="1269"/>
                  </a:lnTo>
                  <a:lnTo>
                    <a:pt x="566" y="1269"/>
                  </a:lnTo>
                  <a:lnTo>
                    <a:pt x="553" y="1271"/>
                  </a:lnTo>
                  <a:lnTo>
                    <a:pt x="540" y="1273"/>
                  </a:lnTo>
                  <a:lnTo>
                    <a:pt x="526" y="1273"/>
                  </a:lnTo>
                  <a:lnTo>
                    <a:pt x="513" y="1273"/>
                  </a:lnTo>
                  <a:lnTo>
                    <a:pt x="500" y="1273"/>
                  </a:lnTo>
                  <a:lnTo>
                    <a:pt x="486" y="1273"/>
                  </a:lnTo>
                  <a:lnTo>
                    <a:pt x="473" y="1271"/>
                  </a:lnTo>
                  <a:lnTo>
                    <a:pt x="460" y="1269"/>
                  </a:lnTo>
                  <a:lnTo>
                    <a:pt x="446" y="1269"/>
                  </a:lnTo>
                  <a:lnTo>
                    <a:pt x="435" y="1268"/>
                  </a:lnTo>
                  <a:lnTo>
                    <a:pt x="420" y="1264"/>
                  </a:lnTo>
                  <a:lnTo>
                    <a:pt x="406" y="1262"/>
                  </a:lnTo>
                  <a:lnTo>
                    <a:pt x="393" y="1258"/>
                  </a:lnTo>
                  <a:lnTo>
                    <a:pt x="380" y="1256"/>
                  </a:lnTo>
                  <a:lnTo>
                    <a:pt x="368" y="1252"/>
                  </a:lnTo>
                  <a:lnTo>
                    <a:pt x="355" y="1247"/>
                  </a:lnTo>
                  <a:lnTo>
                    <a:pt x="342" y="1243"/>
                  </a:lnTo>
                  <a:lnTo>
                    <a:pt x="330" y="1237"/>
                  </a:lnTo>
                  <a:lnTo>
                    <a:pt x="317" y="1231"/>
                  </a:lnTo>
                  <a:lnTo>
                    <a:pt x="306" y="1226"/>
                  </a:lnTo>
                  <a:lnTo>
                    <a:pt x="292" y="1220"/>
                  </a:lnTo>
                  <a:lnTo>
                    <a:pt x="281" y="1212"/>
                  </a:lnTo>
                  <a:lnTo>
                    <a:pt x="270" y="1205"/>
                  </a:lnTo>
                  <a:lnTo>
                    <a:pt x="256" y="1197"/>
                  </a:lnTo>
                  <a:lnTo>
                    <a:pt x="245" y="1190"/>
                  </a:lnTo>
                  <a:lnTo>
                    <a:pt x="233" y="1182"/>
                  </a:lnTo>
                  <a:lnTo>
                    <a:pt x="222" y="1173"/>
                  </a:lnTo>
                  <a:lnTo>
                    <a:pt x="211" y="1163"/>
                  </a:lnTo>
                  <a:lnTo>
                    <a:pt x="199" y="1152"/>
                  </a:lnTo>
                  <a:lnTo>
                    <a:pt x="190" y="1142"/>
                  </a:lnTo>
                  <a:lnTo>
                    <a:pt x="178" y="1129"/>
                  </a:lnTo>
                  <a:lnTo>
                    <a:pt x="167" y="1117"/>
                  </a:lnTo>
                  <a:lnTo>
                    <a:pt x="157" y="1104"/>
                  </a:lnTo>
                  <a:lnTo>
                    <a:pt x="148" y="1093"/>
                  </a:lnTo>
                  <a:lnTo>
                    <a:pt x="138" y="1078"/>
                  </a:lnTo>
                  <a:lnTo>
                    <a:pt x="127" y="1064"/>
                  </a:lnTo>
                  <a:lnTo>
                    <a:pt x="119" y="1049"/>
                  </a:lnTo>
                  <a:lnTo>
                    <a:pt x="110" y="1034"/>
                  </a:lnTo>
                  <a:lnTo>
                    <a:pt x="100" y="1019"/>
                  </a:lnTo>
                  <a:lnTo>
                    <a:pt x="93" y="1002"/>
                  </a:lnTo>
                  <a:lnTo>
                    <a:pt x="83" y="984"/>
                  </a:lnTo>
                  <a:lnTo>
                    <a:pt x="78" y="967"/>
                  </a:lnTo>
                  <a:lnTo>
                    <a:pt x="64" y="937"/>
                  </a:lnTo>
                  <a:lnTo>
                    <a:pt x="53" y="910"/>
                  </a:lnTo>
                  <a:lnTo>
                    <a:pt x="43" y="882"/>
                  </a:lnTo>
                  <a:lnTo>
                    <a:pt x="36" y="855"/>
                  </a:lnTo>
                  <a:lnTo>
                    <a:pt x="28" y="829"/>
                  </a:lnTo>
                  <a:lnTo>
                    <a:pt x="21" y="804"/>
                  </a:lnTo>
                  <a:lnTo>
                    <a:pt x="15" y="779"/>
                  </a:lnTo>
                  <a:lnTo>
                    <a:pt x="11" y="755"/>
                  </a:lnTo>
                  <a:lnTo>
                    <a:pt x="7" y="730"/>
                  </a:lnTo>
                  <a:lnTo>
                    <a:pt x="3" y="705"/>
                  </a:lnTo>
                  <a:lnTo>
                    <a:pt x="1" y="682"/>
                  </a:lnTo>
                  <a:lnTo>
                    <a:pt x="1" y="660"/>
                  </a:lnTo>
                  <a:lnTo>
                    <a:pt x="0" y="637"/>
                  </a:lnTo>
                  <a:lnTo>
                    <a:pt x="1" y="616"/>
                  </a:lnTo>
                  <a:lnTo>
                    <a:pt x="1" y="595"/>
                  </a:lnTo>
                  <a:lnTo>
                    <a:pt x="3" y="574"/>
                  </a:lnTo>
                  <a:lnTo>
                    <a:pt x="5" y="551"/>
                  </a:lnTo>
                  <a:lnTo>
                    <a:pt x="9" y="532"/>
                  </a:lnTo>
                  <a:lnTo>
                    <a:pt x="13" y="511"/>
                  </a:lnTo>
                  <a:lnTo>
                    <a:pt x="17" y="494"/>
                  </a:lnTo>
                  <a:lnTo>
                    <a:pt x="22" y="473"/>
                  </a:lnTo>
                  <a:lnTo>
                    <a:pt x="28" y="456"/>
                  </a:lnTo>
                  <a:lnTo>
                    <a:pt x="34" y="439"/>
                  </a:lnTo>
                  <a:lnTo>
                    <a:pt x="40" y="422"/>
                  </a:lnTo>
                  <a:lnTo>
                    <a:pt x="47" y="405"/>
                  </a:lnTo>
                  <a:lnTo>
                    <a:pt x="55" y="388"/>
                  </a:lnTo>
                  <a:lnTo>
                    <a:pt x="62" y="371"/>
                  </a:lnTo>
                  <a:lnTo>
                    <a:pt x="72" y="358"/>
                  </a:lnTo>
                  <a:lnTo>
                    <a:pt x="79" y="340"/>
                  </a:lnTo>
                  <a:lnTo>
                    <a:pt x="89" y="327"/>
                  </a:lnTo>
                  <a:lnTo>
                    <a:pt x="98" y="312"/>
                  </a:lnTo>
                  <a:lnTo>
                    <a:pt x="110" y="299"/>
                  </a:lnTo>
                  <a:lnTo>
                    <a:pt x="119" y="283"/>
                  </a:lnTo>
                  <a:lnTo>
                    <a:pt x="129" y="272"/>
                  </a:lnTo>
                  <a:lnTo>
                    <a:pt x="138" y="259"/>
                  </a:lnTo>
                  <a:lnTo>
                    <a:pt x="150" y="245"/>
                  </a:lnTo>
                  <a:lnTo>
                    <a:pt x="159" y="234"/>
                  </a:lnTo>
                  <a:lnTo>
                    <a:pt x="171" y="223"/>
                  </a:lnTo>
                  <a:lnTo>
                    <a:pt x="182" y="211"/>
                  </a:lnTo>
                  <a:lnTo>
                    <a:pt x="194" y="202"/>
                  </a:lnTo>
                  <a:lnTo>
                    <a:pt x="203" y="190"/>
                  </a:lnTo>
                  <a:lnTo>
                    <a:pt x="216" y="179"/>
                  </a:lnTo>
                  <a:lnTo>
                    <a:pt x="226" y="169"/>
                  </a:lnTo>
                  <a:lnTo>
                    <a:pt x="237" y="160"/>
                  </a:lnTo>
                  <a:lnTo>
                    <a:pt x="249" y="150"/>
                  </a:lnTo>
                  <a:lnTo>
                    <a:pt x="260" y="143"/>
                  </a:lnTo>
                  <a:lnTo>
                    <a:pt x="271" y="135"/>
                  </a:lnTo>
                  <a:lnTo>
                    <a:pt x="283" y="128"/>
                  </a:lnTo>
                  <a:lnTo>
                    <a:pt x="292" y="118"/>
                  </a:lnTo>
                  <a:lnTo>
                    <a:pt x="304" y="112"/>
                  </a:lnTo>
                  <a:lnTo>
                    <a:pt x="313" y="105"/>
                  </a:lnTo>
                  <a:lnTo>
                    <a:pt x="325" y="97"/>
                  </a:lnTo>
                  <a:lnTo>
                    <a:pt x="334" y="92"/>
                  </a:lnTo>
                  <a:lnTo>
                    <a:pt x="344" y="86"/>
                  </a:lnTo>
                  <a:lnTo>
                    <a:pt x="353" y="80"/>
                  </a:lnTo>
                  <a:lnTo>
                    <a:pt x="363" y="76"/>
                  </a:lnTo>
                  <a:lnTo>
                    <a:pt x="370" y="71"/>
                  </a:lnTo>
                  <a:lnTo>
                    <a:pt x="380" y="67"/>
                  </a:lnTo>
                  <a:lnTo>
                    <a:pt x="387" y="63"/>
                  </a:lnTo>
                  <a:lnTo>
                    <a:pt x="395" y="59"/>
                  </a:lnTo>
                  <a:lnTo>
                    <a:pt x="403" y="55"/>
                  </a:lnTo>
                  <a:lnTo>
                    <a:pt x="408" y="52"/>
                  </a:lnTo>
                  <a:lnTo>
                    <a:pt x="414" y="50"/>
                  </a:lnTo>
                  <a:lnTo>
                    <a:pt x="422" y="46"/>
                  </a:lnTo>
                  <a:lnTo>
                    <a:pt x="425" y="44"/>
                  </a:lnTo>
                  <a:lnTo>
                    <a:pt x="431" y="42"/>
                  </a:lnTo>
                  <a:lnTo>
                    <a:pt x="437" y="38"/>
                  </a:lnTo>
                  <a:lnTo>
                    <a:pt x="444" y="37"/>
                  </a:lnTo>
                  <a:lnTo>
                    <a:pt x="452" y="35"/>
                  </a:lnTo>
                  <a:lnTo>
                    <a:pt x="460" y="31"/>
                  </a:lnTo>
                  <a:lnTo>
                    <a:pt x="467" y="29"/>
                  </a:lnTo>
                  <a:lnTo>
                    <a:pt x="477" y="27"/>
                  </a:lnTo>
                  <a:lnTo>
                    <a:pt x="484" y="25"/>
                  </a:lnTo>
                  <a:lnTo>
                    <a:pt x="494" y="21"/>
                  </a:lnTo>
                  <a:lnTo>
                    <a:pt x="503" y="19"/>
                  </a:lnTo>
                  <a:lnTo>
                    <a:pt x="513" y="18"/>
                  </a:lnTo>
                  <a:lnTo>
                    <a:pt x="522" y="14"/>
                  </a:lnTo>
                  <a:lnTo>
                    <a:pt x="534" y="14"/>
                  </a:lnTo>
                  <a:lnTo>
                    <a:pt x="545" y="12"/>
                  </a:lnTo>
                  <a:lnTo>
                    <a:pt x="557" y="10"/>
                  </a:lnTo>
                  <a:lnTo>
                    <a:pt x="566" y="8"/>
                  </a:lnTo>
                  <a:lnTo>
                    <a:pt x="578" y="6"/>
                  </a:lnTo>
                  <a:lnTo>
                    <a:pt x="589" y="4"/>
                  </a:lnTo>
                  <a:lnTo>
                    <a:pt x="602" y="4"/>
                  </a:lnTo>
                  <a:lnTo>
                    <a:pt x="614" y="2"/>
                  </a:lnTo>
                  <a:lnTo>
                    <a:pt x="627" y="2"/>
                  </a:lnTo>
                  <a:lnTo>
                    <a:pt x="638" y="2"/>
                  </a:lnTo>
                  <a:lnTo>
                    <a:pt x="652" y="2"/>
                  </a:lnTo>
                  <a:lnTo>
                    <a:pt x="663" y="0"/>
                  </a:lnTo>
                  <a:lnTo>
                    <a:pt x="676" y="0"/>
                  </a:lnTo>
                  <a:lnTo>
                    <a:pt x="690" y="0"/>
                  </a:lnTo>
                  <a:lnTo>
                    <a:pt x="703" y="2"/>
                  </a:lnTo>
                  <a:lnTo>
                    <a:pt x="716" y="2"/>
                  </a:lnTo>
                  <a:lnTo>
                    <a:pt x="730" y="2"/>
                  </a:lnTo>
                  <a:lnTo>
                    <a:pt x="743" y="4"/>
                  </a:lnTo>
                  <a:lnTo>
                    <a:pt x="756" y="6"/>
                  </a:lnTo>
                  <a:lnTo>
                    <a:pt x="770" y="8"/>
                  </a:lnTo>
                  <a:lnTo>
                    <a:pt x="783" y="8"/>
                  </a:lnTo>
                  <a:lnTo>
                    <a:pt x="796" y="12"/>
                  </a:lnTo>
                  <a:lnTo>
                    <a:pt x="809" y="14"/>
                  </a:lnTo>
                  <a:lnTo>
                    <a:pt x="823" y="16"/>
                  </a:lnTo>
                  <a:lnTo>
                    <a:pt x="836" y="19"/>
                  </a:lnTo>
                  <a:lnTo>
                    <a:pt x="849" y="21"/>
                  </a:lnTo>
                  <a:lnTo>
                    <a:pt x="863" y="25"/>
                  </a:lnTo>
                  <a:lnTo>
                    <a:pt x="874" y="29"/>
                  </a:lnTo>
                  <a:lnTo>
                    <a:pt x="887" y="35"/>
                  </a:lnTo>
                  <a:lnTo>
                    <a:pt x="901" y="38"/>
                  </a:lnTo>
                  <a:lnTo>
                    <a:pt x="914" y="44"/>
                  </a:lnTo>
                  <a:lnTo>
                    <a:pt x="925" y="48"/>
                  </a:lnTo>
                  <a:lnTo>
                    <a:pt x="939" y="55"/>
                  </a:lnTo>
                  <a:lnTo>
                    <a:pt x="950" y="61"/>
                  </a:lnTo>
                  <a:lnTo>
                    <a:pt x="963" y="69"/>
                  </a:lnTo>
                  <a:lnTo>
                    <a:pt x="975" y="74"/>
                  </a:lnTo>
                  <a:lnTo>
                    <a:pt x="986" y="82"/>
                  </a:lnTo>
                  <a:lnTo>
                    <a:pt x="998" y="90"/>
                  </a:lnTo>
                  <a:lnTo>
                    <a:pt x="1009" y="97"/>
                  </a:lnTo>
                  <a:lnTo>
                    <a:pt x="1020" y="105"/>
                  </a:lnTo>
                  <a:lnTo>
                    <a:pt x="1032" y="114"/>
                  </a:lnTo>
                  <a:lnTo>
                    <a:pt x="1041" y="124"/>
                  </a:lnTo>
                  <a:lnTo>
                    <a:pt x="1053" y="135"/>
                  </a:lnTo>
                  <a:lnTo>
                    <a:pt x="1060" y="145"/>
                  </a:lnTo>
                  <a:lnTo>
                    <a:pt x="1072" y="156"/>
                  </a:lnTo>
                  <a:lnTo>
                    <a:pt x="1079" y="168"/>
                  </a:lnTo>
                  <a:lnTo>
                    <a:pt x="1089" y="179"/>
                  </a:lnTo>
                  <a:lnTo>
                    <a:pt x="1098" y="190"/>
                  </a:lnTo>
                  <a:lnTo>
                    <a:pt x="1106" y="204"/>
                  </a:lnTo>
                  <a:lnTo>
                    <a:pt x="1114" y="219"/>
                  </a:lnTo>
                  <a:lnTo>
                    <a:pt x="1121" y="232"/>
                  </a:lnTo>
                  <a:lnTo>
                    <a:pt x="1127" y="245"/>
                  </a:lnTo>
                  <a:lnTo>
                    <a:pt x="1135" y="261"/>
                  </a:lnTo>
                  <a:lnTo>
                    <a:pt x="1140" y="274"/>
                  </a:lnTo>
                  <a:lnTo>
                    <a:pt x="1148" y="287"/>
                  </a:lnTo>
                  <a:lnTo>
                    <a:pt x="1152" y="301"/>
                  </a:lnTo>
                  <a:lnTo>
                    <a:pt x="1157" y="316"/>
                  </a:lnTo>
                  <a:lnTo>
                    <a:pt x="1161" y="329"/>
                  </a:lnTo>
                  <a:lnTo>
                    <a:pt x="1167" y="344"/>
                  </a:lnTo>
                  <a:lnTo>
                    <a:pt x="1171" y="358"/>
                  </a:lnTo>
                  <a:lnTo>
                    <a:pt x="1174" y="371"/>
                  </a:lnTo>
                  <a:lnTo>
                    <a:pt x="1178" y="384"/>
                  </a:lnTo>
                  <a:lnTo>
                    <a:pt x="1182" y="399"/>
                  </a:lnTo>
                  <a:lnTo>
                    <a:pt x="1184" y="413"/>
                  </a:lnTo>
                  <a:lnTo>
                    <a:pt x="1188" y="426"/>
                  </a:lnTo>
                  <a:lnTo>
                    <a:pt x="1190" y="439"/>
                  </a:lnTo>
                  <a:lnTo>
                    <a:pt x="1193" y="454"/>
                  </a:lnTo>
                  <a:lnTo>
                    <a:pt x="1195" y="468"/>
                  </a:lnTo>
                  <a:lnTo>
                    <a:pt x="1197" y="481"/>
                  </a:lnTo>
                  <a:lnTo>
                    <a:pt x="1197" y="494"/>
                  </a:lnTo>
                  <a:lnTo>
                    <a:pt x="1199" y="508"/>
                  </a:lnTo>
                  <a:lnTo>
                    <a:pt x="1199" y="521"/>
                  </a:lnTo>
                  <a:lnTo>
                    <a:pt x="1201" y="534"/>
                  </a:lnTo>
                  <a:lnTo>
                    <a:pt x="1201" y="548"/>
                  </a:lnTo>
                  <a:lnTo>
                    <a:pt x="1203" y="561"/>
                  </a:lnTo>
                  <a:lnTo>
                    <a:pt x="1201" y="572"/>
                  </a:lnTo>
                  <a:lnTo>
                    <a:pt x="1201" y="587"/>
                  </a:lnTo>
                  <a:lnTo>
                    <a:pt x="1201" y="599"/>
                  </a:lnTo>
                  <a:lnTo>
                    <a:pt x="1201" y="612"/>
                  </a:lnTo>
                  <a:lnTo>
                    <a:pt x="1199" y="625"/>
                  </a:lnTo>
                  <a:lnTo>
                    <a:pt x="1199" y="639"/>
                  </a:lnTo>
                  <a:lnTo>
                    <a:pt x="1199" y="650"/>
                  </a:lnTo>
                  <a:lnTo>
                    <a:pt x="1197" y="663"/>
                  </a:lnTo>
                  <a:lnTo>
                    <a:pt x="1195" y="675"/>
                  </a:lnTo>
                  <a:lnTo>
                    <a:pt x="1193" y="688"/>
                  </a:lnTo>
                  <a:lnTo>
                    <a:pt x="1192" y="699"/>
                  </a:lnTo>
                  <a:lnTo>
                    <a:pt x="1190" y="711"/>
                  </a:lnTo>
                  <a:lnTo>
                    <a:pt x="1188" y="722"/>
                  </a:lnTo>
                  <a:lnTo>
                    <a:pt x="1184" y="736"/>
                  </a:lnTo>
                  <a:lnTo>
                    <a:pt x="1182" y="747"/>
                  </a:lnTo>
                  <a:lnTo>
                    <a:pt x="1180" y="758"/>
                  </a:lnTo>
                  <a:lnTo>
                    <a:pt x="1176" y="770"/>
                  </a:lnTo>
                  <a:lnTo>
                    <a:pt x="1173" y="781"/>
                  </a:lnTo>
                  <a:lnTo>
                    <a:pt x="1171" y="793"/>
                  </a:lnTo>
                  <a:lnTo>
                    <a:pt x="1167" y="804"/>
                  </a:lnTo>
                  <a:lnTo>
                    <a:pt x="1165" y="813"/>
                  </a:lnTo>
                  <a:lnTo>
                    <a:pt x="1161" y="825"/>
                  </a:lnTo>
                  <a:lnTo>
                    <a:pt x="1157" y="834"/>
                  </a:lnTo>
                  <a:lnTo>
                    <a:pt x="1154" y="846"/>
                  </a:lnTo>
                  <a:lnTo>
                    <a:pt x="1150" y="855"/>
                  </a:lnTo>
                  <a:lnTo>
                    <a:pt x="1146" y="865"/>
                  </a:lnTo>
                  <a:lnTo>
                    <a:pt x="1142" y="876"/>
                  </a:lnTo>
                  <a:lnTo>
                    <a:pt x="1138" y="886"/>
                  </a:lnTo>
                  <a:lnTo>
                    <a:pt x="1135" y="895"/>
                  </a:lnTo>
                  <a:lnTo>
                    <a:pt x="1131" y="905"/>
                  </a:lnTo>
                  <a:lnTo>
                    <a:pt x="1127" y="914"/>
                  </a:lnTo>
                  <a:lnTo>
                    <a:pt x="1123" y="924"/>
                  </a:lnTo>
                  <a:lnTo>
                    <a:pt x="1117" y="931"/>
                  </a:lnTo>
                  <a:lnTo>
                    <a:pt x="1114" y="941"/>
                  </a:lnTo>
                  <a:lnTo>
                    <a:pt x="1110" y="950"/>
                  </a:lnTo>
                  <a:lnTo>
                    <a:pt x="1104" y="960"/>
                  </a:lnTo>
                  <a:lnTo>
                    <a:pt x="1100" y="967"/>
                  </a:lnTo>
                  <a:lnTo>
                    <a:pt x="1097" y="975"/>
                  </a:lnTo>
                  <a:lnTo>
                    <a:pt x="1093" y="983"/>
                  </a:lnTo>
                  <a:lnTo>
                    <a:pt x="1089" y="992"/>
                  </a:lnTo>
                  <a:lnTo>
                    <a:pt x="1053" y="1028"/>
                  </a:lnTo>
                  <a:close/>
                </a:path>
              </a:pathLst>
            </a:custGeom>
            <a:solidFill>
              <a:srgbClr val="9999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0937"/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5060951" y="3370263"/>
              <a:ext cx="787400" cy="836613"/>
            </a:xfrm>
            <a:custGeom>
              <a:avLst/>
              <a:gdLst>
                <a:gd name="T0" fmla="*/ 2147483647 w 990"/>
                <a:gd name="T1" fmla="*/ 2147483647 h 1055"/>
                <a:gd name="T2" fmla="*/ 2147483647 w 990"/>
                <a:gd name="T3" fmla="*/ 2147483647 h 1055"/>
                <a:gd name="T4" fmla="*/ 2147483647 w 990"/>
                <a:gd name="T5" fmla="*/ 2147483647 h 1055"/>
                <a:gd name="T6" fmla="*/ 2147483647 w 990"/>
                <a:gd name="T7" fmla="*/ 2147483647 h 1055"/>
                <a:gd name="T8" fmla="*/ 2147483647 w 990"/>
                <a:gd name="T9" fmla="*/ 2147483647 h 1055"/>
                <a:gd name="T10" fmla="*/ 2147483647 w 990"/>
                <a:gd name="T11" fmla="*/ 2147483647 h 1055"/>
                <a:gd name="T12" fmla="*/ 2147483647 w 990"/>
                <a:gd name="T13" fmla="*/ 2147483647 h 1055"/>
                <a:gd name="T14" fmla="*/ 2147483647 w 990"/>
                <a:gd name="T15" fmla="*/ 2147483647 h 1055"/>
                <a:gd name="T16" fmla="*/ 2147483647 w 990"/>
                <a:gd name="T17" fmla="*/ 2147483647 h 1055"/>
                <a:gd name="T18" fmla="*/ 2147483647 w 990"/>
                <a:gd name="T19" fmla="*/ 2147483647 h 1055"/>
                <a:gd name="T20" fmla="*/ 2147483647 w 990"/>
                <a:gd name="T21" fmla="*/ 2147483647 h 1055"/>
                <a:gd name="T22" fmla="*/ 2147483647 w 990"/>
                <a:gd name="T23" fmla="*/ 2147483647 h 1055"/>
                <a:gd name="T24" fmla="*/ 2147483647 w 990"/>
                <a:gd name="T25" fmla="*/ 2147483647 h 1055"/>
                <a:gd name="T26" fmla="*/ 2147483647 w 990"/>
                <a:gd name="T27" fmla="*/ 2147483647 h 1055"/>
                <a:gd name="T28" fmla="*/ 2147483647 w 990"/>
                <a:gd name="T29" fmla="*/ 2147483647 h 1055"/>
                <a:gd name="T30" fmla="*/ 0 w 990"/>
                <a:gd name="T31" fmla="*/ 2147483647 h 1055"/>
                <a:gd name="T32" fmla="*/ 2147483647 w 990"/>
                <a:gd name="T33" fmla="*/ 2147483647 h 1055"/>
                <a:gd name="T34" fmla="*/ 2147483647 w 990"/>
                <a:gd name="T35" fmla="*/ 2147483647 h 1055"/>
                <a:gd name="T36" fmla="*/ 2147483647 w 990"/>
                <a:gd name="T37" fmla="*/ 2147483647 h 1055"/>
                <a:gd name="T38" fmla="*/ 2147483647 w 990"/>
                <a:gd name="T39" fmla="*/ 2147483647 h 1055"/>
                <a:gd name="T40" fmla="*/ 2147483647 w 990"/>
                <a:gd name="T41" fmla="*/ 2147483647 h 1055"/>
                <a:gd name="T42" fmla="*/ 2147483647 w 990"/>
                <a:gd name="T43" fmla="*/ 2147483647 h 1055"/>
                <a:gd name="T44" fmla="*/ 2147483647 w 990"/>
                <a:gd name="T45" fmla="*/ 2147483647 h 1055"/>
                <a:gd name="T46" fmla="*/ 2147483647 w 990"/>
                <a:gd name="T47" fmla="*/ 2147483647 h 1055"/>
                <a:gd name="T48" fmla="*/ 2147483647 w 990"/>
                <a:gd name="T49" fmla="*/ 2147483647 h 1055"/>
                <a:gd name="T50" fmla="*/ 2147483647 w 990"/>
                <a:gd name="T51" fmla="*/ 2147483647 h 1055"/>
                <a:gd name="T52" fmla="*/ 2147483647 w 990"/>
                <a:gd name="T53" fmla="*/ 2147483647 h 1055"/>
                <a:gd name="T54" fmla="*/ 2147483647 w 990"/>
                <a:gd name="T55" fmla="*/ 2147483647 h 1055"/>
                <a:gd name="T56" fmla="*/ 2147483647 w 990"/>
                <a:gd name="T57" fmla="*/ 2147483647 h 1055"/>
                <a:gd name="T58" fmla="*/ 2147483647 w 990"/>
                <a:gd name="T59" fmla="*/ 2147483647 h 1055"/>
                <a:gd name="T60" fmla="*/ 2147483647 w 990"/>
                <a:gd name="T61" fmla="*/ 2147483647 h 1055"/>
                <a:gd name="T62" fmla="*/ 2147483647 w 990"/>
                <a:gd name="T63" fmla="*/ 2147483647 h 1055"/>
                <a:gd name="T64" fmla="*/ 2147483647 w 990"/>
                <a:gd name="T65" fmla="*/ 2147483647 h 1055"/>
                <a:gd name="T66" fmla="*/ 2147483647 w 990"/>
                <a:gd name="T67" fmla="*/ 2147483647 h 1055"/>
                <a:gd name="T68" fmla="*/ 2147483647 w 990"/>
                <a:gd name="T69" fmla="*/ 2147483647 h 1055"/>
                <a:gd name="T70" fmla="*/ 2147483647 w 990"/>
                <a:gd name="T71" fmla="*/ 2147483647 h 1055"/>
                <a:gd name="T72" fmla="*/ 2147483647 w 990"/>
                <a:gd name="T73" fmla="*/ 2147483647 h 1055"/>
                <a:gd name="T74" fmla="*/ 2147483647 w 990"/>
                <a:gd name="T75" fmla="*/ 2147483647 h 1055"/>
                <a:gd name="T76" fmla="*/ 2147483647 w 990"/>
                <a:gd name="T77" fmla="*/ 2147483647 h 1055"/>
                <a:gd name="T78" fmla="*/ 2147483647 w 990"/>
                <a:gd name="T79" fmla="*/ 2147483647 h 1055"/>
                <a:gd name="T80" fmla="*/ 2147483647 w 990"/>
                <a:gd name="T81" fmla="*/ 2147483647 h 1055"/>
                <a:gd name="T82" fmla="*/ 2147483647 w 990"/>
                <a:gd name="T83" fmla="*/ 2147483647 h 1055"/>
                <a:gd name="T84" fmla="*/ 2147483647 w 990"/>
                <a:gd name="T85" fmla="*/ 2147483647 h 1055"/>
                <a:gd name="T86" fmla="*/ 2147483647 w 990"/>
                <a:gd name="T87" fmla="*/ 2147483647 h 1055"/>
                <a:gd name="T88" fmla="*/ 2147483647 w 990"/>
                <a:gd name="T89" fmla="*/ 2147483647 h 1055"/>
                <a:gd name="T90" fmla="*/ 2147483647 w 990"/>
                <a:gd name="T91" fmla="*/ 2147483647 h 1055"/>
                <a:gd name="T92" fmla="*/ 2147483647 w 990"/>
                <a:gd name="T93" fmla="*/ 2147483647 h 1055"/>
                <a:gd name="T94" fmla="*/ 2147483647 w 990"/>
                <a:gd name="T95" fmla="*/ 2147483647 h 1055"/>
                <a:gd name="T96" fmla="*/ 2147483647 w 990"/>
                <a:gd name="T97" fmla="*/ 2147483647 h 1055"/>
                <a:gd name="T98" fmla="*/ 2147483647 w 990"/>
                <a:gd name="T99" fmla="*/ 2147483647 h 1055"/>
                <a:gd name="T100" fmla="*/ 2147483647 w 990"/>
                <a:gd name="T101" fmla="*/ 2147483647 h 1055"/>
                <a:gd name="T102" fmla="*/ 2147483647 w 990"/>
                <a:gd name="T103" fmla="*/ 2147483647 h 1055"/>
                <a:gd name="T104" fmla="*/ 2147483647 w 990"/>
                <a:gd name="T105" fmla="*/ 2147483647 h 1055"/>
                <a:gd name="T106" fmla="*/ 2147483647 w 990"/>
                <a:gd name="T107" fmla="*/ 2147483647 h 1055"/>
                <a:gd name="T108" fmla="*/ 2147483647 w 990"/>
                <a:gd name="T109" fmla="*/ 2147483647 h 1055"/>
                <a:gd name="T110" fmla="*/ 2147483647 w 990"/>
                <a:gd name="T111" fmla="*/ 2147483647 h 105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990" h="1055">
                  <a:moveTo>
                    <a:pt x="756" y="963"/>
                  </a:moveTo>
                  <a:lnTo>
                    <a:pt x="754" y="963"/>
                  </a:lnTo>
                  <a:lnTo>
                    <a:pt x="751" y="965"/>
                  </a:lnTo>
                  <a:lnTo>
                    <a:pt x="747" y="967"/>
                  </a:lnTo>
                  <a:lnTo>
                    <a:pt x="743" y="969"/>
                  </a:lnTo>
                  <a:lnTo>
                    <a:pt x="739" y="971"/>
                  </a:lnTo>
                  <a:lnTo>
                    <a:pt x="735" y="975"/>
                  </a:lnTo>
                  <a:lnTo>
                    <a:pt x="730" y="977"/>
                  </a:lnTo>
                  <a:lnTo>
                    <a:pt x="724" y="981"/>
                  </a:lnTo>
                  <a:lnTo>
                    <a:pt x="716" y="984"/>
                  </a:lnTo>
                  <a:lnTo>
                    <a:pt x="711" y="988"/>
                  </a:lnTo>
                  <a:lnTo>
                    <a:pt x="703" y="992"/>
                  </a:lnTo>
                  <a:lnTo>
                    <a:pt x="695" y="996"/>
                  </a:lnTo>
                  <a:lnTo>
                    <a:pt x="686" y="1000"/>
                  </a:lnTo>
                  <a:lnTo>
                    <a:pt x="678" y="1003"/>
                  </a:lnTo>
                  <a:lnTo>
                    <a:pt x="667" y="1007"/>
                  </a:lnTo>
                  <a:lnTo>
                    <a:pt x="657" y="1011"/>
                  </a:lnTo>
                  <a:lnTo>
                    <a:pt x="648" y="1015"/>
                  </a:lnTo>
                  <a:lnTo>
                    <a:pt x="637" y="1019"/>
                  </a:lnTo>
                  <a:lnTo>
                    <a:pt x="625" y="1022"/>
                  </a:lnTo>
                  <a:lnTo>
                    <a:pt x="616" y="1026"/>
                  </a:lnTo>
                  <a:lnTo>
                    <a:pt x="602" y="1030"/>
                  </a:lnTo>
                  <a:lnTo>
                    <a:pt x="591" y="1036"/>
                  </a:lnTo>
                  <a:lnTo>
                    <a:pt x="578" y="1038"/>
                  </a:lnTo>
                  <a:lnTo>
                    <a:pt x="566" y="1039"/>
                  </a:lnTo>
                  <a:lnTo>
                    <a:pt x="553" y="1043"/>
                  </a:lnTo>
                  <a:lnTo>
                    <a:pt x="540" y="1047"/>
                  </a:lnTo>
                  <a:lnTo>
                    <a:pt x="526" y="1047"/>
                  </a:lnTo>
                  <a:lnTo>
                    <a:pt x="513" y="1051"/>
                  </a:lnTo>
                  <a:lnTo>
                    <a:pt x="500" y="1053"/>
                  </a:lnTo>
                  <a:lnTo>
                    <a:pt x="484" y="1055"/>
                  </a:lnTo>
                  <a:lnTo>
                    <a:pt x="469" y="1055"/>
                  </a:lnTo>
                  <a:lnTo>
                    <a:pt x="456" y="1055"/>
                  </a:lnTo>
                  <a:lnTo>
                    <a:pt x="441" y="1055"/>
                  </a:lnTo>
                  <a:lnTo>
                    <a:pt x="426" y="1055"/>
                  </a:lnTo>
                  <a:lnTo>
                    <a:pt x="410" y="1053"/>
                  </a:lnTo>
                  <a:lnTo>
                    <a:pt x="395" y="1051"/>
                  </a:lnTo>
                  <a:lnTo>
                    <a:pt x="380" y="1049"/>
                  </a:lnTo>
                  <a:lnTo>
                    <a:pt x="365" y="1047"/>
                  </a:lnTo>
                  <a:lnTo>
                    <a:pt x="349" y="1041"/>
                  </a:lnTo>
                  <a:lnTo>
                    <a:pt x="334" y="1038"/>
                  </a:lnTo>
                  <a:lnTo>
                    <a:pt x="319" y="1034"/>
                  </a:lnTo>
                  <a:lnTo>
                    <a:pt x="304" y="1028"/>
                  </a:lnTo>
                  <a:lnTo>
                    <a:pt x="287" y="1020"/>
                  </a:lnTo>
                  <a:lnTo>
                    <a:pt x="272" y="1015"/>
                  </a:lnTo>
                  <a:lnTo>
                    <a:pt x="256" y="1007"/>
                  </a:lnTo>
                  <a:lnTo>
                    <a:pt x="243" y="998"/>
                  </a:lnTo>
                  <a:lnTo>
                    <a:pt x="226" y="988"/>
                  </a:lnTo>
                  <a:lnTo>
                    <a:pt x="211" y="977"/>
                  </a:lnTo>
                  <a:lnTo>
                    <a:pt x="196" y="965"/>
                  </a:lnTo>
                  <a:lnTo>
                    <a:pt x="180" y="952"/>
                  </a:lnTo>
                  <a:lnTo>
                    <a:pt x="165" y="939"/>
                  </a:lnTo>
                  <a:lnTo>
                    <a:pt x="150" y="925"/>
                  </a:lnTo>
                  <a:lnTo>
                    <a:pt x="137" y="910"/>
                  </a:lnTo>
                  <a:lnTo>
                    <a:pt x="121" y="893"/>
                  </a:lnTo>
                  <a:lnTo>
                    <a:pt x="106" y="876"/>
                  </a:lnTo>
                  <a:lnTo>
                    <a:pt x="93" y="857"/>
                  </a:lnTo>
                  <a:lnTo>
                    <a:pt x="78" y="836"/>
                  </a:lnTo>
                  <a:lnTo>
                    <a:pt x="66" y="817"/>
                  </a:lnTo>
                  <a:lnTo>
                    <a:pt x="51" y="794"/>
                  </a:lnTo>
                  <a:lnTo>
                    <a:pt x="40" y="770"/>
                  </a:lnTo>
                  <a:lnTo>
                    <a:pt x="26" y="747"/>
                  </a:lnTo>
                  <a:lnTo>
                    <a:pt x="13" y="720"/>
                  </a:lnTo>
                  <a:lnTo>
                    <a:pt x="13" y="718"/>
                  </a:lnTo>
                  <a:lnTo>
                    <a:pt x="11" y="715"/>
                  </a:lnTo>
                  <a:lnTo>
                    <a:pt x="11" y="711"/>
                  </a:lnTo>
                  <a:lnTo>
                    <a:pt x="11" y="707"/>
                  </a:lnTo>
                  <a:lnTo>
                    <a:pt x="9" y="703"/>
                  </a:lnTo>
                  <a:lnTo>
                    <a:pt x="9" y="697"/>
                  </a:lnTo>
                  <a:lnTo>
                    <a:pt x="7" y="692"/>
                  </a:lnTo>
                  <a:lnTo>
                    <a:pt x="7" y="686"/>
                  </a:lnTo>
                  <a:lnTo>
                    <a:pt x="7" y="678"/>
                  </a:lnTo>
                  <a:lnTo>
                    <a:pt x="5" y="673"/>
                  </a:lnTo>
                  <a:lnTo>
                    <a:pt x="5" y="665"/>
                  </a:lnTo>
                  <a:lnTo>
                    <a:pt x="3" y="656"/>
                  </a:lnTo>
                  <a:lnTo>
                    <a:pt x="3" y="648"/>
                  </a:lnTo>
                  <a:lnTo>
                    <a:pt x="3" y="639"/>
                  </a:lnTo>
                  <a:lnTo>
                    <a:pt x="2" y="629"/>
                  </a:lnTo>
                  <a:lnTo>
                    <a:pt x="2" y="620"/>
                  </a:lnTo>
                  <a:lnTo>
                    <a:pt x="0" y="608"/>
                  </a:lnTo>
                  <a:lnTo>
                    <a:pt x="0" y="599"/>
                  </a:lnTo>
                  <a:lnTo>
                    <a:pt x="0" y="587"/>
                  </a:lnTo>
                  <a:lnTo>
                    <a:pt x="0" y="576"/>
                  </a:lnTo>
                  <a:lnTo>
                    <a:pt x="0" y="564"/>
                  </a:lnTo>
                  <a:lnTo>
                    <a:pt x="2" y="553"/>
                  </a:lnTo>
                  <a:lnTo>
                    <a:pt x="2" y="540"/>
                  </a:lnTo>
                  <a:lnTo>
                    <a:pt x="2" y="526"/>
                  </a:lnTo>
                  <a:lnTo>
                    <a:pt x="3" y="515"/>
                  </a:lnTo>
                  <a:lnTo>
                    <a:pt x="5" y="502"/>
                  </a:lnTo>
                  <a:lnTo>
                    <a:pt x="7" y="487"/>
                  </a:lnTo>
                  <a:lnTo>
                    <a:pt x="7" y="475"/>
                  </a:lnTo>
                  <a:lnTo>
                    <a:pt x="11" y="462"/>
                  </a:lnTo>
                  <a:lnTo>
                    <a:pt x="13" y="449"/>
                  </a:lnTo>
                  <a:lnTo>
                    <a:pt x="17" y="433"/>
                  </a:lnTo>
                  <a:lnTo>
                    <a:pt x="19" y="420"/>
                  </a:lnTo>
                  <a:lnTo>
                    <a:pt x="23" y="405"/>
                  </a:lnTo>
                  <a:lnTo>
                    <a:pt x="26" y="392"/>
                  </a:lnTo>
                  <a:lnTo>
                    <a:pt x="28" y="376"/>
                  </a:lnTo>
                  <a:lnTo>
                    <a:pt x="34" y="363"/>
                  </a:lnTo>
                  <a:lnTo>
                    <a:pt x="40" y="350"/>
                  </a:lnTo>
                  <a:lnTo>
                    <a:pt x="45" y="337"/>
                  </a:lnTo>
                  <a:lnTo>
                    <a:pt x="49" y="321"/>
                  </a:lnTo>
                  <a:lnTo>
                    <a:pt x="55" y="306"/>
                  </a:lnTo>
                  <a:lnTo>
                    <a:pt x="62" y="293"/>
                  </a:lnTo>
                  <a:lnTo>
                    <a:pt x="70" y="280"/>
                  </a:lnTo>
                  <a:lnTo>
                    <a:pt x="78" y="264"/>
                  </a:lnTo>
                  <a:lnTo>
                    <a:pt x="85" y="251"/>
                  </a:lnTo>
                  <a:lnTo>
                    <a:pt x="95" y="238"/>
                  </a:lnTo>
                  <a:lnTo>
                    <a:pt x="104" y="226"/>
                  </a:lnTo>
                  <a:lnTo>
                    <a:pt x="114" y="211"/>
                  </a:lnTo>
                  <a:lnTo>
                    <a:pt x="123" y="200"/>
                  </a:lnTo>
                  <a:lnTo>
                    <a:pt x="135" y="185"/>
                  </a:lnTo>
                  <a:lnTo>
                    <a:pt x="146" y="173"/>
                  </a:lnTo>
                  <a:lnTo>
                    <a:pt x="159" y="162"/>
                  </a:lnTo>
                  <a:lnTo>
                    <a:pt x="171" y="148"/>
                  </a:lnTo>
                  <a:lnTo>
                    <a:pt x="184" y="137"/>
                  </a:lnTo>
                  <a:lnTo>
                    <a:pt x="199" y="126"/>
                  </a:lnTo>
                  <a:lnTo>
                    <a:pt x="215" y="114"/>
                  </a:lnTo>
                  <a:lnTo>
                    <a:pt x="230" y="103"/>
                  </a:lnTo>
                  <a:lnTo>
                    <a:pt x="245" y="93"/>
                  </a:lnTo>
                  <a:lnTo>
                    <a:pt x="262" y="84"/>
                  </a:lnTo>
                  <a:lnTo>
                    <a:pt x="279" y="74"/>
                  </a:lnTo>
                  <a:lnTo>
                    <a:pt x="298" y="65"/>
                  </a:lnTo>
                  <a:lnTo>
                    <a:pt x="317" y="55"/>
                  </a:lnTo>
                  <a:lnTo>
                    <a:pt x="338" y="50"/>
                  </a:lnTo>
                  <a:lnTo>
                    <a:pt x="357" y="40"/>
                  </a:lnTo>
                  <a:lnTo>
                    <a:pt x="378" y="34"/>
                  </a:lnTo>
                  <a:lnTo>
                    <a:pt x="395" y="27"/>
                  </a:lnTo>
                  <a:lnTo>
                    <a:pt x="416" y="23"/>
                  </a:lnTo>
                  <a:lnTo>
                    <a:pt x="433" y="17"/>
                  </a:lnTo>
                  <a:lnTo>
                    <a:pt x="452" y="12"/>
                  </a:lnTo>
                  <a:lnTo>
                    <a:pt x="469" y="10"/>
                  </a:lnTo>
                  <a:lnTo>
                    <a:pt x="488" y="6"/>
                  </a:lnTo>
                  <a:lnTo>
                    <a:pt x="505" y="4"/>
                  </a:lnTo>
                  <a:lnTo>
                    <a:pt x="522" y="2"/>
                  </a:lnTo>
                  <a:lnTo>
                    <a:pt x="538" y="0"/>
                  </a:lnTo>
                  <a:lnTo>
                    <a:pt x="555" y="0"/>
                  </a:lnTo>
                  <a:lnTo>
                    <a:pt x="570" y="0"/>
                  </a:lnTo>
                  <a:lnTo>
                    <a:pt x="585" y="0"/>
                  </a:lnTo>
                  <a:lnTo>
                    <a:pt x="600" y="2"/>
                  </a:lnTo>
                  <a:lnTo>
                    <a:pt x="616" y="4"/>
                  </a:lnTo>
                  <a:lnTo>
                    <a:pt x="631" y="6"/>
                  </a:lnTo>
                  <a:lnTo>
                    <a:pt x="644" y="8"/>
                  </a:lnTo>
                  <a:lnTo>
                    <a:pt x="657" y="10"/>
                  </a:lnTo>
                  <a:lnTo>
                    <a:pt x="671" y="14"/>
                  </a:lnTo>
                  <a:lnTo>
                    <a:pt x="684" y="17"/>
                  </a:lnTo>
                  <a:lnTo>
                    <a:pt x="697" y="21"/>
                  </a:lnTo>
                  <a:lnTo>
                    <a:pt x="709" y="25"/>
                  </a:lnTo>
                  <a:lnTo>
                    <a:pt x="722" y="31"/>
                  </a:lnTo>
                  <a:lnTo>
                    <a:pt x="734" y="34"/>
                  </a:lnTo>
                  <a:lnTo>
                    <a:pt x="745" y="38"/>
                  </a:lnTo>
                  <a:lnTo>
                    <a:pt x="754" y="46"/>
                  </a:lnTo>
                  <a:lnTo>
                    <a:pt x="766" y="52"/>
                  </a:lnTo>
                  <a:lnTo>
                    <a:pt x="775" y="55"/>
                  </a:lnTo>
                  <a:lnTo>
                    <a:pt x="787" y="61"/>
                  </a:lnTo>
                  <a:lnTo>
                    <a:pt x="796" y="67"/>
                  </a:lnTo>
                  <a:lnTo>
                    <a:pt x="808" y="74"/>
                  </a:lnTo>
                  <a:lnTo>
                    <a:pt x="815" y="80"/>
                  </a:lnTo>
                  <a:lnTo>
                    <a:pt x="825" y="88"/>
                  </a:lnTo>
                  <a:lnTo>
                    <a:pt x="832" y="93"/>
                  </a:lnTo>
                  <a:lnTo>
                    <a:pt x="840" y="101"/>
                  </a:lnTo>
                  <a:lnTo>
                    <a:pt x="848" y="107"/>
                  </a:lnTo>
                  <a:lnTo>
                    <a:pt x="855" y="112"/>
                  </a:lnTo>
                  <a:lnTo>
                    <a:pt x="863" y="120"/>
                  </a:lnTo>
                  <a:lnTo>
                    <a:pt x="870" y="128"/>
                  </a:lnTo>
                  <a:lnTo>
                    <a:pt x="876" y="133"/>
                  </a:lnTo>
                  <a:lnTo>
                    <a:pt x="884" y="139"/>
                  </a:lnTo>
                  <a:lnTo>
                    <a:pt x="889" y="145"/>
                  </a:lnTo>
                  <a:lnTo>
                    <a:pt x="895" y="152"/>
                  </a:lnTo>
                  <a:lnTo>
                    <a:pt x="901" y="158"/>
                  </a:lnTo>
                  <a:lnTo>
                    <a:pt x="905" y="164"/>
                  </a:lnTo>
                  <a:lnTo>
                    <a:pt x="910" y="171"/>
                  </a:lnTo>
                  <a:lnTo>
                    <a:pt x="916" y="177"/>
                  </a:lnTo>
                  <a:lnTo>
                    <a:pt x="920" y="183"/>
                  </a:lnTo>
                  <a:lnTo>
                    <a:pt x="924" y="186"/>
                  </a:lnTo>
                  <a:lnTo>
                    <a:pt x="927" y="192"/>
                  </a:lnTo>
                  <a:lnTo>
                    <a:pt x="931" y="198"/>
                  </a:lnTo>
                  <a:lnTo>
                    <a:pt x="933" y="202"/>
                  </a:lnTo>
                  <a:lnTo>
                    <a:pt x="937" y="205"/>
                  </a:lnTo>
                  <a:lnTo>
                    <a:pt x="939" y="211"/>
                  </a:lnTo>
                  <a:lnTo>
                    <a:pt x="943" y="215"/>
                  </a:lnTo>
                  <a:lnTo>
                    <a:pt x="945" y="221"/>
                  </a:lnTo>
                  <a:lnTo>
                    <a:pt x="948" y="226"/>
                  </a:lnTo>
                  <a:lnTo>
                    <a:pt x="950" y="228"/>
                  </a:lnTo>
                  <a:lnTo>
                    <a:pt x="950" y="230"/>
                  </a:lnTo>
                  <a:lnTo>
                    <a:pt x="950" y="232"/>
                  </a:lnTo>
                  <a:lnTo>
                    <a:pt x="954" y="238"/>
                  </a:lnTo>
                  <a:lnTo>
                    <a:pt x="956" y="242"/>
                  </a:lnTo>
                  <a:lnTo>
                    <a:pt x="958" y="247"/>
                  </a:lnTo>
                  <a:lnTo>
                    <a:pt x="962" y="255"/>
                  </a:lnTo>
                  <a:lnTo>
                    <a:pt x="965" y="262"/>
                  </a:lnTo>
                  <a:lnTo>
                    <a:pt x="965" y="266"/>
                  </a:lnTo>
                  <a:lnTo>
                    <a:pt x="967" y="270"/>
                  </a:lnTo>
                  <a:lnTo>
                    <a:pt x="967" y="274"/>
                  </a:lnTo>
                  <a:lnTo>
                    <a:pt x="969" y="280"/>
                  </a:lnTo>
                  <a:lnTo>
                    <a:pt x="971" y="283"/>
                  </a:lnTo>
                  <a:lnTo>
                    <a:pt x="973" y="289"/>
                  </a:lnTo>
                  <a:lnTo>
                    <a:pt x="973" y="295"/>
                  </a:lnTo>
                  <a:lnTo>
                    <a:pt x="977" y="300"/>
                  </a:lnTo>
                  <a:lnTo>
                    <a:pt x="977" y="306"/>
                  </a:lnTo>
                  <a:lnTo>
                    <a:pt x="979" y="314"/>
                  </a:lnTo>
                  <a:lnTo>
                    <a:pt x="979" y="319"/>
                  </a:lnTo>
                  <a:lnTo>
                    <a:pt x="981" y="327"/>
                  </a:lnTo>
                  <a:lnTo>
                    <a:pt x="983" y="333"/>
                  </a:lnTo>
                  <a:lnTo>
                    <a:pt x="983" y="340"/>
                  </a:lnTo>
                  <a:lnTo>
                    <a:pt x="984" y="348"/>
                  </a:lnTo>
                  <a:lnTo>
                    <a:pt x="986" y="356"/>
                  </a:lnTo>
                  <a:lnTo>
                    <a:pt x="986" y="363"/>
                  </a:lnTo>
                  <a:lnTo>
                    <a:pt x="986" y="371"/>
                  </a:lnTo>
                  <a:lnTo>
                    <a:pt x="988" y="378"/>
                  </a:lnTo>
                  <a:lnTo>
                    <a:pt x="988" y="388"/>
                  </a:lnTo>
                  <a:lnTo>
                    <a:pt x="988" y="395"/>
                  </a:lnTo>
                  <a:lnTo>
                    <a:pt x="988" y="405"/>
                  </a:lnTo>
                  <a:lnTo>
                    <a:pt x="988" y="414"/>
                  </a:lnTo>
                  <a:lnTo>
                    <a:pt x="990" y="424"/>
                  </a:lnTo>
                  <a:lnTo>
                    <a:pt x="988" y="433"/>
                  </a:lnTo>
                  <a:lnTo>
                    <a:pt x="988" y="443"/>
                  </a:lnTo>
                  <a:lnTo>
                    <a:pt x="988" y="452"/>
                  </a:lnTo>
                  <a:lnTo>
                    <a:pt x="988" y="464"/>
                  </a:lnTo>
                  <a:lnTo>
                    <a:pt x="988" y="473"/>
                  </a:lnTo>
                  <a:lnTo>
                    <a:pt x="986" y="485"/>
                  </a:lnTo>
                  <a:lnTo>
                    <a:pt x="986" y="494"/>
                  </a:lnTo>
                  <a:lnTo>
                    <a:pt x="984" y="508"/>
                  </a:lnTo>
                  <a:lnTo>
                    <a:pt x="983" y="517"/>
                  </a:lnTo>
                  <a:lnTo>
                    <a:pt x="981" y="528"/>
                  </a:lnTo>
                  <a:lnTo>
                    <a:pt x="979" y="540"/>
                  </a:lnTo>
                  <a:lnTo>
                    <a:pt x="977" y="553"/>
                  </a:lnTo>
                  <a:lnTo>
                    <a:pt x="973" y="564"/>
                  </a:lnTo>
                  <a:lnTo>
                    <a:pt x="971" y="576"/>
                  </a:lnTo>
                  <a:lnTo>
                    <a:pt x="967" y="589"/>
                  </a:lnTo>
                  <a:lnTo>
                    <a:pt x="965" y="602"/>
                  </a:lnTo>
                  <a:lnTo>
                    <a:pt x="962" y="614"/>
                  </a:lnTo>
                  <a:lnTo>
                    <a:pt x="958" y="627"/>
                  </a:lnTo>
                  <a:lnTo>
                    <a:pt x="954" y="640"/>
                  </a:lnTo>
                  <a:lnTo>
                    <a:pt x="950" y="654"/>
                  </a:lnTo>
                  <a:lnTo>
                    <a:pt x="945" y="667"/>
                  </a:lnTo>
                  <a:lnTo>
                    <a:pt x="941" y="680"/>
                  </a:lnTo>
                  <a:lnTo>
                    <a:pt x="935" y="696"/>
                  </a:lnTo>
                  <a:lnTo>
                    <a:pt x="931" y="709"/>
                  </a:lnTo>
                  <a:lnTo>
                    <a:pt x="929" y="711"/>
                  </a:lnTo>
                  <a:lnTo>
                    <a:pt x="927" y="715"/>
                  </a:lnTo>
                  <a:lnTo>
                    <a:pt x="927" y="716"/>
                  </a:lnTo>
                  <a:lnTo>
                    <a:pt x="926" y="720"/>
                  </a:lnTo>
                  <a:lnTo>
                    <a:pt x="924" y="724"/>
                  </a:lnTo>
                  <a:lnTo>
                    <a:pt x="922" y="732"/>
                  </a:lnTo>
                  <a:lnTo>
                    <a:pt x="918" y="735"/>
                  </a:lnTo>
                  <a:lnTo>
                    <a:pt x="916" y="741"/>
                  </a:lnTo>
                  <a:lnTo>
                    <a:pt x="912" y="747"/>
                  </a:lnTo>
                  <a:lnTo>
                    <a:pt x="910" y="753"/>
                  </a:lnTo>
                  <a:lnTo>
                    <a:pt x="907" y="760"/>
                  </a:lnTo>
                  <a:lnTo>
                    <a:pt x="903" y="768"/>
                  </a:lnTo>
                  <a:lnTo>
                    <a:pt x="899" y="775"/>
                  </a:lnTo>
                  <a:lnTo>
                    <a:pt x="895" y="785"/>
                  </a:lnTo>
                  <a:lnTo>
                    <a:pt x="889" y="792"/>
                  </a:lnTo>
                  <a:lnTo>
                    <a:pt x="884" y="800"/>
                  </a:lnTo>
                  <a:lnTo>
                    <a:pt x="878" y="808"/>
                  </a:lnTo>
                  <a:lnTo>
                    <a:pt x="872" y="817"/>
                  </a:lnTo>
                  <a:lnTo>
                    <a:pt x="870" y="821"/>
                  </a:lnTo>
                  <a:lnTo>
                    <a:pt x="867" y="827"/>
                  </a:lnTo>
                  <a:lnTo>
                    <a:pt x="863" y="830"/>
                  </a:lnTo>
                  <a:lnTo>
                    <a:pt x="861" y="836"/>
                  </a:lnTo>
                  <a:lnTo>
                    <a:pt x="857" y="840"/>
                  </a:lnTo>
                  <a:lnTo>
                    <a:pt x="855" y="846"/>
                  </a:lnTo>
                  <a:lnTo>
                    <a:pt x="851" y="849"/>
                  </a:lnTo>
                  <a:lnTo>
                    <a:pt x="848" y="855"/>
                  </a:lnTo>
                  <a:lnTo>
                    <a:pt x="844" y="859"/>
                  </a:lnTo>
                  <a:lnTo>
                    <a:pt x="840" y="863"/>
                  </a:lnTo>
                  <a:lnTo>
                    <a:pt x="836" y="868"/>
                  </a:lnTo>
                  <a:lnTo>
                    <a:pt x="834" y="874"/>
                  </a:lnTo>
                  <a:lnTo>
                    <a:pt x="830" y="878"/>
                  </a:lnTo>
                  <a:lnTo>
                    <a:pt x="827" y="882"/>
                  </a:lnTo>
                  <a:lnTo>
                    <a:pt x="823" y="887"/>
                  </a:lnTo>
                  <a:lnTo>
                    <a:pt x="819" y="891"/>
                  </a:lnTo>
                  <a:lnTo>
                    <a:pt x="813" y="897"/>
                  </a:lnTo>
                  <a:lnTo>
                    <a:pt x="810" y="901"/>
                  </a:lnTo>
                  <a:lnTo>
                    <a:pt x="806" y="905"/>
                  </a:lnTo>
                  <a:lnTo>
                    <a:pt x="802" y="910"/>
                  </a:lnTo>
                  <a:lnTo>
                    <a:pt x="796" y="914"/>
                  </a:lnTo>
                  <a:lnTo>
                    <a:pt x="792" y="920"/>
                  </a:lnTo>
                  <a:lnTo>
                    <a:pt x="789" y="924"/>
                  </a:lnTo>
                  <a:lnTo>
                    <a:pt x="785" y="929"/>
                  </a:lnTo>
                  <a:lnTo>
                    <a:pt x="756" y="963"/>
                  </a:lnTo>
                  <a:close/>
                </a:path>
              </a:pathLst>
            </a:custGeom>
            <a:solidFill>
              <a:srgbClr val="E6E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0937"/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>
              <a:off x="5287963" y="3832225"/>
              <a:ext cx="104775" cy="384175"/>
            </a:xfrm>
            <a:custGeom>
              <a:avLst/>
              <a:gdLst>
                <a:gd name="T0" fmla="*/ 2147483647 w 133"/>
                <a:gd name="T1" fmla="*/ 2147483647 h 484"/>
                <a:gd name="T2" fmla="*/ 2147483647 w 133"/>
                <a:gd name="T3" fmla="*/ 2147483647 h 484"/>
                <a:gd name="T4" fmla="*/ 2147483647 w 133"/>
                <a:gd name="T5" fmla="*/ 2147483647 h 484"/>
                <a:gd name="T6" fmla="*/ 2147483647 w 133"/>
                <a:gd name="T7" fmla="*/ 2147483647 h 484"/>
                <a:gd name="T8" fmla="*/ 2147483647 w 133"/>
                <a:gd name="T9" fmla="*/ 2147483647 h 484"/>
                <a:gd name="T10" fmla="*/ 2147483647 w 133"/>
                <a:gd name="T11" fmla="*/ 2147483647 h 484"/>
                <a:gd name="T12" fmla="*/ 2147483647 w 133"/>
                <a:gd name="T13" fmla="*/ 2147483647 h 484"/>
                <a:gd name="T14" fmla="*/ 2147483647 w 133"/>
                <a:gd name="T15" fmla="*/ 2147483647 h 484"/>
                <a:gd name="T16" fmla="*/ 2147483647 w 133"/>
                <a:gd name="T17" fmla="*/ 2147483647 h 484"/>
                <a:gd name="T18" fmla="*/ 2147483647 w 133"/>
                <a:gd name="T19" fmla="*/ 2147483647 h 484"/>
                <a:gd name="T20" fmla="*/ 2147483647 w 133"/>
                <a:gd name="T21" fmla="*/ 2147483647 h 484"/>
                <a:gd name="T22" fmla="*/ 2147483647 w 133"/>
                <a:gd name="T23" fmla="*/ 2147483647 h 484"/>
                <a:gd name="T24" fmla="*/ 2147483647 w 133"/>
                <a:gd name="T25" fmla="*/ 2147483647 h 484"/>
                <a:gd name="T26" fmla="*/ 2147483647 w 133"/>
                <a:gd name="T27" fmla="*/ 2147483647 h 484"/>
                <a:gd name="T28" fmla="*/ 2147483647 w 133"/>
                <a:gd name="T29" fmla="*/ 2147483647 h 484"/>
                <a:gd name="T30" fmla="*/ 2147483647 w 133"/>
                <a:gd name="T31" fmla="*/ 2147483647 h 484"/>
                <a:gd name="T32" fmla="*/ 2147483647 w 133"/>
                <a:gd name="T33" fmla="*/ 2147483647 h 484"/>
                <a:gd name="T34" fmla="*/ 2147483647 w 133"/>
                <a:gd name="T35" fmla="*/ 2147483647 h 484"/>
                <a:gd name="T36" fmla="*/ 2147483647 w 133"/>
                <a:gd name="T37" fmla="*/ 2147483647 h 484"/>
                <a:gd name="T38" fmla="*/ 2147483647 w 133"/>
                <a:gd name="T39" fmla="*/ 2147483647 h 484"/>
                <a:gd name="T40" fmla="*/ 2147483647 w 133"/>
                <a:gd name="T41" fmla="*/ 2147483647 h 484"/>
                <a:gd name="T42" fmla="*/ 2147483647 w 133"/>
                <a:gd name="T43" fmla="*/ 2147483647 h 484"/>
                <a:gd name="T44" fmla="*/ 2147483647 w 133"/>
                <a:gd name="T45" fmla="*/ 2147483647 h 484"/>
                <a:gd name="T46" fmla="*/ 2147483647 w 133"/>
                <a:gd name="T47" fmla="*/ 2147483647 h 484"/>
                <a:gd name="T48" fmla="*/ 2147483647 w 133"/>
                <a:gd name="T49" fmla="*/ 2147483647 h 484"/>
                <a:gd name="T50" fmla="*/ 2147483647 w 133"/>
                <a:gd name="T51" fmla="*/ 2147483647 h 484"/>
                <a:gd name="T52" fmla="*/ 2147483647 w 133"/>
                <a:gd name="T53" fmla="*/ 2147483647 h 484"/>
                <a:gd name="T54" fmla="*/ 2147483647 w 133"/>
                <a:gd name="T55" fmla="*/ 2147483647 h 484"/>
                <a:gd name="T56" fmla="*/ 2147483647 w 133"/>
                <a:gd name="T57" fmla="*/ 2147483647 h 484"/>
                <a:gd name="T58" fmla="*/ 2147483647 w 133"/>
                <a:gd name="T59" fmla="*/ 2147483647 h 484"/>
                <a:gd name="T60" fmla="*/ 2147483647 w 133"/>
                <a:gd name="T61" fmla="*/ 2147483647 h 484"/>
                <a:gd name="T62" fmla="*/ 2147483647 w 133"/>
                <a:gd name="T63" fmla="*/ 2147483647 h 484"/>
                <a:gd name="T64" fmla="*/ 2147483647 w 133"/>
                <a:gd name="T65" fmla="*/ 2147483647 h 484"/>
                <a:gd name="T66" fmla="*/ 2147483647 w 133"/>
                <a:gd name="T67" fmla="*/ 2147483647 h 484"/>
                <a:gd name="T68" fmla="*/ 2147483647 w 133"/>
                <a:gd name="T69" fmla="*/ 2147483647 h 484"/>
                <a:gd name="T70" fmla="*/ 2147483647 w 133"/>
                <a:gd name="T71" fmla="*/ 2147483647 h 484"/>
                <a:gd name="T72" fmla="*/ 2147483647 w 133"/>
                <a:gd name="T73" fmla="*/ 2147483647 h 484"/>
                <a:gd name="T74" fmla="*/ 2147483647 w 133"/>
                <a:gd name="T75" fmla="*/ 2147483647 h 484"/>
                <a:gd name="T76" fmla="*/ 2147483647 w 133"/>
                <a:gd name="T77" fmla="*/ 2147483647 h 484"/>
                <a:gd name="T78" fmla="*/ 2147483647 w 133"/>
                <a:gd name="T79" fmla="*/ 2147483647 h 484"/>
                <a:gd name="T80" fmla="*/ 2147483647 w 133"/>
                <a:gd name="T81" fmla="*/ 2147483647 h 484"/>
                <a:gd name="T82" fmla="*/ 2147483647 w 133"/>
                <a:gd name="T83" fmla="*/ 2147483647 h 484"/>
                <a:gd name="T84" fmla="*/ 2147483647 w 133"/>
                <a:gd name="T85" fmla="*/ 2147483647 h 484"/>
                <a:gd name="T86" fmla="*/ 2147483647 w 133"/>
                <a:gd name="T87" fmla="*/ 2147483647 h 484"/>
                <a:gd name="T88" fmla="*/ 2147483647 w 133"/>
                <a:gd name="T89" fmla="*/ 2147483647 h 484"/>
                <a:gd name="T90" fmla="*/ 2147483647 w 133"/>
                <a:gd name="T91" fmla="*/ 2147483647 h 484"/>
                <a:gd name="T92" fmla="*/ 2147483647 w 133"/>
                <a:gd name="T93" fmla="*/ 2147483647 h 484"/>
                <a:gd name="T94" fmla="*/ 2147483647 w 133"/>
                <a:gd name="T95" fmla="*/ 2147483647 h 484"/>
                <a:gd name="T96" fmla="*/ 2147483647 w 133"/>
                <a:gd name="T97" fmla="*/ 2147483647 h 484"/>
                <a:gd name="T98" fmla="*/ 2147483647 w 133"/>
                <a:gd name="T99" fmla="*/ 2147483647 h 484"/>
                <a:gd name="T100" fmla="*/ 2147483647 w 133"/>
                <a:gd name="T101" fmla="*/ 2147483647 h 484"/>
                <a:gd name="T102" fmla="*/ 2147483647 w 133"/>
                <a:gd name="T103" fmla="*/ 2147483647 h 484"/>
                <a:gd name="T104" fmla="*/ 2147483647 w 133"/>
                <a:gd name="T105" fmla="*/ 2147483647 h 484"/>
                <a:gd name="T106" fmla="*/ 2147483647 w 133"/>
                <a:gd name="T107" fmla="*/ 2147483647 h 484"/>
                <a:gd name="T108" fmla="*/ 2147483647 w 133"/>
                <a:gd name="T109" fmla="*/ 2147483647 h 484"/>
                <a:gd name="T110" fmla="*/ 2147483647 w 133"/>
                <a:gd name="T111" fmla="*/ 2147483647 h 484"/>
                <a:gd name="T112" fmla="*/ 2147483647 w 133"/>
                <a:gd name="T113" fmla="*/ 2147483647 h 484"/>
                <a:gd name="T114" fmla="*/ 2147483647 w 133"/>
                <a:gd name="T115" fmla="*/ 2147483647 h 484"/>
                <a:gd name="T116" fmla="*/ 0 w 133"/>
                <a:gd name="T117" fmla="*/ 2147483647 h 484"/>
                <a:gd name="T118" fmla="*/ 2147483647 w 133"/>
                <a:gd name="T119" fmla="*/ 2147483647 h 484"/>
                <a:gd name="T120" fmla="*/ 2147483647 w 133"/>
                <a:gd name="T121" fmla="*/ 0 h 484"/>
                <a:gd name="T122" fmla="*/ 2147483647 w 133"/>
                <a:gd name="T123" fmla="*/ 2147483647 h 484"/>
                <a:gd name="T124" fmla="*/ 2147483647 w 133"/>
                <a:gd name="T125" fmla="*/ 2147483647 h 48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33" h="484">
                  <a:moveTo>
                    <a:pt x="133" y="17"/>
                  </a:moveTo>
                  <a:lnTo>
                    <a:pt x="133" y="20"/>
                  </a:lnTo>
                  <a:lnTo>
                    <a:pt x="133" y="24"/>
                  </a:lnTo>
                  <a:lnTo>
                    <a:pt x="133" y="30"/>
                  </a:lnTo>
                  <a:lnTo>
                    <a:pt x="133" y="38"/>
                  </a:lnTo>
                  <a:lnTo>
                    <a:pt x="133" y="45"/>
                  </a:lnTo>
                  <a:lnTo>
                    <a:pt x="133" y="51"/>
                  </a:lnTo>
                  <a:lnTo>
                    <a:pt x="133" y="55"/>
                  </a:lnTo>
                  <a:lnTo>
                    <a:pt x="133" y="60"/>
                  </a:lnTo>
                  <a:lnTo>
                    <a:pt x="133" y="68"/>
                  </a:lnTo>
                  <a:lnTo>
                    <a:pt x="133" y="72"/>
                  </a:lnTo>
                  <a:lnTo>
                    <a:pt x="133" y="79"/>
                  </a:lnTo>
                  <a:lnTo>
                    <a:pt x="133" y="85"/>
                  </a:lnTo>
                  <a:lnTo>
                    <a:pt x="133" y="93"/>
                  </a:lnTo>
                  <a:lnTo>
                    <a:pt x="133" y="98"/>
                  </a:lnTo>
                  <a:lnTo>
                    <a:pt x="133" y="106"/>
                  </a:lnTo>
                  <a:lnTo>
                    <a:pt x="133" y="115"/>
                  </a:lnTo>
                  <a:lnTo>
                    <a:pt x="133" y="123"/>
                  </a:lnTo>
                  <a:lnTo>
                    <a:pt x="131" y="131"/>
                  </a:lnTo>
                  <a:lnTo>
                    <a:pt x="131" y="138"/>
                  </a:lnTo>
                  <a:lnTo>
                    <a:pt x="129" y="146"/>
                  </a:lnTo>
                  <a:lnTo>
                    <a:pt x="129" y="155"/>
                  </a:lnTo>
                  <a:lnTo>
                    <a:pt x="129" y="165"/>
                  </a:lnTo>
                  <a:lnTo>
                    <a:pt x="129" y="172"/>
                  </a:lnTo>
                  <a:lnTo>
                    <a:pt x="127" y="182"/>
                  </a:lnTo>
                  <a:lnTo>
                    <a:pt x="127" y="191"/>
                  </a:lnTo>
                  <a:lnTo>
                    <a:pt x="127" y="199"/>
                  </a:lnTo>
                  <a:lnTo>
                    <a:pt x="125" y="209"/>
                  </a:lnTo>
                  <a:lnTo>
                    <a:pt x="123" y="218"/>
                  </a:lnTo>
                  <a:lnTo>
                    <a:pt x="123" y="228"/>
                  </a:lnTo>
                  <a:lnTo>
                    <a:pt x="122" y="237"/>
                  </a:lnTo>
                  <a:lnTo>
                    <a:pt x="122" y="247"/>
                  </a:lnTo>
                  <a:lnTo>
                    <a:pt x="120" y="256"/>
                  </a:lnTo>
                  <a:lnTo>
                    <a:pt x="118" y="266"/>
                  </a:lnTo>
                  <a:lnTo>
                    <a:pt x="116" y="277"/>
                  </a:lnTo>
                  <a:lnTo>
                    <a:pt x="114" y="286"/>
                  </a:lnTo>
                  <a:lnTo>
                    <a:pt x="112" y="296"/>
                  </a:lnTo>
                  <a:lnTo>
                    <a:pt x="110" y="305"/>
                  </a:lnTo>
                  <a:lnTo>
                    <a:pt x="108" y="315"/>
                  </a:lnTo>
                  <a:lnTo>
                    <a:pt x="106" y="324"/>
                  </a:lnTo>
                  <a:lnTo>
                    <a:pt x="104" y="334"/>
                  </a:lnTo>
                  <a:lnTo>
                    <a:pt x="103" y="343"/>
                  </a:lnTo>
                  <a:lnTo>
                    <a:pt x="101" y="353"/>
                  </a:lnTo>
                  <a:lnTo>
                    <a:pt x="97" y="362"/>
                  </a:lnTo>
                  <a:lnTo>
                    <a:pt x="95" y="372"/>
                  </a:lnTo>
                  <a:lnTo>
                    <a:pt x="93" y="381"/>
                  </a:lnTo>
                  <a:lnTo>
                    <a:pt x="89" y="391"/>
                  </a:lnTo>
                  <a:lnTo>
                    <a:pt x="85" y="399"/>
                  </a:lnTo>
                  <a:lnTo>
                    <a:pt x="84" y="408"/>
                  </a:lnTo>
                  <a:lnTo>
                    <a:pt x="80" y="418"/>
                  </a:lnTo>
                  <a:lnTo>
                    <a:pt x="76" y="425"/>
                  </a:lnTo>
                  <a:lnTo>
                    <a:pt x="72" y="435"/>
                  </a:lnTo>
                  <a:lnTo>
                    <a:pt x="68" y="442"/>
                  </a:lnTo>
                  <a:lnTo>
                    <a:pt x="66" y="452"/>
                  </a:lnTo>
                  <a:lnTo>
                    <a:pt x="61" y="459"/>
                  </a:lnTo>
                  <a:lnTo>
                    <a:pt x="57" y="467"/>
                  </a:lnTo>
                  <a:lnTo>
                    <a:pt x="53" y="475"/>
                  </a:lnTo>
                  <a:lnTo>
                    <a:pt x="49" y="484"/>
                  </a:lnTo>
                  <a:lnTo>
                    <a:pt x="0" y="476"/>
                  </a:lnTo>
                  <a:lnTo>
                    <a:pt x="97" y="5"/>
                  </a:lnTo>
                  <a:lnTo>
                    <a:pt x="129" y="0"/>
                  </a:lnTo>
                  <a:lnTo>
                    <a:pt x="133" y="17"/>
                  </a:lnTo>
                  <a:close/>
                </a:path>
              </a:pathLst>
            </a:custGeom>
            <a:solidFill>
              <a:srgbClr val="C4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0937"/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>
              <a:off x="5337176" y="3721100"/>
              <a:ext cx="100013" cy="95250"/>
            </a:xfrm>
            <a:custGeom>
              <a:avLst/>
              <a:gdLst>
                <a:gd name="T0" fmla="*/ 2147483647 w 125"/>
                <a:gd name="T1" fmla="*/ 2147483647 h 122"/>
                <a:gd name="T2" fmla="*/ 2147483647 w 125"/>
                <a:gd name="T3" fmla="*/ 2147483647 h 122"/>
                <a:gd name="T4" fmla="*/ 2147483647 w 125"/>
                <a:gd name="T5" fmla="*/ 2147483647 h 122"/>
                <a:gd name="T6" fmla="*/ 2147483647 w 125"/>
                <a:gd name="T7" fmla="*/ 2147483647 h 122"/>
                <a:gd name="T8" fmla="*/ 2147483647 w 125"/>
                <a:gd name="T9" fmla="*/ 2147483647 h 122"/>
                <a:gd name="T10" fmla="*/ 2147483647 w 125"/>
                <a:gd name="T11" fmla="*/ 2147483647 h 122"/>
                <a:gd name="T12" fmla="*/ 2147483647 w 125"/>
                <a:gd name="T13" fmla="*/ 2147483647 h 122"/>
                <a:gd name="T14" fmla="*/ 2147483647 w 125"/>
                <a:gd name="T15" fmla="*/ 2147483647 h 122"/>
                <a:gd name="T16" fmla="*/ 2147483647 w 125"/>
                <a:gd name="T17" fmla="*/ 2147483647 h 122"/>
                <a:gd name="T18" fmla="*/ 2147483647 w 125"/>
                <a:gd name="T19" fmla="*/ 2147483647 h 122"/>
                <a:gd name="T20" fmla="*/ 2147483647 w 125"/>
                <a:gd name="T21" fmla="*/ 2147483647 h 122"/>
                <a:gd name="T22" fmla="*/ 2147483647 w 125"/>
                <a:gd name="T23" fmla="*/ 2147483647 h 122"/>
                <a:gd name="T24" fmla="*/ 0 w 125"/>
                <a:gd name="T25" fmla="*/ 2147483647 h 122"/>
                <a:gd name="T26" fmla="*/ 0 w 125"/>
                <a:gd name="T27" fmla="*/ 2147483647 h 122"/>
                <a:gd name="T28" fmla="*/ 2147483647 w 125"/>
                <a:gd name="T29" fmla="*/ 2147483647 h 122"/>
                <a:gd name="T30" fmla="*/ 2147483647 w 125"/>
                <a:gd name="T31" fmla="*/ 2147483647 h 122"/>
                <a:gd name="T32" fmla="*/ 2147483647 w 125"/>
                <a:gd name="T33" fmla="*/ 2147483647 h 122"/>
                <a:gd name="T34" fmla="*/ 2147483647 w 125"/>
                <a:gd name="T35" fmla="*/ 2147483647 h 122"/>
                <a:gd name="T36" fmla="*/ 2147483647 w 125"/>
                <a:gd name="T37" fmla="*/ 2147483647 h 122"/>
                <a:gd name="T38" fmla="*/ 2147483647 w 125"/>
                <a:gd name="T39" fmla="*/ 2147483647 h 122"/>
                <a:gd name="T40" fmla="*/ 2147483647 w 125"/>
                <a:gd name="T41" fmla="*/ 0 h 122"/>
                <a:gd name="T42" fmla="*/ 2147483647 w 125"/>
                <a:gd name="T43" fmla="*/ 0 h 122"/>
                <a:gd name="T44" fmla="*/ 2147483647 w 125"/>
                <a:gd name="T45" fmla="*/ 2147483647 h 122"/>
                <a:gd name="T46" fmla="*/ 2147483647 w 125"/>
                <a:gd name="T47" fmla="*/ 2147483647 h 122"/>
                <a:gd name="T48" fmla="*/ 2147483647 w 125"/>
                <a:gd name="T49" fmla="*/ 2147483647 h 122"/>
                <a:gd name="T50" fmla="*/ 2147483647 w 125"/>
                <a:gd name="T51" fmla="*/ 2147483647 h 122"/>
                <a:gd name="T52" fmla="*/ 2147483647 w 125"/>
                <a:gd name="T53" fmla="*/ 2147483647 h 122"/>
                <a:gd name="T54" fmla="*/ 2147483647 w 125"/>
                <a:gd name="T55" fmla="*/ 2147483647 h 122"/>
                <a:gd name="T56" fmla="*/ 2147483647 w 125"/>
                <a:gd name="T57" fmla="*/ 2147483647 h 122"/>
                <a:gd name="T58" fmla="*/ 2147483647 w 125"/>
                <a:gd name="T59" fmla="*/ 2147483647 h 122"/>
                <a:gd name="T60" fmla="*/ 2147483647 w 125"/>
                <a:gd name="T61" fmla="*/ 2147483647 h 122"/>
                <a:gd name="T62" fmla="*/ 2147483647 w 125"/>
                <a:gd name="T63" fmla="*/ 2147483647 h 122"/>
                <a:gd name="T64" fmla="*/ 2147483647 w 125"/>
                <a:gd name="T65" fmla="*/ 2147483647 h 122"/>
                <a:gd name="T66" fmla="*/ 2147483647 w 125"/>
                <a:gd name="T67" fmla="*/ 2147483647 h 122"/>
                <a:gd name="T68" fmla="*/ 2147483647 w 125"/>
                <a:gd name="T69" fmla="*/ 2147483647 h 12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25" h="122">
                  <a:moveTo>
                    <a:pt x="108" y="106"/>
                  </a:moveTo>
                  <a:lnTo>
                    <a:pt x="108" y="106"/>
                  </a:lnTo>
                  <a:lnTo>
                    <a:pt x="102" y="108"/>
                  </a:lnTo>
                  <a:lnTo>
                    <a:pt x="97" y="110"/>
                  </a:lnTo>
                  <a:lnTo>
                    <a:pt x="89" y="112"/>
                  </a:lnTo>
                  <a:lnTo>
                    <a:pt x="83" y="114"/>
                  </a:lnTo>
                  <a:lnTo>
                    <a:pt x="79" y="116"/>
                  </a:lnTo>
                  <a:lnTo>
                    <a:pt x="74" y="118"/>
                  </a:lnTo>
                  <a:lnTo>
                    <a:pt x="70" y="120"/>
                  </a:lnTo>
                  <a:lnTo>
                    <a:pt x="64" y="120"/>
                  </a:lnTo>
                  <a:lnTo>
                    <a:pt x="59" y="120"/>
                  </a:lnTo>
                  <a:lnTo>
                    <a:pt x="53" y="122"/>
                  </a:lnTo>
                  <a:lnTo>
                    <a:pt x="47" y="122"/>
                  </a:lnTo>
                  <a:lnTo>
                    <a:pt x="41" y="122"/>
                  </a:lnTo>
                  <a:lnTo>
                    <a:pt x="36" y="122"/>
                  </a:lnTo>
                  <a:lnTo>
                    <a:pt x="30" y="120"/>
                  </a:lnTo>
                  <a:lnTo>
                    <a:pt x="26" y="120"/>
                  </a:lnTo>
                  <a:lnTo>
                    <a:pt x="21" y="118"/>
                  </a:lnTo>
                  <a:lnTo>
                    <a:pt x="17" y="116"/>
                  </a:lnTo>
                  <a:lnTo>
                    <a:pt x="13" y="114"/>
                  </a:lnTo>
                  <a:lnTo>
                    <a:pt x="9" y="112"/>
                  </a:lnTo>
                  <a:lnTo>
                    <a:pt x="5" y="106"/>
                  </a:lnTo>
                  <a:lnTo>
                    <a:pt x="3" y="103"/>
                  </a:lnTo>
                  <a:lnTo>
                    <a:pt x="1" y="97"/>
                  </a:lnTo>
                  <a:lnTo>
                    <a:pt x="0" y="93"/>
                  </a:lnTo>
                  <a:lnTo>
                    <a:pt x="0" y="85"/>
                  </a:lnTo>
                  <a:lnTo>
                    <a:pt x="0" y="78"/>
                  </a:lnTo>
                  <a:lnTo>
                    <a:pt x="0" y="70"/>
                  </a:lnTo>
                  <a:lnTo>
                    <a:pt x="3" y="63"/>
                  </a:lnTo>
                  <a:lnTo>
                    <a:pt x="3" y="55"/>
                  </a:lnTo>
                  <a:lnTo>
                    <a:pt x="5" y="51"/>
                  </a:lnTo>
                  <a:lnTo>
                    <a:pt x="5" y="46"/>
                  </a:lnTo>
                  <a:lnTo>
                    <a:pt x="7" y="42"/>
                  </a:lnTo>
                  <a:lnTo>
                    <a:pt x="11" y="32"/>
                  </a:lnTo>
                  <a:lnTo>
                    <a:pt x="15" y="25"/>
                  </a:lnTo>
                  <a:lnTo>
                    <a:pt x="21" y="19"/>
                  </a:lnTo>
                  <a:lnTo>
                    <a:pt x="24" y="13"/>
                  </a:lnTo>
                  <a:lnTo>
                    <a:pt x="30" y="10"/>
                  </a:lnTo>
                  <a:lnTo>
                    <a:pt x="36" y="8"/>
                  </a:lnTo>
                  <a:lnTo>
                    <a:pt x="40" y="4"/>
                  </a:lnTo>
                  <a:lnTo>
                    <a:pt x="45" y="2"/>
                  </a:lnTo>
                  <a:lnTo>
                    <a:pt x="51" y="0"/>
                  </a:lnTo>
                  <a:lnTo>
                    <a:pt x="57" y="0"/>
                  </a:lnTo>
                  <a:lnTo>
                    <a:pt x="62" y="0"/>
                  </a:lnTo>
                  <a:lnTo>
                    <a:pt x="68" y="2"/>
                  </a:lnTo>
                  <a:lnTo>
                    <a:pt x="74" y="2"/>
                  </a:lnTo>
                  <a:lnTo>
                    <a:pt x="79" y="4"/>
                  </a:lnTo>
                  <a:lnTo>
                    <a:pt x="85" y="8"/>
                  </a:lnTo>
                  <a:lnTo>
                    <a:pt x="91" y="11"/>
                  </a:lnTo>
                  <a:lnTo>
                    <a:pt x="97" y="13"/>
                  </a:lnTo>
                  <a:lnTo>
                    <a:pt x="102" y="19"/>
                  </a:lnTo>
                  <a:lnTo>
                    <a:pt x="108" y="21"/>
                  </a:lnTo>
                  <a:lnTo>
                    <a:pt x="112" y="25"/>
                  </a:lnTo>
                  <a:lnTo>
                    <a:pt x="114" y="30"/>
                  </a:lnTo>
                  <a:lnTo>
                    <a:pt x="117" y="34"/>
                  </a:lnTo>
                  <a:lnTo>
                    <a:pt x="119" y="40"/>
                  </a:lnTo>
                  <a:lnTo>
                    <a:pt x="121" y="49"/>
                  </a:lnTo>
                  <a:lnTo>
                    <a:pt x="123" y="53"/>
                  </a:lnTo>
                  <a:lnTo>
                    <a:pt x="123" y="57"/>
                  </a:lnTo>
                  <a:lnTo>
                    <a:pt x="123" y="63"/>
                  </a:lnTo>
                  <a:lnTo>
                    <a:pt x="125" y="67"/>
                  </a:lnTo>
                  <a:lnTo>
                    <a:pt x="125" y="72"/>
                  </a:lnTo>
                  <a:lnTo>
                    <a:pt x="125" y="78"/>
                  </a:lnTo>
                  <a:lnTo>
                    <a:pt x="123" y="84"/>
                  </a:lnTo>
                  <a:lnTo>
                    <a:pt x="123" y="91"/>
                  </a:lnTo>
                  <a:lnTo>
                    <a:pt x="119" y="95"/>
                  </a:lnTo>
                  <a:lnTo>
                    <a:pt x="117" y="99"/>
                  </a:lnTo>
                  <a:lnTo>
                    <a:pt x="114" y="103"/>
                  </a:lnTo>
                  <a:lnTo>
                    <a:pt x="108" y="106"/>
                  </a:lnTo>
                  <a:close/>
                </a:path>
              </a:pathLst>
            </a:custGeom>
            <a:solidFill>
              <a:srgbClr val="E8A6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0937"/>
            </a:p>
          </p:txBody>
        </p:sp>
        <p:sp>
          <p:nvSpPr>
            <p:cNvPr id="59" name="Freeform 58"/>
            <p:cNvSpPr>
              <a:spLocks/>
            </p:cNvSpPr>
            <p:nvPr/>
          </p:nvSpPr>
          <p:spPr bwMode="auto">
            <a:xfrm>
              <a:off x="4724401" y="3106738"/>
              <a:ext cx="536575" cy="1143000"/>
            </a:xfrm>
            <a:custGeom>
              <a:avLst/>
              <a:gdLst>
                <a:gd name="T0" fmla="*/ 2147483647 w 675"/>
                <a:gd name="T1" fmla="*/ 2147483647 h 1440"/>
                <a:gd name="T2" fmla="*/ 2147483647 w 675"/>
                <a:gd name="T3" fmla="*/ 2147483647 h 1440"/>
                <a:gd name="T4" fmla="*/ 2147483647 w 675"/>
                <a:gd name="T5" fmla="*/ 2147483647 h 1440"/>
                <a:gd name="T6" fmla="*/ 2147483647 w 675"/>
                <a:gd name="T7" fmla="*/ 2147483647 h 1440"/>
                <a:gd name="T8" fmla="*/ 2147483647 w 675"/>
                <a:gd name="T9" fmla="*/ 2147483647 h 1440"/>
                <a:gd name="T10" fmla="*/ 2147483647 w 675"/>
                <a:gd name="T11" fmla="*/ 2147483647 h 1440"/>
                <a:gd name="T12" fmla="*/ 2147483647 w 675"/>
                <a:gd name="T13" fmla="*/ 2147483647 h 1440"/>
                <a:gd name="T14" fmla="*/ 2147483647 w 675"/>
                <a:gd name="T15" fmla="*/ 2147483647 h 1440"/>
                <a:gd name="T16" fmla="*/ 2147483647 w 675"/>
                <a:gd name="T17" fmla="*/ 2147483647 h 1440"/>
                <a:gd name="T18" fmla="*/ 2147483647 w 675"/>
                <a:gd name="T19" fmla="*/ 2147483647 h 1440"/>
                <a:gd name="T20" fmla="*/ 2147483647 w 675"/>
                <a:gd name="T21" fmla="*/ 2147483647 h 1440"/>
                <a:gd name="T22" fmla="*/ 2147483647 w 675"/>
                <a:gd name="T23" fmla="*/ 2147483647 h 1440"/>
                <a:gd name="T24" fmla="*/ 2147483647 w 675"/>
                <a:gd name="T25" fmla="*/ 2147483647 h 1440"/>
                <a:gd name="T26" fmla="*/ 2147483647 w 675"/>
                <a:gd name="T27" fmla="*/ 2147483647 h 1440"/>
                <a:gd name="T28" fmla="*/ 2147483647 w 675"/>
                <a:gd name="T29" fmla="*/ 2147483647 h 1440"/>
                <a:gd name="T30" fmla="*/ 2147483647 w 675"/>
                <a:gd name="T31" fmla="*/ 2147483647 h 1440"/>
                <a:gd name="T32" fmla="*/ 2147483647 w 675"/>
                <a:gd name="T33" fmla="*/ 2147483647 h 1440"/>
                <a:gd name="T34" fmla="*/ 2147483647 w 675"/>
                <a:gd name="T35" fmla="*/ 2147483647 h 1440"/>
                <a:gd name="T36" fmla="*/ 2147483647 w 675"/>
                <a:gd name="T37" fmla="*/ 2147483647 h 1440"/>
                <a:gd name="T38" fmla="*/ 2147483647 w 675"/>
                <a:gd name="T39" fmla="*/ 2147483647 h 1440"/>
                <a:gd name="T40" fmla="*/ 2147483647 w 675"/>
                <a:gd name="T41" fmla="*/ 2147483647 h 1440"/>
                <a:gd name="T42" fmla="*/ 2147483647 w 675"/>
                <a:gd name="T43" fmla="*/ 2147483647 h 1440"/>
                <a:gd name="T44" fmla="*/ 2147483647 w 675"/>
                <a:gd name="T45" fmla="*/ 2147483647 h 1440"/>
                <a:gd name="T46" fmla="*/ 2147483647 w 675"/>
                <a:gd name="T47" fmla="*/ 2147483647 h 1440"/>
                <a:gd name="T48" fmla="*/ 2147483647 w 675"/>
                <a:gd name="T49" fmla="*/ 2147483647 h 1440"/>
                <a:gd name="T50" fmla="*/ 2147483647 w 675"/>
                <a:gd name="T51" fmla="*/ 2147483647 h 1440"/>
                <a:gd name="T52" fmla="*/ 2147483647 w 675"/>
                <a:gd name="T53" fmla="*/ 2147483647 h 1440"/>
                <a:gd name="T54" fmla="*/ 2147483647 w 675"/>
                <a:gd name="T55" fmla="*/ 2147483647 h 1440"/>
                <a:gd name="T56" fmla="*/ 2147483647 w 675"/>
                <a:gd name="T57" fmla="*/ 2147483647 h 1440"/>
                <a:gd name="T58" fmla="*/ 2147483647 w 675"/>
                <a:gd name="T59" fmla="*/ 2147483647 h 1440"/>
                <a:gd name="T60" fmla="*/ 2147483647 w 675"/>
                <a:gd name="T61" fmla="*/ 2147483647 h 1440"/>
                <a:gd name="T62" fmla="*/ 2147483647 w 675"/>
                <a:gd name="T63" fmla="*/ 0 h 1440"/>
                <a:gd name="T64" fmla="*/ 2147483647 w 675"/>
                <a:gd name="T65" fmla="*/ 2147483647 h 1440"/>
                <a:gd name="T66" fmla="*/ 2147483647 w 675"/>
                <a:gd name="T67" fmla="*/ 2147483647 h 1440"/>
                <a:gd name="T68" fmla="*/ 2147483647 w 675"/>
                <a:gd name="T69" fmla="*/ 2147483647 h 1440"/>
                <a:gd name="T70" fmla="*/ 2147483647 w 675"/>
                <a:gd name="T71" fmla="*/ 2147483647 h 1440"/>
                <a:gd name="T72" fmla="*/ 2147483647 w 675"/>
                <a:gd name="T73" fmla="*/ 2147483647 h 1440"/>
                <a:gd name="T74" fmla="*/ 2147483647 w 675"/>
                <a:gd name="T75" fmla="*/ 2147483647 h 1440"/>
                <a:gd name="T76" fmla="*/ 2147483647 w 675"/>
                <a:gd name="T77" fmla="*/ 2147483647 h 1440"/>
                <a:gd name="T78" fmla="*/ 2147483647 w 675"/>
                <a:gd name="T79" fmla="*/ 2147483647 h 1440"/>
                <a:gd name="T80" fmla="*/ 2147483647 w 675"/>
                <a:gd name="T81" fmla="*/ 2147483647 h 1440"/>
                <a:gd name="T82" fmla="*/ 2147483647 w 675"/>
                <a:gd name="T83" fmla="*/ 2147483647 h 1440"/>
                <a:gd name="T84" fmla="*/ 2147483647 w 675"/>
                <a:gd name="T85" fmla="*/ 2147483647 h 1440"/>
                <a:gd name="T86" fmla="*/ 2147483647 w 675"/>
                <a:gd name="T87" fmla="*/ 2147483647 h 1440"/>
                <a:gd name="T88" fmla="*/ 2147483647 w 675"/>
                <a:gd name="T89" fmla="*/ 2147483647 h 1440"/>
                <a:gd name="T90" fmla="*/ 2147483647 w 675"/>
                <a:gd name="T91" fmla="*/ 2147483647 h 1440"/>
                <a:gd name="T92" fmla="*/ 2147483647 w 675"/>
                <a:gd name="T93" fmla="*/ 2147483647 h 1440"/>
                <a:gd name="T94" fmla="*/ 2147483647 w 675"/>
                <a:gd name="T95" fmla="*/ 2147483647 h 1440"/>
                <a:gd name="T96" fmla="*/ 2147483647 w 675"/>
                <a:gd name="T97" fmla="*/ 2147483647 h 1440"/>
                <a:gd name="T98" fmla="*/ 2147483647 w 675"/>
                <a:gd name="T99" fmla="*/ 2147483647 h 1440"/>
                <a:gd name="T100" fmla="*/ 2147483647 w 675"/>
                <a:gd name="T101" fmla="*/ 2147483647 h 1440"/>
                <a:gd name="T102" fmla="*/ 2147483647 w 675"/>
                <a:gd name="T103" fmla="*/ 2147483647 h 1440"/>
                <a:gd name="T104" fmla="*/ 2147483647 w 675"/>
                <a:gd name="T105" fmla="*/ 2147483647 h 1440"/>
                <a:gd name="T106" fmla="*/ 2147483647 w 675"/>
                <a:gd name="T107" fmla="*/ 2147483647 h 1440"/>
                <a:gd name="T108" fmla="*/ 2147483647 w 675"/>
                <a:gd name="T109" fmla="*/ 2147483647 h 1440"/>
                <a:gd name="T110" fmla="*/ 2147483647 w 675"/>
                <a:gd name="T111" fmla="*/ 2147483647 h 1440"/>
                <a:gd name="T112" fmla="*/ 2147483647 w 675"/>
                <a:gd name="T113" fmla="*/ 2147483647 h 1440"/>
                <a:gd name="T114" fmla="*/ 2147483647 w 675"/>
                <a:gd name="T115" fmla="*/ 2147483647 h 1440"/>
                <a:gd name="T116" fmla="*/ 2147483647 w 675"/>
                <a:gd name="T117" fmla="*/ 2147483647 h 1440"/>
                <a:gd name="T118" fmla="*/ 2147483647 w 675"/>
                <a:gd name="T119" fmla="*/ 2147483647 h 1440"/>
                <a:gd name="T120" fmla="*/ 2147483647 w 675"/>
                <a:gd name="T121" fmla="*/ 2147483647 h 1440"/>
                <a:gd name="T122" fmla="*/ 2147483647 w 675"/>
                <a:gd name="T123" fmla="*/ 2147483647 h 1440"/>
                <a:gd name="T124" fmla="*/ 2147483647 w 675"/>
                <a:gd name="T125" fmla="*/ 2147483647 h 144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75" h="1440">
                  <a:moveTo>
                    <a:pt x="466" y="1428"/>
                  </a:moveTo>
                  <a:lnTo>
                    <a:pt x="464" y="1428"/>
                  </a:lnTo>
                  <a:lnTo>
                    <a:pt x="460" y="1427"/>
                  </a:lnTo>
                  <a:lnTo>
                    <a:pt x="456" y="1425"/>
                  </a:lnTo>
                  <a:lnTo>
                    <a:pt x="454" y="1423"/>
                  </a:lnTo>
                  <a:lnTo>
                    <a:pt x="450" y="1423"/>
                  </a:lnTo>
                  <a:lnTo>
                    <a:pt x="447" y="1421"/>
                  </a:lnTo>
                  <a:lnTo>
                    <a:pt x="441" y="1417"/>
                  </a:lnTo>
                  <a:lnTo>
                    <a:pt x="435" y="1415"/>
                  </a:lnTo>
                  <a:lnTo>
                    <a:pt x="427" y="1413"/>
                  </a:lnTo>
                  <a:lnTo>
                    <a:pt x="422" y="1411"/>
                  </a:lnTo>
                  <a:lnTo>
                    <a:pt x="414" y="1406"/>
                  </a:lnTo>
                  <a:lnTo>
                    <a:pt x="408" y="1404"/>
                  </a:lnTo>
                  <a:lnTo>
                    <a:pt x="401" y="1400"/>
                  </a:lnTo>
                  <a:lnTo>
                    <a:pt x="393" y="1396"/>
                  </a:lnTo>
                  <a:lnTo>
                    <a:pt x="386" y="1390"/>
                  </a:lnTo>
                  <a:lnTo>
                    <a:pt x="376" y="1387"/>
                  </a:lnTo>
                  <a:lnTo>
                    <a:pt x="367" y="1381"/>
                  </a:lnTo>
                  <a:lnTo>
                    <a:pt x="359" y="1375"/>
                  </a:lnTo>
                  <a:lnTo>
                    <a:pt x="350" y="1370"/>
                  </a:lnTo>
                  <a:lnTo>
                    <a:pt x="340" y="1362"/>
                  </a:lnTo>
                  <a:lnTo>
                    <a:pt x="331" y="1356"/>
                  </a:lnTo>
                  <a:lnTo>
                    <a:pt x="321" y="1351"/>
                  </a:lnTo>
                  <a:lnTo>
                    <a:pt x="310" y="1341"/>
                  </a:lnTo>
                  <a:lnTo>
                    <a:pt x="300" y="1333"/>
                  </a:lnTo>
                  <a:lnTo>
                    <a:pt x="291" y="1326"/>
                  </a:lnTo>
                  <a:lnTo>
                    <a:pt x="281" y="1318"/>
                  </a:lnTo>
                  <a:lnTo>
                    <a:pt x="270" y="1309"/>
                  </a:lnTo>
                  <a:lnTo>
                    <a:pt x="260" y="1299"/>
                  </a:lnTo>
                  <a:lnTo>
                    <a:pt x="249" y="1290"/>
                  </a:lnTo>
                  <a:lnTo>
                    <a:pt x="239" y="1280"/>
                  </a:lnTo>
                  <a:lnTo>
                    <a:pt x="230" y="1269"/>
                  </a:lnTo>
                  <a:lnTo>
                    <a:pt x="218" y="1257"/>
                  </a:lnTo>
                  <a:lnTo>
                    <a:pt x="209" y="1246"/>
                  </a:lnTo>
                  <a:lnTo>
                    <a:pt x="199" y="1233"/>
                  </a:lnTo>
                  <a:lnTo>
                    <a:pt x="188" y="1219"/>
                  </a:lnTo>
                  <a:lnTo>
                    <a:pt x="178" y="1208"/>
                  </a:lnTo>
                  <a:lnTo>
                    <a:pt x="169" y="1193"/>
                  </a:lnTo>
                  <a:lnTo>
                    <a:pt x="159" y="1180"/>
                  </a:lnTo>
                  <a:lnTo>
                    <a:pt x="150" y="1164"/>
                  </a:lnTo>
                  <a:lnTo>
                    <a:pt x="140" y="1149"/>
                  </a:lnTo>
                  <a:lnTo>
                    <a:pt x="133" y="1134"/>
                  </a:lnTo>
                  <a:lnTo>
                    <a:pt x="123" y="1119"/>
                  </a:lnTo>
                  <a:lnTo>
                    <a:pt x="116" y="1102"/>
                  </a:lnTo>
                  <a:lnTo>
                    <a:pt x="108" y="1085"/>
                  </a:lnTo>
                  <a:lnTo>
                    <a:pt x="101" y="1066"/>
                  </a:lnTo>
                  <a:lnTo>
                    <a:pt x="95" y="1047"/>
                  </a:lnTo>
                  <a:lnTo>
                    <a:pt x="87" y="1028"/>
                  </a:lnTo>
                  <a:lnTo>
                    <a:pt x="80" y="1009"/>
                  </a:lnTo>
                  <a:lnTo>
                    <a:pt x="74" y="988"/>
                  </a:lnTo>
                  <a:lnTo>
                    <a:pt x="70" y="967"/>
                  </a:lnTo>
                  <a:lnTo>
                    <a:pt x="64" y="946"/>
                  </a:lnTo>
                  <a:lnTo>
                    <a:pt x="61" y="925"/>
                  </a:lnTo>
                  <a:lnTo>
                    <a:pt x="55" y="902"/>
                  </a:lnTo>
                  <a:lnTo>
                    <a:pt x="53" y="879"/>
                  </a:lnTo>
                  <a:lnTo>
                    <a:pt x="49" y="855"/>
                  </a:lnTo>
                  <a:lnTo>
                    <a:pt x="47" y="830"/>
                  </a:lnTo>
                  <a:lnTo>
                    <a:pt x="45" y="803"/>
                  </a:lnTo>
                  <a:lnTo>
                    <a:pt x="45" y="779"/>
                  </a:lnTo>
                  <a:lnTo>
                    <a:pt x="45" y="752"/>
                  </a:lnTo>
                  <a:lnTo>
                    <a:pt x="45" y="726"/>
                  </a:lnTo>
                  <a:lnTo>
                    <a:pt x="45" y="697"/>
                  </a:lnTo>
                  <a:lnTo>
                    <a:pt x="49" y="670"/>
                  </a:lnTo>
                  <a:lnTo>
                    <a:pt x="51" y="640"/>
                  </a:lnTo>
                  <a:lnTo>
                    <a:pt x="53" y="613"/>
                  </a:lnTo>
                  <a:lnTo>
                    <a:pt x="57" y="585"/>
                  </a:lnTo>
                  <a:lnTo>
                    <a:pt x="62" y="560"/>
                  </a:lnTo>
                  <a:lnTo>
                    <a:pt x="66" y="534"/>
                  </a:lnTo>
                  <a:lnTo>
                    <a:pt x="72" y="509"/>
                  </a:lnTo>
                  <a:lnTo>
                    <a:pt x="80" y="486"/>
                  </a:lnTo>
                  <a:lnTo>
                    <a:pt x="87" y="463"/>
                  </a:lnTo>
                  <a:lnTo>
                    <a:pt x="95" y="441"/>
                  </a:lnTo>
                  <a:lnTo>
                    <a:pt x="102" y="420"/>
                  </a:lnTo>
                  <a:lnTo>
                    <a:pt x="112" y="399"/>
                  </a:lnTo>
                  <a:lnTo>
                    <a:pt x="121" y="380"/>
                  </a:lnTo>
                  <a:lnTo>
                    <a:pt x="131" y="361"/>
                  </a:lnTo>
                  <a:lnTo>
                    <a:pt x="140" y="342"/>
                  </a:lnTo>
                  <a:lnTo>
                    <a:pt x="152" y="325"/>
                  </a:lnTo>
                  <a:lnTo>
                    <a:pt x="163" y="308"/>
                  </a:lnTo>
                  <a:lnTo>
                    <a:pt x="175" y="290"/>
                  </a:lnTo>
                  <a:lnTo>
                    <a:pt x="186" y="275"/>
                  </a:lnTo>
                  <a:lnTo>
                    <a:pt x="199" y="260"/>
                  </a:lnTo>
                  <a:lnTo>
                    <a:pt x="211" y="245"/>
                  </a:lnTo>
                  <a:lnTo>
                    <a:pt x="224" y="232"/>
                  </a:lnTo>
                  <a:lnTo>
                    <a:pt x="237" y="218"/>
                  </a:lnTo>
                  <a:lnTo>
                    <a:pt x="251" y="205"/>
                  </a:lnTo>
                  <a:lnTo>
                    <a:pt x="264" y="194"/>
                  </a:lnTo>
                  <a:lnTo>
                    <a:pt x="277" y="180"/>
                  </a:lnTo>
                  <a:lnTo>
                    <a:pt x="291" y="171"/>
                  </a:lnTo>
                  <a:lnTo>
                    <a:pt x="304" y="159"/>
                  </a:lnTo>
                  <a:lnTo>
                    <a:pt x="319" y="150"/>
                  </a:lnTo>
                  <a:lnTo>
                    <a:pt x="332" y="140"/>
                  </a:lnTo>
                  <a:lnTo>
                    <a:pt x="348" y="131"/>
                  </a:lnTo>
                  <a:lnTo>
                    <a:pt x="363" y="123"/>
                  </a:lnTo>
                  <a:lnTo>
                    <a:pt x="376" y="116"/>
                  </a:lnTo>
                  <a:lnTo>
                    <a:pt x="391" y="106"/>
                  </a:lnTo>
                  <a:lnTo>
                    <a:pt x="405" y="101"/>
                  </a:lnTo>
                  <a:lnTo>
                    <a:pt x="418" y="93"/>
                  </a:lnTo>
                  <a:lnTo>
                    <a:pt x="431" y="85"/>
                  </a:lnTo>
                  <a:lnTo>
                    <a:pt x="445" y="80"/>
                  </a:lnTo>
                  <a:lnTo>
                    <a:pt x="458" y="74"/>
                  </a:lnTo>
                  <a:lnTo>
                    <a:pt x="473" y="68"/>
                  </a:lnTo>
                  <a:lnTo>
                    <a:pt x="486" y="64"/>
                  </a:lnTo>
                  <a:lnTo>
                    <a:pt x="500" y="61"/>
                  </a:lnTo>
                  <a:lnTo>
                    <a:pt x="511" y="55"/>
                  </a:lnTo>
                  <a:lnTo>
                    <a:pt x="524" y="51"/>
                  </a:lnTo>
                  <a:lnTo>
                    <a:pt x="536" y="47"/>
                  </a:lnTo>
                  <a:lnTo>
                    <a:pt x="547" y="45"/>
                  </a:lnTo>
                  <a:lnTo>
                    <a:pt x="561" y="42"/>
                  </a:lnTo>
                  <a:lnTo>
                    <a:pt x="570" y="40"/>
                  </a:lnTo>
                  <a:lnTo>
                    <a:pt x="581" y="38"/>
                  </a:lnTo>
                  <a:lnTo>
                    <a:pt x="591" y="34"/>
                  </a:lnTo>
                  <a:lnTo>
                    <a:pt x="600" y="32"/>
                  </a:lnTo>
                  <a:lnTo>
                    <a:pt x="610" y="30"/>
                  </a:lnTo>
                  <a:lnTo>
                    <a:pt x="620" y="28"/>
                  </a:lnTo>
                  <a:lnTo>
                    <a:pt x="627" y="28"/>
                  </a:lnTo>
                  <a:lnTo>
                    <a:pt x="635" y="26"/>
                  </a:lnTo>
                  <a:lnTo>
                    <a:pt x="640" y="25"/>
                  </a:lnTo>
                  <a:lnTo>
                    <a:pt x="648" y="25"/>
                  </a:lnTo>
                  <a:lnTo>
                    <a:pt x="654" y="25"/>
                  </a:lnTo>
                  <a:lnTo>
                    <a:pt x="659" y="23"/>
                  </a:lnTo>
                  <a:lnTo>
                    <a:pt x="663" y="23"/>
                  </a:lnTo>
                  <a:lnTo>
                    <a:pt x="667" y="23"/>
                  </a:lnTo>
                  <a:lnTo>
                    <a:pt x="671" y="23"/>
                  </a:lnTo>
                  <a:lnTo>
                    <a:pt x="675" y="23"/>
                  </a:lnTo>
                  <a:lnTo>
                    <a:pt x="671" y="0"/>
                  </a:lnTo>
                  <a:lnTo>
                    <a:pt x="667" y="0"/>
                  </a:lnTo>
                  <a:lnTo>
                    <a:pt x="663" y="0"/>
                  </a:lnTo>
                  <a:lnTo>
                    <a:pt x="659" y="0"/>
                  </a:lnTo>
                  <a:lnTo>
                    <a:pt x="656" y="0"/>
                  </a:lnTo>
                  <a:lnTo>
                    <a:pt x="652" y="0"/>
                  </a:lnTo>
                  <a:lnTo>
                    <a:pt x="646" y="2"/>
                  </a:lnTo>
                  <a:lnTo>
                    <a:pt x="640" y="2"/>
                  </a:lnTo>
                  <a:lnTo>
                    <a:pt x="633" y="2"/>
                  </a:lnTo>
                  <a:lnTo>
                    <a:pt x="627" y="2"/>
                  </a:lnTo>
                  <a:lnTo>
                    <a:pt x="620" y="4"/>
                  </a:lnTo>
                  <a:lnTo>
                    <a:pt x="610" y="4"/>
                  </a:lnTo>
                  <a:lnTo>
                    <a:pt x="602" y="6"/>
                  </a:lnTo>
                  <a:lnTo>
                    <a:pt x="593" y="7"/>
                  </a:lnTo>
                  <a:lnTo>
                    <a:pt x="583" y="9"/>
                  </a:lnTo>
                  <a:lnTo>
                    <a:pt x="574" y="11"/>
                  </a:lnTo>
                  <a:lnTo>
                    <a:pt x="562" y="13"/>
                  </a:lnTo>
                  <a:lnTo>
                    <a:pt x="551" y="17"/>
                  </a:lnTo>
                  <a:lnTo>
                    <a:pt x="542" y="19"/>
                  </a:lnTo>
                  <a:lnTo>
                    <a:pt x="528" y="21"/>
                  </a:lnTo>
                  <a:lnTo>
                    <a:pt x="519" y="25"/>
                  </a:lnTo>
                  <a:lnTo>
                    <a:pt x="505" y="28"/>
                  </a:lnTo>
                  <a:lnTo>
                    <a:pt x="494" y="34"/>
                  </a:lnTo>
                  <a:lnTo>
                    <a:pt x="481" y="38"/>
                  </a:lnTo>
                  <a:lnTo>
                    <a:pt x="469" y="42"/>
                  </a:lnTo>
                  <a:lnTo>
                    <a:pt x="456" y="47"/>
                  </a:lnTo>
                  <a:lnTo>
                    <a:pt x="443" y="53"/>
                  </a:lnTo>
                  <a:lnTo>
                    <a:pt x="429" y="59"/>
                  </a:lnTo>
                  <a:lnTo>
                    <a:pt x="414" y="64"/>
                  </a:lnTo>
                  <a:lnTo>
                    <a:pt x="401" y="72"/>
                  </a:lnTo>
                  <a:lnTo>
                    <a:pt x="388" y="80"/>
                  </a:lnTo>
                  <a:lnTo>
                    <a:pt x="374" y="85"/>
                  </a:lnTo>
                  <a:lnTo>
                    <a:pt x="359" y="95"/>
                  </a:lnTo>
                  <a:lnTo>
                    <a:pt x="346" y="101"/>
                  </a:lnTo>
                  <a:lnTo>
                    <a:pt x="331" y="112"/>
                  </a:lnTo>
                  <a:lnTo>
                    <a:pt x="317" y="120"/>
                  </a:lnTo>
                  <a:lnTo>
                    <a:pt x="304" y="129"/>
                  </a:lnTo>
                  <a:lnTo>
                    <a:pt x="289" y="139"/>
                  </a:lnTo>
                  <a:lnTo>
                    <a:pt x="275" y="150"/>
                  </a:lnTo>
                  <a:lnTo>
                    <a:pt x="260" y="161"/>
                  </a:lnTo>
                  <a:lnTo>
                    <a:pt x="247" y="173"/>
                  </a:lnTo>
                  <a:lnTo>
                    <a:pt x="234" y="184"/>
                  </a:lnTo>
                  <a:lnTo>
                    <a:pt x="220" y="199"/>
                  </a:lnTo>
                  <a:lnTo>
                    <a:pt x="207" y="211"/>
                  </a:lnTo>
                  <a:lnTo>
                    <a:pt x="194" y="226"/>
                  </a:lnTo>
                  <a:lnTo>
                    <a:pt x="182" y="241"/>
                  </a:lnTo>
                  <a:lnTo>
                    <a:pt x="169" y="256"/>
                  </a:lnTo>
                  <a:lnTo>
                    <a:pt x="156" y="271"/>
                  </a:lnTo>
                  <a:lnTo>
                    <a:pt x="144" y="289"/>
                  </a:lnTo>
                  <a:lnTo>
                    <a:pt x="133" y="306"/>
                  </a:lnTo>
                  <a:lnTo>
                    <a:pt x="121" y="325"/>
                  </a:lnTo>
                  <a:lnTo>
                    <a:pt x="110" y="342"/>
                  </a:lnTo>
                  <a:lnTo>
                    <a:pt x="99" y="361"/>
                  </a:lnTo>
                  <a:lnTo>
                    <a:pt x="89" y="382"/>
                  </a:lnTo>
                  <a:lnTo>
                    <a:pt x="80" y="403"/>
                  </a:lnTo>
                  <a:lnTo>
                    <a:pt x="70" y="423"/>
                  </a:lnTo>
                  <a:lnTo>
                    <a:pt x="61" y="446"/>
                  </a:lnTo>
                  <a:lnTo>
                    <a:pt x="51" y="469"/>
                  </a:lnTo>
                  <a:lnTo>
                    <a:pt x="45" y="494"/>
                  </a:lnTo>
                  <a:lnTo>
                    <a:pt x="38" y="517"/>
                  </a:lnTo>
                  <a:lnTo>
                    <a:pt x="30" y="543"/>
                  </a:lnTo>
                  <a:lnTo>
                    <a:pt x="24" y="570"/>
                  </a:lnTo>
                  <a:lnTo>
                    <a:pt x="19" y="596"/>
                  </a:lnTo>
                  <a:lnTo>
                    <a:pt x="13" y="623"/>
                  </a:lnTo>
                  <a:lnTo>
                    <a:pt x="9" y="650"/>
                  </a:lnTo>
                  <a:lnTo>
                    <a:pt x="5" y="676"/>
                  </a:lnTo>
                  <a:lnTo>
                    <a:pt x="4" y="701"/>
                  </a:lnTo>
                  <a:lnTo>
                    <a:pt x="2" y="726"/>
                  </a:lnTo>
                  <a:lnTo>
                    <a:pt x="2" y="750"/>
                  </a:lnTo>
                  <a:lnTo>
                    <a:pt x="0" y="775"/>
                  </a:lnTo>
                  <a:lnTo>
                    <a:pt x="2" y="800"/>
                  </a:lnTo>
                  <a:lnTo>
                    <a:pt x="2" y="822"/>
                  </a:lnTo>
                  <a:lnTo>
                    <a:pt x="4" y="845"/>
                  </a:lnTo>
                  <a:lnTo>
                    <a:pt x="5" y="868"/>
                  </a:lnTo>
                  <a:lnTo>
                    <a:pt x="9" y="891"/>
                  </a:lnTo>
                  <a:lnTo>
                    <a:pt x="11" y="912"/>
                  </a:lnTo>
                  <a:lnTo>
                    <a:pt x="17" y="933"/>
                  </a:lnTo>
                  <a:lnTo>
                    <a:pt x="21" y="953"/>
                  </a:lnTo>
                  <a:lnTo>
                    <a:pt x="26" y="974"/>
                  </a:lnTo>
                  <a:lnTo>
                    <a:pt x="32" y="991"/>
                  </a:lnTo>
                  <a:lnTo>
                    <a:pt x="38" y="1012"/>
                  </a:lnTo>
                  <a:lnTo>
                    <a:pt x="43" y="1029"/>
                  </a:lnTo>
                  <a:lnTo>
                    <a:pt x="51" y="1048"/>
                  </a:lnTo>
                  <a:lnTo>
                    <a:pt x="59" y="1067"/>
                  </a:lnTo>
                  <a:lnTo>
                    <a:pt x="66" y="1085"/>
                  </a:lnTo>
                  <a:lnTo>
                    <a:pt x="74" y="1102"/>
                  </a:lnTo>
                  <a:lnTo>
                    <a:pt x="83" y="1119"/>
                  </a:lnTo>
                  <a:lnTo>
                    <a:pt x="91" y="1134"/>
                  </a:lnTo>
                  <a:lnTo>
                    <a:pt x="101" y="1151"/>
                  </a:lnTo>
                  <a:lnTo>
                    <a:pt x="108" y="1164"/>
                  </a:lnTo>
                  <a:lnTo>
                    <a:pt x="118" y="1180"/>
                  </a:lnTo>
                  <a:lnTo>
                    <a:pt x="127" y="1195"/>
                  </a:lnTo>
                  <a:lnTo>
                    <a:pt x="137" y="1208"/>
                  </a:lnTo>
                  <a:lnTo>
                    <a:pt x="146" y="1223"/>
                  </a:lnTo>
                  <a:lnTo>
                    <a:pt x="158" y="1237"/>
                  </a:lnTo>
                  <a:lnTo>
                    <a:pt x="167" y="1248"/>
                  </a:lnTo>
                  <a:lnTo>
                    <a:pt x="177" y="1261"/>
                  </a:lnTo>
                  <a:lnTo>
                    <a:pt x="186" y="1273"/>
                  </a:lnTo>
                  <a:lnTo>
                    <a:pt x="197" y="1284"/>
                  </a:lnTo>
                  <a:lnTo>
                    <a:pt x="207" y="1295"/>
                  </a:lnTo>
                  <a:lnTo>
                    <a:pt x="216" y="1305"/>
                  </a:lnTo>
                  <a:lnTo>
                    <a:pt x="226" y="1314"/>
                  </a:lnTo>
                  <a:lnTo>
                    <a:pt x="237" y="1326"/>
                  </a:lnTo>
                  <a:lnTo>
                    <a:pt x="245" y="1333"/>
                  </a:lnTo>
                  <a:lnTo>
                    <a:pt x="254" y="1343"/>
                  </a:lnTo>
                  <a:lnTo>
                    <a:pt x="264" y="1351"/>
                  </a:lnTo>
                  <a:lnTo>
                    <a:pt x="274" y="1360"/>
                  </a:lnTo>
                  <a:lnTo>
                    <a:pt x="283" y="1368"/>
                  </a:lnTo>
                  <a:lnTo>
                    <a:pt x="291" y="1373"/>
                  </a:lnTo>
                  <a:lnTo>
                    <a:pt x="300" y="1381"/>
                  </a:lnTo>
                  <a:lnTo>
                    <a:pt x="310" y="1389"/>
                  </a:lnTo>
                  <a:lnTo>
                    <a:pt x="315" y="1394"/>
                  </a:lnTo>
                  <a:lnTo>
                    <a:pt x="323" y="1400"/>
                  </a:lnTo>
                  <a:lnTo>
                    <a:pt x="331" y="1406"/>
                  </a:lnTo>
                  <a:lnTo>
                    <a:pt x="338" y="1411"/>
                  </a:lnTo>
                  <a:lnTo>
                    <a:pt x="344" y="1415"/>
                  </a:lnTo>
                  <a:lnTo>
                    <a:pt x="350" y="1419"/>
                  </a:lnTo>
                  <a:lnTo>
                    <a:pt x="355" y="1423"/>
                  </a:lnTo>
                  <a:lnTo>
                    <a:pt x="361" y="1427"/>
                  </a:lnTo>
                  <a:lnTo>
                    <a:pt x="365" y="1428"/>
                  </a:lnTo>
                  <a:lnTo>
                    <a:pt x="369" y="1430"/>
                  </a:lnTo>
                  <a:lnTo>
                    <a:pt x="372" y="1434"/>
                  </a:lnTo>
                  <a:lnTo>
                    <a:pt x="376" y="1436"/>
                  </a:lnTo>
                  <a:lnTo>
                    <a:pt x="380" y="1438"/>
                  </a:lnTo>
                  <a:lnTo>
                    <a:pt x="382" y="1440"/>
                  </a:lnTo>
                  <a:lnTo>
                    <a:pt x="466" y="1428"/>
                  </a:lnTo>
                  <a:close/>
                </a:path>
              </a:pathLst>
            </a:custGeom>
            <a:solidFill>
              <a:srgbClr val="125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0937"/>
            </a:p>
          </p:txBody>
        </p:sp>
        <p:sp>
          <p:nvSpPr>
            <p:cNvPr id="60" name="Freeform 20"/>
            <p:cNvSpPr>
              <a:spLocks/>
            </p:cNvSpPr>
            <p:nvPr/>
          </p:nvSpPr>
          <p:spPr bwMode="auto">
            <a:xfrm>
              <a:off x="5405438" y="3414713"/>
              <a:ext cx="239713" cy="290513"/>
            </a:xfrm>
            <a:custGeom>
              <a:avLst/>
              <a:gdLst>
                <a:gd name="T0" fmla="*/ 0 w 302"/>
                <a:gd name="T1" fmla="*/ 2147483647 h 367"/>
                <a:gd name="T2" fmla="*/ 2147483647 w 302"/>
                <a:gd name="T3" fmla="*/ 2147483647 h 367"/>
                <a:gd name="T4" fmla="*/ 2147483647 w 302"/>
                <a:gd name="T5" fmla="*/ 2147483647 h 367"/>
                <a:gd name="T6" fmla="*/ 2147483647 w 302"/>
                <a:gd name="T7" fmla="*/ 2147483647 h 367"/>
                <a:gd name="T8" fmla="*/ 2147483647 w 302"/>
                <a:gd name="T9" fmla="*/ 2147483647 h 367"/>
                <a:gd name="T10" fmla="*/ 2147483647 w 302"/>
                <a:gd name="T11" fmla="*/ 2147483647 h 367"/>
                <a:gd name="T12" fmla="*/ 2147483647 w 302"/>
                <a:gd name="T13" fmla="*/ 2147483647 h 367"/>
                <a:gd name="T14" fmla="*/ 2147483647 w 302"/>
                <a:gd name="T15" fmla="*/ 2147483647 h 367"/>
                <a:gd name="T16" fmla="*/ 2147483647 w 302"/>
                <a:gd name="T17" fmla="*/ 2147483647 h 367"/>
                <a:gd name="T18" fmla="*/ 2147483647 w 302"/>
                <a:gd name="T19" fmla="*/ 2147483647 h 367"/>
                <a:gd name="T20" fmla="*/ 2147483647 w 302"/>
                <a:gd name="T21" fmla="*/ 2147483647 h 367"/>
                <a:gd name="T22" fmla="*/ 2147483647 w 302"/>
                <a:gd name="T23" fmla="*/ 2147483647 h 367"/>
                <a:gd name="T24" fmla="*/ 2147483647 w 302"/>
                <a:gd name="T25" fmla="*/ 2147483647 h 367"/>
                <a:gd name="T26" fmla="*/ 2147483647 w 302"/>
                <a:gd name="T27" fmla="*/ 2147483647 h 367"/>
                <a:gd name="T28" fmla="*/ 2147483647 w 302"/>
                <a:gd name="T29" fmla="*/ 2147483647 h 367"/>
                <a:gd name="T30" fmla="*/ 2147483647 w 302"/>
                <a:gd name="T31" fmla="*/ 2147483647 h 367"/>
                <a:gd name="T32" fmla="*/ 2147483647 w 302"/>
                <a:gd name="T33" fmla="*/ 2147483647 h 367"/>
                <a:gd name="T34" fmla="*/ 2147483647 w 302"/>
                <a:gd name="T35" fmla="*/ 2147483647 h 367"/>
                <a:gd name="T36" fmla="*/ 2147483647 w 302"/>
                <a:gd name="T37" fmla="*/ 2147483647 h 367"/>
                <a:gd name="T38" fmla="*/ 2147483647 w 302"/>
                <a:gd name="T39" fmla="*/ 2147483647 h 367"/>
                <a:gd name="T40" fmla="*/ 2147483647 w 302"/>
                <a:gd name="T41" fmla="*/ 2147483647 h 367"/>
                <a:gd name="T42" fmla="*/ 2147483647 w 302"/>
                <a:gd name="T43" fmla="*/ 2147483647 h 367"/>
                <a:gd name="T44" fmla="*/ 2147483647 w 302"/>
                <a:gd name="T45" fmla="*/ 2147483647 h 367"/>
                <a:gd name="T46" fmla="*/ 2147483647 w 302"/>
                <a:gd name="T47" fmla="*/ 2147483647 h 367"/>
                <a:gd name="T48" fmla="*/ 2147483647 w 302"/>
                <a:gd name="T49" fmla="*/ 2147483647 h 367"/>
                <a:gd name="T50" fmla="*/ 2147483647 w 302"/>
                <a:gd name="T51" fmla="*/ 2147483647 h 367"/>
                <a:gd name="T52" fmla="*/ 2147483647 w 302"/>
                <a:gd name="T53" fmla="*/ 2147483647 h 367"/>
                <a:gd name="T54" fmla="*/ 2147483647 w 302"/>
                <a:gd name="T55" fmla="*/ 2147483647 h 367"/>
                <a:gd name="T56" fmla="*/ 2147483647 w 302"/>
                <a:gd name="T57" fmla="*/ 2147483647 h 367"/>
                <a:gd name="T58" fmla="*/ 2147483647 w 302"/>
                <a:gd name="T59" fmla="*/ 2147483647 h 367"/>
                <a:gd name="T60" fmla="*/ 2147483647 w 302"/>
                <a:gd name="T61" fmla="*/ 2147483647 h 367"/>
                <a:gd name="T62" fmla="*/ 2147483647 w 302"/>
                <a:gd name="T63" fmla="*/ 2147483647 h 367"/>
                <a:gd name="T64" fmla="*/ 2147483647 w 302"/>
                <a:gd name="T65" fmla="*/ 2147483647 h 367"/>
                <a:gd name="T66" fmla="*/ 2147483647 w 302"/>
                <a:gd name="T67" fmla="*/ 2147483647 h 367"/>
                <a:gd name="T68" fmla="*/ 2147483647 w 302"/>
                <a:gd name="T69" fmla="*/ 2147483647 h 367"/>
                <a:gd name="T70" fmla="*/ 2147483647 w 302"/>
                <a:gd name="T71" fmla="*/ 2147483647 h 367"/>
                <a:gd name="T72" fmla="*/ 2147483647 w 302"/>
                <a:gd name="T73" fmla="*/ 2147483647 h 367"/>
                <a:gd name="T74" fmla="*/ 2147483647 w 302"/>
                <a:gd name="T75" fmla="*/ 2147483647 h 367"/>
                <a:gd name="T76" fmla="*/ 2147483647 w 302"/>
                <a:gd name="T77" fmla="*/ 2147483647 h 367"/>
                <a:gd name="T78" fmla="*/ 2147483647 w 302"/>
                <a:gd name="T79" fmla="*/ 2147483647 h 367"/>
                <a:gd name="T80" fmla="*/ 2147483647 w 302"/>
                <a:gd name="T81" fmla="*/ 2147483647 h 367"/>
                <a:gd name="T82" fmla="*/ 2147483647 w 302"/>
                <a:gd name="T83" fmla="*/ 2147483647 h 367"/>
                <a:gd name="T84" fmla="*/ 2147483647 w 302"/>
                <a:gd name="T85" fmla="*/ 2147483647 h 367"/>
                <a:gd name="T86" fmla="*/ 2147483647 w 302"/>
                <a:gd name="T87" fmla="*/ 2147483647 h 367"/>
                <a:gd name="T88" fmla="*/ 2147483647 w 302"/>
                <a:gd name="T89" fmla="*/ 2147483647 h 367"/>
                <a:gd name="T90" fmla="*/ 2147483647 w 302"/>
                <a:gd name="T91" fmla="*/ 2147483647 h 367"/>
                <a:gd name="T92" fmla="*/ 2147483647 w 302"/>
                <a:gd name="T93" fmla="*/ 2147483647 h 367"/>
                <a:gd name="T94" fmla="*/ 2147483647 w 302"/>
                <a:gd name="T95" fmla="*/ 2147483647 h 367"/>
                <a:gd name="T96" fmla="*/ 2147483647 w 302"/>
                <a:gd name="T97" fmla="*/ 2147483647 h 367"/>
                <a:gd name="T98" fmla="*/ 2147483647 w 302"/>
                <a:gd name="T99" fmla="*/ 2147483647 h 367"/>
                <a:gd name="T100" fmla="*/ 2147483647 w 302"/>
                <a:gd name="T101" fmla="*/ 2147483647 h 367"/>
                <a:gd name="T102" fmla="*/ 2147483647 w 302"/>
                <a:gd name="T103" fmla="*/ 2147483647 h 367"/>
                <a:gd name="T104" fmla="*/ 2147483647 w 302"/>
                <a:gd name="T105" fmla="*/ 2147483647 h 367"/>
                <a:gd name="T106" fmla="*/ 2147483647 w 302"/>
                <a:gd name="T107" fmla="*/ 2147483647 h 367"/>
                <a:gd name="T108" fmla="*/ 2147483647 w 302"/>
                <a:gd name="T109" fmla="*/ 2147483647 h 367"/>
                <a:gd name="T110" fmla="*/ 2147483647 w 302"/>
                <a:gd name="T111" fmla="*/ 2147483647 h 367"/>
                <a:gd name="T112" fmla="*/ 2147483647 w 302"/>
                <a:gd name="T113" fmla="*/ 2147483647 h 367"/>
                <a:gd name="T114" fmla="*/ 2147483647 w 302"/>
                <a:gd name="T115" fmla="*/ 2147483647 h 367"/>
                <a:gd name="T116" fmla="*/ 2147483647 w 302"/>
                <a:gd name="T117" fmla="*/ 2147483647 h 367"/>
                <a:gd name="T118" fmla="*/ 0 w 302"/>
                <a:gd name="T119" fmla="*/ 2147483647 h 36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302" h="367">
                  <a:moveTo>
                    <a:pt x="0" y="356"/>
                  </a:moveTo>
                  <a:lnTo>
                    <a:pt x="0" y="354"/>
                  </a:lnTo>
                  <a:lnTo>
                    <a:pt x="0" y="352"/>
                  </a:lnTo>
                  <a:lnTo>
                    <a:pt x="2" y="348"/>
                  </a:lnTo>
                  <a:lnTo>
                    <a:pt x="6" y="344"/>
                  </a:lnTo>
                  <a:lnTo>
                    <a:pt x="10" y="339"/>
                  </a:lnTo>
                  <a:lnTo>
                    <a:pt x="15" y="331"/>
                  </a:lnTo>
                  <a:lnTo>
                    <a:pt x="17" y="327"/>
                  </a:lnTo>
                  <a:lnTo>
                    <a:pt x="19" y="321"/>
                  </a:lnTo>
                  <a:lnTo>
                    <a:pt x="23" y="318"/>
                  </a:lnTo>
                  <a:lnTo>
                    <a:pt x="27" y="314"/>
                  </a:lnTo>
                  <a:lnTo>
                    <a:pt x="29" y="308"/>
                  </a:lnTo>
                  <a:lnTo>
                    <a:pt x="32" y="302"/>
                  </a:lnTo>
                  <a:lnTo>
                    <a:pt x="36" y="297"/>
                  </a:lnTo>
                  <a:lnTo>
                    <a:pt x="40" y="291"/>
                  </a:lnTo>
                  <a:lnTo>
                    <a:pt x="44" y="285"/>
                  </a:lnTo>
                  <a:lnTo>
                    <a:pt x="48" y="280"/>
                  </a:lnTo>
                  <a:lnTo>
                    <a:pt x="51" y="274"/>
                  </a:lnTo>
                  <a:lnTo>
                    <a:pt x="57" y="268"/>
                  </a:lnTo>
                  <a:lnTo>
                    <a:pt x="61" y="261"/>
                  </a:lnTo>
                  <a:lnTo>
                    <a:pt x="67" y="255"/>
                  </a:lnTo>
                  <a:lnTo>
                    <a:pt x="70" y="249"/>
                  </a:lnTo>
                  <a:lnTo>
                    <a:pt x="76" y="242"/>
                  </a:lnTo>
                  <a:lnTo>
                    <a:pt x="80" y="234"/>
                  </a:lnTo>
                  <a:lnTo>
                    <a:pt x="86" y="228"/>
                  </a:lnTo>
                  <a:lnTo>
                    <a:pt x="89" y="221"/>
                  </a:lnTo>
                  <a:lnTo>
                    <a:pt x="95" y="215"/>
                  </a:lnTo>
                  <a:lnTo>
                    <a:pt x="101" y="206"/>
                  </a:lnTo>
                  <a:lnTo>
                    <a:pt x="107" y="200"/>
                  </a:lnTo>
                  <a:lnTo>
                    <a:pt x="110" y="192"/>
                  </a:lnTo>
                  <a:lnTo>
                    <a:pt x="116" y="185"/>
                  </a:lnTo>
                  <a:lnTo>
                    <a:pt x="122" y="177"/>
                  </a:lnTo>
                  <a:lnTo>
                    <a:pt x="128" y="169"/>
                  </a:lnTo>
                  <a:lnTo>
                    <a:pt x="133" y="162"/>
                  </a:lnTo>
                  <a:lnTo>
                    <a:pt x="139" y="156"/>
                  </a:lnTo>
                  <a:lnTo>
                    <a:pt x="145" y="147"/>
                  </a:lnTo>
                  <a:lnTo>
                    <a:pt x="148" y="139"/>
                  </a:lnTo>
                  <a:lnTo>
                    <a:pt x="156" y="133"/>
                  </a:lnTo>
                  <a:lnTo>
                    <a:pt x="160" y="126"/>
                  </a:lnTo>
                  <a:lnTo>
                    <a:pt x="166" y="118"/>
                  </a:lnTo>
                  <a:lnTo>
                    <a:pt x="171" y="111"/>
                  </a:lnTo>
                  <a:lnTo>
                    <a:pt x="177" y="103"/>
                  </a:lnTo>
                  <a:lnTo>
                    <a:pt x="185" y="97"/>
                  </a:lnTo>
                  <a:lnTo>
                    <a:pt x="188" y="90"/>
                  </a:lnTo>
                  <a:lnTo>
                    <a:pt x="196" y="82"/>
                  </a:lnTo>
                  <a:lnTo>
                    <a:pt x="200" y="76"/>
                  </a:lnTo>
                  <a:lnTo>
                    <a:pt x="207" y="69"/>
                  </a:lnTo>
                  <a:lnTo>
                    <a:pt x="211" y="61"/>
                  </a:lnTo>
                  <a:lnTo>
                    <a:pt x="219" y="55"/>
                  </a:lnTo>
                  <a:lnTo>
                    <a:pt x="223" y="50"/>
                  </a:lnTo>
                  <a:lnTo>
                    <a:pt x="230" y="44"/>
                  </a:lnTo>
                  <a:lnTo>
                    <a:pt x="234" y="38"/>
                  </a:lnTo>
                  <a:lnTo>
                    <a:pt x="240" y="33"/>
                  </a:lnTo>
                  <a:lnTo>
                    <a:pt x="245" y="25"/>
                  </a:lnTo>
                  <a:lnTo>
                    <a:pt x="251" y="21"/>
                  </a:lnTo>
                  <a:lnTo>
                    <a:pt x="257" y="16"/>
                  </a:lnTo>
                  <a:lnTo>
                    <a:pt x="262" y="10"/>
                  </a:lnTo>
                  <a:lnTo>
                    <a:pt x="268" y="6"/>
                  </a:lnTo>
                  <a:lnTo>
                    <a:pt x="274" y="0"/>
                  </a:lnTo>
                  <a:lnTo>
                    <a:pt x="302" y="35"/>
                  </a:lnTo>
                  <a:lnTo>
                    <a:pt x="301" y="35"/>
                  </a:lnTo>
                  <a:lnTo>
                    <a:pt x="301" y="36"/>
                  </a:lnTo>
                  <a:lnTo>
                    <a:pt x="297" y="40"/>
                  </a:lnTo>
                  <a:lnTo>
                    <a:pt x="297" y="46"/>
                  </a:lnTo>
                  <a:lnTo>
                    <a:pt x="293" y="50"/>
                  </a:lnTo>
                  <a:lnTo>
                    <a:pt x="289" y="57"/>
                  </a:lnTo>
                  <a:lnTo>
                    <a:pt x="287" y="61"/>
                  </a:lnTo>
                  <a:lnTo>
                    <a:pt x="285" y="65"/>
                  </a:lnTo>
                  <a:lnTo>
                    <a:pt x="283" y="69"/>
                  </a:lnTo>
                  <a:lnTo>
                    <a:pt x="282" y="74"/>
                  </a:lnTo>
                  <a:lnTo>
                    <a:pt x="278" y="78"/>
                  </a:lnTo>
                  <a:lnTo>
                    <a:pt x="276" y="84"/>
                  </a:lnTo>
                  <a:lnTo>
                    <a:pt x="272" y="88"/>
                  </a:lnTo>
                  <a:lnTo>
                    <a:pt x="270" y="93"/>
                  </a:lnTo>
                  <a:lnTo>
                    <a:pt x="266" y="99"/>
                  </a:lnTo>
                  <a:lnTo>
                    <a:pt x="264" y="105"/>
                  </a:lnTo>
                  <a:lnTo>
                    <a:pt x="261" y="111"/>
                  </a:lnTo>
                  <a:lnTo>
                    <a:pt x="257" y="116"/>
                  </a:lnTo>
                  <a:lnTo>
                    <a:pt x="253" y="122"/>
                  </a:lnTo>
                  <a:lnTo>
                    <a:pt x="249" y="130"/>
                  </a:lnTo>
                  <a:lnTo>
                    <a:pt x="245" y="135"/>
                  </a:lnTo>
                  <a:lnTo>
                    <a:pt x="242" y="143"/>
                  </a:lnTo>
                  <a:lnTo>
                    <a:pt x="238" y="149"/>
                  </a:lnTo>
                  <a:lnTo>
                    <a:pt x="234" y="156"/>
                  </a:lnTo>
                  <a:lnTo>
                    <a:pt x="230" y="162"/>
                  </a:lnTo>
                  <a:lnTo>
                    <a:pt x="226" y="169"/>
                  </a:lnTo>
                  <a:lnTo>
                    <a:pt x="221" y="177"/>
                  </a:lnTo>
                  <a:lnTo>
                    <a:pt x="217" y="183"/>
                  </a:lnTo>
                  <a:lnTo>
                    <a:pt x="211" y="190"/>
                  </a:lnTo>
                  <a:lnTo>
                    <a:pt x="207" y="196"/>
                  </a:lnTo>
                  <a:lnTo>
                    <a:pt x="202" y="204"/>
                  </a:lnTo>
                  <a:lnTo>
                    <a:pt x="196" y="211"/>
                  </a:lnTo>
                  <a:lnTo>
                    <a:pt x="190" y="217"/>
                  </a:lnTo>
                  <a:lnTo>
                    <a:pt x="186" y="225"/>
                  </a:lnTo>
                  <a:lnTo>
                    <a:pt x="179" y="232"/>
                  </a:lnTo>
                  <a:lnTo>
                    <a:pt x="175" y="238"/>
                  </a:lnTo>
                  <a:lnTo>
                    <a:pt x="167" y="245"/>
                  </a:lnTo>
                  <a:lnTo>
                    <a:pt x="164" y="253"/>
                  </a:lnTo>
                  <a:lnTo>
                    <a:pt x="156" y="259"/>
                  </a:lnTo>
                  <a:lnTo>
                    <a:pt x="150" y="266"/>
                  </a:lnTo>
                  <a:lnTo>
                    <a:pt x="145" y="272"/>
                  </a:lnTo>
                  <a:lnTo>
                    <a:pt x="139" y="280"/>
                  </a:lnTo>
                  <a:lnTo>
                    <a:pt x="131" y="285"/>
                  </a:lnTo>
                  <a:lnTo>
                    <a:pt x="126" y="293"/>
                  </a:lnTo>
                  <a:lnTo>
                    <a:pt x="118" y="299"/>
                  </a:lnTo>
                  <a:lnTo>
                    <a:pt x="112" y="304"/>
                  </a:lnTo>
                  <a:lnTo>
                    <a:pt x="105" y="310"/>
                  </a:lnTo>
                  <a:lnTo>
                    <a:pt x="99" y="316"/>
                  </a:lnTo>
                  <a:lnTo>
                    <a:pt x="91" y="321"/>
                  </a:lnTo>
                  <a:lnTo>
                    <a:pt x="86" y="327"/>
                  </a:lnTo>
                  <a:lnTo>
                    <a:pt x="78" y="333"/>
                  </a:lnTo>
                  <a:lnTo>
                    <a:pt x="70" y="339"/>
                  </a:lnTo>
                  <a:lnTo>
                    <a:pt x="63" y="342"/>
                  </a:lnTo>
                  <a:lnTo>
                    <a:pt x="55" y="348"/>
                  </a:lnTo>
                  <a:lnTo>
                    <a:pt x="50" y="352"/>
                  </a:lnTo>
                  <a:lnTo>
                    <a:pt x="42" y="358"/>
                  </a:lnTo>
                  <a:lnTo>
                    <a:pt x="34" y="361"/>
                  </a:lnTo>
                  <a:lnTo>
                    <a:pt x="27" y="367"/>
                  </a:lnTo>
                  <a:lnTo>
                    <a:pt x="0" y="356"/>
                  </a:lnTo>
                  <a:close/>
                </a:path>
              </a:pathLst>
            </a:custGeom>
            <a:solidFill>
              <a:srgbClr val="C4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0937"/>
            </a:p>
          </p:txBody>
        </p:sp>
        <p:sp>
          <p:nvSpPr>
            <p:cNvPr id="61" name="Freeform 21"/>
            <p:cNvSpPr>
              <a:spLocks/>
            </p:cNvSpPr>
            <p:nvPr/>
          </p:nvSpPr>
          <p:spPr bwMode="auto">
            <a:xfrm>
              <a:off x="5056188" y="4270375"/>
              <a:ext cx="212725" cy="128588"/>
            </a:xfrm>
            <a:custGeom>
              <a:avLst/>
              <a:gdLst>
                <a:gd name="T0" fmla="*/ 2147483647 w 266"/>
                <a:gd name="T1" fmla="*/ 2147483647 h 162"/>
                <a:gd name="T2" fmla="*/ 2147483647 w 266"/>
                <a:gd name="T3" fmla="*/ 2147483647 h 162"/>
                <a:gd name="T4" fmla="*/ 2147483647 w 266"/>
                <a:gd name="T5" fmla="*/ 2147483647 h 162"/>
                <a:gd name="T6" fmla="*/ 2147483647 w 266"/>
                <a:gd name="T7" fmla="*/ 2147483647 h 162"/>
                <a:gd name="T8" fmla="*/ 2147483647 w 266"/>
                <a:gd name="T9" fmla="*/ 2147483647 h 162"/>
                <a:gd name="T10" fmla="*/ 2147483647 w 266"/>
                <a:gd name="T11" fmla="*/ 2147483647 h 162"/>
                <a:gd name="T12" fmla="*/ 2147483647 w 266"/>
                <a:gd name="T13" fmla="*/ 2147483647 h 162"/>
                <a:gd name="T14" fmla="*/ 2147483647 w 266"/>
                <a:gd name="T15" fmla="*/ 2147483647 h 162"/>
                <a:gd name="T16" fmla="*/ 2147483647 w 266"/>
                <a:gd name="T17" fmla="*/ 2147483647 h 162"/>
                <a:gd name="T18" fmla="*/ 2147483647 w 266"/>
                <a:gd name="T19" fmla="*/ 2147483647 h 162"/>
                <a:gd name="T20" fmla="*/ 2147483647 w 266"/>
                <a:gd name="T21" fmla="*/ 2147483647 h 162"/>
                <a:gd name="T22" fmla="*/ 2147483647 w 266"/>
                <a:gd name="T23" fmla="*/ 2147483647 h 162"/>
                <a:gd name="T24" fmla="*/ 2147483647 w 266"/>
                <a:gd name="T25" fmla="*/ 2147483647 h 162"/>
                <a:gd name="T26" fmla="*/ 2147483647 w 266"/>
                <a:gd name="T27" fmla="*/ 2147483647 h 162"/>
                <a:gd name="T28" fmla="*/ 2147483647 w 266"/>
                <a:gd name="T29" fmla="*/ 2147483647 h 162"/>
                <a:gd name="T30" fmla="*/ 2147483647 w 266"/>
                <a:gd name="T31" fmla="*/ 2147483647 h 162"/>
                <a:gd name="T32" fmla="*/ 0 w 266"/>
                <a:gd name="T33" fmla="*/ 0 h 162"/>
                <a:gd name="T34" fmla="*/ 0 w 266"/>
                <a:gd name="T35" fmla="*/ 2147483647 h 162"/>
                <a:gd name="T36" fmla="*/ 0 w 266"/>
                <a:gd name="T37" fmla="*/ 2147483647 h 162"/>
                <a:gd name="T38" fmla="*/ 2147483647 w 266"/>
                <a:gd name="T39" fmla="*/ 2147483647 h 162"/>
                <a:gd name="T40" fmla="*/ 2147483647 w 266"/>
                <a:gd name="T41" fmla="*/ 2147483647 h 162"/>
                <a:gd name="T42" fmla="*/ 2147483647 w 266"/>
                <a:gd name="T43" fmla="*/ 2147483647 h 162"/>
                <a:gd name="T44" fmla="*/ 2147483647 w 266"/>
                <a:gd name="T45" fmla="*/ 2147483647 h 162"/>
                <a:gd name="T46" fmla="*/ 2147483647 w 266"/>
                <a:gd name="T47" fmla="*/ 2147483647 h 162"/>
                <a:gd name="T48" fmla="*/ 2147483647 w 266"/>
                <a:gd name="T49" fmla="*/ 2147483647 h 162"/>
                <a:gd name="T50" fmla="*/ 2147483647 w 266"/>
                <a:gd name="T51" fmla="*/ 2147483647 h 162"/>
                <a:gd name="T52" fmla="*/ 2147483647 w 266"/>
                <a:gd name="T53" fmla="*/ 2147483647 h 162"/>
                <a:gd name="T54" fmla="*/ 2147483647 w 266"/>
                <a:gd name="T55" fmla="*/ 2147483647 h 162"/>
                <a:gd name="T56" fmla="*/ 2147483647 w 266"/>
                <a:gd name="T57" fmla="*/ 2147483647 h 162"/>
                <a:gd name="T58" fmla="*/ 2147483647 w 266"/>
                <a:gd name="T59" fmla="*/ 2147483647 h 162"/>
                <a:gd name="T60" fmla="*/ 2147483647 w 266"/>
                <a:gd name="T61" fmla="*/ 2147483647 h 162"/>
                <a:gd name="T62" fmla="*/ 2147483647 w 266"/>
                <a:gd name="T63" fmla="*/ 2147483647 h 162"/>
                <a:gd name="T64" fmla="*/ 2147483647 w 266"/>
                <a:gd name="T65" fmla="*/ 2147483647 h 162"/>
                <a:gd name="T66" fmla="*/ 2147483647 w 266"/>
                <a:gd name="T67" fmla="*/ 2147483647 h 162"/>
                <a:gd name="T68" fmla="*/ 2147483647 w 266"/>
                <a:gd name="T69" fmla="*/ 2147483647 h 162"/>
                <a:gd name="T70" fmla="*/ 2147483647 w 266"/>
                <a:gd name="T71" fmla="*/ 2147483647 h 162"/>
                <a:gd name="T72" fmla="*/ 2147483647 w 266"/>
                <a:gd name="T73" fmla="*/ 2147483647 h 162"/>
                <a:gd name="T74" fmla="*/ 2147483647 w 266"/>
                <a:gd name="T75" fmla="*/ 2147483647 h 162"/>
                <a:gd name="T76" fmla="*/ 2147483647 w 266"/>
                <a:gd name="T77" fmla="*/ 2147483647 h 162"/>
                <a:gd name="T78" fmla="*/ 2147483647 w 266"/>
                <a:gd name="T79" fmla="*/ 2147483647 h 162"/>
                <a:gd name="T80" fmla="*/ 2147483647 w 266"/>
                <a:gd name="T81" fmla="*/ 2147483647 h 162"/>
                <a:gd name="T82" fmla="*/ 2147483647 w 266"/>
                <a:gd name="T83" fmla="*/ 2147483647 h 162"/>
                <a:gd name="T84" fmla="*/ 2147483647 w 266"/>
                <a:gd name="T85" fmla="*/ 2147483647 h 162"/>
                <a:gd name="T86" fmla="*/ 2147483647 w 266"/>
                <a:gd name="T87" fmla="*/ 2147483647 h 162"/>
                <a:gd name="T88" fmla="*/ 2147483647 w 266"/>
                <a:gd name="T89" fmla="*/ 2147483647 h 162"/>
                <a:gd name="T90" fmla="*/ 2147483647 w 266"/>
                <a:gd name="T91" fmla="*/ 2147483647 h 162"/>
                <a:gd name="T92" fmla="*/ 2147483647 w 266"/>
                <a:gd name="T93" fmla="*/ 2147483647 h 162"/>
                <a:gd name="T94" fmla="*/ 2147483647 w 266"/>
                <a:gd name="T95" fmla="*/ 2147483647 h 162"/>
                <a:gd name="T96" fmla="*/ 2147483647 w 266"/>
                <a:gd name="T97" fmla="*/ 2147483647 h 16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66" h="162">
                  <a:moveTo>
                    <a:pt x="203" y="59"/>
                  </a:moveTo>
                  <a:lnTo>
                    <a:pt x="202" y="61"/>
                  </a:lnTo>
                  <a:lnTo>
                    <a:pt x="200" y="63"/>
                  </a:lnTo>
                  <a:lnTo>
                    <a:pt x="194" y="67"/>
                  </a:lnTo>
                  <a:lnTo>
                    <a:pt x="188" y="74"/>
                  </a:lnTo>
                  <a:lnTo>
                    <a:pt x="184" y="76"/>
                  </a:lnTo>
                  <a:lnTo>
                    <a:pt x="181" y="78"/>
                  </a:lnTo>
                  <a:lnTo>
                    <a:pt x="177" y="82"/>
                  </a:lnTo>
                  <a:lnTo>
                    <a:pt x="171" y="86"/>
                  </a:lnTo>
                  <a:lnTo>
                    <a:pt x="165" y="88"/>
                  </a:lnTo>
                  <a:lnTo>
                    <a:pt x="162" y="90"/>
                  </a:lnTo>
                  <a:lnTo>
                    <a:pt x="156" y="92"/>
                  </a:lnTo>
                  <a:lnTo>
                    <a:pt x="150" y="95"/>
                  </a:lnTo>
                  <a:lnTo>
                    <a:pt x="144" y="95"/>
                  </a:lnTo>
                  <a:lnTo>
                    <a:pt x="139" y="95"/>
                  </a:lnTo>
                  <a:lnTo>
                    <a:pt x="131" y="95"/>
                  </a:lnTo>
                  <a:lnTo>
                    <a:pt x="125" y="95"/>
                  </a:lnTo>
                  <a:lnTo>
                    <a:pt x="118" y="92"/>
                  </a:lnTo>
                  <a:lnTo>
                    <a:pt x="110" y="90"/>
                  </a:lnTo>
                  <a:lnTo>
                    <a:pt x="103" y="88"/>
                  </a:lnTo>
                  <a:lnTo>
                    <a:pt x="97" y="84"/>
                  </a:lnTo>
                  <a:lnTo>
                    <a:pt x="89" y="78"/>
                  </a:lnTo>
                  <a:lnTo>
                    <a:pt x="80" y="73"/>
                  </a:lnTo>
                  <a:lnTo>
                    <a:pt x="72" y="63"/>
                  </a:lnTo>
                  <a:lnTo>
                    <a:pt x="65" y="55"/>
                  </a:lnTo>
                  <a:lnTo>
                    <a:pt x="61" y="50"/>
                  </a:lnTo>
                  <a:lnTo>
                    <a:pt x="57" y="44"/>
                  </a:lnTo>
                  <a:lnTo>
                    <a:pt x="51" y="38"/>
                  </a:lnTo>
                  <a:lnTo>
                    <a:pt x="49" y="33"/>
                  </a:lnTo>
                  <a:lnTo>
                    <a:pt x="46" y="27"/>
                  </a:lnTo>
                  <a:lnTo>
                    <a:pt x="40" y="19"/>
                  </a:lnTo>
                  <a:lnTo>
                    <a:pt x="36" y="12"/>
                  </a:lnTo>
                  <a:lnTo>
                    <a:pt x="34" y="6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2" y="19"/>
                  </a:lnTo>
                  <a:lnTo>
                    <a:pt x="4" y="27"/>
                  </a:lnTo>
                  <a:lnTo>
                    <a:pt x="6" y="31"/>
                  </a:lnTo>
                  <a:lnTo>
                    <a:pt x="6" y="38"/>
                  </a:lnTo>
                  <a:lnTo>
                    <a:pt x="9" y="44"/>
                  </a:lnTo>
                  <a:lnTo>
                    <a:pt x="11" y="52"/>
                  </a:lnTo>
                  <a:lnTo>
                    <a:pt x="13" y="59"/>
                  </a:lnTo>
                  <a:lnTo>
                    <a:pt x="17" y="67"/>
                  </a:lnTo>
                  <a:lnTo>
                    <a:pt x="19" y="74"/>
                  </a:lnTo>
                  <a:lnTo>
                    <a:pt x="25" y="82"/>
                  </a:lnTo>
                  <a:lnTo>
                    <a:pt x="29" y="90"/>
                  </a:lnTo>
                  <a:lnTo>
                    <a:pt x="32" y="97"/>
                  </a:lnTo>
                  <a:lnTo>
                    <a:pt x="36" y="105"/>
                  </a:lnTo>
                  <a:lnTo>
                    <a:pt x="42" y="112"/>
                  </a:lnTo>
                  <a:lnTo>
                    <a:pt x="46" y="118"/>
                  </a:lnTo>
                  <a:lnTo>
                    <a:pt x="53" y="126"/>
                  </a:lnTo>
                  <a:lnTo>
                    <a:pt x="59" y="131"/>
                  </a:lnTo>
                  <a:lnTo>
                    <a:pt x="67" y="137"/>
                  </a:lnTo>
                  <a:lnTo>
                    <a:pt x="72" y="143"/>
                  </a:lnTo>
                  <a:lnTo>
                    <a:pt x="82" y="147"/>
                  </a:lnTo>
                  <a:lnTo>
                    <a:pt x="84" y="149"/>
                  </a:lnTo>
                  <a:lnTo>
                    <a:pt x="89" y="150"/>
                  </a:lnTo>
                  <a:lnTo>
                    <a:pt x="93" y="152"/>
                  </a:lnTo>
                  <a:lnTo>
                    <a:pt x="99" y="154"/>
                  </a:lnTo>
                  <a:lnTo>
                    <a:pt x="103" y="156"/>
                  </a:lnTo>
                  <a:lnTo>
                    <a:pt x="106" y="156"/>
                  </a:lnTo>
                  <a:lnTo>
                    <a:pt x="112" y="156"/>
                  </a:lnTo>
                  <a:lnTo>
                    <a:pt x="118" y="158"/>
                  </a:lnTo>
                  <a:lnTo>
                    <a:pt x="122" y="160"/>
                  </a:lnTo>
                  <a:lnTo>
                    <a:pt x="127" y="160"/>
                  </a:lnTo>
                  <a:lnTo>
                    <a:pt x="133" y="160"/>
                  </a:lnTo>
                  <a:lnTo>
                    <a:pt x="139" y="162"/>
                  </a:lnTo>
                  <a:lnTo>
                    <a:pt x="144" y="160"/>
                  </a:lnTo>
                  <a:lnTo>
                    <a:pt x="150" y="160"/>
                  </a:lnTo>
                  <a:lnTo>
                    <a:pt x="154" y="158"/>
                  </a:lnTo>
                  <a:lnTo>
                    <a:pt x="160" y="158"/>
                  </a:lnTo>
                  <a:lnTo>
                    <a:pt x="165" y="156"/>
                  </a:lnTo>
                  <a:lnTo>
                    <a:pt x="169" y="156"/>
                  </a:lnTo>
                  <a:lnTo>
                    <a:pt x="175" y="156"/>
                  </a:lnTo>
                  <a:lnTo>
                    <a:pt x="179" y="154"/>
                  </a:lnTo>
                  <a:lnTo>
                    <a:pt x="188" y="152"/>
                  </a:lnTo>
                  <a:lnTo>
                    <a:pt x="196" y="150"/>
                  </a:lnTo>
                  <a:lnTo>
                    <a:pt x="203" y="147"/>
                  </a:lnTo>
                  <a:lnTo>
                    <a:pt x="209" y="145"/>
                  </a:lnTo>
                  <a:lnTo>
                    <a:pt x="215" y="139"/>
                  </a:lnTo>
                  <a:lnTo>
                    <a:pt x="222" y="137"/>
                  </a:lnTo>
                  <a:lnTo>
                    <a:pt x="226" y="133"/>
                  </a:lnTo>
                  <a:lnTo>
                    <a:pt x="232" y="130"/>
                  </a:lnTo>
                  <a:lnTo>
                    <a:pt x="241" y="122"/>
                  </a:lnTo>
                  <a:lnTo>
                    <a:pt x="249" y="112"/>
                  </a:lnTo>
                  <a:lnTo>
                    <a:pt x="253" y="105"/>
                  </a:lnTo>
                  <a:lnTo>
                    <a:pt x="259" y="95"/>
                  </a:lnTo>
                  <a:lnTo>
                    <a:pt x="260" y="90"/>
                  </a:lnTo>
                  <a:lnTo>
                    <a:pt x="264" y="82"/>
                  </a:lnTo>
                  <a:lnTo>
                    <a:pt x="264" y="76"/>
                  </a:lnTo>
                  <a:lnTo>
                    <a:pt x="266" y="73"/>
                  </a:lnTo>
                  <a:lnTo>
                    <a:pt x="266" y="69"/>
                  </a:lnTo>
                  <a:lnTo>
                    <a:pt x="203" y="59"/>
                  </a:lnTo>
                  <a:close/>
                </a:path>
              </a:pathLst>
            </a:custGeom>
            <a:solidFill>
              <a:srgbClr val="4D4D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0937"/>
            </a:p>
          </p:txBody>
        </p:sp>
        <p:sp>
          <p:nvSpPr>
            <p:cNvPr id="62" name="Freeform 22"/>
            <p:cNvSpPr>
              <a:spLocks/>
            </p:cNvSpPr>
            <p:nvPr/>
          </p:nvSpPr>
          <p:spPr bwMode="auto">
            <a:xfrm>
              <a:off x="5646738" y="4140200"/>
              <a:ext cx="168275" cy="176213"/>
            </a:xfrm>
            <a:custGeom>
              <a:avLst/>
              <a:gdLst>
                <a:gd name="T0" fmla="*/ 0 w 211"/>
                <a:gd name="T1" fmla="*/ 2147483647 h 222"/>
                <a:gd name="T2" fmla="*/ 2147483647 w 211"/>
                <a:gd name="T3" fmla="*/ 2147483647 h 222"/>
                <a:gd name="T4" fmla="*/ 2147483647 w 211"/>
                <a:gd name="T5" fmla="*/ 2147483647 h 222"/>
                <a:gd name="T6" fmla="*/ 2147483647 w 211"/>
                <a:gd name="T7" fmla="*/ 2147483647 h 222"/>
                <a:gd name="T8" fmla="*/ 2147483647 w 211"/>
                <a:gd name="T9" fmla="*/ 2147483647 h 222"/>
                <a:gd name="T10" fmla="*/ 2147483647 w 211"/>
                <a:gd name="T11" fmla="*/ 2147483647 h 222"/>
                <a:gd name="T12" fmla="*/ 2147483647 w 211"/>
                <a:gd name="T13" fmla="*/ 2147483647 h 222"/>
                <a:gd name="T14" fmla="*/ 2147483647 w 211"/>
                <a:gd name="T15" fmla="*/ 2147483647 h 222"/>
                <a:gd name="T16" fmla="*/ 2147483647 w 211"/>
                <a:gd name="T17" fmla="*/ 2147483647 h 222"/>
                <a:gd name="T18" fmla="*/ 2147483647 w 211"/>
                <a:gd name="T19" fmla="*/ 2147483647 h 222"/>
                <a:gd name="T20" fmla="*/ 2147483647 w 211"/>
                <a:gd name="T21" fmla="*/ 2147483647 h 222"/>
                <a:gd name="T22" fmla="*/ 2147483647 w 211"/>
                <a:gd name="T23" fmla="*/ 2147483647 h 222"/>
                <a:gd name="T24" fmla="*/ 2147483647 w 211"/>
                <a:gd name="T25" fmla="*/ 2147483647 h 222"/>
                <a:gd name="T26" fmla="*/ 2147483647 w 211"/>
                <a:gd name="T27" fmla="*/ 2147483647 h 222"/>
                <a:gd name="T28" fmla="*/ 2147483647 w 211"/>
                <a:gd name="T29" fmla="*/ 2147483647 h 222"/>
                <a:gd name="T30" fmla="*/ 2147483647 w 211"/>
                <a:gd name="T31" fmla="*/ 2147483647 h 222"/>
                <a:gd name="T32" fmla="*/ 2147483647 w 211"/>
                <a:gd name="T33" fmla="*/ 2147483647 h 222"/>
                <a:gd name="T34" fmla="*/ 2147483647 w 211"/>
                <a:gd name="T35" fmla="*/ 2147483647 h 222"/>
                <a:gd name="T36" fmla="*/ 2147483647 w 211"/>
                <a:gd name="T37" fmla="*/ 0 h 222"/>
                <a:gd name="T38" fmla="*/ 2147483647 w 211"/>
                <a:gd name="T39" fmla="*/ 2147483647 h 222"/>
                <a:gd name="T40" fmla="*/ 2147483647 w 211"/>
                <a:gd name="T41" fmla="*/ 2147483647 h 222"/>
                <a:gd name="T42" fmla="*/ 2147483647 w 211"/>
                <a:gd name="T43" fmla="*/ 2147483647 h 222"/>
                <a:gd name="T44" fmla="*/ 2147483647 w 211"/>
                <a:gd name="T45" fmla="*/ 2147483647 h 222"/>
                <a:gd name="T46" fmla="*/ 2147483647 w 211"/>
                <a:gd name="T47" fmla="*/ 2147483647 h 222"/>
                <a:gd name="T48" fmla="*/ 2147483647 w 211"/>
                <a:gd name="T49" fmla="*/ 2147483647 h 222"/>
                <a:gd name="T50" fmla="*/ 2147483647 w 211"/>
                <a:gd name="T51" fmla="*/ 2147483647 h 222"/>
                <a:gd name="T52" fmla="*/ 2147483647 w 211"/>
                <a:gd name="T53" fmla="*/ 2147483647 h 222"/>
                <a:gd name="T54" fmla="*/ 2147483647 w 211"/>
                <a:gd name="T55" fmla="*/ 2147483647 h 222"/>
                <a:gd name="T56" fmla="*/ 2147483647 w 211"/>
                <a:gd name="T57" fmla="*/ 2147483647 h 222"/>
                <a:gd name="T58" fmla="*/ 2147483647 w 211"/>
                <a:gd name="T59" fmla="*/ 2147483647 h 222"/>
                <a:gd name="T60" fmla="*/ 2147483647 w 211"/>
                <a:gd name="T61" fmla="*/ 2147483647 h 222"/>
                <a:gd name="T62" fmla="*/ 2147483647 w 211"/>
                <a:gd name="T63" fmla="*/ 2147483647 h 222"/>
                <a:gd name="T64" fmla="*/ 2147483647 w 211"/>
                <a:gd name="T65" fmla="*/ 2147483647 h 222"/>
                <a:gd name="T66" fmla="*/ 2147483647 w 211"/>
                <a:gd name="T67" fmla="*/ 2147483647 h 222"/>
                <a:gd name="T68" fmla="*/ 2147483647 w 211"/>
                <a:gd name="T69" fmla="*/ 2147483647 h 222"/>
                <a:gd name="T70" fmla="*/ 2147483647 w 211"/>
                <a:gd name="T71" fmla="*/ 2147483647 h 222"/>
                <a:gd name="T72" fmla="*/ 2147483647 w 211"/>
                <a:gd name="T73" fmla="*/ 2147483647 h 222"/>
                <a:gd name="T74" fmla="*/ 2147483647 w 211"/>
                <a:gd name="T75" fmla="*/ 2147483647 h 222"/>
                <a:gd name="T76" fmla="*/ 2147483647 w 211"/>
                <a:gd name="T77" fmla="*/ 2147483647 h 222"/>
                <a:gd name="T78" fmla="*/ 2147483647 w 211"/>
                <a:gd name="T79" fmla="*/ 2147483647 h 222"/>
                <a:gd name="T80" fmla="*/ 2147483647 w 211"/>
                <a:gd name="T81" fmla="*/ 2147483647 h 222"/>
                <a:gd name="T82" fmla="*/ 2147483647 w 211"/>
                <a:gd name="T83" fmla="*/ 2147483647 h 222"/>
                <a:gd name="T84" fmla="*/ 2147483647 w 211"/>
                <a:gd name="T85" fmla="*/ 2147483647 h 222"/>
                <a:gd name="T86" fmla="*/ 2147483647 w 211"/>
                <a:gd name="T87" fmla="*/ 2147483647 h 222"/>
                <a:gd name="T88" fmla="*/ 2147483647 w 211"/>
                <a:gd name="T89" fmla="*/ 2147483647 h 222"/>
                <a:gd name="T90" fmla="*/ 0 w 211"/>
                <a:gd name="T91" fmla="*/ 2147483647 h 22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11" h="222">
                  <a:moveTo>
                    <a:pt x="0" y="190"/>
                  </a:moveTo>
                  <a:lnTo>
                    <a:pt x="0" y="190"/>
                  </a:lnTo>
                  <a:lnTo>
                    <a:pt x="4" y="192"/>
                  </a:lnTo>
                  <a:lnTo>
                    <a:pt x="8" y="192"/>
                  </a:lnTo>
                  <a:lnTo>
                    <a:pt x="12" y="194"/>
                  </a:lnTo>
                  <a:lnTo>
                    <a:pt x="17" y="194"/>
                  </a:lnTo>
                  <a:lnTo>
                    <a:pt x="23" y="196"/>
                  </a:lnTo>
                  <a:lnTo>
                    <a:pt x="27" y="196"/>
                  </a:lnTo>
                  <a:lnTo>
                    <a:pt x="33" y="196"/>
                  </a:lnTo>
                  <a:lnTo>
                    <a:pt x="38" y="196"/>
                  </a:lnTo>
                  <a:lnTo>
                    <a:pt x="46" y="198"/>
                  </a:lnTo>
                  <a:lnTo>
                    <a:pt x="54" y="196"/>
                  </a:lnTo>
                  <a:lnTo>
                    <a:pt x="61" y="196"/>
                  </a:lnTo>
                  <a:lnTo>
                    <a:pt x="69" y="196"/>
                  </a:lnTo>
                  <a:lnTo>
                    <a:pt x="76" y="194"/>
                  </a:lnTo>
                  <a:lnTo>
                    <a:pt x="82" y="192"/>
                  </a:lnTo>
                  <a:lnTo>
                    <a:pt x="90" y="190"/>
                  </a:lnTo>
                  <a:lnTo>
                    <a:pt x="97" y="186"/>
                  </a:lnTo>
                  <a:lnTo>
                    <a:pt x="103" y="184"/>
                  </a:lnTo>
                  <a:lnTo>
                    <a:pt x="111" y="181"/>
                  </a:lnTo>
                  <a:lnTo>
                    <a:pt x="116" y="177"/>
                  </a:lnTo>
                  <a:lnTo>
                    <a:pt x="124" y="171"/>
                  </a:lnTo>
                  <a:lnTo>
                    <a:pt x="130" y="165"/>
                  </a:lnTo>
                  <a:lnTo>
                    <a:pt x="135" y="156"/>
                  </a:lnTo>
                  <a:lnTo>
                    <a:pt x="141" y="148"/>
                  </a:lnTo>
                  <a:lnTo>
                    <a:pt x="143" y="145"/>
                  </a:lnTo>
                  <a:lnTo>
                    <a:pt x="145" y="141"/>
                  </a:lnTo>
                  <a:lnTo>
                    <a:pt x="149" y="135"/>
                  </a:lnTo>
                  <a:lnTo>
                    <a:pt x="151" y="131"/>
                  </a:lnTo>
                  <a:lnTo>
                    <a:pt x="151" y="126"/>
                  </a:lnTo>
                  <a:lnTo>
                    <a:pt x="152" y="122"/>
                  </a:lnTo>
                  <a:lnTo>
                    <a:pt x="154" y="116"/>
                  </a:lnTo>
                  <a:lnTo>
                    <a:pt x="156" y="110"/>
                  </a:lnTo>
                  <a:lnTo>
                    <a:pt x="158" y="103"/>
                  </a:lnTo>
                  <a:lnTo>
                    <a:pt x="158" y="97"/>
                  </a:lnTo>
                  <a:lnTo>
                    <a:pt x="158" y="89"/>
                  </a:lnTo>
                  <a:lnTo>
                    <a:pt x="160" y="84"/>
                  </a:lnTo>
                  <a:lnTo>
                    <a:pt x="198" y="0"/>
                  </a:lnTo>
                  <a:lnTo>
                    <a:pt x="198" y="2"/>
                  </a:lnTo>
                  <a:lnTo>
                    <a:pt x="200" y="6"/>
                  </a:lnTo>
                  <a:lnTo>
                    <a:pt x="202" y="12"/>
                  </a:lnTo>
                  <a:lnTo>
                    <a:pt x="204" y="19"/>
                  </a:lnTo>
                  <a:lnTo>
                    <a:pt x="204" y="23"/>
                  </a:lnTo>
                  <a:lnTo>
                    <a:pt x="206" y="27"/>
                  </a:lnTo>
                  <a:lnTo>
                    <a:pt x="206" y="32"/>
                  </a:lnTo>
                  <a:lnTo>
                    <a:pt x="208" y="38"/>
                  </a:lnTo>
                  <a:lnTo>
                    <a:pt x="208" y="44"/>
                  </a:lnTo>
                  <a:lnTo>
                    <a:pt x="209" y="50"/>
                  </a:lnTo>
                  <a:lnTo>
                    <a:pt x="209" y="57"/>
                  </a:lnTo>
                  <a:lnTo>
                    <a:pt x="211" y="65"/>
                  </a:lnTo>
                  <a:lnTo>
                    <a:pt x="209" y="70"/>
                  </a:lnTo>
                  <a:lnTo>
                    <a:pt x="209" y="78"/>
                  </a:lnTo>
                  <a:lnTo>
                    <a:pt x="209" y="86"/>
                  </a:lnTo>
                  <a:lnTo>
                    <a:pt x="209" y="93"/>
                  </a:lnTo>
                  <a:lnTo>
                    <a:pt x="208" y="99"/>
                  </a:lnTo>
                  <a:lnTo>
                    <a:pt x="206" y="108"/>
                  </a:lnTo>
                  <a:lnTo>
                    <a:pt x="204" y="116"/>
                  </a:lnTo>
                  <a:lnTo>
                    <a:pt x="204" y="124"/>
                  </a:lnTo>
                  <a:lnTo>
                    <a:pt x="198" y="131"/>
                  </a:lnTo>
                  <a:lnTo>
                    <a:pt x="196" y="139"/>
                  </a:lnTo>
                  <a:lnTo>
                    <a:pt x="190" y="145"/>
                  </a:lnTo>
                  <a:lnTo>
                    <a:pt x="189" y="152"/>
                  </a:lnTo>
                  <a:lnTo>
                    <a:pt x="183" y="160"/>
                  </a:lnTo>
                  <a:lnTo>
                    <a:pt x="177" y="165"/>
                  </a:lnTo>
                  <a:lnTo>
                    <a:pt x="171" y="173"/>
                  </a:lnTo>
                  <a:lnTo>
                    <a:pt x="166" y="181"/>
                  </a:lnTo>
                  <a:lnTo>
                    <a:pt x="158" y="186"/>
                  </a:lnTo>
                  <a:lnTo>
                    <a:pt x="151" y="192"/>
                  </a:lnTo>
                  <a:lnTo>
                    <a:pt x="143" y="196"/>
                  </a:lnTo>
                  <a:lnTo>
                    <a:pt x="137" y="200"/>
                  </a:lnTo>
                  <a:lnTo>
                    <a:pt x="130" y="203"/>
                  </a:lnTo>
                  <a:lnTo>
                    <a:pt x="124" y="207"/>
                  </a:lnTo>
                  <a:lnTo>
                    <a:pt x="116" y="211"/>
                  </a:lnTo>
                  <a:lnTo>
                    <a:pt x="111" y="215"/>
                  </a:lnTo>
                  <a:lnTo>
                    <a:pt x="105" y="217"/>
                  </a:lnTo>
                  <a:lnTo>
                    <a:pt x="99" y="217"/>
                  </a:lnTo>
                  <a:lnTo>
                    <a:pt x="93" y="219"/>
                  </a:lnTo>
                  <a:lnTo>
                    <a:pt x="88" y="220"/>
                  </a:lnTo>
                  <a:lnTo>
                    <a:pt x="84" y="222"/>
                  </a:lnTo>
                  <a:lnTo>
                    <a:pt x="78" y="222"/>
                  </a:lnTo>
                  <a:lnTo>
                    <a:pt x="74" y="222"/>
                  </a:lnTo>
                  <a:lnTo>
                    <a:pt x="71" y="222"/>
                  </a:lnTo>
                  <a:lnTo>
                    <a:pt x="65" y="222"/>
                  </a:lnTo>
                  <a:lnTo>
                    <a:pt x="61" y="222"/>
                  </a:lnTo>
                  <a:lnTo>
                    <a:pt x="57" y="222"/>
                  </a:lnTo>
                  <a:lnTo>
                    <a:pt x="54" y="222"/>
                  </a:lnTo>
                  <a:lnTo>
                    <a:pt x="48" y="220"/>
                  </a:lnTo>
                  <a:lnTo>
                    <a:pt x="42" y="219"/>
                  </a:lnTo>
                  <a:lnTo>
                    <a:pt x="38" y="217"/>
                  </a:lnTo>
                  <a:lnTo>
                    <a:pt x="35" y="217"/>
                  </a:lnTo>
                  <a:lnTo>
                    <a:pt x="33" y="215"/>
                  </a:lnTo>
                  <a:lnTo>
                    <a:pt x="0" y="190"/>
                  </a:lnTo>
                  <a:close/>
                </a:path>
              </a:pathLst>
            </a:custGeom>
            <a:solidFill>
              <a:srgbClr val="4D4D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0937"/>
            </a:p>
          </p:txBody>
        </p:sp>
        <p:sp>
          <p:nvSpPr>
            <p:cNvPr id="63" name="Freeform 24"/>
            <p:cNvSpPr>
              <a:spLocks/>
            </p:cNvSpPr>
            <p:nvPr/>
          </p:nvSpPr>
          <p:spPr bwMode="auto">
            <a:xfrm>
              <a:off x="5354638" y="3106738"/>
              <a:ext cx="568325" cy="550863"/>
            </a:xfrm>
            <a:custGeom>
              <a:avLst/>
              <a:gdLst>
                <a:gd name="T0" fmla="*/ 2147483647 w 716"/>
                <a:gd name="T1" fmla="*/ 0 h 693"/>
                <a:gd name="T2" fmla="*/ 2147483647 w 716"/>
                <a:gd name="T3" fmla="*/ 0 h 693"/>
                <a:gd name="T4" fmla="*/ 2147483647 w 716"/>
                <a:gd name="T5" fmla="*/ 2147483647 h 693"/>
                <a:gd name="T6" fmla="*/ 2147483647 w 716"/>
                <a:gd name="T7" fmla="*/ 2147483647 h 693"/>
                <a:gd name="T8" fmla="*/ 2147483647 w 716"/>
                <a:gd name="T9" fmla="*/ 2147483647 h 693"/>
                <a:gd name="T10" fmla="*/ 2147483647 w 716"/>
                <a:gd name="T11" fmla="*/ 2147483647 h 693"/>
                <a:gd name="T12" fmla="*/ 2147483647 w 716"/>
                <a:gd name="T13" fmla="*/ 2147483647 h 693"/>
                <a:gd name="T14" fmla="*/ 2147483647 w 716"/>
                <a:gd name="T15" fmla="*/ 2147483647 h 693"/>
                <a:gd name="T16" fmla="*/ 2147483647 w 716"/>
                <a:gd name="T17" fmla="*/ 2147483647 h 693"/>
                <a:gd name="T18" fmla="*/ 2147483647 w 716"/>
                <a:gd name="T19" fmla="*/ 2147483647 h 693"/>
                <a:gd name="T20" fmla="*/ 2147483647 w 716"/>
                <a:gd name="T21" fmla="*/ 2147483647 h 693"/>
                <a:gd name="T22" fmla="*/ 2147483647 w 716"/>
                <a:gd name="T23" fmla="*/ 2147483647 h 693"/>
                <a:gd name="T24" fmla="*/ 2147483647 w 716"/>
                <a:gd name="T25" fmla="*/ 2147483647 h 693"/>
                <a:gd name="T26" fmla="*/ 2147483647 w 716"/>
                <a:gd name="T27" fmla="*/ 2147483647 h 693"/>
                <a:gd name="T28" fmla="*/ 2147483647 w 716"/>
                <a:gd name="T29" fmla="*/ 2147483647 h 693"/>
                <a:gd name="T30" fmla="*/ 2147483647 w 716"/>
                <a:gd name="T31" fmla="*/ 2147483647 h 693"/>
                <a:gd name="T32" fmla="*/ 2147483647 w 716"/>
                <a:gd name="T33" fmla="*/ 2147483647 h 693"/>
                <a:gd name="T34" fmla="*/ 2147483647 w 716"/>
                <a:gd name="T35" fmla="*/ 2147483647 h 693"/>
                <a:gd name="T36" fmla="*/ 2147483647 w 716"/>
                <a:gd name="T37" fmla="*/ 2147483647 h 693"/>
                <a:gd name="T38" fmla="*/ 2147483647 w 716"/>
                <a:gd name="T39" fmla="*/ 2147483647 h 693"/>
                <a:gd name="T40" fmla="*/ 2147483647 w 716"/>
                <a:gd name="T41" fmla="*/ 2147483647 h 693"/>
                <a:gd name="T42" fmla="*/ 2147483647 w 716"/>
                <a:gd name="T43" fmla="*/ 2147483647 h 693"/>
                <a:gd name="T44" fmla="*/ 2147483647 w 716"/>
                <a:gd name="T45" fmla="*/ 2147483647 h 693"/>
                <a:gd name="T46" fmla="*/ 2147483647 w 716"/>
                <a:gd name="T47" fmla="*/ 2147483647 h 693"/>
                <a:gd name="T48" fmla="*/ 2147483647 w 716"/>
                <a:gd name="T49" fmla="*/ 2147483647 h 693"/>
                <a:gd name="T50" fmla="*/ 2147483647 w 716"/>
                <a:gd name="T51" fmla="*/ 2147483647 h 693"/>
                <a:gd name="T52" fmla="*/ 2147483647 w 716"/>
                <a:gd name="T53" fmla="*/ 2147483647 h 693"/>
                <a:gd name="T54" fmla="*/ 2147483647 w 716"/>
                <a:gd name="T55" fmla="*/ 2147483647 h 693"/>
                <a:gd name="T56" fmla="*/ 2147483647 w 716"/>
                <a:gd name="T57" fmla="*/ 2147483647 h 693"/>
                <a:gd name="T58" fmla="*/ 2147483647 w 716"/>
                <a:gd name="T59" fmla="*/ 2147483647 h 693"/>
                <a:gd name="T60" fmla="*/ 2147483647 w 716"/>
                <a:gd name="T61" fmla="*/ 2147483647 h 693"/>
                <a:gd name="T62" fmla="*/ 2147483647 w 716"/>
                <a:gd name="T63" fmla="*/ 2147483647 h 693"/>
                <a:gd name="T64" fmla="*/ 2147483647 w 716"/>
                <a:gd name="T65" fmla="*/ 2147483647 h 693"/>
                <a:gd name="T66" fmla="*/ 2147483647 w 716"/>
                <a:gd name="T67" fmla="*/ 2147483647 h 693"/>
                <a:gd name="T68" fmla="*/ 2147483647 w 716"/>
                <a:gd name="T69" fmla="*/ 2147483647 h 693"/>
                <a:gd name="T70" fmla="*/ 2147483647 w 716"/>
                <a:gd name="T71" fmla="*/ 2147483647 h 693"/>
                <a:gd name="T72" fmla="*/ 2147483647 w 716"/>
                <a:gd name="T73" fmla="*/ 2147483647 h 693"/>
                <a:gd name="T74" fmla="*/ 2147483647 w 716"/>
                <a:gd name="T75" fmla="*/ 2147483647 h 693"/>
                <a:gd name="T76" fmla="*/ 2147483647 w 716"/>
                <a:gd name="T77" fmla="*/ 2147483647 h 693"/>
                <a:gd name="T78" fmla="*/ 2147483647 w 716"/>
                <a:gd name="T79" fmla="*/ 2147483647 h 693"/>
                <a:gd name="T80" fmla="*/ 2147483647 w 716"/>
                <a:gd name="T81" fmla="*/ 2147483647 h 693"/>
                <a:gd name="T82" fmla="*/ 2147483647 w 716"/>
                <a:gd name="T83" fmla="*/ 2147483647 h 69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716" h="693">
                  <a:moveTo>
                    <a:pt x="0" y="0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9" y="0"/>
                  </a:lnTo>
                  <a:lnTo>
                    <a:pt x="15" y="0"/>
                  </a:lnTo>
                  <a:lnTo>
                    <a:pt x="22" y="0"/>
                  </a:lnTo>
                  <a:lnTo>
                    <a:pt x="28" y="2"/>
                  </a:lnTo>
                  <a:lnTo>
                    <a:pt x="36" y="2"/>
                  </a:lnTo>
                  <a:lnTo>
                    <a:pt x="43" y="2"/>
                  </a:lnTo>
                  <a:lnTo>
                    <a:pt x="53" y="2"/>
                  </a:lnTo>
                  <a:lnTo>
                    <a:pt x="64" y="4"/>
                  </a:lnTo>
                  <a:lnTo>
                    <a:pt x="74" y="6"/>
                  </a:lnTo>
                  <a:lnTo>
                    <a:pt x="85" y="7"/>
                  </a:lnTo>
                  <a:lnTo>
                    <a:pt x="96" y="9"/>
                  </a:lnTo>
                  <a:lnTo>
                    <a:pt x="110" y="11"/>
                  </a:lnTo>
                  <a:lnTo>
                    <a:pt x="121" y="13"/>
                  </a:lnTo>
                  <a:lnTo>
                    <a:pt x="134" y="15"/>
                  </a:lnTo>
                  <a:lnTo>
                    <a:pt x="148" y="19"/>
                  </a:lnTo>
                  <a:lnTo>
                    <a:pt x="163" y="23"/>
                  </a:lnTo>
                  <a:lnTo>
                    <a:pt x="176" y="25"/>
                  </a:lnTo>
                  <a:lnTo>
                    <a:pt x="192" y="28"/>
                  </a:lnTo>
                  <a:lnTo>
                    <a:pt x="207" y="34"/>
                  </a:lnTo>
                  <a:lnTo>
                    <a:pt x="222" y="40"/>
                  </a:lnTo>
                  <a:lnTo>
                    <a:pt x="237" y="44"/>
                  </a:lnTo>
                  <a:lnTo>
                    <a:pt x="254" y="49"/>
                  </a:lnTo>
                  <a:lnTo>
                    <a:pt x="269" y="55"/>
                  </a:lnTo>
                  <a:lnTo>
                    <a:pt x="287" y="63"/>
                  </a:lnTo>
                  <a:lnTo>
                    <a:pt x="302" y="68"/>
                  </a:lnTo>
                  <a:lnTo>
                    <a:pt x="319" y="76"/>
                  </a:lnTo>
                  <a:lnTo>
                    <a:pt x="336" y="83"/>
                  </a:lnTo>
                  <a:lnTo>
                    <a:pt x="353" y="91"/>
                  </a:lnTo>
                  <a:lnTo>
                    <a:pt x="370" y="99"/>
                  </a:lnTo>
                  <a:lnTo>
                    <a:pt x="387" y="108"/>
                  </a:lnTo>
                  <a:lnTo>
                    <a:pt x="403" y="118"/>
                  </a:lnTo>
                  <a:lnTo>
                    <a:pt x="420" y="127"/>
                  </a:lnTo>
                  <a:lnTo>
                    <a:pt x="437" y="139"/>
                  </a:lnTo>
                  <a:lnTo>
                    <a:pt x="452" y="150"/>
                  </a:lnTo>
                  <a:lnTo>
                    <a:pt x="469" y="161"/>
                  </a:lnTo>
                  <a:lnTo>
                    <a:pt x="484" y="175"/>
                  </a:lnTo>
                  <a:lnTo>
                    <a:pt x="499" y="186"/>
                  </a:lnTo>
                  <a:lnTo>
                    <a:pt x="517" y="201"/>
                  </a:lnTo>
                  <a:lnTo>
                    <a:pt x="530" y="214"/>
                  </a:lnTo>
                  <a:lnTo>
                    <a:pt x="545" y="230"/>
                  </a:lnTo>
                  <a:lnTo>
                    <a:pt x="558" y="245"/>
                  </a:lnTo>
                  <a:lnTo>
                    <a:pt x="574" y="262"/>
                  </a:lnTo>
                  <a:lnTo>
                    <a:pt x="587" y="279"/>
                  </a:lnTo>
                  <a:lnTo>
                    <a:pt x="600" y="298"/>
                  </a:lnTo>
                  <a:lnTo>
                    <a:pt x="612" y="317"/>
                  </a:lnTo>
                  <a:lnTo>
                    <a:pt x="625" y="336"/>
                  </a:lnTo>
                  <a:lnTo>
                    <a:pt x="634" y="355"/>
                  </a:lnTo>
                  <a:lnTo>
                    <a:pt x="646" y="378"/>
                  </a:lnTo>
                  <a:lnTo>
                    <a:pt x="655" y="399"/>
                  </a:lnTo>
                  <a:lnTo>
                    <a:pt x="665" y="422"/>
                  </a:lnTo>
                  <a:lnTo>
                    <a:pt x="674" y="442"/>
                  </a:lnTo>
                  <a:lnTo>
                    <a:pt x="682" y="469"/>
                  </a:lnTo>
                  <a:lnTo>
                    <a:pt x="690" y="494"/>
                  </a:lnTo>
                  <a:lnTo>
                    <a:pt x="695" y="518"/>
                  </a:lnTo>
                  <a:lnTo>
                    <a:pt x="701" y="545"/>
                  </a:lnTo>
                  <a:lnTo>
                    <a:pt x="707" y="574"/>
                  </a:lnTo>
                  <a:lnTo>
                    <a:pt x="709" y="602"/>
                  </a:lnTo>
                  <a:lnTo>
                    <a:pt x="712" y="632"/>
                  </a:lnTo>
                  <a:lnTo>
                    <a:pt x="714" y="661"/>
                  </a:lnTo>
                  <a:lnTo>
                    <a:pt x="716" y="693"/>
                  </a:lnTo>
                  <a:lnTo>
                    <a:pt x="697" y="615"/>
                  </a:lnTo>
                  <a:lnTo>
                    <a:pt x="697" y="613"/>
                  </a:lnTo>
                  <a:lnTo>
                    <a:pt x="697" y="610"/>
                  </a:lnTo>
                  <a:lnTo>
                    <a:pt x="695" y="606"/>
                  </a:lnTo>
                  <a:lnTo>
                    <a:pt x="695" y="604"/>
                  </a:lnTo>
                  <a:lnTo>
                    <a:pt x="695" y="598"/>
                  </a:lnTo>
                  <a:lnTo>
                    <a:pt x="695" y="594"/>
                  </a:lnTo>
                  <a:lnTo>
                    <a:pt x="693" y="587"/>
                  </a:lnTo>
                  <a:lnTo>
                    <a:pt x="691" y="581"/>
                  </a:lnTo>
                  <a:lnTo>
                    <a:pt x="691" y="575"/>
                  </a:lnTo>
                  <a:lnTo>
                    <a:pt x="690" y="570"/>
                  </a:lnTo>
                  <a:lnTo>
                    <a:pt x="688" y="560"/>
                  </a:lnTo>
                  <a:lnTo>
                    <a:pt x="686" y="553"/>
                  </a:lnTo>
                  <a:lnTo>
                    <a:pt x="684" y="545"/>
                  </a:lnTo>
                  <a:lnTo>
                    <a:pt x="682" y="537"/>
                  </a:lnTo>
                  <a:lnTo>
                    <a:pt x="680" y="526"/>
                  </a:lnTo>
                  <a:lnTo>
                    <a:pt x="676" y="517"/>
                  </a:lnTo>
                  <a:lnTo>
                    <a:pt x="674" y="507"/>
                  </a:lnTo>
                  <a:lnTo>
                    <a:pt x="671" y="498"/>
                  </a:lnTo>
                  <a:lnTo>
                    <a:pt x="667" y="486"/>
                  </a:lnTo>
                  <a:lnTo>
                    <a:pt x="663" y="475"/>
                  </a:lnTo>
                  <a:lnTo>
                    <a:pt x="659" y="465"/>
                  </a:lnTo>
                  <a:lnTo>
                    <a:pt x="655" y="454"/>
                  </a:lnTo>
                  <a:lnTo>
                    <a:pt x="650" y="442"/>
                  </a:lnTo>
                  <a:lnTo>
                    <a:pt x="644" y="429"/>
                  </a:lnTo>
                  <a:lnTo>
                    <a:pt x="638" y="418"/>
                  </a:lnTo>
                  <a:lnTo>
                    <a:pt x="633" y="406"/>
                  </a:lnTo>
                  <a:lnTo>
                    <a:pt x="627" y="393"/>
                  </a:lnTo>
                  <a:lnTo>
                    <a:pt x="619" y="382"/>
                  </a:lnTo>
                  <a:lnTo>
                    <a:pt x="614" y="368"/>
                  </a:lnTo>
                  <a:lnTo>
                    <a:pt x="606" y="357"/>
                  </a:lnTo>
                  <a:lnTo>
                    <a:pt x="596" y="344"/>
                  </a:lnTo>
                  <a:lnTo>
                    <a:pt x="589" y="330"/>
                  </a:lnTo>
                  <a:lnTo>
                    <a:pt x="579" y="317"/>
                  </a:lnTo>
                  <a:lnTo>
                    <a:pt x="570" y="306"/>
                  </a:lnTo>
                  <a:lnTo>
                    <a:pt x="558" y="292"/>
                  </a:lnTo>
                  <a:lnTo>
                    <a:pt x="549" y="279"/>
                  </a:lnTo>
                  <a:lnTo>
                    <a:pt x="538" y="266"/>
                  </a:lnTo>
                  <a:lnTo>
                    <a:pt x="526" y="254"/>
                  </a:lnTo>
                  <a:lnTo>
                    <a:pt x="513" y="241"/>
                  </a:lnTo>
                  <a:lnTo>
                    <a:pt x="499" y="228"/>
                  </a:lnTo>
                  <a:lnTo>
                    <a:pt x="486" y="216"/>
                  </a:lnTo>
                  <a:lnTo>
                    <a:pt x="473" y="205"/>
                  </a:lnTo>
                  <a:lnTo>
                    <a:pt x="458" y="192"/>
                  </a:lnTo>
                  <a:lnTo>
                    <a:pt x="442" y="180"/>
                  </a:lnTo>
                  <a:lnTo>
                    <a:pt x="427" y="169"/>
                  </a:lnTo>
                  <a:lnTo>
                    <a:pt x="410" y="159"/>
                  </a:lnTo>
                  <a:lnTo>
                    <a:pt x="393" y="146"/>
                  </a:lnTo>
                  <a:lnTo>
                    <a:pt x="374" y="137"/>
                  </a:lnTo>
                  <a:lnTo>
                    <a:pt x="355" y="125"/>
                  </a:lnTo>
                  <a:lnTo>
                    <a:pt x="336" y="116"/>
                  </a:lnTo>
                  <a:lnTo>
                    <a:pt x="315" y="106"/>
                  </a:lnTo>
                  <a:lnTo>
                    <a:pt x="294" y="97"/>
                  </a:lnTo>
                  <a:lnTo>
                    <a:pt x="273" y="87"/>
                  </a:lnTo>
                  <a:lnTo>
                    <a:pt x="250" y="80"/>
                  </a:lnTo>
                  <a:lnTo>
                    <a:pt x="226" y="70"/>
                  </a:lnTo>
                  <a:lnTo>
                    <a:pt x="203" y="63"/>
                  </a:lnTo>
                  <a:lnTo>
                    <a:pt x="178" y="55"/>
                  </a:lnTo>
                  <a:lnTo>
                    <a:pt x="153" y="49"/>
                  </a:lnTo>
                  <a:lnTo>
                    <a:pt x="125" y="44"/>
                  </a:lnTo>
                  <a:lnTo>
                    <a:pt x="98" y="38"/>
                  </a:lnTo>
                  <a:lnTo>
                    <a:pt x="70" y="32"/>
                  </a:lnTo>
                  <a:lnTo>
                    <a:pt x="4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25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0937"/>
            </a:p>
          </p:txBody>
        </p:sp>
        <p:sp>
          <p:nvSpPr>
            <p:cNvPr id="65" name="Freeform 25"/>
            <p:cNvSpPr>
              <a:spLocks/>
            </p:cNvSpPr>
            <p:nvPr/>
          </p:nvSpPr>
          <p:spPr bwMode="auto">
            <a:xfrm>
              <a:off x="5013326" y="3333750"/>
              <a:ext cx="795338" cy="822325"/>
            </a:xfrm>
            <a:custGeom>
              <a:avLst/>
              <a:gdLst>
                <a:gd name="T0" fmla="*/ 2147483647 w 1002"/>
                <a:gd name="T1" fmla="*/ 2147483647 h 1035"/>
                <a:gd name="T2" fmla="*/ 2147483647 w 1002"/>
                <a:gd name="T3" fmla="*/ 2147483647 h 1035"/>
                <a:gd name="T4" fmla="*/ 2147483647 w 1002"/>
                <a:gd name="T5" fmla="*/ 2147483647 h 1035"/>
                <a:gd name="T6" fmla="*/ 2147483647 w 1002"/>
                <a:gd name="T7" fmla="*/ 2147483647 h 1035"/>
                <a:gd name="T8" fmla="*/ 2147483647 w 1002"/>
                <a:gd name="T9" fmla="*/ 2147483647 h 1035"/>
                <a:gd name="T10" fmla="*/ 2147483647 w 1002"/>
                <a:gd name="T11" fmla="*/ 2147483647 h 1035"/>
                <a:gd name="T12" fmla="*/ 2147483647 w 1002"/>
                <a:gd name="T13" fmla="*/ 2147483647 h 1035"/>
                <a:gd name="T14" fmla="*/ 2147483647 w 1002"/>
                <a:gd name="T15" fmla="*/ 2147483647 h 1035"/>
                <a:gd name="T16" fmla="*/ 2147483647 w 1002"/>
                <a:gd name="T17" fmla="*/ 2147483647 h 1035"/>
                <a:gd name="T18" fmla="*/ 2147483647 w 1002"/>
                <a:gd name="T19" fmla="*/ 2147483647 h 1035"/>
                <a:gd name="T20" fmla="*/ 2147483647 w 1002"/>
                <a:gd name="T21" fmla="*/ 2147483647 h 1035"/>
                <a:gd name="T22" fmla="*/ 2147483647 w 1002"/>
                <a:gd name="T23" fmla="*/ 2147483647 h 1035"/>
                <a:gd name="T24" fmla="*/ 2147483647 w 1002"/>
                <a:gd name="T25" fmla="*/ 2147483647 h 1035"/>
                <a:gd name="T26" fmla="*/ 2147483647 w 1002"/>
                <a:gd name="T27" fmla="*/ 2147483647 h 1035"/>
                <a:gd name="T28" fmla="*/ 2147483647 w 1002"/>
                <a:gd name="T29" fmla="*/ 2147483647 h 1035"/>
                <a:gd name="T30" fmla="*/ 2147483647 w 1002"/>
                <a:gd name="T31" fmla="*/ 2147483647 h 1035"/>
                <a:gd name="T32" fmla="*/ 2147483647 w 1002"/>
                <a:gd name="T33" fmla="*/ 2147483647 h 1035"/>
                <a:gd name="T34" fmla="*/ 2147483647 w 1002"/>
                <a:gd name="T35" fmla="*/ 0 h 1035"/>
                <a:gd name="T36" fmla="*/ 2147483647 w 1002"/>
                <a:gd name="T37" fmla="*/ 2147483647 h 1035"/>
                <a:gd name="T38" fmla="*/ 2147483647 w 1002"/>
                <a:gd name="T39" fmla="*/ 2147483647 h 1035"/>
                <a:gd name="T40" fmla="*/ 2147483647 w 1002"/>
                <a:gd name="T41" fmla="*/ 2147483647 h 1035"/>
                <a:gd name="T42" fmla="*/ 2147483647 w 1002"/>
                <a:gd name="T43" fmla="*/ 2147483647 h 1035"/>
                <a:gd name="T44" fmla="*/ 2147483647 w 1002"/>
                <a:gd name="T45" fmla="*/ 2147483647 h 1035"/>
                <a:gd name="T46" fmla="*/ 2147483647 w 1002"/>
                <a:gd name="T47" fmla="*/ 2147483647 h 1035"/>
                <a:gd name="T48" fmla="*/ 2147483647 w 1002"/>
                <a:gd name="T49" fmla="*/ 2147483647 h 1035"/>
                <a:gd name="T50" fmla="*/ 2147483647 w 1002"/>
                <a:gd name="T51" fmla="*/ 2147483647 h 1035"/>
                <a:gd name="T52" fmla="*/ 2147483647 w 1002"/>
                <a:gd name="T53" fmla="*/ 2147483647 h 1035"/>
                <a:gd name="T54" fmla="*/ 2147483647 w 1002"/>
                <a:gd name="T55" fmla="*/ 2147483647 h 1035"/>
                <a:gd name="T56" fmla="*/ 2147483647 w 1002"/>
                <a:gd name="T57" fmla="*/ 2147483647 h 1035"/>
                <a:gd name="T58" fmla="*/ 2147483647 w 1002"/>
                <a:gd name="T59" fmla="*/ 2147483647 h 1035"/>
                <a:gd name="T60" fmla="*/ 2147483647 w 1002"/>
                <a:gd name="T61" fmla="*/ 2147483647 h 1035"/>
                <a:gd name="T62" fmla="*/ 2147483647 w 1002"/>
                <a:gd name="T63" fmla="*/ 2147483647 h 1035"/>
                <a:gd name="T64" fmla="*/ 2147483647 w 1002"/>
                <a:gd name="T65" fmla="*/ 2147483647 h 1035"/>
                <a:gd name="T66" fmla="*/ 2147483647 w 1002"/>
                <a:gd name="T67" fmla="*/ 2147483647 h 1035"/>
                <a:gd name="T68" fmla="*/ 2147483647 w 1002"/>
                <a:gd name="T69" fmla="*/ 2147483647 h 1035"/>
                <a:gd name="T70" fmla="*/ 2147483647 w 1002"/>
                <a:gd name="T71" fmla="*/ 2147483647 h 1035"/>
                <a:gd name="T72" fmla="*/ 2147483647 w 1002"/>
                <a:gd name="T73" fmla="*/ 2147483647 h 1035"/>
                <a:gd name="T74" fmla="*/ 2147483647 w 1002"/>
                <a:gd name="T75" fmla="*/ 2147483647 h 1035"/>
                <a:gd name="T76" fmla="*/ 2147483647 w 1002"/>
                <a:gd name="T77" fmla="*/ 2147483647 h 1035"/>
                <a:gd name="T78" fmla="*/ 2147483647 w 1002"/>
                <a:gd name="T79" fmla="*/ 2147483647 h 1035"/>
                <a:gd name="T80" fmla="*/ 2147483647 w 1002"/>
                <a:gd name="T81" fmla="*/ 2147483647 h 1035"/>
                <a:gd name="T82" fmla="*/ 2147483647 w 1002"/>
                <a:gd name="T83" fmla="*/ 2147483647 h 1035"/>
                <a:gd name="T84" fmla="*/ 2147483647 w 1002"/>
                <a:gd name="T85" fmla="*/ 2147483647 h 1035"/>
                <a:gd name="T86" fmla="*/ 2147483647 w 1002"/>
                <a:gd name="T87" fmla="*/ 2147483647 h 1035"/>
                <a:gd name="T88" fmla="*/ 2147483647 w 1002"/>
                <a:gd name="T89" fmla="*/ 2147483647 h 1035"/>
                <a:gd name="T90" fmla="*/ 2147483647 w 1002"/>
                <a:gd name="T91" fmla="*/ 2147483647 h 1035"/>
                <a:gd name="T92" fmla="*/ 2147483647 w 1002"/>
                <a:gd name="T93" fmla="*/ 2147483647 h 1035"/>
                <a:gd name="T94" fmla="*/ 2147483647 w 1002"/>
                <a:gd name="T95" fmla="*/ 2147483647 h 1035"/>
                <a:gd name="T96" fmla="*/ 2147483647 w 1002"/>
                <a:gd name="T97" fmla="*/ 2147483647 h 1035"/>
                <a:gd name="T98" fmla="*/ 2147483647 w 1002"/>
                <a:gd name="T99" fmla="*/ 2147483647 h 1035"/>
                <a:gd name="T100" fmla="*/ 2147483647 w 1002"/>
                <a:gd name="T101" fmla="*/ 2147483647 h 1035"/>
                <a:gd name="T102" fmla="*/ 2147483647 w 1002"/>
                <a:gd name="T103" fmla="*/ 2147483647 h 1035"/>
                <a:gd name="T104" fmla="*/ 2147483647 w 1002"/>
                <a:gd name="T105" fmla="*/ 2147483647 h 1035"/>
                <a:gd name="T106" fmla="*/ 2147483647 w 1002"/>
                <a:gd name="T107" fmla="*/ 2147483647 h 1035"/>
                <a:gd name="T108" fmla="*/ 2147483647 w 1002"/>
                <a:gd name="T109" fmla="*/ 2147483647 h 1035"/>
                <a:gd name="T110" fmla="*/ 2147483647 w 1002"/>
                <a:gd name="T111" fmla="*/ 2147483647 h 1035"/>
                <a:gd name="T112" fmla="*/ 2147483647 w 1002"/>
                <a:gd name="T113" fmla="*/ 2147483647 h 1035"/>
                <a:gd name="T114" fmla="*/ 2147483647 w 1002"/>
                <a:gd name="T115" fmla="*/ 2147483647 h 1035"/>
                <a:gd name="T116" fmla="*/ 2147483647 w 1002"/>
                <a:gd name="T117" fmla="*/ 2147483647 h 1035"/>
                <a:gd name="T118" fmla="*/ 2147483647 w 1002"/>
                <a:gd name="T119" fmla="*/ 2147483647 h 1035"/>
                <a:gd name="T120" fmla="*/ 2147483647 w 1002"/>
                <a:gd name="T121" fmla="*/ 2147483647 h 1035"/>
                <a:gd name="T122" fmla="*/ 2147483647 w 1002"/>
                <a:gd name="T123" fmla="*/ 2147483647 h 103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002" h="1035">
                  <a:moveTo>
                    <a:pt x="302" y="1020"/>
                  </a:moveTo>
                  <a:lnTo>
                    <a:pt x="262" y="1035"/>
                  </a:lnTo>
                  <a:lnTo>
                    <a:pt x="260" y="1033"/>
                  </a:lnTo>
                  <a:lnTo>
                    <a:pt x="257" y="1031"/>
                  </a:lnTo>
                  <a:lnTo>
                    <a:pt x="251" y="1027"/>
                  </a:lnTo>
                  <a:lnTo>
                    <a:pt x="243" y="1022"/>
                  </a:lnTo>
                  <a:lnTo>
                    <a:pt x="237" y="1018"/>
                  </a:lnTo>
                  <a:lnTo>
                    <a:pt x="234" y="1014"/>
                  </a:lnTo>
                  <a:lnTo>
                    <a:pt x="228" y="1010"/>
                  </a:lnTo>
                  <a:lnTo>
                    <a:pt x="222" y="1008"/>
                  </a:lnTo>
                  <a:lnTo>
                    <a:pt x="215" y="1003"/>
                  </a:lnTo>
                  <a:lnTo>
                    <a:pt x="209" y="997"/>
                  </a:lnTo>
                  <a:lnTo>
                    <a:pt x="203" y="993"/>
                  </a:lnTo>
                  <a:lnTo>
                    <a:pt x="198" y="988"/>
                  </a:lnTo>
                  <a:lnTo>
                    <a:pt x="188" y="982"/>
                  </a:lnTo>
                  <a:lnTo>
                    <a:pt x="182" y="976"/>
                  </a:lnTo>
                  <a:lnTo>
                    <a:pt x="175" y="969"/>
                  </a:lnTo>
                  <a:lnTo>
                    <a:pt x="167" y="961"/>
                  </a:lnTo>
                  <a:lnTo>
                    <a:pt x="160" y="953"/>
                  </a:lnTo>
                  <a:lnTo>
                    <a:pt x="150" y="946"/>
                  </a:lnTo>
                  <a:lnTo>
                    <a:pt x="142" y="938"/>
                  </a:lnTo>
                  <a:lnTo>
                    <a:pt x="135" y="931"/>
                  </a:lnTo>
                  <a:lnTo>
                    <a:pt x="127" y="921"/>
                  </a:lnTo>
                  <a:lnTo>
                    <a:pt x="120" y="912"/>
                  </a:lnTo>
                  <a:lnTo>
                    <a:pt x="110" y="902"/>
                  </a:lnTo>
                  <a:lnTo>
                    <a:pt x="104" y="893"/>
                  </a:lnTo>
                  <a:lnTo>
                    <a:pt x="95" y="881"/>
                  </a:lnTo>
                  <a:lnTo>
                    <a:pt x="89" y="870"/>
                  </a:lnTo>
                  <a:lnTo>
                    <a:pt x="82" y="860"/>
                  </a:lnTo>
                  <a:lnTo>
                    <a:pt x="74" y="849"/>
                  </a:lnTo>
                  <a:lnTo>
                    <a:pt x="68" y="836"/>
                  </a:lnTo>
                  <a:lnTo>
                    <a:pt x="61" y="824"/>
                  </a:lnTo>
                  <a:lnTo>
                    <a:pt x="53" y="811"/>
                  </a:lnTo>
                  <a:lnTo>
                    <a:pt x="47" y="798"/>
                  </a:lnTo>
                  <a:lnTo>
                    <a:pt x="40" y="784"/>
                  </a:lnTo>
                  <a:lnTo>
                    <a:pt x="34" y="769"/>
                  </a:lnTo>
                  <a:lnTo>
                    <a:pt x="28" y="756"/>
                  </a:lnTo>
                  <a:lnTo>
                    <a:pt x="25" y="741"/>
                  </a:lnTo>
                  <a:lnTo>
                    <a:pt x="21" y="725"/>
                  </a:lnTo>
                  <a:lnTo>
                    <a:pt x="15" y="710"/>
                  </a:lnTo>
                  <a:lnTo>
                    <a:pt x="11" y="693"/>
                  </a:lnTo>
                  <a:lnTo>
                    <a:pt x="9" y="678"/>
                  </a:lnTo>
                  <a:lnTo>
                    <a:pt x="6" y="661"/>
                  </a:lnTo>
                  <a:lnTo>
                    <a:pt x="4" y="644"/>
                  </a:lnTo>
                  <a:lnTo>
                    <a:pt x="2" y="627"/>
                  </a:lnTo>
                  <a:lnTo>
                    <a:pt x="2" y="609"/>
                  </a:lnTo>
                  <a:lnTo>
                    <a:pt x="0" y="590"/>
                  </a:lnTo>
                  <a:lnTo>
                    <a:pt x="2" y="571"/>
                  </a:lnTo>
                  <a:lnTo>
                    <a:pt x="2" y="553"/>
                  </a:lnTo>
                  <a:lnTo>
                    <a:pt x="4" y="534"/>
                  </a:lnTo>
                  <a:lnTo>
                    <a:pt x="6" y="513"/>
                  </a:lnTo>
                  <a:lnTo>
                    <a:pt x="9" y="494"/>
                  </a:lnTo>
                  <a:lnTo>
                    <a:pt x="13" y="471"/>
                  </a:lnTo>
                  <a:lnTo>
                    <a:pt x="19" y="452"/>
                  </a:lnTo>
                  <a:lnTo>
                    <a:pt x="23" y="429"/>
                  </a:lnTo>
                  <a:lnTo>
                    <a:pt x="30" y="408"/>
                  </a:lnTo>
                  <a:lnTo>
                    <a:pt x="36" y="385"/>
                  </a:lnTo>
                  <a:lnTo>
                    <a:pt x="45" y="363"/>
                  </a:lnTo>
                  <a:lnTo>
                    <a:pt x="55" y="338"/>
                  </a:lnTo>
                  <a:lnTo>
                    <a:pt x="64" y="315"/>
                  </a:lnTo>
                  <a:lnTo>
                    <a:pt x="76" y="290"/>
                  </a:lnTo>
                  <a:lnTo>
                    <a:pt x="89" y="268"/>
                  </a:lnTo>
                  <a:lnTo>
                    <a:pt x="89" y="266"/>
                  </a:lnTo>
                  <a:lnTo>
                    <a:pt x="91" y="262"/>
                  </a:lnTo>
                  <a:lnTo>
                    <a:pt x="93" y="258"/>
                  </a:lnTo>
                  <a:lnTo>
                    <a:pt x="95" y="254"/>
                  </a:lnTo>
                  <a:lnTo>
                    <a:pt x="99" y="250"/>
                  </a:lnTo>
                  <a:lnTo>
                    <a:pt x="103" y="247"/>
                  </a:lnTo>
                  <a:lnTo>
                    <a:pt x="106" y="241"/>
                  </a:lnTo>
                  <a:lnTo>
                    <a:pt x="110" y="235"/>
                  </a:lnTo>
                  <a:lnTo>
                    <a:pt x="114" y="230"/>
                  </a:lnTo>
                  <a:lnTo>
                    <a:pt x="120" y="222"/>
                  </a:lnTo>
                  <a:lnTo>
                    <a:pt x="125" y="216"/>
                  </a:lnTo>
                  <a:lnTo>
                    <a:pt x="131" y="209"/>
                  </a:lnTo>
                  <a:lnTo>
                    <a:pt x="139" y="201"/>
                  </a:lnTo>
                  <a:lnTo>
                    <a:pt x="144" y="195"/>
                  </a:lnTo>
                  <a:lnTo>
                    <a:pt x="152" y="188"/>
                  </a:lnTo>
                  <a:lnTo>
                    <a:pt x="160" y="178"/>
                  </a:lnTo>
                  <a:lnTo>
                    <a:pt x="167" y="171"/>
                  </a:lnTo>
                  <a:lnTo>
                    <a:pt x="177" y="163"/>
                  </a:lnTo>
                  <a:lnTo>
                    <a:pt x="184" y="154"/>
                  </a:lnTo>
                  <a:lnTo>
                    <a:pt x="194" y="146"/>
                  </a:lnTo>
                  <a:lnTo>
                    <a:pt x="203" y="138"/>
                  </a:lnTo>
                  <a:lnTo>
                    <a:pt x="215" y="129"/>
                  </a:lnTo>
                  <a:lnTo>
                    <a:pt x="224" y="121"/>
                  </a:lnTo>
                  <a:lnTo>
                    <a:pt x="236" y="112"/>
                  </a:lnTo>
                  <a:lnTo>
                    <a:pt x="245" y="104"/>
                  </a:lnTo>
                  <a:lnTo>
                    <a:pt x="258" y="97"/>
                  </a:lnTo>
                  <a:lnTo>
                    <a:pt x="270" y="87"/>
                  </a:lnTo>
                  <a:lnTo>
                    <a:pt x="281" y="79"/>
                  </a:lnTo>
                  <a:lnTo>
                    <a:pt x="295" y="72"/>
                  </a:lnTo>
                  <a:lnTo>
                    <a:pt x="308" y="64"/>
                  </a:lnTo>
                  <a:lnTo>
                    <a:pt x="321" y="57"/>
                  </a:lnTo>
                  <a:lnTo>
                    <a:pt x="334" y="49"/>
                  </a:lnTo>
                  <a:lnTo>
                    <a:pt x="350" y="43"/>
                  </a:lnTo>
                  <a:lnTo>
                    <a:pt x="363" y="36"/>
                  </a:lnTo>
                  <a:lnTo>
                    <a:pt x="378" y="30"/>
                  </a:lnTo>
                  <a:lnTo>
                    <a:pt x="393" y="24"/>
                  </a:lnTo>
                  <a:lnTo>
                    <a:pt x="409" y="21"/>
                  </a:lnTo>
                  <a:lnTo>
                    <a:pt x="426" y="17"/>
                  </a:lnTo>
                  <a:lnTo>
                    <a:pt x="441" y="11"/>
                  </a:lnTo>
                  <a:lnTo>
                    <a:pt x="458" y="7"/>
                  </a:lnTo>
                  <a:lnTo>
                    <a:pt x="475" y="5"/>
                  </a:lnTo>
                  <a:lnTo>
                    <a:pt x="492" y="2"/>
                  </a:lnTo>
                  <a:lnTo>
                    <a:pt x="509" y="0"/>
                  </a:lnTo>
                  <a:lnTo>
                    <a:pt x="528" y="0"/>
                  </a:lnTo>
                  <a:lnTo>
                    <a:pt x="545" y="0"/>
                  </a:lnTo>
                  <a:lnTo>
                    <a:pt x="564" y="0"/>
                  </a:lnTo>
                  <a:lnTo>
                    <a:pt x="583" y="0"/>
                  </a:lnTo>
                  <a:lnTo>
                    <a:pt x="603" y="2"/>
                  </a:lnTo>
                  <a:lnTo>
                    <a:pt x="622" y="3"/>
                  </a:lnTo>
                  <a:lnTo>
                    <a:pt x="642" y="7"/>
                  </a:lnTo>
                  <a:lnTo>
                    <a:pt x="661" y="11"/>
                  </a:lnTo>
                  <a:lnTo>
                    <a:pt x="682" y="17"/>
                  </a:lnTo>
                  <a:lnTo>
                    <a:pt x="703" y="22"/>
                  </a:lnTo>
                  <a:lnTo>
                    <a:pt x="724" y="30"/>
                  </a:lnTo>
                  <a:lnTo>
                    <a:pt x="745" y="38"/>
                  </a:lnTo>
                  <a:lnTo>
                    <a:pt x="768" y="47"/>
                  </a:lnTo>
                  <a:lnTo>
                    <a:pt x="789" y="57"/>
                  </a:lnTo>
                  <a:lnTo>
                    <a:pt x="812" y="68"/>
                  </a:lnTo>
                  <a:lnTo>
                    <a:pt x="833" y="81"/>
                  </a:lnTo>
                  <a:lnTo>
                    <a:pt x="857" y="95"/>
                  </a:lnTo>
                  <a:lnTo>
                    <a:pt x="880" y="110"/>
                  </a:lnTo>
                  <a:lnTo>
                    <a:pt x="903" y="125"/>
                  </a:lnTo>
                  <a:lnTo>
                    <a:pt x="905" y="127"/>
                  </a:lnTo>
                  <a:lnTo>
                    <a:pt x="909" y="131"/>
                  </a:lnTo>
                  <a:lnTo>
                    <a:pt x="910" y="133"/>
                  </a:lnTo>
                  <a:lnTo>
                    <a:pt x="912" y="136"/>
                  </a:lnTo>
                  <a:lnTo>
                    <a:pt x="916" y="140"/>
                  </a:lnTo>
                  <a:lnTo>
                    <a:pt x="922" y="146"/>
                  </a:lnTo>
                  <a:lnTo>
                    <a:pt x="924" y="152"/>
                  </a:lnTo>
                  <a:lnTo>
                    <a:pt x="929" y="155"/>
                  </a:lnTo>
                  <a:lnTo>
                    <a:pt x="933" y="161"/>
                  </a:lnTo>
                  <a:lnTo>
                    <a:pt x="939" y="169"/>
                  </a:lnTo>
                  <a:lnTo>
                    <a:pt x="945" y="176"/>
                  </a:lnTo>
                  <a:lnTo>
                    <a:pt x="949" y="184"/>
                  </a:lnTo>
                  <a:lnTo>
                    <a:pt x="954" y="192"/>
                  </a:lnTo>
                  <a:lnTo>
                    <a:pt x="960" y="201"/>
                  </a:lnTo>
                  <a:lnTo>
                    <a:pt x="964" y="209"/>
                  </a:lnTo>
                  <a:lnTo>
                    <a:pt x="968" y="218"/>
                  </a:lnTo>
                  <a:lnTo>
                    <a:pt x="971" y="222"/>
                  </a:lnTo>
                  <a:lnTo>
                    <a:pt x="973" y="228"/>
                  </a:lnTo>
                  <a:lnTo>
                    <a:pt x="975" y="233"/>
                  </a:lnTo>
                  <a:lnTo>
                    <a:pt x="979" y="237"/>
                  </a:lnTo>
                  <a:lnTo>
                    <a:pt x="979" y="243"/>
                  </a:lnTo>
                  <a:lnTo>
                    <a:pt x="983" y="247"/>
                  </a:lnTo>
                  <a:lnTo>
                    <a:pt x="985" y="252"/>
                  </a:lnTo>
                  <a:lnTo>
                    <a:pt x="987" y="256"/>
                  </a:lnTo>
                  <a:lnTo>
                    <a:pt x="988" y="262"/>
                  </a:lnTo>
                  <a:lnTo>
                    <a:pt x="988" y="268"/>
                  </a:lnTo>
                  <a:lnTo>
                    <a:pt x="990" y="273"/>
                  </a:lnTo>
                  <a:lnTo>
                    <a:pt x="994" y="279"/>
                  </a:lnTo>
                  <a:lnTo>
                    <a:pt x="994" y="283"/>
                  </a:lnTo>
                  <a:lnTo>
                    <a:pt x="996" y="290"/>
                  </a:lnTo>
                  <a:lnTo>
                    <a:pt x="996" y="294"/>
                  </a:lnTo>
                  <a:lnTo>
                    <a:pt x="998" y="300"/>
                  </a:lnTo>
                  <a:lnTo>
                    <a:pt x="998" y="306"/>
                  </a:lnTo>
                  <a:lnTo>
                    <a:pt x="1000" y="311"/>
                  </a:lnTo>
                  <a:lnTo>
                    <a:pt x="1000" y="317"/>
                  </a:lnTo>
                  <a:lnTo>
                    <a:pt x="1002" y="323"/>
                  </a:lnTo>
                  <a:lnTo>
                    <a:pt x="1002" y="328"/>
                  </a:lnTo>
                  <a:lnTo>
                    <a:pt x="1002" y="334"/>
                  </a:lnTo>
                  <a:lnTo>
                    <a:pt x="1002" y="338"/>
                  </a:lnTo>
                  <a:lnTo>
                    <a:pt x="1002" y="345"/>
                  </a:lnTo>
                  <a:lnTo>
                    <a:pt x="1002" y="351"/>
                  </a:lnTo>
                  <a:lnTo>
                    <a:pt x="1002" y="357"/>
                  </a:lnTo>
                  <a:lnTo>
                    <a:pt x="1002" y="363"/>
                  </a:lnTo>
                  <a:lnTo>
                    <a:pt x="1002" y="368"/>
                  </a:lnTo>
                  <a:lnTo>
                    <a:pt x="977" y="325"/>
                  </a:lnTo>
                  <a:lnTo>
                    <a:pt x="975" y="323"/>
                  </a:lnTo>
                  <a:lnTo>
                    <a:pt x="975" y="321"/>
                  </a:lnTo>
                  <a:lnTo>
                    <a:pt x="975" y="317"/>
                  </a:lnTo>
                  <a:lnTo>
                    <a:pt x="973" y="313"/>
                  </a:lnTo>
                  <a:lnTo>
                    <a:pt x="973" y="306"/>
                  </a:lnTo>
                  <a:lnTo>
                    <a:pt x="971" y="300"/>
                  </a:lnTo>
                  <a:lnTo>
                    <a:pt x="969" y="294"/>
                  </a:lnTo>
                  <a:lnTo>
                    <a:pt x="968" y="290"/>
                  </a:lnTo>
                  <a:lnTo>
                    <a:pt x="968" y="287"/>
                  </a:lnTo>
                  <a:lnTo>
                    <a:pt x="966" y="283"/>
                  </a:lnTo>
                  <a:lnTo>
                    <a:pt x="964" y="277"/>
                  </a:lnTo>
                  <a:lnTo>
                    <a:pt x="962" y="271"/>
                  </a:lnTo>
                  <a:lnTo>
                    <a:pt x="960" y="266"/>
                  </a:lnTo>
                  <a:lnTo>
                    <a:pt x="958" y="262"/>
                  </a:lnTo>
                  <a:lnTo>
                    <a:pt x="956" y="254"/>
                  </a:lnTo>
                  <a:lnTo>
                    <a:pt x="952" y="249"/>
                  </a:lnTo>
                  <a:lnTo>
                    <a:pt x="950" y="243"/>
                  </a:lnTo>
                  <a:lnTo>
                    <a:pt x="949" y="237"/>
                  </a:lnTo>
                  <a:lnTo>
                    <a:pt x="945" y="231"/>
                  </a:lnTo>
                  <a:lnTo>
                    <a:pt x="941" y="224"/>
                  </a:lnTo>
                  <a:lnTo>
                    <a:pt x="937" y="218"/>
                  </a:lnTo>
                  <a:lnTo>
                    <a:pt x="933" y="212"/>
                  </a:lnTo>
                  <a:lnTo>
                    <a:pt x="929" y="205"/>
                  </a:lnTo>
                  <a:lnTo>
                    <a:pt x="926" y="199"/>
                  </a:lnTo>
                  <a:lnTo>
                    <a:pt x="922" y="192"/>
                  </a:lnTo>
                  <a:lnTo>
                    <a:pt x="918" y="186"/>
                  </a:lnTo>
                  <a:lnTo>
                    <a:pt x="912" y="178"/>
                  </a:lnTo>
                  <a:lnTo>
                    <a:pt x="907" y="173"/>
                  </a:lnTo>
                  <a:lnTo>
                    <a:pt x="901" y="165"/>
                  </a:lnTo>
                  <a:lnTo>
                    <a:pt x="895" y="159"/>
                  </a:lnTo>
                  <a:lnTo>
                    <a:pt x="890" y="152"/>
                  </a:lnTo>
                  <a:lnTo>
                    <a:pt x="882" y="146"/>
                  </a:lnTo>
                  <a:lnTo>
                    <a:pt x="876" y="138"/>
                  </a:lnTo>
                  <a:lnTo>
                    <a:pt x="869" y="133"/>
                  </a:lnTo>
                  <a:lnTo>
                    <a:pt x="861" y="125"/>
                  </a:lnTo>
                  <a:lnTo>
                    <a:pt x="853" y="119"/>
                  </a:lnTo>
                  <a:lnTo>
                    <a:pt x="846" y="112"/>
                  </a:lnTo>
                  <a:lnTo>
                    <a:pt x="838" y="106"/>
                  </a:lnTo>
                  <a:lnTo>
                    <a:pt x="829" y="100"/>
                  </a:lnTo>
                  <a:lnTo>
                    <a:pt x="821" y="95"/>
                  </a:lnTo>
                  <a:lnTo>
                    <a:pt x="812" y="89"/>
                  </a:lnTo>
                  <a:lnTo>
                    <a:pt x="802" y="83"/>
                  </a:lnTo>
                  <a:lnTo>
                    <a:pt x="791" y="79"/>
                  </a:lnTo>
                  <a:lnTo>
                    <a:pt x="781" y="74"/>
                  </a:lnTo>
                  <a:lnTo>
                    <a:pt x="770" y="68"/>
                  </a:lnTo>
                  <a:lnTo>
                    <a:pt x="760" y="62"/>
                  </a:lnTo>
                  <a:lnTo>
                    <a:pt x="747" y="59"/>
                  </a:lnTo>
                  <a:lnTo>
                    <a:pt x="736" y="53"/>
                  </a:lnTo>
                  <a:lnTo>
                    <a:pt x="724" y="49"/>
                  </a:lnTo>
                  <a:lnTo>
                    <a:pt x="711" y="45"/>
                  </a:lnTo>
                  <a:lnTo>
                    <a:pt x="698" y="41"/>
                  </a:lnTo>
                  <a:lnTo>
                    <a:pt x="684" y="38"/>
                  </a:lnTo>
                  <a:lnTo>
                    <a:pt x="669" y="36"/>
                  </a:lnTo>
                  <a:lnTo>
                    <a:pt x="656" y="32"/>
                  </a:lnTo>
                  <a:lnTo>
                    <a:pt x="641" y="30"/>
                  </a:lnTo>
                  <a:lnTo>
                    <a:pt x="625" y="28"/>
                  </a:lnTo>
                  <a:lnTo>
                    <a:pt x="610" y="24"/>
                  </a:lnTo>
                  <a:lnTo>
                    <a:pt x="595" y="24"/>
                  </a:lnTo>
                  <a:lnTo>
                    <a:pt x="578" y="22"/>
                  </a:lnTo>
                  <a:lnTo>
                    <a:pt x="561" y="21"/>
                  </a:lnTo>
                  <a:lnTo>
                    <a:pt x="544" y="21"/>
                  </a:lnTo>
                  <a:lnTo>
                    <a:pt x="528" y="21"/>
                  </a:lnTo>
                  <a:lnTo>
                    <a:pt x="513" y="21"/>
                  </a:lnTo>
                  <a:lnTo>
                    <a:pt x="498" y="22"/>
                  </a:lnTo>
                  <a:lnTo>
                    <a:pt x="483" y="24"/>
                  </a:lnTo>
                  <a:lnTo>
                    <a:pt x="469" y="26"/>
                  </a:lnTo>
                  <a:lnTo>
                    <a:pt x="454" y="30"/>
                  </a:lnTo>
                  <a:lnTo>
                    <a:pt x="439" y="32"/>
                  </a:lnTo>
                  <a:lnTo>
                    <a:pt x="426" y="36"/>
                  </a:lnTo>
                  <a:lnTo>
                    <a:pt x="412" y="40"/>
                  </a:lnTo>
                  <a:lnTo>
                    <a:pt x="399" y="43"/>
                  </a:lnTo>
                  <a:lnTo>
                    <a:pt x="386" y="47"/>
                  </a:lnTo>
                  <a:lnTo>
                    <a:pt x="374" y="53"/>
                  </a:lnTo>
                  <a:lnTo>
                    <a:pt x="363" y="59"/>
                  </a:lnTo>
                  <a:lnTo>
                    <a:pt x="350" y="62"/>
                  </a:lnTo>
                  <a:lnTo>
                    <a:pt x="336" y="68"/>
                  </a:lnTo>
                  <a:lnTo>
                    <a:pt x="325" y="74"/>
                  </a:lnTo>
                  <a:lnTo>
                    <a:pt x="314" y="81"/>
                  </a:lnTo>
                  <a:lnTo>
                    <a:pt x="302" y="87"/>
                  </a:lnTo>
                  <a:lnTo>
                    <a:pt x="293" y="95"/>
                  </a:lnTo>
                  <a:lnTo>
                    <a:pt x="281" y="102"/>
                  </a:lnTo>
                  <a:lnTo>
                    <a:pt x="272" y="110"/>
                  </a:lnTo>
                  <a:lnTo>
                    <a:pt x="260" y="117"/>
                  </a:lnTo>
                  <a:lnTo>
                    <a:pt x="251" y="123"/>
                  </a:lnTo>
                  <a:lnTo>
                    <a:pt x="241" y="133"/>
                  </a:lnTo>
                  <a:lnTo>
                    <a:pt x="232" y="140"/>
                  </a:lnTo>
                  <a:lnTo>
                    <a:pt x="222" y="148"/>
                  </a:lnTo>
                  <a:lnTo>
                    <a:pt x="215" y="157"/>
                  </a:lnTo>
                  <a:lnTo>
                    <a:pt x="205" y="165"/>
                  </a:lnTo>
                  <a:lnTo>
                    <a:pt x="199" y="174"/>
                  </a:lnTo>
                  <a:lnTo>
                    <a:pt x="190" y="182"/>
                  </a:lnTo>
                  <a:lnTo>
                    <a:pt x="182" y="192"/>
                  </a:lnTo>
                  <a:lnTo>
                    <a:pt x="175" y="199"/>
                  </a:lnTo>
                  <a:lnTo>
                    <a:pt x="167" y="209"/>
                  </a:lnTo>
                  <a:lnTo>
                    <a:pt x="160" y="216"/>
                  </a:lnTo>
                  <a:lnTo>
                    <a:pt x="152" y="226"/>
                  </a:lnTo>
                  <a:lnTo>
                    <a:pt x="146" y="233"/>
                  </a:lnTo>
                  <a:lnTo>
                    <a:pt x="141" y="245"/>
                  </a:lnTo>
                  <a:lnTo>
                    <a:pt x="133" y="252"/>
                  </a:lnTo>
                  <a:lnTo>
                    <a:pt x="127" y="262"/>
                  </a:lnTo>
                  <a:lnTo>
                    <a:pt x="122" y="269"/>
                  </a:lnTo>
                  <a:lnTo>
                    <a:pt x="116" y="277"/>
                  </a:lnTo>
                  <a:lnTo>
                    <a:pt x="112" y="287"/>
                  </a:lnTo>
                  <a:lnTo>
                    <a:pt x="106" y="294"/>
                  </a:lnTo>
                  <a:lnTo>
                    <a:pt x="103" y="302"/>
                  </a:lnTo>
                  <a:lnTo>
                    <a:pt x="99" y="311"/>
                  </a:lnTo>
                  <a:lnTo>
                    <a:pt x="93" y="319"/>
                  </a:lnTo>
                  <a:lnTo>
                    <a:pt x="89" y="326"/>
                  </a:lnTo>
                  <a:lnTo>
                    <a:pt x="85" y="334"/>
                  </a:lnTo>
                  <a:lnTo>
                    <a:pt x="84" y="340"/>
                  </a:lnTo>
                  <a:lnTo>
                    <a:pt x="78" y="347"/>
                  </a:lnTo>
                  <a:lnTo>
                    <a:pt x="76" y="355"/>
                  </a:lnTo>
                  <a:lnTo>
                    <a:pt x="74" y="361"/>
                  </a:lnTo>
                  <a:lnTo>
                    <a:pt x="72" y="366"/>
                  </a:lnTo>
                  <a:lnTo>
                    <a:pt x="68" y="372"/>
                  </a:lnTo>
                  <a:lnTo>
                    <a:pt x="66" y="378"/>
                  </a:lnTo>
                  <a:lnTo>
                    <a:pt x="64" y="383"/>
                  </a:lnTo>
                  <a:lnTo>
                    <a:pt x="63" y="389"/>
                  </a:lnTo>
                  <a:lnTo>
                    <a:pt x="61" y="395"/>
                  </a:lnTo>
                  <a:lnTo>
                    <a:pt x="61" y="399"/>
                  </a:lnTo>
                  <a:lnTo>
                    <a:pt x="59" y="402"/>
                  </a:lnTo>
                  <a:lnTo>
                    <a:pt x="59" y="406"/>
                  </a:lnTo>
                  <a:lnTo>
                    <a:pt x="57" y="414"/>
                  </a:lnTo>
                  <a:lnTo>
                    <a:pt x="55" y="421"/>
                  </a:lnTo>
                  <a:lnTo>
                    <a:pt x="53" y="427"/>
                  </a:lnTo>
                  <a:lnTo>
                    <a:pt x="53" y="431"/>
                  </a:lnTo>
                  <a:lnTo>
                    <a:pt x="51" y="437"/>
                  </a:lnTo>
                  <a:lnTo>
                    <a:pt x="51" y="442"/>
                  </a:lnTo>
                  <a:lnTo>
                    <a:pt x="49" y="446"/>
                  </a:lnTo>
                  <a:lnTo>
                    <a:pt x="49" y="452"/>
                  </a:lnTo>
                  <a:lnTo>
                    <a:pt x="47" y="458"/>
                  </a:lnTo>
                  <a:lnTo>
                    <a:pt x="45" y="465"/>
                  </a:lnTo>
                  <a:lnTo>
                    <a:pt x="45" y="471"/>
                  </a:lnTo>
                  <a:lnTo>
                    <a:pt x="44" y="477"/>
                  </a:lnTo>
                  <a:lnTo>
                    <a:pt x="42" y="484"/>
                  </a:lnTo>
                  <a:lnTo>
                    <a:pt x="42" y="492"/>
                  </a:lnTo>
                  <a:lnTo>
                    <a:pt x="40" y="497"/>
                  </a:lnTo>
                  <a:lnTo>
                    <a:pt x="40" y="505"/>
                  </a:lnTo>
                  <a:lnTo>
                    <a:pt x="40" y="513"/>
                  </a:lnTo>
                  <a:lnTo>
                    <a:pt x="38" y="520"/>
                  </a:lnTo>
                  <a:lnTo>
                    <a:pt x="38" y="528"/>
                  </a:lnTo>
                  <a:lnTo>
                    <a:pt x="36" y="535"/>
                  </a:lnTo>
                  <a:lnTo>
                    <a:pt x="36" y="543"/>
                  </a:lnTo>
                  <a:lnTo>
                    <a:pt x="36" y="553"/>
                  </a:lnTo>
                  <a:lnTo>
                    <a:pt x="36" y="560"/>
                  </a:lnTo>
                  <a:lnTo>
                    <a:pt x="36" y="570"/>
                  </a:lnTo>
                  <a:lnTo>
                    <a:pt x="36" y="577"/>
                  </a:lnTo>
                  <a:lnTo>
                    <a:pt x="36" y="587"/>
                  </a:lnTo>
                  <a:lnTo>
                    <a:pt x="36" y="594"/>
                  </a:lnTo>
                  <a:lnTo>
                    <a:pt x="36" y="604"/>
                  </a:lnTo>
                  <a:lnTo>
                    <a:pt x="36" y="613"/>
                  </a:lnTo>
                  <a:lnTo>
                    <a:pt x="38" y="623"/>
                  </a:lnTo>
                  <a:lnTo>
                    <a:pt x="38" y="632"/>
                  </a:lnTo>
                  <a:lnTo>
                    <a:pt x="40" y="642"/>
                  </a:lnTo>
                  <a:lnTo>
                    <a:pt x="40" y="651"/>
                  </a:lnTo>
                  <a:lnTo>
                    <a:pt x="42" y="661"/>
                  </a:lnTo>
                  <a:lnTo>
                    <a:pt x="42" y="670"/>
                  </a:lnTo>
                  <a:lnTo>
                    <a:pt x="44" y="680"/>
                  </a:lnTo>
                  <a:lnTo>
                    <a:pt x="45" y="689"/>
                  </a:lnTo>
                  <a:lnTo>
                    <a:pt x="49" y="699"/>
                  </a:lnTo>
                  <a:lnTo>
                    <a:pt x="51" y="710"/>
                  </a:lnTo>
                  <a:lnTo>
                    <a:pt x="53" y="720"/>
                  </a:lnTo>
                  <a:lnTo>
                    <a:pt x="55" y="729"/>
                  </a:lnTo>
                  <a:lnTo>
                    <a:pt x="59" y="739"/>
                  </a:lnTo>
                  <a:lnTo>
                    <a:pt x="63" y="748"/>
                  </a:lnTo>
                  <a:lnTo>
                    <a:pt x="66" y="760"/>
                  </a:lnTo>
                  <a:lnTo>
                    <a:pt x="70" y="769"/>
                  </a:lnTo>
                  <a:lnTo>
                    <a:pt x="76" y="780"/>
                  </a:lnTo>
                  <a:lnTo>
                    <a:pt x="80" y="790"/>
                  </a:lnTo>
                  <a:lnTo>
                    <a:pt x="84" y="799"/>
                  </a:lnTo>
                  <a:lnTo>
                    <a:pt x="89" y="809"/>
                  </a:lnTo>
                  <a:lnTo>
                    <a:pt x="93" y="820"/>
                  </a:lnTo>
                  <a:lnTo>
                    <a:pt x="99" y="830"/>
                  </a:lnTo>
                  <a:lnTo>
                    <a:pt x="106" y="839"/>
                  </a:lnTo>
                  <a:lnTo>
                    <a:pt x="112" y="851"/>
                  </a:lnTo>
                  <a:lnTo>
                    <a:pt x="120" y="860"/>
                  </a:lnTo>
                  <a:lnTo>
                    <a:pt x="125" y="870"/>
                  </a:lnTo>
                  <a:lnTo>
                    <a:pt x="133" y="881"/>
                  </a:lnTo>
                  <a:lnTo>
                    <a:pt x="141" y="891"/>
                  </a:lnTo>
                  <a:lnTo>
                    <a:pt x="148" y="902"/>
                  </a:lnTo>
                  <a:lnTo>
                    <a:pt x="156" y="912"/>
                  </a:lnTo>
                  <a:lnTo>
                    <a:pt x="165" y="921"/>
                  </a:lnTo>
                  <a:lnTo>
                    <a:pt x="175" y="931"/>
                  </a:lnTo>
                  <a:lnTo>
                    <a:pt x="186" y="942"/>
                  </a:lnTo>
                  <a:lnTo>
                    <a:pt x="190" y="946"/>
                  </a:lnTo>
                  <a:lnTo>
                    <a:pt x="194" y="950"/>
                  </a:lnTo>
                  <a:lnTo>
                    <a:pt x="201" y="955"/>
                  </a:lnTo>
                  <a:lnTo>
                    <a:pt x="207" y="961"/>
                  </a:lnTo>
                  <a:lnTo>
                    <a:pt x="217" y="969"/>
                  </a:lnTo>
                  <a:lnTo>
                    <a:pt x="220" y="970"/>
                  </a:lnTo>
                  <a:lnTo>
                    <a:pt x="226" y="976"/>
                  </a:lnTo>
                  <a:lnTo>
                    <a:pt x="232" y="978"/>
                  </a:lnTo>
                  <a:lnTo>
                    <a:pt x="237" y="984"/>
                  </a:lnTo>
                  <a:lnTo>
                    <a:pt x="241" y="986"/>
                  </a:lnTo>
                  <a:lnTo>
                    <a:pt x="247" y="989"/>
                  </a:lnTo>
                  <a:lnTo>
                    <a:pt x="251" y="993"/>
                  </a:lnTo>
                  <a:lnTo>
                    <a:pt x="257" y="997"/>
                  </a:lnTo>
                  <a:lnTo>
                    <a:pt x="260" y="1001"/>
                  </a:lnTo>
                  <a:lnTo>
                    <a:pt x="266" y="1003"/>
                  </a:lnTo>
                  <a:lnTo>
                    <a:pt x="270" y="1007"/>
                  </a:lnTo>
                  <a:lnTo>
                    <a:pt x="276" y="1010"/>
                  </a:lnTo>
                  <a:lnTo>
                    <a:pt x="283" y="1014"/>
                  </a:lnTo>
                  <a:lnTo>
                    <a:pt x="291" y="1018"/>
                  </a:lnTo>
                  <a:lnTo>
                    <a:pt x="296" y="1020"/>
                  </a:lnTo>
                  <a:lnTo>
                    <a:pt x="302" y="1020"/>
                  </a:lnTo>
                  <a:close/>
                </a:path>
              </a:pathLst>
            </a:custGeom>
            <a:solidFill>
              <a:srgbClr val="4D4D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0937"/>
            </a:p>
          </p:txBody>
        </p:sp>
        <p:sp>
          <p:nvSpPr>
            <p:cNvPr id="66" name="Freeform 26"/>
            <p:cNvSpPr>
              <a:spLocks/>
            </p:cNvSpPr>
            <p:nvPr/>
          </p:nvSpPr>
          <p:spPr bwMode="auto">
            <a:xfrm>
              <a:off x="4911726" y="3225800"/>
              <a:ext cx="795338" cy="849313"/>
            </a:xfrm>
            <a:custGeom>
              <a:avLst/>
              <a:gdLst>
                <a:gd name="T0" fmla="*/ 2147483647 w 1002"/>
                <a:gd name="T1" fmla="*/ 2147483647 h 1069"/>
                <a:gd name="T2" fmla="*/ 2147483647 w 1002"/>
                <a:gd name="T3" fmla="*/ 2147483647 h 1069"/>
                <a:gd name="T4" fmla="*/ 2147483647 w 1002"/>
                <a:gd name="T5" fmla="*/ 2147483647 h 1069"/>
                <a:gd name="T6" fmla="*/ 2147483647 w 1002"/>
                <a:gd name="T7" fmla="*/ 2147483647 h 1069"/>
                <a:gd name="T8" fmla="*/ 2147483647 w 1002"/>
                <a:gd name="T9" fmla="*/ 2147483647 h 1069"/>
                <a:gd name="T10" fmla="*/ 2147483647 w 1002"/>
                <a:gd name="T11" fmla="*/ 2147483647 h 1069"/>
                <a:gd name="T12" fmla="*/ 0 w 1002"/>
                <a:gd name="T13" fmla="*/ 2147483647 h 1069"/>
                <a:gd name="T14" fmla="*/ 2147483647 w 1002"/>
                <a:gd name="T15" fmla="*/ 2147483647 h 1069"/>
                <a:gd name="T16" fmla="*/ 2147483647 w 1002"/>
                <a:gd name="T17" fmla="*/ 2147483647 h 1069"/>
                <a:gd name="T18" fmla="*/ 2147483647 w 1002"/>
                <a:gd name="T19" fmla="*/ 2147483647 h 1069"/>
                <a:gd name="T20" fmla="*/ 2147483647 w 1002"/>
                <a:gd name="T21" fmla="*/ 2147483647 h 1069"/>
                <a:gd name="T22" fmla="*/ 2147483647 w 1002"/>
                <a:gd name="T23" fmla="*/ 2147483647 h 1069"/>
                <a:gd name="T24" fmla="*/ 2147483647 w 1002"/>
                <a:gd name="T25" fmla="*/ 2147483647 h 1069"/>
                <a:gd name="T26" fmla="*/ 2147483647 w 1002"/>
                <a:gd name="T27" fmla="*/ 2147483647 h 1069"/>
                <a:gd name="T28" fmla="*/ 2147483647 w 1002"/>
                <a:gd name="T29" fmla="*/ 2147483647 h 1069"/>
                <a:gd name="T30" fmla="*/ 2147483647 w 1002"/>
                <a:gd name="T31" fmla="*/ 2147483647 h 1069"/>
                <a:gd name="T32" fmla="*/ 2147483647 w 1002"/>
                <a:gd name="T33" fmla="*/ 0 h 1069"/>
                <a:gd name="T34" fmla="*/ 2147483647 w 1002"/>
                <a:gd name="T35" fmla="*/ 2147483647 h 1069"/>
                <a:gd name="T36" fmla="*/ 2147483647 w 1002"/>
                <a:gd name="T37" fmla="*/ 2147483647 h 1069"/>
                <a:gd name="T38" fmla="*/ 2147483647 w 1002"/>
                <a:gd name="T39" fmla="*/ 2147483647 h 1069"/>
                <a:gd name="T40" fmla="*/ 2147483647 w 1002"/>
                <a:gd name="T41" fmla="*/ 2147483647 h 1069"/>
                <a:gd name="T42" fmla="*/ 2147483647 w 1002"/>
                <a:gd name="T43" fmla="*/ 2147483647 h 1069"/>
                <a:gd name="T44" fmla="*/ 2147483647 w 1002"/>
                <a:gd name="T45" fmla="*/ 2147483647 h 1069"/>
                <a:gd name="T46" fmla="*/ 2147483647 w 1002"/>
                <a:gd name="T47" fmla="*/ 2147483647 h 1069"/>
                <a:gd name="T48" fmla="*/ 2147483647 w 1002"/>
                <a:gd name="T49" fmla="*/ 2147483647 h 1069"/>
                <a:gd name="T50" fmla="*/ 2147483647 w 1002"/>
                <a:gd name="T51" fmla="*/ 2147483647 h 1069"/>
                <a:gd name="T52" fmla="*/ 2147483647 w 1002"/>
                <a:gd name="T53" fmla="*/ 2147483647 h 1069"/>
                <a:gd name="T54" fmla="*/ 2147483647 w 1002"/>
                <a:gd name="T55" fmla="*/ 2147483647 h 1069"/>
                <a:gd name="T56" fmla="*/ 2147483647 w 1002"/>
                <a:gd name="T57" fmla="*/ 2147483647 h 1069"/>
                <a:gd name="T58" fmla="*/ 2147483647 w 1002"/>
                <a:gd name="T59" fmla="*/ 2147483647 h 1069"/>
                <a:gd name="T60" fmla="*/ 2147483647 w 1002"/>
                <a:gd name="T61" fmla="*/ 2147483647 h 1069"/>
                <a:gd name="T62" fmla="*/ 2147483647 w 1002"/>
                <a:gd name="T63" fmla="*/ 2147483647 h 1069"/>
                <a:gd name="T64" fmla="*/ 2147483647 w 1002"/>
                <a:gd name="T65" fmla="*/ 2147483647 h 1069"/>
                <a:gd name="T66" fmla="*/ 2147483647 w 1002"/>
                <a:gd name="T67" fmla="*/ 2147483647 h 1069"/>
                <a:gd name="T68" fmla="*/ 2147483647 w 1002"/>
                <a:gd name="T69" fmla="*/ 2147483647 h 1069"/>
                <a:gd name="T70" fmla="*/ 2147483647 w 1002"/>
                <a:gd name="T71" fmla="*/ 2147483647 h 1069"/>
                <a:gd name="T72" fmla="*/ 2147483647 w 1002"/>
                <a:gd name="T73" fmla="*/ 2147483647 h 1069"/>
                <a:gd name="T74" fmla="*/ 2147483647 w 1002"/>
                <a:gd name="T75" fmla="*/ 2147483647 h 1069"/>
                <a:gd name="T76" fmla="*/ 2147483647 w 1002"/>
                <a:gd name="T77" fmla="*/ 2147483647 h 1069"/>
                <a:gd name="T78" fmla="*/ 2147483647 w 1002"/>
                <a:gd name="T79" fmla="*/ 2147483647 h 1069"/>
                <a:gd name="T80" fmla="*/ 2147483647 w 1002"/>
                <a:gd name="T81" fmla="*/ 2147483647 h 1069"/>
                <a:gd name="T82" fmla="*/ 2147483647 w 1002"/>
                <a:gd name="T83" fmla="*/ 2147483647 h 1069"/>
                <a:gd name="T84" fmla="*/ 2147483647 w 1002"/>
                <a:gd name="T85" fmla="*/ 2147483647 h 1069"/>
                <a:gd name="T86" fmla="*/ 2147483647 w 1002"/>
                <a:gd name="T87" fmla="*/ 2147483647 h 1069"/>
                <a:gd name="T88" fmla="*/ 2147483647 w 1002"/>
                <a:gd name="T89" fmla="*/ 2147483647 h 1069"/>
                <a:gd name="T90" fmla="*/ 2147483647 w 1002"/>
                <a:gd name="T91" fmla="*/ 2147483647 h 1069"/>
                <a:gd name="T92" fmla="*/ 2147483647 w 1002"/>
                <a:gd name="T93" fmla="*/ 2147483647 h 1069"/>
                <a:gd name="T94" fmla="*/ 2147483647 w 1002"/>
                <a:gd name="T95" fmla="*/ 2147483647 h 1069"/>
                <a:gd name="T96" fmla="*/ 2147483647 w 1002"/>
                <a:gd name="T97" fmla="*/ 2147483647 h 1069"/>
                <a:gd name="T98" fmla="*/ 2147483647 w 1002"/>
                <a:gd name="T99" fmla="*/ 2147483647 h 1069"/>
                <a:gd name="T100" fmla="*/ 2147483647 w 1002"/>
                <a:gd name="T101" fmla="*/ 2147483647 h 1069"/>
                <a:gd name="T102" fmla="*/ 2147483647 w 1002"/>
                <a:gd name="T103" fmla="*/ 2147483647 h 1069"/>
                <a:gd name="T104" fmla="*/ 2147483647 w 1002"/>
                <a:gd name="T105" fmla="*/ 2147483647 h 1069"/>
                <a:gd name="T106" fmla="*/ 2147483647 w 1002"/>
                <a:gd name="T107" fmla="*/ 2147483647 h 1069"/>
                <a:gd name="T108" fmla="*/ 2147483647 w 1002"/>
                <a:gd name="T109" fmla="*/ 2147483647 h 1069"/>
                <a:gd name="T110" fmla="*/ 2147483647 w 1002"/>
                <a:gd name="T111" fmla="*/ 2147483647 h 106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002" h="1069">
                  <a:moveTo>
                    <a:pt x="183" y="1069"/>
                  </a:moveTo>
                  <a:lnTo>
                    <a:pt x="130" y="1050"/>
                  </a:lnTo>
                  <a:lnTo>
                    <a:pt x="128" y="1049"/>
                  </a:lnTo>
                  <a:lnTo>
                    <a:pt x="126" y="1045"/>
                  </a:lnTo>
                  <a:lnTo>
                    <a:pt x="124" y="1041"/>
                  </a:lnTo>
                  <a:lnTo>
                    <a:pt x="122" y="1037"/>
                  </a:lnTo>
                  <a:lnTo>
                    <a:pt x="118" y="1033"/>
                  </a:lnTo>
                  <a:lnTo>
                    <a:pt x="118" y="1030"/>
                  </a:lnTo>
                  <a:lnTo>
                    <a:pt x="113" y="1024"/>
                  </a:lnTo>
                  <a:lnTo>
                    <a:pt x="111" y="1018"/>
                  </a:lnTo>
                  <a:lnTo>
                    <a:pt x="107" y="1012"/>
                  </a:lnTo>
                  <a:lnTo>
                    <a:pt x="103" y="1005"/>
                  </a:lnTo>
                  <a:lnTo>
                    <a:pt x="99" y="997"/>
                  </a:lnTo>
                  <a:lnTo>
                    <a:pt x="96" y="990"/>
                  </a:lnTo>
                  <a:lnTo>
                    <a:pt x="92" y="982"/>
                  </a:lnTo>
                  <a:lnTo>
                    <a:pt x="88" y="974"/>
                  </a:lnTo>
                  <a:lnTo>
                    <a:pt x="84" y="965"/>
                  </a:lnTo>
                  <a:lnTo>
                    <a:pt x="80" y="955"/>
                  </a:lnTo>
                  <a:lnTo>
                    <a:pt x="75" y="946"/>
                  </a:lnTo>
                  <a:lnTo>
                    <a:pt x="71" y="935"/>
                  </a:lnTo>
                  <a:lnTo>
                    <a:pt x="65" y="923"/>
                  </a:lnTo>
                  <a:lnTo>
                    <a:pt x="61" y="914"/>
                  </a:lnTo>
                  <a:lnTo>
                    <a:pt x="58" y="902"/>
                  </a:lnTo>
                  <a:lnTo>
                    <a:pt x="52" y="891"/>
                  </a:lnTo>
                  <a:lnTo>
                    <a:pt x="48" y="878"/>
                  </a:lnTo>
                  <a:lnTo>
                    <a:pt x="44" y="864"/>
                  </a:lnTo>
                  <a:lnTo>
                    <a:pt x="40" y="853"/>
                  </a:lnTo>
                  <a:lnTo>
                    <a:pt x="35" y="840"/>
                  </a:lnTo>
                  <a:lnTo>
                    <a:pt x="31" y="824"/>
                  </a:lnTo>
                  <a:lnTo>
                    <a:pt x="27" y="811"/>
                  </a:lnTo>
                  <a:lnTo>
                    <a:pt x="23" y="798"/>
                  </a:lnTo>
                  <a:lnTo>
                    <a:pt x="21" y="784"/>
                  </a:lnTo>
                  <a:lnTo>
                    <a:pt x="18" y="769"/>
                  </a:lnTo>
                  <a:lnTo>
                    <a:pt x="14" y="754"/>
                  </a:lnTo>
                  <a:lnTo>
                    <a:pt x="12" y="739"/>
                  </a:lnTo>
                  <a:lnTo>
                    <a:pt x="8" y="724"/>
                  </a:lnTo>
                  <a:lnTo>
                    <a:pt x="6" y="707"/>
                  </a:lnTo>
                  <a:lnTo>
                    <a:pt x="4" y="691"/>
                  </a:lnTo>
                  <a:lnTo>
                    <a:pt x="2" y="676"/>
                  </a:lnTo>
                  <a:lnTo>
                    <a:pt x="2" y="661"/>
                  </a:lnTo>
                  <a:lnTo>
                    <a:pt x="0" y="644"/>
                  </a:lnTo>
                  <a:lnTo>
                    <a:pt x="0" y="627"/>
                  </a:lnTo>
                  <a:lnTo>
                    <a:pt x="0" y="612"/>
                  </a:lnTo>
                  <a:lnTo>
                    <a:pt x="0" y="595"/>
                  </a:lnTo>
                  <a:lnTo>
                    <a:pt x="0" y="577"/>
                  </a:lnTo>
                  <a:lnTo>
                    <a:pt x="2" y="562"/>
                  </a:lnTo>
                  <a:lnTo>
                    <a:pt x="4" y="545"/>
                  </a:lnTo>
                  <a:lnTo>
                    <a:pt x="8" y="528"/>
                  </a:lnTo>
                  <a:lnTo>
                    <a:pt x="10" y="511"/>
                  </a:lnTo>
                  <a:lnTo>
                    <a:pt x="14" y="494"/>
                  </a:lnTo>
                  <a:lnTo>
                    <a:pt x="18" y="477"/>
                  </a:lnTo>
                  <a:lnTo>
                    <a:pt x="21" y="462"/>
                  </a:lnTo>
                  <a:lnTo>
                    <a:pt x="27" y="444"/>
                  </a:lnTo>
                  <a:lnTo>
                    <a:pt x="33" y="427"/>
                  </a:lnTo>
                  <a:lnTo>
                    <a:pt x="39" y="410"/>
                  </a:lnTo>
                  <a:lnTo>
                    <a:pt x="46" y="393"/>
                  </a:lnTo>
                  <a:lnTo>
                    <a:pt x="54" y="376"/>
                  </a:lnTo>
                  <a:lnTo>
                    <a:pt x="63" y="359"/>
                  </a:lnTo>
                  <a:lnTo>
                    <a:pt x="71" y="344"/>
                  </a:lnTo>
                  <a:lnTo>
                    <a:pt x="82" y="327"/>
                  </a:lnTo>
                  <a:lnTo>
                    <a:pt x="92" y="310"/>
                  </a:lnTo>
                  <a:lnTo>
                    <a:pt x="103" y="294"/>
                  </a:lnTo>
                  <a:lnTo>
                    <a:pt x="116" y="277"/>
                  </a:lnTo>
                  <a:lnTo>
                    <a:pt x="130" y="262"/>
                  </a:lnTo>
                  <a:lnTo>
                    <a:pt x="143" y="245"/>
                  </a:lnTo>
                  <a:lnTo>
                    <a:pt x="156" y="232"/>
                  </a:lnTo>
                  <a:lnTo>
                    <a:pt x="170" y="216"/>
                  </a:lnTo>
                  <a:lnTo>
                    <a:pt x="183" y="203"/>
                  </a:lnTo>
                  <a:lnTo>
                    <a:pt x="196" y="188"/>
                  </a:lnTo>
                  <a:lnTo>
                    <a:pt x="212" y="177"/>
                  </a:lnTo>
                  <a:lnTo>
                    <a:pt x="225" y="165"/>
                  </a:lnTo>
                  <a:lnTo>
                    <a:pt x="240" y="154"/>
                  </a:lnTo>
                  <a:lnTo>
                    <a:pt x="253" y="140"/>
                  </a:lnTo>
                  <a:lnTo>
                    <a:pt x="269" y="131"/>
                  </a:lnTo>
                  <a:lnTo>
                    <a:pt x="282" y="121"/>
                  </a:lnTo>
                  <a:lnTo>
                    <a:pt x="297" y="112"/>
                  </a:lnTo>
                  <a:lnTo>
                    <a:pt x="310" y="102"/>
                  </a:lnTo>
                  <a:lnTo>
                    <a:pt x="326" y="95"/>
                  </a:lnTo>
                  <a:lnTo>
                    <a:pt x="341" y="85"/>
                  </a:lnTo>
                  <a:lnTo>
                    <a:pt x="354" y="78"/>
                  </a:lnTo>
                  <a:lnTo>
                    <a:pt x="369" y="70"/>
                  </a:lnTo>
                  <a:lnTo>
                    <a:pt x="383" y="63"/>
                  </a:lnTo>
                  <a:lnTo>
                    <a:pt x="398" y="57"/>
                  </a:lnTo>
                  <a:lnTo>
                    <a:pt x="411" y="51"/>
                  </a:lnTo>
                  <a:lnTo>
                    <a:pt x="424" y="46"/>
                  </a:lnTo>
                  <a:lnTo>
                    <a:pt x="440" y="40"/>
                  </a:lnTo>
                  <a:lnTo>
                    <a:pt x="453" y="36"/>
                  </a:lnTo>
                  <a:lnTo>
                    <a:pt x="468" y="32"/>
                  </a:lnTo>
                  <a:lnTo>
                    <a:pt x="481" y="27"/>
                  </a:lnTo>
                  <a:lnTo>
                    <a:pt x="497" y="23"/>
                  </a:lnTo>
                  <a:lnTo>
                    <a:pt x="510" y="19"/>
                  </a:lnTo>
                  <a:lnTo>
                    <a:pt x="523" y="17"/>
                  </a:lnTo>
                  <a:lnTo>
                    <a:pt x="537" y="13"/>
                  </a:lnTo>
                  <a:lnTo>
                    <a:pt x="550" y="11"/>
                  </a:lnTo>
                  <a:lnTo>
                    <a:pt x="563" y="9"/>
                  </a:lnTo>
                  <a:lnTo>
                    <a:pt x="578" y="8"/>
                  </a:lnTo>
                  <a:lnTo>
                    <a:pt x="590" y="6"/>
                  </a:lnTo>
                  <a:lnTo>
                    <a:pt x="603" y="4"/>
                  </a:lnTo>
                  <a:lnTo>
                    <a:pt x="615" y="2"/>
                  </a:lnTo>
                  <a:lnTo>
                    <a:pt x="628" y="2"/>
                  </a:lnTo>
                  <a:lnTo>
                    <a:pt x="639" y="0"/>
                  </a:lnTo>
                  <a:lnTo>
                    <a:pt x="653" y="0"/>
                  </a:lnTo>
                  <a:lnTo>
                    <a:pt x="664" y="0"/>
                  </a:lnTo>
                  <a:lnTo>
                    <a:pt x="677" y="0"/>
                  </a:lnTo>
                  <a:lnTo>
                    <a:pt x="687" y="0"/>
                  </a:lnTo>
                  <a:lnTo>
                    <a:pt x="698" y="0"/>
                  </a:lnTo>
                  <a:lnTo>
                    <a:pt x="710" y="2"/>
                  </a:lnTo>
                  <a:lnTo>
                    <a:pt x="721" y="2"/>
                  </a:lnTo>
                  <a:lnTo>
                    <a:pt x="731" y="2"/>
                  </a:lnTo>
                  <a:lnTo>
                    <a:pt x="742" y="4"/>
                  </a:lnTo>
                  <a:lnTo>
                    <a:pt x="751" y="6"/>
                  </a:lnTo>
                  <a:lnTo>
                    <a:pt x="761" y="6"/>
                  </a:lnTo>
                  <a:lnTo>
                    <a:pt x="770" y="6"/>
                  </a:lnTo>
                  <a:lnTo>
                    <a:pt x="780" y="8"/>
                  </a:lnTo>
                  <a:lnTo>
                    <a:pt x="788" y="9"/>
                  </a:lnTo>
                  <a:lnTo>
                    <a:pt x="797" y="11"/>
                  </a:lnTo>
                  <a:lnTo>
                    <a:pt x="805" y="11"/>
                  </a:lnTo>
                  <a:lnTo>
                    <a:pt x="812" y="13"/>
                  </a:lnTo>
                  <a:lnTo>
                    <a:pt x="820" y="15"/>
                  </a:lnTo>
                  <a:lnTo>
                    <a:pt x="826" y="17"/>
                  </a:lnTo>
                  <a:lnTo>
                    <a:pt x="831" y="17"/>
                  </a:lnTo>
                  <a:lnTo>
                    <a:pt x="839" y="19"/>
                  </a:lnTo>
                  <a:lnTo>
                    <a:pt x="845" y="21"/>
                  </a:lnTo>
                  <a:lnTo>
                    <a:pt x="850" y="23"/>
                  </a:lnTo>
                  <a:lnTo>
                    <a:pt x="854" y="23"/>
                  </a:lnTo>
                  <a:lnTo>
                    <a:pt x="860" y="25"/>
                  </a:lnTo>
                  <a:lnTo>
                    <a:pt x="864" y="27"/>
                  </a:lnTo>
                  <a:lnTo>
                    <a:pt x="867" y="28"/>
                  </a:lnTo>
                  <a:lnTo>
                    <a:pt x="875" y="30"/>
                  </a:lnTo>
                  <a:lnTo>
                    <a:pt x="881" y="32"/>
                  </a:lnTo>
                  <a:lnTo>
                    <a:pt x="886" y="34"/>
                  </a:lnTo>
                  <a:lnTo>
                    <a:pt x="894" y="38"/>
                  </a:lnTo>
                  <a:lnTo>
                    <a:pt x="900" y="40"/>
                  </a:lnTo>
                  <a:lnTo>
                    <a:pt x="905" y="44"/>
                  </a:lnTo>
                  <a:lnTo>
                    <a:pt x="913" y="46"/>
                  </a:lnTo>
                  <a:lnTo>
                    <a:pt x="919" y="49"/>
                  </a:lnTo>
                  <a:lnTo>
                    <a:pt x="924" y="51"/>
                  </a:lnTo>
                  <a:lnTo>
                    <a:pt x="930" y="55"/>
                  </a:lnTo>
                  <a:lnTo>
                    <a:pt x="936" y="57"/>
                  </a:lnTo>
                  <a:lnTo>
                    <a:pt x="942" y="61"/>
                  </a:lnTo>
                  <a:lnTo>
                    <a:pt x="947" y="63"/>
                  </a:lnTo>
                  <a:lnTo>
                    <a:pt x="953" y="66"/>
                  </a:lnTo>
                  <a:lnTo>
                    <a:pt x="957" y="68"/>
                  </a:lnTo>
                  <a:lnTo>
                    <a:pt x="962" y="72"/>
                  </a:lnTo>
                  <a:lnTo>
                    <a:pt x="970" y="76"/>
                  </a:lnTo>
                  <a:lnTo>
                    <a:pt x="980" y="82"/>
                  </a:lnTo>
                  <a:lnTo>
                    <a:pt x="985" y="85"/>
                  </a:lnTo>
                  <a:lnTo>
                    <a:pt x="991" y="89"/>
                  </a:lnTo>
                  <a:lnTo>
                    <a:pt x="997" y="91"/>
                  </a:lnTo>
                  <a:lnTo>
                    <a:pt x="1000" y="95"/>
                  </a:lnTo>
                  <a:lnTo>
                    <a:pt x="1002" y="97"/>
                  </a:lnTo>
                  <a:lnTo>
                    <a:pt x="959" y="97"/>
                  </a:lnTo>
                  <a:lnTo>
                    <a:pt x="957" y="95"/>
                  </a:lnTo>
                  <a:lnTo>
                    <a:pt x="953" y="93"/>
                  </a:lnTo>
                  <a:lnTo>
                    <a:pt x="949" y="91"/>
                  </a:lnTo>
                  <a:lnTo>
                    <a:pt x="943" y="87"/>
                  </a:lnTo>
                  <a:lnTo>
                    <a:pt x="936" y="83"/>
                  </a:lnTo>
                  <a:lnTo>
                    <a:pt x="930" y="82"/>
                  </a:lnTo>
                  <a:lnTo>
                    <a:pt x="923" y="78"/>
                  </a:lnTo>
                  <a:lnTo>
                    <a:pt x="917" y="76"/>
                  </a:lnTo>
                  <a:lnTo>
                    <a:pt x="911" y="72"/>
                  </a:lnTo>
                  <a:lnTo>
                    <a:pt x="907" y="70"/>
                  </a:lnTo>
                  <a:lnTo>
                    <a:pt x="902" y="68"/>
                  </a:lnTo>
                  <a:lnTo>
                    <a:pt x="896" y="66"/>
                  </a:lnTo>
                  <a:lnTo>
                    <a:pt x="890" y="64"/>
                  </a:lnTo>
                  <a:lnTo>
                    <a:pt x="884" y="63"/>
                  </a:lnTo>
                  <a:lnTo>
                    <a:pt x="879" y="61"/>
                  </a:lnTo>
                  <a:lnTo>
                    <a:pt x="871" y="59"/>
                  </a:lnTo>
                  <a:lnTo>
                    <a:pt x="865" y="55"/>
                  </a:lnTo>
                  <a:lnTo>
                    <a:pt x="858" y="53"/>
                  </a:lnTo>
                  <a:lnTo>
                    <a:pt x="852" y="51"/>
                  </a:lnTo>
                  <a:lnTo>
                    <a:pt x="843" y="49"/>
                  </a:lnTo>
                  <a:lnTo>
                    <a:pt x="837" y="47"/>
                  </a:lnTo>
                  <a:lnTo>
                    <a:pt x="829" y="46"/>
                  </a:lnTo>
                  <a:lnTo>
                    <a:pt x="822" y="46"/>
                  </a:lnTo>
                  <a:lnTo>
                    <a:pt x="812" y="44"/>
                  </a:lnTo>
                  <a:lnTo>
                    <a:pt x="805" y="42"/>
                  </a:lnTo>
                  <a:lnTo>
                    <a:pt x="795" y="40"/>
                  </a:lnTo>
                  <a:lnTo>
                    <a:pt x="788" y="38"/>
                  </a:lnTo>
                  <a:lnTo>
                    <a:pt x="778" y="36"/>
                  </a:lnTo>
                  <a:lnTo>
                    <a:pt x="769" y="36"/>
                  </a:lnTo>
                  <a:lnTo>
                    <a:pt x="759" y="34"/>
                  </a:lnTo>
                  <a:lnTo>
                    <a:pt x="750" y="34"/>
                  </a:lnTo>
                  <a:lnTo>
                    <a:pt x="740" y="34"/>
                  </a:lnTo>
                  <a:lnTo>
                    <a:pt x="731" y="34"/>
                  </a:lnTo>
                  <a:lnTo>
                    <a:pt x="719" y="34"/>
                  </a:lnTo>
                  <a:lnTo>
                    <a:pt x="710" y="34"/>
                  </a:lnTo>
                  <a:lnTo>
                    <a:pt x="700" y="34"/>
                  </a:lnTo>
                  <a:lnTo>
                    <a:pt x="689" y="34"/>
                  </a:lnTo>
                  <a:lnTo>
                    <a:pt x="677" y="34"/>
                  </a:lnTo>
                  <a:lnTo>
                    <a:pt x="668" y="36"/>
                  </a:lnTo>
                  <a:lnTo>
                    <a:pt x="656" y="36"/>
                  </a:lnTo>
                  <a:lnTo>
                    <a:pt x="645" y="38"/>
                  </a:lnTo>
                  <a:lnTo>
                    <a:pt x="634" y="38"/>
                  </a:lnTo>
                  <a:lnTo>
                    <a:pt x="622" y="42"/>
                  </a:lnTo>
                  <a:lnTo>
                    <a:pt x="611" y="44"/>
                  </a:lnTo>
                  <a:lnTo>
                    <a:pt x="597" y="46"/>
                  </a:lnTo>
                  <a:lnTo>
                    <a:pt x="586" y="49"/>
                  </a:lnTo>
                  <a:lnTo>
                    <a:pt x="575" y="51"/>
                  </a:lnTo>
                  <a:lnTo>
                    <a:pt x="561" y="55"/>
                  </a:lnTo>
                  <a:lnTo>
                    <a:pt x="550" y="59"/>
                  </a:lnTo>
                  <a:lnTo>
                    <a:pt x="537" y="63"/>
                  </a:lnTo>
                  <a:lnTo>
                    <a:pt x="525" y="66"/>
                  </a:lnTo>
                  <a:lnTo>
                    <a:pt x="512" y="72"/>
                  </a:lnTo>
                  <a:lnTo>
                    <a:pt x="499" y="76"/>
                  </a:lnTo>
                  <a:lnTo>
                    <a:pt x="487" y="82"/>
                  </a:lnTo>
                  <a:lnTo>
                    <a:pt x="474" y="89"/>
                  </a:lnTo>
                  <a:lnTo>
                    <a:pt x="461" y="93"/>
                  </a:lnTo>
                  <a:lnTo>
                    <a:pt x="447" y="99"/>
                  </a:lnTo>
                  <a:lnTo>
                    <a:pt x="436" y="104"/>
                  </a:lnTo>
                  <a:lnTo>
                    <a:pt x="423" y="112"/>
                  </a:lnTo>
                  <a:lnTo>
                    <a:pt x="411" y="120"/>
                  </a:lnTo>
                  <a:lnTo>
                    <a:pt x="398" y="127"/>
                  </a:lnTo>
                  <a:lnTo>
                    <a:pt x="386" y="133"/>
                  </a:lnTo>
                  <a:lnTo>
                    <a:pt x="377" y="142"/>
                  </a:lnTo>
                  <a:lnTo>
                    <a:pt x="365" y="150"/>
                  </a:lnTo>
                  <a:lnTo>
                    <a:pt x="354" y="156"/>
                  </a:lnTo>
                  <a:lnTo>
                    <a:pt x="345" y="165"/>
                  </a:lnTo>
                  <a:lnTo>
                    <a:pt x="335" y="173"/>
                  </a:lnTo>
                  <a:lnTo>
                    <a:pt x="326" y="182"/>
                  </a:lnTo>
                  <a:lnTo>
                    <a:pt x="316" y="190"/>
                  </a:lnTo>
                  <a:lnTo>
                    <a:pt x="305" y="199"/>
                  </a:lnTo>
                  <a:lnTo>
                    <a:pt x="297" y="209"/>
                  </a:lnTo>
                  <a:lnTo>
                    <a:pt x="288" y="216"/>
                  </a:lnTo>
                  <a:lnTo>
                    <a:pt x="280" y="226"/>
                  </a:lnTo>
                  <a:lnTo>
                    <a:pt x="270" y="235"/>
                  </a:lnTo>
                  <a:lnTo>
                    <a:pt x="263" y="245"/>
                  </a:lnTo>
                  <a:lnTo>
                    <a:pt x="255" y="254"/>
                  </a:lnTo>
                  <a:lnTo>
                    <a:pt x="248" y="264"/>
                  </a:lnTo>
                  <a:lnTo>
                    <a:pt x="240" y="273"/>
                  </a:lnTo>
                  <a:lnTo>
                    <a:pt x="234" y="283"/>
                  </a:lnTo>
                  <a:lnTo>
                    <a:pt x="227" y="292"/>
                  </a:lnTo>
                  <a:lnTo>
                    <a:pt x="219" y="302"/>
                  </a:lnTo>
                  <a:lnTo>
                    <a:pt x="212" y="311"/>
                  </a:lnTo>
                  <a:lnTo>
                    <a:pt x="206" y="321"/>
                  </a:lnTo>
                  <a:lnTo>
                    <a:pt x="200" y="330"/>
                  </a:lnTo>
                  <a:lnTo>
                    <a:pt x="194" y="340"/>
                  </a:lnTo>
                  <a:lnTo>
                    <a:pt x="189" y="349"/>
                  </a:lnTo>
                  <a:lnTo>
                    <a:pt x="183" y="361"/>
                  </a:lnTo>
                  <a:lnTo>
                    <a:pt x="179" y="370"/>
                  </a:lnTo>
                  <a:lnTo>
                    <a:pt x="173" y="380"/>
                  </a:lnTo>
                  <a:lnTo>
                    <a:pt x="168" y="389"/>
                  </a:lnTo>
                  <a:lnTo>
                    <a:pt x="164" y="399"/>
                  </a:lnTo>
                  <a:lnTo>
                    <a:pt x="158" y="408"/>
                  </a:lnTo>
                  <a:lnTo>
                    <a:pt x="154" y="418"/>
                  </a:lnTo>
                  <a:lnTo>
                    <a:pt x="151" y="427"/>
                  </a:lnTo>
                  <a:lnTo>
                    <a:pt x="147" y="437"/>
                  </a:lnTo>
                  <a:lnTo>
                    <a:pt x="143" y="446"/>
                  </a:lnTo>
                  <a:lnTo>
                    <a:pt x="139" y="454"/>
                  </a:lnTo>
                  <a:lnTo>
                    <a:pt x="135" y="463"/>
                  </a:lnTo>
                  <a:lnTo>
                    <a:pt x="134" y="473"/>
                  </a:lnTo>
                  <a:lnTo>
                    <a:pt x="128" y="482"/>
                  </a:lnTo>
                  <a:lnTo>
                    <a:pt x="126" y="490"/>
                  </a:lnTo>
                  <a:lnTo>
                    <a:pt x="124" y="500"/>
                  </a:lnTo>
                  <a:lnTo>
                    <a:pt x="122" y="509"/>
                  </a:lnTo>
                  <a:lnTo>
                    <a:pt x="118" y="515"/>
                  </a:lnTo>
                  <a:lnTo>
                    <a:pt x="116" y="524"/>
                  </a:lnTo>
                  <a:lnTo>
                    <a:pt x="113" y="532"/>
                  </a:lnTo>
                  <a:lnTo>
                    <a:pt x="113" y="539"/>
                  </a:lnTo>
                  <a:lnTo>
                    <a:pt x="109" y="547"/>
                  </a:lnTo>
                  <a:lnTo>
                    <a:pt x="107" y="555"/>
                  </a:lnTo>
                  <a:lnTo>
                    <a:pt x="107" y="562"/>
                  </a:lnTo>
                  <a:lnTo>
                    <a:pt x="105" y="570"/>
                  </a:lnTo>
                  <a:lnTo>
                    <a:pt x="103" y="576"/>
                  </a:lnTo>
                  <a:lnTo>
                    <a:pt x="103" y="581"/>
                  </a:lnTo>
                  <a:lnTo>
                    <a:pt x="101" y="589"/>
                  </a:lnTo>
                  <a:lnTo>
                    <a:pt x="101" y="595"/>
                  </a:lnTo>
                  <a:lnTo>
                    <a:pt x="99" y="600"/>
                  </a:lnTo>
                  <a:lnTo>
                    <a:pt x="99" y="606"/>
                  </a:lnTo>
                  <a:lnTo>
                    <a:pt x="99" y="612"/>
                  </a:lnTo>
                  <a:lnTo>
                    <a:pt x="99" y="617"/>
                  </a:lnTo>
                  <a:lnTo>
                    <a:pt x="97" y="621"/>
                  </a:lnTo>
                  <a:lnTo>
                    <a:pt x="97" y="625"/>
                  </a:lnTo>
                  <a:lnTo>
                    <a:pt x="96" y="631"/>
                  </a:lnTo>
                  <a:lnTo>
                    <a:pt x="96" y="636"/>
                  </a:lnTo>
                  <a:lnTo>
                    <a:pt x="96" y="640"/>
                  </a:lnTo>
                  <a:lnTo>
                    <a:pt x="96" y="646"/>
                  </a:lnTo>
                  <a:lnTo>
                    <a:pt x="96" y="650"/>
                  </a:lnTo>
                  <a:lnTo>
                    <a:pt x="96" y="655"/>
                  </a:lnTo>
                  <a:lnTo>
                    <a:pt x="94" y="659"/>
                  </a:lnTo>
                  <a:lnTo>
                    <a:pt x="94" y="665"/>
                  </a:lnTo>
                  <a:lnTo>
                    <a:pt x="92" y="669"/>
                  </a:lnTo>
                  <a:lnTo>
                    <a:pt x="92" y="674"/>
                  </a:lnTo>
                  <a:lnTo>
                    <a:pt x="92" y="680"/>
                  </a:lnTo>
                  <a:lnTo>
                    <a:pt x="92" y="686"/>
                  </a:lnTo>
                  <a:lnTo>
                    <a:pt x="92" y="691"/>
                  </a:lnTo>
                  <a:lnTo>
                    <a:pt x="92" y="697"/>
                  </a:lnTo>
                  <a:lnTo>
                    <a:pt x="92" y="701"/>
                  </a:lnTo>
                  <a:lnTo>
                    <a:pt x="92" y="707"/>
                  </a:lnTo>
                  <a:lnTo>
                    <a:pt x="90" y="712"/>
                  </a:lnTo>
                  <a:lnTo>
                    <a:pt x="90" y="718"/>
                  </a:lnTo>
                  <a:lnTo>
                    <a:pt x="90" y="722"/>
                  </a:lnTo>
                  <a:lnTo>
                    <a:pt x="90" y="727"/>
                  </a:lnTo>
                  <a:lnTo>
                    <a:pt x="90" y="733"/>
                  </a:lnTo>
                  <a:lnTo>
                    <a:pt x="90" y="741"/>
                  </a:lnTo>
                  <a:lnTo>
                    <a:pt x="90" y="745"/>
                  </a:lnTo>
                  <a:lnTo>
                    <a:pt x="90" y="752"/>
                  </a:lnTo>
                  <a:lnTo>
                    <a:pt x="90" y="756"/>
                  </a:lnTo>
                  <a:lnTo>
                    <a:pt x="92" y="764"/>
                  </a:lnTo>
                  <a:lnTo>
                    <a:pt x="92" y="769"/>
                  </a:lnTo>
                  <a:lnTo>
                    <a:pt x="92" y="775"/>
                  </a:lnTo>
                  <a:lnTo>
                    <a:pt x="94" y="781"/>
                  </a:lnTo>
                  <a:lnTo>
                    <a:pt x="94" y="788"/>
                  </a:lnTo>
                  <a:lnTo>
                    <a:pt x="94" y="794"/>
                  </a:lnTo>
                  <a:lnTo>
                    <a:pt x="96" y="800"/>
                  </a:lnTo>
                  <a:lnTo>
                    <a:pt x="96" y="805"/>
                  </a:lnTo>
                  <a:lnTo>
                    <a:pt x="96" y="813"/>
                  </a:lnTo>
                  <a:lnTo>
                    <a:pt x="96" y="819"/>
                  </a:lnTo>
                  <a:lnTo>
                    <a:pt x="97" y="824"/>
                  </a:lnTo>
                  <a:lnTo>
                    <a:pt x="99" y="832"/>
                  </a:lnTo>
                  <a:lnTo>
                    <a:pt x="101" y="840"/>
                  </a:lnTo>
                  <a:lnTo>
                    <a:pt x="101" y="845"/>
                  </a:lnTo>
                  <a:lnTo>
                    <a:pt x="103" y="853"/>
                  </a:lnTo>
                  <a:lnTo>
                    <a:pt x="103" y="859"/>
                  </a:lnTo>
                  <a:lnTo>
                    <a:pt x="105" y="866"/>
                  </a:lnTo>
                  <a:lnTo>
                    <a:pt x="107" y="874"/>
                  </a:lnTo>
                  <a:lnTo>
                    <a:pt x="109" y="879"/>
                  </a:lnTo>
                  <a:lnTo>
                    <a:pt x="111" y="887"/>
                  </a:lnTo>
                  <a:lnTo>
                    <a:pt x="113" y="897"/>
                  </a:lnTo>
                  <a:lnTo>
                    <a:pt x="115" y="902"/>
                  </a:lnTo>
                  <a:lnTo>
                    <a:pt x="118" y="910"/>
                  </a:lnTo>
                  <a:lnTo>
                    <a:pt x="120" y="917"/>
                  </a:lnTo>
                  <a:lnTo>
                    <a:pt x="122" y="925"/>
                  </a:lnTo>
                  <a:lnTo>
                    <a:pt x="124" y="933"/>
                  </a:lnTo>
                  <a:lnTo>
                    <a:pt x="128" y="940"/>
                  </a:lnTo>
                  <a:lnTo>
                    <a:pt x="130" y="948"/>
                  </a:lnTo>
                  <a:lnTo>
                    <a:pt x="134" y="957"/>
                  </a:lnTo>
                  <a:lnTo>
                    <a:pt x="135" y="963"/>
                  </a:lnTo>
                  <a:lnTo>
                    <a:pt x="139" y="973"/>
                  </a:lnTo>
                  <a:lnTo>
                    <a:pt x="143" y="980"/>
                  </a:lnTo>
                  <a:lnTo>
                    <a:pt x="147" y="990"/>
                  </a:lnTo>
                  <a:lnTo>
                    <a:pt x="151" y="997"/>
                  </a:lnTo>
                  <a:lnTo>
                    <a:pt x="154" y="1007"/>
                  </a:lnTo>
                  <a:lnTo>
                    <a:pt x="158" y="1016"/>
                  </a:lnTo>
                  <a:lnTo>
                    <a:pt x="162" y="1026"/>
                  </a:lnTo>
                  <a:lnTo>
                    <a:pt x="183" y="1069"/>
                  </a:lnTo>
                  <a:close/>
                </a:path>
              </a:pathLst>
            </a:custGeom>
            <a:solidFill>
              <a:srgbClr val="4D4D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0937"/>
            </a:p>
          </p:txBody>
        </p:sp>
        <p:sp>
          <p:nvSpPr>
            <p:cNvPr id="67" name="Freeform 29"/>
            <p:cNvSpPr>
              <a:spLocks/>
            </p:cNvSpPr>
            <p:nvPr/>
          </p:nvSpPr>
          <p:spPr bwMode="auto">
            <a:xfrm>
              <a:off x="5334001" y="3705225"/>
              <a:ext cx="146050" cy="130175"/>
            </a:xfrm>
            <a:custGeom>
              <a:avLst/>
              <a:gdLst>
                <a:gd name="T0" fmla="*/ 2147483647 w 182"/>
                <a:gd name="T1" fmla="*/ 0 h 163"/>
                <a:gd name="T2" fmla="*/ 2147483647 w 182"/>
                <a:gd name="T3" fmla="*/ 0 h 163"/>
                <a:gd name="T4" fmla="*/ 2147483647 w 182"/>
                <a:gd name="T5" fmla="*/ 2147483647 h 163"/>
                <a:gd name="T6" fmla="*/ 2147483647 w 182"/>
                <a:gd name="T7" fmla="*/ 2147483647 h 163"/>
                <a:gd name="T8" fmla="*/ 2147483647 w 182"/>
                <a:gd name="T9" fmla="*/ 2147483647 h 163"/>
                <a:gd name="T10" fmla="*/ 2147483647 w 182"/>
                <a:gd name="T11" fmla="*/ 2147483647 h 163"/>
                <a:gd name="T12" fmla="*/ 2147483647 w 182"/>
                <a:gd name="T13" fmla="*/ 2147483647 h 163"/>
                <a:gd name="T14" fmla="*/ 2147483647 w 182"/>
                <a:gd name="T15" fmla="*/ 2147483647 h 163"/>
                <a:gd name="T16" fmla="*/ 2147483647 w 182"/>
                <a:gd name="T17" fmla="*/ 2147483647 h 163"/>
                <a:gd name="T18" fmla="*/ 2147483647 w 182"/>
                <a:gd name="T19" fmla="*/ 2147483647 h 163"/>
                <a:gd name="T20" fmla="*/ 2147483647 w 182"/>
                <a:gd name="T21" fmla="*/ 2147483647 h 163"/>
                <a:gd name="T22" fmla="*/ 2147483647 w 182"/>
                <a:gd name="T23" fmla="*/ 2147483647 h 163"/>
                <a:gd name="T24" fmla="*/ 2147483647 w 182"/>
                <a:gd name="T25" fmla="*/ 2147483647 h 163"/>
                <a:gd name="T26" fmla="*/ 2147483647 w 182"/>
                <a:gd name="T27" fmla="*/ 2147483647 h 163"/>
                <a:gd name="T28" fmla="*/ 2147483647 w 182"/>
                <a:gd name="T29" fmla="*/ 2147483647 h 163"/>
                <a:gd name="T30" fmla="*/ 2147483647 w 182"/>
                <a:gd name="T31" fmla="*/ 2147483647 h 163"/>
                <a:gd name="T32" fmla="*/ 2147483647 w 182"/>
                <a:gd name="T33" fmla="*/ 2147483647 h 163"/>
                <a:gd name="T34" fmla="*/ 2147483647 w 182"/>
                <a:gd name="T35" fmla="*/ 2147483647 h 163"/>
                <a:gd name="T36" fmla="*/ 2147483647 w 182"/>
                <a:gd name="T37" fmla="*/ 2147483647 h 163"/>
                <a:gd name="T38" fmla="*/ 2147483647 w 182"/>
                <a:gd name="T39" fmla="*/ 2147483647 h 163"/>
                <a:gd name="T40" fmla="*/ 2147483647 w 182"/>
                <a:gd name="T41" fmla="*/ 2147483647 h 163"/>
                <a:gd name="T42" fmla="*/ 2147483647 w 182"/>
                <a:gd name="T43" fmla="*/ 2147483647 h 163"/>
                <a:gd name="T44" fmla="*/ 2147483647 w 182"/>
                <a:gd name="T45" fmla="*/ 2147483647 h 163"/>
                <a:gd name="T46" fmla="*/ 2147483647 w 182"/>
                <a:gd name="T47" fmla="*/ 2147483647 h 163"/>
                <a:gd name="T48" fmla="*/ 2147483647 w 182"/>
                <a:gd name="T49" fmla="*/ 2147483647 h 163"/>
                <a:gd name="T50" fmla="*/ 2147483647 w 182"/>
                <a:gd name="T51" fmla="*/ 2147483647 h 163"/>
                <a:gd name="T52" fmla="*/ 2147483647 w 182"/>
                <a:gd name="T53" fmla="*/ 2147483647 h 163"/>
                <a:gd name="T54" fmla="*/ 0 w 182"/>
                <a:gd name="T55" fmla="*/ 2147483647 h 163"/>
                <a:gd name="T56" fmla="*/ 2147483647 w 182"/>
                <a:gd name="T57" fmla="*/ 2147483647 h 163"/>
                <a:gd name="T58" fmla="*/ 2147483647 w 182"/>
                <a:gd name="T59" fmla="*/ 2147483647 h 163"/>
                <a:gd name="T60" fmla="*/ 2147483647 w 182"/>
                <a:gd name="T61" fmla="*/ 2147483647 h 163"/>
                <a:gd name="T62" fmla="*/ 2147483647 w 182"/>
                <a:gd name="T63" fmla="*/ 2147483647 h 163"/>
                <a:gd name="T64" fmla="*/ 2147483647 w 182"/>
                <a:gd name="T65" fmla="*/ 2147483647 h 163"/>
                <a:gd name="T66" fmla="*/ 2147483647 w 182"/>
                <a:gd name="T67" fmla="*/ 2147483647 h 163"/>
                <a:gd name="T68" fmla="*/ 2147483647 w 182"/>
                <a:gd name="T69" fmla="*/ 2147483647 h 163"/>
                <a:gd name="T70" fmla="*/ 2147483647 w 182"/>
                <a:gd name="T71" fmla="*/ 2147483647 h 163"/>
                <a:gd name="T72" fmla="*/ 2147483647 w 182"/>
                <a:gd name="T73" fmla="*/ 2147483647 h 163"/>
                <a:gd name="T74" fmla="*/ 2147483647 w 182"/>
                <a:gd name="T75" fmla="*/ 2147483647 h 163"/>
                <a:gd name="T76" fmla="*/ 2147483647 w 182"/>
                <a:gd name="T77" fmla="*/ 2147483647 h 163"/>
                <a:gd name="T78" fmla="*/ 2147483647 w 182"/>
                <a:gd name="T79" fmla="*/ 2147483647 h 163"/>
                <a:gd name="T80" fmla="*/ 2147483647 w 182"/>
                <a:gd name="T81" fmla="*/ 2147483647 h 163"/>
                <a:gd name="T82" fmla="*/ 2147483647 w 182"/>
                <a:gd name="T83" fmla="*/ 2147483647 h 163"/>
                <a:gd name="T84" fmla="*/ 2147483647 w 182"/>
                <a:gd name="T85" fmla="*/ 2147483647 h 163"/>
                <a:gd name="T86" fmla="*/ 2147483647 w 182"/>
                <a:gd name="T87" fmla="*/ 2147483647 h 163"/>
                <a:gd name="T88" fmla="*/ 2147483647 w 182"/>
                <a:gd name="T89" fmla="*/ 2147483647 h 163"/>
                <a:gd name="T90" fmla="*/ 2147483647 w 182"/>
                <a:gd name="T91" fmla="*/ 2147483647 h 163"/>
                <a:gd name="T92" fmla="*/ 2147483647 w 182"/>
                <a:gd name="T93" fmla="*/ 2147483647 h 163"/>
                <a:gd name="T94" fmla="*/ 2147483647 w 182"/>
                <a:gd name="T95" fmla="*/ 2147483647 h 16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82" h="163">
                  <a:moveTo>
                    <a:pt x="87" y="13"/>
                  </a:moveTo>
                  <a:lnTo>
                    <a:pt x="112" y="0"/>
                  </a:lnTo>
                  <a:lnTo>
                    <a:pt x="114" y="0"/>
                  </a:lnTo>
                  <a:lnTo>
                    <a:pt x="118" y="0"/>
                  </a:lnTo>
                  <a:lnTo>
                    <a:pt x="125" y="2"/>
                  </a:lnTo>
                  <a:lnTo>
                    <a:pt x="131" y="4"/>
                  </a:lnTo>
                  <a:lnTo>
                    <a:pt x="139" y="8"/>
                  </a:lnTo>
                  <a:lnTo>
                    <a:pt x="146" y="11"/>
                  </a:lnTo>
                  <a:lnTo>
                    <a:pt x="156" y="17"/>
                  </a:lnTo>
                  <a:lnTo>
                    <a:pt x="161" y="23"/>
                  </a:lnTo>
                  <a:lnTo>
                    <a:pt x="167" y="32"/>
                  </a:lnTo>
                  <a:lnTo>
                    <a:pt x="171" y="36"/>
                  </a:lnTo>
                  <a:lnTo>
                    <a:pt x="173" y="40"/>
                  </a:lnTo>
                  <a:lnTo>
                    <a:pt x="177" y="46"/>
                  </a:lnTo>
                  <a:lnTo>
                    <a:pt x="178" y="51"/>
                  </a:lnTo>
                  <a:lnTo>
                    <a:pt x="178" y="55"/>
                  </a:lnTo>
                  <a:lnTo>
                    <a:pt x="180" y="63"/>
                  </a:lnTo>
                  <a:lnTo>
                    <a:pt x="180" y="70"/>
                  </a:lnTo>
                  <a:lnTo>
                    <a:pt x="182" y="78"/>
                  </a:lnTo>
                  <a:lnTo>
                    <a:pt x="180" y="84"/>
                  </a:lnTo>
                  <a:lnTo>
                    <a:pt x="180" y="93"/>
                  </a:lnTo>
                  <a:lnTo>
                    <a:pt x="178" y="97"/>
                  </a:lnTo>
                  <a:lnTo>
                    <a:pt x="178" y="101"/>
                  </a:lnTo>
                  <a:lnTo>
                    <a:pt x="178" y="104"/>
                  </a:lnTo>
                  <a:lnTo>
                    <a:pt x="177" y="110"/>
                  </a:lnTo>
                  <a:lnTo>
                    <a:pt x="173" y="118"/>
                  </a:lnTo>
                  <a:lnTo>
                    <a:pt x="169" y="125"/>
                  </a:lnTo>
                  <a:lnTo>
                    <a:pt x="165" y="131"/>
                  </a:lnTo>
                  <a:lnTo>
                    <a:pt x="161" y="139"/>
                  </a:lnTo>
                  <a:lnTo>
                    <a:pt x="156" y="144"/>
                  </a:lnTo>
                  <a:lnTo>
                    <a:pt x="150" y="148"/>
                  </a:lnTo>
                  <a:lnTo>
                    <a:pt x="144" y="152"/>
                  </a:lnTo>
                  <a:lnTo>
                    <a:pt x="139" y="156"/>
                  </a:lnTo>
                  <a:lnTo>
                    <a:pt x="133" y="158"/>
                  </a:lnTo>
                  <a:lnTo>
                    <a:pt x="125" y="160"/>
                  </a:lnTo>
                  <a:lnTo>
                    <a:pt x="118" y="161"/>
                  </a:lnTo>
                  <a:lnTo>
                    <a:pt x="112" y="163"/>
                  </a:lnTo>
                  <a:lnTo>
                    <a:pt x="104" y="163"/>
                  </a:lnTo>
                  <a:lnTo>
                    <a:pt x="99" y="163"/>
                  </a:lnTo>
                  <a:lnTo>
                    <a:pt x="91" y="163"/>
                  </a:lnTo>
                  <a:lnTo>
                    <a:pt x="85" y="163"/>
                  </a:lnTo>
                  <a:lnTo>
                    <a:pt x="78" y="161"/>
                  </a:lnTo>
                  <a:lnTo>
                    <a:pt x="70" y="161"/>
                  </a:lnTo>
                  <a:lnTo>
                    <a:pt x="64" y="160"/>
                  </a:lnTo>
                  <a:lnTo>
                    <a:pt x="57" y="160"/>
                  </a:lnTo>
                  <a:lnTo>
                    <a:pt x="51" y="158"/>
                  </a:lnTo>
                  <a:lnTo>
                    <a:pt x="45" y="156"/>
                  </a:lnTo>
                  <a:lnTo>
                    <a:pt x="42" y="154"/>
                  </a:lnTo>
                  <a:lnTo>
                    <a:pt x="36" y="154"/>
                  </a:lnTo>
                  <a:lnTo>
                    <a:pt x="30" y="150"/>
                  </a:lnTo>
                  <a:lnTo>
                    <a:pt x="26" y="148"/>
                  </a:lnTo>
                  <a:lnTo>
                    <a:pt x="23" y="148"/>
                  </a:lnTo>
                  <a:lnTo>
                    <a:pt x="21" y="146"/>
                  </a:lnTo>
                  <a:lnTo>
                    <a:pt x="17" y="144"/>
                  </a:lnTo>
                  <a:lnTo>
                    <a:pt x="15" y="144"/>
                  </a:lnTo>
                  <a:lnTo>
                    <a:pt x="0" y="122"/>
                  </a:lnTo>
                  <a:lnTo>
                    <a:pt x="4" y="123"/>
                  </a:lnTo>
                  <a:lnTo>
                    <a:pt x="7" y="125"/>
                  </a:lnTo>
                  <a:lnTo>
                    <a:pt x="15" y="127"/>
                  </a:lnTo>
                  <a:lnTo>
                    <a:pt x="21" y="129"/>
                  </a:lnTo>
                  <a:lnTo>
                    <a:pt x="30" y="131"/>
                  </a:lnTo>
                  <a:lnTo>
                    <a:pt x="34" y="131"/>
                  </a:lnTo>
                  <a:lnTo>
                    <a:pt x="40" y="131"/>
                  </a:lnTo>
                  <a:lnTo>
                    <a:pt x="45" y="133"/>
                  </a:lnTo>
                  <a:lnTo>
                    <a:pt x="49" y="133"/>
                  </a:lnTo>
                  <a:lnTo>
                    <a:pt x="53" y="133"/>
                  </a:lnTo>
                  <a:lnTo>
                    <a:pt x="59" y="133"/>
                  </a:lnTo>
                  <a:lnTo>
                    <a:pt x="63" y="131"/>
                  </a:lnTo>
                  <a:lnTo>
                    <a:pt x="68" y="131"/>
                  </a:lnTo>
                  <a:lnTo>
                    <a:pt x="72" y="131"/>
                  </a:lnTo>
                  <a:lnTo>
                    <a:pt x="78" y="129"/>
                  </a:lnTo>
                  <a:lnTo>
                    <a:pt x="82" y="127"/>
                  </a:lnTo>
                  <a:lnTo>
                    <a:pt x="87" y="125"/>
                  </a:lnTo>
                  <a:lnTo>
                    <a:pt x="95" y="120"/>
                  </a:lnTo>
                  <a:lnTo>
                    <a:pt x="102" y="112"/>
                  </a:lnTo>
                  <a:lnTo>
                    <a:pt x="104" y="106"/>
                  </a:lnTo>
                  <a:lnTo>
                    <a:pt x="106" y="101"/>
                  </a:lnTo>
                  <a:lnTo>
                    <a:pt x="108" y="95"/>
                  </a:lnTo>
                  <a:lnTo>
                    <a:pt x="112" y="89"/>
                  </a:lnTo>
                  <a:lnTo>
                    <a:pt x="112" y="82"/>
                  </a:lnTo>
                  <a:lnTo>
                    <a:pt x="112" y="74"/>
                  </a:lnTo>
                  <a:lnTo>
                    <a:pt x="112" y="68"/>
                  </a:lnTo>
                  <a:lnTo>
                    <a:pt x="114" y="63"/>
                  </a:lnTo>
                  <a:lnTo>
                    <a:pt x="112" y="57"/>
                  </a:lnTo>
                  <a:lnTo>
                    <a:pt x="112" y="53"/>
                  </a:lnTo>
                  <a:lnTo>
                    <a:pt x="112" y="48"/>
                  </a:lnTo>
                  <a:lnTo>
                    <a:pt x="112" y="44"/>
                  </a:lnTo>
                  <a:lnTo>
                    <a:pt x="110" y="36"/>
                  </a:lnTo>
                  <a:lnTo>
                    <a:pt x="108" y="30"/>
                  </a:lnTo>
                  <a:lnTo>
                    <a:pt x="106" y="25"/>
                  </a:lnTo>
                  <a:lnTo>
                    <a:pt x="104" y="21"/>
                  </a:lnTo>
                  <a:lnTo>
                    <a:pt x="97" y="15"/>
                  </a:lnTo>
                  <a:lnTo>
                    <a:pt x="91" y="13"/>
                  </a:lnTo>
                  <a:lnTo>
                    <a:pt x="87" y="13"/>
                  </a:lnTo>
                  <a:close/>
                </a:path>
              </a:pathLst>
            </a:custGeom>
            <a:solidFill>
              <a:srgbClr val="7D4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0937"/>
            </a:p>
          </p:txBody>
        </p:sp>
        <p:sp>
          <p:nvSpPr>
            <p:cNvPr id="68" name="Freeform 30"/>
            <p:cNvSpPr>
              <a:spLocks/>
            </p:cNvSpPr>
            <p:nvPr/>
          </p:nvSpPr>
          <p:spPr bwMode="auto">
            <a:xfrm>
              <a:off x="5330826" y="3717925"/>
              <a:ext cx="77788" cy="66675"/>
            </a:xfrm>
            <a:custGeom>
              <a:avLst/>
              <a:gdLst>
                <a:gd name="T0" fmla="*/ 2147483647 w 97"/>
                <a:gd name="T1" fmla="*/ 2147483647 h 86"/>
                <a:gd name="T2" fmla="*/ 2147483647 w 97"/>
                <a:gd name="T3" fmla="*/ 2147483647 h 86"/>
                <a:gd name="T4" fmla="*/ 2147483647 w 97"/>
                <a:gd name="T5" fmla="*/ 2147483647 h 86"/>
                <a:gd name="T6" fmla="*/ 2147483647 w 97"/>
                <a:gd name="T7" fmla="*/ 2147483647 h 86"/>
                <a:gd name="T8" fmla="*/ 2147483647 w 97"/>
                <a:gd name="T9" fmla="*/ 2147483647 h 86"/>
                <a:gd name="T10" fmla="*/ 2147483647 w 97"/>
                <a:gd name="T11" fmla="*/ 2147483647 h 86"/>
                <a:gd name="T12" fmla="*/ 2147483647 w 97"/>
                <a:gd name="T13" fmla="*/ 2147483647 h 86"/>
                <a:gd name="T14" fmla="*/ 2147483647 w 97"/>
                <a:gd name="T15" fmla="*/ 2147483647 h 86"/>
                <a:gd name="T16" fmla="*/ 2147483647 w 97"/>
                <a:gd name="T17" fmla="*/ 2147483647 h 86"/>
                <a:gd name="T18" fmla="*/ 2147483647 w 97"/>
                <a:gd name="T19" fmla="*/ 2147483647 h 86"/>
                <a:gd name="T20" fmla="*/ 2147483647 w 97"/>
                <a:gd name="T21" fmla="*/ 2147483647 h 86"/>
                <a:gd name="T22" fmla="*/ 2147483647 w 97"/>
                <a:gd name="T23" fmla="*/ 2147483647 h 86"/>
                <a:gd name="T24" fmla="*/ 2147483647 w 97"/>
                <a:gd name="T25" fmla="*/ 2147483647 h 86"/>
                <a:gd name="T26" fmla="*/ 2147483647 w 97"/>
                <a:gd name="T27" fmla="*/ 2147483647 h 86"/>
                <a:gd name="T28" fmla="*/ 2147483647 w 97"/>
                <a:gd name="T29" fmla="*/ 2147483647 h 86"/>
                <a:gd name="T30" fmla="*/ 2147483647 w 97"/>
                <a:gd name="T31" fmla="*/ 2147483647 h 86"/>
                <a:gd name="T32" fmla="*/ 2147483647 w 97"/>
                <a:gd name="T33" fmla="*/ 2147483647 h 86"/>
                <a:gd name="T34" fmla="*/ 2147483647 w 97"/>
                <a:gd name="T35" fmla="*/ 2147483647 h 86"/>
                <a:gd name="T36" fmla="*/ 2147483647 w 97"/>
                <a:gd name="T37" fmla="*/ 2147483647 h 86"/>
                <a:gd name="T38" fmla="*/ 2147483647 w 97"/>
                <a:gd name="T39" fmla="*/ 2147483647 h 86"/>
                <a:gd name="T40" fmla="*/ 2147483647 w 97"/>
                <a:gd name="T41" fmla="*/ 2147483647 h 86"/>
                <a:gd name="T42" fmla="*/ 2147483647 w 97"/>
                <a:gd name="T43" fmla="*/ 2147483647 h 86"/>
                <a:gd name="T44" fmla="*/ 2147483647 w 97"/>
                <a:gd name="T45" fmla="*/ 2147483647 h 86"/>
                <a:gd name="T46" fmla="*/ 2147483647 w 97"/>
                <a:gd name="T47" fmla="*/ 2147483647 h 86"/>
                <a:gd name="T48" fmla="*/ 2147483647 w 97"/>
                <a:gd name="T49" fmla="*/ 2147483647 h 86"/>
                <a:gd name="T50" fmla="*/ 2147483647 w 97"/>
                <a:gd name="T51" fmla="*/ 2147483647 h 86"/>
                <a:gd name="T52" fmla="*/ 2147483647 w 97"/>
                <a:gd name="T53" fmla="*/ 2147483647 h 86"/>
                <a:gd name="T54" fmla="*/ 2147483647 w 97"/>
                <a:gd name="T55" fmla="*/ 2147483647 h 86"/>
                <a:gd name="T56" fmla="*/ 2147483647 w 97"/>
                <a:gd name="T57" fmla="*/ 2147483647 h 86"/>
                <a:gd name="T58" fmla="*/ 2147483647 w 97"/>
                <a:gd name="T59" fmla="*/ 2147483647 h 86"/>
                <a:gd name="T60" fmla="*/ 2147483647 w 97"/>
                <a:gd name="T61" fmla="*/ 2147483647 h 86"/>
                <a:gd name="T62" fmla="*/ 2147483647 w 97"/>
                <a:gd name="T63" fmla="*/ 2147483647 h 86"/>
                <a:gd name="T64" fmla="*/ 2147483647 w 97"/>
                <a:gd name="T65" fmla="*/ 0 h 86"/>
                <a:gd name="T66" fmla="*/ 2147483647 w 97"/>
                <a:gd name="T67" fmla="*/ 0 h 86"/>
                <a:gd name="T68" fmla="*/ 2147483647 w 97"/>
                <a:gd name="T69" fmla="*/ 0 h 86"/>
                <a:gd name="T70" fmla="*/ 2147483647 w 97"/>
                <a:gd name="T71" fmla="*/ 2147483647 h 86"/>
                <a:gd name="T72" fmla="*/ 2147483647 w 97"/>
                <a:gd name="T73" fmla="*/ 2147483647 h 86"/>
                <a:gd name="T74" fmla="*/ 2147483647 w 97"/>
                <a:gd name="T75" fmla="*/ 2147483647 h 86"/>
                <a:gd name="T76" fmla="*/ 2147483647 w 97"/>
                <a:gd name="T77" fmla="*/ 2147483647 h 86"/>
                <a:gd name="T78" fmla="*/ 2147483647 w 97"/>
                <a:gd name="T79" fmla="*/ 2147483647 h 86"/>
                <a:gd name="T80" fmla="*/ 2147483647 w 97"/>
                <a:gd name="T81" fmla="*/ 2147483647 h 86"/>
                <a:gd name="T82" fmla="*/ 0 w 97"/>
                <a:gd name="T83" fmla="*/ 2147483647 h 86"/>
                <a:gd name="T84" fmla="*/ 0 w 97"/>
                <a:gd name="T85" fmla="*/ 2147483647 h 86"/>
                <a:gd name="T86" fmla="*/ 0 w 97"/>
                <a:gd name="T87" fmla="*/ 2147483647 h 86"/>
                <a:gd name="T88" fmla="*/ 0 w 97"/>
                <a:gd name="T89" fmla="*/ 2147483647 h 86"/>
                <a:gd name="T90" fmla="*/ 2147483647 w 97"/>
                <a:gd name="T91" fmla="*/ 2147483647 h 86"/>
                <a:gd name="T92" fmla="*/ 2147483647 w 97"/>
                <a:gd name="T93" fmla="*/ 2147483647 h 86"/>
                <a:gd name="T94" fmla="*/ 2147483647 w 97"/>
                <a:gd name="T95" fmla="*/ 2147483647 h 86"/>
                <a:gd name="T96" fmla="*/ 2147483647 w 97"/>
                <a:gd name="T97" fmla="*/ 2147483647 h 86"/>
                <a:gd name="T98" fmla="*/ 2147483647 w 97"/>
                <a:gd name="T99" fmla="*/ 2147483647 h 86"/>
                <a:gd name="T100" fmla="*/ 2147483647 w 97"/>
                <a:gd name="T101" fmla="*/ 2147483647 h 86"/>
                <a:gd name="T102" fmla="*/ 2147483647 w 97"/>
                <a:gd name="T103" fmla="*/ 2147483647 h 86"/>
                <a:gd name="T104" fmla="*/ 2147483647 w 97"/>
                <a:gd name="T105" fmla="*/ 2147483647 h 86"/>
                <a:gd name="T106" fmla="*/ 2147483647 w 97"/>
                <a:gd name="T107" fmla="*/ 2147483647 h 8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97" h="86">
                  <a:moveTo>
                    <a:pt x="34" y="82"/>
                  </a:moveTo>
                  <a:lnTo>
                    <a:pt x="34" y="78"/>
                  </a:lnTo>
                  <a:lnTo>
                    <a:pt x="30" y="74"/>
                  </a:lnTo>
                  <a:lnTo>
                    <a:pt x="27" y="67"/>
                  </a:lnTo>
                  <a:lnTo>
                    <a:pt x="25" y="61"/>
                  </a:lnTo>
                  <a:lnTo>
                    <a:pt x="23" y="55"/>
                  </a:lnTo>
                  <a:lnTo>
                    <a:pt x="23" y="52"/>
                  </a:lnTo>
                  <a:lnTo>
                    <a:pt x="23" y="48"/>
                  </a:lnTo>
                  <a:lnTo>
                    <a:pt x="25" y="44"/>
                  </a:lnTo>
                  <a:lnTo>
                    <a:pt x="27" y="38"/>
                  </a:lnTo>
                  <a:lnTo>
                    <a:pt x="30" y="34"/>
                  </a:lnTo>
                  <a:lnTo>
                    <a:pt x="34" y="33"/>
                  </a:lnTo>
                  <a:lnTo>
                    <a:pt x="40" y="29"/>
                  </a:lnTo>
                  <a:lnTo>
                    <a:pt x="46" y="27"/>
                  </a:lnTo>
                  <a:lnTo>
                    <a:pt x="49" y="25"/>
                  </a:lnTo>
                  <a:lnTo>
                    <a:pt x="53" y="25"/>
                  </a:lnTo>
                  <a:lnTo>
                    <a:pt x="59" y="25"/>
                  </a:lnTo>
                  <a:lnTo>
                    <a:pt x="65" y="25"/>
                  </a:lnTo>
                  <a:lnTo>
                    <a:pt x="70" y="29"/>
                  </a:lnTo>
                  <a:lnTo>
                    <a:pt x="74" y="31"/>
                  </a:lnTo>
                  <a:lnTo>
                    <a:pt x="76" y="34"/>
                  </a:lnTo>
                  <a:lnTo>
                    <a:pt x="78" y="38"/>
                  </a:lnTo>
                  <a:lnTo>
                    <a:pt x="78" y="40"/>
                  </a:lnTo>
                  <a:lnTo>
                    <a:pt x="97" y="29"/>
                  </a:lnTo>
                  <a:lnTo>
                    <a:pt x="95" y="27"/>
                  </a:lnTo>
                  <a:lnTo>
                    <a:pt x="89" y="21"/>
                  </a:lnTo>
                  <a:lnTo>
                    <a:pt x="86" y="17"/>
                  </a:lnTo>
                  <a:lnTo>
                    <a:pt x="82" y="15"/>
                  </a:lnTo>
                  <a:lnTo>
                    <a:pt x="76" y="12"/>
                  </a:lnTo>
                  <a:lnTo>
                    <a:pt x="72" y="8"/>
                  </a:lnTo>
                  <a:lnTo>
                    <a:pt x="65" y="6"/>
                  </a:lnTo>
                  <a:lnTo>
                    <a:pt x="59" y="2"/>
                  </a:lnTo>
                  <a:lnTo>
                    <a:pt x="51" y="0"/>
                  </a:lnTo>
                  <a:lnTo>
                    <a:pt x="46" y="0"/>
                  </a:lnTo>
                  <a:lnTo>
                    <a:pt x="38" y="0"/>
                  </a:lnTo>
                  <a:lnTo>
                    <a:pt x="32" y="4"/>
                  </a:lnTo>
                  <a:lnTo>
                    <a:pt x="25" y="8"/>
                  </a:lnTo>
                  <a:lnTo>
                    <a:pt x="17" y="15"/>
                  </a:lnTo>
                  <a:lnTo>
                    <a:pt x="11" y="21"/>
                  </a:lnTo>
                  <a:lnTo>
                    <a:pt x="6" y="29"/>
                  </a:lnTo>
                  <a:lnTo>
                    <a:pt x="2" y="34"/>
                  </a:lnTo>
                  <a:lnTo>
                    <a:pt x="0" y="40"/>
                  </a:lnTo>
                  <a:lnTo>
                    <a:pt x="0" y="46"/>
                  </a:lnTo>
                  <a:lnTo>
                    <a:pt x="0" y="52"/>
                  </a:lnTo>
                  <a:lnTo>
                    <a:pt x="0" y="57"/>
                  </a:lnTo>
                  <a:lnTo>
                    <a:pt x="2" y="63"/>
                  </a:lnTo>
                  <a:lnTo>
                    <a:pt x="2" y="67"/>
                  </a:lnTo>
                  <a:lnTo>
                    <a:pt x="6" y="72"/>
                  </a:lnTo>
                  <a:lnTo>
                    <a:pt x="8" y="76"/>
                  </a:lnTo>
                  <a:lnTo>
                    <a:pt x="9" y="80"/>
                  </a:lnTo>
                  <a:lnTo>
                    <a:pt x="13" y="84"/>
                  </a:lnTo>
                  <a:lnTo>
                    <a:pt x="15" y="86"/>
                  </a:lnTo>
                  <a:lnTo>
                    <a:pt x="34" y="82"/>
                  </a:lnTo>
                  <a:close/>
                </a:path>
              </a:pathLst>
            </a:custGeom>
            <a:solidFill>
              <a:srgbClr val="7D4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0937"/>
            </a:p>
          </p:txBody>
        </p:sp>
        <p:sp>
          <p:nvSpPr>
            <p:cNvPr id="69" name="Freeform 31"/>
            <p:cNvSpPr>
              <a:spLocks/>
            </p:cNvSpPr>
            <p:nvPr/>
          </p:nvSpPr>
          <p:spPr bwMode="auto">
            <a:xfrm>
              <a:off x="5434013" y="3444875"/>
              <a:ext cx="212725" cy="260350"/>
            </a:xfrm>
            <a:custGeom>
              <a:avLst/>
              <a:gdLst>
                <a:gd name="T0" fmla="*/ 0 w 268"/>
                <a:gd name="T1" fmla="*/ 2147483647 h 329"/>
                <a:gd name="T2" fmla="*/ 2147483647 w 268"/>
                <a:gd name="T3" fmla="*/ 2147483647 h 329"/>
                <a:gd name="T4" fmla="*/ 2147483647 w 268"/>
                <a:gd name="T5" fmla="*/ 2147483647 h 329"/>
                <a:gd name="T6" fmla="*/ 2147483647 w 268"/>
                <a:gd name="T7" fmla="*/ 2147483647 h 329"/>
                <a:gd name="T8" fmla="*/ 2147483647 w 268"/>
                <a:gd name="T9" fmla="*/ 2147483647 h 329"/>
                <a:gd name="T10" fmla="*/ 2147483647 w 268"/>
                <a:gd name="T11" fmla="*/ 2147483647 h 329"/>
                <a:gd name="T12" fmla="*/ 2147483647 w 268"/>
                <a:gd name="T13" fmla="*/ 2147483647 h 329"/>
                <a:gd name="T14" fmla="*/ 2147483647 w 268"/>
                <a:gd name="T15" fmla="*/ 2147483647 h 329"/>
                <a:gd name="T16" fmla="*/ 2147483647 w 268"/>
                <a:gd name="T17" fmla="*/ 2147483647 h 329"/>
                <a:gd name="T18" fmla="*/ 2147483647 w 268"/>
                <a:gd name="T19" fmla="*/ 2147483647 h 329"/>
                <a:gd name="T20" fmla="*/ 2147483647 w 268"/>
                <a:gd name="T21" fmla="*/ 2147483647 h 329"/>
                <a:gd name="T22" fmla="*/ 2147483647 w 268"/>
                <a:gd name="T23" fmla="*/ 2147483647 h 329"/>
                <a:gd name="T24" fmla="*/ 2147483647 w 268"/>
                <a:gd name="T25" fmla="*/ 2147483647 h 329"/>
                <a:gd name="T26" fmla="*/ 2147483647 w 268"/>
                <a:gd name="T27" fmla="*/ 2147483647 h 329"/>
                <a:gd name="T28" fmla="*/ 2147483647 w 268"/>
                <a:gd name="T29" fmla="*/ 2147483647 h 329"/>
                <a:gd name="T30" fmla="*/ 2147483647 w 268"/>
                <a:gd name="T31" fmla="*/ 2147483647 h 329"/>
                <a:gd name="T32" fmla="*/ 2147483647 w 268"/>
                <a:gd name="T33" fmla="*/ 2147483647 h 329"/>
                <a:gd name="T34" fmla="*/ 2147483647 w 268"/>
                <a:gd name="T35" fmla="*/ 2147483647 h 329"/>
                <a:gd name="T36" fmla="*/ 2147483647 w 268"/>
                <a:gd name="T37" fmla="*/ 2147483647 h 329"/>
                <a:gd name="T38" fmla="*/ 2147483647 w 268"/>
                <a:gd name="T39" fmla="*/ 2147483647 h 329"/>
                <a:gd name="T40" fmla="*/ 2147483647 w 268"/>
                <a:gd name="T41" fmla="*/ 2147483647 h 329"/>
                <a:gd name="T42" fmla="*/ 2147483647 w 268"/>
                <a:gd name="T43" fmla="*/ 2147483647 h 329"/>
                <a:gd name="T44" fmla="*/ 2147483647 w 268"/>
                <a:gd name="T45" fmla="*/ 2147483647 h 329"/>
                <a:gd name="T46" fmla="*/ 2147483647 w 268"/>
                <a:gd name="T47" fmla="*/ 2147483647 h 329"/>
                <a:gd name="T48" fmla="*/ 2147483647 w 268"/>
                <a:gd name="T49" fmla="*/ 2147483647 h 329"/>
                <a:gd name="T50" fmla="*/ 2147483647 w 268"/>
                <a:gd name="T51" fmla="*/ 2147483647 h 329"/>
                <a:gd name="T52" fmla="*/ 2147483647 w 268"/>
                <a:gd name="T53" fmla="*/ 2147483647 h 329"/>
                <a:gd name="T54" fmla="*/ 2147483647 w 268"/>
                <a:gd name="T55" fmla="*/ 2147483647 h 329"/>
                <a:gd name="T56" fmla="*/ 2147483647 w 268"/>
                <a:gd name="T57" fmla="*/ 2147483647 h 329"/>
                <a:gd name="T58" fmla="*/ 2147483647 w 268"/>
                <a:gd name="T59" fmla="*/ 2147483647 h 329"/>
                <a:gd name="T60" fmla="*/ 2147483647 w 268"/>
                <a:gd name="T61" fmla="*/ 2147483647 h 329"/>
                <a:gd name="T62" fmla="*/ 2147483647 w 268"/>
                <a:gd name="T63" fmla="*/ 2147483647 h 329"/>
                <a:gd name="T64" fmla="*/ 2147483647 w 268"/>
                <a:gd name="T65" fmla="*/ 2147483647 h 329"/>
                <a:gd name="T66" fmla="*/ 2147483647 w 268"/>
                <a:gd name="T67" fmla="*/ 2147483647 h 329"/>
                <a:gd name="T68" fmla="*/ 2147483647 w 268"/>
                <a:gd name="T69" fmla="*/ 2147483647 h 329"/>
                <a:gd name="T70" fmla="*/ 2147483647 w 268"/>
                <a:gd name="T71" fmla="*/ 2147483647 h 329"/>
                <a:gd name="T72" fmla="*/ 2147483647 w 268"/>
                <a:gd name="T73" fmla="*/ 2147483647 h 329"/>
                <a:gd name="T74" fmla="*/ 2147483647 w 268"/>
                <a:gd name="T75" fmla="*/ 2147483647 h 329"/>
                <a:gd name="T76" fmla="*/ 2147483647 w 268"/>
                <a:gd name="T77" fmla="*/ 2147483647 h 329"/>
                <a:gd name="T78" fmla="*/ 2147483647 w 268"/>
                <a:gd name="T79" fmla="*/ 2147483647 h 329"/>
                <a:gd name="T80" fmla="*/ 2147483647 w 268"/>
                <a:gd name="T81" fmla="*/ 2147483647 h 329"/>
                <a:gd name="T82" fmla="*/ 2147483647 w 268"/>
                <a:gd name="T83" fmla="*/ 2147483647 h 329"/>
                <a:gd name="T84" fmla="*/ 2147483647 w 268"/>
                <a:gd name="T85" fmla="*/ 2147483647 h 329"/>
                <a:gd name="T86" fmla="*/ 2147483647 w 268"/>
                <a:gd name="T87" fmla="*/ 2147483647 h 329"/>
                <a:gd name="T88" fmla="*/ 2147483647 w 268"/>
                <a:gd name="T89" fmla="*/ 2147483647 h 329"/>
                <a:gd name="T90" fmla="*/ 2147483647 w 268"/>
                <a:gd name="T91" fmla="*/ 2147483647 h 329"/>
                <a:gd name="T92" fmla="*/ 2147483647 w 268"/>
                <a:gd name="T93" fmla="*/ 2147483647 h 329"/>
                <a:gd name="T94" fmla="*/ 2147483647 w 268"/>
                <a:gd name="T95" fmla="*/ 2147483647 h 329"/>
                <a:gd name="T96" fmla="*/ 2147483647 w 268"/>
                <a:gd name="T97" fmla="*/ 2147483647 h 329"/>
                <a:gd name="T98" fmla="*/ 2147483647 w 268"/>
                <a:gd name="T99" fmla="*/ 2147483647 h 329"/>
                <a:gd name="T100" fmla="*/ 2147483647 w 268"/>
                <a:gd name="T101" fmla="*/ 2147483647 h 329"/>
                <a:gd name="T102" fmla="*/ 2147483647 w 268"/>
                <a:gd name="T103" fmla="*/ 2147483647 h 329"/>
                <a:gd name="T104" fmla="*/ 2147483647 w 268"/>
                <a:gd name="T105" fmla="*/ 2147483647 h 329"/>
                <a:gd name="T106" fmla="*/ 2147483647 w 268"/>
                <a:gd name="T107" fmla="*/ 2147483647 h 329"/>
                <a:gd name="T108" fmla="*/ 2147483647 w 268"/>
                <a:gd name="T109" fmla="*/ 2147483647 h 329"/>
                <a:gd name="T110" fmla="*/ 0 w 268"/>
                <a:gd name="T111" fmla="*/ 2147483647 h 32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68" h="329">
                  <a:moveTo>
                    <a:pt x="0" y="318"/>
                  </a:moveTo>
                  <a:lnTo>
                    <a:pt x="0" y="316"/>
                  </a:lnTo>
                  <a:lnTo>
                    <a:pt x="6" y="312"/>
                  </a:lnTo>
                  <a:lnTo>
                    <a:pt x="10" y="308"/>
                  </a:lnTo>
                  <a:lnTo>
                    <a:pt x="14" y="306"/>
                  </a:lnTo>
                  <a:lnTo>
                    <a:pt x="17" y="301"/>
                  </a:lnTo>
                  <a:lnTo>
                    <a:pt x="25" y="297"/>
                  </a:lnTo>
                  <a:lnTo>
                    <a:pt x="31" y="289"/>
                  </a:lnTo>
                  <a:lnTo>
                    <a:pt x="36" y="283"/>
                  </a:lnTo>
                  <a:lnTo>
                    <a:pt x="44" y="278"/>
                  </a:lnTo>
                  <a:lnTo>
                    <a:pt x="52" y="270"/>
                  </a:lnTo>
                  <a:lnTo>
                    <a:pt x="59" y="263"/>
                  </a:lnTo>
                  <a:lnTo>
                    <a:pt x="69" y="255"/>
                  </a:lnTo>
                  <a:lnTo>
                    <a:pt x="73" y="249"/>
                  </a:lnTo>
                  <a:lnTo>
                    <a:pt x="78" y="245"/>
                  </a:lnTo>
                  <a:lnTo>
                    <a:pt x="82" y="240"/>
                  </a:lnTo>
                  <a:lnTo>
                    <a:pt x="88" y="236"/>
                  </a:lnTo>
                  <a:lnTo>
                    <a:pt x="92" y="230"/>
                  </a:lnTo>
                  <a:lnTo>
                    <a:pt x="97" y="225"/>
                  </a:lnTo>
                  <a:lnTo>
                    <a:pt x="101" y="219"/>
                  </a:lnTo>
                  <a:lnTo>
                    <a:pt x="107" y="213"/>
                  </a:lnTo>
                  <a:lnTo>
                    <a:pt x="111" y="207"/>
                  </a:lnTo>
                  <a:lnTo>
                    <a:pt x="116" y="202"/>
                  </a:lnTo>
                  <a:lnTo>
                    <a:pt x="122" y="196"/>
                  </a:lnTo>
                  <a:lnTo>
                    <a:pt x="128" y="190"/>
                  </a:lnTo>
                  <a:lnTo>
                    <a:pt x="131" y="185"/>
                  </a:lnTo>
                  <a:lnTo>
                    <a:pt x="137" y="177"/>
                  </a:lnTo>
                  <a:lnTo>
                    <a:pt x="141" y="171"/>
                  </a:lnTo>
                  <a:lnTo>
                    <a:pt x="147" y="164"/>
                  </a:lnTo>
                  <a:lnTo>
                    <a:pt x="152" y="156"/>
                  </a:lnTo>
                  <a:lnTo>
                    <a:pt x="158" y="150"/>
                  </a:lnTo>
                  <a:lnTo>
                    <a:pt x="164" y="143"/>
                  </a:lnTo>
                  <a:lnTo>
                    <a:pt x="169" y="135"/>
                  </a:lnTo>
                  <a:lnTo>
                    <a:pt x="173" y="128"/>
                  </a:lnTo>
                  <a:lnTo>
                    <a:pt x="179" y="120"/>
                  </a:lnTo>
                  <a:lnTo>
                    <a:pt x="185" y="112"/>
                  </a:lnTo>
                  <a:lnTo>
                    <a:pt x="190" y="105"/>
                  </a:lnTo>
                  <a:lnTo>
                    <a:pt x="196" y="95"/>
                  </a:lnTo>
                  <a:lnTo>
                    <a:pt x="200" y="88"/>
                  </a:lnTo>
                  <a:lnTo>
                    <a:pt x="206" y="80"/>
                  </a:lnTo>
                  <a:lnTo>
                    <a:pt x="211" y="73"/>
                  </a:lnTo>
                  <a:lnTo>
                    <a:pt x="217" y="63"/>
                  </a:lnTo>
                  <a:lnTo>
                    <a:pt x="221" y="54"/>
                  </a:lnTo>
                  <a:lnTo>
                    <a:pt x="226" y="46"/>
                  </a:lnTo>
                  <a:lnTo>
                    <a:pt x="230" y="36"/>
                  </a:lnTo>
                  <a:lnTo>
                    <a:pt x="236" y="27"/>
                  </a:lnTo>
                  <a:lnTo>
                    <a:pt x="240" y="17"/>
                  </a:lnTo>
                  <a:lnTo>
                    <a:pt x="246" y="8"/>
                  </a:lnTo>
                  <a:lnTo>
                    <a:pt x="251" y="0"/>
                  </a:lnTo>
                  <a:lnTo>
                    <a:pt x="268" y="21"/>
                  </a:lnTo>
                  <a:lnTo>
                    <a:pt x="266" y="21"/>
                  </a:lnTo>
                  <a:lnTo>
                    <a:pt x="266" y="25"/>
                  </a:lnTo>
                  <a:lnTo>
                    <a:pt x="265" y="31"/>
                  </a:lnTo>
                  <a:lnTo>
                    <a:pt x="265" y="38"/>
                  </a:lnTo>
                  <a:lnTo>
                    <a:pt x="263" y="42"/>
                  </a:lnTo>
                  <a:lnTo>
                    <a:pt x="261" y="48"/>
                  </a:lnTo>
                  <a:lnTo>
                    <a:pt x="259" y="52"/>
                  </a:lnTo>
                  <a:lnTo>
                    <a:pt x="259" y="59"/>
                  </a:lnTo>
                  <a:lnTo>
                    <a:pt x="257" y="65"/>
                  </a:lnTo>
                  <a:lnTo>
                    <a:pt x="255" y="73"/>
                  </a:lnTo>
                  <a:lnTo>
                    <a:pt x="253" y="78"/>
                  </a:lnTo>
                  <a:lnTo>
                    <a:pt x="251" y="86"/>
                  </a:lnTo>
                  <a:lnTo>
                    <a:pt x="247" y="93"/>
                  </a:lnTo>
                  <a:lnTo>
                    <a:pt x="246" y="101"/>
                  </a:lnTo>
                  <a:lnTo>
                    <a:pt x="242" y="109"/>
                  </a:lnTo>
                  <a:lnTo>
                    <a:pt x="238" y="118"/>
                  </a:lnTo>
                  <a:lnTo>
                    <a:pt x="234" y="124"/>
                  </a:lnTo>
                  <a:lnTo>
                    <a:pt x="230" y="133"/>
                  </a:lnTo>
                  <a:lnTo>
                    <a:pt x="228" y="137"/>
                  </a:lnTo>
                  <a:lnTo>
                    <a:pt x="225" y="143"/>
                  </a:lnTo>
                  <a:lnTo>
                    <a:pt x="223" y="147"/>
                  </a:lnTo>
                  <a:lnTo>
                    <a:pt x="221" y="152"/>
                  </a:lnTo>
                  <a:lnTo>
                    <a:pt x="215" y="160"/>
                  </a:lnTo>
                  <a:lnTo>
                    <a:pt x="209" y="169"/>
                  </a:lnTo>
                  <a:lnTo>
                    <a:pt x="206" y="173"/>
                  </a:lnTo>
                  <a:lnTo>
                    <a:pt x="204" y="179"/>
                  </a:lnTo>
                  <a:lnTo>
                    <a:pt x="202" y="183"/>
                  </a:lnTo>
                  <a:lnTo>
                    <a:pt x="198" y="188"/>
                  </a:lnTo>
                  <a:lnTo>
                    <a:pt x="194" y="192"/>
                  </a:lnTo>
                  <a:lnTo>
                    <a:pt x="190" y="196"/>
                  </a:lnTo>
                  <a:lnTo>
                    <a:pt x="188" y="202"/>
                  </a:lnTo>
                  <a:lnTo>
                    <a:pt x="185" y="207"/>
                  </a:lnTo>
                  <a:lnTo>
                    <a:pt x="181" y="211"/>
                  </a:lnTo>
                  <a:lnTo>
                    <a:pt x="177" y="215"/>
                  </a:lnTo>
                  <a:lnTo>
                    <a:pt x="173" y="221"/>
                  </a:lnTo>
                  <a:lnTo>
                    <a:pt x="169" y="225"/>
                  </a:lnTo>
                  <a:lnTo>
                    <a:pt x="164" y="232"/>
                  </a:lnTo>
                  <a:lnTo>
                    <a:pt x="156" y="240"/>
                  </a:lnTo>
                  <a:lnTo>
                    <a:pt x="149" y="245"/>
                  </a:lnTo>
                  <a:lnTo>
                    <a:pt x="141" y="253"/>
                  </a:lnTo>
                  <a:lnTo>
                    <a:pt x="133" y="261"/>
                  </a:lnTo>
                  <a:lnTo>
                    <a:pt x="124" y="268"/>
                  </a:lnTo>
                  <a:lnTo>
                    <a:pt x="116" y="274"/>
                  </a:lnTo>
                  <a:lnTo>
                    <a:pt x="109" y="282"/>
                  </a:lnTo>
                  <a:lnTo>
                    <a:pt x="103" y="283"/>
                  </a:lnTo>
                  <a:lnTo>
                    <a:pt x="97" y="287"/>
                  </a:lnTo>
                  <a:lnTo>
                    <a:pt x="93" y="289"/>
                  </a:lnTo>
                  <a:lnTo>
                    <a:pt x="88" y="293"/>
                  </a:lnTo>
                  <a:lnTo>
                    <a:pt x="82" y="295"/>
                  </a:lnTo>
                  <a:lnTo>
                    <a:pt x="78" y="301"/>
                  </a:lnTo>
                  <a:lnTo>
                    <a:pt x="73" y="302"/>
                  </a:lnTo>
                  <a:lnTo>
                    <a:pt x="69" y="306"/>
                  </a:lnTo>
                  <a:lnTo>
                    <a:pt x="63" y="308"/>
                  </a:lnTo>
                  <a:lnTo>
                    <a:pt x="57" y="312"/>
                  </a:lnTo>
                  <a:lnTo>
                    <a:pt x="52" y="314"/>
                  </a:lnTo>
                  <a:lnTo>
                    <a:pt x="46" y="318"/>
                  </a:lnTo>
                  <a:lnTo>
                    <a:pt x="40" y="320"/>
                  </a:lnTo>
                  <a:lnTo>
                    <a:pt x="34" y="323"/>
                  </a:lnTo>
                  <a:lnTo>
                    <a:pt x="29" y="327"/>
                  </a:lnTo>
                  <a:lnTo>
                    <a:pt x="25" y="329"/>
                  </a:lnTo>
                  <a:lnTo>
                    <a:pt x="0" y="31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0937"/>
            </a:p>
          </p:txBody>
        </p:sp>
        <p:sp>
          <p:nvSpPr>
            <p:cNvPr id="70" name="Freeform 32"/>
            <p:cNvSpPr>
              <a:spLocks/>
            </p:cNvSpPr>
            <p:nvPr/>
          </p:nvSpPr>
          <p:spPr bwMode="auto">
            <a:xfrm>
              <a:off x="5337176" y="3843338"/>
              <a:ext cx="93663" cy="363538"/>
            </a:xfrm>
            <a:custGeom>
              <a:avLst/>
              <a:gdLst>
                <a:gd name="T0" fmla="*/ 2147483647 w 117"/>
                <a:gd name="T1" fmla="*/ 0 h 458"/>
                <a:gd name="T2" fmla="*/ 2147483647 w 117"/>
                <a:gd name="T3" fmla="*/ 2147483647 h 458"/>
                <a:gd name="T4" fmla="*/ 2147483647 w 117"/>
                <a:gd name="T5" fmla="*/ 2147483647 h 458"/>
                <a:gd name="T6" fmla="*/ 2147483647 w 117"/>
                <a:gd name="T7" fmla="*/ 2147483647 h 458"/>
                <a:gd name="T8" fmla="*/ 2147483647 w 117"/>
                <a:gd name="T9" fmla="*/ 2147483647 h 458"/>
                <a:gd name="T10" fmla="*/ 2147483647 w 117"/>
                <a:gd name="T11" fmla="*/ 2147483647 h 458"/>
                <a:gd name="T12" fmla="*/ 2147483647 w 117"/>
                <a:gd name="T13" fmla="*/ 2147483647 h 458"/>
                <a:gd name="T14" fmla="*/ 2147483647 w 117"/>
                <a:gd name="T15" fmla="*/ 2147483647 h 458"/>
                <a:gd name="T16" fmla="*/ 2147483647 w 117"/>
                <a:gd name="T17" fmla="*/ 2147483647 h 458"/>
                <a:gd name="T18" fmla="*/ 2147483647 w 117"/>
                <a:gd name="T19" fmla="*/ 2147483647 h 458"/>
                <a:gd name="T20" fmla="*/ 2147483647 w 117"/>
                <a:gd name="T21" fmla="*/ 2147483647 h 458"/>
                <a:gd name="T22" fmla="*/ 2147483647 w 117"/>
                <a:gd name="T23" fmla="*/ 2147483647 h 458"/>
                <a:gd name="T24" fmla="*/ 2147483647 w 117"/>
                <a:gd name="T25" fmla="*/ 2147483647 h 458"/>
                <a:gd name="T26" fmla="*/ 2147483647 w 117"/>
                <a:gd name="T27" fmla="*/ 2147483647 h 458"/>
                <a:gd name="T28" fmla="*/ 2147483647 w 117"/>
                <a:gd name="T29" fmla="*/ 2147483647 h 458"/>
                <a:gd name="T30" fmla="*/ 2147483647 w 117"/>
                <a:gd name="T31" fmla="*/ 2147483647 h 458"/>
                <a:gd name="T32" fmla="*/ 2147483647 w 117"/>
                <a:gd name="T33" fmla="*/ 2147483647 h 458"/>
                <a:gd name="T34" fmla="*/ 2147483647 w 117"/>
                <a:gd name="T35" fmla="*/ 2147483647 h 458"/>
                <a:gd name="T36" fmla="*/ 2147483647 w 117"/>
                <a:gd name="T37" fmla="*/ 2147483647 h 458"/>
                <a:gd name="T38" fmla="*/ 2147483647 w 117"/>
                <a:gd name="T39" fmla="*/ 2147483647 h 458"/>
                <a:gd name="T40" fmla="*/ 2147483647 w 117"/>
                <a:gd name="T41" fmla="*/ 2147483647 h 458"/>
                <a:gd name="T42" fmla="*/ 2147483647 w 117"/>
                <a:gd name="T43" fmla="*/ 2147483647 h 458"/>
                <a:gd name="T44" fmla="*/ 2147483647 w 117"/>
                <a:gd name="T45" fmla="*/ 2147483647 h 458"/>
                <a:gd name="T46" fmla="*/ 2147483647 w 117"/>
                <a:gd name="T47" fmla="*/ 2147483647 h 458"/>
                <a:gd name="T48" fmla="*/ 2147483647 w 117"/>
                <a:gd name="T49" fmla="*/ 2147483647 h 458"/>
                <a:gd name="T50" fmla="*/ 2147483647 w 117"/>
                <a:gd name="T51" fmla="*/ 2147483647 h 458"/>
                <a:gd name="T52" fmla="*/ 2147483647 w 117"/>
                <a:gd name="T53" fmla="*/ 2147483647 h 458"/>
                <a:gd name="T54" fmla="*/ 2147483647 w 117"/>
                <a:gd name="T55" fmla="*/ 2147483647 h 458"/>
                <a:gd name="T56" fmla="*/ 2147483647 w 117"/>
                <a:gd name="T57" fmla="*/ 2147483647 h 458"/>
                <a:gd name="T58" fmla="*/ 0 w 117"/>
                <a:gd name="T59" fmla="*/ 2147483647 h 458"/>
                <a:gd name="T60" fmla="*/ 2147483647 w 117"/>
                <a:gd name="T61" fmla="*/ 2147483647 h 458"/>
                <a:gd name="T62" fmla="*/ 2147483647 w 117"/>
                <a:gd name="T63" fmla="*/ 2147483647 h 458"/>
                <a:gd name="T64" fmla="*/ 2147483647 w 117"/>
                <a:gd name="T65" fmla="*/ 2147483647 h 458"/>
                <a:gd name="T66" fmla="*/ 2147483647 w 117"/>
                <a:gd name="T67" fmla="*/ 2147483647 h 458"/>
                <a:gd name="T68" fmla="*/ 2147483647 w 117"/>
                <a:gd name="T69" fmla="*/ 2147483647 h 458"/>
                <a:gd name="T70" fmla="*/ 2147483647 w 117"/>
                <a:gd name="T71" fmla="*/ 2147483647 h 458"/>
                <a:gd name="T72" fmla="*/ 2147483647 w 117"/>
                <a:gd name="T73" fmla="*/ 2147483647 h 458"/>
                <a:gd name="T74" fmla="*/ 2147483647 w 117"/>
                <a:gd name="T75" fmla="*/ 2147483647 h 458"/>
                <a:gd name="T76" fmla="*/ 2147483647 w 117"/>
                <a:gd name="T77" fmla="*/ 2147483647 h 458"/>
                <a:gd name="T78" fmla="*/ 2147483647 w 117"/>
                <a:gd name="T79" fmla="*/ 2147483647 h 458"/>
                <a:gd name="T80" fmla="*/ 2147483647 w 117"/>
                <a:gd name="T81" fmla="*/ 2147483647 h 458"/>
                <a:gd name="T82" fmla="*/ 2147483647 w 117"/>
                <a:gd name="T83" fmla="*/ 2147483647 h 458"/>
                <a:gd name="T84" fmla="*/ 2147483647 w 117"/>
                <a:gd name="T85" fmla="*/ 2147483647 h 458"/>
                <a:gd name="T86" fmla="*/ 2147483647 w 117"/>
                <a:gd name="T87" fmla="*/ 2147483647 h 458"/>
                <a:gd name="T88" fmla="*/ 2147483647 w 117"/>
                <a:gd name="T89" fmla="*/ 2147483647 h 458"/>
                <a:gd name="T90" fmla="*/ 2147483647 w 117"/>
                <a:gd name="T91" fmla="*/ 2147483647 h 458"/>
                <a:gd name="T92" fmla="*/ 2147483647 w 117"/>
                <a:gd name="T93" fmla="*/ 2147483647 h 458"/>
                <a:gd name="T94" fmla="*/ 2147483647 w 117"/>
                <a:gd name="T95" fmla="*/ 2147483647 h 458"/>
                <a:gd name="T96" fmla="*/ 2147483647 w 117"/>
                <a:gd name="T97" fmla="*/ 2147483647 h 458"/>
                <a:gd name="T98" fmla="*/ 2147483647 w 117"/>
                <a:gd name="T99" fmla="*/ 2147483647 h 458"/>
                <a:gd name="T100" fmla="*/ 2147483647 w 117"/>
                <a:gd name="T101" fmla="*/ 2147483647 h 458"/>
                <a:gd name="T102" fmla="*/ 2147483647 w 117"/>
                <a:gd name="T103" fmla="*/ 2147483647 h 458"/>
                <a:gd name="T104" fmla="*/ 2147483647 w 117"/>
                <a:gd name="T105" fmla="*/ 2147483647 h 458"/>
                <a:gd name="T106" fmla="*/ 2147483647 w 117"/>
                <a:gd name="T107" fmla="*/ 2147483647 h 458"/>
                <a:gd name="T108" fmla="*/ 2147483647 w 117"/>
                <a:gd name="T109" fmla="*/ 2147483647 h 458"/>
                <a:gd name="T110" fmla="*/ 2147483647 w 117"/>
                <a:gd name="T111" fmla="*/ 2147483647 h 458"/>
                <a:gd name="T112" fmla="*/ 2147483647 w 117"/>
                <a:gd name="T113" fmla="*/ 2147483647 h 45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17" h="458">
                  <a:moveTo>
                    <a:pt x="72" y="13"/>
                  </a:moveTo>
                  <a:lnTo>
                    <a:pt x="114" y="0"/>
                  </a:lnTo>
                  <a:lnTo>
                    <a:pt x="114" y="2"/>
                  </a:lnTo>
                  <a:lnTo>
                    <a:pt x="114" y="5"/>
                  </a:lnTo>
                  <a:lnTo>
                    <a:pt x="114" y="11"/>
                  </a:lnTo>
                  <a:lnTo>
                    <a:pt x="114" y="17"/>
                  </a:lnTo>
                  <a:lnTo>
                    <a:pt x="116" y="24"/>
                  </a:lnTo>
                  <a:lnTo>
                    <a:pt x="116" y="28"/>
                  </a:lnTo>
                  <a:lnTo>
                    <a:pt x="116" y="32"/>
                  </a:lnTo>
                  <a:lnTo>
                    <a:pt x="116" y="38"/>
                  </a:lnTo>
                  <a:lnTo>
                    <a:pt x="117" y="43"/>
                  </a:lnTo>
                  <a:lnTo>
                    <a:pt x="117" y="47"/>
                  </a:lnTo>
                  <a:lnTo>
                    <a:pt x="117" y="53"/>
                  </a:lnTo>
                  <a:lnTo>
                    <a:pt x="117" y="59"/>
                  </a:lnTo>
                  <a:lnTo>
                    <a:pt x="117" y="64"/>
                  </a:lnTo>
                  <a:lnTo>
                    <a:pt x="117" y="70"/>
                  </a:lnTo>
                  <a:lnTo>
                    <a:pt x="117" y="78"/>
                  </a:lnTo>
                  <a:lnTo>
                    <a:pt x="117" y="83"/>
                  </a:lnTo>
                  <a:lnTo>
                    <a:pt x="117" y="91"/>
                  </a:lnTo>
                  <a:lnTo>
                    <a:pt x="117" y="99"/>
                  </a:lnTo>
                  <a:lnTo>
                    <a:pt x="117" y="106"/>
                  </a:lnTo>
                  <a:lnTo>
                    <a:pt x="117" y="112"/>
                  </a:lnTo>
                  <a:lnTo>
                    <a:pt x="117" y="121"/>
                  </a:lnTo>
                  <a:lnTo>
                    <a:pt x="117" y="127"/>
                  </a:lnTo>
                  <a:lnTo>
                    <a:pt x="117" y="137"/>
                  </a:lnTo>
                  <a:lnTo>
                    <a:pt x="117" y="144"/>
                  </a:lnTo>
                  <a:lnTo>
                    <a:pt x="117" y="154"/>
                  </a:lnTo>
                  <a:lnTo>
                    <a:pt x="116" y="161"/>
                  </a:lnTo>
                  <a:lnTo>
                    <a:pt x="116" y="169"/>
                  </a:lnTo>
                  <a:lnTo>
                    <a:pt x="114" y="178"/>
                  </a:lnTo>
                  <a:lnTo>
                    <a:pt x="114" y="186"/>
                  </a:lnTo>
                  <a:lnTo>
                    <a:pt x="112" y="195"/>
                  </a:lnTo>
                  <a:lnTo>
                    <a:pt x="112" y="203"/>
                  </a:lnTo>
                  <a:lnTo>
                    <a:pt x="110" y="213"/>
                  </a:lnTo>
                  <a:lnTo>
                    <a:pt x="110" y="222"/>
                  </a:lnTo>
                  <a:lnTo>
                    <a:pt x="108" y="232"/>
                  </a:lnTo>
                  <a:lnTo>
                    <a:pt x="106" y="239"/>
                  </a:lnTo>
                  <a:lnTo>
                    <a:pt x="104" y="249"/>
                  </a:lnTo>
                  <a:lnTo>
                    <a:pt x="102" y="258"/>
                  </a:lnTo>
                  <a:lnTo>
                    <a:pt x="100" y="268"/>
                  </a:lnTo>
                  <a:lnTo>
                    <a:pt x="98" y="277"/>
                  </a:lnTo>
                  <a:lnTo>
                    <a:pt x="98" y="287"/>
                  </a:lnTo>
                  <a:lnTo>
                    <a:pt x="97" y="296"/>
                  </a:lnTo>
                  <a:lnTo>
                    <a:pt x="93" y="306"/>
                  </a:lnTo>
                  <a:lnTo>
                    <a:pt x="91" y="315"/>
                  </a:lnTo>
                  <a:lnTo>
                    <a:pt x="87" y="323"/>
                  </a:lnTo>
                  <a:lnTo>
                    <a:pt x="85" y="334"/>
                  </a:lnTo>
                  <a:lnTo>
                    <a:pt x="81" y="342"/>
                  </a:lnTo>
                  <a:lnTo>
                    <a:pt x="79" y="351"/>
                  </a:lnTo>
                  <a:lnTo>
                    <a:pt x="76" y="361"/>
                  </a:lnTo>
                  <a:lnTo>
                    <a:pt x="74" y="370"/>
                  </a:lnTo>
                  <a:lnTo>
                    <a:pt x="70" y="378"/>
                  </a:lnTo>
                  <a:lnTo>
                    <a:pt x="64" y="389"/>
                  </a:lnTo>
                  <a:lnTo>
                    <a:pt x="60" y="397"/>
                  </a:lnTo>
                  <a:lnTo>
                    <a:pt x="57" y="406"/>
                  </a:lnTo>
                  <a:lnTo>
                    <a:pt x="53" y="414"/>
                  </a:lnTo>
                  <a:lnTo>
                    <a:pt x="47" y="423"/>
                  </a:lnTo>
                  <a:lnTo>
                    <a:pt x="43" y="433"/>
                  </a:lnTo>
                  <a:lnTo>
                    <a:pt x="40" y="441"/>
                  </a:lnTo>
                  <a:lnTo>
                    <a:pt x="0" y="458"/>
                  </a:lnTo>
                  <a:lnTo>
                    <a:pt x="0" y="456"/>
                  </a:lnTo>
                  <a:lnTo>
                    <a:pt x="3" y="450"/>
                  </a:lnTo>
                  <a:lnTo>
                    <a:pt x="3" y="446"/>
                  </a:lnTo>
                  <a:lnTo>
                    <a:pt x="5" y="441"/>
                  </a:lnTo>
                  <a:lnTo>
                    <a:pt x="9" y="435"/>
                  </a:lnTo>
                  <a:lnTo>
                    <a:pt x="11" y="429"/>
                  </a:lnTo>
                  <a:lnTo>
                    <a:pt x="15" y="422"/>
                  </a:lnTo>
                  <a:lnTo>
                    <a:pt x="17" y="414"/>
                  </a:lnTo>
                  <a:lnTo>
                    <a:pt x="19" y="408"/>
                  </a:lnTo>
                  <a:lnTo>
                    <a:pt x="21" y="404"/>
                  </a:lnTo>
                  <a:lnTo>
                    <a:pt x="21" y="399"/>
                  </a:lnTo>
                  <a:lnTo>
                    <a:pt x="24" y="395"/>
                  </a:lnTo>
                  <a:lnTo>
                    <a:pt x="26" y="389"/>
                  </a:lnTo>
                  <a:lnTo>
                    <a:pt x="26" y="384"/>
                  </a:lnTo>
                  <a:lnTo>
                    <a:pt x="28" y="378"/>
                  </a:lnTo>
                  <a:lnTo>
                    <a:pt x="30" y="374"/>
                  </a:lnTo>
                  <a:lnTo>
                    <a:pt x="32" y="366"/>
                  </a:lnTo>
                  <a:lnTo>
                    <a:pt x="34" y="361"/>
                  </a:lnTo>
                  <a:lnTo>
                    <a:pt x="36" y="355"/>
                  </a:lnTo>
                  <a:lnTo>
                    <a:pt x="38" y="349"/>
                  </a:lnTo>
                  <a:lnTo>
                    <a:pt x="40" y="344"/>
                  </a:lnTo>
                  <a:lnTo>
                    <a:pt x="41" y="336"/>
                  </a:lnTo>
                  <a:lnTo>
                    <a:pt x="43" y="328"/>
                  </a:lnTo>
                  <a:lnTo>
                    <a:pt x="45" y="323"/>
                  </a:lnTo>
                  <a:lnTo>
                    <a:pt x="47" y="315"/>
                  </a:lnTo>
                  <a:lnTo>
                    <a:pt x="47" y="308"/>
                  </a:lnTo>
                  <a:lnTo>
                    <a:pt x="49" y="300"/>
                  </a:lnTo>
                  <a:lnTo>
                    <a:pt x="53" y="292"/>
                  </a:lnTo>
                  <a:lnTo>
                    <a:pt x="53" y="285"/>
                  </a:lnTo>
                  <a:lnTo>
                    <a:pt x="55" y="277"/>
                  </a:lnTo>
                  <a:lnTo>
                    <a:pt x="57" y="268"/>
                  </a:lnTo>
                  <a:lnTo>
                    <a:pt x="59" y="260"/>
                  </a:lnTo>
                  <a:lnTo>
                    <a:pt x="59" y="251"/>
                  </a:lnTo>
                  <a:lnTo>
                    <a:pt x="62" y="243"/>
                  </a:lnTo>
                  <a:lnTo>
                    <a:pt x="62" y="233"/>
                  </a:lnTo>
                  <a:lnTo>
                    <a:pt x="64" y="226"/>
                  </a:lnTo>
                  <a:lnTo>
                    <a:pt x="66" y="216"/>
                  </a:lnTo>
                  <a:lnTo>
                    <a:pt x="66" y="207"/>
                  </a:lnTo>
                  <a:lnTo>
                    <a:pt x="68" y="197"/>
                  </a:lnTo>
                  <a:lnTo>
                    <a:pt x="70" y="188"/>
                  </a:lnTo>
                  <a:lnTo>
                    <a:pt x="70" y="178"/>
                  </a:lnTo>
                  <a:lnTo>
                    <a:pt x="70" y="167"/>
                  </a:lnTo>
                  <a:lnTo>
                    <a:pt x="72" y="157"/>
                  </a:lnTo>
                  <a:lnTo>
                    <a:pt x="74" y="148"/>
                  </a:lnTo>
                  <a:lnTo>
                    <a:pt x="74" y="138"/>
                  </a:lnTo>
                  <a:lnTo>
                    <a:pt x="74" y="127"/>
                  </a:lnTo>
                  <a:lnTo>
                    <a:pt x="76" y="118"/>
                  </a:lnTo>
                  <a:lnTo>
                    <a:pt x="76" y="106"/>
                  </a:lnTo>
                  <a:lnTo>
                    <a:pt x="76" y="95"/>
                  </a:lnTo>
                  <a:lnTo>
                    <a:pt x="76" y="85"/>
                  </a:lnTo>
                  <a:lnTo>
                    <a:pt x="76" y="74"/>
                  </a:lnTo>
                  <a:lnTo>
                    <a:pt x="78" y="64"/>
                  </a:lnTo>
                  <a:lnTo>
                    <a:pt x="72" y="13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0937"/>
            </a:p>
          </p:txBody>
        </p:sp>
        <p:sp>
          <p:nvSpPr>
            <p:cNvPr id="71" name="Freeform 33"/>
            <p:cNvSpPr>
              <a:spLocks/>
            </p:cNvSpPr>
            <p:nvPr/>
          </p:nvSpPr>
          <p:spPr bwMode="auto">
            <a:xfrm>
              <a:off x="5122863" y="3557588"/>
              <a:ext cx="88900" cy="82550"/>
            </a:xfrm>
            <a:custGeom>
              <a:avLst/>
              <a:gdLst>
                <a:gd name="T0" fmla="*/ 0 w 112"/>
                <a:gd name="T1" fmla="*/ 2147483647 h 104"/>
                <a:gd name="T2" fmla="*/ 2147483647 w 112"/>
                <a:gd name="T3" fmla="*/ 0 h 104"/>
                <a:gd name="T4" fmla="*/ 2147483647 w 112"/>
                <a:gd name="T5" fmla="*/ 2147483647 h 104"/>
                <a:gd name="T6" fmla="*/ 2147483647 w 112"/>
                <a:gd name="T7" fmla="*/ 2147483647 h 104"/>
                <a:gd name="T8" fmla="*/ 2147483647 w 112"/>
                <a:gd name="T9" fmla="*/ 2147483647 h 104"/>
                <a:gd name="T10" fmla="*/ 2147483647 w 112"/>
                <a:gd name="T11" fmla="*/ 2147483647 h 104"/>
                <a:gd name="T12" fmla="*/ 0 w 112"/>
                <a:gd name="T13" fmla="*/ 2147483647 h 104"/>
                <a:gd name="T14" fmla="*/ 0 w 112"/>
                <a:gd name="T15" fmla="*/ 2147483647 h 1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2" h="104">
                  <a:moveTo>
                    <a:pt x="0" y="21"/>
                  </a:moveTo>
                  <a:lnTo>
                    <a:pt x="32" y="0"/>
                  </a:lnTo>
                  <a:lnTo>
                    <a:pt x="70" y="45"/>
                  </a:lnTo>
                  <a:lnTo>
                    <a:pt x="112" y="95"/>
                  </a:lnTo>
                  <a:lnTo>
                    <a:pt x="95" y="104"/>
                  </a:lnTo>
                  <a:lnTo>
                    <a:pt x="38" y="57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6666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0937"/>
            </a:p>
          </p:txBody>
        </p:sp>
        <p:sp>
          <p:nvSpPr>
            <p:cNvPr id="72" name="Freeform 34"/>
            <p:cNvSpPr>
              <a:spLocks/>
            </p:cNvSpPr>
            <p:nvPr/>
          </p:nvSpPr>
          <p:spPr bwMode="auto">
            <a:xfrm>
              <a:off x="5305426" y="3392488"/>
              <a:ext cx="60325" cy="109538"/>
            </a:xfrm>
            <a:custGeom>
              <a:avLst/>
              <a:gdLst>
                <a:gd name="T0" fmla="*/ 0 w 76"/>
                <a:gd name="T1" fmla="*/ 2147483647 h 137"/>
                <a:gd name="T2" fmla="*/ 2147483647 w 76"/>
                <a:gd name="T3" fmla="*/ 0 h 137"/>
                <a:gd name="T4" fmla="*/ 2147483647 w 76"/>
                <a:gd name="T5" fmla="*/ 2147483647 h 137"/>
                <a:gd name="T6" fmla="*/ 2147483647 w 76"/>
                <a:gd name="T7" fmla="*/ 2147483647 h 137"/>
                <a:gd name="T8" fmla="*/ 2147483647 w 76"/>
                <a:gd name="T9" fmla="*/ 2147483647 h 137"/>
                <a:gd name="T10" fmla="*/ 0 w 76"/>
                <a:gd name="T11" fmla="*/ 2147483647 h 137"/>
                <a:gd name="T12" fmla="*/ 0 w 76"/>
                <a:gd name="T13" fmla="*/ 2147483647 h 1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6" h="137">
                  <a:moveTo>
                    <a:pt x="0" y="28"/>
                  </a:moveTo>
                  <a:lnTo>
                    <a:pt x="28" y="0"/>
                  </a:lnTo>
                  <a:lnTo>
                    <a:pt x="49" y="55"/>
                  </a:lnTo>
                  <a:lnTo>
                    <a:pt x="76" y="125"/>
                  </a:lnTo>
                  <a:lnTo>
                    <a:pt x="61" y="137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6666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0937"/>
            </a:p>
          </p:txBody>
        </p:sp>
        <p:sp>
          <p:nvSpPr>
            <p:cNvPr id="73" name="Freeform 35"/>
            <p:cNvSpPr>
              <a:spLocks/>
            </p:cNvSpPr>
            <p:nvPr/>
          </p:nvSpPr>
          <p:spPr bwMode="auto">
            <a:xfrm>
              <a:off x="5634038" y="3479800"/>
              <a:ext cx="71438" cy="55563"/>
            </a:xfrm>
            <a:custGeom>
              <a:avLst/>
              <a:gdLst>
                <a:gd name="T0" fmla="*/ 0 w 91"/>
                <a:gd name="T1" fmla="*/ 2147483647 h 68"/>
                <a:gd name="T2" fmla="*/ 2147483647 w 91"/>
                <a:gd name="T3" fmla="*/ 0 h 68"/>
                <a:gd name="T4" fmla="*/ 2147483647 w 91"/>
                <a:gd name="T5" fmla="*/ 2147483647 h 68"/>
                <a:gd name="T6" fmla="*/ 2147483647 w 91"/>
                <a:gd name="T7" fmla="*/ 2147483647 h 68"/>
                <a:gd name="T8" fmla="*/ 0 w 91"/>
                <a:gd name="T9" fmla="*/ 2147483647 h 68"/>
                <a:gd name="T10" fmla="*/ 0 w 91"/>
                <a:gd name="T11" fmla="*/ 2147483647 h 6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1" h="68">
                  <a:moveTo>
                    <a:pt x="0" y="66"/>
                  </a:moveTo>
                  <a:lnTo>
                    <a:pt x="71" y="0"/>
                  </a:lnTo>
                  <a:lnTo>
                    <a:pt x="91" y="23"/>
                  </a:lnTo>
                  <a:lnTo>
                    <a:pt x="25" y="68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6666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0937"/>
            </a:p>
          </p:txBody>
        </p:sp>
        <p:sp>
          <p:nvSpPr>
            <p:cNvPr id="74" name="Freeform 36"/>
            <p:cNvSpPr>
              <a:spLocks/>
            </p:cNvSpPr>
            <p:nvPr/>
          </p:nvSpPr>
          <p:spPr bwMode="auto">
            <a:xfrm>
              <a:off x="5670551" y="3617913"/>
              <a:ext cx="96838" cy="69850"/>
            </a:xfrm>
            <a:custGeom>
              <a:avLst/>
              <a:gdLst>
                <a:gd name="T0" fmla="*/ 0 w 121"/>
                <a:gd name="T1" fmla="*/ 2147483647 h 87"/>
                <a:gd name="T2" fmla="*/ 2147483647 w 121"/>
                <a:gd name="T3" fmla="*/ 0 h 87"/>
                <a:gd name="T4" fmla="*/ 2147483647 w 121"/>
                <a:gd name="T5" fmla="*/ 2147483647 h 87"/>
                <a:gd name="T6" fmla="*/ 2147483647 w 121"/>
                <a:gd name="T7" fmla="*/ 2147483647 h 87"/>
                <a:gd name="T8" fmla="*/ 0 w 121"/>
                <a:gd name="T9" fmla="*/ 2147483647 h 87"/>
                <a:gd name="T10" fmla="*/ 0 w 121"/>
                <a:gd name="T11" fmla="*/ 2147483647 h 8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1" h="87">
                  <a:moveTo>
                    <a:pt x="0" y="80"/>
                  </a:moveTo>
                  <a:lnTo>
                    <a:pt x="116" y="0"/>
                  </a:lnTo>
                  <a:lnTo>
                    <a:pt x="121" y="42"/>
                  </a:lnTo>
                  <a:lnTo>
                    <a:pt x="11" y="8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6666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0937"/>
            </a:p>
          </p:txBody>
        </p:sp>
        <p:sp>
          <p:nvSpPr>
            <p:cNvPr id="75" name="Freeform 37"/>
            <p:cNvSpPr>
              <a:spLocks/>
            </p:cNvSpPr>
            <p:nvPr/>
          </p:nvSpPr>
          <p:spPr bwMode="auto">
            <a:xfrm>
              <a:off x="5076826" y="3730625"/>
              <a:ext cx="44450" cy="65088"/>
            </a:xfrm>
            <a:custGeom>
              <a:avLst/>
              <a:gdLst>
                <a:gd name="T0" fmla="*/ 2147483647 w 57"/>
                <a:gd name="T1" fmla="*/ 0 h 82"/>
                <a:gd name="T2" fmla="*/ 2147483647 w 57"/>
                <a:gd name="T3" fmla="*/ 0 h 82"/>
                <a:gd name="T4" fmla="*/ 2147483647 w 57"/>
                <a:gd name="T5" fmla="*/ 2147483647 h 82"/>
                <a:gd name="T6" fmla="*/ 2147483647 w 57"/>
                <a:gd name="T7" fmla="*/ 2147483647 h 82"/>
                <a:gd name="T8" fmla="*/ 2147483647 w 57"/>
                <a:gd name="T9" fmla="*/ 2147483647 h 82"/>
                <a:gd name="T10" fmla="*/ 2147483647 w 57"/>
                <a:gd name="T11" fmla="*/ 2147483647 h 82"/>
                <a:gd name="T12" fmla="*/ 2147483647 w 57"/>
                <a:gd name="T13" fmla="*/ 2147483647 h 82"/>
                <a:gd name="T14" fmla="*/ 2147483647 w 57"/>
                <a:gd name="T15" fmla="*/ 2147483647 h 82"/>
                <a:gd name="T16" fmla="*/ 2147483647 w 57"/>
                <a:gd name="T17" fmla="*/ 2147483647 h 82"/>
                <a:gd name="T18" fmla="*/ 2147483647 w 57"/>
                <a:gd name="T19" fmla="*/ 2147483647 h 82"/>
                <a:gd name="T20" fmla="*/ 2147483647 w 57"/>
                <a:gd name="T21" fmla="*/ 2147483647 h 82"/>
                <a:gd name="T22" fmla="*/ 2147483647 w 57"/>
                <a:gd name="T23" fmla="*/ 2147483647 h 82"/>
                <a:gd name="T24" fmla="*/ 2147483647 w 57"/>
                <a:gd name="T25" fmla="*/ 2147483647 h 82"/>
                <a:gd name="T26" fmla="*/ 2147483647 w 57"/>
                <a:gd name="T27" fmla="*/ 2147483647 h 82"/>
                <a:gd name="T28" fmla="*/ 2147483647 w 57"/>
                <a:gd name="T29" fmla="*/ 2147483647 h 82"/>
                <a:gd name="T30" fmla="*/ 2147483647 w 57"/>
                <a:gd name="T31" fmla="*/ 2147483647 h 82"/>
                <a:gd name="T32" fmla="*/ 2147483647 w 57"/>
                <a:gd name="T33" fmla="*/ 2147483647 h 82"/>
                <a:gd name="T34" fmla="*/ 2147483647 w 57"/>
                <a:gd name="T35" fmla="*/ 2147483647 h 82"/>
                <a:gd name="T36" fmla="*/ 0 w 57"/>
                <a:gd name="T37" fmla="*/ 2147483647 h 82"/>
                <a:gd name="T38" fmla="*/ 2147483647 w 57"/>
                <a:gd name="T39" fmla="*/ 0 h 82"/>
                <a:gd name="T40" fmla="*/ 2147483647 w 57"/>
                <a:gd name="T41" fmla="*/ 0 h 8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7" h="82">
                  <a:moveTo>
                    <a:pt x="9" y="0"/>
                  </a:moveTo>
                  <a:lnTo>
                    <a:pt x="13" y="0"/>
                  </a:lnTo>
                  <a:lnTo>
                    <a:pt x="17" y="2"/>
                  </a:lnTo>
                  <a:lnTo>
                    <a:pt x="23" y="6"/>
                  </a:lnTo>
                  <a:lnTo>
                    <a:pt x="26" y="10"/>
                  </a:lnTo>
                  <a:lnTo>
                    <a:pt x="34" y="14"/>
                  </a:lnTo>
                  <a:lnTo>
                    <a:pt x="40" y="19"/>
                  </a:lnTo>
                  <a:lnTo>
                    <a:pt x="47" y="25"/>
                  </a:lnTo>
                  <a:lnTo>
                    <a:pt x="51" y="31"/>
                  </a:lnTo>
                  <a:lnTo>
                    <a:pt x="53" y="36"/>
                  </a:lnTo>
                  <a:lnTo>
                    <a:pt x="57" y="44"/>
                  </a:lnTo>
                  <a:lnTo>
                    <a:pt x="57" y="52"/>
                  </a:lnTo>
                  <a:lnTo>
                    <a:pt x="53" y="57"/>
                  </a:lnTo>
                  <a:lnTo>
                    <a:pt x="49" y="65"/>
                  </a:lnTo>
                  <a:lnTo>
                    <a:pt x="45" y="69"/>
                  </a:lnTo>
                  <a:lnTo>
                    <a:pt x="42" y="72"/>
                  </a:lnTo>
                  <a:lnTo>
                    <a:pt x="36" y="76"/>
                  </a:lnTo>
                  <a:lnTo>
                    <a:pt x="30" y="80"/>
                  </a:lnTo>
                  <a:lnTo>
                    <a:pt x="0" y="8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0937"/>
            </a:p>
          </p:txBody>
        </p:sp>
        <p:sp>
          <p:nvSpPr>
            <p:cNvPr id="76" name="Freeform 38"/>
            <p:cNvSpPr>
              <a:spLocks/>
            </p:cNvSpPr>
            <p:nvPr/>
          </p:nvSpPr>
          <p:spPr bwMode="auto">
            <a:xfrm>
              <a:off x="5437188" y="3376613"/>
              <a:ext cx="65088" cy="73025"/>
            </a:xfrm>
            <a:custGeom>
              <a:avLst/>
              <a:gdLst>
                <a:gd name="T0" fmla="*/ 2147483647 w 82"/>
                <a:gd name="T1" fmla="*/ 2147483647 h 93"/>
                <a:gd name="T2" fmla="*/ 2147483647 w 82"/>
                <a:gd name="T3" fmla="*/ 2147483647 h 93"/>
                <a:gd name="T4" fmla="*/ 2147483647 w 82"/>
                <a:gd name="T5" fmla="*/ 2147483647 h 93"/>
                <a:gd name="T6" fmla="*/ 2147483647 w 82"/>
                <a:gd name="T7" fmla="*/ 2147483647 h 93"/>
                <a:gd name="T8" fmla="*/ 2147483647 w 82"/>
                <a:gd name="T9" fmla="*/ 2147483647 h 93"/>
                <a:gd name="T10" fmla="*/ 2147483647 w 82"/>
                <a:gd name="T11" fmla="*/ 2147483647 h 93"/>
                <a:gd name="T12" fmla="*/ 2147483647 w 82"/>
                <a:gd name="T13" fmla="*/ 2147483647 h 93"/>
                <a:gd name="T14" fmla="*/ 0 w 82"/>
                <a:gd name="T15" fmla="*/ 2147483647 h 93"/>
                <a:gd name="T16" fmla="*/ 0 w 82"/>
                <a:gd name="T17" fmla="*/ 2147483647 h 93"/>
                <a:gd name="T18" fmla="*/ 0 w 82"/>
                <a:gd name="T19" fmla="*/ 2147483647 h 93"/>
                <a:gd name="T20" fmla="*/ 0 w 82"/>
                <a:gd name="T21" fmla="*/ 2147483647 h 93"/>
                <a:gd name="T22" fmla="*/ 0 w 82"/>
                <a:gd name="T23" fmla="*/ 2147483647 h 93"/>
                <a:gd name="T24" fmla="*/ 2147483647 w 82"/>
                <a:gd name="T25" fmla="*/ 2147483647 h 93"/>
                <a:gd name="T26" fmla="*/ 2147483647 w 82"/>
                <a:gd name="T27" fmla="*/ 2147483647 h 93"/>
                <a:gd name="T28" fmla="*/ 2147483647 w 82"/>
                <a:gd name="T29" fmla="*/ 2147483647 h 93"/>
                <a:gd name="T30" fmla="*/ 2147483647 w 82"/>
                <a:gd name="T31" fmla="*/ 2147483647 h 93"/>
                <a:gd name="T32" fmla="*/ 2147483647 w 82"/>
                <a:gd name="T33" fmla="*/ 2147483647 h 93"/>
                <a:gd name="T34" fmla="*/ 2147483647 w 82"/>
                <a:gd name="T35" fmla="*/ 0 h 93"/>
                <a:gd name="T36" fmla="*/ 2147483647 w 82"/>
                <a:gd name="T37" fmla="*/ 2147483647 h 93"/>
                <a:gd name="T38" fmla="*/ 2147483647 w 82"/>
                <a:gd name="T39" fmla="*/ 2147483647 h 93"/>
                <a:gd name="T40" fmla="*/ 2147483647 w 82"/>
                <a:gd name="T41" fmla="*/ 2147483647 h 93"/>
                <a:gd name="T42" fmla="*/ 2147483647 w 82"/>
                <a:gd name="T43" fmla="*/ 2147483647 h 93"/>
                <a:gd name="T44" fmla="*/ 2147483647 w 82"/>
                <a:gd name="T45" fmla="*/ 2147483647 h 93"/>
                <a:gd name="T46" fmla="*/ 2147483647 w 82"/>
                <a:gd name="T47" fmla="*/ 2147483647 h 93"/>
                <a:gd name="T48" fmla="*/ 2147483647 w 82"/>
                <a:gd name="T49" fmla="*/ 2147483647 h 93"/>
                <a:gd name="T50" fmla="*/ 2147483647 w 82"/>
                <a:gd name="T51" fmla="*/ 2147483647 h 93"/>
                <a:gd name="T52" fmla="*/ 2147483647 w 82"/>
                <a:gd name="T53" fmla="*/ 2147483647 h 93"/>
                <a:gd name="T54" fmla="*/ 2147483647 w 82"/>
                <a:gd name="T55" fmla="*/ 2147483647 h 93"/>
                <a:gd name="T56" fmla="*/ 2147483647 w 82"/>
                <a:gd name="T57" fmla="*/ 2147483647 h 93"/>
                <a:gd name="T58" fmla="*/ 2147483647 w 82"/>
                <a:gd name="T59" fmla="*/ 2147483647 h 93"/>
                <a:gd name="T60" fmla="*/ 2147483647 w 82"/>
                <a:gd name="T61" fmla="*/ 2147483647 h 93"/>
                <a:gd name="T62" fmla="*/ 2147483647 w 82"/>
                <a:gd name="T63" fmla="*/ 2147483647 h 93"/>
                <a:gd name="T64" fmla="*/ 2147483647 w 82"/>
                <a:gd name="T65" fmla="*/ 2147483647 h 93"/>
                <a:gd name="T66" fmla="*/ 2147483647 w 82"/>
                <a:gd name="T67" fmla="*/ 2147483647 h 9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82" h="93">
                  <a:moveTo>
                    <a:pt x="27" y="93"/>
                  </a:moveTo>
                  <a:lnTo>
                    <a:pt x="25" y="93"/>
                  </a:lnTo>
                  <a:lnTo>
                    <a:pt x="19" y="91"/>
                  </a:lnTo>
                  <a:lnTo>
                    <a:pt x="13" y="87"/>
                  </a:lnTo>
                  <a:lnTo>
                    <a:pt x="8" y="82"/>
                  </a:lnTo>
                  <a:lnTo>
                    <a:pt x="6" y="76"/>
                  </a:lnTo>
                  <a:lnTo>
                    <a:pt x="2" y="72"/>
                  </a:lnTo>
                  <a:lnTo>
                    <a:pt x="0" y="64"/>
                  </a:lnTo>
                  <a:lnTo>
                    <a:pt x="0" y="59"/>
                  </a:lnTo>
                  <a:lnTo>
                    <a:pt x="0" y="53"/>
                  </a:lnTo>
                  <a:lnTo>
                    <a:pt x="0" y="49"/>
                  </a:lnTo>
                  <a:lnTo>
                    <a:pt x="0" y="44"/>
                  </a:lnTo>
                  <a:lnTo>
                    <a:pt x="2" y="40"/>
                  </a:lnTo>
                  <a:lnTo>
                    <a:pt x="2" y="32"/>
                  </a:lnTo>
                  <a:lnTo>
                    <a:pt x="4" y="26"/>
                  </a:lnTo>
                  <a:lnTo>
                    <a:pt x="6" y="21"/>
                  </a:lnTo>
                  <a:lnTo>
                    <a:pt x="8" y="15"/>
                  </a:lnTo>
                  <a:lnTo>
                    <a:pt x="82" y="0"/>
                  </a:lnTo>
                  <a:lnTo>
                    <a:pt x="82" y="2"/>
                  </a:lnTo>
                  <a:lnTo>
                    <a:pt x="82" y="7"/>
                  </a:lnTo>
                  <a:lnTo>
                    <a:pt x="82" y="9"/>
                  </a:lnTo>
                  <a:lnTo>
                    <a:pt x="82" y="15"/>
                  </a:lnTo>
                  <a:lnTo>
                    <a:pt x="82" y="21"/>
                  </a:lnTo>
                  <a:lnTo>
                    <a:pt x="82" y="26"/>
                  </a:lnTo>
                  <a:lnTo>
                    <a:pt x="80" y="32"/>
                  </a:lnTo>
                  <a:lnTo>
                    <a:pt x="78" y="38"/>
                  </a:lnTo>
                  <a:lnTo>
                    <a:pt x="74" y="45"/>
                  </a:lnTo>
                  <a:lnTo>
                    <a:pt x="72" y="53"/>
                  </a:lnTo>
                  <a:lnTo>
                    <a:pt x="67" y="61"/>
                  </a:lnTo>
                  <a:lnTo>
                    <a:pt x="63" y="68"/>
                  </a:lnTo>
                  <a:lnTo>
                    <a:pt x="55" y="76"/>
                  </a:lnTo>
                  <a:lnTo>
                    <a:pt x="49" y="85"/>
                  </a:lnTo>
                  <a:lnTo>
                    <a:pt x="27" y="93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0937"/>
            </a:p>
          </p:txBody>
        </p:sp>
        <p:sp>
          <p:nvSpPr>
            <p:cNvPr id="77" name="Freeform 39"/>
            <p:cNvSpPr>
              <a:spLocks/>
            </p:cNvSpPr>
            <p:nvPr/>
          </p:nvSpPr>
          <p:spPr bwMode="auto">
            <a:xfrm>
              <a:off x="5738813" y="3749675"/>
              <a:ext cx="58738" cy="55563"/>
            </a:xfrm>
            <a:custGeom>
              <a:avLst/>
              <a:gdLst>
                <a:gd name="T0" fmla="*/ 2147483647 w 74"/>
                <a:gd name="T1" fmla="*/ 2147483647 h 70"/>
                <a:gd name="T2" fmla="*/ 2147483647 w 74"/>
                <a:gd name="T3" fmla="*/ 2147483647 h 70"/>
                <a:gd name="T4" fmla="*/ 2147483647 w 74"/>
                <a:gd name="T5" fmla="*/ 2147483647 h 70"/>
                <a:gd name="T6" fmla="*/ 2147483647 w 74"/>
                <a:gd name="T7" fmla="*/ 2147483647 h 70"/>
                <a:gd name="T8" fmla="*/ 2147483647 w 74"/>
                <a:gd name="T9" fmla="*/ 2147483647 h 70"/>
                <a:gd name="T10" fmla="*/ 2147483647 w 74"/>
                <a:gd name="T11" fmla="*/ 2147483647 h 70"/>
                <a:gd name="T12" fmla="*/ 2147483647 w 74"/>
                <a:gd name="T13" fmla="*/ 2147483647 h 70"/>
                <a:gd name="T14" fmla="*/ 2147483647 w 74"/>
                <a:gd name="T15" fmla="*/ 2147483647 h 70"/>
                <a:gd name="T16" fmla="*/ 2147483647 w 74"/>
                <a:gd name="T17" fmla="*/ 2147483647 h 70"/>
                <a:gd name="T18" fmla="*/ 2147483647 w 74"/>
                <a:gd name="T19" fmla="*/ 2147483647 h 70"/>
                <a:gd name="T20" fmla="*/ 2147483647 w 74"/>
                <a:gd name="T21" fmla="*/ 2147483647 h 70"/>
                <a:gd name="T22" fmla="*/ 2147483647 w 74"/>
                <a:gd name="T23" fmla="*/ 2147483647 h 70"/>
                <a:gd name="T24" fmla="*/ 2147483647 w 74"/>
                <a:gd name="T25" fmla="*/ 2147483647 h 70"/>
                <a:gd name="T26" fmla="*/ 2147483647 w 74"/>
                <a:gd name="T27" fmla="*/ 2147483647 h 70"/>
                <a:gd name="T28" fmla="*/ 2147483647 w 74"/>
                <a:gd name="T29" fmla="*/ 2147483647 h 70"/>
                <a:gd name="T30" fmla="*/ 2147483647 w 74"/>
                <a:gd name="T31" fmla="*/ 2147483647 h 70"/>
                <a:gd name="T32" fmla="*/ 0 w 74"/>
                <a:gd name="T33" fmla="*/ 2147483647 h 70"/>
                <a:gd name="T34" fmla="*/ 0 w 74"/>
                <a:gd name="T35" fmla="*/ 2147483647 h 70"/>
                <a:gd name="T36" fmla="*/ 0 w 74"/>
                <a:gd name="T37" fmla="*/ 2147483647 h 70"/>
                <a:gd name="T38" fmla="*/ 2147483647 w 74"/>
                <a:gd name="T39" fmla="*/ 2147483647 h 70"/>
                <a:gd name="T40" fmla="*/ 2147483647 w 74"/>
                <a:gd name="T41" fmla="*/ 2147483647 h 70"/>
                <a:gd name="T42" fmla="*/ 2147483647 w 74"/>
                <a:gd name="T43" fmla="*/ 2147483647 h 70"/>
                <a:gd name="T44" fmla="*/ 2147483647 w 74"/>
                <a:gd name="T45" fmla="*/ 2147483647 h 70"/>
                <a:gd name="T46" fmla="*/ 2147483647 w 74"/>
                <a:gd name="T47" fmla="*/ 2147483647 h 70"/>
                <a:gd name="T48" fmla="*/ 2147483647 w 74"/>
                <a:gd name="T49" fmla="*/ 2147483647 h 70"/>
                <a:gd name="T50" fmla="*/ 2147483647 w 74"/>
                <a:gd name="T51" fmla="*/ 2147483647 h 70"/>
                <a:gd name="T52" fmla="*/ 2147483647 w 74"/>
                <a:gd name="T53" fmla="*/ 0 h 70"/>
                <a:gd name="T54" fmla="*/ 2147483647 w 74"/>
                <a:gd name="T55" fmla="*/ 0 h 70"/>
                <a:gd name="T56" fmla="*/ 2147483647 w 74"/>
                <a:gd name="T57" fmla="*/ 0 h 70"/>
                <a:gd name="T58" fmla="*/ 2147483647 w 74"/>
                <a:gd name="T59" fmla="*/ 0 h 70"/>
                <a:gd name="T60" fmla="*/ 2147483647 w 74"/>
                <a:gd name="T61" fmla="*/ 0 h 70"/>
                <a:gd name="T62" fmla="*/ 2147483647 w 74"/>
                <a:gd name="T63" fmla="*/ 0 h 70"/>
                <a:gd name="T64" fmla="*/ 2147483647 w 74"/>
                <a:gd name="T65" fmla="*/ 0 h 70"/>
                <a:gd name="T66" fmla="*/ 2147483647 w 74"/>
                <a:gd name="T67" fmla="*/ 2147483647 h 70"/>
                <a:gd name="T68" fmla="*/ 2147483647 w 74"/>
                <a:gd name="T69" fmla="*/ 2147483647 h 7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74" h="70">
                  <a:moveTo>
                    <a:pt x="74" y="2"/>
                  </a:moveTo>
                  <a:lnTo>
                    <a:pt x="69" y="70"/>
                  </a:lnTo>
                  <a:lnTo>
                    <a:pt x="67" y="70"/>
                  </a:lnTo>
                  <a:lnTo>
                    <a:pt x="65" y="70"/>
                  </a:lnTo>
                  <a:lnTo>
                    <a:pt x="61" y="70"/>
                  </a:lnTo>
                  <a:lnTo>
                    <a:pt x="57" y="70"/>
                  </a:lnTo>
                  <a:lnTo>
                    <a:pt x="52" y="68"/>
                  </a:lnTo>
                  <a:lnTo>
                    <a:pt x="46" y="67"/>
                  </a:lnTo>
                  <a:lnTo>
                    <a:pt x="40" y="67"/>
                  </a:lnTo>
                  <a:lnTo>
                    <a:pt x="33" y="65"/>
                  </a:lnTo>
                  <a:lnTo>
                    <a:pt x="25" y="63"/>
                  </a:lnTo>
                  <a:lnTo>
                    <a:pt x="19" y="61"/>
                  </a:lnTo>
                  <a:lnTo>
                    <a:pt x="15" y="55"/>
                  </a:lnTo>
                  <a:lnTo>
                    <a:pt x="10" y="53"/>
                  </a:lnTo>
                  <a:lnTo>
                    <a:pt x="4" y="48"/>
                  </a:lnTo>
                  <a:lnTo>
                    <a:pt x="2" y="44"/>
                  </a:lnTo>
                  <a:lnTo>
                    <a:pt x="0" y="38"/>
                  </a:lnTo>
                  <a:lnTo>
                    <a:pt x="0" y="31"/>
                  </a:lnTo>
                  <a:lnTo>
                    <a:pt x="0" y="23"/>
                  </a:lnTo>
                  <a:lnTo>
                    <a:pt x="4" y="17"/>
                  </a:lnTo>
                  <a:lnTo>
                    <a:pt x="6" y="13"/>
                  </a:lnTo>
                  <a:lnTo>
                    <a:pt x="12" y="10"/>
                  </a:lnTo>
                  <a:lnTo>
                    <a:pt x="17" y="6"/>
                  </a:lnTo>
                  <a:lnTo>
                    <a:pt x="23" y="4"/>
                  </a:lnTo>
                  <a:lnTo>
                    <a:pt x="31" y="2"/>
                  </a:lnTo>
                  <a:lnTo>
                    <a:pt x="36" y="2"/>
                  </a:lnTo>
                  <a:lnTo>
                    <a:pt x="44" y="0"/>
                  </a:lnTo>
                  <a:lnTo>
                    <a:pt x="50" y="0"/>
                  </a:lnTo>
                  <a:lnTo>
                    <a:pt x="57" y="0"/>
                  </a:lnTo>
                  <a:lnTo>
                    <a:pt x="63" y="0"/>
                  </a:lnTo>
                  <a:lnTo>
                    <a:pt x="67" y="0"/>
                  </a:lnTo>
                  <a:lnTo>
                    <a:pt x="71" y="0"/>
                  </a:lnTo>
                  <a:lnTo>
                    <a:pt x="73" y="0"/>
                  </a:lnTo>
                  <a:lnTo>
                    <a:pt x="74" y="2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0937"/>
            </a:p>
          </p:txBody>
        </p:sp>
        <p:sp>
          <p:nvSpPr>
            <p:cNvPr id="78" name="Freeform 40"/>
            <p:cNvSpPr>
              <a:spLocks/>
            </p:cNvSpPr>
            <p:nvPr/>
          </p:nvSpPr>
          <p:spPr bwMode="auto">
            <a:xfrm>
              <a:off x="5624513" y="3883025"/>
              <a:ext cx="119063" cy="47625"/>
            </a:xfrm>
            <a:custGeom>
              <a:avLst/>
              <a:gdLst>
                <a:gd name="T0" fmla="*/ 2147483647 w 150"/>
                <a:gd name="T1" fmla="*/ 2147483647 h 59"/>
                <a:gd name="T2" fmla="*/ 0 w 150"/>
                <a:gd name="T3" fmla="*/ 2147483647 h 59"/>
                <a:gd name="T4" fmla="*/ 2147483647 w 150"/>
                <a:gd name="T5" fmla="*/ 0 h 59"/>
                <a:gd name="T6" fmla="*/ 2147483647 w 150"/>
                <a:gd name="T7" fmla="*/ 2147483647 h 59"/>
                <a:gd name="T8" fmla="*/ 2147483647 w 150"/>
                <a:gd name="T9" fmla="*/ 2147483647 h 59"/>
                <a:gd name="T10" fmla="*/ 2147483647 w 150"/>
                <a:gd name="T11" fmla="*/ 2147483647 h 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0" h="59">
                  <a:moveTo>
                    <a:pt x="95" y="59"/>
                  </a:moveTo>
                  <a:lnTo>
                    <a:pt x="0" y="13"/>
                  </a:lnTo>
                  <a:lnTo>
                    <a:pt x="25" y="0"/>
                  </a:lnTo>
                  <a:lnTo>
                    <a:pt x="150" y="32"/>
                  </a:lnTo>
                  <a:lnTo>
                    <a:pt x="95" y="59"/>
                  </a:lnTo>
                  <a:close/>
                </a:path>
              </a:pathLst>
            </a:custGeom>
            <a:solidFill>
              <a:srgbClr val="6666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0937"/>
            </a:p>
          </p:txBody>
        </p:sp>
        <p:sp>
          <p:nvSpPr>
            <p:cNvPr id="79" name="Freeform 41"/>
            <p:cNvSpPr>
              <a:spLocks/>
            </p:cNvSpPr>
            <p:nvPr/>
          </p:nvSpPr>
          <p:spPr bwMode="auto">
            <a:xfrm>
              <a:off x="5541963" y="4019550"/>
              <a:ext cx="63500" cy="95250"/>
            </a:xfrm>
            <a:custGeom>
              <a:avLst/>
              <a:gdLst>
                <a:gd name="T0" fmla="*/ 2147483647 w 80"/>
                <a:gd name="T1" fmla="*/ 2147483647 h 122"/>
                <a:gd name="T2" fmla="*/ 2147483647 w 80"/>
                <a:gd name="T3" fmla="*/ 2147483647 h 122"/>
                <a:gd name="T4" fmla="*/ 0 w 80"/>
                <a:gd name="T5" fmla="*/ 0 h 122"/>
                <a:gd name="T6" fmla="*/ 2147483647 w 80"/>
                <a:gd name="T7" fmla="*/ 2147483647 h 122"/>
                <a:gd name="T8" fmla="*/ 2147483647 w 80"/>
                <a:gd name="T9" fmla="*/ 2147483647 h 122"/>
                <a:gd name="T10" fmla="*/ 2147483647 w 80"/>
                <a:gd name="T11" fmla="*/ 2147483647 h 1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0" h="122">
                  <a:moveTo>
                    <a:pt x="80" y="101"/>
                  </a:moveTo>
                  <a:lnTo>
                    <a:pt x="33" y="122"/>
                  </a:lnTo>
                  <a:lnTo>
                    <a:pt x="0" y="0"/>
                  </a:lnTo>
                  <a:lnTo>
                    <a:pt x="15" y="4"/>
                  </a:lnTo>
                  <a:lnTo>
                    <a:pt x="80" y="101"/>
                  </a:lnTo>
                  <a:close/>
                </a:path>
              </a:pathLst>
            </a:custGeom>
            <a:solidFill>
              <a:srgbClr val="6666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0937"/>
            </a:p>
          </p:txBody>
        </p:sp>
        <p:sp>
          <p:nvSpPr>
            <p:cNvPr id="80" name="Freeform 42"/>
            <p:cNvSpPr>
              <a:spLocks/>
            </p:cNvSpPr>
            <p:nvPr/>
          </p:nvSpPr>
          <p:spPr bwMode="auto">
            <a:xfrm>
              <a:off x="5124451" y="3949700"/>
              <a:ext cx="85725" cy="58738"/>
            </a:xfrm>
            <a:custGeom>
              <a:avLst/>
              <a:gdLst>
                <a:gd name="T0" fmla="*/ 0 w 106"/>
                <a:gd name="T1" fmla="*/ 2147483647 h 74"/>
                <a:gd name="T2" fmla="*/ 2147483647 w 106"/>
                <a:gd name="T3" fmla="*/ 0 h 74"/>
                <a:gd name="T4" fmla="*/ 2147483647 w 106"/>
                <a:gd name="T5" fmla="*/ 2147483647 h 74"/>
                <a:gd name="T6" fmla="*/ 2147483647 w 106"/>
                <a:gd name="T7" fmla="*/ 2147483647 h 74"/>
                <a:gd name="T8" fmla="*/ 0 w 106"/>
                <a:gd name="T9" fmla="*/ 2147483647 h 74"/>
                <a:gd name="T10" fmla="*/ 0 w 106"/>
                <a:gd name="T11" fmla="*/ 2147483647 h 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6" h="74">
                  <a:moveTo>
                    <a:pt x="0" y="53"/>
                  </a:moveTo>
                  <a:lnTo>
                    <a:pt x="81" y="0"/>
                  </a:lnTo>
                  <a:lnTo>
                    <a:pt x="106" y="2"/>
                  </a:lnTo>
                  <a:lnTo>
                    <a:pt x="26" y="74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6666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0937"/>
            </a:p>
          </p:txBody>
        </p:sp>
        <p:sp>
          <p:nvSpPr>
            <p:cNvPr id="81" name="Freeform 43"/>
            <p:cNvSpPr>
              <a:spLocks/>
            </p:cNvSpPr>
            <p:nvPr/>
          </p:nvSpPr>
          <p:spPr bwMode="auto">
            <a:xfrm>
              <a:off x="5241926" y="4046538"/>
              <a:ext cx="55563" cy="74613"/>
            </a:xfrm>
            <a:custGeom>
              <a:avLst/>
              <a:gdLst>
                <a:gd name="T0" fmla="*/ 0 w 68"/>
                <a:gd name="T1" fmla="*/ 2147483647 h 95"/>
                <a:gd name="T2" fmla="*/ 2147483647 w 68"/>
                <a:gd name="T3" fmla="*/ 0 h 95"/>
                <a:gd name="T4" fmla="*/ 2147483647 w 68"/>
                <a:gd name="T5" fmla="*/ 2147483647 h 95"/>
                <a:gd name="T6" fmla="*/ 2147483647 w 68"/>
                <a:gd name="T7" fmla="*/ 2147483647 h 95"/>
                <a:gd name="T8" fmla="*/ 0 w 68"/>
                <a:gd name="T9" fmla="*/ 2147483647 h 95"/>
                <a:gd name="T10" fmla="*/ 0 w 68"/>
                <a:gd name="T11" fmla="*/ 2147483647 h 9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8" h="95">
                  <a:moveTo>
                    <a:pt x="0" y="74"/>
                  </a:moveTo>
                  <a:lnTo>
                    <a:pt x="55" y="0"/>
                  </a:lnTo>
                  <a:lnTo>
                    <a:pt x="68" y="2"/>
                  </a:lnTo>
                  <a:lnTo>
                    <a:pt x="30" y="95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6666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0937"/>
            </a:p>
          </p:txBody>
        </p:sp>
        <p:sp>
          <p:nvSpPr>
            <p:cNvPr id="82" name="Freeform 45"/>
            <p:cNvSpPr>
              <a:spLocks/>
            </p:cNvSpPr>
            <p:nvPr/>
          </p:nvSpPr>
          <p:spPr bwMode="auto">
            <a:xfrm>
              <a:off x="5895976" y="3730625"/>
              <a:ext cx="254000" cy="741363"/>
            </a:xfrm>
            <a:custGeom>
              <a:avLst/>
              <a:gdLst>
                <a:gd name="T0" fmla="*/ 2147483647 w 319"/>
                <a:gd name="T1" fmla="*/ 0 h 933"/>
                <a:gd name="T2" fmla="*/ 2147483647 w 319"/>
                <a:gd name="T3" fmla="*/ 0 h 933"/>
                <a:gd name="T4" fmla="*/ 2147483647 w 319"/>
                <a:gd name="T5" fmla="*/ 0 h 933"/>
                <a:gd name="T6" fmla="*/ 2147483647 w 319"/>
                <a:gd name="T7" fmla="*/ 2147483647 h 933"/>
                <a:gd name="T8" fmla="*/ 2147483647 w 319"/>
                <a:gd name="T9" fmla="*/ 2147483647 h 933"/>
                <a:gd name="T10" fmla="*/ 2147483647 w 319"/>
                <a:gd name="T11" fmla="*/ 2147483647 h 933"/>
                <a:gd name="T12" fmla="*/ 2147483647 w 319"/>
                <a:gd name="T13" fmla="*/ 2147483647 h 933"/>
                <a:gd name="T14" fmla="*/ 2147483647 w 319"/>
                <a:gd name="T15" fmla="*/ 2147483647 h 933"/>
                <a:gd name="T16" fmla="*/ 2147483647 w 319"/>
                <a:gd name="T17" fmla="*/ 2147483647 h 933"/>
                <a:gd name="T18" fmla="*/ 2147483647 w 319"/>
                <a:gd name="T19" fmla="*/ 2147483647 h 933"/>
                <a:gd name="T20" fmla="*/ 2147483647 w 319"/>
                <a:gd name="T21" fmla="*/ 2147483647 h 933"/>
                <a:gd name="T22" fmla="*/ 2147483647 w 319"/>
                <a:gd name="T23" fmla="*/ 2147483647 h 933"/>
                <a:gd name="T24" fmla="*/ 2147483647 w 319"/>
                <a:gd name="T25" fmla="*/ 2147483647 h 933"/>
                <a:gd name="T26" fmla="*/ 2147483647 w 319"/>
                <a:gd name="T27" fmla="*/ 2147483647 h 933"/>
                <a:gd name="T28" fmla="*/ 2147483647 w 319"/>
                <a:gd name="T29" fmla="*/ 2147483647 h 933"/>
                <a:gd name="T30" fmla="*/ 2147483647 w 319"/>
                <a:gd name="T31" fmla="*/ 2147483647 h 933"/>
                <a:gd name="T32" fmla="*/ 2147483647 w 319"/>
                <a:gd name="T33" fmla="*/ 2147483647 h 933"/>
                <a:gd name="T34" fmla="*/ 2147483647 w 319"/>
                <a:gd name="T35" fmla="*/ 2147483647 h 933"/>
                <a:gd name="T36" fmla="*/ 2147483647 w 319"/>
                <a:gd name="T37" fmla="*/ 2147483647 h 933"/>
                <a:gd name="T38" fmla="*/ 2147483647 w 319"/>
                <a:gd name="T39" fmla="*/ 2147483647 h 933"/>
                <a:gd name="T40" fmla="*/ 2147483647 w 319"/>
                <a:gd name="T41" fmla="*/ 2147483647 h 933"/>
                <a:gd name="T42" fmla="*/ 2147483647 w 319"/>
                <a:gd name="T43" fmla="*/ 2147483647 h 933"/>
                <a:gd name="T44" fmla="*/ 2147483647 w 319"/>
                <a:gd name="T45" fmla="*/ 2147483647 h 933"/>
                <a:gd name="T46" fmla="*/ 2147483647 w 319"/>
                <a:gd name="T47" fmla="*/ 2147483647 h 933"/>
                <a:gd name="T48" fmla="*/ 2147483647 w 319"/>
                <a:gd name="T49" fmla="*/ 2147483647 h 933"/>
                <a:gd name="T50" fmla="*/ 2147483647 w 319"/>
                <a:gd name="T51" fmla="*/ 2147483647 h 933"/>
                <a:gd name="T52" fmla="*/ 2147483647 w 319"/>
                <a:gd name="T53" fmla="*/ 2147483647 h 933"/>
                <a:gd name="T54" fmla="*/ 2147483647 w 319"/>
                <a:gd name="T55" fmla="*/ 2147483647 h 933"/>
                <a:gd name="T56" fmla="*/ 2147483647 w 319"/>
                <a:gd name="T57" fmla="*/ 2147483647 h 933"/>
                <a:gd name="T58" fmla="*/ 2147483647 w 319"/>
                <a:gd name="T59" fmla="*/ 2147483647 h 933"/>
                <a:gd name="T60" fmla="*/ 2147483647 w 319"/>
                <a:gd name="T61" fmla="*/ 2147483647 h 933"/>
                <a:gd name="T62" fmla="*/ 2147483647 w 319"/>
                <a:gd name="T63" fmla="*/ 2147483647 h 933"/>
                <a:gd name="T64" fmla="*/ 2147483647 w 319"/>
                <a:gd name="T65" fmla="*/ 2147483647 h 933"/>
                <a:gd name="T66" fmla="*/ 2147483647 w 319"/>
                <a:gd name="T67" fmla="*/ 2147483647 h 933"/>
                <a:gd name="T68" fmla="*/ 2147483647 w 319"/>
                <a:gd name="T69" fmla="*/ 2147483647 h 933"/>
                <a:gd name="T70" fmla="*/ 2147483647 w 319"/>
                <a:gd name="T71" fmla="*/ 2147483647 h 933"/>
                <a:gd name="T72" fmla="*/ 2147483647 w 319"/>
                <a:gd name="T73" fmla="*/ 2147483647 h 933"/>
                <a:gd name="T74" fmla="*/ 2147483647 w 319"/>
                <a:gd name="T75" fmla="*/ 2147483647 h 933"/>
                <a:gd name="T76" fmla="*/ 2147483647 w 319"/>
                <a:gd name="T77" fmla="*/ 2147483647 h 933"/>
                <a:gd name="T78" fmla="*/ 2147483647 w 319"/>
                <a:gd name="T79" fmla="*/ 2147483647 h 933"/>
                <a:gd name="T80" fmla="*/ 2147483647 w 319"/>
                <a:gd name="T81" fmla="*/ 2147483647 h 933"/>
                <a:gd name="T82" fmla="*/ 2147483647 w 319"/>
                <a:gd name="T83" fmla="*/ 2147483647 h 933"/>
                <a:gd name="T84" fmla="*/ 2147483647 w 319"/>
                <a:gd name="T85" fmla="*/ 2147483647 h 933"/>
                <a:gd name="T86" fmla="*/ 2147483647 w 319"/>
                <a:gd name="T87" fmla="*/ 2147483647 h 933"/>
                <a:gd name="T88" fmla="*/ 2147483647 w 319"/>
                <a:gd name="T89" fmla="*/ 2147483647 h 933"/>
                <a:gd name="T90" fmla="*/ 2147483647 w 319"/>
                <a:gd name="T91" fmla="*/ 2147483647 h 933"/>
                <a:gd name="T92" fmla="*/ 2147483647 w 319"/>
                <a:gd name="T93" fmla="*/ 2147483647 h 933"/>
                <a:gd name="T94" fmla="*/ 2147483647 w 319"/>
                <a:gd name="T95" fmla="*/ 2147483647 h 933"/>
                <a:gd name="T96" fmla="*/ 2147483647 w 319"/>
                <a:gd name="T97" fmla="*/ 2147483647 h 933"/>
                <a:gd name="T98" fmla="*/ 2147483647 w 319"/>
                <a:gd name="T99" fmla="*/ 2147483647 h 933"/>
                <a:gd name="T100" fmla="*/ 2147483647 w 319"/>
                <a:gd name="T101" fmla="*/ 2147483647 h 933"/>
                <a:gd name="T102" fmla="*/ 2147483647 w 319"/>
                <a:gd name="T103" fmla="*/ 2147483647 h 933"/>
                <a:gd name="T104" fmla="*/ 2147483647 w 319"/>
                <a:gd name="T105" fmla="*/ 2147483647 h 933"/>
                <a:gd name="T106" fmla="*/ 2147483647 w 319"/>
                <a:gd name="T107" fmla="*/ 2147483647 h 933"/>
                <a:gd name="T108" fmla="*/ 2147483647 w 319"/>
                <a:gd name="T109" fmla="*/ 2147483647 h 933"/>
                <a:gd name="T110" fmla="*/ 2147483647 w 319"/>
                <a:gd name="T111" fmla="*/ 2147483647 h 933"/>
                <a:gd name="T112" fmla="*/ 2147483647 w 319"/>
                <a:gd name="T113" fmla="*/ 2147483647 h 933"/>
                <a:gd name="T114" fmla="*/ 0 w 319"/>
                <a:gd name="T115" fmla="*/ 0 h 93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319" h="933">
                  <a:moveTo>
                    <a:pt x="0" y="0"/>
                  </a:moveTo>
                  <a:lnTo>
                    <a:pt x="2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21" y="0"/>
                  </a:lnTo>
                  <a:lnTo>
                    <a:pt x="27" y="0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42" y="0"/>
                  </a:lnTo>
                  <a:lnTo>
                    <a:pt x="48" y="0"/>
                  </a:lnTo>
                  <a:lnTo>
                    <a:pt x="53" y="2"/>
                  </a:lnTo>
                  <a:lnTo>
                    <a:pt x="57" y="2"/>
                  </a:lnTo>
                  <a:lnTo>
                    <a:pt x="63" y="2"/>
                  </a:lnTo>
                  <a:lnTo>
                    <a:pt x="67" y="2"/>
                  </a:lnTo>
                  <a:lnTo>
                    <a:pt x="72" y="4"/>
                  </a:lnTo>
                  <a:lnTo>
                    <a:pt x="78" y="4"/>
                  </a:lnTo>
                  <a:lnTo>
                    <a:pt x="82" y="4"/>
                  </a:lnTo>
                  <a:lnTo>
                    <a:pt x="87" y="4"/>
                  </a:lnTo>
                  <a:lnTo>
                    <a:pt x="93" y="6"/>
                  </a:lnTo>
                  <a:lnTo>
                    <a:pt x="99" y="6"/>
                  </a:lnTo>
                  <a:lnTo>
                    <a:pt x="105" y="6"/>
                  </a:lnTo>
                  <a:lnTo>
                    <a:pt x="110" y="6"/>
                  </a:lnTo>
                  <a:lnTo>
                    <a:pt x="118" y="8"/>
                  </a:lnTo>
                  <a:lnTo>
                    <a:pt x="122" y="8"/>
                  </a:lnTo>
                  <a:lnTo>
                    <a:pt x="127" y="8"/>
                  </a:lnTo>
                  <a:lnTo>
                    <a:pt x="133" y="8"/>
                  </a:lnTo>
                  <a:lnTo>
                    <a:pt x="139" y="10"/>
                  </a:lnTo>
                  <a:lnTo>
                    <a:pt x="144" y="10"/>
                  </a:lnTo>
                  <a:lnTo>
                    <a:pt x="150" y="10"/>
                  </a:lnTo>
                  <a:lnTo>
                    <a:pt x="156" y="10"/>
                  </a:lnTo>
                  <a:lnTo>
                    <a:pt x="162" y="12"/>
                  </a:lnTo>
                  <a:lnTo>
                    <a:pt x="167" y="12"/>
                  </a:lnTo>
                  <a:lnTo>
                    <a:pt x="173" y="12"/>
                  </a:lnTo>
                  <a:lnTo>
                    <a:pt x="179" y="12"/>
                  </a:lnTo>
                  <a:lnTo>
                    <a:pt x="184" y="14"/>
                  </a:lnTo>
                  <a:lnTo>
                    <a:pt x="188" y="14"/>
                  </a:lnTo>
                  <a:lnTo>
                    <a:pt x="194" y="14"/>
                  </a:lnTo>
                  <a:lnTo>
                    <a:pt x="198" y="16"/>
                  </a:lnTo>
                  <a:lnTo>
                    <a:pt x="203" y="16"/>
                  </a:lnTo>
                  <a:lnTo>
                    <a:pt x="213" y="16"/>
                  </a:lnTo>
                  <a:lnTo>
                    <a:pt x="221" y="17"/>
                  </a:lnTo>
                  <a:lnTo>
                    <a:pt x="228" y="17"/>
                  </a:lnTo>
                  <a:lnTo>
                    <a:pt x="236" y="19"/>
                  </a:lnTo>
                  <a:lnTo>
                    <a:pt x="243" y="19"/>
                  </a:lnTo>
                  <a:lnTo>
                    <a:pt x="249" y="21"/>
                  </a:lnTo>
                  <a:lnTo>
                    <a:pt x="253" y="23"/>
                  </a:lnTo>
                  <a:lnTo>
                    <a:pt x="257" y="23"/>
                  </a:lnTo>
                  <a:lnTo>
                    <a:pt x="257" y="25"/>
                  </a:lnTo>
                  <a:lnTo>
                    <a:pt x="257" y="29"/>
                  </a:lnTo>
                  <a:lnTo>
                    <a:pt x="257" y="31"/>
                  </a:lnTo>
                  <a:lnTo>
                    <a:pt x="257" y="33"/>
                  </a:lnTo>
                  <a:lnTo>
                    <a:pt x="259" y="38"/>
                  </a:lnTo>
                  <a:lnTo>
                    <a:pt x="260" y="42"/>
                  </a:lnTo>
                  <a:lnTo>
                    <a:pt x="260" y="48"/>
                  </a:lnTo>
                  <a:lnTo>
                    <a:pt x="260" y="54"/>
                  </a:lnTo>
                  <a:lnTo>
                    <a:pt x="262" y="59"/>
                  </a:lnTo>
                  <a:lnTo>
                    <a:pt x="264" y="67"/>
                  </a:lnTo>
                  <a:lnTo>
                    <a:pt x="264" y="72"/>
                  </a:lnTo>
                  <a:lnTo>
                    <a:pt x="266" y="80"/>
                  </a:lnTo>
                  <a:lnTo>
                    <a:pt x="268" y="88"/>
                  </a:lnTo>
                  <a:lnTo>
                    <a:pt x="270" y="97"/>
                  </a:lnTo>
                  <a:lnTo>
                    <a:pt x="270" y="107"/>
                  </a:lnTo>
                  <a:lnTo>
                    <a:pt x="272" y="116"/>
                  </a:lnTo>
                  <a:lnTo>
                    <a:pt x="274" y="126"/>
                  </a:lnTo>
                  <a:lnTo>
                    <a:pt x="276" y="137"/>
                  </a:lnTo>
                  <a:lnTo>
                    <a:pt x="276" y="147"/>
                  </a:lnTo>
                  <a:lnTo>
                    <a:pt x="278" y="160"/>
                  </a:lnTo>
                  <a:lnTo>
                    <a:pt x="279" y="171"/>
                  </a:lnTo>
                  <a:lnTo>
                    <a:pt x="281" y="185"/>
                  </a:lnTo>
                  <a:lnTo>
                    <a:pt x="283" y="196"/>
                  </a:lnTo>
                  <a:lnTo>
                    <a:pt x="285" y="209"/>
                  </a:lnTo>
                  <a:lnTo>
                    <a:pt x="287" y="223"/>
                  </a:lnTo>
                  <a:lnTo>
                    <a:pt x="289" y="238"/>
                  </a:lnTo>
                  <a:lnTo>
                    <a:pt x="291" y="251"/>
                  </a:lnTo>
                  <a:lnTo>
                    <a:pt x="293" y="266"/>
                  </a:lnTo>
                  <a:lnTo>
                    <a:pt x="295" y="281"/>
                  </a:lnTo>
                  <a:lnTo>
                    <a:pt x="297" y="299"/>
                  </a:lnTo>
                  <a:lnTo>
                    <a:pt x="297" y="312"/>
                  </a:lnTo>
                  <a:lnTo>
                    <a:pt x="298" y="329"/>
                  </a:lnTo>
                  <a:lnTo>
                    <a:pt x="300" y="346"/>
                  </a:lnTo>
                  <a:lnTo>
                    <a:pt x="302" y="363"/>
                  </a:lnTo>
                  <a:lnTo>
                    <a:pt x="302" y="380"/>
                  </a:lnTo>
                  <a:lnTo>
                    <a:pt x="306" y="397"/>
                  </a:lnTo>
                  <a:lnTo>
                    <a:pt x="306" y="414"/>
                  </a:lnTo>
                  <a:lnTo>
                    <a:pt x="308" y="433"/>
                  </a:lnTo>
                  <a:lnTo>
                    <a:pt x="310" y="451"/>
                  </a:lnTo>
                  <a:lnTo>
                    <a:pt x="310" y="470"/>
                  </a:lnTo>
                  <a:lnTo>
                    <a:pt x="312" y="489"/>
                  </a:lnTo>
                  <a:lnTo>
                    <a:pt x="312" y="508"/>
                  </a:lnTo>
                  <a:lnTo>
                    <a:pt x="314" y="527"/>
                  </a:lnTo>
                  <a:lnTo>
                    <a:pt x="316" y="547"/>
                  </a:lnTo>
                  <a:lnTo>
                    <a:pt x="316" y="566"/>
                  </a:lnTo>
                  <a:lnTo>
                    <a:pt x="317" y="587"/>
                  </a:lnTo>
                  <a:lnTo>
                    <a:pt x="317" y="606"/>
                  </a:lnTo>
                  <a:lnTo>
                    <a:pt x="317" y="627"/>
                  </a:lnTo>
                  <a:lnTo>
                    <a:pt x="317" y="648"/>
                  </a:lnTo>
                  <a:lnTo>
                    <a:pt x="319" y="669"/>
                  </a:lnTo>
                  <a:lnTo>
                    <a:pt x="319" y="690"/>
                  </a:lnTo>
                  <a:lnTo>
                    <a:pt x="319" y="711"/>
                  </a:lnTo>
                  <a:lnTo>
                    <a:pt x="319" y="734"/>
                  </a:lnTo>
                  <a:lnTo>
                    <a:pt x="319" y="754"/>
                  </a:lnTo>
                  <a:lnTo>
                    <a:pt x="319" y="775"/>
                  </a:lnTo>
                  <a:lnTo>
                    <a:pt x="317" y="798"/>
                  </a:lnTo>
                  <a:lnTo>
                    <a:pt x="317" y="819"/>
                  </a:lnTo>
                  <a:lnTo>
                    <a:pt x="317" y="842"/>
                  </a:lnTo>
                  <a:lnTo>
                    <a:pt x="316" y="865"/>
                  </a:lnTo>
                  <a:lnTo>
                    <a:pt x="316" y="886"/>
                  </a:lnTo>
                  <a:lnTo>
                    <a:pt x="316" y="908"/>
                  </a:lnTo>
                  <a:lnTo>
                    <a:pt x="314" y="933"/>
                  </a:lnTo>
                  <a:lnTo>
                    <a:pt x="306" y="903"/>
                  </a:lnTo>
                  <a:lnTo>
                    <a:pt x="306" y="901"/>
                  </a:lnTo>
                  <a:lnTo>
                    <a:pt x="306" y="897"/>
                  </a:lnTo>
                  <a:lnTo>
                    <a:pt x="306" y="893"/>
                  </a:lnTo>
                  <a:lnTo>
                    <a:pt x="306" y="889"/>
                  </a:lnTo>
                  <a:lnTo>
                    <a:pt x="306" y="884"/>
                  </a:lnTo>
                  <a:lnTo>
                    <a:pt x="306" y="878"/>
                  </a:lnTo>
                  <a:lnTo>
                    <a:pt x="306" y="870"/>
                  </a:lnTo>
                  <a:lnTo>
                    <a:pt x="306" y="865"/>
                  </a:lnTo>
                  <a:lnTo>
                    <a:pt x="306" y="857"/>
                  </a:lnTo>
                  <a:lnTo>
                    <a:pt x="306" y="848"/>
                  </a:lnTo>
                  <a:lnTo>
                    <a:pt x="306" y="838"/>
                  </a:lnTo>
                  <a:lnTo>
                    <a:pt x="306" y="830"/>
                  </a:lnTo>
                  <a:lnTo>
                    <a:pt x="306" y="819"/>
                  </a:lnTo>
                  <a:lnTo>
                    <a:pt x="306" y="810"/>
                  </a:lnTo>
                  <a:lnTo>
                    <a:pt x="304" y="798"/>
                  </a:lnTo>
                  <a:lnTo>
                    <a:pt x="304" y="787"/>
                  </a:lnTo>
                  <a:lnTo>
                    <a:pt x="304" y="775"/>
                  </a:lnTo>
                  <a:lnTo>
                    <a:pt x="304" y="762"/>
                  </a:lnTo>
                  <a:lnTo>
                    <a:pt x="304" y="749"/>
                  </a:lnTo>
                  <a:lnTo>
                    <a:pt x="304" y="735"/>
                  </a:lnTo>
                  <a:lnTo>
                    <a:pt x="304" y="722"/>
                  </a:lnTo>
                  <a:lnTo>
                    <a:pt x="304" y="709"/>
                  </a:lnTo>
                  <a:lnTo>
                    <a:pt x="304" y="694"/>
                  </a:lnTo>
                  <a:lnTo>
                    <a:pt x="304" y="679"/>
                  </a:lnTo>
                  <a:lnTo>
                    <a:pt x="302" y="663"/>
                  </a:lnTo>
                  <a:lnTo>
                    <a:pt x="302" y="648"/>
                  </a:lnTo>
                  <a:lnTo>
                    <a:pt x="302" y="633"/>
                  </a:lnTo>
                  <a:lnTo>
                    <a:pt x="302" y="616"/>
                  </a:lnTo>
                  <a:lnTo>
                    <a:pt x="300" y="601"/>
                  </a:lnTo>
                  <a:lnTo>
                    <a:pt x="300" y="584"/>
                  </a:lnTo>
                  <a:lnTo>
                    <a:pt x="300" y="566"/>
                  </a:lnTo>
                  <a:lnTo>
                    <a:pt x="300" y="549"/>
                  </a:lnTo>
                  <a:lnTo>
                    <a:pt x="298" y="532"/>
                  </a:lnTo>
                  <a:lnTo>
                    <a:pt x="298" y="515"/>
                  </a:lnTo>
                  <a:lnTo>
                    <a:pt x="297" y="496"/>
                  </a:lnTo>
                  <a:lnTo>
                    <a:pt x="295" y="479"/>
                  </a:lnTo>
                  <a:lnTo>
                    <a:pt x="295" y="460"/>
                  </a:lnTo>
                  <a:lnTo>
                    <a:pt x="293" y="443"/>
                  </a:lnTo>
                  <a:lnTo>
                    <a:pt x="291" y="426"/>
                  </a:lnTo>
                  <a:lnTo>
                    <a:pt x="289" y="407"/>
                  </a:lnTo>
                  <a:lnTo>
                    <a:pt x="289" y="388"/>
                  </a:lnTo>
                  <a:lnTo>
                    <a:pt x="287" y="371"/>
                  </a:lnTo>
                  <a:lnTo>
                    <a:pt x="285" y="354"/>
                  </a:lnTo>
                  <a:lnTo>
                    <a:pt x="283" y="335"/>
                  </a:lnTo>
                  <a:lnTo>
                    <a:pt x="281" y="318"/>
                  </a:lnTo>
                  <a:lnTo>
                    <a:pt x="279" y="300"/>
                  </a:lnTo>
                  <a:lnTo>
                    <a:pt x="278" y="281"/>
                  </a:lnTo>
                  <a:lnTo>
                    <a:pt x="276" y="264"/>
                  </a:lnTo>
                  <a:lnTo>
                    <a:pt x="274" y="247"/>
                  </a:lnTo>
                  <a:lnTo>
                    <a:pt x="270" y="230"/>
                  </a:lnTo>
                  <a:lnTo>
                    <a:pt x="268" y="211"/>
                  </a:lnTo>
                  <a:lnTo>
                    <a:pt x="264" y="194"/>
                  </a:lnTo>
                  <a:lnTo>
                    <a:pt x="262" y="177"/>
                  </a:lnTo>
                  <a:lnTo>
                    <a:pt x="260" y="162"/>
                  </a:lnTo>
                  <a:lnTo>
                    <a:pt x="257" y="145"/>
                  </a:lnTo>
                  <a:lnTo>
                    <a:pt x="253" y="128"/>
                  </a:lnTo>
                  <a:lnTo>
                    <a:pt x="251" y="112"/>
                  </a:lnTo>
                  <a:lnTo>
                    <a:pt x="247" y="97"/>
                  </a:lnTo>
                  <a:lnTo>
                    <a:pt x="243" y="82"/>
                  </a:lnTo>
                  <a:lnTo>
                    <a:pt x="240" y="67"/>
                  </a:lnTo>
                  <a:lnTo>
                    <a:pt x="236" y="52"/>
                  </a:lnTo>
                  <a:lnTo>
                    <a:pt x="232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0937"/>
            </a:p>
          </p:txBody>
        </p:sp>
        <p:sp>
          <p:nvSpPr>
            <p:cNvPr id="83" name="Freeform 47"/>
            <p:cNvSpPr>
              <a:spLocks/>
            </p:cNvSpPr>
            <p:nvPr/>
          </p:nvSpPr>
          <p:spPr bwMode="auto">
            <a:xfrm>
              <a:off x="6129338" y="3717925"/>
              <a:ext cx="107950" cy="693738"/>
            </a:xfrm>
            <a:custGeom>
              <a:avLst/>
              <a:gdLst>
                <a:gd name="T0" fmla="*/ 2147483647 w 135"/>
                <a:gd name="T1" fmla="*/ 0 h 876"/>
                <a:gd name="T2" fmla="*/ 0 w 135"/>
                <a:gd name="T3" fmla="*/ 2147483647 h 876"/>
                <a:gd name="T4" fmla="*/ 2147483647 w 135"/>
                <a:gd name="T5" fmla="*/ 2147483647 h 876"/>
                <a:gd name="T6" fmla="*/ 2147483647 w 135"/>
                <a:gd name="T7" fmla="*/ 2147483647 h 876"/>
                <a:gd name="T8" fmla="*/ 2147483647 w 135"/>
                <a:gd name="T9" fmla="*/ 2147483647 h 876"/>
                <a:gd name="T10" fmla="*/ 2147483647 w 135"/>
                <a:gd name="T11" fmla="*/ 2147483647 h 876"/>
                <a:gd name="T12" fmla="*/ 2147483647 w 135"/>
                <a:gd name="T13" fmla="*/ 2147483647 h 876"/>
                <a:gd name="T14" fmla="*/ 2147483647 w 135"/>
                <a:gd name="T15" fmla="*/ 2147483647 h 876"/>
                <a:gd name="T16" fmla="*/ 2147483647 w 135"/>
                <a:gd name="T17" fmla="*/ 2147483647 h 876"/>
                <a:gd name="T18" fmla="*/ 2147483647 w 135"/>
                <a:gd name="T19" fmla="*/ 2147483647 h 876"/>
                <a:gd name="T20" fmla="*/ 2147483647 w 135"/>
                <a:gd name="T21" fmla="*/ 0 h 876"/>
                <a:gd name="T22" fmla="*/ 2147483647 w 135"/>
                <a:gd name="T23" fmla="*/ 0 h 87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5" h="876">
                  <a:moveTo>
                    <a:pt x="34" y="0"/>
                  </a:moveTo>
                  <a:lnTo>
                    <a:pt x="0" y="139"/>
                  </a:lnTo>
                  <a:lnTo>
                    <a:pt x="97" y="183"/>
                  </a:lnTo>
                  <a:lnTo>
                    <a:pt x="30" y="509"/>
                  </a:lnTo>
                  <a:lnTo>
                    <a:pt x="110" y="610"/>
                  </a:lnTo>
                  <a:lnTo>
                    <a:pt x="49" y="876"/>
                  </a:lnTo>
                  <a:lnTo>
                    <a:pt x="135" y="595"/>
                  </a:lnTo>
                  <a:lnTo>
                    <a:pt x="49" y="504"/>
                  </a:lnTo>
                  <a:lnTo>
                    <a:pt x="110" y="152"/>
                  </a:lnTo>
                  <a:lnTo>
                    <a:pt x="13" y="124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E6E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0937"/>
            </a:p>
          </p:txBody>
        </p:sp>
        <p:sp>
          <p:nvSpPr>
            <p:cNvPr id="84" name="Freeform 49"/>
            <p:cNvSpPr>
              <a:spLocks/>
            </p:cNvSpPr>
            <p:nvPr/>
          </p:nvSpPr>
          <p:spPr bwMode="auto">
            <a:xfrm>
              <a:off x="5067301" y="3392488"/>
              <a:ext cx="849313" cy="919163"/>
            </a:xfrm>
            <a:custGeom>
              <a:avLst/>
              <a:gdLst>
                <a:gd name="T0" fmla="*/ 2147483647 w 1071"/>
                <a:gd name="T1" fmla="*/ 2147483647 h 1157"/>
                <a:gd name="T2" fmla="*/ 2147483647 w 1071"/>
                <a:gd name="T3" fmla="*/ 2147483647 h 1157"/>
                <a:gd name="T4" fmla="*/ 2147483647 w 1071"/>
                <a:gd name="T5" fmla="*/ 2147483647 h 1157"/>
                <a:gd name="T6" fmla="*/ 2147483647 w 1071"/>
                <a:gd name="T7" fmla="*/ 2147483647 h 1157"/>
                <a:gd name="T8" fmla="*/ 2147483647 w 1071"/>
                <a:gd name="T9" fmla="*/ 2147483647 h 1157"/>
                <a:gd name="T10" fmla="*/ 2147483647 w 1071"/>
                <a:gd name="T11" fmla="*/ 2147483647 h 1157"/>
                <a:gd name="T12" fmla="*/ 2147483647 w 1071"/>
                <a:gd name="T13" fmla="*/ 2147483647 h 1157"/>
                <a:gd name="T14" fmla="*/ 2147483647 w 1071"/>
                <a:gd name="T15" fmla="*/ 2147483647 h 1157"/>
                <a:gd name="T16" fmla="*/ 2147483647 w 1071"/>
                <a:gd name="T17" fmla="*/ 2147483647 h 1157"/>
                <a:gd name="T18" fmla="*/ 2147483647 w 1071"/>
                <a:gd name="T19" fmla="*/ 2147483647 h 1157"/>
                <a:gd name="T20" fmla="*/ 2147483647 w 1071"/>
                <a:gd name="T21" fmla="*/ 2147483647 h 1157"/>
                <a:gd name="T22" fmla="*/ 2147483647 w 1071"/>
                <a:gd name="T23" fmla="*/ 2147483647 h 1157"/>
                <a:gd name="T24" fmla="*/ 2147483647 w 1071"/>
                <a:gd name="T25" fmla="*/ 2147483647 h 1157"/>
                <a:gd name="T26" fmla="*/ 2147483647 w 1071"/>
                <a:gd name="T27" fmla="*/ 2147483647 h 1157"/>
                <a:gd name="T28" fmla="*/ 2147483647 w 1071"/>
                <a:gd name="T29" fmla="*/ 2147483647 h 1157"/>
                <a:gd name="T30" fmla="*/ 2147483647 w 1071"/>
                <a:gd name="T31" fmla="*/ 2147483647 h 1157"/>
                <a:gd name="T32" fmla="*/ 2147483647 w 1071"/>
                <a:gd name="T33" fmla="*/ 2147483647 h 1157"/>
                <a:gd name="T34" fmla="*/ 2147483647 w 1071"/>
                <a:gd name="T35" fmla="*/ 2147483647 h 1157"/>
                <a:gd name="T36" fmla="*/ 2147483647 w 1071"/>
                <a:gd name="T37" fmla="*/ 2147483647 h 1157"/>
                <a:gd name="T38" fmla="*/ 2147483647 w 1071"/>
                <a:gd name="T39" fmla="*/ 2147483647 h 1157"/>
                <a:gd name="T40" fmla="*/ 2147483647 w 1071"/>
                <a:gd name="T41" fmla="*/ 2147483647 h 1157"/>
                <a:gd name="T42" fmla="*/ 2147483647 w 1071"/>
                <a:gd name="T43" fmla="*/ 2147483647 h 1157"/>
                <a:gd name="T44" fmla="*/ 2147483647 w 1071"/>
                <a:gd name="T45" fmla="*/ 2147483647 h 1157"/>
                <a:gd name="T46" fmla="*/ 2147483647 w 1071"/>
                <a:gd name="T47" fmla="*/ 2147483647 h 1157"/>
                <a:gd name="T48" fmla="*/ 2147483647 w 1071"/>
                <a:gd name="T49" fmla="*/ 2147483647 h 1157"/>
                <a:gd name="T50" fmla="*/ 2147483647 w 1071"/>
                <a:gd name="T51" fmla="*/ 2147483647 h 1157"/>
                <a:gd name="T52" fmla="*/ 2147483647 w 1071"/>
                <a:gd name="T53" fmla="*/ 2147483647 h 1157"/>
                <a:gd name="T54" fmla="*/ 2147483647 w 1071"/>
                <a:gd name="T55" fmla="*/ 2147483647 h 1157"/>
                <a:gd name="T56" fmla="*/ 2147483647 w 1071"/>
                <a:gd name="T57" fmla="*/ 2147483647 h 1157"/>
                <a:gd name="T58" fmla="*/ 2147483647 w 1071"/>
                <a:gd name="T59" fmla="*/ 2147483647 h 1157"/>
                <a:gd name="T60" fmla="*/ 2147483647 w 1071"/>
                <a:gd name="T61" fmla="*/ 2147483647 h 1157"/>
                <a:gd name="T62" fmla="*/ 2147483647 w 1071"/>
                <a:gd name="T63" fmla="*/ 2147483647 h 1157"/>
                <a:gd name="T64" fmla="*/ 2147483647 w 1071"/>
                <a:gd name="T65" fmla="*/ 2147483647 h 1157"/>
                <a:gd name="T66" fmla="*/ 2147483647 w 1071"/>
                <a:gd name="T67" fmla="*/ 2147483647 h 1157"/>
                <a:gd name="T68" fmla="*/ 2147483647 w 1071"/>
                <a:gd name="T69" fmla="*/ 2147483647 h 1157"/>
                <a:gd name="T70" fmla="*/ 2147483647 w 1071"/>
                <a:gd name="T71" fmla="*/ 2147483647 h 1157"/>
                <a:gd name="T72" fmla="*/ 2147483647 w 1071"/>
                <a:gd name="T73" fmla="*/ 2147483647 h 1157"/>
                <a:gd name="T74" fmla="*/ 2147483647 w 1071"/>
                <a:gd name="T75" fmla="*/ 2147483647 h 1157"/>
                <a:gd name="T76" fmla="*/ 2147483647 w 1071"/>
                <a:gd name="T77" fmla="*/ 2147483647 h 1157"/>
                <a:gd name="T78" fmla="*/ 2147483647 w 1071"/>
                <a:gd name="T79" fmla="*/ 2147483647 h 1157"/>
                <a:gd name="T80" fmla="*/ 2147483647 w 1071"/>
                <a:gd name="T81" fmla="*/ 2147483647 h 1157"/>
                <a:gd name="T82" fmla="*/ 2147483647 w 1071"/>
                <a:gd name="T83" fmla="*/ 2147483647 h 1157"/>
                <a:gd name="T84" fmla="*/ 2147483647 w 1071"/>
                <a:gd name="T85" fmla="*/ 2147483647 h 1157"/>
                <a:gd name="T86" fmla="*/ 2147483647 w 1071"/>
                <a:gd name="T87" fmla="*/ 2147483647 h 1157"/>
                <a:gd name="T88" fmla="*/ 2147483647 w 1071"/>
                <a:gd name="T89" fmla="*/ 2147483647 h 1157"/>
                <a:gd name="T90" fmla="*/ 2147483647 w 1071"/>
                <a:gd name="T91" fmla="*/ 2147483647 h 1157"/>
                <a:gd name="T92" fmla="*/ 2147483647 w 1071"/>
                <a:gd name="T93" fmla="*/ 2147483647 h 1157"/>
                <a:gd name="T94" fmla="*/ 2147483647 w 1071"/>
                <a:gd name="T95" fmla="*/ 2147483647 h 1157"/>
                <a:gd name="T96" fmla="*/ 2147483647 w 1071"/>
                <a:gd name="T97" fmla="*/ 2147483647 h 1157"/>
                <a:gd name="T98" fmla="*/ 2147483647 w 1071"/>
                <a:gd name="T99" fmla="*/ 2147483647 h 1157"/>
                <a:gd name="T100" fmla="*/ 2147483647 w 1071"/>
                <a:gd name="T101" fmla="*/ 2147483647 h 1157"/>
                <a:gd name="T102" fmla="*/ 2147483647 w 1071"/>
                <a:gd name="T103" fmla="*/ 2147483647 h 1157"/>
                <a:gd name="T104" fmla="*/ 2147483647 w 1071"/>
                <a:gd name="T105" fmla="*/ 2147483647 h 1157"/>
                <a:gd name="T106" fmla="*/ 2147483647 w 1071"/>
                <a:gd name="T107" fmla="*/ 2147483647 h 115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071" h="1157">
                  <a:moveTo>
                    <a:pt x="0" y="936"/>
                  </a:moveTo>
                  <a:lnTo>
                    <a:pt x="2" y="938"/>
                  </a:lnTo>
                  <a:lnTo>
                    <a:pt x="4" y="940"/>
                  </a:lnTo>
                  <a:lnTo>
                    <a:pt x="10" y="944"/>
                  </a:lnTo>
                  <a:lnTo>
                    <a:pt x="16" y="946"/>
                  </a:lnTo>
                  <a:lnTo>
                    <a:pt x="23" y="952"/>
                  </a:lnTo>
                  <a:lnTo>
                    <a:pt x="27" y="953"/>
                  </a:lnTo>
                  <a:lnTo>
                    <a:pt x="31" y="957"/>
                  </a:lnTo>
                  <a:lnTo>
                    <a:pt x="36" y="959"/>
                  </a:lnTo>
                  <a:lnTo>
                    <a:pt x="42" y="963"/>
                  </a:lnTo>
                  <a:lnTo>
                    <a:pt x="46" y="965"/>
                  </a:lnTo>
                  <a:lnTo>
                    <a:pt x="52" y="969"/>
                  </a:lnTo>
                  <a:lnTo>
                    <a:pt x="57" y="972"/>
                  </a:lnTo>
                  <a:lnTo>
                    <a:pt x="65" y="974"/>
                  </a:lnTo>
                  <a:lnTo>
                    <a:pt x="71" y="978"/>
                  </a:lnTo>
                  <a:lnTo>
                    <a:pt x="76" y="982"/>
                  </a:lnTo>
                  <a:lnTo>
                    <a:pt x="84" y="984"/>
                  </a:lnTo>
                  <a:lnTo>
                    <a:pt x="92" y="990"/>
                  </a:lnTo>
                  <a:lnTo>
                    <a:pt x="99" y="991"/>
                  </a:lnTo>
                  <a:lnTo>
                    <a:pt x="107" y="995"/>
                  </a:lnTo>
                  <a:lnTo>
                    <a:pt x="114" y="997"/>
                  </a:lnTo>
                  <a:lnTo>
                    <a:pt x="124" y="1001"/>
                  </a:lnTo>
                  <a:lnTo>
                    <a:pt x="133" y="1005"/>
                  </a:lnTo>
                  <a:lnTo>
                    <a:pt x="141" y="1009"/>
                  </a:lnTo>
                  <a:lnTo>
                    <a:pt x="152" y="1010"/>
                  </a:lnTo>
                  <a:lnTo>
                    <a:pt x="162" y="1014"/>
                  </a:lnTo>
                  <a:lnTo>
                    <a:pt x="171" y="1018"/>
                  </a:lnTo>
                  <a:lnTo>
                    <a:pt x="181" y="1020"/>
                  </a:lnTo>
                  <a:lnTo>
                    <a:pt x="192" y="1022"/>
                  </a:lnTo>
                  <a:lnTo>
                    <a:pt x="204" y="1024"/>
                  </a:lnTo>
                  <a:lnTo>
                    <a:pt x="213" y="1026"/>
                  </a:lnTo>
                  <a:lnTo>
                    <a:pt x="225" y="1028"/>
                  </a:lnTo>
                  <a:lnTo>
                    <a:pt x="238" y="1031"/>
                  </a:lnTo>
                  <a:lnTo>
                    <a:pt x="249" y="1033"/>
                  </a:lnTo>
                  <a:lnTo>
                    <a:pt x="261" y="1033"/>
                  </a:lnTo>
                  <a:lnTo>
                    <a:pt x="274" y="1035"/>
                  </a:lnTo>
                  <a:lnTo>
                    <a:pt x="285" y="1037"/>
                  </a:lnTo>
                  <a:lnTo>
                    <a:pt x="299" y="1039"/>
                  </a:lnTo>
                  <a:lnTo>
                    <a:pt x="312" y="1039"/>
                  </a:lnTo>
                  <a:lnTo>
                    <a:pt x="325" y="1041"/>
                  </a:lnTo>
                  <a:lnTo>
                    <a:pt x="339" y="1041"/>
                  </a:lnTo>
                  <a:lnTo>
                    <a:pt x="354" y="1041"/>
                  </a:lnTo>
                  <a:lnTo>
                    <a:pt x="367" y="1041"/>
                  </a:lnTo>
                  <a:lnTo>
                    <a:pt x="382" y="1041"/>
                  </a:lnTo>
                  <a:lnTo>
                    <a:pt x="398" y="1039"/>
                  </a:lnTo>
                  <a:lnTo>
                    <a:pt x="413" y="1039"/>
                  </a:lnTo>
                  <a:lnTo>
                    <a:pt x="426" y="1037"/>
                  </a:lnTo>
                  <a:lnTo>
                    <a:pt x="443" y="1035"/>
                  </a:lnTo>
                  <a:lnTo>
                    <a:pt x="458" y="1033"/>
                  </a:lnTo>
                  <a:lnTo>
                    <a:pt x="476" y="1031"/>
                  </a:lnTo>
                  <a:lnTo>
                    <a:pt x="491" y="1028"/>
                  </a:lnTo>
                  <a:lnTo>
                    <a:pt x="508" y="1026"/>
                  </a:lnTo>
                  <a:lnTo>
                    <a:pt x="525" y="1022"/>
                  </a:lnTo>
                  <a:lnTo>
                    <a:pt x="542" y="1018"/>
                  </a:lnTo>
                  <a:lnTo>
                    <a:pt x="559" y="1012"/>
                  </a:lnTo>
                  <a:lnTo>
                    <a:pt x="576" y="1009"/>
                  </a:lnTo>
                  <a:lnTo>
                    <a:pt x="593" y="1003"/>
                  </a:lnTo>
                  <a:lnTo>
                    <a:pt x="612" y="999"/>
                  </a:lnTo>
                  <a:lnTo>
                    <a:pt x="630" y="991"/>
                  </a:lnTo>
                  <a:lnTo>
                    <a:pt x="647" y="984"/>
                  </a:lnTo>
                  <a:lnTo>
                    <a:pt x="664" y="976"/>
                  </a:lnTo>
                  <a:lnTo>
                    <a:pt x="679" y="969"/>
                  </a:lnTo>
                  <a:lnTo>
                    <a:pt x="694" y="961"/>
                  </a:lnTo>
                  <a:lnTo>
                    <a:pt x="709" y="952"/>
                  </a:lnTo>
                  <a:lnTo>
                    <a:pt x="725" y="942"/>
                  </a:lnTo>
                  <a:lnTo>
                    <a:pt x="740" y="933"/>
                  </a:lnTo>
                  <a:lnTo>
                    <a:pt x="751" y="921"/>
                  </a:lnTo>
                  <a:lnTo>
                    <a:pt x="766" y="910"/>
                  </a:lnTo>
                  <a:lnTo>
                    <a:pt x="778" y="898"/>
                  </a:lnTo>
                  <a:lnTo>
                    <a:pt x="791" y="887"/>
                  </a:lnTo>
                  <a:lnTo>
                    <a:pt x="803" y="874"/>
                  </a:lnTo>
                  <a:lnTo>
                    <a:pt x="814" y="862"/>
                  </a:lnTo>
                  <a:lnTo>
                    <a:pt x="825" y="849"/>
                  </a:lnTo>
                  <a:lnTo>
                    <a:pt x="837" y="836"/>
                  </a:lnTo>
                  <a:lnTo>
                    <a:pt x="846" y="820"/>
                  </a:lnTo>
                  <a:lnTo>
                    <a:pt x="856" y="807"/>
                  </a:lnTo>
                  <a:lnTo>
                    <a:pt x="865" y="792"/>
                  </a:lnTo>
                  <a:lnTo>
                    <a:pt x="875" y="779"/>
                  </a:lnTo>
                  <a:lnTo>
                    <a:pt x="882" y="763"/>
                  </a:lnTo>
                  <a:lnTo>
                    <a:pt x="892" y="748"/>
                  </a:lnTo>
                  <a:lnTo>
                    <a:pt x="900" y="733"/>
                  </a:lnTo>
                  <a:lnTo>
                    <a:pt x="907" y="718"/>
                  </a:lnTo>
                  <a:lnTo>
                    <a:pt x="913" y="703"/>
                  </a:lnTo>
                  <a:lnTo>
                    <a:pt x="920" y="687"/>
                  </a:lnTo>
                  <a:lnTo>
                    <a:pt x="926" y="670"/>
                  </a:lnTo>
                  <a:lnTo>
                    <a:pt x="934" y="655"/>
                  </a:lnTo>
                  <a:lnTo>
                    <a:pt x="939" y="640"/>
                  </a:lnTo>
                  <a:lnTo>
                    <a:pt x="945" y="625"/>
                  </a:lnTo>
                  <a:lnTo>
                    <a:pt x="949" y="608"/>
                  </a:lnTo>
                  <a:lnTo>
                    <a:pt x="955" y="592"/>
                  </a:lnTo>
                  <a:lnTo>
                    <a:pt x="958" y="575"/>
                  </a:lnTo>
                  <a:lnTo>
                    <a:pt x="964" y="560"/>
                  </a:lnTo>
                  <a:lnTo>
                    <a:pt x="968" y="545"/>
                  </a:lnTo>
                  <a:lnTo>
                    <a:pt x="972" y="530"/>
                  </a:lnTo>
                  <a:lnTo>
                    <a:pt x="976" y="513"/>
                  </a:lnTo>
                  <a:lnTo>
                    <a:pt x="977" y="497"/>
                  </a:lnTo>
                  <a:lnTo>
                    <a:pt x="981" y="480"/>
                  </a:lnTo>
                  <a:lnTo>
                    <a:pt x="983" y="467"/>
                  </a:lnTo>
                  <a:lnTo>
                    <a:pt x="985" y="452"/>
                  </a:lnTo>
                  <a:lnTo>
                    <a:pt x="987" y="437"/>
                  </a:lnTo>
                  <a:lnTo>
                    <a:pt x="989" y="422"/>
                  </a:lnTo>
                  <a:lnTo>
                    <a:pt x="991" y="408"/>
                  </a:lnTo>
                  <a:lnTo>
                    <a:pt x="993" y="393"/>
                  </a:lnTo>
                  <a:lnTo>
                    <a:pt x="993" y="380"/>
                  </a:lnTo>
                  <a:lnTo>
                    <a:pt x="995" y="365"/>
                  </a:lnTo>
                  <a:lnTo>
                    <a:pt x="996" y="353"/>
                  </a:lnTo>
                  <a:lnTo>
                    <a:pt x="996" y="340"/>
                  </a:lnTo>
                  <a:lnTo>
                    <a:pt x="998" y="327"/>
                  </a:lnTo>
                  <a:lnTo>
                    <a:pt x="998" y="315"/>
                  </a:lnTo>
                  <a:lnTo>
                    <a:pt x="998" y="304"/>
                  </a:lnTo>
                  <a:lnTo>
                    <a:pt x="998" y="290"/>
                  </a:lnTo>
                  <a:lnTo>
                    <a:pt x="998" y="281"/>
                  </a:lnTo>
                  <a:lnTo>
                    <a:pt x="998" y="271"/>
                  </a:lnTo>
                  <a:lnTo>
                    <a:pt x="998" y="260"/>
                  </a:lnTo>
                  <a:lnTo>
                    <a:pt x="998" y="251"/>
                  </a:lnTo>
                  <a:lnTo>
                    <a:pt x="996" y="243"/>
                  </a:lnTo>
                  <a:lnTo>
                    <a:pt x="996" y="233"/>
                  </a:lnTo>
                  <a:lnTo>
                    <a:pt x="996" y="226"/>
                  </a:lnTo>
                  <a:lnTo>
                    <a:pt x="995" y="220"/>
                  </a:lnTo>
                  <a:lnTo>
                    <a:pt x="995" y="213"/>
                  </a:lnTo>
                  <a:lnTo>
                    <a:pt x="993" y="207"/>
                  </a:lnTo>
                  <a:lnTo>
                    <a:pt x="993" y="203"/>
                  </a:lnTo>
                  <a:lnTo>
                    <a:pt x="991" y="197"/>
                  </a:lnTo>
                  <a:lnTo>
                    <a:pt x="989" y="192"/>
                  </a:lnTo>
                  <a:lnTo>
                    <a:pt x="987" y="188"/>
                  </a:lnTo>
                  <a:lnTo>
                    <a:pt x="987" y="182"/>
                  </a:lnTo>
                  <a:lnTo>
                    <a:pt x="985" y="173"/>
                  </a:lnTo>
                  <a:lnTo>
                    <a:pt x="981" y="165"/>
                  </a:lnTo>
                  <a:lnTo>
                    <a:pt x="979" y="156"/>
                  </a:lnTo>
                  <a:lnTo>
                    <a:pt x="976" y="148"/>
                  </a:lnTo>
                  <a:lnTo>
                    <a:pt x="974" y="140"/>
                  </a:lnTo>
                  <a:lnTo>
                    <a:pt x="972" y="135"/>
                  </a:lnTo>
                  <a:lnTo>
                    <a:pt x="968" y="127"/>
                  </a:lnTo>
                  <a:lnTo>
                    <a:pt x="966" y="121"/>
                  </a:lnTo>
                  <a:lnTo>
                    <a:pt x="964" y="114"/>
                  </a:lnTo>
                  <a:lnTo>
                    <a:pt x="960" y="108"/>
                  </a:lnTo>
                  <a:lnTo>
                    <a:pt x="958" y="102"/>
                  </a:lnTo>
                  <a:lnTo>
                    <a:pt x="957" y="99"/>
                  </a:lnTo>
                  <a:lnTo>
                    <a:pt x="955" y="93"/>
                  </a:lnTo>
                  <a:lnTo>
                    <a:pt x="951" y="89"/>
                  </a:lnTo>
                  <a:lnTo>
                    <a:pt x="947" y="81"/>
                  </a:lnTo>
                  <a:lnTo>
                    <a:pt x="941" y="74"/>
                  </a:lnTo>
                  <a:lnTo>
                    <a:pt x="938" y="68"/>
                  </a:lnTo>
                  <a:lnTo>
                    <a:pt x="936" y="64"/>
                  </a:lnTo>
                  <a:lnTo>
                    <a:pt x="930" y="59"/>
                  </a:lnTo>
                  <a:lnTo>
                    <a:pt x="928" y="57"/>
                  </a:lnTo>
                  <a:lnTo>
                    <a:pt x="939" y="0"/>
                  </a:lnTo>
                  <a:lnTo>
                    <a:pt x="941" y="2"/>
                  </a:lnTo>
                  <a:lnTo>
                    <a:pt x="943" y="4"/>
                  </a:lnTo>
                  <a:lnTo>
                    <a:pt x="945" y="9"/>
                  </a:lnTo>
                  <a:lnTo>
                    <a:pt x="949" y="13"/>
                  </a:lnTo>
                  <a:lnTo>
                    <a:pt x="955" y="21"/>
                  </a:lnTo>
                  <a:lnTo>
                    <a:pt x="957" y="24"/>
                  </a:lnTo>
                  <a:lnTo>
                    <a:pt x="958" y="28"/>
                  </a:lnTo>
                  <a:lnTo>
                    <a:pt x="960" y="34"/>
                  </a:lnTo>
                  <a:lnTo>
                    <a:pt x="964" y="38"/>
                  </a:lnTo>
                  <a:lnTo>
                    <a:pt x="966" y="43"/>
                  </a:lnTo>
                  <a:lnTo>
                    <a:pt x="970" y="49"/>
                  </a:lnTo>
                  <a:lnTo>
                    <a:pt x="972" y="53"/>
                  </a:lnTo>
                  <a:lnTo>
                    <a:pt x="976" y="61"/>
                  </a:lnTo>
                  <a:lnTo>
                    <a:pt x="979" y="66"/>
                  </a:lnTo>
                  <a:lnTo>
                    <a:pt x="981" y="72"/>
                  </a:lnTo>
                  <a:lnTo>
                    <a:pt x="985" y="78"/>
                  </a:lnTo>
                  <a:lnTo>
                    <a:pt x="989" y="85"/>
                  </a:lnTo>
                  <a:lnTo>
                    <a:pt x="993" y="93"/>
                  </a:lnTo>
                  <a:lnTo>
                    <a:pt x="996" y="99"/>
                  </a:lnTo>
                  <a:lnTo>
                    <a:pt x="998" y="108"/>
                  </a:lnTo>
                  <a:lnTo>
                    <a:pt x="1004" y="116"/>
                  </a:lnTo>
                  <a:lnTo>
                    <a:pt x="1006" y="123"/>
                  </a:lnTo>
                  <a:lnTo>
                    <a:pt x="1010" y="133"/>
                  </a:lnTo>
                  <a:lnTo>
                    <a:pt x="1014" y="140"/>
                  </a:lnTo>
                  <a:lnTo>
                    <a:pt x="1017" y="150"/>
                  </a:lnTo>
                  <a:lnTo>
                    <a:pt x="1021" y="157"/>
                  </a:lnTo>
                  <a:lnTo>
                    <a:pt x="1025" y="167"/>
                  </a:lnTo>
                  <a:lnTo>
                    <a:pt x="1027" y="176"/>
                  </a:lnTo>
                  <a:lnTo>
                    <a:pt x="1031" y="186"/>
                  </a:lnTo>
                  <a:lnTo>
                    <a:pt x="1033" y="195"/>
                  </a:lnTo>
                  <a:lnTo>
                    <a:pt x="1036" y="205"/>
                  </a:lnTo>
                  <a:lnTo>
                    <a:pt x="1040" y="216"/>
                  </a:lnTo>
                  <a:lnTo>
                    <a:pt x="1044" y="226"/>
                  </a:lnTo>
                  <a:lnTo>
                    <a:pt x="1046" y="235"/>
                  </a:lnTo>
                  <a:lnTo>
                    <a:pt x="1048" y="247"/>
                  </a:lnTo>
                  <a:lnTo>
                    <a:pt x="1052" y="258"/>
                  </a:lnTo>
                  <a:lnTo>
                    <a:pt x="1053" y="270"/>
                  </a:lnTo>
                  <a:lnTo>
                    <a:pt x="1055" y="279"/>
                  </a:lnTo>
                  <a:lnTo>
                    <a:pt x="1059" y="290"/>
                  </a:lnTo>
                  <a:lnTo>
                    <a:pt x="1061" y="304"/>
                  </a:lnTo>
                  <a:lnTo>
                    <a:pt x="1063" y="315"/>
                  </a:lnTo>
                  <a:lnTo>
                    <a:pt x="1065" y="327"/>
                  </a:lnTo>
                  <a:lnTo>
                    <a:pt x="1065" y="338"/>
                  </a:lnTo>
                  <a:lnTo>
                    <a:pt x="1067" y="351"/>
                  </a:lnTo>
                  <a:lnTo>
                    <a:pt x="1069" y="363"/>
                  </a:lnTo>
                  <a:lnTo>
                    <a:pt x="1069" y="376"/>
                  </a:lnTo>
                  <a:lnTo>
                    <a:pt x="1071" y="387"/>
                  </a:lnTo>
                  <a:lnTo>
                    <a:pt x="1071" y="401"/>
                  </a:lnTo>
                  <a:lnTo>
                    <a:pt x="1071" y="414"/>
                  </a:lnTo>
                  <a:lnTo>
                    <a:pt x="1071" y="425"/>
                  </a:lnTo>
                  <a:lnTo>
                    <a:pt x="1071" y="441"/>
                  </a:lnTo>
                  <a:lnTo>
                    <a:pt x="1071" y="454"/>
                  </a:lnTo>
                  <a:lnTo>
                    <a:pt x="1071" y="467"/>
                  </a:lnTo>
                  <a:lnTo>
                    <a:pt x="1069" y="480"/>
                  </a:lnTo>
                  <a:lnTo>
                    <a:pt x="1069" y="494"/>
                  </a:lnTo>
                  <a:lnTo>
                    <a:pt x="1067" y="509"/>
                  </a:lnTo>
                  <a:lnTo>
                    <a:pt x="1065" y="522"/>
                  </a:lnTo>
                  <a:lnTo>
                    <a:pt x="1063" y="535"/>
                  </a:lnTo>
                  <a:lnTo>
                    <a:pt x="1059" y="549"/>
                  </a:lnTo>
                  <a:lnTo>
                    <a:pt x="1057" y="564"/>
                  </a:lnTo>
                  <a:lnTo>
                    <a:pt x="1055" y="577"/>
                  </a:lnTo>
                  <a:lnTo>
                    <a:pt x="1052" y="591"/>
                  </a:lnTo>
                  <a:lnTo>
                    <a:pt x="1048" y="604"/>
                  </a:lnTo>
                  <a:lnTo>
                    <a:pt x="1046" y="617"/>
                  </a:lnTo>
                  <a:lnTo>
                    <a:pt x="1042" y="630"/>
                  </a:lnTo>
                  <a:lnTo>
                    <a:pt x="1038" y="642"/>
                  </a:lnTo>
                  <a:lnTo>
                    <a:pt x="1034" y="655"/>
                  </a:lnTo>
                  <a:lnTo>
                    <a:pt x="1031" y="668"/>
                  </a:lnTo>
                  <a:lnTo>
                    <a:pt x="1027" y="682"/>
                  </a:lnTo>
                  <a:lnTo>
                    <a:pt x="1023" y="693"/>
                  </a:lnTo>
                  <a:lnTo>
                    <a:pt x="1019" y="706"/>
                  </a:lnTo>
                  <a:lnTo>
                    <a:pt x="1014" y="720"/>
                  </a:lnTo>
                  <a:lnTo>
                    <a:pt x="1010" y="733"/>
                  </a:lnTo>
                  <a:lnTo>
                    <a:pt x="1004" y="744"/>
                  </a:lnTo>
                  <a:lnTo>
                    <a:pt x="998" y="756"/>
                  </a:lnTo>
                  <a:lnTo>
                    <a:pt x="993" y="767"/>
                  </a:lnTo>
                  <a:lnTo>
                    <a:pt x="989" y="779"/>
                  </a:lnTo>
                  <a:lnTo>
                    <a:pt x="983" y="790"/>
                  </a:lnTo>
                  <a:lnTo>
                    <a:pt x="977" y="801"/>
                  </a:lnTo>
                  <a:lnTo>
                    <a:pt x="972" y="813"/>
                  </a:lnTo>
                  <a:lnTo>
                    <a:pt x="966" y="826"/>
                  </a:lnTo>
                  <a:lnTo>
                    <a:pt x="958" y="836"/>
                  </a:lnTo>
                  <a:lnTo>
                    <a:pt x="953" y="847"/>
                  </a:lnTo>
                  <a:lnTo>
                    <a:pt x="947" y="858"/>
                  </a:lnTo>
                  <a:lnTo>
                    <a:pt x="939" y="870"/>
                  </a:lnTo>
                  <a:lnTo>
                    <a:pt x="934" y="879"/>
                  </a:lnTo>
                  <a:lnTo>
                    <a:pt x="926" y="891"/>
                  </a:lnTo>
                  <a:lnTo>
                    <a:pt x="919" y="900"/>
                  </a:lnTo>
                  <a:lnTo>
                    <a:pt x="913" y="912"/>
                  </a:lnTo>
                  <a:lnTo>
                    <a:pt x="905" y="919"/>
                  </a:lnTo>
                  <a:lnTo>
                    <a:pt x="896" y="929"/>
                  </a:lnTo>
                  <a:lnTo>
                    <a:pt x="888" y="940"/>
                  </a:lnTo>
                  <a:lnTo>
                    <a:pt x="881" y="950"/>
                  </a:lnTo>
                  <a:lnTo>
                    <a:pt x="871" y="957"/>
                  </a:lnTo>
                  <a:lnTo>
                    <a:pt x="863" y="967"/>
                  </a:lnTo>
                  <a:lnTo>
                    <a:pt x="856" y="976"/>
                  </a:lnTo>
                  <a:lnTo>
                    <a:pt x="846" y="984"/>
                  </a:lnTo>
                  <a:lnTo>
                    <a:pt x="839" y="993"/>
                  </a:lnTo>
                  <a:lnTo>
                    <a:pt x="829" y="1001"/>
                  </a:lnTo>
                  <a:lnTo>
                    <a:pt x="820" y="1009"/>
                  </a:lnTo>
                  <a:lnTo>
                    <a:pt x="810" y="1018"/>
                  </a:lnTo>
                  <a:lnTo>
                    <a:pt x="801" y="1024"/>
                  </a:lnTo>
                  <a:lnTo>
                    <a:pt x="791" y="1033"/>
                  </a:lnTo>
                  <a:lnTo>
                    <a:pt x="782" y="1039"/>
                  </a:lnTo>
                  <a:lnTo>
                    <a:pt x="772" y="1048"/>
                  </a:lnTo>
                  <a:lnTo>
                    <a:pt x="763" y="1054"/>
                  </a:lnTo>
                  <a:lnTo>
                    <a:pt x="751" y="1062"/>
                  </a:lnTo>
                  <a:lnTo>
                    <a:pt x="740" y="1067"/>
                  </a:lnTo>
                  <a:lnTo>
                    <a:pt x="730" y="1073"/>
                  </a:lnTo>
                  <a:lnTo>
                    <a:pt x="719" y="1079"/>
                  </a:lnTo>
                  <a:lnTo>
                    <a:pt x="709" y="1086"/>
                  </a:lnTo>
                  <a:lnTo>
                    <a:pt x="698" y="1092"/>
                  </a:lnTo>
                  <a:lnTo>
                    <a:pt x="687" y="1098"/>
                  </a:lnTo>
                  <a:lnTo>
                    <a:pt x="675" y="1104"/>
                  </a:lnTo>
                  <a:lnTo>
                    <a:pt x="664" y="1107"/>
                  </a:lnTo>
                  <a:lnTo>
                    <a:pt x="652" y="1113"/>
                  </a:lnTo>
                  <a:lnTo>
                    <a:pt x="641" y="1119"/>
                  </a:lnTo>
                  <a:lnTo>
                    <a:pt x="630" y="1123"/>
                  </a:lnTo>
                  <a:lnTo>
                    <a:pt x="616" y="1128"/>
                  </a:lnTo>
                  <a:lnTo>
                    <a:pt x="605" y="1132"/>
                  </a:lnTo>
                  <a:lnTo>
                    <a:pt x="592" y="1136"/>
                  </a:lnTo>
                  <a:lnTo>
                    <a:pt x="580" y="1138"/>
                  </a:lnTo>
                  <a:lnTo>
                    <a:pt x="567" y="1142"/>
                  </a:lnTo>
                  <a:lnTo>
                    <a:pt x="554" y="1143"/>
                  </a:lnTo>
                  <a:lnTo>
                    <a:pt x="542" y="1147"/>
                  </a:lnTo>
                  <a:lnTo>
                    <a:pt x="531" y="1149"/>
                  </a:lnTo>
                  <a:lnTo>
                    <a:pt x="517" y="1151"/>
                  </a:lnTo>
                  <a:lnTo>
                    <a:pt x="506" y="1153"/>
                  </a:lnTo>
                  <a:lnTo>
                    <a:pt x="495" y="1155"/>
                  </a:lnTo>
                  <a:lnTo>
                    <a:pt x="481" y="1155"/>
                  </a:lnTo>
                  <a:lnTo>
                    <a:pt x="470" y="1157"/>
                  </a:lnTo>
                  <a:lnTo>
                    <a:pt x="458" y="1157"/>
                  </a:lnTo>
                  <a:lnTo>
                    <a:pt x="447" y="1157"/>
                  </a:lnTo>
                  <a:lnTo>
                    <a:pt x="434" y="1157"/>
                  </a:lnTo>
                  <a:lnTo>
                    <a:pt x="422" y="1157"/>
                  </a:lnTo>
                  <a:lnTo>
                    <a:pt x="411" y="1157"/>
                  </a:lnTo>
                  <a:lnTo>
                    <a:pt x="401" y="1157"/>
                  </a:lnTo>
                  <a:lnTo>
                    <a:pt x="388" y="1157"/>
                  </a:lnTo>
                  <a:lnTo>
                    <a:pt x="379" y="1155"/>
                  </a:lnTo>
                  <a:lnTo>
                    <a:pt x="367" y="1155"/>
                  </a:lnTo>
                  <a:lnTo>
                    <a:pt x="356" y="1153"/>
                  </a:lnTo>
                  <a:lnTo>
                    <a:pt x="344" y="1151"/>
                  </a:lnTo>
                  <a:lnTo>
                    <a:pt x="335" y="1149"/>
                  </a:lnTo>
                  <a:lnTo>
                    <a:pt x="325" y="1149"/>
                  </a:lnTo>
                  <a:lnTo>
                    <a:pt x="316" y="1147"/>
                  </a:lnTo>
                  <a:lnTo>
                    <a:pt x="304" y="1145"/>
                  </a:lnTo>
                  <a:lnTo>
                    <a:pt x="295" y="1143"/>
                  </a:lnTo>
                  <a:lnTo>
                    <a:pt x="285" y="1142"/>
                  </a:lnTo>
                  <a:lnTo>
                    <a:pt x="276" y="1140"/>
                  </a:lnTo>
                  <a:lnTo>
                    <a:pt x="266" y="1138"/>
                  </a:lnTo>
                  <a:lnTo>
                    <a:pt x="257" y="1134"/>
                  </a:lnTo>
                  <a:lnTo>
                    <a:pt x="249" y="1132"/>
                  </a:lnTo>
                  <a:lnTo>
                    <a:pt x="240" y="1130"/>
                  </a:lnTo>
                  <a:lnTo>
                    <a:pt x="230" y="1128"/>
                  </a:lnTo>
                  <a:lnTo>
                    <a:pt x="223" y="1124"/>
                  </a:lnTo>
                  <a:lnTo>
                    <a:pt x="213" y="1123"/>
                  </a:lnTo>
                  <a:lnTo>
                    <a:pt x="208" y="1119"/>
                  </a:lnTo>
                  <a:lnTo>
                    <a:pt x="198" y="1117"/>
                  </a:lnTo>
                  <a:lnTo>
                    <a:pt x="190" y="1113"/>
                  </a:lnTo>
                  <a:lnTo>
                    <a:pt x="183" y="1111"/>
                  </a:lnTo>
                  <a:lnTo>
                    <a:pt x="177" y="1109"/>
                  </a:lnTo>
                  <a:lnTo>
                    <a:pt x="169" y="1105"/>
                  </a:lnTo>
                  <a:lnTo>
                    <a:pt x="162" y="1104"/>
                  </a:lnTo>
                  <a:lnTo>
                    <a:pt x="156" y="1102"/>
                  </a:lnTo>
                  <a:lnTo>
                    <a:pt x="150" y="1098"/>
                  </a:lnTo>
                  <a:lnTo>
                    <a:pt x="145" y="1096"/>
                  </a:lnTo>
                  <a:lnTo>
                    <a:pt x="139" y="1094"/>
                  </a:lnTo>
                  <a:lnTo>
                    <a:pt x="133" y="1090"/>
                  </a:lnTo>
                  <a:lnTo>
                    <a:pt x="130" y="1088"/>
                  </a:lnTo>
                  <a:lnTo>
                    <a:pt x="124" y="1086"/>
                  </a:lnTo>
                  <a:lnTo>
                    <a:pt x="120" y="1085"/>
                  </a:lnTo>
                  <a:lnTo>
                    <a:pt x="114" y="1081"/>
                  </a:lnTo>
                  <a:lnTo>
                    <a:pt x="111" y="1079"/>
                  </a:lnTo>
                  <a:lnTo>
                    <a:pt x="103" y="1075"/>
                  </a:lnTo>
                  <a:lnTo>
                    <a:pt x="99" y="1073"/>
                  </a:lnTo>
                  <a:lnTo>
                    <a:pt x="93" y="1069"/>
                  </a:lnTo>
                  <a:lnTo>
                    <a:pt x="92" y="1067"/>
                  </a:lnTo>
                  <a:lnTo>
                    <a:pt x="88" y="1067"/>
                  </a:lnTo>
                  <a:lnTo>
                    <a:pt x="0" y="936"/>
                  </a:lnTo>
                  <a:close/>
                </a:path>
              </a:pathLst>
            </a:custGeom>
            <a:solidFill>
              <a:srgbClr val="4D4D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0937"/>
            </a:p>
          </p:txBody>
        </p:sp>
      </p:grpSp>
      <p:grpSp>
        <p:nvGrpSpPr>
          <p:cNvPr id="81924" name="Group 28693"/>
          <p:cNvGrpSpPr>
            <a:grpSpLocks/>
          </p:cNvGrpSpPr>
          <p:nvPr/>
        </p:nvGrpSpPr>
        <p:grpSpPr bwMode="auto">
          <a:xfrm>
            <a:off x="532799" y="5304217"/>
            <a:ext cx="11522196" cy="1408598"/>
            <a:chOff x="55355" y="5180577"/>
            <a:chExt cx="9518357" cy="1120650"/>
          </a:xfrm>
        </p:grpSpPr>
        <p:sp>
          <p:nvSpPr>
            <p:cNvPr id="81961" name="Text Box 10"/>
            <p:cNvSpPr txBox="1">
              <a:spLocks noChangeArrowheads="1"/>
            </p:cNvSpPr>
            <p:nvPr/>
          </p:nvSpPr>
          <p:spPr bwMode="auto">
            <a:xfrm>
              <a:off x="766077" y="5180577"/>
              <a:ext cx="8807635" cy="1120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14811" tIns="57407" rIns="114811" bIns="57407">
              <a:spAutoFit/>
            </a:bodyPr>
            <a:lstStyle>
              <a:lvl1pPr defTabSz="512763" eaLnBrk="0" hangingPunct="0"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1pPr>
              <a:lvl2pPr marL="742950" indent="-285750" defTabSz="512763" eaLnBrk="0" hangingPunct="0"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2pPr>
              <a:lvl3pPr marL="1143000" indent="-228600" defTabSz="512763" eaLnBrk="0" hangingPunct="0"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3pPr>
              <a:lvl4pPr marL="1600200" indent="-228600" defTabSz="512763" eaLnBrk="0" hangingPunct="0"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4pPr>
              <a:lvl5pPr marL="2057400" indent="-228600" defTabSz="512763" eaLnBrk="0" hangingPunct="0"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5pPr>
              <a:lvl6pPr marL="2514600" indent="-228600" defTabSz="512763" eaLnBrk="0" fontAlgn="base" hangingPunct="0">
                <a:spcBef>
                  <a:spcPct val="0"/>
                </a:spcBef>
                <a:spcAft>
                  <a:spcPct val="0"/>
                </a:spcAft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6pPr>
              <a:lvl7pPr marL="2971800" indent="-228600" defTabSz="512763" eaLnBrk="0" fontAlgn="base" hangingPunct="0">
                <a:spcBef>
                  <a:spcPct val="0"/>
                </a:spcBef>
                <a:spcAft>
                  <a:spcPct val="0"/>
                </a:spcAft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7pPr>
              <a:lvl8pPr marL="3429000" indent="-228600" defTabSz="512763" eaLnBrk="0" fontAlgn="base" hangingPunct="0">
                <a:spcBef>
                  <a:spcPct val="0"/>
                </a:spcBef>
                <a:spcAft>
                  <a:spcPct val="0"/>
                </a:spcAft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8pPr>
              <a:lvl9pPr marL="3886200" indent="-228600" defTabSz="512763" eaLnBrk="0" fontAlgn="base" hangingPunct="0">
                <a:spcBef>
                  <a:spcPct val="0"/>
                </a:spcBef>
                <a:spcAft>
                  <a:spcPct val="0"/>
                </a:spcAft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>
                  <a:schemeClr val="accent2"/>
                </a:buClr>
              </a:pPr>
              <a:r>
                <a:rPr lang="en-GB" altLang="en-US" sz="2400" dirty="0">
                  <a:solidFill>
                    <a:srgbClr val="8A351A"/>
                  </a:solidFill>
                </a:rPr>
                <a:t>REMEMBER!</a:t>
              </a:r>
            </a:p>
            <a:p>
              <a:pPr algn="ctr" eaLnBrk="1" hangingPunct="1">
                <a:spcBef>
                  <a:spcPct val="50000"/>
                </a:spcBef>
                <a:buClr>
                  <a:schemeClr val="accent2"/>
                </a:buClr>
              </a:pPr>
              <a:r>
                <a:rPr lang="en-GB" altLang="en-US" sz="2400" dirty="0">
                  <a:solidFill>
                    <a:srgbClr val="8A351A"/>
                  </a:solidFill>
                </a:rPr>
                <a:t>You must record in time-sheets the time the person worked </a:t>
              </a:r>
              <a:br>
                <a:rPr lang="en-GB" altLang="en-US" sz="2400" dirty="0">
                  <a:solidFill>
                    <a:srgbClr val="8A351A"/>
                  </a:solidFill>
                </a:rPr>
              </a:br>
              <a:r>
                <a:rPr lang="en-GB" altLang="en-US" sz="2400" dirty="0">
                  <a:solidFill>
                    <a:srgbClr val="8A351A"/>
                  </a:solidFill>
                </a:rPr>
                <a:t>in the project!</a:t>
              </a:r>
            </a:p>
          </p:txBody>
        </p:sp>
        <p:sp>
          <p:nvSpPr>
            <p:cNvPr id="13" name="Isosceles Triangle 12"/>
            <p:cNvSpPr/>
            <p:nvPr/>
          </p:nvSpPr>
          <p:spPr bwMode="auto">
            <a:xfrm>
              <a:off x="55355" y="5449095"/>
              <a:ext cx="677549" cy="565447"/>
            </a:xfrm>
            <a:prstGeom prst="triangle">
              <a:avLst/>
            </a:prstGeom>
            <a:solidFill>
              <a:srgbClr val="F6F000"/>
            </a:solidFill>
            <a:ln w="38100" cap="rnd">
              <a:solidFill>
                <a:schemeClr val="tx1"/>
              </a:solidFill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3175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14811" tIns="57407" rIns="114811" bIns="57407" anchor="ctr"/>
            <a:lstStyle/>
            <a:p>
              <a:pPr algn="ctr" defTabSz="57364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BE" sz="4400" dirty="0">
                  <a:solidFill>
                    <a:srgbClr val="502800"/>
                  </a:solidFill>
                  <a:latin typeface="Georgia" panose="02040502050405020303" pitchFamily="18" charset="0"/>
                  <a:sym typeface="Webdings"/>
                </a:rPr>
                <a:t>!</a:t>
              </a:r>
              <a:endParaRPr lang="en-GB" sz="4400" dirty="0">
                <a:solidFill>
                  <a:srgbClr val="502800"/>
                </a:solidFill>
                <a:latin typeface="Georgia" panose="02040502050405020303" pitchFamily="18" charset="0"/>
                <a:sym typeface="Webdings"/>
              </a:endParaRPr>
            </a:p>
            <a:p>
              <a:pPr algn="ctr" defTabSz="57364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200" dirty="0">
                <a:solidFill>
                  <a:srgbClr val="502800"/>
                </a:solidFill>
              </a:endParaRPr>
            </a:p>
          </p:txBody>
        </p:sp>
      </p:grpSp>
      <p:sp>
        <p:nvSpPr>
          <p:cNvPr id="81926" name="Rectangle 28694"/>
          <p:cNvSpPr>
            <a:spLocks noChangeArrowheads="1"/>
          </p:cNvSpPr>
          <p:nvPr/>
        </p:nvSpPr>
        <p:spPr bwMode="auto">
          <a:xfrm>
            <a:off x="532800" y="1577526"/>
            <a:ext cx="12479433" cy="546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4911" tIns="57456" rIns="114911" bIns="57456">
            <a:spAutoFit/>
          </a:bodyPr>
          <a:lstStyle/>
          <a:p>
            <a:pPr algn="ctr">
              <a:spcBef>
                <a:spcPts val="1509"/>
              </a:spcBef>
            </a:pPr>
            <a:r>
              <a:rPr lang="en-GB" sz="2800" dirty="0">
                <a:solidFill>
                  <a:srgbClr val="0F5494"/>
                </a:solidFill>
                <a:sym typeface="Wingdings" pitchFamily="2" charset="2"/>
              </a:rPr>
              <a:t>You can only declare hours </a:t>
            </a:r>
            <a:r>
              <a:rPr lang="en-GB" sz="2800" u="sng" dirty="0">
                <a:solidFill>
                  <a:srgbClr val="0F5494"/>
                </a:solidFill>
                <a:sym typeface="Wingdings" pitchFamily="2" charset="2"/>
              </a:rPr>
              <a:t>really worked</a:t>
            </a:r>
            <a:r>
              <a:rPr lang="en-GB" sz="2800" dirty="0">
                <a:solidFill>
                  <a:srgbClr val="0F5494"/>
                </a:solidFill>
                <a:sym typeface="Wingdings" pitchFamily="2" charset="2"/>
              </a:rPr>
              <a:t> on the project</a:t>
            </a:r>
          </a:p>
        </p:txBody>
      </p:sp>
      <p:sp>
        <p:nvSpPr>
          <p:cNvPr id="64" name="Text Box 6"/>
          <p:cNvSpPr txBox="1">
            <a:spLocks noChangeArrowheads="1"/>
          </p:cNvSpPr>
          <p:nvPr/>
        </p:nvSpPr>
        <p:spPr bwMode="auto">
          <a:xfrm>
            <a:off x="2599016" y="2416207"/>
            <a:ext cx="8658963" cy="2516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14771" tIns="57387" rIns="114771" bIns="57387">
            <a:spAutoFit/>
          </a:bodyPr>
          <a:lstStyle>
            <a:lvl1pPr marL="355600" indent="-355600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1pPr>
            <a:lvl2pPr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marL="0" indent="0" eaLnBrk="1" hangingPunct="1">
              <a:spcBef>
                <a:spcPts val="2400"/>
              </a:spcBef>
              <a:buClr>
                <a:schemeClr val="accent2"/>
              </a:buClr>
              <a:defRPr/>
            </a:pPr>
            <a:r>
              <a:rPr lang="en-GB" sz="2400" b="0" dirty="0">
                <a:solidFill>
                  <a:srgbClr val="0F5494"/>
                </a:solidFill>
                <a:latin typeface="+mj-lt"/>
              </a:rPr>
              <a:t>You </a:t>
            </a:r>
            <a:r>
              <a:rPr lang="en-GB" sz="2400" b="0" u="sng" dirty="0">
                <a:solidFill>
                  <a:srgbClr val="0F5494"/>
                </a:solidFill>
                <a:latin typeface="+mj-lt"/>
              </a:rPr>
              <a:t>can</a:t>
            </a:r>
            <a:r>
              <a:rPr lang="en-GB" sz="2400" u="sng" dirty="0">
                <a:solidFill>
                  <a:srgbClr val="0F5494"/>
                </a:solidFill>
                <a:latin typeface="+mj-lt"/>
              </a:rPr>
              <a:t>not</a:t>
            </a:r>
            <a:r>
              <a:rPr lang="en-GB" sz="2400" b="0" dirty="0">
                <a:solidFill>
                  <a:srgbClr val="0F5494"/>
                </a:solidFill>
                <a:latin typeface="+mj-lt"/>
              </a:rPr>
              <a:t> declare: </a:t>
            </a:r>
          </a:p>
          <a:p>
            <a:pPr marL="337272" lvl="1" indent="0" eaLnBrk="1" hangingPunct="1">
              <a:spcBef>
                <a:spcPts val="2400"/>
              </a:spcBef>
              <a:buClr>
                <a:schemeClr val="accent2"/>
              </a:buClr>
              <a:defRPr/>
            </a:pPr>
            <a:r>
              <a:rPr lang="en-GB" sz="2400" b="0" i="1" dirty="0">
                <a:solidFill>
                  <a:srgbClr val="0F5494"/>
                </a:solidFill>
                <a:latin typeface="+mj-lt"/>
              </a:rPr>
              <a:t>→ </a:t>
            </a:r>
            <a:r>
              <a:rPr lang="en-GB" sz="2400" b="0" dirty="0">
                <a:solidFill>
                  <a:srgbClr val="0F5494"/>
                </a:solidFill>
                <a:latin typeface="+mj-lt"/>
              </a:rPr>
              <a:t>Budgeted time (e.g. what you indicated for the budget)</a:t>
            </a:r>
          </a:p>
          <a:p>
            <a:pPr marL="337272" lvl="1" indent="0" eaLnBrk="1" hangingPunct="1">
              <a:spcBef>
                <a:spcPts val="2400"/>
              </a:spcBef>
              <a:buClr>
                <a:schemeClr val="accent2"/>
              </a:buClr>
              <a:defRPr/>
            </a:pPr>
            <a:r>
              <a:rPr lang="en-GB" sz="2400" b="0" dirty="0">
                <a:solidFill>
                  <a:srgbClr val="0F5494"/>
                </a:solidFill>
                <a:latin typeface="+mj-lt"/>
              </a:rPr>
              <a:t>→ Estimated time (e.g. a person’s 'guessing')</a:t>
            </a:r>
          </a:p>
          <a:p>
            <a:pPr marL="337272" lvl="1" indent="0" eaLnBrk="1" hangingPunct="1">
              <a:spcBef>
                <a:spcPts val="2400"/>
              </a:spcBef>
              <a:buClr>
                <a:schemeClr val="accent2"/>
              </a:buClr>
              <a:defRPr/>
            </a:pPr>
            <a:r>
              <a:rPr lang="en-GB" sz="2400" b="0" dirty="0">
                <a:solidFill>
                  <a:srgbClr val="0F5494"/>
                </a:solidFill>
                <a:latin typeface="+mj-lt"/>
              </a:rPr>
              <a:t>→ Time allocation (e.g. x % of the time of the person)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32800" y="324000"/>
            <a:ext cx="12084652" cy="597361"/>
          </a:xfr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en-GB" sz="3200" i="1" dirty="0">
                <a:solidFill>
                  <a:schemeClr val="bg1"/>
                </a:solidFill>
              </a:rPr>
              <a:t>Hours worked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43" y="73374"/>
            <a:ext cx="3332433" cy="1086477"/>
          </a:xfrm>
          <a:prstGeom prst="rect">
            <a:avLst/>
          </a:prstGeom>
        </p:spPr>
      </p:pic>
      <p:sp>
        <p:nvSpPr>
          <p:cNvPr id="41" name="Rectangle 19">
            <a:extLst>
              <a:ext uri="{FF2B5EF4-FFF2-40B4-BE49-F238E27FC236}">
                <a16:creationId xmlns:a16="http://schemas.microsoft.com/office/drawing/2014/main" id="{567B5929-139D-4F33-8C20-5D906067C2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5070" y="7237263"/>
            <a:ext cx="4252809" cy="292100"/>
          </a:xfrm>
          <a:prstGeom prst="rect">
            <a:avLst/>
          </a:prstGeom>
          <a:solidFill>
            <a:schemeClr val="bg1">
              <a:alpha val="12000"/>
            </a:schemeClr>
          </a:solidFill>
          <a:ln>
            <a:noFill/>
          </a:ln>
        </p:spPr>
        <p:txBody>
          <a:bodyPr lIns="91264" tIns="45633" rIns="91264" bIns="45633">
            <a:spAutoFit/>
          </a:bodyPr>
          <a:lstStyle/>
          <a:p>
            <a:pPr algn="ctr"/>
            <a:r>
              <a:rPr lang="en-GB" altLang="en-US" sz="1300" b="0" dirty="0">
                <a:solidFill>
                  <a:srgbClr val="00AEEF"/>
                </a:solidFill>
                <a:latin typeface="Tahoma" pitchFamily="34" charset="0"/>
              </a:rPr>
              <a:t>Disclaimer: Information not legally binding</a:t>
            </a:r>
            <a:endParaRPr lang="en-GB" altLang="en-US" sz="1300" b="0" dirty="0"/>
          </a:p>
        </p:txBody>
      </p:sp>
    </p:spTree>
  </p:cSld>
  <p:clrMapOvr>
    <a:masterClrMapping/>
  </p:clrMapOvr>
  <p:transition spd="slow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30FD94CA-24D0-4A01-854A-7A8F32F7EE9E}"/>
              </a:ext>
            </a:extLst>
          </p:cNvPr>
          <p:cNvGrpSpPr/>
          <p:nvPr/>
        </p:nvGrpSpPr>
        <p:grpSpPr>
          <a:xfrm>
            <a:off x="3567590" y="1476375"/>
            <a:ext cx="6307770" cy="1253897"/>
            <a:chOff x="3222017" y="1541387"/>
            <a:chExt cx="6307770" cy="1253897"/>
          </a:xfrm>
        </p:grpSpPr>
        <p:sp>
          <p:nvSpPr>
            <p:cNvPr id="3" name="TextBox 2"/>
            <p:cNvSpPr txBox="1"/>
            <p:nvPr/>
          </p:nvSpPr>
          <p:spPr>
            <a:xfrm>
              <a:off x="3222017" y="1870264"/>
              <a:ext cx="407354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i="1" dirty="0">
                  <a:solidFill>
                    <a:srgbClr val="0000E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Hourly rate =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103701" y="1541387"/>
              <a:ext cx="31155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i="1" dirty="0">
                  <a:solidFill>
                    <a:srgbClr val="97843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Personnel costs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103701" y="2210509"/>
              <a:ext cx="31155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i="1" dirty="0">
                  <a:solidFill>
                    <a:srgbClr val="97843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Productive hours</a:t>
              </a:r>
            </a:p>
          </p:txBody>
        </p:sp>
        <p:cxnSp>
          <p:nvCxnSpPr>
            <p:cNvPr id="5" name="Straight Connector 4"/>
            <p:cNvCxnSpPr>
              <a:cxnSpLocks/>
            </p:cNvCxnSpPr>
            <p:nvPr/>
          </p:nvCxnSpPr>
          <p:spPr bwMode="auto">
            <a:xfrm>
              <a:off x="5793180" y="2168335"/>
              <a:ext cx="3736607" cy="0"/>
            </a:xfrm>
            <a:prstGeom prst="line">
              <a:avLst/>
            </a:prstGeom>
            <a:noFill/>
            <a:ln w="19050" cap="flat" cmpd="sng" algn="ctr">
              <a:solidFill>
                <a:srgbClr val="0000E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0" name="TextBox 29"/>
          <p:cNvSpPr txBox="1"/>
          <p:nvPr/>
        </p:nvSpPr>
        <p:spPr>
          <a:xfrm>
            <a:off x="475380" y="2699215"/>
            <a:ext cx="4073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dirty="0">
                <a:solidFill>
                  <a:srgbClr val="9784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Personnel costs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75380" y="3283990"/>
            <a:ext cx="12560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spcBef>
                <a:spcPts val="2263"/>
              </a:spcBef>
              <a:buClr>
                <a:srgbClr val="006600"/>
              </a:buClr>
              <a:buFont typeface="Wingdings" panose="05000000000000000000" pitchFamily="2" charset="2"/>
              <a:buChar char="ü"/>
              <a:defRPr/>
            </a:pPr>
            <a:r>
              <a:rPr lang="en-GB" altLang="en-US" sz="2000" b="0" dirty="0">
                <a:solidFill>
                  <a:srgbClr val="0000CC"/>
                </a:solidFill>
                <a:ea typeface="Verdana" panose="020B0604030504040204" pitchFamily="34" charset="0"/>
              </a:rPr>
              <a:t>Real salary, social security contributions, taxes and other costs included in the remuneration that arise from national law or the employment contract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8094" y="4364110"/>
            <a:ext cx="4073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dirty="0">
                <a:solidFill>
                  <a:srgbClr val="9784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Productive hours</a:t>
            </a:r>
          </a:p>
        </p:txBody>
      </p:sp>
      <p:sp>
        <p:nvSpPr>
          <p:cNvPr id="6" name="Frame 5"/>
          <p:cNvSpPr/>
          <p:nvPr/>
        </p:nvSpPr>
        <p:spPr>
          <a:xfrm>
            <a:off x="1170774" y="5103568"/>
            <a:ext cx="3077786" cy="1203198"/>
          </a:xfrm>
          <a:prstGeom prst="fram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6">
                  <a:lumMod val="20000"/>
                  <a:lumOff val="80000"/>
                </a:schemeClr>
              </a:gs>
              <a:gs pos="83000">
                <a:srgbClr val="0000CC"/>
              </a:gs>
              <a:gs pos="100000">
                <a:schemeClr val="accent3">
                  <a:lumMod val="95000"/>
                </a:schemeClr>
              </a:gs>
            </a:gsLst>
            <a:lin ang="13500000" scaled="1"/>
            <a:tileRect/>
          </a:gra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74746" fontAlgn="auto">
              <a:spcBef>
                <a:spcPts val="0"/>
              </a:spcBef>
              <a:spcAft>
                <a:spcPts val="0"/>
              </a:spcAft>
            </a:pPr>
            <a:r>
              <a:rPr lang="fr-BE" sz="3520" dirty="0">
                <a:solidFill>
                  <a:srgbClr val="0000CC"/>
                </a:solidFill>
              </a:rPr>
              <a:t>1720</a:t>
            </a:r>
            <a:endParaRPr lang="en-GB" sz="3520" dirty="0">
              <a:solidFill>
                <a:srgbClr val="0000CC"/>
              </a:solidFill>
            </a:endParaRPr>
          </a:p>
        </p:txBody>
      </p:sp>
      <p:sp>
        <p:nvSpPr>
          <p:cNvPr id="18" name="Frame 17"/>
          <p:cNvSpPr/>
          <p:nvPr/>
        </p:nvSpPr>
        <p:spPr>
          <a:xfrm>
            <a:off x="6086632" y="5372534"/>
            <a:ext cx="2534647" cy="934232"/>
          </a:xfrm>
          <a:prstGeom prst="fram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6">
                  <a:lumMod val="20000"/>
                  <a:lumOff val="80000"/>
                </a:schemeClr>
              </a:gs>
              <a:gs pos="83000">
                <a:srgbClr val="0000CC"/>
              </a:gs>
              <a:gs pos="100000">
                <a:schemeClr val="accent3">
                  <a:lumMod val="95000"/>
                </a:schemeClr>
              </a:gs>
            </a:gsLst>
            <a:lin ang="13500000" scaled="1"/>
            <a:tileRect/>
          </a:gra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74746" fontAlgn="auto">
              <a:spcBef>
                <a:spcPts val="0"/>
              </a:spcBef>
              <a:spcAft>
                <a:spcPts val="0"/>
              </a:spcAft>
            </a:pPr>
            <a:r>
              <a:rPr lang="fr-BE" sz="2000" b="0">
                <a:solidFill>
                  <a:schemeClr val="tx1"/>
                </a:solidFill>
              </a:rPr>
              <a:t>Individual</a:t>
            </a:r>
            <a:endParaRPr lang="en-GB" sz="2000" b="0" dirty="0">
              <a:solidFill>
                <a:schemeClr val="tx1"/>
              </a:solidFill>
            </a:endParaRPr>
          </a:p>
        </p:txBody>
      </p:sp>
      <p:sp>
        <p:nvSpPr>
          <p:cNvPr id="19" name="Frame 18"/>
          <p:cNvSpPr/>
          <p:nvPr/>
        </p:nvSpPr>
        <p:spPr>
          <a:xfrm>
            <a:off x="9526511" y="5372534"/>
            <a:ext cx="2534647" cy="934232"/>
          </a:xfrm>
          <a:prstGeom prst="fram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6">
                  <a:lumMod val="20000"/>
                  <a:lumOff val="80000"/>
                </a:schemeClr>
              </a:gs>
              <a:gs pos="83000">
                <a:srgbClr val="0000CC"/>
              </a:gs>
              <a:gs pos="100000">
                <a:schemeClr val="accent3">
                  <a:lumMod val="95000"/>
                </a:schemeClr>
              </a:gs>
            </a:gsLst>
            <a:lin ang="13500000" scaled="1"/>
            <a:tileRect/>
          </a:gra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74746" fontAlgn="auto">
              <a:spcBef>
                <a:spcPts val="0"/>
              </a:spcBef>
              <a:spcAft>
                <a:spcPts val="0"/>
              </a:spcAft>
            </a:pPr>
            <a:r>
              <a:rPr lang="fr-BE" sz="2000" b="0" dirty="0">
                <a:solidFill>
                  <a:schemeClr val="tx1"/>
                </a:solidFill>
              </a:rPr>
              <a:t>Standard</a:t>
            </a:r>
            <a:endParaRPr lang="en-GB" sz="2000" b="0" dirty="0">
              <a:solidFill>
                <a:schemeClr val="tx1"/>
              </a:solidFill>
            </a:endParaRPr>
          </a:p>
        </p:txBody>
      </p:sp>
      <p:sp>
        <p:nvSpPr>
          <p:cNvPr id="10" name="Left Brace 9"/>
          <p:cNvSpPr/>
          <p:nvPr/>
        </p:nvSpPr>
        <p:spPr bwMode="auto">
          <a:xfrm rot="16200000" flipH="1">
            <a:off x="8858806" y="1896479"/>
            <a:ext cx="432000" cy="6519485"/>
          </a:xfrm>
          <a:prstGeom prst="leftBrace">
            <a:avLst>
              <a:gd name="adj1" fmla="val 37460"/>
              <a:gd name="adj2" fmla="val 49901"/>
            </a:avLst>
          </a:prstGeom>
          <a:noFill/>
          <a:ln w="9525" cap="flat" cmpd="sng" algn="ctr">
            <a:solidFill>
              <a:srgbClr val="4D4DC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14952" tIns="57476" rIns="114952" bIns="57476" numCol="1" rtlCol="0" anchor="ctr" anchorCtr="0" compatLnSpc="1">
            <a:prstTxWarp prst="textNoShape">
              <a:avLst/>
            </a:prstTxWarp>
          </a:bodyPr>
          <a:lstStyle/>
          <a:p>
            <a:pPr marL="3991" defTabSz="1149492"/>
            <a:endParaRPr lang="en-GB" sz="9554"/>
          </a:p>
        </p:txBody>
      </p:sp>
      <p:sp>
        <p:nvSpPr>
          <p:cNvPr id="23" name="Rectangle 22"/>
          <p:cNvSpPr/>
          <p:nvPr/>
        </p:nvSpPr>
        <p:spPr>
          <a:xfrm>
            <a:off x="5815064" y="4523972"/>
            <a:ext cx="6519484" cy="395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4856" algn="ctr">
              <a:lnSpc>
                <a:spcPct val="80000"/>
              </a:lnSpc>
              <a:spcBef>
                <a:spcPts val="2263"/>
              </a:spcBef>
              <a:buClr>
                <a:srgbClr val="006600"/>
              </a:buClr>
              <a:defRPr/>
            </a:pPr>
            <a:r>
              <a:rPr lang="fr-BE" altLang="en-US" sz="2400" b="0" dirty="0" err="1">
                <a:solidFill>
                  <a:srgbClr val="0000CC"/>
                </a:solidFill>
                <a:ea typeface="Verdana" panose="020B0604030504040204" pitchFamily="34" charset="0"/>
              </a:rPr>
              <a:t>Subject</a:t>
            </a:r>
            <a:r>
              <a:rPr lang="fr-BE" altLang="en-US" sz="2400" b="0" dirty="0">
                <a:solidFill>
                  <a:srgbClr val="0000CC"/>
                </a:solidFill>
                <a:ea typeface="Verdana" panose="020B0604030504040204" pitchFamily="34" charset="0"/>
              </a:rPr>
              <a:t> to conditions</a:t>
            </a:r>
            <a:endParaRPr lang="en-GB" altLang="en-US" sz="2400" b="0" dirty="0">
              <a:solidFill>
                <a:srgbClr val="0000CC"/>
              </a:solidFill>
              <a:ea typeface="Verdana" panose="020B0604030504040204" pitchFamily="34" charset="0"/>
            </a:endParaRPr>
          </a:p>
        </p:txBody>
      </p:sp>
      <p:sp>
        <p:nvSpPr>
          <p:cNvPr id="20" name="Left Brace 19"/>
          <p:cNvSpPr/>
          <p:nvPr/>
        </p:nvSpPr>
        <p:spPr bwMode="auto">
          <a:xfrm rot="5400000" flipH="1">
            <a:off x="2528621" y="4737220"/>
            <a:ext cx="362092" cy="3559120"/>
          </a:xfrm>
          <a:prstGeom prst="leftBrace">
            <a:avLst>
              <a:gd name="adj1" fmla="val 44048"/>
              <a:gd name="adj2" fmla="val 50449"/>
            </a:avLst>
          </a:prstGeom>
          <a:noFill/>
          <a:ln w="9525" cap="flat" cmpd="sng" algn="ctr">
            <a:solidFill>
              <a:srgbClr val="4D4DC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14952" tIns="57476" rIns="114952" bIns="57476" numCol="1" rtlCol="0" anchor="ctr" anchorCtr="0" compatLnSpc="1">
            <a:prstTxWarp prst="textNoShape">
              <a:avLst/>
            </a:prstTxWarp>
          </a:bodyPr>
          <a:lstStyle/>
          <a:p>
            <a:pPr marL="3991" defTabSz="1149492"/>
            <a:endParaRPr lang="en-GB" sz="9554"/>
          </a:p>
        </p:txBody>
      </p:sp>
      <p:sp>
        <p:nvSpPr>
          <p:cNvPr id="21" name="Rectangle 20"/>
          <p:cNvSpPr/>
          <p:nvPr/>
        </p:nvSpPr>
        <p:spPr>
          <a:xfrm>
            <a:off x="930107" y="6697826"/>
            <a:ext cx="3559120" cy="395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ts val="2263"/>
              </a:spcBef>
              <a:buClr>
                <a:srgbClr val="006600"/>
              </a:buClr>
              <a:defRPr/>
            </a:pPr>
            <a:r>
              <a:rPr lang="en-GB" altLang="en-US" sz="2400" dirty="0">
                <a:solidFill>
                  <a:srgbClr val="00B050"/>
                </a:solidFill>
                <a:ea typeface="Verdana" panose="020B0604030504040204" pitchFamily="34" charset="0"/>
              </a:rPr>
              <a:t>Recommended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E3F5EBE-C9DF-4B01-BF20-CB8290F3310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43" y="73374"/>
            <a:ext cx="3332433" cy="1086477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4440ACE-7497-4D5A-B892-96A3E2531B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2800" y="324000"/>
            <a:ext cx="12084652" cy="597361"/>
          </a:xfrm>
        </p:spPr>
        <p:txBody>
          <a:bodyPr>
            <a:spAutoFit/>
          </a:bodyPr>
          <a:lstStyle/>
          <a:p>
            <a:r>
              <a:rPr lang="en-GB" altLang="en-US" sz="3200" i="1" dirty="0">
                <a:solidFill>
                  <a:schemeClr val="bg1"/>
                </a:solidFill>
                <a:ea typeface="Verdana" pitchFamily="34" charset="0"/>
                <a:cs typeface="Verdana" pitchFamily="34" charset="0"/>
              </a:rPr>
              <a:t>Hourly rate: </a:t>
            </a:r>
            <a:r>
              <a:rPr lang="en-GB" altLang="en-US" sz="3200" i="1" dirty="0">
                <a:solidFill>
                  <a:srgbClr val="FFFFCC"/>
                </a:solidFill>
                <a:ea typeface="Verdana" pitchFamily="34" charset="0"/>
                <a:cs typeface="Verdana" pitchFamily="34" charset="0"/>
              </a:rPr>
              <a:t>HOW?</a:t>
            </a:r>
            <a:endParaRPr lang="en-GB" altLang="en-US" sz="2400" i="1" dirty="0">
              <a:solidFill>
                <a:srgbClr val="FFFFCC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24" name="Rectangle 19">
            <a:extLst>
              <a:ext uri="{FF2B5EF4-FFF2-40B4-BE49-F238E27FC236}">
                <a16:creationId xmlns:a16="http://schemas.microsoft.com/office/drawing/2014/main" id="{D3BD1837-657D-477A-B66D-E4B1805ABC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5070" y="7237263"/>
            <a:ext cx="4252809" cy="292100"/>
          </a:xfrm>
          <a:prstGeom prst="rect">
            <a:avLst/>
          </a:prstGeom>
          <a:solidFill>
            <a:schemeClr val="bg1">
              <a:alpha val="12000"/>
            </a:schemeClr>
          </a:solidFill>
          <a:ln>
            <a:noFill/>
          </a:ln>
        </p:spPr>
        <p:txBody>
          <a:bodyPr lIns="91264" tIns="45633" rIns="91264" bIns="45633">
            <a:spAutoFit/>
          </a:bodyPr>
          <a:lstStyle/>
          <a:p>
            <a:pPr algn="ctr"/>
            <a:r>
              <a:rPr lang="en-GB" altLang="en-US" sz="1300" b="0" dirty="0">
                <a:solidFill>
                  <a:srgbClr val="00AEEF"/>
                </a:solidFill>
                <a:latin typeface="Tahoma" pitchFamily="34" charset="0"/>
              </a:rPr>
              <a:t>Disclaimer: Information not legally binding</a:t>
            </a:r>
            <a:endParaRPr lang="en-GB" altLang="en-US" sz="1300" b="0" dirty="0"/>
          </a:p>
        </p:txBody>
      </p:sp>
    </p:spTree>
    <p:extLst>
      <p:ext uri="{BB962C8B-B14F-4D97-AF65-F5344CB8AC3E}">
        <p14:creationId xmlns:p14="http://schemas.microsoft.com/office/powerpoint/2010/main" val="2256710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13" grpId="0"/>
      <p:bldP spid="12" grpId="0"/>
      <p:bldP spid="6" grpId="0" animBg="1"/>
      <p:bldP spid="18" grpId="0" animBg="1"/>
      <p:bldP spid="19" grpId="0" animBg="1"/>
      <p:bldP spid="10" grpId="0" animBg="1"/>
      <p:bldP spid="23" grpId="0"/>
      <p:bldP spid="20" grpId="0" animBg="1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9E3F5EBE-C9DF-4B01-BF20-CB8290F3310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43" y="73374"/>
            <a:ext cx="3332433" cy="1086477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4440ACE-7497-4D5A-B892-96A3E2531B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2800" y="324000"/>
            <a:ext cx="12084652" cy="597361"/>
          </a:xfrm>
        </p:spPr>
        <p:txBody>
          <a:bodyPr>
            <a:spAutoFit/>
          </a:bodyPr>
          <a:lstStyle/>
          <a:p>
            <a:r>
              <a:rPr lang="en-GB" altLang="en-US" sz="3200" i="1" dirty="0">
                <a:solidFill>
                  <a:schemeClr val="bg1"/>
                </a:solidFill>
                <a:ea typeface="Verdana" pitchFamily="34" charset="0"/>
                <a:cs typeface="Verdana" pitchFamily="34" charset="0"/>
              </a:rPr>
              <a:t>Hourly rate: </a:t>
            </a:r>
            <a:r>
              <a:rPr lang="en-GB" altLang="en-US" sz="3200" i="1" dirty="0">
                <a:solidFill>
                  <a:srgbClr val="FFFFCC"/>
                </a:solidFill>
                <a:ea typeface="Verdana" pitchFamily="34" charset="0"/>
                <a:cs typeface="Verdana" pitchFamily="34" charset="0"/>
              </a:rPr>
              <a:t>WHEN?</a:t>
            </a:r>
            <a:endParaRPr lang="en-GB" altLang="en-US" sz="2400" i="1" dirty="0">
              <a:solidFill>
                <a:srgbClr val="FFFFCC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4D369B4-2095-4A98-B0A8-EE0289C32CCC}"/>
              </a:ext>
            </a:extLst>
          </p:cNvPr>
          <p:cNvSpPr/>
          <p:nvPr/>
        </p:nvSpPr>
        <p:spPr>
          <a:xfrm>
            <a:off x="976243" y="1620391"/>
            <a:ext cx="11490465" cy="289938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24000" rIns="324000" rtlCol="0" anchor="ctr"/>
          <a:lstStyle/>
          <a:p>
            <a:pPr defTabSz="574746" fontAlgn="auto">
              <a:spcBef>
                <a:spcPts val="0"/>
              </a:spcBef>
              <a:spcAft>
                <a:spcPts val="0"/>
              </a:spcAft>
            </a:pPr>
            <a:r>
              <a:rPr kumimoji="0" lang="fr-BE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  <a:sym typeface="Wingdings" pitchFamily="2" charset="2"/>
              </a:rPr>
              <a:t>ONCE IN EACH FULL FINANCIAL YEAR</a:t>
            </a:r>
          </a:p>
          <a:p>
            <a:pPr defTabSz="574746" fontAlgn="auto">
              <a:spcBef>
                <a:spcPts val="0"/>
              </a:spcBef>
              <a:spcAft>
                <a:spcPts val="0"/>
              </a:spcAft>
            </a:pPr>
            <a:endParaRPr lang="fr-BE" sz="2400" dirty="0">
              <a:solidFill>
                <a:srgbClr val="0000CC"/>
              </a:solidFill>
              <a:latin typeface="Verdana" pitchFamily="34" charset="0"/>
              <a:sym typeface="Wingdings" pitchFamily="2" charset="2"/>
            </a:endParaRPr>
          </a:p>
          <a:p>
            <a:pPr defTabSz="574746" fontAlgn="auto">
              <a:spcBef>
                <a:spcPts val="0"/>
              </a:spcBef>
              <a:spcAft>
                <a:spcPts val="0"/>
              </a:spcAft>
            </a:pPr>
            <a:endParaRPr lang="fr-BE" sz="2400" dirty="0">
              <a:solidFill>
                <a:srgbClr val="0000CC"/>
              </a:solidFill>
              <a:latin typeface="Verdana" pitchFamily="34" charset="0"/>
              <a:sym typeface="Wingdings" pitchFamily="2" charset="2"/>
            </a:endParaRPr>
          </a:p>
          <a:p>
            <a:pPr defTabSz="574746" fontAlgn="auto">
              <a:spcBef>
                <a:spcPts val="0"/>
              </a:spcBef>
              <a:spcAft>
                <a:spcPts val="0"/>
              </a:spcAft>
            </a:pPr>
            <a:endParaRPr lang="fr-BE" sz="2400" b="0" dirty="0">
              <a:solidFill>
                <a:srgbClr val="0000CC"/>
              </a:solidFill>
              <a:latin typeface="Verdana" pitchFamily="34" charset="0"/>
              <a:sym typeface="Wingdings" pitchFamily="2" charset="2"/>
            </a:endParaRPr>
          </a:p>
          <a:p>
            <a:pPr defTabSz="574746" fontAlgn="auto">
              <a:spcBef>
                <a:spcPts val="0"/>
              </a:spcBef>
              <a:spcAft>
                <a:spcPts val="0"/>
              </a:spcAft>
            </a:pPr>
            <a:endParaRPr lang="fr-BE" sz="2400" b="0" dirty="0">
              <a:solidFill>
                <a:srgbClr val="0000CC"/>
              </a:solidFill>
              <a:latin typeface="Verdana" pitchFamily="34" charset="0"/>
              <a:sym typeface="Wingdings" pitchFamily="2" charset="2"/>
            </a:endParaRPr>
          </a:p>
          <a:p>
            <a:pPr marL="893763" defTabSz="574746" fontAlgn="auto">
              <a:spcBef>
                <a:spcPts val="0"/>
              </a:spcBef>
              <a:spcAft>
                <a:spcPts val="0"/>
              </a:spcAft>
              <a:tabLst>
                <a:tab pos="893763" algn="l"/>
              </a:tabLst>
            </a:pPr>
            <a:r>
              <a:rPr kumimoji="0" lang="en-GB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831BD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  <a:sym typeface="Wingdings" pitchFamily="2" charset="2"/>
              </a:rPr>
              <a:t>For the months running from the end of the last financial year until the end of the reporting period you must use the hourly rate of the last financial year.</a:t>
            </a:r>
            <a:endParaRPr lang="en-GB" sz="2000" b="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B5C9330-3A6A-499D-9807-1C199F7C6B01}"/>
              </a:ext>
            </a:extLst>
          </p:cNvPr>
          <p:cNvGrpSpPr/>
          <p:nvPr/>
        </p:nvGrpSpPr>
        <p:grpSpPr>
          <a:xfrm>
            <a:off x="3193083" y="5466210"/>
            <a:ext cx="7496394" cy="977474"/>
            <a:chOff x="3574983" y="5516920"/>
            <a:chExt cx="7496394" cy="977474"/>
          </a:xfrm>
        </p:grpSpPr>
        <p:sp>
          <p:nvSpPr>
            <p:cNvPr id="26" name="Text Box 10">
              <a:extLst>
                <a:ext uri="{FF2B5EF4-FFF2-40B4-BE49-F238E27FC236}">
                  <a16:creationId xmlns:a16="http://schemas.microsoft.com/office/drawing/2014/main" id="{8696E01B-A47A-46EE-8050-C332A11413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74983" y="5744214"/>
              <a:ext cx="3986555" cy="48518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114730" tIns="57366" rIns="114730" bIns="57366">
              <a:spAutoFit/>
            </a:bodyPr>
            <a:lstStyle>
              <a:lvl1pPr marL="355600" indent="-355600" defTabSz="512763" eaLnBrk="0" hangingPunct="0"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1pPr>
              <a:lvl2pPr marL="742950" indent="-285750" defTabSz="512763" eaLnBrk="0" hangingPunct="0"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2pPr>
              <a:lvl3pPr marL="1143000" indent="-228600" defTabSz="512763" eaLnBrk="0" hangingPunct="0"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3pPr>
              <a:lvl4pPr marL="1600200" indent="-228600" defTabSz="512763" eaLnBrk="0" hangingPunct="0"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4pPr>
              <a:lvl5pPr marL="2057400" indent="-228600" defTabSz="512763" eaLnBrk="0" hangingPunct="0"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5pPr>
              <a:lvl6pPr marL="2514600" indent="-228600" defTabSz="512763" eaLnBrk="0" fontAlgn="base" hangingPunct="0">
                <a:spcBef>
                  <a:spcPct val="0"/>
                </a:spcBef>
                <a:spcAft>
                  <a:spcPct val="0"/>
                </a:spcAft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6pPr>
              <a:lvl7pPr marL="2971800" indent="-228600" defTabSz="512763" eaLnBrk="0" fontAlgn="base" hangingPunct="0">
                <a:spcBef>
                  <a:spcPct val="0"/>
                </a:spcBef>
                <a:spcAft>
                  <a:spcPct val="0"/>
                </a:spcAft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7pPr>
              <a:lvl8pPr marL="3429000" indent="-228600" defTabSz="512763" eaLnBrk="0" fontAlgn="base" hangingPunct="0">
                <a:spcBef>
                  <a:spcPct val="0"/>
                </a:spcBef>
                <a:spcAft>
                  <a:spcPct val="0"/>
                </a:spcAft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8pPr>
              <a:lvl9pPr marL="3886200" indent="-228600" defTabSz="512763" eaLnBrk="0" fontAlgn="base" hangingPunct="0">
                <a:spcBef>
                  <a:spcPct val="0"/>
                </a:spcBef>
                <a:spcAft>
                  <a:spcPct val="0"/>
                </a:spcAft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9pPr>
            </a:lstStyle>
            <a:p>
              <a:pPr marL="0" indent="0" algn="ctr" eaLnBrk="1" hangingPunct="1">
                <a:spcBef>
                  <a:spcPct val="50000"/>
                </a:spcBef>
                <a:buClr>
                  <a:schemeClr val="accent2"/>
                </a:buClr>
                <a:defRPr/>
              </a:pPr>
              <a:r>
                <a:rPr lang="en-GB" altLang="en-US" sz="2400" dirty="0">
                  <a:solidFill>
                    <a:srgbClr val="640000"/>
                  </a:solidFill>
                </a:rPr>
                <a:t>Monthly </a:t>
              </a:r>
              <a:r>
                <a:rPr lang="en-GB" altLang="en-US" sz="2400" b="0" dirty="0">
                  <a:solidFill>
                    <a:srgbClr val="640000"/>
                  </a:solidFill>
                </a:rPr>
                <a:t>hourly rate =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7F22309-E467-446C-A53C-3B45A9139F43}"/>
                </a:ext>
              </a:extLst>
            </p:cNvPr>
            <p:cNvSpPr txBox="1"/>
            <p:nvPr/>
          </p:nvSpPr>
          <p:spPr>
            <a:xfrm>
              <a:off x="7443637" y="5516920"/>
              <a:ext cx="3627740" cy="479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i="1" dirty="0">
                  <a:solidFill>
                    <a:srgbClr val="64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Monthly</a:t>
              </a:r>
              <a:r>
                <a:rPr lang="en-GB" sz="2400" i="1" dirty="0">
                  <a:solidFill>
                    <a:srgbClr val="0000E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personnel costs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925F509-44D3-4B2D-80A1-11B7446FE03A}"/>
                </a:ext>
              </a:extLst>
            </p:cNvPr>
            <p:cNvSpPr txBox="1"/>
            <p:nvPr/>
          </p:nvSpPr>
          <p:spPr>
            <a:xfrm>
              <a:off x="7443637" y="6015160"/>
              <a:ext cx="3627740" cy="479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i="1" dirty="0">
                  <a:solidFill>
                    <a:srgbClr val="64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Monthly</a:t>
              </a:r>
              <a:r>
                <a:rPr lang="en-GB" sz="2400" i="1" dirty="0">
                  <a:solidFill>
                    <a:srgbClr val="00542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400" i="1" dirty="0">
                  <a:solidFill>
                    <a:srgbClr val="0000E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productive hours</a:t>
              </a: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328FA1BD-AB00-481C-81A6-F36CFA7ABCE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457307" y="6004897"/>
              <a:ext cx="3600400" cy="1"/>
            </a:xfrm>
            <a:prstGeom prst="line">
              <a:avLst/>
            </a:prstGeom>
            <a:noFill/>
            <a:ln w="19050" cap="flat" cmpd="sng" algn="ctr">
              <a:solidFill>
                <a:srgbClr val="0000E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976B6612-64FE-45B1-9835-1FB75D42F8AC}"/>
              </a:ext>
            </a:extLst>
          </p:cNvPr>
          <p:cNvGrpSpPr/>
          <p:nvPr/>
        </p:nvGrpSpPr>
        <p:grpSpPr>
          <a:xfrm>
            <a:off x="2977059" y="2392258"/>
            <a:ext cx="7488832" cy="1028334"/>
            <a:chOff x="2639632" y="1818883"/>
            <a:chExt cx="7488832" cy="1028334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A6D59D3-52B6-400F-8491-C44155F2360A}"/>
                </a:ext>
              </a:extLst>
            </p:cNvPr>
            <p:cNvSpPr txBox="1"/>
            <p:nvPr/>
          </p:nvSpPr>
          <p:spPr>
            <a:xfrm>
              <a:off x="6321824" y="1818883"/>
              <a:ext cx="37346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i="1" dirty="0">
                  <a:solidFill>
                    <a:srgbClr val="64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Annual</a:t>
              </a:r>
              <a:r>
                <a:rPr lang="en-GB" sz="2400" i="1" dirty="0">
                  <a:solidFill>
                    <a:srgbClr val="0000E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personnel costs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068BD54-B545-40F1-84C0-8E331055A2D1}"/>
                </a:ext>
              </a:extLst>
            </p:cNvPr>
            <p:cNvSpPr txBox="1"/>
            <p:nvPr/>
          </p:nvSpPr>
          <p:spPr>
            <a:xfrm>
              <a:off x="6321824" y="2385552"/>
              <a:ext cx="37346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i="1" dirty="0">
                  <a:solidFill>
                    <a:srgbClr val="64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Annual</a:t>
              </a:r>
              <a:r>
                <a:rPr lang="en-GB" sz="2400" i="1" dirty="0">
                  <a:solidFill>
                    <a:srgbClr val="00542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400" i="1" dirty="0">
                  <a:solidFill>
                    <a:srgbClr val="0000E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productive hours</a:t>
              </a: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678D29D7-5617-41AF-A688-F5DB5278E16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249816" y="2333050"/>
              <a:ext cx="3878648" cy="0"/>
            </a:xfrm>
            <a:prstGeom prst="line">
              <a:avLst/>
            </a:prstGeom>
            <a:noFill/>
            <a:ln w="19050" cap="flat" cmpd="sng" algn="ctr">
              <a:solidFill>
                <a:srgbClr val="0000E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6" name="Text Box 10">
              <a:extLst>
                <a:ext uri="{FF2B5EF4-FFF2-40B4-BE49-F238E27FC236}">
                  <a16:creationId xmlns:a16="http://schemas.microsoft.com/office/drawing/2014/main" id="{01447B75-4C6A-450A-A355-4384775979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39632" y="2064695"/>
              <a:ext cx="3603685" cy="48518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114730" tIns="57366" rIns="114730" bIns="57366">
              <a:spAutoFit/>
            </a:bodyPr>
            <a:lstStyle>
              <a:lvl1pPr marL="355600" indent="-355600" defTabSz="512763" eaLnBrk="0" hangingPunct="0"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1pPr>
              <a:lvl2pPr marL="742950" indent="-285750" defTabSz="512763" eaLnBrk="0" hangingPunct="0"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2pPr>
              <a:lvl3pPr marL="1143000" indent="-228600" defTabSz="512763" eaLnBrk="0" hangingPunct="0"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3pPr>
              <a:lvl4pPr marL="1600200" indent="-228600" defTabSz="512763" eaLnBrk="0" hangingPunct="0"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4pPr>
              <a:lvl5pPr marL="2057400" indent="-228600" defTabSz="512763" eaLnBrk="0" hangingPunct="0"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5pPr>
              <a:lvl6pPr marL="2514600" indent="-228600" defTabSz="512763" eaLnBrk="0" fontAlgn="base" hangingPunct="0">
                <a:spcBef>
                  <a:spcPct val="0"/>
                </a:spcBef>
                <a:spcAft>
                  <a:spcPct val="0"/>
                </a:spcAft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6pPr>
              <a:lvl7pPr marL="2971800" indent="-228600" defTabSz="512763" eaLnBrk="0" fontAlgn="base" hangingPunct="0">
                <a:spcBef>
                  <a:spcPct val="0"/>
                </a:spcBef>
                <a:spcAft>
                  <a:spcPct val="0"/>
                </a:spcAft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7pPr>
              <a:lvl8pPr marL="3429000" indent="-228600" defTabSz="512763" eaLnBrk="0" fontAlgn="base" hangingPunct="0">
                <a:spcBef>
                  <a:spcPct val="0"/>
                </a:spcBef>
                <a:spcAft>
                  <a:spcPct val="0"/>
                </a:spcAft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8pPr>
              <a:lvl9pPr marL="3886200" indent="-228600" defTabSz="512763" eaLnBrk="0" fontAlgn="base" hangingPunct="0">
                <a:spcBef>
                  <a:spcPct val="0"/>
                </a:spcBef>
                <a:spcAft>
                  <a:spcPct val="0"/>
                </a:spcAft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9pPr>
            </a:lstStyle>
            <a:p>
              <a:pPr marL="0" indent="0" algn="ctr" eaLnBrk="1" hangingPunct="1">
                <a:spcBef>
                  <a:spcPct val="50000"/>
                </a:spcBef>
                <a:buClr>
                  <a:schemeClr val="accent2"/>
                </a:buClr>
                <a:defRPr/>
              </a:pPr>
              <a:r>
                <a:rPr lang="en-GB" altLang="en-US" sz="2400" dirty="0">
                  <a:solidFill>
                    <a:srgbClr val="640000"/>
                  </a:solidFill>
                </a:rPr>
                <a:t>Annual </a:t>
              </a:r>
              <a:r>
                <a:rPr lang="en-GB" altLang="en-US" sz="2400" b="0" dirty="0">
                  <a:solidFill>
                    <a:srgbClr val="640000"/>
                  </a:solidFill>
                </a:rPr>
                <a:t>hourly rate =</a:t>
              </a:r>
            </a:p>
          </p:txBody>
        </p:sp>
      </p:grpSp>
      <p:sp>
        <p:nvSpPr>
          <p:cNvPr id="37" name="Isosceles Triangle 36">
            <a:extLst>
              <a:ext uri="{FF2B5EF4-FFF2-40B4-BE49-F238E27FC236}">
                <a16:creationId xmlns:a16="http://schemas.microsoft.com/office/drawing/2014/main" id="{A1DDB908-2196-4F5C-8783-3FB4C67FD324}"/>
              </a:ext>
            </a:extLst>
          </p:cNvPr>
          <p:cNvSpPr/>
          <p:nvPr/>
        </p:nvSpPr>
        <p:spPr bwMode="auto">
          <a:xfrm>
            <a:off x="1356272" y="3781444"/>
            <a:ext cx="600858" cy="452616"/>
          </a:xfrm>
          <a:prstGeom prst="triangle">
            <a:avLst/>
          </a:prstGeom>
          <a:solidFill>
            <a:srgbClr val="F6F000"/>
          </a:solidFill>
          <a:ln w="38100" cap="rnd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4771" tIns="57387" rIns="114771" bIns="57387" anchor="ctr"/>
          <a:lstStyle/>
          <a:p>
            <a:pPr algn="ctr" defTabSz="5736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BE" sz="2640" dirty="0">
                <a:solidFill>
                  <a:srgbClr val="502800"/>
                </a:solidFill>
                <a:latin typeface="Georgia" panose="02040502050405020303" pitchFamily="18" charset="0"/>
                <a:sym typeface="Webdings"/>
              </a:rPr>
              <a:t>!</a:t>
            </a:r>
            <a:endParaRPr lang="en-GB" sz="2640" dirty="0">
              <a:solidFill>
                <a:srgbClr val="502800"/>
              </a:solidFill>
              <a:latin typeface="Georgia" panose="02040502050405020303" pitchFamily="18" charset="0"/>
              <a:sym typeface="Webdings"/>
            </a:endParaRPr>
          </a:p>
          <a:p>
            <a:pPr algn="ctr" defTabSz="573644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880" dirty="0">
              <a:solidFill>
                <a:srgbClr val="502800"/>
              </a:solidFill>
            </a:endParaRPr>
          </a:p>
        </p:txBody>
      </p:sp>
      <p:sp>
        <p:nvSpPr>
          <p:cNvPr id="39" name="Isosceles Triangle 38">
            <a:extLst>
              <a:ext uri="{FF2B5EF4-FFF2-40B4-BE49-F238E27FC236}">
                <a16:creationId xmlns:a16="http://schemas.microsoft.com/office/drawing/2014/main" id="{DC5FE795-E27E-496E-8A2B-94FA0C575B4F}"/>
              </a:ext>
            </a:extLst>
          </p:cNvPr>
          <p:cNvSpPr/>
          <p:nvPr/>
        </p:nvSpPr>
        <p:spPr bwMode="auto">
          <a:xfrm>
            <a:off x="2705914" y="6538233"/>
            <a:ext cx="600858" cy="452616"/>
          </a:xfrm>
          <a:prstGeom prst="triangle">
            <a:avLst/>
          </a:prstGeom>
          <a:solidFill>
            <a:srgbClr val="F6F000"/>
          </a:solidFill>
          <a:ln w="38100" cap="rnd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4771" tIns="57387" rIns="114771" bIns="57387" anchor="ctr"/>
          <a:lstStyle/>
          <a:p>
            <a:pPr algn="ctr" defTabSz="5736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BE" sz="2640" dirty="0">
                <a:solidFill>
                  <a:srgbClr val="502800"/>
                </a:solidFill>
                <a:latin typeface="Georgia" panose="02040502050405020303" pitchFamily="18" charset="0"/>
                <a:sym typeface="Webdings"/>
              </a:rPr>
              <a:t>!</a:t>
            </a:r>
            <a:endParaRPr lang="en-GB" sz="2640" dirty="0">
              <a:solidFill>
                <a:srgbClr val="502800"/>
              </a:solidFill>
              <a:latin typeface="Georgia" panose="02040502050405020303" pitchFamily="18" charset="0"/>
              <a:sym typeface="Webdings"/>
            </a:endParaRPr>
          </a:p>
          <a:p>
            <a:pPr algn="ctr" defTabSz="573644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880" dirty="0">
              <a:solidFill>
                <a:srgbClr val="502800"/>
              </a:solidFill>
            </a:endParaRPr>
          </a:p>
        </p:txBody>
      </p:sp>
      <p:sp>
        <p:nvSpPr>
          <p:cNvPr id="40" name="TextBox 17">
            <a:extLst>
              <a:ext uri="{FF2B5EF4-FFF2-40B4-BE49-F238E27FC236}">
                <a16:creationId xmlns:a16="http://schemas.microsoft.com/office/drawing/2014/main" id="{FCC2F4F8-7334-4E28-A5BD-3757EFF987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6772" y="6597362"/>
            <a:ext cx="6583055" cy="423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4730" tIns="57366" rIns="114730" bIns="57366">
            <a:spAutoFit/>
          </a:bodyPr>
          <a:lstStyle>
            <a:lvl1pPr marL="355600" indent="-355600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2000" b="0" dirty="0">
                <a:solidFill>
                  <a:srgbClr val="3831BD"/>
                </a:solidFill>
                <a:sym typeface="Wingdings" pitchFamily="2" charset="2"/>
              </a:rPr>
              <a:t>Be careful! There are special rules for this option.</a:t>
            </a:r>
            <a:endParaRPr lang="en-GB" altLang="en-US" sz="2000" b="0" dirty="0">
              <a:solidFill>
                <a:srgbClr val="3831BD"/>
              </a:solidFill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A4F90639-B4D5-4C9C-A4E9-071A98FA405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84305">
            <a:off x="958604" y="5171592"/>
            <a:ext cx="1394886" cy="1529009"/>
          </a:xfrm>
          <a:prstGeom prst="rect">
            <a:avLst/>
          </a:prstGeom>
        </p:spPr>
      </p:pic>
      <p:sp>
        <p:nvSpPr>
          <p:cNvPr id="43" name="Rectangle 28694">
            <a:extLst>
              <a:ext uri="{FF2B5EF4-FFF2-40B4-BE49-F238E27FC236}">
                <a16:creationId xmlns:a16="http://schemas.microsoft.com/office/drawing/2014/main" id="{D02BBE9C-F3B8-425C-8970-5327137E69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5914" y="4882049"/>
            <a:ext cx="9632185" cy="502935"/>
          </a:xfrm>
          <a:prstGeom prst="rect">
            <a:avLst/>
          </a:prstGeom>
          <a:noFill/>
          <a:ln>
            <a:noFill/>
          </a:ln>
        </p:spPr>
        <p:txBody>
          <a:bodyPr wrap="square" lIns="114911" tIns="57456" rIns="114911" bIns="57456">
            <a:spAutoFit/>
          </a:bodyPr>
          <a:lstStyle/>
          <a:p>
            <a:pPr>
              <a:spcBef>
                <a:spcPts val="1509"/>
              </a:spcBef>
            </a:pPr>
            <a:r>
              <a:rPr lang="fr-BE" sz="2400" dirty="0">
                <a:solidFill>
                  <a:srgbClr val="0000CC"/>
                </a:solidFill>
                <a:sym typeface="Wingdings" pitchFamily="2" charset="2"/>
              </a:rPr>
              <a:t>Or, if </a:t>
            </a:r>
            <a:r>
              <a:rPr lang="fr-BE" sz="2400" dirty="0" err="1">
                <a:solidFill>
                  <a:srgbClr val="0000CC"/>
                </a:solidFill>
                <a:sym typeface="Wingdings" pitchFamily="2" charset="2"/>
              </a:rPr>
              <a:t>you</a:t>
            </a:r>
            <a:r>
              <a:rPr lang="fr-BE" sz="2400" dirty="0">
                <a:solidFill>
                  <a:srgbClr val="0000CC"/>
                </a:solidFill>
                <a:sym typeface="Wingdings" pitchFamily="2" charset="2"/>
              </a:rPr>
              <a:t> </a:t>
            </a:r>
            <a:r>
              <a:rPr lang="fr-BE" sz="2400" dirty="0" err="1">
                <a:solidFill>
                  <a:srgbClr val="0000CC"/>
                </a:solidFill>
                <a:sym typeface="Wingdings" pitchFamily="2" charset="2"/>
              </a:rPr>
              <a:t>prefer</a:t>
            </a:r>
            <a:r>
              <a:rPr lang="fr-BE" sz="2400" dirty="0">
                <a:solidFill>
                  <a:srgbClr val="0000CC"/>
                </a:solidFill>
                <a:sym typeface="Wingdings" pitchFamily="2" charset="2"/>
              </a:rPr>
              <a:t> </a:t>
            </a:r>
            <a:r>
              <a:rPr lang="fr-BE" sz="2400" dirty="0" err="1">
                <a:solidFill>
                  <a:srgbClr val="0000CC"/>
                </a:solidFill>
                <a:sym typeface="Wingdings" pitchFamily="2" charset="2"/>
              </a:rPr>
              <a:t>it</a:t>
            </a:r>
            <a:r>
              <a:rPr lang="fr-BE" sz="2400" dirty="0">
                <a:solidFill>
                  <a:srgbClr val="0000CC"/>
                </a:solidFill>
                <a:sym typeface="Wingdings" pitchFamily="2" charset="2"/>
              </a:rPr>
              <a:t>, once PER MONTH</a:t>
            </a:r>
            <a:endParaRPr lang="en-GB" sz="2400" dirty="0">
              <a:solidFill>
                <a:srgbClr val="0000CC"/>
              </a:solidFill>
              <a:sym typeface="Wingdings" pitchFamily="2" charset="2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D972056-FA61-4FAE-9012-5387311570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5070" y="7237263"/>
            <a:ext cx="4252809" cy="292100"/>
          </a:xfrm>
          <a:prstGeom prst="rect">
            <a:avLst/>
          </a:prstGeom>
          <a:solidFill>
            <a:schemeClr val="bg1">
              <a:alpha val="12000"/>
            </a:schemeClr>
          </a:solidFill>
          <a:ln>
            <a:noFill/>
          </a:ln>
        </p:spPr>
        <p:txBody>
          <a:bodyPr lIns="91264" tIns="45633" rIns="91264" bIns="45633">
            <a:spAutoFit/>
          </a:bodyPr>
          <a:lstStyle/>
          <a:p>
            <a:pPr algn="ctr"/>
            <a:r>
              <a:rPr lang="en-GB" altLang="en-US" sz="1300" b="0" dirty="0">
                <a:solidFill>
                  <a:srgbClr val="00AEEF"/>
                </a:solidFill>
                <a:latin typeface="Tahoma" pitchFamily="34" charset="0"/>
              </a:rPr>
              <a:t>Disclaimer: Information not legally binding</a:t>
            </a:r>
            <a:endParaRPr lang="en-GB" altLang="en-US" sz="1300" b="0" dirty="0"/>
          </a:p>
        </p:txBody>
      </p:sp>
    </p:spTree>
    <p:extLst>
      <p:ext uri="{BB962C8B-B14F-4D97-AF65-F5344CB8AC3E}">
        <p14:creationId xmlns:p14="http://schemas.microsoft.com/office/powerpoint/2010/main" val="2634815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5FDABEE6-DFF0-4750-8516-1B3016E1FBC1}"/>
              </a:ext>
            </a:extLst>
          </p:cNvPr>
          <p:cNvSpPr/>
          <p:nvPr/>
        </p:nvSpPr>
        <p:spPr>
          <a:xfrm>
            <a:off x="532800" y="1701077"/>
            <a:ext cx="12381363" cy="711402"/>
          </a:xfrm>
          <a:custGeom>
            <a:avLst/>
            <a:gdLst>
              <a:gd name="connsiteX0" fmla="*/ 0 w 12476738"/>
              <a:gd name="connsiteY0" fmla="*/ 118569 h 711402"/>
              <a:gd name="connsiteX1" fmla="*/ 118569 w 12476738"/>
              <a:gd name="connsiteY1" fmla="*/ 0 h 711402"/>
              <a:gd name="connsiteX2" fmla="*/ 12358169 w 12476738"/>
              <a:gd name="connsiteY2" fmla="*/ 0 h 711402"/>
              <a:gd name="connsiteX3" fmla="*/ 12476738 w 12476738"/>
              <a:gd name="connsiteY3" fmla="*/ 118569 h 711402"/>
              <a:gd name="connsiteX4" fmla="*/ 12476738 w 12476738"/>
              <a:gd name="connsiteY4" fmla="*/ 592833 h 711402"/>
              <a:gd name="connsiteX5" fmla="*/ 12358169 w 12476738"/>
              <a:gd name="connsiteY5" fmla="*/ 711402 h 711402"/>
              <a:gd name="connsiteX6" fmla="*/ 118569 w 12476738"/>
              <a:gd name="connsiteY6" fmla="*/ 711402 h 711402"/>
              <a:gd name="connsiteX7" fmla="*/ 0 w 12476738"/>
              <a:gd name="connsiteY7" fmla="*/ 592833 h 711402"/>
              <a:gd name="connsiteX8" fmla="*/ 0 w 12476738"/>
              <a:gd name="connsiteY8" fmla="*/ 118569 h 711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476738" h="711402">
                <a:moveTo>
                  <a:pt x="0" y="118569"/>
                </a:moveTo>
                <a:cubicBezTo>
                  <a:pt x="0" y="53085"/>
                  <a:pt x="53085" y="0"/>
                  <a:pt x="118569" y="0"/>
                </a:cubicBezTo>
                <a:lnTo>
                  <a:pt x="12358169" y="0"/>
                </a:lnTo>
                <a:cubicBezTo>
                  <a:pt x="12423653" y="0"/>
                  <a:pt x="12476738" y="53085"/>
                  <a:pt x="12476738" y="118569"/>
                </a:cubicBezTo>
                <a:lnTo>
                  <a:pt x="12476738" y="592833"/>
                </a:lnTo>
                <a:cubicBezTo>
                  <a:pt x="12476738" y="658317"/>
                  <a:pt x="12423653" y="711402"/>
                  <a:pt x="12358169" y="711402"/>
                </a:cubicBezTo>
                <a:lnTo>
                  <a:pt x="118569" y="711402"/>
                </a:lnTo>
                <a:cubicBezTo>
                  <a:pt x="53085" y="711402"/>
                  <a:pt x="0" y="658317"/>
                  <a:pt x="0" y="592833"/>
                </a:cubicBezTo>
                <a:lnTo>
                  <a:pt x="0" y="118569"/>
                </a:lnTo>
                <a:close/>
              </a:path>
            </a:pathLst>
          </a:custGeom>
          <a:solidFill>
            <a:srgbClr val="0070C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6168" tIns="126168" rIns="126168" bIns="126168" numCol="1" spcCol="1270" anchor="ctr" anchorCtr="0">
            <a:noAutofit/>
          </a:bodyPr>
          <a:lstStyle/>
          <a:p>
            <a:pPr marL="0" lvl="0" indent="0" algn="l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400" b="1" kern="1200" dirty="0">
                <a:solidFill>
                  <a:srgbClr val="FFE16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Your must ensure that: 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127415EC-A4E4-4C07-B615-EA15667DEE72}"/>
              </a:ext>
            </a:extLst>
          </p:cNvPr>
          <p:cNvSpPr/>
          <p:nvPr/>
        </p:nvSpPr>
        <p:spPr>
          <a:xfrm>
            <a:off x="600795" y="2628503"/>
            <a:ext cx="12313368" cy="3304357"/>
          </a:xfrm>
          <a:custGeom>
            <a:avLst/>
            <a:gdLst>
              <a:gd name="connsiteX0" fmla="*/ 0 w 12476738"/>
              <a:gd name="connsiteY0" fmla="*/ 0 h 3229200"/>
              <a:gd name="connsiteX1" fmla="*/ 12476738 w 12476738"/>
              <a:gd name="connsiteY1" fmla="*/ 0 h 3229200"/>
              <a:gd name="connsiteX2" fmla="*/ 12476738 w 12476738"/>
              <a:gd name="connsiteY2" fmla="*/ 3229200 h 3229200"/>
              <a:gd name="connsiteX3" fmla="*/ 0 w 12476738"/>
              <a:gd name="connsiteY3" fmla="*/ 3229200 h 3229200"/>
              <a:gd name="connsiteX4" fmla="*/ 0 w 12476738"/>
              <a:gd name="connsiteY4" fmla="*/ 0 h 32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76738" h="3229200">
                <a:moveTo>
                  <a:pt x="0" y="0"/>
                </a:moveTo>
                <a:lnTo>
                  <a:pt x="12476738" y="0"/>
                </a:lnTo>
                <a:lnTo>
                  <a:pt x="12476738" y="3229200"/>
                </a:lnTo>
                <a:lnTo>
                  <a:pt x="0" y="3229200"/>
                </a:lnTo>
                <a:lnTo>
                  <a:pt x="0" y="0"/>
                </a:lnTo>
                <a:close/>
              </a:path>
            </a:pathLst>
          </a:custGeom>
          <a:noFill/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000" tIns="36000" rIns="72000" bIns="36000" numCol="1" spcCol="1270" anchor="t" anchorCtr="0">
            <a:spAutoFit/>
          </a:bodyPr>
          <a:lstStyle/>
          <a:p>
            <a:pPr marL="228600" lvl="1" indent="-228600" algn="l" defTabSz="889000" rtl="0">
              <a:spcBef>
                <a:spcPts val="10800"/>
              </a:spcBef>
              <a:spcAft>
                <a:spcPts val="0"/>
              </a:spcAft>
              <a:buChar char="•"/>
            </a:pPr>
            <a:r>
              <a:rPr lang="en-US" sz="2000" b="0" kern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</a:t>
            </a:r>
            <a:r>
              <a:rPr lang="en-US" sz="2000" b="1" kern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total number of hours declared </a:t>
            </a:r>
            <a:r>
              <a:rPr lang="en-US" sz="2000" b="0" kern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EU and Euratom grants for a person for a year is </a:t>
            </a:r>
            <a:r>
              <a:rPr lang="en-US" sz="2000" b="1" kern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NOT higher</a:t>
            </a:r>
            <a:r>
              <a:rPr lang="en-US" sz="2000" b="0" kern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than the number of </a:t>
            </a:r>
            <a:r>
              <a:rPr lang="en-US" sz="2000" b="1" kern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annual productive hours </a:t>
            </a:r>
            <a:r>
              <a:rPr lang="en-US" sz="2000" b="0" kern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used for the calculation of the hourly rate</a:t>
            </a:r>
            <a:endParaRPr lang="en-GB" sz="2000" kern="12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lvl="1" indent="-228600" algn="l" defTabSz="889000" rtl="0">
              <a:spcBef>
                <a:spcPts val="10800"/>
              </a:spcBef>
              <a:spcAft>
                <a:spcPts val="0"/>
              </a:spcAft>
              <a:buChar char="•"/>
            </a:pPr>
            <a:r>
              <a:rPr lang="en-US" sz="2000" b="0" kern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</a:t>
            </a:r>
            <a:r>
              <a:rPr lang="en-US" sz="2000" b="1" kern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total </a:t>
            </a:r>
            <a:r>
              <a:rPr lang="en-US" sz="2000" b="0" kern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amount of </a:t>
            </a:r>
            <a:r>
              <a:rPr lang="en-US" sz="2000" b="1" kern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personnel costs declared </a:t>
            </a:r>
            <a:r>
              <a:rPr lang="en-US" sz="2000" b="0" kern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(for reimbursement as actual costs) in EU and Euratom grants for a person for a year is NOT higher than the total personnel costs recorded in the </a:t>
            </a:r>
            <a:r>
              <a:rPr lang="en-US" sz="2000" b="1" kern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beneficiary’s accounts </a:t>
            </a:r>
            <a:r>
              <a:rPr lang="en-US" sz="2000" b="0" kern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(for that person for that year).</a:t>
            </a:r>
            <a:endParaRPr lang="en-GB" sz="2000" kern="12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32800" y="324000"/>
            <a:ext cx="12084652" cy="597361"/>
          </a:xfr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en-US" sz="3200" i="1" dirty="0">
                <a:solidFill>
                  <a:schemeClr val="bg1"/>
                </a:solidFill>
              </a:rPr>
              <a:t>D</a:t>
            </a:r>
            <a:r>
              <a:rPr lang="fr-BE" sz="3200" i="1" dirty="0" err="1">
                <a:solidFill>
                  <a:schemeClr val="bg1"/>
                </a:solidFill>
              </a:rPr>
              <a:t>ouble</a:t>
            </a:r>
            <a:r>
              <a:rPr lang="fr-BE" sz="3200" i="1" dirty="0">
                <a:solidFill>
                  <a:schemeClr val="bg1"/>
                </a:solidFill>
              </a:rPr>
              <a:t> </a:t>
            </a:r>
            <a:r>
              <a:rPr lang="fr-BE" sz="3200" i="1" dirty="0" err="1">
                <a:solidFill>
                  <a:schemeClr val="bg1"/>
                </a:solidFill>
              </a:rPr>
              <a:t>ceiling</a:t>
            </a:r>
            <a:endParaRPr lang="en-GB" sz="3600" i="1" dirty="0"/>
          </a:p>
        </p:txBody>
      </p:sp>
      <p:grpSp>
        <p:nvGrpSpPr>
          <p:cNvPr id="9" name="Group 8"/>
          <p:cNvGrpSpPr/>
          <p:nvPr/>
        </p:nvGrpSpPr>
        <p:grpSpPr>
          <a:xfrm>
            <a:off x="2775492" y="3763036"/>
            <a:ext cx="7825273" cy="628569"/>
            <a:chOff x="1763688" y="3245507"/>
            <a:chExt cx="6224733" cy="500005"/>
          </a:xfrm>
        </p:grpSpPr>
        <p:sp>
          <p:nvSpPr>
            <p:cNvPr id="10" name="Rectangle 9"/>
            <p:cNvSpPr/>
            <p:nvPr/>
          </p:nvSpPr>
          <p:spPr>
            <a:xfrm>
              <a:off x="2120002" y="3245507"/>
              <a:ext cx="5868419" cy="4162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ts val="1509"/>
                </a:spcBef>
                <a:spcAft>
                  <a:spcPts val="0"/>
                </a:spcAft>
              </a:pPr>
              <a:r>
                <a:rPr lang="en-GB" sz="2400" dirty="0">
                  <a:solidFill>
                    <a:schemeClr val="accent3">
                      <a:lumMod val="50000"/>
                    </a:schemeClr>
                  </a:solidFill>
                  <a:ea typeface="Verdana" panose="020B0604030504040204" pitchFamily="34" charset="0"/>
                  <a:cs typeface="Verdana" panose="020B0604030504040204" pitchFamily="34" charset="0"/>
                  <a:sym typeface="Symbol"/>
                </a:rPr>
                <a:t></a:t>
              </a:r>
              <a:r>
                <a:rPr lang="en-GB" sz="2000" dirty="0">
                  <a:solidFill>
                    <a:schemeClr val="accent3">
                      <a:lumMod val="50000"/>
                    </a:schemeClr>
                  </a:solidFill>
                  <a:ea typeface="Verdana" panose="020B0604030504040204" pitchFamily="34" charset="0"/>
                  <a:cs typeface="Verdana" panose="020B0604030504040204" pitchFamily="34" charset="0"/>
                  <a:sym typeface="Symbol"/>
                </a:rPr>
                <a:t> hours declared </a:t>
              </a:r>
              <a:r>
                <a:rPr lang="en-GB" sz="2800" dirty="0">
                  <a:solidFill>
                    <a:schemeClr val="accent3">
                      <a:lumMod val="50000"/>
                    </a:schemeClr>
                  </a:solidFill>
                  <a:ea typeface="Verdana" panose="020B0604030504040204" pitchFamily="34" charset="0"/>
                  <a:cs typeface="Verdana" panose="020B0604030504040204" pitchFamily="34" charset="0"/>
                  <a:sym typeface="Symbol"/>
                </a:rPr>
                <a:t></a:t>
              </a:r>
              <a:r>
                <a:rPr lang="en-GB" sz="2000" dirty="0">
                  <a:solidFill>
                    <a:schemeClr val="accent3">
                      <a:lumMod val="50000"/>
                    </a:schemeClr>
                  </a:solidFill>
                  <a:ea typeface="Verdana" panose="020B0604030504040204" pitchFamily="34" charset="0"/>
                  <a:cs typeface="Verdana" panose="020B0604030504040204" pitchFamily="34" charset="0"/>
                  <a:sym typeface="Symbol"/>
                </a:rPr>
                <a:t> total annual productive hours </a:t>
              </a:r>
              <a:endParaRPr lang="en-GB" sz="2000" dirty="0">
                <a:solidFill>
                  <a:schemeClr val="accent3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1" name="Freeform: Shape 184"/>
            <p:cNvSpPr>
              <a:spLocks noChangeAspect="1"/>
            </p:cNvSpPr>
            <p:nvPr/>
          </p:nvSpPr>
          <p:spPr>
            <a:xfrm>
              <a:off x="1763688" y="3245507"/>
              <a:ext cx="224965" cy="500005"/>
            </a:xfrm>
            <a:custGeom>
              <a:avLst/>
              <a:gdLst>
                <a:gd name="connsiteX0" fmla="*/ 330610 w 1279418"/>
                <a:gd name="connsiteY0" fmla="*/ 630871 h 2843630"/>
                <a:gd name="connsiteX1" fmla="*/ 950643 w 1279418"/>
                <a:gd name="connsiteY1" fmla="*/ 630871 h 2843630"/>
                <a:gd name="connsiteX2" fmla="*/ 1115094 w 1279418"/>
                <a:gd name="connsiteY2" fmla="*/ 739877 h 2843630"/>
                <a:gd name="connsiteX3" fmla="*/ 1118085 w 1279418"/>
                <a:gd name="connsiteY3" fmla="*/ 754690 h 2843630"/>
                <a:gd name="connsiteX4" fmla="*/ 1127860 w 1279418"/>
                <a:gd name="connsiteY4" fmla="*/ 779369 h 2843630"/>
                <a:gd name="connsiteX5" fmla="*/ 1277697 w 1279418"/>
                <a:gd name="connsiteY5" fmla="*/ 1612696 h 2843630"/>
                <a:gd name="connsiteX6" fmla="*/ 1190578 w 1279418"/>
                <a:gd name="connsiteY6" fmla="*/ 1738012 h 2843630"/>
                <a:gd name="connsiteX7" fmla="*/ 1065262 w 1279418"/>
                <a:gd name="connsiteY7" fmla="*/ 1650893 h 2843630"/>
                <a:gd name="connsiteX8" fmla="*/ 946038 w 1279418"/>
                <a:gd name="connsiteY8" fmla="*/ 987825 h 2843630"/>
                <a:gd name="connsiteX9" fmla="*/ 942594 w 1279418"/>
                <a:gd name="connsiteY9" fmla="*/ 987825 h 2843630"/>
                <a:gd name="connsiteX10" fmla="*/ 942594 w 1279418"/>
                <a:gd name="connsiteY10" fmla="*/ 1501242 h 2843630"/>
                <a:gd name="connsiteX11" fmla="*/ 942594 w 1279418"/>
                <a:gd name="connsiteY11" fmla="*/ 1845442 h 2843630"/>
                <a:gd name="connsiteX12" fmla="*/ 942594 w 1279418"/>
                <a:gd name="connsiteY12" fmla="*/ 2722978 h 2843630"/>
                <a:gd name="connsiteX13" fmla="*/ 821942 w 1279418"/>
                <a:gd name="connsiteY13" fmla="*/ 2843630 h 2843630"/>
                <a:gd name="connsiteX14" fmla="*/ 816225 w 1279418"/>
                <a:gd name="connsiteY14" fmla="*/ 2843630 h 2843630"/>
                <a:gd name="connsiteX15" fmla="*/ 695573 w 1279418"/>
                <a:gd name="connsiteY15" fmla="*/ 2722978 h 2843630"/>
                <a:gd name="connsiteX16" fmla="*/ 695573 w 1279418"/>
                <a:gd name="connsiteY16" fmla="*/ 1845442 h 2843630"/>
                <a:gd name="connsiteX17" fmla="*/ 584764 w 1279418"/>
                <a:gd name="connsiteY17" fmla="*/ 1845442 h 2843630"/>
                <a:gd name="connsiteX18" fmla="*/ 584764 w 1279418"/>
                <a:gd name="connsiteY18" fmla="*/ 2722978 h 2843630"/>
                <a:gd name="connsiteX19" fmla="*/ 464112 w 1279418"/>
                <a:gd name="connsiteY19" fmla="*/ 2843630 h 2843630"/>
                <a:gd name="connsiteX20" fmla="*/ 458395 w 1279418"/>
                <a:gd name="connsiteY20" fmla="*/ 2843630 h 2843630"/>
                <a:gd name="connsiteX21" fmla="*/ 337743 w 1279418"/>
                <a:gd name="connsiteY21" fmla="*/ 2722978 h 2843630"/>
                <a:gd name="connsiteX22" fmla="*/ 337743 w 1279418"/>
                <a:gd name="connsiteY22" fmla="*/ 1845442 h 2843630"/>
                <a:gd name="connsiteX23" fmla="*/ 337743 w 1279418"/>
                <a:gd name="connsiteY23" fmla="*/ 1845442 h 2843630"/>
                <a:gd name="connsiteX24" fmla="*/ 337743 w 1279418"/>
                <a:gd name="connsiteY24" fmla="*/ 987825 h 2843630"/>
                <a:gd name="connsiteX25" fmla="*/ 333380 w 1279418"/>
                <a:gd name="connsiteY25" fmla="*/ 987825 h 2843630"/>
                <a:gd name="connsiteX26" fmla="*/ 214156 w 1279418"/>
                <a:gd name="connsiteY26" fmla="*/ 1650893 h 2843630"/>
                <a:gd name="connsiteX27" fmla="*/ 88840 w 1279418"/>
                <a:gd name="connsiteY27" fmla="*/ 1738012 h 2843630"/>
                <a:gd name="connsiteX28" fmla="*/ 1721 w 1279418"/>
                <a:gd name="connsiteY28" fmla="*/ 1612696 h 2843630"/>
                <a:gd name="connsiteX29" fmla="*/ 151558 w 1279418"/>
                <a:gd name="connsiteY29" fmla="*/ 779369 h 2843630"/>
                <a:gd name="connsiteX30" fmla="*/ 165076 w 1279418"/>
                <a:gd name="connsiteY30" fmla="*/ 745240 h 2843630"/>
                <a:gd name="connsiteX31" fmla="*/ 166159 w 1279418"/>
                <a:gd name="connsiteY31" fmla="*/ 739877 h 2843630"/>
                <a:gd name="connsiteX32" fmla="*/ 330610 w 1279418"/>
                <a:gd name="connsiteY32" fmla="*/ 630871 h 2843630"/>
                <a:gd name="connsiteX33" fmla="*/ 631229 w 1279418"/>
                <a:gd name="connsiteY33" fmla="*/ 0 h 2843630"/>
                <a:gd name="connsiteX34" fmla="*/ 930644 w 1279418"/>
                <a:gd name="connsiteY34" fmla="*/ 299414 h 2843630"/>
                <a:gd name="connsiteX35" fmla="*/ 631229 w 1279418"/>
                <a:gd name="connsiteY35" fmla="*/ 598828 h 2843630"/>
                <a:gd name="connsiteX36" fmla="*/ 331814 w 1279418"/>
                <a:gd name="connsiteY36" fmla="*/ 299414 h 2843630"/>
                <a:gd name="connsiteX37" fmla="*/ 631229 w 1279418"/>
                <a:gd name="connsiteY37" fmla="*/ 0 h 2843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279418" h="2843630">
                  <a:moveTo>
                    <a:pt x="330610" y="630871"/>
                  </a:moveTo>
                  <a:lnTo>
                    <a:pt x="950643" y="630871"/>
                  </a:lnTo>
                  <a:cubicBezTo>
                    <a:pt x="1024571" y="630871"/>
                    <a:pt x="1088000" y="675819"/>
                    <a:pt x="1115094" y="739877"/>
                  </a:cubicBezTo>
                  <a:lnTo>
                    <a:pt x="1118085" y="754690"/>
                  </a:lnTo>
                  <a:lnTo>
                    <a:pt x="1127860" y="779369"/>
                  </a:lnTo>
                  <a:lnTo>
                    <a:pt x="1277697" y="1612696"/>
                  </a:lnTo>
                  <a:cubicBezTo>
                    <a:pt x="1288245" y="1671358"/>
                    <a:pt x="1249241" y="1727464"/>
                    <a:pt x="1190578" y="1738012"/>
                  </a:cubicBezTo>
                  <a:cubicBezTo>
                    <a:pt x="1131916" y="1748560"/>
                    <a:pt x="1075810" y="1709555"/>
                    <a:pt x="1065262" y="1650893"/>
                  </a:cubicBezTo>
                  <a:lnTo>
                    <a:pt x="946038" y="987825"/>
                  </a:lnTo>
                  <a:lnTo>
                    <a:pt x="942594" y="987825"/>
                  </a:lnTo>
                  <a:lnTo>
                    <a:pt x="942594" y="1501242"/>
                  </a:lnTo>
                  <a:lnTo>
                    <a:pt x="942594" y="1845442"/>
                  </a:lnTo>
                  <a:lnTo>
                    <a:pt x="942594" y="2722978"/>
                  </a:lnTo>
                  <a:cubicBezTo>
                    <a:pt x="942594" y="2789612"/>
                    <a:pt x="888576" y="2843630"/>
                    <a:pt x="821942" y="2843630"/>
                  </a:cubicBezTo>
                  <a:lnTo>
                    <a:pt x="816225" y="2843630"/>
                  </a:lnTo>
                  <a:cubicBezTo>
                    <a:pt x="749591" y="2843630"/>
                    <a:pt x="695573" y="2789612"/>
                    <a:pt x="695573" y="2722978"/>
                  </a:cubicBezTo>
                  <a:lnTo>
                    <a:pt x="695573" y="1845442"/>
                  </a:lnTo>
                  <a:lnTo>
                    <a:pt x="584764" y="1845442"/>
                  </a:lnTo>
                  <a:lnTo>
                    <a:pt x="584764" y="2722978"/>
                  </a:lnTo>
                  <a:cubicBezTo>
                    <a:pt x="584764" y="2789612"/>
                    <a:pt x="530746" y="2843630"/>
                    <a:pt x="464112" y="2843630"/>
                  </a:cubicBezTo>
                  <a:lnTo>
                    <a:pt x="458395" y="2843630"/>
                  </a:lnTo>
                  <a:cubicBezTo>
                    <a:pt x="391761" y="2843630"/>
                    <a:pt x="337743" y="2789612"/>
                    <a:pt x="337743" y="2722978"/>
                  </a:cubicBezTo>
                  <a:lnTo>
                    <a:pt x="337743" y="1845442"/>
                  </a:lnTo>
                  <a:lnTo>
                    <a:pt x="337743" y="1845442"/>
                  </a:lnTo>
                  <a:lnTo>
                    <a:pt x="337743" y="987825"/>
                  </a:lnTo>
                  <a:lnTo>
                    <a:pt x="333380" y="987825"/>
                  </a:lnTo>
                  <a:lnTo>
                    <a:pt x="214156" y="1650893"/>
                  </a:lnTo>
                  <a:cubicBezTo>
                    <a:pt x="203608" y="1709555"/>
                    <a:pt x="147502" y="1748560"/>
                    <a:pt x="88840" y="1738012"/>
                  </a:cubicBezTo>
                  <a:cubicBezTo>
                    <a:pt x="30177" y="1727464"/>
                    <a:pt x="-8827" y="1671358"/>
                    <a:pt x="1721" y="1612696"/>
                  </a:cubicBezTo>
                  <a:lnTo>
                    <a:pt x="151558" y="779369"/>
                  </a:lnTo>
                  <a:lnTo>
                    <a:pt x="165076" y="745240"/>
                  </a:lnTo>
                  <a:lnTo>
                    <a:pt x="166159" y="739877"/>
                  </a:lnTo>
                  <a:cubicBezTo>
                    <a:pt x="193253" y="675819"/>
                    <a:pt x="256682" y="630871"/>
                    <a:pt x="330610" y="630871"/>
                  </a:cubicBezTo>
                  <a:close/>
                  <a:moveTo>
                    <a:pt x="631229" y="0"/>
                  </a:moveTo>
                  <a:cubicBezTo>
                    <a:pt x="796591" y="0"/>
                    <a:pt x="930644" y="134052"/>
                    <a:pt x="930644" y="299414"/>
                  </a:cubicBezTo>
                  <a:cubicBezTo>
                    <a:pt x="930644" y="464776"/>
                    <a:pt x="796591" y="598828"/>
                    <a:pt x="631229" y="598828"/>
                  </a:cubicBezTo>
                  <a:cubicBezTo>
                    <a:pt x="465867" y="598828"/>
                    <a:pt x="331814" y="464776"/>
                    <a:pt x="331814" y="299414"/>
                  </a:cubicBezTo>
                  <a:cubicBezTo>
                    <a:pt x="331814" y="134052"/>
                    <a:pt x="465867" y="0"/>
                    <a:pt x="631229" y="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0">
                  <a:schemeClr val="bg2"/>
                </a:gs>
              </a:gsLst>
              <a:lin ang="5400000" scaled="1"/>
            </a:gradFill>
            <a:ln w="3175">
              <a:noFill/>
              <a:round/>
              <a:headEnd/>
              <a:tailEnd/>
            </a:ln>
          </p:spPr>
          <p:txBody>
            <a:bodyPr vert="horz" wrap="square" lIns="117230" tIns="58616" rIns="117230" bIns="58616" numCol="1" anchor="t" anchorCtr="0" compatLnSpc="1">
              <a:prstTxWarp prst="textNoShape">
                <a:avLst/>
              </a:prstTxWarp>
            </a:bodyPr>
            <a:lstStyle/>
            <a:p>
              <a:pPr defTabSz="1172295"/>
              <a:endParaRPr lang="en-US" sz="2514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775491" y="6047360"/>
            <a:ext cx="8401899" cy="635668"/>
            <a:chOff x="1763688" y="3239860"/>
            <a:chExt cx="6683420" cy="505652"/>
          </a:xfrm>
        </p:grpSpPr>
        <p:sp>
          <p:nvSpPr>
            <p:cNvPr id="13" name="Rectangle 12"/>
            <p:cNvSpPr/>
            <p:nvPr/>
          </p:nvSpPr>
          <p:spPr>
            <a:xfrm>
              <a:off x="2123466" y="3239860"/>
              <a:ext cx="6323642" cy="4162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ts val="1509"/>
                </a:spcBef>
                <a:spcAft>
                  <a:spcPts val="0"/>
                </a:spcAft>
              </a:pPr>
              <a:r>
                <a:rPr lang="en-GB" sz="2400" dirty="0">
                  <a:solidFill>
                    <a:schemeClr val="accent3">
                      <a:lumMod val="50000"/>
                    </a:schemeClr>
                  </a:solidFill>
                  <a:ea typeface="Verdana" panose="020B0604030504040204" pitchFamily="34" charset="0"/>
                  <a:cs typeface="Verdana" panose="020B0604030504040204" pitchFamily="34" charset="0"/>
                  <a:sym typeface="Symbol"/>
                </a:rPr>
                <a:t></a:t>
              </a:r>
              <a:r>
                <a:rPr lang="en-GB" sz="2000" dirty="0">
                  <a:solidFill>
                    <a:schemeClr val="accent3">
                      <a:lumMod val="50000"/>
                    </a:schemeClr>
                  </a:solidFill>
                  <a:ea typeface="Verdana" panose="020B0604030504040204" pitchFamily="34" charset="0"/>
                  <a:cs typeface="Verdana" panose="020B0604030504040204" pitchFamily="34" charset="0"/>
                  <a:sym typeface="Symbol"/>
                </a:rPr>
                <a:t> cost declared </a:t>
              </a:r>
              <a:r>
                <a:rPr lang="en-GB" sz="2800" dirty="0">
                  <a:solidFill>
                    <a:schemeClr val="accent3">
                      <a:lumMod val="50000"/>
                    </a:schemeClr>
                  </a:solidFill>
                  <a:ea typeface="Verdana" panose="020B0604030504040204" pitchFamily="34" charset="0"/>
                  <a:cs typeface="Verdana" panose="020B0604030504040204" pitchFamily="34" charset="0"/>
                  <a:sym typeface="Symbol"/>
                </a:rPr>
                <a:t></a:t>
              </a:r>
              <a:r>
                <a:rPr lang="en-GB" sz="2000" dirty="0">
                  <a:solidFill>
                    <a:schemeClr val="accent3">
                      <a:lumMod val="50000"/>
                    </a:schemeClr>
                  </a:solidFill>
                  <a:ea typeface="Verdana" panose="020B0604030504040204" pitchFamily="34" charset="0"/>
                  <a:cs typeface="Verdana" panose="020B0604030504040204" pitchFamily="34" charset="0"/>
                  <a:sym typeface="Symbol"/>
                </a:rPr>
                <a:t> total personnel costs for the person</a:t>
              </a:r>
              <a:endParaRPr lang="en-GB" sz="2000" dirty="0">
                <a:solidFill>
                  <a:schemeClr val="accent3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4" name="Freeform: Shape 184"/>
            <p:cNvSpPr>
              <a:spLocks noChangeAspect="1"/>
            </p:cNvSpPr>
            <p:nvPr/>
          </p:nvSpPr>
          <p:spPr>
            <a:xfrm>
              <a:off x="1763688" y="3245507"/>
              <a:ext cx="224965" cy="500005"/>
            </a:xfrm>
            <a:custGeom>
              <a:avLst/>
              <a:gdLst>
                <a:gd name="connsiteX0" fmla="*/ 330610 w 1279418"/>
                <a:gd name="connsiteY0" fmla="*/ 630871 h 2843630"/>
                <a:gd name="connsiteX1" fmla="*/ 950643 w 1279418"/>
                <a:gd name="connsiteY1" fmla="*/ 630871 h 2843630"/>
                <a:gd name="connsiteX2" fmla="*/ 1115094 w 1279418"/>
                <a:gd name="connsiteY2" fmla="*/ 739877 h 2843630"/>
                <a:gd name="connsiteX3" fmla="*/ 1118085 w 1279418"/>
                <a:gd name="connsiteY3" fmla="*/ 754690 h 2843630"/>
                <a:gd name="connsiteX4" fmla="*/ 1127860 w 1279418"/>
                <a:gd name="connsiteY4" fmla="*/ 779369 h 2843630"/>
                <a:gd name="connsiteX5" fmla="*/ 1277697 w 1279418"/>
                <a:gd name="connsiteY5" fmla="*/ 1612696 h 2843630"/>
                <a:gd name="connsiteX6" fmla="*/ 1190578 w 1279418"/>
                <a:gd name="connsiteY6" fmla="*/ 1738012 h 2843630"/>
                <a:gd name="connsiteX7" fmla="*/ 1065262 w 1279418"/>
                <a:gd name="connsiteY7" fmla="*/ 1650893 h 2843630"/>
                <a:gd name="connsiteX8" fmla="*/ 946038 w 1279418"/>
                <a:gd name="connsiteY8" fmla="*/ 987825 h 2843630"/>
                <a:gd name="connsiteX9" fmla="*/ 942594 w 1279418"/>
                <a:gd name="connsiteY9" fmla="*/ 987825 h 2843630"/>
                <a:gd name="connsiteX10" fmla="*/ 942594 w 1279418"/>
                <a:gd name="connsiteY10" fmla="*/ 1501242 h 2843630"/>
                <a:gd name="connsiteX11" fmla="*/ 942594 w 1279418"/>
                <a:gd name="connsiteY11" fmla="*/ 1845442 h 2843630"/>
                <a:gd name="connsiteX12" fmla="*/ 942594 w 1279418"/>
                <a:gd name="connsiteY12" fmla="*/ 2722978 h 2843630"/>
                <a:gd name="connsiteX13" fmla="*/ 821942 w 1279418"/>
                <a:gd name="connsiteY13" fmla="*/ 2843630 h 2843630"/>
                <a:gd name="connsiteX14" fmla="*/ 816225 w 1279418"/>
                <a:gd name="connsiteY14" fmla="*/ 2843630 h 2843630"/>
                <a:gd name="connsiteX15" fmla="*/ 695573 w 1279418"/>
                <a:gd name="connsiteY15" fmla="*/ 2722978 h 2843630"/>
                <a:gd name="connsiteX16" fmla="*/ 695573 w 1279418"/>
                <a:gd name="connsiteY16" fmla="*/ 1845442 h 2843630"/>
                <a:gd name="connsiteX17" fmla="*/ 584764 w 1279418"/>
                <a:gd name="connsiteY17" fmla="*/ 1845442 h 2843630"/>
                <a:gd name="connsiteX18" fmla="*/ 584764 w 1279418"/>
                <a:gd name="connsiteY18" fmla="*/ 2722978 h 2843630"/>
                <a:gd name="connsiteX19" fmla="*/ 464112 w 1279418"/>
                <a:gd name="connsiteY19" fmla="*/ 2843630 h 2843630"/>
                <a:gd name="connsiteX20" fmla="*/ 458395 w 1279418"/>
                <a:gd name="connsiteY20" fmla="*/ 2843630 h 2843630"/>
                <a:gd name="connsiteX21" fmla="*/ 337743 w 1279418"/>
                <a:gd name="connsiteY21" fmla="*/ 2722978 h 2843630"/>
                <a:gd name="connsiteX22" fmla="*/ 337743 w 1279418"/>
                <a:gd name="connsiteY22" fmla="*/ 1845442 h 2843630"/>
                <a:gd name="connsiteX23" fmla="*/ 337743 w 1279418"/>
                <a:gd name="connsiteY23" fmla="*/ 1845442 h 2843630"/>
                <a:gd name="connsiteX24" fmla="*/ 337743 w 1279418"/>
                <a:gd name="connsiteY24" fmla="*/ 987825 h 2843630"/>
                <a:gd name="connsiteX25" fmla="*/ 333380 w 1279418"/>
                <a:gd name="connsiteY25" fmla="*/ 987825 h 2843630"/>
                <a:gd name="connsiteX26" fmla="*/ 214156 w 1279418"/>
                <a:gd name="connsiteY26" fmla="*/ 1650893 h 2843630"/>
                <a:gd name="connsiteX27" fmla="*/ 88840 w 1279418"/>
                <a:gd name="connsiteY27" fmla="*/ 1738012 h 2843630"/>
                <a:gd name="connsiteX28" fmla="*/ 1721 w 1279418"/>
                <a:gd name="connsiteY28" fmla="*/ 1612696 h 2843630"/>
                <a:gd name="connsiteX29" fmla="*/ 151558 w 1279418"/>
                <a:gd name="connsiteY29" fmla="*/ 779369 h 2843630"/>
                <a:gd name="connsiteX30" fmla="*/ 165076 w 1279418"/>
                <a:gd name="connsiteY30" fmla="*/ 745240 h 2843630"/>
                <a:gd name="connsiteX31" fmla="*/ 166159 w 1279418"/>
                <a:gd name="connsiteY31" fmla="*/ 739877 h 2843630"/>
                <a:gd name="connsiteX32" fmla="*/ 330610 w 1279418"/>
                <a:gd name="connsiteY32" fmla="*/ 630871 h 2843630"/>
                <a:gd name="connsiteX33" fmla="*/ 631229 w 1279418"/>
                <a:gd name="connsiteY33" fmla="*/ 0 h 2843630"/>
                <a:gd name="connsiteX34" fmla="*/ 930644 w 1279418"/>
                <a:gd name="connsiteY34" fmla="*/ 299414 h 2843630"/>
                <a:gd name="connsiteX35" fmla="*/ 631229 w 1279418"/>
                <a:gd name="connsiteY35" fmla="*/ 598828 h 2843630"/>
                <a:gd name="connsiteX36" fmla="*/ 331814 w 1279418"/>
                <a:gd name="connsiteY36" fmla="*/ 299414 h 2843630"/>
                <a:gd name="connsiteX37" fmla="*/ 631229 w 1279418"/>
                <a:gd name="connsiteY37" fmla="*/ 0 h 2843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279418" h="2843630">
                  <a:moveTo>
                    <a:pt x="330610" y="630871"/>
                  </a:moveTo>
                  <a:lnTo>
                    <a:pt x="950643" y="630871"/>
                  </a:lnTo>
                  <a:cubicBezTo>
                    <a:pt x="1024571" y="630871"/>
                    <a:pt x="1088000" y="675819"/>
                    <a:pt x="1115094" y="739877"/>
                  </a:cubicBezTo>
                  <a:lnTo>
                    <a:pt x="1118085" y="754690"/>
                  </a:lnTo>
                  <a:lnTo>
                    <a:pt x="1127860" y="779369"/>
                  </a:lnTo>
                  <a:lnTo>
                    <a:pt x="1277697" y="1612696"/>
                  </a:lnTo>
                  <a:cubicBezTo>
                    <a:pt x="1288245" y="1671358"/>
                    <a:pt x="1249241" y="1727464"/>
                    <a:pt x="1190578" y="1738012"/>
                  </a:cubicBezTo>
                  <a:cubicBezTo>
                    <a:pt x="1131916" y="1748560"/>
                    <a:pt x="1075810" y="1709555"/>
                    <a:pt x="1065262" y="1650893"/>
                  </a:cubicBezTo>
                  <a:lnTo>
                    <a:pt x="946038" y="987825"/>
                  </a:lnTo>
                  <a:lnTo>
                    <a:pt x="942594" y="987825"/>
                  </a:lnTo>
                  <a:lnTo>
                    <a:pt x="942594" y="1501242"/>
                  </a:lnTo>
                  <a:lnTo>
                    <a:pt x="942594" y="1845442"/>
                  </a:lnTo>
                  <a:lnTo>
                    <a:pt x="942594" y="2722978"/>
                  </a:lnTo>
                  <a:cubicBezTo>
                    <a:pt x="942594" y="2789612"/>
                    <a:pt x="888576" y="2843630"/>
                    <a:pt x="821942" y="2843630"/>
                  </a:cubicBezTo>
                  <a:lnTo>
                    <a:pt x="816225" y="2843630"/>
                  </a:lnTo>
                  <a:cubicBezTo>
                    <a:pt x="749591" y="2843630"/>
                    <a:pt x="695573" y="2789612"/>
                    <a:pt x="695573" y="2722978"/>
                  </a:cubicBezTo>
                  <a:lnTo>
                    <a:pt x="695573" y="1845442"/>
                  </a:lnTo>
                  <a:lnTo>
                    <a:pt x="584764" y="1845442"/>
                  </a:lnTo>
                  <a:lnTo>
                    <a:pt x="584764" y="2722978"/>
                  </a:lnTo>
                  <a:cubicBezTo>
                    <a:pt x="584764" y="2789612"/>
                    <a:pt x="530746" y="2843630"/>
                    <a:pt x="464112" y="2843630"/>
                  </a:cubicBezTo>
                  <a:lnTo>
                    <a:pt x="458395" y="2843630"/>
                  </a:lnTo>
                  <a:cubicBezTo>
                    <a:pt x="391761" y="2843630"/>
                    <a:pt x="337743" y="2789612"/>
                    <a:pt x="337743" y="2722978"/>
                  </a:cubicBezTo>
                  <a:lnTo>
                    <a:pt x="337743" y="1845442"/>
                  </a:lnTo>
                  <a:lnTo>
                    <a:pt x="337743" y="1845442"/>
                  </a:lnTo>
                  <a:lnTo>
                    <a:pt x="337743" y="987825"/>
                  </a:lnTo>
                  <a:lnTo>
                    <a:pt x="333380" y="987825"/>
                  </a:lnTo>
                  <a:lnTo>
                    <a:pt x="214156" y="1650893"/>
                  </a:lnTo>
                  <a:cubicBezTo>
                    <a:pt x="203608" y="1709555"/>
                    <a:pt x="147502" y="1748560"/>
                    <a:pt x="88840" y="1738012"/>
                  </a:cubicBezTo>
                  <a:cubicBezTo>
                    <a:pt x="30177" y="1727464"/>
                    <a:pt x="-8827" y="1671358"/>
                    <a:pt x="1721" y="1612696"/>
                  </a:cubicBezTo>
                  <a:lnTo>
                    <a:pt x="151558" y="779369"/>
                  </a:lnTo>
                  <a:lnTo>
                    <a:pt x="165076" y="745240"/>
                  </a:lnTo>
                  <a:lnTo>
                    <a:pt x="166159" y="739877"/>
                  </a:lnTo>
                  <a:cubicBezTo>
                    <a:pt x="193253" y="675819"/>
                    <a:pt x="256682" y="630871"/>
                    <a:pt x="330610" y="630871"/>
                  </a:cubicBezTo>
                  <a:close/>
                  <a:moveTo>
                    <a:pt x="631229" y="0"/>
                  </a:moveTo>
                  <a:cubicBezTo>
                    <a:pt x="796591" y="0"/>
                    <a:pt x="930644" y="134052"/>
                    <a:pt x="930644" y="299414"/>
                  </a:cubicBezTo>
                  <a:cubicBezTo>
                    <a:pt x="930644" y="464776"/>
                    <a:pt x="796591" y="598828"/>
                    <a:pt x="631229" y="598828"/>
                  </a:cubicBezTo>
                  <a:cubicBezTo>
                    <a:pt x="465867" y="598828"/>
                    <a:pt x="331814" y="464776"/>
                    <a:pt x="331814" y="299414"/>
                  </a:cubicBezTo>
                  <a:cubicBezTo>
                    <a:pt x="331814" y="134052"/>
                    <a:pt x="465867" y="0"/>
                    <a:pt x="631229" y="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0">
                  <a:schemeClr val="bg2"/>
                </a:gs>
              </a:gsLst>
              <a:lin ang="5400000" scaled="1"/>
            </a:gradFill>
            <a:ln w="3175">
              <a:noFill/>
              <a:round/>
              <a:headEnd/>
              <a:tailEnd/>
            </a:ln>
          </p:spPr>
          <p:txBody>
            <a:bodyPr vert="horz" wrap="square" lIns="117230" tIns="58616" rIns="117230" bIns="58616" numCol="1" anchor="t" anchorCtr="0" compatLnSpc="1">
              <a:prstTxWarp prst="textNoShape">
                <a:avLst/>
              </a:prstTxWarp>
            </a:bodyPr>
            <a:lstStyle/>
            <a:p>
              <a:pPr defTabSz="1172295"/>
              <a:endParaRPr lang="en-US" sz="2514" dirty="0">
                <a:solidFill>
                  <a:prstClr val="black"/>
                </a:solidFill>
              </a:endParaRPr>
            </a:p>
          </p:txBody>
        </p:sp>
      </p:grp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52923" y="5929397"/>
            <a:ext cx="792088" cy="875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5EA1D12F-FFD1-4B36-957B-8263ACCE79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52923" y="3636615"/>
            <a:ext cx="792088" cy="875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19">
            <a:extLst>
              <a:ext uri="{FF2B5EF4-FFF2-40B4-BE49-F238E27FC236}">
                <a16:creationId xmlns:a16="http://schemas.microsoft.com/office/drawing/2014/main" id="{62129599-78A6-4B8C-8D4D-F7E03E3A85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5070" y="7237263"/>
            <a:ext cx="4252809" cy="292100"/>
          </a:xfrm>
          <a:prstGeom prst="rect">
            <a:avLst/>
          </a:prstGeom>
          <a:solidFill>
            <a:schemeClr val="bg1">
              <a:alpha val="12000"/>
            </a:schemeClr>
          </a:solidFill>
          <a:ln>
            <a:noFill/>
          </a:ln>
        </p:spPr>
        <p:txBody>
          <a:bodyPr lIns="91264" tIns="45633" rIns="91264" bIns="45633">
            <a:spAutoFit/>
          </a:bodyPr>
          <a:lstStyle/>
          <a:p>
            <a:pPr algn="ctr"/>
            <a:r>
              <a:rPr lang="en-GB" altLang="en-US" sz="1300" b="0" dirty="0">
                <a:solidFill>
                  <a:srgbClr val="00AEEF"/>
                </a:solidFill>
                <a:latin typeface="Tahoma" pitchFamily="34" charset="0"/>
              </a:rPr>
              <a:t>Disclaimer: Information not legally binding</a:t>
            </a:r>
            <a:endParaRPr lang="en-GB" altLang="en-US" sz="1300" b="0" dirty="0"/>
          </a:p>
        </p:txBody>
      </p:sp>
    </p:spTree>
    <p:extLst>
      <p:ext uri="{BB962C8B-B14F-4D97-AF65-F5344CB8AC3E}">
        <p14:creationId xmlns:p14="http://schemas.microsoft.com/office/powerpoint/2010/main" val="2801632839"/>
      </p:ext>
    </p:extLst>
  </p:cSld>
  <p:clrMapOvr>
    <a:masterClrMapping/>
  </p:clrMapOvr>
  <p:transition spd="slow">
    <p:pull/>
  </p:transition>
</p:sld>
</file>

<file path=ppt/theme/theme1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5127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5127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22413</TotalTime>
  <Words>873</Words>
  <Application>Microsoft Office PowerPoint</Application>
  <PresentationFormat>Custom</PresentationFormat>
  <Paragraphs>132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Calibri</vt:lpstr>
      <vt:lpstr>EC Square Sans Pro Medium</vt:lpstr>
      <vt:lpstr>Georgia</vt:lpstr>
      <vt:lpstr>Tahoma</vt:lpstr>
      <vt:lpstr>Times New Roman</vt:lpstr>
      <vt:lpstr>Verdana</vt:lpstr>
      <vt:lpstr>Wingdings</vt:lpstr>
      <vt:lpstr>2_Default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ADDITIONAL INFO: 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turneem</dc:creator>
  <cp:lastModifiedBy>MARGANNE Olivier (RTD-EXT)</cp:lastModifiedBy>
  <cp:revision>1040</cp:revision>
  <cp:lastPrinted>2018-03-29T07:34:46Z</cp:lastPrinted>
  <dcterms:created xsi:type="dcterms:W3CDTF">2011-10-28T10:25:18Z</dcterms:created>
  <dcterms:modified xsi:type="dcterms:W3CDTF">2022-02-15T15:53:07Z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bd9ddd1-4d20-43f6-abfa-fc3c07406f94_Enabled">
    <vt:lpwstr>true</vt:lpwstr>
  </property>
  <property fmtid="{D5CDD505-2E9C-101B-9397-08002B2CF9AE}" pid="3" name="MSIP_Label_6bd9ddd1-4d20-43f6-abfa-fc3c07406f94_SetDate">
    <vt:lpwstr>2022-02-14T08:05:57Z</vt:lpwstr>
  </property>
  <property fmtid="{D5CDD505-2E9C-101B-9397-08002B2CF9AE}" pid="4" name="MSIP_Label_6bd9ddd1-4d20-43f6-abfa-fc3c07406f94_Method">
    <vt:lpwstr>Standard</vt:lpwstr>
  </property>
  <property fmtid="{D5CDD505-2E9C-101B-9397-08002B2CF9AE}" pid="5" name="MSIP_Label_6bd9ddd1-4d20-43f6-abfa-fc3c07406f94_Name">
    <vt:lpwstr>Commission Use</vt:lpwstr>
  </property>
  <property fmtid="{D5CDD505-2E9C-101B-9397-08002B2CF9AE}" pid="6" name="MSIP_Label_6bd9ddd1-4d20-43f6-abfa-fc3c07406f94_SiteId">
    <vt:lpwstr>b24c8b06-522c-46fe-9080-70926f8dddb1</vt:lpwstr>
  </property>
  <property fmtid="{D5CDD505-2E9C-101B-9397-08002B2CF9AE}" pid="7" name="MSIP_Label_6bd9ddd1-4d20-43f6-abfa-fc3c07406f94_ActionId">
    <vt:lpwstr>fb6ab0f9-805a-4e75-8b87-fdf03332cf99</vt:lpwstr>
  </property>
  <property fmtid="{D5CDD505-2E9C-101B-9397-08002B2CF9AE}" pid="8" name="MSIP_Label_6bd9ddd1-4d20-43f6-abfa-fc3c07406f94_ContentBits">
    <vt:lpwstr>0</vt:lpwstr>
  </property>
</Properties>
</file>