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  <p:sldMasterId id="2147483844" r:id="rId2"/>
    <p:sldMasterId id="2147488810" r:id="rId3"/>
    <p:sldMasterId id="2147488824" r:id="rId4"/>
  </p:sldMasterIdLst>
  <p:notesMasterIdLst>
    <p:notesMasterId r:id="rId18"/>
  </p:notesMasterIdLst>
  <p:handoutMasterIdLst>
    <p:handoutMasterId r:id="rId19"/>
  </p:handoutMasterIdLst>
  <p:sldIdLst>
    <p:sldId id="305" r:id="rId5"/>
    <p:sldId id="528" r:id="rId6"/>
    <p:sldId id="531" r:id="rId7"/>
    <p:sldId id="529" r:id="rId8"/>
    <p:sldId id="534" r:id="rId9"/>
    <p:sldId id="353" r:id="rId10"/>
    <p:sldId id="533" r:id="rId11"/>
    <p:sldId id="535" r:id="rId12"/>
    <p:sldId id="490" r:id="rId13"/>
    <p:sldId id="530" r:id="rId14"/>
    <p:sldId id="537" r:id="rId15"/>
    <p:sldId id="538" r:id="rId16"/>
    <p:sldId id="536" r:id="rId17"/>
  </p:sldIdLst>
  <p:sldSz cx="10693400" cy="756126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SS Helpdesk" initials="Helpdes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66CC"/>
    <a:srgbClr val="A0A0A0"/>
    <a:srgbClr val="0000CC"/>
    <a:srgbClr val="FEF6F0"/>
    <a:srgbClr val="FCD1AE"/>
    <a:srgbClr val="FFFFCC"/>
    <a:srgbClr val="CCECFF"/>
    <a:srgbClr val="CCDEEC"/>
    <a:srgbClr val="97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5007" autoAdjust="0"/>
  </p:normalViewPr>
  <p:slideViewPr>
    <p:cSldViewPr>
      <p:cViewPr varScale="1">
        <p:scale>
          <a:sx n="56" d="100"/>
          <a:sy n="56" d="100"/>
        </p:scale>
        <p:origin x="1312" y="3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68" y="-102"/>
      </p:cViewPr>
      <p:guideLst>
        <p:guide orient="horz" pos="3104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D5359-8104-42C6-AABC-2D0FD5561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21ACD1-079C-48B0-A1F5-D7BA5BD45FE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89FF2D-47A8-436C-9F13-E76D7AD031A7}" type="parTrans" cxnId="{5D65D04F-9048-4684-822C-950F6651BB2C}">
      <dgm:prSet/>
      <dgm:spPr/>
      <dgm:t>
        <a:bodyPr/>
        <a:lstStyle/>
        <a:p>
          <a:endParaRPr lang="en-GB"/>
        </a:p>
      </dgm:t>
    </dgm:pt>
    <dgm:pt modelId="{6BD0B4FC-9219-46AC-8535-CB028A765BAC}" type="sibTrans" cxnId="{5D65D04F-9048-4684-822C-950F6651BB2C}">
      <dgm:prSet/>
      <dgm:spPr/>
      <dgm:t>
        <a:bodyPr/>
        <a:lstStyle/>
        <a:p>
          <a:endParaRPr lang="en-GB"/>
        </a:p>
      </dgm:t>
    </dgm:pt>
    <dgm:pt modelId="{C9955803-67E2-4ED8-879E-C24F2C6F0DA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6D0742-D41D-4046-AED4-2A3B8CAA208F}" type="parTrans" cxnId="{05CE3427-9A47-46AE-BDC3-25066552C568}">
      <dgm:prSet/>
      <dgm:spPr/>
      <dgm:t>
        <a:bodyPr/>
        <a:lstStyle/>
        <a:p>
          <a:endParaRPr lang="en-GB"/>
        </a:p>
      </dgm:t>
    </dgm:pt>
    <dgm:pt modelId="{391DFA7E-47AD-4559-B743-F6AAF06E5624}" type="sibTrans" cxnId="{05CE3427-9A47-46AE-BDC3-25066552C568}">
      <dgm:prSet/>
      <dgm:spPr/>
      <dgm:t>
        <a:bodyPr/>
        <a:lstStyle/>
        <a:p>
          <a:endParaRPr lang="en-GB"/>
        </a:p>
      </dgm:t>
    </dgm:pt>
    <dgm:pt modelId="{AB2C1031-0D4A-4DEF-8F3C-C0D1B3C79D19}">
      <dgm:prSet custT="1"/>
      <dgm:spPr/>
      <dgm:t>
        <a:bodyPr/>
        <a:lstStyle/>
        <a:p>
          <a:pPr algn="l" rtl="0">
            <a:spcBef>
              <a:spcPts val="2400"/>
            </a:spcBef>
            <a:spcAft>
              <a:spcPct val="2000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20DE3C-9062-4944-8006-8B14E89CF66A}" type="parTrans" cxnId="{EC2355E2-2A81-40AD-B986-BE4C2985409F}">
      <dgm:prSet/>
      <dgm:spPr/>
      <dgm:t>
        <a:bodyPr/>
        <a:lstStyle/>
        <a:p>
          <a:endParaRPr lang="en-GB"/>
        </a:p>
      </dgm:t>
    </dgm:pt>
    <dgm:pt modelId="{C57540A4-5858-4AA3-8268-79AD68D4F66C}" type="sibTrans" cxnId="{EC2355E2-2A81-40AD-B986-BE4C2985409F}">
      <dgm:prSet/>
      <dgm:spPr/>
      <dgm:t>
        <a:bodyPr/>
        <a:lstStyle/>
        <a:p>
          <a:endParaRPr lang="en-GB"/>
        </a:p>
      </dgm:t>
    </dgm:pt>
    <dgm:pt modelId="{48AEEA5A-FBFA-422F-B755-BFE9E0C62DD8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/>
        </a:p>
      </dgm:t>
    </dgm:pt>
    <dgm:pt modelId="{68E4317B-ECEA-4132-A3C3-B810B0314117}" type="parTrans" cxnId="{2FEFC40A-A0F0-440E-BA17-405D08788803}">
      <dgm:prSet/>
      <dgm:spPr/>
      <dgm:t>
        <a:bodyPr/>
        <a:lstStyle/>
        <a:p>
          <a:endParaRPr lang="en-GB"/>
        </a:p>
      </dgm:t>
    </dgm:pt>
    <dgm:pt modelId="{8101E9AE-5704-495F-82AA-FDE561F34781}" type="sibTrans" cxnId="{2FEFC40A-A0F0-440E-BA17-405D08788803}">
      <dgm:prSet/>
      <dgm:spPr/>
      <dgm:t>
        <a:bodyPr/>
        <a:lstStyle/>
        <a:p>
          <a:endParaRPr lang="en-GB"/>
        </a:p>
      </dgm:t>
    </dgm:pt>
    <dgm:pt modelId="{BF94CD97-1FE9-4324-A6C5-5CDBD539347C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DD3D00-1BCE-4E28-B909-5EA58DDF6DA7}" type="parTrans" cxnId="{8E3438C4-7337-457A-87BF-71D1031FAD97}">
      <dgm:prSet/>
      <dgm:spPr/>
      <dgm:t>
        <a:bodyPr/>
        <a:lstStyle/>
        <a:p>
          <a:endParaRPr lang="en-GB"/>
        </a:p>
      </dgm:t>
    </dgm:pt>
    <dgm:pt modelId="{77B955C8-C8D6-48B6-B9ED-41BB7EBD28D9}" type="sibTrans" cxnId="{8E3438C4-7337-457A-87BF-71D1031FAD97}">
      <dgm:prSet/>
      <dgm:spPr/>
      <dgm:t>
        <a:bodyPr/>
        <a:lstStyle/>
        <a:p>
          <a:endParaRPr lang="en-GB"/>
        </a:p>
      </dgm:t>
    </dgm:pt>
    <dgm:pt modelId="{4F88787F-1C98-40E2-B7BD-45392BC56BDE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BEF6FD-E915-4F11-A43D-DCFF7FCDFE8E}" type="parTrans" cxnId="{49B37AD2-7C4F-4D08-A44D-E3E889AE5A6A}">
      <dgm:prSet/>
      <dgm:spPr/>
      <dgm:t>
        <a:bodyPr/>
        <a:lstStyle/>
        <a:p>
          <a:endParaRPr lang="en-GB"/>
        </a:p>
      </dgm:t>
    </dgm:pt>
    <dgm:pt modelId="{241C2D2F-83A0-466B-8FE5-224EA84B6EAF}" type="sibTrans" cxnId="{49B37AD2-7C4F-4D08-A44D-E3E889AE5A6A}">
      <dgm:prSet/>
      <dgm:spPr/>
      <dgm:t>
        <a:bodyPr/>
        <a:lstStyle/>
        <a:p>
          <a:endParaRPr lang="en-GB"/>
        </a:p>
      </dgm:t>
    </dgm:pt>
    <dgm:pt modelId="{B3220B1A-4E93-480D-9EC4-2A97D1F00CA4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A36467-9B67-47DB-AC00-ABFE4E66CF2B}" type="parTrans" cxnId="{A6FC3105-8A76-458C-AB34-31BCEA465C49}">
      <dgm:prSet/>
      <dgm:spPr/>
      <dgm:t>
        <a:bodyPr/>
        <a:lstStyle/>
        <a:p>
          <a:endParaRPr lang="en-GB"/>
        </a:p>
      </dgm:t>
    </dgm:pt>
    <dgm:pt modelId="{EA57DEC2-80EE-46D0-92F3-68623B9C44EB}" type="sibTrans" cxnId="{A6FC3105-8A76-458C-AB34-31BCEA465C49}">
      <dgm:prSet/>
      <dgm:spPr/>
      <dgm:t>
        <a:bodyPr/>
        <a:lstStyle/>
        <a:p>
          <a:endParaRPr lang="en-GB"/>
        </a:p>
      </dgm:t>
    </dgm:pt>
    <dgm:pt modelId="{51C58770-30AB-4DAF-8902-BF5FB30DACF7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ED01D8-3AFA-4E23-ADE6-BB99FD29C9AA}" type="parTrans" cxnId="{7165DCCD-BB72-48B7-A59B-89C6C418034E}">
      <dgm:prSet/>
      <dgm:spPr/>
      <dgm:t>
        <a:bodyPr/>
        <a:lstStyle/>
        <a:p>
          <a:endParaRPr lang="en-GB"/>
        </a:p>
      </dgm:t>
    </dgm:pt>
    <dgm:pt modelId="{852EFAFC-EC3D-4528-97B1-F1D59448261C}" type="sibTrans" cxnId="{7165DCCD-BB72-48B7-A59B-89C6C418034E}">
      <dgm:prSet/>
      <dgm:spPr/>
      <dgm:t>
        <a:bodyPr/>
        <a:lstStyle/>
        <a:p>
          <a:endParaRPr lang="en-GB"/>
        </a:p>
      </dgm:t>
    </dgm:pt>
    <dgm:pt modelId="{16E7F742-AB7F-42A4-9321-2162A90C94CB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5CDF23-28D7-4E61-8403-56081ACE3063}" type="parTrans" cxnId="{58F60610-06A3-42FF-8CBE-27503DC3D43F}">
      <dgm:prSet/>
      <dgm:spPr/>
      <dgm:t>
        <a:bodyPr/>
        <a:lstStyle/>
        <a:p>
          <a:endParaRPr lang="en-GB"/>
        </a:p>
      </dgm:t>
    </dgm:pt>
    <dgm:pt modelId="{9FDC6469-B3E6-4580-A30A-90CB611C9C8C}" type="sibTrans" cxnId="{58F60610-06A3-42FF-8CBE-27503DC3D43F}">
      <dgm:prSet/>
      <dgm:spPr/>
      <dgm:t>
        <a:bodyPr/>
        <a:lstStyle/>
        <a:p>
          <a:endParaRPr lang="en-GB"/>
        </a:p>
      </dgm:t>
    </dgm:pt>
    <dgm:pt modelId="{4F6AE8DC-706C-431C-BFCE-D351B982E6B6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8FC34-0C80-4FEF-BBB9-C5B49C41E1C3}" type="parTrans" cxnId="{189F1552-34D5-4AFD-9307-2BB2FE9A538A}">
      <dgm:prSet/>
      <dgm:spPr/>
      <dgm:t>
        <a:bodyPr/>
        <a:lstStyle/>
        <a:p>
          <a:endParaRPr lang="en-GB"/>
        </a:p>
      </dgm:t>
    </dgm:pt>
    <dgm:pt modelId="{F3CB52CD-CD4E-4092-BA4A-F7285866A461}" type="sibTrans" cxnId="{189F1552-34D5-4AFD-9307-2BB2FE9A538A}">
      <dgm:prSet/>
      <dgm:spPr/>
      <dgm:t>
        <a:bodyPr/>
        <a:lstStyle/>
        <a:p>
          <a:endParaRPr lang="en-GB"/>
        </a:p>
      </dgm:t>
    </dgm:pt>
    <dgm:pt modelId="{74DC1BE9-9C39-4223-97DA-6321C4B0BE09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0E1B76-A451-4C30-BFC1-9CB4BF9D23BF}" type="parTrans" cxnId="{22B388BF-AE8D-486C-B934-08333A4291BC}">
      <dgm:prSet/>
      <dgm:spPr/>
      <dgm:t>
        <a:bodyPr/>
        <a:lstStyle/>
        <a:p>
          <a:endParaRPr lang="en-GB"/>
        </a:p>
      </dgm:t>
    </dgm:pt>
    <dgm:pt modelId="{A7611E4A-2FE8-4C13-9C47-AD80911FD00D}" type="sibTrans" cxnId="{22B388BF-AE8D-486C-B934-08333A4291BC}">
      <dgm:prSet/>
      <dgm:spPr/>
      <dgm:t>
        <a:bodyPr/>
        <a:lstStyle/>
        <a:p>
          <a:endParaRPr lang="en-GB"/>
        </a:p>
      </dgm:t>
    </dgm:pt>
    <dgm:pt modelId="{A0238E2D-1223-429C-A6A4-601A7C94DAB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267D4F-1115-4BDA-8058-0015153EE821}" type="parTrans" cxnId="{1DFF8A33-8D90-4E5F-A52C-EF77D87A63D0}">
      <dgm:prSet/>
      <dgm:spPr/>
      <dgm:t>
        <a:bodyPr/>
        <a:lstStyle/>
        <a:p>
          <a:endParaRPr lang="en-GB"/>
        </a:p>
      </dgm:t>
    </dgm:pt>
    <dgm:pt modelId="{06F5C948-7104-4767-8899-ABC28F254BE0}" type="sibTrans" cxnId="{1DFF8A33-8D90-4E5F-A52C-EF77D87A63D0}">
      <dgm:prSet/>
      <dgm:spPr/>
      <dgm:t>
        <a:bodyPr/>
        <a:lstStyle/>
        <a:p>
          <a:endParaRPr lang="en-GB"/>
        </a:p>
      </dgm:t>
    </dgm:pt>
    <dgm:pt modelId="{A39A46C7-9752-431A-91AF-213EC1CFC34D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E4C1D3-2103-4171-AD31-F6672535506D}" type="sibTrans" cxnId="{C4AF5C14-E7D4-44FE-970E-C7E91CA057EC}">
      <dgm:prSet/>
      <dgm:spPr/>
      <dgm:t>
        <a:bodyPr/>
        <a:lstStyle/>
        <a:p>
          <a:endParaRPr lang="en-GB"/>
        </a:p>
      </dgm:t>
    </dgm:pt>
    <dgm:pt modelId="{3F63A0A0-44CE-4B22-ADC2-FED4A04DAF63}" type="parTrans" cxnId="{C4AF5C14-E7D4-44FE-970E-C7E91CA057EC}">
      <dgm:prSet/>
      <dgm:spPr/>
      <dgm:t>
        <a:bodyPr/>
        <a:lstStyle/>
        <a:p>
          <a:endParaRPr lang="en-GB"/>
        </a:p>
      </dgm:t>
    </dgm:pt>
    <dgm:pt modelId="{E1B2329A-7F1B-41C3-99D0-CC6534059856}" type="pres">
      <dgm:prSet presAssocID="{A32D5359-8104-42C6-AABC-2D0FD5561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2CEBA7-0696-4E96-99B9-38A7BA128FA8}" type="pres">
      <dgm:prSet presAssocID="{2A21ACD1-079C-48B0-A1F5-D7BA5BD45FE5}" presName="parentText" presStyleLbl="node1" presStyleIdx="0" presStyleCnt="1" custScaleY="58465" custLinFactNeighborX="219" custLinFactNeighborY="-280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7F91C-D341-4763-9CAE-BBD3D4C1A7EA}" type="pres">
      <dgm:prSet presAssocID="{2A21ACD1-079C-48B0-A1F5-D7BA5BD45FE5}" presName="childText" presStyleLbl="revTx" presStyleIdx="0" presStyleCnt="1" custLinFactNeighborX="219" custLinFactNeighborY="-551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AF5C14-E7D4-44FE-970E-C7E91CA057EC}" srcId="{2A21ACD1-079C-48B0-A1F5-D7BA5BD45FE5}" destId="{A39A46C7-9752-431A-91AF-213EC1CFC34D}" srcOrd="4" destOrd="0" parTransId="{3F63A0A0-44CE-4B22-ADC2-FED4A04DAF63}" sibTransId="{76E4C1D3-2103-4171-AD31-F6672535506D}"/>
    <dgm:cxn modelId="{C6056630-47E6-49D6-939D-086A0508752A}" type="presOf" srcId="{A39A46C7-9752-431A-91AF-213EC1CFC34D}" destId="{DEB7F91C-D341-4763-9CAE-BBD3D4C1A7EA}" srcOrd="0" destOrd="4" presId="urn:microsoft.com/office/officeart/2005/8/layout/vList2"/>
    <dgm:cxn modelId="{742AB530-5886-4820-868B-3B5DEC13E709}" type="presOf" srcId="{48AEEA5A-FBFA-422F-B755-BFE9E0C62DD8}" destId="{DEB7F91C-D341-4763-9CAE-BBD3D4C1A7EA}" srcOrd="0" destOrd="0" presId="urn:microsoft.com/office/officeart/2005/8/layout/vList2"/>
    <dgm:cxn modelId="{1DFF8A33-8D90-4E5F-A52C-EF77D87A63D0}" srcId="{2A21ACD1-079C-48B0-A1F5-D7BA5BD45FE5}" destId="{A0238E2D-1223-429C-A6A4-601A7C94DAB5}" srcOrd="8" destOrd="0" parTransId="{A4267D4F-1115-4BDA-8058-0015153EE821}" sibTransId="{06F5C948-7104-4767-8899-ABC28F254BE0}"/>
    <dgm:cxn modelId="{CF1F26C4-473D-44A3-A7A8-945893B557AB}" type="presOf" srcId="{2A21ACD1-079C-48B0-A1F5-D7BA5BD45FE5}" destId="{E12CEBA7-0696-4E96-99B9-38A7BA128FA8}" srcOrd="0" destOrd="0" presId="urn:microsoft.com/office/officeart/2005/8/layout/vList2"/>
    <dgm:cxn modelId="{E00486A0-B4E5-4D3C-AFF7-3C0AF74D29C1}" type="presOf" srcId="{4F6AE8DC-706C-431C-BFCE-D351B982E6B6}" destId="{DEB7F91C-D341-4763-9CAE-BBD3D4C1A7EA}" srcOrd="0" destOrd="9" presId="urn:microsoft.com/office/officeart/2005/8/layout/vList2"/>
    <dgm:cxn modelId="{AB356FE3-7B31-49D5-A8A8-07ADB9460587}" type="presOf" srcId="{74DC1BE9-9C39-4223-97DA-6321C4B0BE09}" destId="{DEB7F91C-D341-4763-9CAE-BBD3D4C1A7EA}" srcOrd="0" destOrd="7" presId="urn:microsoft.com/office/officeart/2005/8/layout/vList2"/>
    <dgm:cxn modelId="{7F9A5367-799D-481D-94A8-EE92B62AA357}" type="presOf" srcId="{A32D5359-8104-42C6-AABC-2D0FD5561C6B}" destId="{E1B2329A-7F1B-41C3-99D0-CC6534059856}" srcOrd="0" destOrd="0" presId="urn:microsoft.com/office/officeart/2005/8/layout/vList2"/>
    <dgm:cxn modelId="{5D65D04F-9048-4684-822C-950F6651BB2C}" srcId="{A32D5359-8104-42C6-AABC-2D0FD5561C6B}" destId="{2A21ACD1-079C-48B0-A1F5-D7BA5BD45FE5}" srcOrd="0" destOrd="0" parTransId="{F789FF2D-47A8-436C-9F13-E76D7AD031A7}" sibTransId="{6BD0B4FC-9219-46AC-8535-CB028A765BAC}"/>
    <dgm:cxn modelId="{055107AB-E22C-4633-B1FF-0CCB3514381A}" type="presOf" srcId="{4F88787F-1C98-40E2-B7BD-45392BC56BDE}" destId="{DEB7F91C-D341-4763-9CAE-BBD3D4C1A7EA}" srcOrd="0" destOrd="5" presId="urn:microsoft.com/office/officeart/2005/8/layout/vList2"/>
    <dgm:cxn modelId="{189F1552-34D5-4AFD-9307-2BB2FE9A538A}" srcId="{2A21ACD1-079C-48B0-A1F5-D7BA5BD45FE5}" destId="{4F6AE8DC-706C-431C-BFCE-D351B982E6B6}" srcOrd="9" destOrd="0" parTransId="{7968FC34-0C80-4FEF-BBB9-C5B49C41E1C3}" sibTransId="{F3CB52CD-CD4E-4092-BA4A-F7285866A461}"/>
    <dgm:cxn modelId="{CD6C70EF-5736-4270-A644-78E264E9EE34}" type="presOf" srcId="{51C58770-30AB-4DAF-8902-BF5FB30DACF7}" destId="{DEB7F91C-D341-4763-9CAE-BBD3D4C1A7EA}" srcOrd="0" destOrd="3" presId="urn:microsoft.com/office/officeart/2005/8/layout/vList2"/>
    <dgm:cxn modelId="{49B37AD2-7C4F-4D08-A44D-E3E889AE5A6A}" srcId="{2A21ACD1-079C-48B0-A1F5-D7BA5BD45FE5}" destId="{4F88787F-1C98-40E2-B7BD-45392BC56BDE}" srcOrd="5" destOrd="0" parTransId="{45BEF6FD-E915-4F11-A43D-DCFF7FCDFE8E}" sibTransId="{241C2D2F-83A0-466B-8FE5-224EA84B6EAF}"/>
    <dgm:cxn modelId="{8291E6CC-0FAB-4527-832E-2B7554BF6139}" type="presOf" srcId="{A0238E2D-1223-429C-A6A4-601A7C94DAB5}" destId="{DEB7F91C-D341-4763-9CAE-BBD3D4C1A7EA}" srcOrd="0" destOrd="8" presId="urn:microsoft.com/office/officeart/2005/8/layout/vList2"/>
    <dgm:cxn modelId="{8E3438C4-7337-457A-87BF-71D1031FAD97}" srcId="{2A21ACD1-079C-48B0-A1F5-D7BA5BD45FE5}" destId="{BF94CD97-1FE9-4324-A6C5-5CDBD539347C}" srcOrd="10" destOrd="0" parTransId="{B3DD3D00-1BCE-4E28-B909-5EA58DDF6DA7}" sibTransId="{77B955C8-C8D6-48B6-B9ED-41BB7EBD28D9}"/>
    <dgm:cxn modelId="{A6FC3105-8A76-458C-AB34-31BCEA465C49}" srcId="{2A21ACD1-079C-48B0-A1F5-D7BA5BD45FE5}" destId="{B3220B1A-4E93-480D-9EC4-2A97D1F00CA4}" srcOrd="2" destOrd="0" parTransId="{48A36467-9B67-47DB-AC00-ABFE4E66CF2B}" sibTransId="{EA57DEC2-80EE-46D0-92F3-68623B9C44EB}"/>
    <dgm:cxn modelId="{22B388BF-AE8D-486C-B934-08333A4291BC}" srcId="{2A21ACD1-079C-48B0-A1F5-D7BA5BD45FE5}" destId="{74DC1BE9-9C39-4223-97DA-6321C4B0BE09}" srcOrd="7" destOrd="0" parTransId="{EA0E1B76-A451-4C30-BFC1-9CB4BF9D23BF}" sibTransId="{A7611E4A-2FE8-4C13-9C47-AD80911FD00D}"/>
    <dgm:cxn modelId="{82CD0751-D3C8-4690-9FD7-2AC2980249AD}" type="presOf" srcId="{BF94CD97-1FE9-4324-A6C5-5CDBD539347C}" destId="{DEB7F91C-D341-4763-9CAE-BBD3D4C1A7EA}" srcOrd="0" destOrd="10" presId="urn:microsoft.com/office/officeart/2005/8/layout/vList2"/>
    <dgm:cxn modelId="{E6B4A385-22AC-4A08-8844-8BBA41FDC58F}" type="presOf" srcId="{16E7F742-AB7F-42A4-9321-2162A90C94CB}" destId="{DEB7F91C-D341-4763-9CAE-BBD3D4C1A7EA}" srcOrd="0" destOrd="6" presId="urn:microsoft.com/office/officeart/2005/8/layout/vList2"/>
    <dgm:cxn modelId="{EF908C03-A663-42BD-8F3A-687872693743}" type="presOf" srcId="{B3220B1A-4E93-480D-9EC4-2A97D1F00CA4}" destId="{DEB7F91C-D341-4763-9CAE-BBD3D4C1A7EA}" srcOrd="0" destOrd="2" presId="urn:microsoft.com/office/officeart/2005/8/layout/vList2"/>
    <dgm:cxn modelId="{E9C5B5D8-8B8B-4168-ACAB-A51B62DF4E55}" type="presOf" srcId="{AB2C1031-0D4A-4DEF-8F3C-C0D1B3C79D19}" destId="{DEB7F91C-D341-4763-9CAE-BBD3D4C1A7EA}" srcOrd="0" destOrd="11" presId="urn:microsoft.com/office/officeart/2005/8/layout/vList2"/>
    <dgm:cxn modelId="{2FEFC40A-A0F0-440E-BA17-405D08788803}" srcId="{2A21ACD1-079C-48B0-A1F5-D7BA5BD45FE5}" destId="{48AEEA5A-FBFA-422F-B755-BFE9E0C62DD8}" srcOrd="0" destOrd="0" parTransId="{68E4317B-ECEA-4132-A3C3-B810B0314117}" sibTransId="{8101E9AE-5704-495F-82AA-FDE561F34781}"/>
    <dgm:cxn modelId="{58F60610-06A3-42FF-8CBE-27503DC3D43F}" srcId="{2A21ACD1-079C-48B0-A1F5-D7BA5BD45FE5}" destId="{16E7F742-AB7F-42A4-9321-2162A90C94CB}" srcOrd="6" destOrd="0" parTransId="{465CDF23-28D7-4E61-8403-56081ACE3063}" sibTransId="{9FDC6469-B3E6-4580-A30A-90CB611C9C8C}"/>
    <dgm:cxn modelId="{EC2355E2-2A81-40AD-B986-BE4C2985409F}" srcId="{2A21ACD1-079C-48B0-A1F5-D7BA5BD45FE5}" destId="{AB2C1031-0D4A-4DEF-8F3C-C0D1B3C79D19}" srcOrd="11" destOrd="0" parTransId="{8020DE3C-9062-4944-8006-8B14E89CF66A}" sibTransId="{C57540A4-5858-4AA3-8268-79AD68D4F66C}"/>
    <dgm:cxn modelId="{762D0196-7CE3-43B5-89FB-368966F9A786}" type="presOf" srcId="{C9955803-67E2-4ED8-879E-C24F2C6F0DA5}" destId="{DEB7F91C-D341-4763-9CAE-BBD3D4C1A7EA}" srcOrd="0" destOrd="1" presId="urn:microsoft.com/office/officeart/2005/8/layout/vList2"/>
    <dgm:cxn modelId="{05CE3427-9A47-46AE-BDC3-25066552C568}" srcId="{2A21ACD1-079C-48B0-A1F5-D7BA5BD45FE5}" destId="{C9955803-67E2-4ED8-879E-C24F2C6F0DA5}" srcOrd="1" destOrd="0" parTransId="{DF6D0742-D41D-4046-AED4-2A3B8CAA208F}" sibTransId="{391DFA7E-47AD-4559-B743-F6AAF06E5624}"/>
    <dgm:cxn modelId="{7165DCCD-BB72-48B7-A59B-89C6C418034E}" srcId="{2A21ACD1-079C-48B0-A1F5-D7BA5BD45FE5}" destId="{51C58770-30AB-4DAF-8902-BF5FB30DACF7}" srcOrd="3" destOrd="0" parTransId="{3CED01D8-3AFA-4E23-ADE6-BB99FD29C9AA}" sibTransId="{852EFAFC-EC3D-4528-97B1-F1D59448261C}"/>
    <dgm:cxn modelId="{E939C3FF-174C-4567-AEF9-DC419C11DD9D}" type="presParOf" srcId="{E1B2329A-7F1B-41C3-99D0-CC6534059856}" destId="{E12CEBA7-0696-4E96-99B9-38A7BA128FA8}" srcOrd="0" destOrd="0" presId="urn:microsoft.com/office/officeart/2005/8/layout/vList2"/>
    <dgm:cxn modelId="{48EFE2F5-41F1-4A54-A2A9-6DACA219BFCF}" type="presParOf" srcId="{E1B2329A-7F1B-41C3-99D0-CC6534059856}" destId="{DEB7F91C-D341-4763-9CAE-BBD3D4C1A7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EBA7-0696-4E96-99B9-38A7BA128FA8}">
      <dsp:nvSpPr>
        <dsp:cNvPr id="0" name=""/>
        <dsp:cNvSpPr/>
      </dsp:nvSpPr>
      <dsp:spPr>
        <a:xfrm>
          <a:off x="0" y="0"/>
          <a:ext cx="9924812" cy="71140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728" y="34728"/>
        <a:ext cx="9855356" cy="641946"/>
      </dsp:txXfrm>
    </dsp:sp>
    <dsp:sp modelId="{DEB7F91C-D341-4763-9CAE-BBD3D4C1A7EA}">
      <dsp:nvSpPr>
        <dsp:cNvPr id="0" name=""/>
        <dsp:cNvSpPr/>
      </dsp:nvSpPr>
      <dsp:spPr>
        <a:xfrm>
          <a:off x="0" y="926462"/>
          <a:ext cx="9924812" cy="356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113" tIns="10160" rIns="56896" bIns="10160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926462"/>
        <a:ext cx="9924812" cy="356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1363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79952"/>
            <a:ext cx="5375274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2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1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7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4485" indent="-290186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60746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25044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89343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53642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17939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82238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46536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defTabSz="919670" eaLnBrk="1" hangingPunct="1"/>
            <a:fld id="{5BC382AB-78DE-4EF3-9CFF-F3A85D64DDA4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defTabSz="919670" eaLnBrk="1" hangingPunct="1"/>
              <a:t>2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1101A-AC3E-493E-B7F0-AED570F3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2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1pPr>
            <a:lvl2pPr marL="738858" indent="-284177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2pPr>
            <a:lvl3pPr marL="1136705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3pPr>
            <a:lvl4pPr marL="159138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4pPr>
            <a:lvl5pPr marL="204606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5pPr>
            <a:lvl6pPr marL="2500751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6pPr>
            <a:lvl7pPr marL="2955433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7pPr>
            <a:lvl8pPr marL="3410115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8pPr>
            <a:lvl9pPr marL="3864798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B493CCA-C76C-4DC5-8422-86983E1AB25C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8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13BFADD-42DA-4C85-A330-4E227A01B28B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2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0E2A397-ADEA-4B13-8CE3-BBB890336F88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1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6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97717"/>
            <a:ext cx="803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831975" y="2413004"/>
            <a:ext cx="8315325" cy="10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defTabSz="4473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6200" dirty="0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-11111" y="1241429"/>
            <a:ext cx="10693401" cy="2860675"/>
            <a:chOff x="-9525" y="1125538"/>
            <a:chExt cx="9144000" cy="2595563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1125538"/>
              <a:ext cx="9144000" cy="259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 userDrawn="1"/>
          </p:nvSpPr>
          <p:spPr bwMode="auto">
            <a:xfrm>
              <a:off x="4219032" y="2087711"/>
              <a:ext cx="4673811" cy="86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5500" dirty="0" smtClean="0">
                  <a:solidFill>
                    <a:srgbClr val="FFE161"/>
                  </a:solidFill>
                  <a:latin typeface="EC Square Sans Pro Medium" pitchFamily="34" charset="0"/>
                  <a:ea typeface="Verdana" pitchFamily="34" charset="0"/>
                  <a:cs typeface="Verdana" pitchFamily="34" charset="0"/>
                </a:rPr>
                <a:t>HORIZON 2020</a:t>
              </a:r>
            </a:p>
          </p:txBody>
        </p:sp>
      </p:grpSp>
      <p:pic>
        <p:nvPicPr>
          <p:cNvPr id="11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88943" y="4595837"/>
            <a:ext cx="10115569" cy="973186"/>
          </a:xfrm>
          <a:prstGeom prst="rect">
            <a:avLst/>
          </a:prstGeom>
        </p:spPr>
        <p:txBody>
          <a:bodyPr lIns="103904" tIns="51952" rIns="103904" bIns="51952"/>
          <a:lstStyle>
            <a:lvl1pPr marL="0" marR="0" indent="0" algn="ctr" defTabSz="447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27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8663" y="6159894"/>
            <a:ext cx="5094217" cy="43482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21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770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33" indent="0">
              <a:buNone/>
              <a:defRPr sz="2900"/>
            </a:lvl2pPr>
            <a:lvl3pPr marL="910869" indent="0">
              <a:buNone/>
              <a:defRPr sz="2400"/>
            </a:lvl3pPr>
            <a:lvl4pPr marL="1366314" indent="0">
              <a:buNone/>
              <a:defRPr sz="2100"/>
            </a:lvl4pPr>
            <a:lvl5pPr marL="1821754" indent="0">
              <a:buNone/>
              <a:defRPr sz="2100"/>
            </a:lvl5pPr>
            <a:lvl6pPr marL="2277197" indent="0">
              <a:buNone/>
              <a:defRPr sz="2100"/>
            </a:lvl6pPr>
            <a:lvl7pPr marL="2732635" indent="0">
              <a:buNone/>
              <a:defRPr sz="2100"/>
            </a:lvl7pPr>
            <a:lvl8pPr marL="3188074" indent="0">
              <a:buNone/>
              <a:defRPr sz="2100"/>
            </a:lvl8pPr>
            <a:lvl9pPr marL="3643512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7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2549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540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282" y="1712013"/>
            <a:ext cx="9891395" cy="4589165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21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4419" y="441984"/>
            <a:ext cx="9668616" cy="841877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30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0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02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89786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5891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645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126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888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50933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6380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5202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701289"/>
            <a:ext cx="9033695" cy="391715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508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8907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7220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632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8391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840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4431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5481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7855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8868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814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0267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23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284" y="1701287"/>
            <a:ext cx="9977566" cy="1922414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1128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580853"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3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8950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1566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004380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7853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dirty="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59759" indent="-259759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493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4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8" indent="-227718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9" indent="-341579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3"/>
            <a:ext cx="3382962" cy="292212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41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33" indent="0">
              <a:buNone/>
              <a:defRPr sz="1800"/>
            </a:lvl2pPr>
            <a:lvl3pPr marL="910869" indent="0">
              <a:buNone/>
              <a:defRPr sz="1600"/>
            </a:lvl3pPr>
            <a:lvl4pPr marL="1366314" indent="0">
              <a:buNone/>
              <a:defRPr sz="1400"/>
            </a:lvl4pPr>
            <a:lvl5pPr marL="1821754" indent="0">
              <a:buNone/>
              <a:defRPr sz="1400"/>
            </a:lvl5pPr>
            <a:lvl6pPr marL="2277197" indent="0">
              <a:buNone/>
              <a:defRPr sz="1400"/>
            </a:lvl6pPr>
            <a:lvl7pPr marL="2732635" indent="0">
              <a:buNone/>
              <a:defRPr sz="1400"/>
            </a:lvl7pPr>
            <a:lvl8pPr marL="3188074" indent="0">
              <a:buNone/>
              <a:defRPr sz="1400"/>
            </a:lvl8pPr>
            <a:lvl9pPr marL="36435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2" y="7037388"/>
            <a:ext cx="2105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  <p:sldLayoutId id="2147488804" r:id="rId2"/>
    <p:sldLayoutId id="2147488805" r:id="rId3"/>
    <p:sldLayoutId id="2147488781" r:id="rId4"/>
    <p:sldLayoutId id="2147488806" r:id="rId5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2pPr>
      <a:lvl3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3pPr>
      <a:lvl4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4pPr>
      <a:lvl5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5pPr>
      <a:lvl6pPr marL="2792234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6pPr>
      <a:lvl7pPr marL="3247590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7pPr>
      <a:lvl8pPr marL="3702945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8pPr>
      <a:lvl9pPr marL="4158309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9pPr>
    </p:titleStyle>
    <p:bodyStyle>
      <a:lvl1pPr marL="379422" indent="-379422" algn="l" defTabSz="503249" rtl="0" eaLnBrk="0" fontAlgn="base" hangingPunct="0">
        <a:spcBef>
          <a:spcPts val="9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000000"/>
          </a:solidFill>
          <a:latin typeface="+mn-lt"/>
          <a:ea typeface="+mn-ea"/>
          <a:cs typeface="+mn-cs"/>
        </a:defRPr>
      </a:lvl1pPr>
      <a:lvl2pPr marL="836632" indent="-314332" algn="l" defTabSz="503249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</a:defRPr>
      </a:lvl2pPr>
      <a:lvl3pPr marL="1290668" indent="-249244" algn="l" defTabSz="503249" rtl="0" eaLnBrk="0" fontAlgn="base" hangingPunct="0"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</a:defRPr>
      </a:lvl3pPr>
      <a:lvl4pPr marL="1811380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4pPr>
      <a:lvl5pPr marL="2330504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5pPr>
      <a:lvl6pPr marL="2792234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6pPr>
      <a:lvl7pPr marL="3247590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7pPr>
      <a:lvl8pPr marL="3702945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8pPr>
      <a:lvl9pPr marL="4158309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51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08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7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43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796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152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51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87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3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7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71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14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9" indent="-381009" algn="l" defTabSz="1031899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32" indent="-315920" algn="l" defTabSz="1031899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55" indent="-250831" algn="l" defTabSz="1031899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67" indent="-250831" algn="l" defTabSz="1031899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92" indent="-250831" algn="l" defTabSz="1031899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91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35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97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230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33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69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1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5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97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635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7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512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  <p:sldLayoutId id="2147488812" r:id="rId2"/>
    <p:sldLayoutId id="2147488813" r:id="rId3"/>
    <p:sldLayoutId id="2147488814" r:id="rId4"/>
    <p:sldLayoutId id="2147488815" r:id="rId5"/>
    <p:sldLayoutId id="2147488816" r:id="rId6"/>
    <p:sldLayoutId id="2147488817" r:id="rId7"/>
    <p:sldLayoutId id="2147488818" r:id="rId8"/>
    <p:sldLayoutId id="2147488819" r:id="rId9"/>
    <p:sldLayoutId id="2147488820" r:id="rId10"/>
    <p:sldLayoutId id="2147488821" r:id="rId11"/>
    <p:sldLayoutId id="2147488822" r:id="rId12"/>
    <p:sldLayoutId id="2147488823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25" r:id="rId1"/>
    <p:sldLayoutId id="2147488826" r:id="rId2"/>
    <p:sldLayoutId id="2147488827" r:id="rId3"/>
    <p:sldLayoutId id="2147488828" r:id="rId4"/>
    <p:sldLayoutId id="2147488829" r:id="rId5"/>
    <p:sldLayoutId id="2147488830" r:id="rId6"/>
    <p:sldLayoutId id="2147488831" r:id="rId7"/>
    <p:sldLayoutId id="2147488832" r:id="rId8"/>
    <p:sldLayoutId id="2147488833" r:id="rId9"/>
    <p:sldLayoutId id="2147488834" r:id="rId10"/>
    <p:sldLayoutId id="2147488835" r:id="rId11"/>
    <p:sldLayoutId id="2147488836" r:id="rId12"/>
    <p:sldLayoutId id="2147488837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ocs/h2020-funding-guide/index_en.htm" TargetMode="External"/><Relationship Id="rId2" Type="http://schemas.openxmlformats.org/officeDocument/2006/relationships/hyperlink" Target="http://ec.europa.eu/research/participants/portal/desktop/en/funding/reference_docs.html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ec.europa.eu/info/funding-tenders/opportunities/portal/screen/support/ncp" TargetMode="External"/><Relationship Id="rId4" Type="http://schemas.openxmlformats.org/officeDocument/2006/relationships/hyperlink" Target="http://ec.europa.eu/research/index.cfm?pg=enquir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306140" y="4788743"/>
            <a:ext cx="10115550" cy="97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86" tIns="51943" rIns="103886" bIns="51943" numCol="1" anchor="t" anchorCtr="0" compatLnSpc="1">
            <a:prstTxWarp prst="textNoShape">
              <a:avLst/>
            </a:prstTxWarp>
          </a:bodyPr>
          <a:lstStyle/>
          <a:p>
            <a:pPr defTabSz="439748">
              <a:spcBef>
                <a:spcPts val="2400"/>
              </a:spcBef>
            </a:pPr>
            <a:r>
              <a:rPr lang="en-US" altLang="en-US" sz="4800" dirty="0" smtClean="0"/>
              <a:t>PERSONNEL </a:t>
            </a:r>
            <a:r>
              <a:rPr lang="en-US" altLang="en-US" sz="4800" dirty="0"/>
              <a:t>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1681928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96863" y="-34827"/>
            <a:ext cx="10183812" cy="171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3600" i="1" kern="0" dirty="0" smtClean="0">
                <a:solidFill>
                  <a:schemeClr val="bg1"/>
                </a:solidFill>
              </a:rPr>
              <a:t>Worried about it?</a:t>
            </a:r>
            <a:endParaRPr lang="en-GB" sz="3600" i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4000" i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94" y="972320"/>
            <a:ext cx="1018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don’t you try the Personnel Cost Wizard?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937" y="1680341"/>
            <a:ext cx="10684579" cy="5885276"/>
            <a:chOff x="19934" y="1680340"/>
            <a:chExt cx="10684579" cy="5885276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4" y="1680340"/>
              <a:ext cx="10684579" cy="588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ight Arrow 21"/>
            <p:cNvSpPr/>
            <p:nvPr/>
          </p:nvSpPr>
          <p:spPr bwMode="auto">
            <a:xfrm>
              <a:off x="9235132" y="5542448"/>
              <a:ext cx="432048" cy="21602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defTabSz="914421">
                <a:defRPr/>
              </a:pPr>
              <a:endParaRPr lang="en-GB" sz="1200" b="0">
                <a:solidFill>
                  <a:srgbClr val="0F5494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0956" y="5542448"/>
              <a:ext cx="13821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21">
                <a:defRPr/>
              </a:pPr>
              <a:r>
                <a:rPr lang="en-GB" sz="1000" b="0" dirty="0">
                  <a:solidFill>
                    <a:srgbClr val="FF0000"/>
                  </a:solidFill>
                </a:rPr>
                <a:t>Wizard entry point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454810" y="5260547"/>
              <a:ext cx="3096344" cy="720080"/>
            </a:xfrm>
            <a:prstGeom prst="ellipse">
              <a:avLst/>
            </a:prstGeom>
            <a:solidFill>
              <a:srgbClr val="FFFF00">
                <a:alpha val="10000"/>
              </a:srgb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1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458268" y="2268463"/>
            <a:ext cx="1800200" cy="79208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4670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738188" y="5039943"/>
            <a:ext cx="2520280" cy="1296144"/>
          </a:xfrm>
          <a:prstGeom prst="wedgeEllipseCallout">
            <a:avLst>
              <a:gd name="adj1" fmla="val 77320"/>
              <a:gd name="adj2" fmla="val -12666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 you should know about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2" y="3168563"/>
            <a:ext cx="2955796" cy="352839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62124" y="1116390"/>
            <a:ext cx="4608511" cy="1910121"/>
          </a:xfrm>
          <a:prstGeom prst="wedgeEllipseCallout">
            <a:avLst>
              <a:gd name="adj1" fmla="val 34702"/>
              <a:gd name="adj2" fmla="val 740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I want to pay to my employees more than their normal salary for their work in this prestigious grant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706740" y="1116389"/>
            <a:ext cx="4176464" cy="1728138"/>
          </a:xfrm>
          <a:prstGeom prst="wedgeEllipseCallout">
            <a:avLst>
              <a:gd name="adj1" fmla="val -35810"/>
              <a:gd name="adj2" fmla="val 895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Well, </a:t>
            </a:r>
            <a:r>
              <a:rPr lang="en-GB" sz="2000" b="0" dirty="0">
                <a:solidFill>
                  <a:srgbClr val="0000CC"/>
                </a:solidFill>
                <a:latin typeface="+mj-lt"/>
              </a:rPr>
              <a:t>i</a:t>
            </a: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f you do it only for </a:t>
            </a: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European Union </a:t>
            </a: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grants, we cannot accept it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0" y="3276575"/>
            <a:ext cx="3745421" cy="1262105"/>
          </a:xfrm>
          <a:prstGeom prst="wedgeEllipseCallout">
            <a:avLst>
              <a:gd name="adj1" fmla="val 58132"/>
              <a:gd name="adj2" fmla="val -200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But I always do so with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all</a:t>
            </a: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 prestigious grants!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790328" y="3026512"/>
            <a:ext cx="3813961" cy="1512168"/>
          </a:xfrm>
          <a:prstGeom prst="wedgeEllipseCallout">
            <a:avLst>
              <a:gd name="adj1" fmla="val -58149"/>
              <a:gd name="adj2" fmla="val -802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That’s different, then you are under </a:t>
            </a:r>
            <a:r>
              <a:rPr lang="en-GB" sz="2000" dirty="0" smtClean="0">
                <a:solidFill>
                  <a:srgbClr val="0000CC"/>
                </a:solidFill>
                <a:latin typeface="+mj-lt"/>
              </a:rPr>
              <a:t>Project-based remuneration 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879439" y="4896755"/>
            <a:ext cx="3813961" cy="1512168"/>
          </a:xfrm>
          <a:prstGeom prst="wedgeEllipseCallout">
            <a:avLst>
              <a:gd name="adj1" fmla="val -57250"/>
              <a:gd name="adj2" fmla="val -9268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effectLst/>
                <a:latin typeface="+mj-lt"/>
              </a:rPr>
              <a:t>There are specific rules you need to apply !</a:t>
            </a:r>
            <a:endParaRPr lang="en-GB" sz="2000" b="0" dirty="0">
              <a:solidFill>
                <a:srgbClr val="0000CC"/>
              </a:solidFill>
              <a:effectLst/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6" y="5238118"/>
            <a:ext cx="828954" cy="920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9" y="4455997"/>
            <a:ext cx="369041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50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cases you should also know about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4132" y="1260351"/>
            <a:ext cx="10081121" cy="2701286"/>
            <a:chOff x="234132" y="1260351"/>
            <a:chExt cx="10081121" cy="27012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1260351"/>
              <a:ext cx="907102" cy="108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14253" y="1384852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am the </a:t>
              </a:r>
              <a:r>
                <a:rPr lang="en-GB" sz="2200" dirty="0" smtClean="0">
                  <a:solidFill>
                    <a:srgbClr val="0066CC"/>
                  </a:solidFill>
                </a:rPr>
                <a:t>owner of a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Small of Medium-size enterprise </a:t>
              </a:r>
              <a:r>
                <a:rPr lang="en-GB" sz="2200" dirty="0" smtClean="0">
                  <a:solidFill>
                    <a:srgbClr val="0066CC"/>
                  </a:solidFill>
                </a:rPr>
                <a:t>(SME)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and I do not get a salary because I am not an employee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8308" y="2422754"/>
              <a:ext cx="8496945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buFont typeface="Wingdings" panose="05000000000000000000" pitchFamily="2" charset="2"/>
                <a:buChar char="Ü"/>
              </a:pPr>
              <a:r>
                <a:rPr lang="en-GB" sz="22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You must use the ‘SME owner’s unit cost’; which is a fixed hourly rate defined by the Commission.</a:t>
              </a:r>
            </a:p>
            <a:p>
              <a:endParaRPr lang="en-GB" sz="1400" b="0" dirty="0" smtClean="0">
                <a:solidFill>
                  <a:srgbClr val="6B7083"/>
                </a:solidFill>
                <a:sym typeface="Wingdings" panose="05000000000000000000" pitchFamily="2" charset="2"/>
              </a:endParaRPr>
            </a:p>
            <a:p>
              <a:pPr marL="892175" indent="-892175"/>
              <a:r>
                <a:rPr lang="en-GB" sz="18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	Dividends, consultancy contracts, service contracts, etc. are not accepted for calculating the costs of SME owners! </a:t>
              </a:r>
              <a:endParaRPr lang="en-GB" sz="1800" b="0" dirty="0">
                <a:solidFill>
                  <a:srgbClr val="6B7083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4132" y="4309634"/>
            <a:ext cx="10153128" cy="1080000"/>
            <a:chOff x="234132" y="3780631"/>
            <a:chExt cx="10153128" cy="108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3780631"/>
              <a:ext cx="907102" cy="108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86260" y="3935910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also have </a:t>
              </a:r>
              <a:r>
                <a:rPr lang="en-GB" sz="2200" dirty="0" smtClean="0">
                  <a:solidFill>
                    <a:srgbClr val="0066CC"/>
                  </a:solidFill>
                </a:rPr>
                <a:t>consultants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, who are not my employees, working in the project, how I declare them?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62324" y="5456509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GB" sz="2200" b="0" dirty="0">
                <a:solidFill>
                  <a:srgbClr val="6B7083"/>
                </a:solidFill>
                <a:sym typeface="Wingdings" panose="05000000000000000000" pitchFamily="2" charset="2"/>
              </a:rPr>
              <a:t> </a:t>
            </a:r>
            <a:r>
              <a:rPr lang="en-GB" sz="2200" b="0" dirty="0" smtClean="0">
                <a:solidFill>
                  <a:srgbClr val="6B7083"/>
                </a:solidFill>
                <a:sym typeface="Wingdings" panose="05000000000000000000" pitchFamily="2" charset="2"/>
              </a:rPr>
              <a:t>You must check article 6.2.A.2 in your grant; you might have to declare them as subcontractors…</a:t>
            </a:r>
            <a:endParaRPr lang="en-GB" sz="2200" b="0" dirty="0">
              <a:solidFill>
                <a:srgbClr val="6B7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7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ord 14"/>
          <p:cNvSpPr/>
          <p:nvPr/>
        </p:nvSpPr>
        <p:spPr>
          <a:xfrm rot="10800000">
            <a:off x="-5886548" y="-125786"/>
            <a:ext cx="12382723" cy="954088"/>
          </a:xfrm>
          <a:prstGeom prst="chord">
            <a:avLst>
              <a:gd name="adj1" fmla="val 1469613"/>
              <a:gd name="adj2" fmla="val 18094385"/>
            </a:avLst>
          </a:prstGeom>
          <a:gradFill>
            <a:gsLst>
              <a:gs pos="21000">
                <a:schemeClr val="accent6">
                  <a:lumMod val="77000"/>
                  <a:lumOff val="23000"/>
                </a:schemeClr>
              </a:gs>
              <a:gs pos="84000">
                <a:srgbClr val="32329E"/>
              </a:gs>
              <a:gs pos="6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4D4DC7">
                <a:alpha val="5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4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56" y="36215"/>
            <a:ext cx="7599362" cy="719138"/>
          </a:xfrm>
        </p:spPr>
        <p:txBody>
          <a:bodyPr/>
          <a:lstStyle/>
          <a:p>
            <a:pPr marL="408919" indent="-408919" defTabSz="1041334">
              <a:defRPr/>
            </a:pPr>
            <a:r>
              <a:rPr lang="en-GB" sz="2900" kern="1200" dirty="0">
                <a:solidFill>
                  <a:srgbClr val="FFF0C1"/>
                </a:solidFill>
                <a:ea typeface="+mn-ea"/>
                <a:cs typeface="+mn-cs"/>
              </a:rPr>
              <a:t>ADDITIONAL INFO: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50156" y="118834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662" name="AutoShape 5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1025525" y="2165961"/>
            <a:ext cx="442913" cy="336550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700" i="0">
              <a:solidFill>
                <a:srgbClr val="FFD624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01788" y="2124686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en-GB" sz="2400" b="0" dirty="0">
                <a:solidFill>
                  <a:srgbClr val="4D4DC7"/>
                </a:solidFill>
              </a:rPr>
              <a:t>Horizon 2020 Annotated Grant Agreement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http://ec.europa.eu/research/participants/data/ref/h2020/grants_manual/amga/h2020-amga_en.pdf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5525" y="3144896"/>
            <a:ext cx="9074150" cy="707743"/>
            <a:chOff x="1025525" y="3191691"/>
            <a:chExt cx="9074150" cy="707743"/>
          </a:xfrm>
        </p:grpSpPr>
        <p:sp>
          <p:nvSpPr>
            <p:cNvPr id="70665" name="AutoShape 5">
              <a:hlinkClick r:id="rId3" highlightClick="1"/>
            </p:cNvPr>
            <p:cNvSpPr>
              <a:spLocks noChangeArrowheads="1"/>
            </p:cNvSpPr>
            <p:nvPr/>
          </p:nvSpPr>
          <p:spPr bwMode="auto">
            <a:xfrm>
              <a:off x="1025525" y="3191691"/>
              <a:ext cx="442913" cy="377825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1601788" y="3191691"/>
              <a:ext cx="8497887" cy="70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6" tIns="45649" rIns="91296" bIns="45649">
              <a:spAutoFit/>
            </a:bodyPr>
            <a:lstStyle/>
            <a:p>
              <a:pPr>
                <a:lnSpc>
                  <a:spcPts val="2400"/>
                </a:lnSpc>
                <a:spcBef>
                  <a:spcPts val="1200"/>
                </a:spcBef>
                <a:defRPr/>
              </a:pPr>
              <a:r>
                <a:rPr lang="en-GB" sz="2400" b="0" dirty="0">
                  <a:solidFill>
                    <a:srgbClr val="4D4DC7"/>
                  </a:solidFill>
                </a:rPr>
                <a:t>Horizon 2020 On-line </a:t>
              </a:r>
              <a:r>
                <a:rPr lang="en-GB" sz="2400" b="0" dirty="0" smtClean="0">
                  <a:solidFill>
                    <a:srgbClr val="4D4DC7"/>
                  </a:solidFill>
                </a:rPr>
                <a:t>Manual </a:t>
              </a:r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://ec.europa.eu/research/participants/docs/h2020-funding-guide/index_en.htm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78747" y="5285392"/>
            <a:ext cx="4897239" cy="674593"/>
            <a:chOff x="1025525" y="5372100"/>
            <a:chExt cx="4897239" cy="674593"/>
          </a:xfrm>
        </p:grpSpPr>
        <p:sp>
          <p:nvSpPr>
            <p:cNvPr id="70667" name="AutoShape 5">
              <a:hlinkClick r:id="rId4" highlightClick="1"/>
            </p:cNvPr>
            <p:cNvSpPr>
              <a:spLocks noChangeArrowheads="1"/>
            </p:cNvSpPr>
            <p:nvPr/>
          </p:nvSpPr>
          <p:spPr bwMode="auto">
            <a:xfrm>
              <a:off x="1025525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601788" y="5372100"/>
              <a:ext cx="4320976" cy="67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Research </a:t>
              </a:r>
              <a:r>
                <a:rPr lang="en-GB" sz="2400" b="0" dirty="0">
                  <a:solidFill>
                    <a:srgbClr val="4D4DC7"/>
                  </a:solidFill>
                </a:rPr>
                <a:t>Enquiry Service </a:t>
              </a:r>
              <a:endParaRPr lang="en-GB" sz="2400" b="0" dirty="0" smtClean="0">
                <a:solidFill>
                  <a:srgbClr val="4D4DC7"/>
                </a:solidFill>
              </a:endParaRP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</a:t>
              </a: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://ec.europa.eu/research/enquiries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0155" y="441400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but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still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420" y="5285392"/>
            <a:ext cx="5257327" cy="1015519"/>
            <a:chOff x="521420" y="5372100"/>
            <a:chExt cx="5257327" cy="1015519"/>
          </a:xfrm>
        </p:grpSpPr>
        <p:sp>
          <p:nvSpPr>
            <p:cNvPr id="18" name="AutoShape 5">
              <a:hlinkClick r:id="rId5" highlightClick="1"/>
            </p:cNvPr>
            <p:cNvSpPr>
              <a:spLocks noChangeArrowheads="1"/>
            </p:cNvSpPr>
            <p:nvPr/>
          </p:nvSpPr>
          <p:spPr bwMode="auto">
            <a:xfrm>
              <a:off x="521420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097682" y="5372100"/>
              <a:ext cx="4681065" cy="10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National Contact Points</a:t>
              </a: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https://ec.europa.eu/info/funding-tenders/opportunities/portal/screen/support/ncp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93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6140" y="2412479"/>
            <a:ext cx="3600400" cy="936104"/>
          </a:xfrm>
          <a:prstGeom prst="rect">
            <a:avLst/>
          </a:prstGeom>
          <a:solidFill>
            <a:srgbClr val="97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7698" y="324191"/>
            <a:ext cx="9612921" cy="1008168"/>
          </a:xfrm>
        </p:spPr>
        <p:txBody>
          <a:bodyPr/>
          <a:lstStyle/>
          <a:p>
            <a:pPr marL="0" indent="0"/>
            <a:r>
              <a:rPr lang="en-GB" sz="3000" dirty="0">
                <a:solidFill>
                  <a:schemeClr val="bg1"/>
                </a:solidFill>
              </a:rPr>
              <a:t>The Framework Programmes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14061"/>
            <a:ext cx="10693400" cy="4783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2400" b="0" dirty="0"/>
              <a:t>   2007                               2014                                    2021             </a:t>
            </a:r>
            <a:endParaRPr lang="en-GB" sz="2400" b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6140" y="1692399"/>
            <a:ext cx="0" cy="1656184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5" y="2516739"/>
            <a:ext cx="1035207" cy="7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06542" y="2412479"/>
            <a:ext cx="3312369" cy="936104"/>
          </a:xfrm>
          <a:prstGeom prst="rect">
            <a:avLst/>
          </a:prstGeom>
          <a:gradFill flip="none" rotWithShape="1">
            <a:gsLst>
              <a:gs pos="20000">
                <a:srgbClr val="97843F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618507" y="1764408"/>
            <a:ext cx="4" cy="3168352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18510" y="3816635"/>
            <a:ext cx="3888431" cy="1116124"/>
          </a:xfrm>
          <a:prstGeom prst="rect">
            <a:avLst/>
          </a:prstGeom>
          <a:solidFill>
            <a:srgbClr val="E7C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2" name="Rectangle 21"/>
          <p:cNvSpPr/>
          <p:nvPr/>
        </p:nvSpPr>
        <p:spPr>
          <a:xfrm>
            <a:off x="7506939" y="3816635"/>
            <a:ext cx="3186462" cy="1116124"/>
          </a:xfrm>
          <a:prstGeom prst="rect">
            <a:avLst/>
          </a:prstGeom>
          <a:gradFill flip="none" rotWithShape="1">
            <a:gsLst>
              <a:gs pos="20000">
                <a:srgbClr val="E7CE17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9" y="4028907"/>
            <a:ext cx="3418235" cy="66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218906" y="5508824"/>
            <a:ext cx="3474494" cy="936104"/>
          </a:xfrm>
          <a:prstGeom prst="rect">
            <a:avLst/>
          </a:prstGeom>
          <a:solidFill>
            <a:srgbClr val="3737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/>
              <a:t> </a:t>
            </a:r>
            <a:r>
              <a:rPr lang="fr-BE" sz="2400" i="1" dirty="0"/>
              <a:t>Horizon Europe</a:t>
            </a:r>
            <a:endParaRPr lang="en-GB" sz="2400" i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218905" y="1690569"/>
            <a:ext cx="4" cy="4754361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080" name="Oval 46079"/>
          <p:cNvSpPr/>
          <p:nvPr/>
        </p:nvSpPr>
        <p:spPr>
          <a:xfrm>
            <a:off x="162125" y="5220791"/>
            <a:ext cx="3816423" cy="1152128"/>
          </a:xfrm>
          <a:prstGeom prst="ellipse">
            <a:avLst/>
          </a:pr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ln>
                <a:solidFill>
                  <a:schemeClr val="bg1"/>
                </a:solidFill>
              </a:ln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46082" name="Rectangle 46081"/>
          <p:cNvSpPr/>
          <p:nvPr/>
        </p:nvSpPr>
        <p:spPr>
          <a:xfrm>
            <a:off x="882207" y="5449009"/>
            <a:ext cx="2592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rgbClr val="6B7083"/>
                </a:solidFill>
              </a:rPr>
              <a:t>Each </a:t>
            </a:r>
            <a:r>
              <a:rPr lang="en-GB" sz="2000" b="0" dirty="0" smtClean="0">
                <a:solidFill>
                  <a:srgbClr val="6B7083"/>
                </a:solidFill>
              </a:rPr>
              <a:t>Programme </a:t>
            </a:r>
            <a:r>
              <a:rPr lang="en-GB" sz="2000" b="0" dirty="0">
                <a:solidFill>
                  <a:srgbClr val="6B7083"/>
                </a:solidFill>
              </a:rPr>
              <a:t>h</a:t>
            </a:r>
            <a:r>
              <a:rPr lang="fr-BE" sz="2000" b="0" dirty="0">
                <a:solidFill>
                  <a:srgbClr val="6B7083"/>
                </a:solidFill>
              </a:rPr>
              <a:t>as </a:t>
            </a:r>
            <a:r>
              <a:rPr lang="fr-BE" sz="2000" b="0" dirty="0" err="1">
                <a:solidFill>
                  <a:srgbClr val="6B7083"/>
                </a:solidFill>
              </a:rPr>
              <a:t>its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own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rules</a:t>
            </a:r>
            <a:r>
              <a:rPr lang="fr-BE" sz="2000" b="0" dirty="0">
                <a:solidFill>
                  <a:srgbClr val="6B7083"/>
                </a:solidFill>
              </a:rPr>
              <a:t> !</a:t>
            </a:r>
            <a:endParaRPr lang="en-GB" sz="2000" dirty="0"/>
          </a:p>
        </p:txBody>
      </p:sp>
      <p:sp>
        <p:nvSpPr>
          <p:cNvPr id="4" name="Line Callout 2 (No Border) 3"/>
          <p:cNvSpPr/>
          <p:nvPr/>
        </p:nvSpPr>
        <p:spPr bwMode="auto">
          <a:xfrm>
            <a:off x="4718116" y="5282860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170"/>
              <a:gd name="adj6" fmla="val -361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reimbursement</a:t>
            </a:r>
            <a:endParaRPr kumimoji="0" lang="en-GB" sz="180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Line Callout 2 (No Border) 17"/>
          <p:cNvSpPr/>
          <p:nvPr/>
        </p:nvSpPr>
        <p:spPr bwMode="auto">
          <a:xfrm>
            <a:off x="4722852" y="5662778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5074"/>
              <a:gd name="adj6" fmla="val -382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Lump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sum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endParaRPr kumimoji="0" lang="en-GB" sz="18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Callout 2 (No Border) 20"/>
          <p:cNvSpPr/>
          <p:nvPr/>
        </p:nvSpPr>
        <p:spPr bwMode="auto">
          <a:xfrm>
            <a:off x="4743895" y="6065482"/>
            <a:ext cx="2475007" cy="37944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4875"/>
              <a:gd name="adj6" fmla="val -391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Unit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6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(MSCA)</a:t>
            </a:r>
            <a:endParaRPr kumimoji="0" lang="en-GB" sz="16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1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187464"/>
          <p:cNvSpPr>
            <a:spLocks noGrp="1"/>
          </p:cNvSpPr>
          <p:nvPr>
            <p:ph type="title" idx="4294967295"/>
          </p:nvPr>
        </p:nvSpPr>
        <p:spPr>
          <a:xfrm>
            <a:off x="450158" y="23815"/>
            <a:ext cx="9173269" cy="803275"/>
          </a:xfrm>
        </p:spPr>
        <p:txBody>
          <a:bodyPr/>
          <a:lstStyle/>
          <a:p>
            <a:r>
              <a:rPr lang="en-GB" sz="30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</a:t>
            </a:r>
            <a:endParaRPr lang="en-GB" sz="3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588"/>
            <a:ext cx="10704513" cy="67341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marL="0" marR="0" lvl="0" indent="0" algn="ctr" defTabSz="457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49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6" y="933474"/>
            <a:ext cx="973386" cy="11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172" y="2046435"/>
            <a:ext cx="936104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the time worked for the Horizon 2020 project by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GB" sz="11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GB" sz="20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49008" lvl="1" algn="just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seconded staff,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 of participants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Small and Medium-sized Enterprises (if you are an SME),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and, subject to conditions, other persons working for you under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types of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(for example some types of consultants).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000" b="0" dirty="0">
                <a:solidFill>
                  <a:srgbClr val="696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itle 187464"/>
          <p:cNvSpPr txBox="1">
            <a:spLocks/>
          </p:cNvSpPr>
          <p:nvPr/>
        </p:nvSpPr>
        <p:spPr bwMode="auto">
          <a:xfrm>
            <a:off x="1520131" y="1128925"/>
            <a:ext cx="9173269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>
            <a:lvl1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283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68271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371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79147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Personnel costs</a:t>
            </a:r>
            <a:endParaRPr lang="en-GB" sz="2800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7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-11113" y="-74613"/>
            <a:ext cx="10715626" cy="1031876"/>
            <a:chOff x="-11113" y="-74431"/>
            <a:chExt cx="10715626" cy="1031875"/>
          </a:xfrm>
        </p:grpSpPr>
        <p:sp>
          <p:nvSpPr>
            <p:cNvPr id="37893" name="Rectangle 4"/>
            <p:cNvSpPr txBox="1">
              <a:spLocks noChangeArrowheads="1"/>
            </p:cNvSpPr>
            <p:nvPr/>
          </p:nvSpPr>
          <p:spPr bwMode="auto">
            <a:xfrm>
              <a:off x="-11113" y="-1588"/>
              <a:ext cx="10715626" cy="828676"/>
            </a:xfrm>
            <a:prstGeom prst="rect">
              <a:avLst/>
            </a:prstGeom>
            <a:solidFill>
              <a:srgbClr val="02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9575" indent="-144463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endParaRPr lang="en-GB" altLang="en-US" sz="2900" i="1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894" name="Title 3"/>
            <p:cNvSpPr txBox="1">
              <a:spLocks/>
            </p:cNvSpPr>
            <p:nvPr/>
          </p:nvSpPr>
          <p:spPr bwMode="auto">
            <a:xfrm>
              <a:off x="161925" y="-74431"/>
              <a:ext cx="10440988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4813" indent="-404813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3000" i="1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Finding </a:t>
              </a:r>
              <a:r>
                <a:rPr lang="en-GB" altLang="en-US" sz="3000" i="1" dirty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your way </a:t>
              </a:r>
            </a:p>
          </p:txBody>
        </p:sp>
      </p:grpSp>
      <p:pic>
        <p:nvPicPr>
          <p:cNvPr id="22" name="Picture 8" descr="AMDOU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896" y="5268971"/>
            <a:ext cx="608364" cy="15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584749" y="1112266"/>
            <a:ext cx="3435381" cy="555982"/>
            <a:chOff x="0" y="0"/>
            <a:chExt cx="2687858" cy="5442657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5E5ECA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>
                  <a:solidFill>
                    <a:sysClr val="window" lastClr="FFFFFF"/>
                  </a:solidFill>
                  <a:latin typeface="+mj-lt"/>
                </a:rPr>
                <a:t>Personnel costs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47676" y="2058299"/>
            <a:ext cx="2574477" cy="555982"/>
            <a:chOff x="-13926" y="0"/>
            <a:chExt cx="2687858" cy="5442657"/>
          </a:xfrm>
        </p:grpSpPr>
        <p:sp>
          <p:nvSpPr>
            <p:cNvPr id="27" name="Rounded Rectangle 26"/>
            <p:cNvSpPr/>
            <p:nvPr/>
          </p:nvSpPr>
          <p:spPr>
            <a:xfrm>
              <a:off x="-13926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>
                  <a:solidFill>
                    <a:sysClr val="window" lastClr="FFFFFF"/>
                  </a:solidFill>
                  <a:latin typeface="+mj-lt"/>
                </a:rPr>
                <a:t>Average costs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3399" y="2077348"/>
            <a:ext cx="2587372" cy="555982"/>
            <a:chOff x="-11687" y="-1703359"/>
            <a:chExt cx="2687858" cy="5646751"/>
          </a:xfrm>
        </p:grpSpPr>
        <p:sp>
          <p:nvSpPr>
            <p:cNvPr id="30" name="Rounded Rectangle 29"/>
            <p:cNvSpPr/>
            <p:nvPr/>
          </p:nvSpPr>
          <p:spPr>
            <a:xfrm>
              <a:off x="-11687" y="-1703359"/>
              <a:ext cx="2687858" cy="5442653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31211" y="-1236853"/>
              <a:ext cx="2425438" cy="518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>
                  <a:solidFill>
                    <a:sysClr val="window" lastClr="FFFFFF"/>
                  </a:solidFill>
                  <a:latin typeface="+mj-lt"/>
                </a:rPr>
                <a:t>SME owners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6855" y="2064580"/>
            <a:ext cx="3378734" cy="555982"/>
            <a:chOff x="0" y="0"/>
            <a:chExt cx="2687858" cy="5442657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2000" dirty="0">
                  <a:solidFill>
                    <a:sysClr val="window" lastClr="FFFFFF"/>
                  </a:solidFill>
                  <a:latin typeface="+mj-lt"/>
                </a:rPr>
                <a:t>Actual costs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70193" y="3039128"/>
            <a:ext cx="4067937" cy="630930"/>
            <a:chOff x="0" y="0"/>
            <a:chExt cx="2687858" cy="5442657"/>
          </a:xfrm>
        </p:grpSpPr>
        <p:sp>
          <p:nvSpPr>
            <p:cNvPr id="36" name="Rounded Rectangle 35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>
                  <a:solidFill>
                    <a:srgbClr val="0000CC"/>
                  </a:solidFill>
                  <a:latin typeface="+mj-lt"/>
                </a:rPr>
                <a:t>1B Project-based remuneration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52779" y="3059686"/>
            <a:ext cx="4334697" cy="591606"/>
            <a:chOff x="0" y="0"/>
            <a:chExt cx="2687858" cy="5442657"/>
          </a:xfrm>
          <a:solidFill>
            <a:srgbClr val="99FF99">
              <a:alpha val="25000"/>
            </a:srgbClr>
          </a:solidFill>
        </p:grpSpPr>
        <p:sp>
          <p:nvSpPr>
            <p:cNvPr id="45" name="Rounded Rectangle 44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7E9FEA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grpFill/>
            <a:ln>
              <a:solidFill>
                <a:srgbClr val="7E9FE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dirty="0">
                  <a:solidFill>
                    <a:srgbClr val="0000CC"/>
                  </a:solidFill>
                  <a:latin typeface="+mj-lt"/>
                </a:rPr>
                <a:t>1A Non project-based remuneration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369645" y="4137356"/>
            <a:ext cx="1660122" cy="657719"/>
            <a:chOff x="0" y="0"/>
            <a:chExt cx="2687858" cy="5442657"/>
          </a:xfrm>
        </p:grpSpPr>
        <p:sp>
          <p:nvSpPr>
            <p:cNvPr id="48" name="Rounded Rectangle 47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0" dirty="0">
                  <a:solidFill>
                    <a:srgbClr val="0000CC"/>
                  </a:solidFill>
                  <a:latin typeface="+mj-lt"/>
                </a:rPr>
                <a:t>Monthly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390575" y="4145487"/>
            <a:ext cx="1796898" cy="621576"/>
            <a:chOff x="0" y="0"/>
            <a:chExt cx="2687858" cy="5442657"/>
          </a:xfrm>
          <a:solidFill>
            <a:srgbClr val="99FF99">
              <a:alpha val="25000"/>
            </a:srgbClr>
          </a:solidFill>
        </p:grpSpPr>
        <p:sp>
          <p:nvSpPr>
            <p:cNvPr id="54" name="Rounded Rectangle 5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grpFill/>
            <a:ln>
              <a:solidFill>
                <a:srgbClr val="7E9FEA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0" dirty="0">
                  <a:solidFill>
                    <a:srgbClr val="0000CC"/>
                  </a:solidFill>
                  <a:latin typeface="+mj-lt"/>
                </a:rPr>
                <a:t>Annual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57552" y="4138914"/>
            <a:ext cx="2307461" cy="637656"/>
            <a:chOff x="0" y="0"/>
            <a:chExt cx="2687858" cy="5442657"/>
          </a:xfrm>
        </p:grpSpPr>
        <p:sp>
          <p:nvSpPr>
            <p:cNvPr id="57" name="Rounded Rectangle 56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0" dirty="0">
                  <a:solidFill>
                    <a:srgbClr val="0000CC"/>
                  </a:solidFill>
                  <a:latin typeface="+mj-lt"/>
                </a:rPr>
                <a:t>Additional remuneration?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50235" y="5330697"/>
            <a:ext cx="1518420" cy="432048"/>
            <a:chOff x="0" y="0"/>
            <a:chExt cx="2687858" cy="5442657"/>
          </a:xfrm>
        </p:grpSpPr>
        <p:sp>
          <p:nvSpPr>
            <p:cNvPr id="60" name="Rounded Rectangle 59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24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b="0" dirty="0">
                  <a:solidFill>
                    <a:srgbClr val="0000CC"/>
                  </a:solidFill>
                  <a:latin typeface="+mj-lt"/>
                </a:rPr>
                <a:t>Eligible?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8839" y="5320282"/>
            <a:ext cx="1518420" cy="432048"/>
            <a:chOff x="0" y="0"/>
            <a:chExt cx="2687858" cy="5442657"/>
          </a:xfrm>
        </p:grpSpPr>
        <p:sp>
          <p:nvSpPr>
            <p:cNvPr id="63" name="Rounded Rectangle 6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24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b="0" dirty="0">
                  <a:solidFill>
                    <a:srgbClr val="0000CC"/>
                  </a:solidFill>
                  <a:latin typeface="+mj-lt"/>
                </a:rPr>
                <a:t>Not eligible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065591" y="5341112"/>
            <a:ext cx="1695554" cy="432048"/>
            <a:chOff x="0" y="0"/>
            <a:chExt cx="2687858" cy="5442657"/>
          </a:xfrm>
        </p:grpSpPr>
        <p:sp>
          <p:nvSpPr>
            <p:cNvPr id="66" name="Rounded Rectangle 65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24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b="0" dirty="0">
                  <a:solidFill>
                    <a:srgbClr val="0000CC"/>
                  </a:solidFill>
                  <a:latin typeface="+mj-lt"/>
                </a:rPr>
                <a:t>Hourly rates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94359" y="6265473"/>
            <a:ext cx="1427924" cy="432048"/>
            <a:chOff x="0" y="0"/>
            <a:chExt cx="2687858" cy="5442657"/>
          </a:xfrm>
        </p:grpSpPr>
        <p:sp>
          <p:nvSpPr>
            <p:cNvPr id="69" name="Rounded Rectangle 68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200" b="0" dirty="0">
                  <a:solidFill>
                    <a:srgbClr val="0000CC"/>
                  </a:solidFill>
                  <a:latin typeface="+mj-lt"/>
                </a:rPr>
                <a:t>Within the cap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45297" y="6255058"/>
            <a:ext cx="1503673" cy="432048"/>
            <a:chOff x="0" y="0"/>
            <a:chExt cx="2687858" cy="5442657"/>
          </a:xfrm>
        </p:grpSpPr>
        <p:sp>
          <p:nvSpPr>
            <p:cNvPr id="72" name="Rounded Rectangle 71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200" b="0" dirty="0">
                  <a:solidFill>
                    <a:srgbClr val="0000CC"/>
                  </a:solidFill>
                  <a:latin typeface="+mj-lt"/>
                </a:rPr>
                <a:t>Above the cap</a:t>
              </a:r>
            </a:p>
          </p:txBody>
        </p:sp>
      </p:grpSp>
      <p:cxnSp>
        <p:nvCxnSpPr>
          <p:cNvPr id="7" name="Straight Arrow Connector 6"/>
          <p:cNvCxnSpPr>
            <a:stCxn id="25" idx="2"/>
          </p:cNvCxnSpPr>
          <p:nvPr/>
        </p:nvCxnSpPr>
        <p:spPr bwMode="auto">
          <a:xfrm>
            <a:off x="5292717" y="165547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25" idx="2"/>
            <a:endCxn id="30" idx="0"/>
          </p:cNvCxnSpPr>
          <p:nvPr/>
        </p:nvCxnSpPr>
        <p:spPr bwMode="auto">
          <a:xfrm flipH="1">
            <a:off x="1677088" y="1654844"/>
            <a:ext cx="3625353" cy="42250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24" idx="2"/>
            <a:endCxn id="33" idx="0"/>
          </p:cNvCxnSpPr>
          <p:nvPr/>
        </p:nvCxnSpPr>
        <p:spPr bwMode="auto">
          <a:xfrm>
            <a:off x="5302438" y="1668249"/>
            <a:ext cx="13784" cy="39633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24" idx="2"/>
            <a:endCxn id="27" idx="0"/>
          </p:cNvCxnSpPr>
          <p:nvPr/>
        </p:nvCxnSpPr>
        <p:spPr bwMode="auto">
          <a:xfrm>
            <a:off x="5302441" y="1668248"/>
            <a:ext cx="3432475" cy="39005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34" idx="2"/>
            <a:endCxn id="37" idx="0"/>
          </p:cNvCxnSpPr>
          <p:nvPr/>
        </p:nvCxnSpPr>
        <p:spPr bwMode="auto">
          <a:xfrm flipH="1">
            <a:off x="2904159" y="2607158"/>
            <a:ext cx="2412064" cy="44718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33" idx="2"/>
            <a:endCxn id="46" idx="0"/>
          </p:cNvCxnSpPr>
          <p:nvPr/>
        </p:nvCxnSpPr>
        <p:spPr bwMode="auto">
          <a:xfrm>
            <a:off x="5316224" y="2620562"/>
            <a:ext cx="2703903" cy="453386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45" idx="2"/>
            <a:endCxn id="48" idx="0"/>
          </p:cNvCxnSpPr>
          <p:nvPr/>
        </p:nvCxnSpPr>
        <p:spPr bwMode="auto">
          <a:xfrm flipH="1">
            <a:off x="7199708" y="3651294"/>
            <a:ext cx="820419" cy="48606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45" idx="2"/>
            <a:endCxn id="54" idx="0"/>
          </p:cNvCxnSpPr>
          <p:nvPr/>
        </p:nvCxnSpPr>
        <p:spPr bwMode="auto">
          <a:xfrm>
            <a:off x="8020127" y="3651295"/>
            <a:ext cx="1268899" cy="49419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57" idx="2"/>
            <a:endCxn id="61" idx="0"/>
          </p:cNvCxnSpPr>
          <p:nvPr/>
        </p:nvCxnSpPr>
        <p:spPr bwMode="auto">
          <a:xfrm>
            <a:off x="1911283" y="4776570"/>
            <a:ext cx="1298165" cy="56454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57" idx="2"/>
            <a:endCxn id="64" idx="0"/>
          </p:cNvCxnSpPr>
          <p:nvPr/>
        </p:nvCxnSpPr>
        <p:spPr bwMode="auto">
          <a:xfrm flipH="1">
            <a:off x="1048051" y="4776573"/>
            <a:ext cx="863231" cy="55412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61" idx="2"/>
            <a:endCxn id="73" idx="0"/>
          </p:cNvCxnSpPr>
          <p:nvPr/>
        </p:nvCxnSpPr>
        <p:spPr bwMode="auto">
          <a:xfrm flipH="1">
            <a:off x="2097132" y="5752331"/>
            <a:ext cx="1112314" cy="5131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61" idx="2"/>
            <a:endCxn id="69" idx="0"/>
          </p:cNvCxnSpPr>
          <p:nvPr/>
        </p:nvCxnSpPr>
        <p:spPr bwMode="auto">
          <a:xfrm>
            <a:off x="3209445" y="5752329"/>
            <a:ext cx="598876" cy="51314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76" idx="2"/>
            <a:endCxn id="66" idx="1"/>
          </p:cNvCxnSpPr>
          <p:nvPr/>
        </p:nvCxnSpPr>
        <p:spPr bwMode="auto">
          <a:xfrm>
            <a:off x="4773721" y="4795072"/>
            <a:ext cx="1291870" cy="76206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3619993" y="4157416"/>
            <a:ext cx="2307461" cy="637656"/>
            <a:chOff x="0" y="0"/>
            <a:chExt cx="2687858" cy="5442657"/>
          </a:xfrm>
        </p:grpSpPr>
        <p:sp>
          <p:nvSpPr>
            <p:cNvPr id="76" name="Rounded Rectangle 75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0" dirty="0">
                  <a:solidFill>
                    <a:srgbClr val="0000CC"/>
                  </a:solidFill>
                  <a:latin typeface="+mj-lt"/>
                </a:rPr>
                <a:t>Basic remuneration</a:t>
              </a:r>
            </a:p>
          </p:txBody>
        </p:sp>
      </p:grpSp>
      <p:cxnSp>
        <p:nvCxnSpPr>
          <p:cNvPr id="79" name="Straight Arrow Connector 78"/>
          <p:cNvCxnSpPr>
            <a:stCxn id="37" idx="2"/>
            <a:endCxn id="58" idx="0"/>
          </p:cNvCxnSpPr>
          <p:nvPr/>
        </p:nvCxnSpPr>
        <p:spPr bwMode="auto">
          <a:xfrm flipH="1">
            <a:off x="1911282" y="3654849"/>
            <a:ext cx="992879" cy="499439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7" idx="2"/>
            <a:endCxn id="77" idx="0"/>
          </p:cNvCxnSpPr>
          <p:nvPr/>
        </p:nvCxnSpPr>
        <p:spPr bwMode="auto">
          <a:xfrm>
            <a:off x="2904159" y="3654850"/>
            <a:ext cx="1869562" cy="51794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49" idx="2"/>
            <a:endCxn id="67" idx="0"/>
          </p:cNvCxnSpPr>
          <p:nvPr/>
        </p:nvCxnSpPr>
        <p:spPr bwMode="auto">
          <a:xfrm flipH="1">
            <a:off x="6913369" y="4779216"/>
            <a:ext cx="286338" cy="57231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55" idx="2"/>
            <a:endCxn id="66" idx="3"/>
          </p:cNvCxnSpPr>
          <p:nvPr/>
        </p:nvCxnSpPr>
        <p:spPr bwMode="auto">
          <a:xfrm flipH="1">
            <a:off x="7761147" y="4752078"/>
            <a:ext cx="1527879" cy="805058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82" name="Group 81"/>
          <p:cNvGrpSpPr/>
          <p:nvPr/>
        </p:nvGrpSpPr>
        <p:grpSpPr>
          <a:xfrm>
            <a:off x="5035925" y="6182486"/>
            <a:ext cx="1289335" cy="409492"/>
            <a:chOff x="0" y="0"/>
            <a:chExt cx="2687858" cy="5442657"/>
          </a:xfrm>
          <a:solidFill>
            <a:srgbClr val="99FF99">
              <a:alpha val="25000"/>
            </a:srgbClr>
          </a:solidFill>
        </p:grpSpPr>
        <p:sp>
          <p:nvSpPr>
            <p:cNvPr id="85" name="Rounded Rectangle 84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grp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200" b="0" dirty="0">
                  <a:solidFill>
                    <a:srgbClr val="0000CC"/>
                  </a:solidFill>
                  <a:latin typeface="+mj-lt"/>
                </a:rPr>
                <a:t>1720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439032" y="6194757"/>
            <a:ext cx="1289335" cy="409492"/>
            <a:chOff x="0" y="0"/>
            <a:chExt cx="2687858" cy="5442657"/>
          </a:xfrm>
        </p:grpSpPr>
        <p:sp>
          <p:nvSpPr>
            <p:cNvPr id="91" name="Rounded Rectangle 90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200" b="0" dirty="0">
                  <a:solidFill>
                    <a:srgbClr val="0000CC"/>
                  </a:solidFill>
                  <a:latin typeface="+mj-lt"/>
                </a:rPr>
                <a:t>Individual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948965" y="6182486"/>
            <a:ext cx="1289335" cy="409492"/>
            <a:chOff x="0" y="0"/>
            <a:chExt cx="2687858" cy="5442657"/>
          </a:xfrm>
        </p:grpSpPr>
        <p:sp>
          <p:nvSpPr>
            <p:cNvPr id="94" name="Rounded Rectangle 9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algn="ctr" defTabSz="1778041">
                <a:lnSpc>
                  <a:spcPct val="90000"/>
                </a:lnSpc>
                <a:spcAft>
                  <a:spcPct val="35000"/>
                </a:spcAft>
              </a:pPr>
              <a:r>
                <a:rPr lang="en-GB" sz="1200" b="0" dirty="0">
                  <a:solidFill>
                    <a:srgbClr val="0000CC"/>
                  </a:solidFill>
                  <a:latin typeface="+mj-lt"/>
                </a:rPr>
                <a:t>Standard</a:t>
              </a:r>
            </a:p>
          </p:txBody>
        </p:sp>
      </p:grpSp>
      <p:cxnSp>
        <p:nvCxnSpPr>
          <p:cNvPr id="97" name="Straight Arrow Connector 96"/>
          <p:cNvCxnSpPr>
            <a:stCxn id="66" idx="2"/>
            <a:endCxn id="85" idx="0"/>
          </p:cNvCxnSpPr>
          <p:nvPr/>
        </p:nvCxnSpPr>
        <p:spPr bwMode="auto">
          <a:xfrm flipH="1">
            <a:off x="5680591" y="5773163"/>
            <a:ext cx="1232778" cy="40932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stCxn id="67" idx="2"/>
            <a:endCxn id="92" idx="0"/>
          </p:cNvCxnSpPr>
          <p:nvPr/>
        </p:nvCxnSpPr>
        <p:spPr bwMode="auto">
          <a:xfrm>
            <a:off x="6913371" y="5762745"/>
            <a:ext cx="170329" cy="44188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67" idx="2"/>
            <a:endCxn id="94" idx="0"/>
          </p:cNvCxnSpPr>
          <p:nvPr/>
        </p:nvCxnSpPr>
        <p:spPr bwMode="auto">
          <a:xfrm>
            <a:off x="6913369" y="5762745"/>
            <a:ext cx="1680262" cy="41974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685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2284" y="1620391"/>
            <a:ext cx="7416449" cy="4313684"/>
            <a:chOff x="90491" y="1712913"/>
            <a:chExt cx="7416449" cy="4313684"/>
          </a:xfrm>
        </p:grpSpPr>
        <p:sp>
          <p:nvSpPr>
            <p:cNvPr id="8" name="Rectangle 7"/>
            <p:cNvSpPr/>
            <p:nvPr/>
          </p:nvSpPr>
          <p:spPr bwMode="auto">
            <a:xfrm>
              <a:off x="90491" y="1712913"/>
              <a:ext cx="7416449" cy="2384425"/>
            </a:xfrm>
            <a:prstGeom prst="rect">
              <a:avLst/>
            </a:prstGeom>
            <a:solidFill>
              <a:srgbClr val="133176">
                <a:alpha val="5000"/>
              </a:srgb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50853" y="2098675"/>
              <a:ext cx="2524125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Hours worked</a:t>
              </a: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00" dirty="0">
                  <a:solidFill>
                    <a:srgbClr val="5757FF"/>
                  </a:solidFill>
                  <a:sym typeface="Wingdings"/>
                </a:rPr>
                <a:t></a:t>
              </a:r>
              <a:endParaRPr lang="en-GB" sz="3700" dirty="0">
                <a:solidFill>
                  <a:srgbClr val="5757FF"/>
                </a:solidFill>
              </a:endParaRPr>
            </a:p>
          </p:txBody>
        </p:sp>
        <p:sp>
          <p:nvSpPr>
            <p:cNvPr id="14" name="Plus 13"/>
            <p:cNvSpPr/>
            <p:nvPr/>
          </p:nvSpPr>
          <p:spPr bwMode="auto">
            <a:xfrm rot="18803392">
              <a:off x="3124997" y="2548732"/>
              <a:ext cx="692150" cy="709612"/>
            </a:xfrm>
            <a:prstGeom prst="mathPlus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78278" y="2098675"/>
              <a:ext cx="2914650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Hourly rate</a:t>
              </a:r>
            </a:p>
            <a:p>
              <a:pPr algn="ctr" defTabSz="456323" fontAlgn="auto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5757FF"/>
                  </a:solidFill>
                  <a:sym typeface="Wingdings"/>
                </a:rPr>
                <a:t>EUR</a:t>
              </a:r>
              <a:r>
                <a:rPr lang="en-GB" sz="2400" b="0" dirty="0">
                  <a:solidFill>
                    <a:srgbClr val="5757FF"/>
                  </a:solidFill>
                  <a:sym typeface="Wingdings"/>
                </a:rPr>
                <a:t>/hour</a:t>
              </a:r>
              <a:endParaRPr lang="fr-BE" sz="2400" dirty="0">
                <a:solidFill>
                  <a:srgbClr val="5757FF"/>
                </a:solidFill>
              </a:endParaRPr>
            </a:p>
          </p:txBody>
        </p:sp>
        <p:sp>
          <p:nvSpPr>
            <p:cNvPr id="23" name="Notched Right Arrow 22"/>
            <p:cNvSpPr/>
            <p:nvPr/>
          </p:nvSpPr>
          <p:spPr>
            <a:xfrm rot="5400000">
              <a:off x="1349376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4" name="TextBox 23"/>
            <p:cNvSpPr txBox="1">
              <a:spLocks noChangeArrowheads="1"/>
            </p:cNvSpPr>
            <p:nvPr/>
          </p:nvSpPr>
          <p:spPr bwMode="auto">
            <a:xfrm>
              <a:off x="385763" y="5383215"/>
              <a:ext cx="2665412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2400" dirty="0" smtClean="0">
                  <a:solidFill>
                    <a:srgbClr val="5757FF"/>
                  </a:solidFill>
                </a:rPr>
                <a:t>Time records</a:t>
              </a:r>
              <a:endParaRPr lang="en-GB" sz="2400" dirty="0">
                <a:solidFill>
                  <a:srgbClr val="5757FF"/>
                </a:solidFill>
              </a:endParaRPr>
            </a:p>
          </p:txBody>
        </p:sp>
        <p:sp>
          <p:nvSpPr>
            <p:cNvPr id="31" name="Notched Right Arrow 30"/>
            <p:cNvSpPr/>
            <p:nvPr/>
          </p:nvSpPr>
          <p:spPr>
            <a:xfrm rot="5400000">
              <a:off x="5060951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6" name="TextBox 32"/>
            <p:cNvSpPr txBox="1">
              <a:spLocks noChangeArrowheads="1"/>
            </p:cNvSpPr>
            <p:nvPr/>
          </p:nvSpPr>
          <p:spPr bwMode="auto">
            <a:xfrm>
              <a:off x="3533777" y="5287966"/>
              <a:ext cx="3749675" cy="73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2100" dirty="0" smtClean="0">
                  <a:solidFill>
                    <a:srgbClr val="5757FF"/>
                  </a:solidFill>
                </a:rPr>
                <a:t>Formula in the Grant Agreement</a:t>
              </a:r>
              <a:endParaRPr lang="en-GB" sz="2100" dirty="0">
                <a:solidFill>
                  <a:srgbClr val="5757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Calculation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8691"/>
          <p:cNvGrpSpPr>
            <a:grpSpLocks/>
          </p:cNvGrpSpPr>
          <p:nvPr/>
        </p:nvGrpSpPr>
        <p:grpSpPr bwMode="auto">
          <a:xfrm>
            <a:off x="406123" y="3101290"/>
            <a:ext cx="1125056" cy="982755"/>
            <a:chOff x="4614863" y="3071813"/>
            <a:chExt cx="1622425" cy="1533525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614863" y="3714750"/>
              <a:ext cx="312738" cy="890588"/>
            </a:xfrm>
            <a:custGeom>
              <a:avLst/>
              <a:gdLst>
                <a:gd name="T0" fmla="*/ 2147483647 w 393"/>
                <a:gd name="T1" fmla="*/ 2147483647 h 1123"/>
                <a:gd name="T2" fmla="*/ 2147483647 w 393"/>
                <a:gd name="T3" fmla="*/ 2147483647 h 1123"/>
                <a:gd name="T4" fmla="*/ 2147483647 w 393"/>
                <a:gd name="T5" fmla="*/ 2147483647 h 1123"/>
                <a:gd name="T6" fmla="*/ 2147483647 w 393"/>
                <a:gd name="T7" fmla="*/ 2147483647 h 1123"/>
                <a:gd name="T8" fmla="*/ 2147483647 w 393"/>
                <a:gd name="T9" fmla="*/ 2147483647 h 1123"/>
                <a:gd name="T10" fmla="*/ 2147483647 w 393"/>
                <a:gd name="T11" fmla="*/ 2147483647 h 1123"/>
                <a:gd name="T12" fmla="*/ 2147483647 w 393"/>
                <a:gd name="T13" fmla="*/ 2147483647 h 1123"/>
                <a:gd name="T14" fmla="*/ 2147483647 w 393"/>
                <a:gd name="T15" fmla="*/ 2147483647 h 1123"/>
                <a:gd name="T16" fmla="*/ 2147483647 w 393"/>
                <a:gd name="T17" fmla="*/ 2147483647 h 1123"/>
                <a:gd name="T18" fmla="*/ 2147483647 w 393"/>
                <a:gd name="T19" fmla="*/ 2147483647 h 1123"/>
                <a:gd name="T20" fmla="*/ 2147483647 w 393"/>
                <a:gd name="T21" fmla="*/ 2147483647 h 1123"/>
                <a:gd name="T22" fmla="*/ 2147483647 w 393"/>
                <a:gd name="T23" fmla="*/ 2147483647 h 1123"/>
                <a:gd name="T24" fmla="*/ 2147483647 w 393"/>
                <a:gd name="T25" fmla="*/ 2147483647 h 1123"/>
                <a:gd name="T26" fmla="*/ 2147483647 w 393"/>
                <a:gd name="T27" fmla="*/ 2147483647 h 1123"/>
                <a:gd name="T28" fmla="*/ 2147483647 w 393"/>
                <a:gd name="T29" fmla="*/ 2147483647 h 1123"/>
                <a:gd name="T30" fmla="*/ 2147483647 w 393"/>
                <a:gd name="T31" fmla="*/ 2147483647 h 1123"/>
                <a:gd name="T32" fmla="*/ 2147483647 w 393"/>
                <a:gd name="T33" fmla="*/ 2147483647 h 1123"/>
                <a:gd name="T34" fmla="*/ 2147483647 w 393"/>
                <a:gd name="T35" fmla="*/ 2147483647 h 1123"/>
                <a:gd name="T36" fmla="*/ 2147483647 w 393"/>
                <a:gd name="T37" fmla="*/ 2147483647 h 1123"/>
                <a:gd name="T38" fmla="*/ 2147483647 w 393"/>
                <a:gd name="T39" fmla="*/ 2147483647 h 1123"/>
                <a:gd name="T40" fmla="*/ 2147483647 w 393"/>
                <a:gd name="T41" fmla="*/ 2147483647 h 1123"/>
                <a:gd name="T42" fmla="*/ 0 w 393"/>
                <a:gd name="T43" fmla="*/ 2147483647 h 1123"/>
                <a:gd name="T44" fmla="*/ 0 w 393"/>
                <a:gd name="T45" fmla="*/ 2147483647 h 1123"/>
                <a:gd name="T46" fmla="*/ 2147483647 w 393"/>
                <a:gd name="T47" fmla="*/ 2147483647 h 1123"/>
                <a:gd name="T48" fmla="*/ 2147483647 w 393"/>
                <a:gd name="T49" fmla="*/ 2147483647 h 1123"/>
                <a:gd name="T50" fmla="*/ 2147483647 w 393"/>
                <a:gd name="T51" fmla="*/ 2147483647 h 1123"/>
                <a:gd name="T52" fmla="*/ 2147483647 w 393"/>
                <a:gd name="T53" fmla="*/ 2147483647 h 1123"/>
                <a:gd name="T54" fmla="*/ 2147483647 w 393"/>
                <a:gd name="T55" fmla="*/ 2147483647 h 1123"/>
                <a:gd name="T56" fmla="*/ 2147483647 w 393"/>
                <a:gd name="T57" fmla="*/ 2147483647 h 1123"/>
                <a:gd name="T58" fmla="*/ 2147483647 w 393"/>
                <a:gd name="T59" fmla="*/ 2147483647 h 1123"/>
                <a:gd name="T60" fmla="*/ 2147483647 w 393"/>
                <a:gd name="T61" fmla="*/ 2147483647 h 1123"/>
                <a:gd name="T62" fmla="*/ 2147483647 w 393"/>
                <a:gd name="T63" fmla="*/ 2147483647 h 1123"/>
                <a:gd name="T64" fmla="*/ 2147483647 w 393"/>
                <a:gd name="T65" fmla="*/ 2147483647 h 1123"/>
                <a:gd name="T66" fmla="*/ 2147483647 w 393"/>
                <a:gd name="T67" fmla="*/ 2147483647 h 1123"/>
                <a:gd name="T68" fmla="*/ 2147483647 w 393"/>
                <a:gd name="T69" fmla="*/ 2147483647 h 1123"/>
                <a:gd name="T70" fmla="*/ 2147483647 w 393"/>
                <a:gd name="T71" fmla="*/ 2147483647 h 1123"/>
                <a:gd name="T72" fmla="*/ 2147483647 w 393"/>
                <a:gd name="T73" fmla="*/ 2147483647 h 1123"/>
                <a:gd name="T74" fmla="*/ 2147483647 w 393"/>
                <a:gd name="T75" fmla="*/ 2147483647 h 1123"/>
                <a:gd name="T76" fmla="*/ 2147483647 w 393"/>
                <a:gd name="T77" fmla="*/ 2147483647 h 1123"/>
                <a:gd name="T78" fmla="*/ 2147483647 w 393"/>
                <a:gd name="T79" fmla="*/ 2147483647 h 1123"/>
                <a:gd name="T80" fmla="*/ 2147483647 w 393"/>
                <a:gd name="T81" fmla="*/ 2147483647 h 1123"/>
                <a:gd name="T82" fmla="*/ 2147483647 w 393"/>
                <a:gd name="T83" fmla="*/ 2147483647 h 1123"/>
                <a:gd name="T84" fmla="*/ 2147483647 w 393"/>
                <a:gd name="T85" fmla="*/ 2147483647 h 1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3" h="1123">
                  <a:moveTo>
                    <a:pt x="393" y="1123"/>
                  </a:moveTo>
                  <a:lnTo>
                    <a:pt x="393" y="1121"/>
                  </a:lnTo>
                  <a:lnTo>
                    <a:pt x="390" y="1117"/>
                  </a:lnTo>
                  <a:lnTo>
                    <a:pt x="388" y="1116"/>
                  </a:lnTo>
                  <a:lnTo>
                    <a:pt x="386" y="1112"/>
                  </a:lnTo>
                  <a:lnTo>
                    <a:pt x="384" y="1108"/>
                  </a:lnTo>
                  <a:lnTo>
                    <a:pt x="382" y="1104"/>
                  </a:lnTo>
                  <a:lnTo>
                    <a:pt x="378" y="1098"/>
                  </a:lnTo>
                  <a:lnTo>
                    <a:pt x="374" y="1093"/>
                  </a:lnTo>
                  <a:lnTo>
                    <a:pt x="371" y="1085"/>
                  </a:lnTo>
                  <a:lnTo>
                    <a:pt x="369" y="1079"/>
                  </a:lnTo>
                  <a:lnTo>
                    <a:pt x="363" y="1072"/>
                  </a:lnTo>
                  <a:lnTo>
                    <a:pt x="359" y="1064"/>
                  </a:lnTo>
                  <a:lnTo>
                    <a:pt x="355" y="1057"/>
                  </a:lnTo>
                  <a:lnTo>
                    <a:pt x="350" y="1047"/>
                  </a:lnTo>
                  <a:lnTo>
                    <a:pt x="344" y="1038"/>
                  </a:lnTo>
                  <a:lnTo>
                    <a:pt x="340" y="1028"/>
                  </a:lnTo>
                  <a:lnTo>
                    <a:pt x="335" y="1017"/>
                  </a:lnTo>
                  <a:lnTo>
                    <a:pt x="329" y="1005"/>
                  </a:lnTo>
                  <a:lnTo>
                    <a:pt x="321" y="994"/>
                  </a:lnTo>
                  <a:lnTo>
                    <a:pt x="316" y="981"/>
                  </a:lnTo>
                  <a:lnTo>
                    <a:pt x="310" y="967"/>
                  </a:lnTo>
                  <a:lnTo>
                    <a:pt x="304" y="956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0"/>
                  </a:lnTo>
                  <a:lnTo>
                    <a:pt x="278" y="895"/>
                  </a:lnTo>
                  <a:lnTo>
                    <a:pt x="270" y="880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0"/>
                  </a:lnTo>
                  <a:lnTo>
                    <a:pt x="173" y="629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4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3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7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2"/>
                  </a:lnTo>
                  <a:lnTo>
                    <a:pt x="108" y="515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5"/>
                  </a:lnTo>
                  <a:lnTo>
                    <a:pt x="150" y="648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1"/>
                  </a:lnTo>
                  <a:lnTo>
                    <a:pt x="194" y="764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2"/>
                  </a:lnTo>
                  <a:lnTo>
                    <a:pt x="232" y="857"/>
                  </a:lnTo>
                  <a:lnTo>
                    <a:pt x="243" y="880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8"/>
                  </a:lnTo>
                  <a:lnTo>
                    <a:pt x="289" y="971"/>
                  </a:lnTo>
                  <a:lnTo>
                    <a:pt x="300" y="996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2"/>
                  </a:lnTo>
                  <a:lnTo>
                    <a:pt x="352" y="1085"/>
                  </a:lnTo>
                  <a:lnTo>
                    <a:pt x="393" y="112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681538" y="3071813"/>
              <a:ext cx="1176338" cy="1177925"/>
            </a:xfrm>
            <a:custGeom>
              <a:avLst/>
              <a:gdLst>
                <a:gd name="T0" fmla="*/ 2147483647 w 1482"/>
                <a:gd name="T1" fmla="*/ 2147483647 h 1484"/>
                <a:gd name="T2" fmla="*/ 2147483647 w 1482"/>
                <a:gd name="T3" fmla="*/ 2147483647 h 1484"/>
                <a:gd name="T4" fmla="*/ 2147483647 w 1482"/>
                <a:gd name="T5" fmla="*/ 2147483647 h 1484"/>
                <a:gd name="T6" fmla="*/ 2147483647 w 1482"/>
                <a:gd name="T7" fmla="*/ 2147483647 h 1484"/>
                <a:gd name="T8" fmla="*/ 2147483647 w 1482"/>
                <a:gd name="T9" fmla="*/ 2147483647 h 1484"/>
                <a:gd name="T10" fmla="*/ 2147483647 w 1482"/>
                <a:gd name="T11" fmla="*/ 2147483647 h 1484"/>
                <a:gd name="T12" fmla="*/ 2147483647 w 1482"/>
                <a:gd name="T13" fmla="*/ 2147483647 h 1484"/>
                <a:gd name="T14" fmla="*/ 2147483647 w 1482"/>
                <a:gd name="T15" fmla="*/ 2147483647 h 1484"/>
                <a:gd name="T16" fmla="*/ 2147483647 w 1482"/>
                <a:gd name="T17" fmla="*/ 2147483647 h 1484"/>
                <a:gd name="T18" fmla="*/ 2147483647 w 1482"/>
                <a:gd name="T19" fmla="*/ 2147483647 h 1484"/>
                <a:gd name="T20" fmla="*/ 2147483647 w 1482"/>
                <a:gd name="T21" fmla="*/ 2147483647 h 1484"/>
                <a:gd name="T22" fmla="*/ 2147483647 w 1482"/>
                <a:gd name="T23" fmla="*/ 2147483647 h 1484"/>
                <a:gd name="T24" fmla="*/ 2147483647 w 1482"/>
                <a:gd name="T25" fmla="*/ 2147483647 h 1484"/>
                <a:gd name="T26" fmla="*/ 2147483647 w 1482"/>
                <a:gd name="T27" fmla="*/ 2147483647 h 1484"/>
                <a:gd name="T28" fmla="*/ 2147483647 w 1482"/>
                <a:gd name="T29" fmla="*/ 2147483647 h 1484"/>
                <a:gd name="T30" fmla="*/ 2147483647 w 1482"/>
                <a:gd name="T31" fmla="*/ 2147483647 h 1484"/>
                <a:gd name="T32" fmla="*/ 2147483647 w 1482"/>
                <a:gd name="T33" fmla="*/ 2147483647 h 1484"/>
                <a:gd name="T34" fmla="*/ 2147483647 w 1482"/>
                <a:gd name="T35" fmla="*/ 2147483647 h 1484"/>
                <a:gd name="T36" fmla="*/ 2147483647 w 1482"/>
                <a:gd name="T37" fmla="*/ 0 h 1484"/>
                <a:gd name="T38" fmla="*/ 2147483647 w 1482"/>
                <a:gd name="T39" fmla="*/ 2147483647 h 1484"/>
                <a:gd name="T40" fmla="*/ 2147483647 w 1482"/>
                <a:gd name="T41" fmla="*/ 2147483647 h 1484"/>
                <a:gd name="T42" fmla="*/ 2147483647 w 1482"/>
                <a:gd name="T43" fmla="*/ 2147483647 h 1484"/>
                <a:gd name="T44" fmla="*/ 2147483647 w 1482"/>
                <a:gd name="T45" fmla="*/ 2147483647 h 1484"/>
                <a:gd name="T46" fmla="*/ 2147483647 w 1482"/>
                <a:gd name="T47" fmla="*/ 2147483647 h 1484"/>
                <a:gd name="T48" fmla="*/ 2147483647 w 1482"/>
                <a:gd name="T49" fmla="*/ 2147483647 h 1484"/>
                <a:gd name="T50" fmla="*/ 2147483647 w 1482"/>
                <a:gd name="T51" fmla="*/ 2147483647 h 1484"/>
                <a:gd name="T52" fmla="*/ 2147483647 w 1482"/>
                <a:gd name="T53" fmla="*/ 2147483647 h 1484"/>
                <a:gd name="T54" fmla="*/ 2147483647 w 1482"/>
                <a:gd name="T55" fmla="*/ 2147483647 h 1484"/>
                <a:gd name="T56" fmla="*/ 2147483647 w 1482"/>
                <a:gd name="T57" fmla="*/ 2147483647 h 1484"/>
                <a:gd name="T58" fmla="*/ 2147483647 w 1482"/>
                <a:gd name="T59" fmla="*/ 2147483647 h 1484"/>
                <a:gd name="T60" fmla="*/ 2147483647 w 1482"/>
                <a:gd name="T61" fmla="*/ 2147483647 h 1484"/>
                <a:gd name="T62" fmla="*/ 2147483647 w 1482"/>
                <a:gd name="T63" fmla="*/ 2147483647 h 1484"/>
                <a:gd name="T64" fmla="*/ 2147483647 w 1482"/>
                <a:gd name="T65" fmla="*/ 2147483647 h 1484"/>
                <a:gd name="T66" fmla="*/ 2147483647 w 1482"/>
                <a:gd name="T67" fmla="*/ 2147483647 h 1484"/>
                <a:gd name="T68" fmla="*/ 2147483647 w 1482"/>
                <a:gd name="T69" fmla="*/ 2147483647 h 1484"/>
                <a:gd name="T70" fmla="*/ 2147483647 w 1482"/>
                <a:gd name="T71" fmla="*/ 2147483647 h 1484"/>
                <a:gd name="T72" fmla="*/ 2147483647 w 1482"/>
                <a:gd name="T73" fmla="*/ 2147483647 h 1484"/>
                <a:gd name="T74" fmla="*/ 2147483647 w 1482"/>
                <a:gd name="T75" fmla="*/ 2147483647 h 1484"/>
                <a:gd name="T76" fmla="*/ 2147483647 w 1482"/>
                <a:gd name="T77" fmla="*/ 2147483647 h 1484"/>
                <a:gd name="T78" fmla="*/ 2147483647 w 1482"/>
                <a:gd name="T79" fmla="*/ 2147483647 h 1484"/>
                <a:gd name="T80" fmla="*/ 2147483647 w 1482"/>
                <a:gd name="T81" fmla="*/ 2147483647 h 1484"/>
                <a:gd name="T82" fmla="*/ 2147483647 w 1482"/>
                <a:gd name="T83" fmla="*/ 2147483647 h 1484"/>
                <a:gd name="T84" fmla="*/ 2147483647 w 1482"/>
                <a:gd name="T85" fmla="*/ 2147483647 h 1484"/>
                <a:gd name="T86" fmla="*/ 2147483647 w 1482"/>
                <a:gd name="T87" fmla="*/ 2147483647 h 1484"/>
                <a:gd name="T88" fmla="*/ 2147483647 w 1482"/>
                <a:gd name="T89" fmla="*/ 2147483647 h 1484"/>
                <a:gd name="T90" fmla="*/ 2147483647 w 1482"/>
                <a:gd name="T91" fmla="*/ 2147483647 h 1484"/>
                <a:gd name="T92" fmla="*/ 2147483647 w 1482"/>
                <a:gd name="T93" fmla="*/ 2147483647 h 1484"/>
                <a:gd name="T94" fmla="*/ 2147483647 w 1482"/>
                <a:gd name="T95" fmla="*/ 2147483647 h 1484"/>
                <a:gd name="T96" fmla="*/ 2147483647 w 1482"/>
                <a:gd name="T97" fmla="*/ 2147483647 h 1484"/>
                <a:gd name="T98" fmla="*/ 2147483647 w 1482"/>
                <a:gd name="T99" fmla="*/ 2147483647 h 1484"/>
                <a:gd name="T100" fmla="*/ 2147483647 w 1482"/>
                <a:gd name="T101" fmla="*/ 2147483647 h 1484"/>
                <a:gd name="T102" fmla="*/ 2147483647 w 1482"/>
                <a:gd name="T103" fmla="*/ 2147483647 h 1484"/>
                <a:gd name="T104" fmla="*/ 2147483647 w 1482"/>
                <a:gd name="T105" fmla="*/ 2147483647 h 1484"/>
                <a:gd name="T106" fmla="*/ 2147483647 w 1482"/>
                <a:gd name="T107" fmla="*/ 2147483647 h 1484"/>
                <a:gd name="T108" fmla="*/ 2147483647 w 1482"/>
                <a:gd name="T109" fmla="*/ 2147483647 h 1484"/>
                <a:gd name="T110" fmla="*/ 2147483647 w 1482"/>
                <a:gd name="T111" fmla="*/ 2147483647 h 1484"/>
                <a:gd name="T112" fmla="*/ 2147483647 w 1482"/>
                <a:gd name="T113" fmla="*/ 2147483647 h 1484"/>
                <a:gd name="T114" fmla="*/ 2147483647 w 1482"/>
                <a:gd name="T115" fmla="*/ 2147483647 h 1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2" h="1484">
                  <a:moveTo>
                    <a:pt x="707" y="1484"/>
                  </a:moveTo>
                  <a:lnTo>
                    <a:pt x="705" y="1484"/>
                  </a:lnTo>
                  <a:lnTo>
                    <a:pt x="699" y="1484"/>
                  </a:lnTo>
                  <a:lnTo>
                    <a:pt x="697" y="1484"/>
                  </a:lnTo>
                  <a:lnTo>
                    <a:pt x="694" y="1484"/>
                  </a:lnTo>
                  <a:lnTo>
                    <a:pt x="688" y="1484"/>
                  </a:lnTo>
                  <a:lnTo>
                    <a:pt x="684" y="1484"/>
                  </a:lnTo>
                  <a:lnTo>
                    <a:pt x="676" y="1484"/>
                  </a:lnTo>
                  <a:lnTo>
                    <a:pt x="673" y="1484"/>
                  </a:lnTo>
                  <a:lnTo>
                    <a:pt x="665" y="1484"/>
                  </a:lnTo>
                  <a:lnTo>
                    <a:pt x="657" y="1484"/>
                  </a:lnTo>
                  <a:lnTo>
                    <a:pt x="650" y="1482"/>
                  </a:lnTo>
                  <a:lnTo>
                    <a:pt x="642" y="1482"/>
                  </a:lnTo>
                  <a:lnTo>
                    <a:pt x="633" y="1482"/>
                  </a:lnTo>
                  <a:lnTo>
                    <a:pt x="625" y="1482"/>
                  </a:lnTo>
                  <a:lnTo>
                    <a:pt x="616" y="1480"/>
                  </a:lnTo>
                  <a:lnTo>
                    <a:pt x="606" y="1480"/>
                  </a:lnTo>
                  <a:lnTo>
                    <a:pt x="595" y="1478"/>
                  </a:lnTo>
                  <a:lnTo>
                    <a:pt x="583" y="1478"/>
                  </a:lnTo>
                  <a:lnTo>
                    <a:pt x="574" y="1476"/>
                  </a:lnTo>
                  <a:lnTo>
                    <a:pt x="562" y="1474"/>
                  </a:lnTo>
                  <a:lnTo>
                    <a:pt x="551" y="1472"/>
                  </a:lnTo>
                  <a:lnTo>
                    <a:pt x="540" y="1472"/>
                  </a:lnTo>
                  <a:lnTo>
                    <a:pt x="526" y="1469"/>
                  </a:lnTo>
                  <a:lnTo>
                    <a:pt x="513" y="1467"/>
                  </a:lnTo>
                  <a:lnTo>
                    <a:pt x="502" y="1463"/>
                  </a:lnTo>
                  <a:lnTo>
                    <a:pt x="488" y="1461"/>
                  </a:lnTo>
                  <a:lnTo>
                    <a:pt x="473" y="1455"/>
                  </a:lnTo>
                  <a:lnTo>
                    <a:pt x="462" y="1453"/>
                  </a:lnTo>
                  <a:lnTo>
                    <a:pt x="448" y="1450"/>
                  </a:lnTo>
                  <a:lnTo>
                    <a:pt x="435" y="1444"/>
                  </a:lnTo>
                  <a:lnTo>
                    <a:pt x="420" y="1438"/>
                  </a:lnTo>
                  <a:lnTo>
                    <a:pt x="406" y="1434"/>
                  </a:lnTo>
                  <a:lnTo>
                    <a:pt x="393" y="1429"/>
                  </a:lnTo>
                  <a:lnTo>
                    <a:pt x="380" y="1423"/>
                  </a:lnTo>
                  <a:lnTo>
                    <a:pt x="365" y="1415"/>
                  </a:lnTo>
                  <a:lnTo>
                    <a:pt x="351" y="1408"/>
                  </a:lnTo>
                  <a:lnTo>
                    <a:pt x="338" y="1400"/>
                  </a:lnTo>
                  <a:lnTo>
                    <a:pt x="323" y="1395"/>
                  </a:lnTo>
                  <a:lnTo>
                    <a:pt x="309" y="1385"/>
                  </a:lnTo>
                  <a:lnTo>
                    <a:pt x="294" y="1377"/>
                  </a:lnTo>
                  <a:lnTo>
                    <a:pt x="281" y="1368"/>
                  </a:lnTo>
                  <a:lnTo>
                    <a:pt x="268" y="1358"/>
                  </a:lnTo>
                  <a:lnTo>
                    <a:pt x="254" y="1347"/>
                  </a:lnTo>
                  <a:lnTo>
                    <a:pt x="241" y="1338"/>
                  </a:lnTo>
                  <a:lnTo>
                    <a:pt x="228" y="1326"/>
                  </a:lnTo>
                  <a:lnTo>
                    <a:pt x="216" y="1315"/>
                  </a:lnTo>
                  <a:lnTo>
                    <a:pt x="201" y="1301"/>
                  </a:lnTo>
                  <a:lnTo>
                    <a:pt x="188" y="1288"/>
                  </a:lnTo>
                  <a:lnTo>
                    <a:pt x="176" y="1273"/>
                  </a:lnTo>
                  <a:lnTo>
                    <a:pt x="165" y="1260"/>
                  </a:lnTo>
                  <a:lnTo>
                    <a:pt x="152" y="1244"/>
                  </a:lnTo>
                  <a:lnTo>
                    <a:pt x="140" y="1229"/>
                  </a:lnTo>
                  <a:lnTo>
                    <a:pt x="129" y="1212"/>
                  </a:lnTo>
                  <a:lnTo>
                    <a:pt x="119" y="1197"/>
                  </a:lnTo>
                  <a:lnTo>
                    <a:pt x="108" y="1178"/>
                  </a:lnTo>
                  <a:lnTo>
                    <a:pt x="97" y="1161"/>
                  </a:lnTo>
                  <a:lnTo>
                    <a:pt x="87" y="1140"/>
                  </a:lnTo>
                  <a:lnTo>
                    <a:pt x="79" y="1123"/>
                  </a:lnTo>
                  <a:lnTo>
                    <a:pt x="68" y="1100"/>
                  </a:lnTo>
                  <a:lnTo>
                    <a:pt x="60" y="1079"/>
                  </a:lnTo>
                  <a:lnTo>
                    <a:pt x="53" y="1058"/>
                  </a:lnTo>
                  <a:lnTo>
                    <a:pt x="45" y="1035"/>
                  </a:lnTo>
                  <a:lnTo>
                    <a:pt x="38" y="1013"/>
                  </a:lnTo>
                  <a:lnTo>
                    <a:pt x="30" y="990"/>
                  </a:lnTo>
                  <a:lnTo>
                    <a:pt x="24" y="965"/>
                  </a:lnTo>
                  <a:lnTo>
                    <a:pt x="21" y="944"/>
                  </a:lnTo>
                  <a:lnTo>
                    <a:pt x="15" y="921"/>
                  </a:lnTo>
                  <a:lnTo>
                    <a:pt x="11" y="901"/>
                  </a:lnTo>
                  <a:lnTo>
                    <a:pt x="7" y="878"/>
                  </a:lnTo>
                  <a:lnTo>
                    <a:pt x="5" y="857"/>
                  </a:lnTo>
                  <a:lnTo>
                    <a:pt x="3" y="836"/>
                  </a:lnTo>
                  <a:lnTo>
                    <a:pt x="2" y="815"/>
                  </a:lnTo>
                  <a:lnTo>
                    <a:pt x="0" y="794"/>
                  </a:lnTo>
                  <a:lnTo>
                    <a:pt x="0" y="775"/>
                  </a:lnTo>
                  <a:lnTo>
                    <a:pt x="0" y="754"/>
                  </a:lnTo>
                  <a:lnTo>
                    <a:pt x="0" y="735"/>
                  </a:lnTo>
                  <a:lnTo>
                    <a:pt x="0" y="716"/>
                  </a:lnTo>
                  <a:lnTo>
                    <a:pt x="2" y="697"/>
                  </a:lnTo>
                  <a:lnTo>
                    <a:pt x="3" y="678"/>
                  </a:lnTo>
                  <a:lnTo>
                    <a:pt x="5" y="661"/>
                  </a:lnTo>
                  <a:lnTo>
                    <a:pt x="7" y="642"/>
                  </a:lnTo>
                  <a:lnTo>
                    <a:pt x="11" y="625"/>
                  </a:lnTo>
                  <a:lnTo>
                    <a:pt x="13" y="608"/>
                  </a:lnTo>
                  <a:lnTo>
                    <a:pt x="17" y="591"/>
                  </a:lnTo>
                  <a:lnTo>
                    <a:pt x="21" y="574"/>
                  </a:lnTo>
                  <a:lnTo>
                    <a:pt x="24" y="559"/>
                  </a:lnTo>
                  <a:lnTo>
                    <a:pt x="28" y="542"/>
                  </a:lnTo>
                  <a:lnTo>
                    <a:pt x="34" y="526"/>
                  </a:lnTo>
                  <a:lnTo>
                    <a:pt x="38" y="509"/>
                  </a:lnTo>
                  <a:lnTo>
                    <a:pt x="43" y="496"/>
                  </a:lnTo>
                  <a:lnTo>
                    <a:pt x="47" y="481"/>
                  </a:lnTo>
                  <a:lnTo>
                    <a:pt x="53" y="466"/>
                  </a:lnTo>
                  <a:lnTo>
                    <a:pt x="59" y="452"/>
                  </a:lnTo>
                  <a:lnTo>
                    <a:pt x="64" y="441"/>
                  </a:lnTo>
                  <a:lnTo>
                    <a:pt x="70" y="428"/>
                  </a:lnTo>
                  <a:lnTo>
                    <a:pt x="76" y="414"/>
                  </a:lnTo>
                  <a:lnTo>
                    <a:pt x="81" y="401"/>
                  </a:lnTo>
                  <a:lnTo>
                    <a:pt x="87" y="390"/>
                  </a:lnTo>
                  <a:lnTo>
                    <a:pt x="93" y="376"/>
                  </a:lnTo>
                  <a:lnTo>
                    <a:pt x="100" y="367"/>
                  </a:lnTo>
                  <a:lnTo>
                    <a:pt x="106" y="353"/>
                  </a:lnTo>
                  <a:lnTo>
                    <a:pt x="112" y="344"/>
                  </a:lnTo>
                  <a:lnTo>
                    <a:pt x="117" y="334"/>
                  </a:lnTo>
                  <a:lnTo>
                    <a:pt x="123" y="325"/>
                  </a:lnTo>
                  <a:lnTo>
                    <a:pt x="127" y="315"/>
                  </a:lnTo>
                  <a:lnTo>
                    <a:pt x="135" y="306"/>
                  </a:lnTo>
                  <a:lnTo>
                    <a:pt x="140" y="298"/>
                  </a:lnTo>
                  <a:lnTo>
                    <a:pt x="146" y="289"/>
                  </a:lnTo>
                  <a:lnTo>
                    <a:pt x="152" y="283"/>
                  </a:lnTo>
                  <a:lnTo>
                    <a:pt x="157" y="276"/>
                  </a:lnTo>
                  <a:lnTo>
                    <a:pt x="161" y="268"/>
                  </a:lnTo>
                  <a:lnTo>
                    <a:pt x="167" y="260"/>
                  </a:lnTo>
                  <a:lnTo>
                    <a:pt x="171" y="255"/>
                  </a:lnTo>
                  <a:lnTo>
                    <a:pt x="176" y="249"/>
                  </a:lnTo>
                  <a:lnTo>
                    <a:pt x="178" y="245"/>
                  </a:lnTo>
                  <a:lnTo>
                    <a:pt x="182" y="240"/>
                  </a:lnTo>
                  <a:lnTo>
                    <a:pt x="188" y="236"/>
                  </a:lnTo>
                  <a:lnTo>
                    <a:pt x="192" y="232"/>
                  </a:lnTo>
                  <a:lnTo>
                    <a:pt x="195" y="226"/>
                  </a:lnTo>
                  <a:lnTo>
                    <a:pt x="201" y="222"/>
                  </a:lnTo>
                  <a:lnTo>
                    <a:pt x="203" y="219"/>
                  </a:lnTo>
                  <a:lnTo>
                    <a:pt x="205" y="219"/>
                  </a:lnTo>
                  <a:lnTo>
                    <a:pt x="205" y="217"/>
                  </a:lnTo>
                  <a:lnTo>
                    <a:pt x="209" y="215"/>
                  </a:lnTo>
                  <a:lnTo>
                    <a:pt x="213" y="209"/>
                  </a:lnTo>
                  <a:lnTo>
                    <a:pt x="220" y="203"/>
                  </a:lnTo>
                  <a:lnTo>
                    <a:pt x="222" y="200"/>
                  </a:lnTo>
                  <a:lnTo>
                    <a:pt x="228" y="196"/>
                  </a:lnTo>
                  <a:lnTo>
                    <a:pt x="232" y="192"/>
                  </a:lnTo>
                  <a:lnTo>
                    <a:pt x="237" y="188"/>
                  </a:lnTo>
                  <a:lnTo>
                    <a:pt x="243" y="183"/>
                  </a:lnTo>
                  <a:lnTo>
                    <a:pt x="249" y="177"/>
                  </a:lnTo>
                  <a:lnTo>
                    <a:pt x="254" y="173"/>
                  </a:lnTo>
                  <a:lnTo>
                    <a:pt x="262" y="169"/>
                  </a:lnTo>
                  <a:lnTo>
                    <a:pt x="270" y="162"/>
                  </a:lnTo>
                  <a:lnTo>
                    <a:pt x="275" y="156"/>
                  </a:lnTo>
                  <a:lnTo>
                    <a:pt x="285" y="150"/>
                  </a:lnTo>
                  <a:lnTo>
                    <a:pt x="292" y="145"/>
                  </a:lnTo>
                  <a:lnTo>
                    <a:pt x="302" y="139"/>
                  </a:lnTo>
                  <a:lnTo>
                    <a:pt x="309" y="133"/>
                  </a:lnTo>
                  <a:lnTo>
                    <a:pt x="321" y="127"/>
                  </a:lnTo>
                  <a:lnTo>
                    <a:pt x="330" y="122"/>
                  </a:lnTo>
                  <a:lnTo>
                    <a:pt x="340" y="114"/>
                  </a:lnTo>
                  <a:lnTo>
                    <a:pt x="351" y="108"/>
                  </a:lnTo>
                  <a:lnTo>
                    <a:pt x="363" y="101"/>
                  </a:lnTo>
                  <a:lnTo>
                    <a:pt x="374" y="95"/>
                  </a:lnTo>
                  <a:lnTo>
                    <a:pt x="386" y="89"/>
                  </a:lnTo>
                  <a:lnTo>
                    <a:pt x="397" y="84"/>
                  </a:lnTo>
                  <a:lnTo>
                    <a:pt x="410" y="78"/>
                  </a:lnTo>
                  <a:lnTo>
                    <a:pt x="424" y="72"/>
                  </a:lnTo>
                  <a:lnTo>
                    <a:pt x="435" y="67"/>
                  </a:lnTo>
                  <a:lnTo>
                    <a:pt x="450" y="61"/>
                  </a:lnTo>
                  <a:lnTo>
                    <a:pt x="463" y="53"/>
                  </a:lnTo>
                  <a:lnTo>
                    <a:pt x="477" y="50"/>
                  </a:lnTo>
                  <a:lnTo>
                    <a:pt x="490" y="44"/>
                  </a:lnTo>
                  <a:lnTo>
                    <a:pt x="505" y="38"/>
                  </a:lnTo>
                  <a:lnTo>
                    <a:pt x="521" y="34"/>
                  </a:lnTo>
                  <a:lnTo>
                    <a:pt x="536" y="29"/>
                  </a:lnTo>
                  <a:lnTo>
                    <a:pt x="551" y="25"/>
                  </a:lnTo>
                  <a:lnTo>
                    <a:pt x="566" y="21"/>
                  </a:lnTo>
                  <a:lnTo>
                    <a:pt x="583" y="17"/>
                  </a:lnTo>
                  <a:lnTo>
                    <a:pt x="600" y="13"/>
                  </a:lnTo>
                  <a:lnTo>
                    <a:pt x="616" y="12"/>
                  </a:lnTo>
                  <a:lnTo>
                    <a:pt x="633" y="8"/>
                  </a:lnTo>
                  <a:lnTo>
                    <a:pt x="650" y="6"/>
                  </a:lnTo>
                  <a:lnTo>
                    <a:pt x="669" y="4"/>
                  </a:lnTo>
                  <a:lnTo>
                    <a:pt x="686" y="2"/>
                  </a:lnTo>
                  <a:lnTo>
                    <a:pt x="703" y="0"/>
                  </a:lnTo>
                  <a:lnTo>
                    <a:pt x="722" y="0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6" y="2"/>
                  </a:lnTo>
                  <a:lnTo>
                    <a:pt x="815" y="6"/>
                  </a:lnTo>
                  <a:lnTo>
                    <a:pt x="836" y="8"/>
                  </a:lnTo>
                  <a:lnTo>
                    <a:pt x="855" y="12"/>
                  </a:lnTo>
                  <a:lnTo>
                    <a:pt x="874" y="13"/>
                  </a:lnTo>
                  <a:lnTo>
                    <a:pt x="895" y="19"/>
                  </a:lnTo>
                  <a:lnTo>
                    <a:pt x="914" y="23"/>
                  </a:lnTo>
                  <a:lnTo>
                    <a:pt x="935" y="29"/>
                  </a:lnTo>
                  <a:lnTo>
                    <a:pt x="958" y="36"/>
                  </a:lnTo>
                  <a:lnTo>
                    <a:pt x="979" y="44"/>
                  </a:lnTo>
                  <a:lnTo>
                    <a:pt x="998" y="51"/>
                  </a:lnTo>
                  <a:lnTo>
                    <a:pt x="1019" y="57"/>
                  </a:lnTo>
                  <a:lnTo>
                    <a:pt x="1038" y="65"/>
                  </a:lnTo>
                  <a:lnTo>
                    <a:pt x="1057" y="74"/>
                  </a:lnTo>
                  <a:lnTo>
                    <a:pt x="1074" y="82"/>
                  </a:lnTo>
                  <a:lnTo>
                    <a:pt x="1093" y="89"/>
                  </a:lnTo>
                  <a:lnTo>
                    <a:pt x="1110" y="99"/>
                  </a:lnTo>
                  <a:lnTo>
                    <a:pt x="1127" y="108"/>
                  </a:lnTo>
                  <a:lnTo>
                    <a:pt x="1142" y="118"/>
                  </a:lnTo>
                  <a:lnTo>
                    <a:pt x="1159" y="127"/>
                  </a:lnTo>
                  <a:lnTo>
                    <a:pt x="1173" y="137"/>
                  </a:lnTo>
                  <a:lnTo>
                    <a:pt x="1188" y="146"/>
                  </a:lnTo>
                  <a:lnTo>
                    <a:pt x="1203" y="156"/>
                  </a:lnTo>
                  <a:lnTo>
                    <a:pt x="1216" y="165"/>
                  </a:lnTo>
                  <a:lnTo>
                    <a:pt x="1230" y="177"/>
                  </a:lnTo>
                  <a:lnTo>
                    <a:pt x="1243" y="186"/>
                  </a:lnTo>
                  <a:lnTo>
                    <a:pt x="1254" y="196"/>
                  </a:lnTo>
                  <a:lnTo>
                    <a:pt x="1268" y="205"/>
                  </a:lnTo>
                  <a:lnTo>
                    <a:pt x="1279" y="217"/>
                  </a:lnTo>
                  <a:lnTo>
                    <a:pt x="1290" y="228"/>
                  </a:lnTo>
                  <a:lnTo>
                    <a:pt x="1300" y="238"/>
                  </a:lnTo>
                  <a:lnTo>
                    <a:pt x="1311" y="249"/>
                  </a:lnTo>
                  <a:lnTo>
                    <a:pt x="1321" y="258"/>
                  </a:lnTo>
                  <a:lnTo>
                    <a:pt x="1330" y="270"/>
                  </a:lnTo>
                  <a:lnTo>
                    <a:pt x="1338" y="279"/>
                  </a:lnTo>
                  <a:lnTo>
                    <a:pt x="1347" y="289"/>
                  </a:lnTo>
                  <a:lnTo>
                    <a:pt x="1355" y="300"/>
                  </a:lnTo>
                  <a:lnTo>
                    <a:pt x="1365" y="310"/>
                  </a:lnTo>
                  <a:lnTo>
                    <a:pt x="1372" y="321"/>
                  </a:lnTo>
                  <a:lnTo>
                    <a:pt x="1380" y="331"/>
                  </a:lnTo>
                  <a:lnTo>
                    <a:pt x="1386" y="342"/>
                  </a:lnTo>
                  <a:lnTo>
                    <a:pt x="1393" y="352"/>
                  </a:lnTo>
                  <a:lnTo>
                    <a:pt x="1399" y="361"/>
                  </a:lnTo>
                  <a:lnTo>
                    <a:pt x="1405" y="371"/>
                  </a:lnTo>
                  <a:lnTo>
                    <a:pt x="1410" y="380"/>
                  </a:lnTo>
                  <a:lnTo>
                    <a:pt x="1416" y="390"/>
                  </a:lnTo>
                  <a:lnTo>
                    <a:pt x="1420" y="399"/>
                  </a:lnTo>
                  <a:lnTo>
                    <a:pt x="1425" y="409"/>
                  </a:lnTo>
                  <a:lnTo>
                    <a:pt x="1429" y="416"/>
                  </a:lnTo>
                  <a:lnTo>
                    <a:pt x="1435" y="428"/>
                  </a:lnTo>
                  <a:lnTo>
                    <a:pt x="1437" y="435"/>
                  </a:lnTo>
                  <a:lnTo>
                    <a:pt x="1441" y="443"/>
                  </a:lnTo>
                  <a:lnTo>
                    <a:pt x="1444" y="450"/>
                  </a:lnTo>
                  <a:lnTo>
                    <a:pt x="1448" y="460"/>
                  </a:lnTo>
                  <a:lnTo>
                    <a:pt x="1450" y="466"/>
                  </a:lnTo>
                  <a:lnTo>
                    <a:pt x="1454" y="473"/>
                  </a:lnTo>
                  <a:lnTo>
                    <a:pt x="1456" y="481"/>
                  </a:lnTo>
                  <a:lnTo>
                    <a:pt x="1460" y="488"/>
                  </a:lnTo>
                  <a:lnTo>
                    <a:pt x="1462" y="494"/>
                  </a:lnTo>
                  <a:lnTo>
                    <a:pt x="1462" y="500"/>
                  </a:lnTo>
                  <a:lnTo>
                    <a:pt x="1463" y="505"/>
                  </a:lnTo>
                  <a:lnTo>
                    <a:pt x="1465" y="511"/>
                  </a:lnTo>
                  <a:lnTo>
                    <a:pt x="1467" y="515"/>
                  </a:lnTo>
                  <a:lnTo>
                    <a:pt x="1467" y="521"/>
                  </a:lnTo>
                  <a:lnTo>
                    <a:pt x="1469" y="524"/>
                  </a:lnTo>
                  <a:lnTo>
                    <a:pt x="1471" y="530"/>
                  </a:lnTo>
                  <a:lnTo>
                    <a:pt x="1471" y="536"/>
                  </a:lnTo>
                  <a:lnTo>
                    <a:pt x="1473" y="542"/>
                  </a:lnTo>
                  <a:lnTo>
                    <a:pt x="1473" y="543"/>
                  </a:lnTo>
                  <a:lnTo>
                    <a:pt x="1473" y="545"/>
                  </a:lnTo>
                  <a:lnTo>
                    <a:pt x="1473" y="547"/>
                  </a:lnTo>
                  <a:lnTo>
                    <a:pt x="1475" y="553"/>
                  </a:lnTo>
                  <a:lnTo>
                    <a:pt x="1475" y="555"/>
                  </a:lnTo>
                  <a:lnTo>
                    <a:pt x="1475" y="561"/>
                  </a:lnTo>
                  <a:lnTo>
                    <a:pt x="1477" y="566"/>
                  </a:lnTo>
                  <a:lnTo>
                    <a:pt x="1477" y="574"/>
                  </a:lnTo>
                  <a:lnTo>
                    <a:pt x="1477" y="580"/>
                  </a:lnTo>
                  <a:lnTo>
                    <a:pt x="1479" y="587"/>
                  </a:lnTo>
                  <a:lnTo>
                    <a:pt x="1479" y="593"/>
                  </a:lnTo>
                  <a:lnTo>
                    <a:pt x="1479" y="597"/>
                  </a:lnTo>
                  <a:lnTo>
                    <a:pt x="1479" y="600"/>
                  </a:lnTo>
                  <a:lnTo>
                    <a:pt x="1481" y="606"/>
                  </a:lnTo>
                  <a:lnTo>
                    <a:pt x="1481" y="610"/>
                  </a:lnTo>
                  <a:lnTo>
                    <a:pt x="1481" y="614"/>
                  </a:lnTo>
                  <a:lnTo>
                    <a:pt x="1481" y="619"/>
                  </a:lnTo>
                  <a:lnTo>
                    <a:pt x="1481" y="625"/>
                  </a:lnTo>
                  <a:lnTo>
                    <a:pt x="1481" y="629"/>
                  </a:lnTo>
                  <a:lnTo>
                    <a:pt x="1482" y="635"/>
                  </a:lnTo>
                  <a:lnTo>
                    <a:pt x="1482" y="640"/>
                  </a:lnTo>
                  <a:lnTo>
                    <a:pt x="1482" y="646"/>
                  </a:lnTo>
                  <a:lnTo>
                    <a:pt x="1482" y="652"/>
                  </a:lnTo>
                  <a:lnTo>
                    <a:pt x="1482" y="657"/>
                  </a:lnTo>
                  <a:lnTo>
                    <a:pt x="1482" y="663"/>
                  </a:lnTo>
                  <a:lnTo>
                    <a:pt x="1482" y="669"/>
                  </a:lnTo>
                  <a:lnTo>
                    <a:pt x="1482" y="675"/>
                  </a:lnTo>
                  <a:lnTo>
                    <a:pt x="1482" y="680"/>
                  </a:lnTo>
                  <a:lnTo>
                    <a:pt x="1482" y="686"/>
                  </a:lnTo>
                  <a:lnTo>
                    <a:pt x="1482" y="692"/>
                  </a:lnTo>
                  <a:lnTo>
                    <a:pt x="1482" y="697"/>
                  </a:lnTo>
                  <a:lnTo>
                    <a:pt x="1482" y="703"/>
                  </a:lnTo>
                  <a:lnTo>
                    <a:pt x="1482" y="709"/>
                  </a:lnTo>
                  <a:lnTo>
                    <a:pt x="1482" y="716"/>
                  </a:lnTo>
                  <a:lnTo>
                    <a:pt x="1481" y="722"/>
                  </a:lnTo>
                  <a:lnTo>
                    <a:pt x="1481" y="728"/>
                  </a:lnTo>
                  <a:lnTo>
                    <a:pt x="1481" y="733"/>
                  </a:lnTo>
                  <a:lnTo>
                    <a:pt x="1481" y="741"/>
                  </a:lnTo>
                  <a:lnTo>
                    <a:pt x="1479" y="747"/>
                  </a:lnTo>
                  <a:lnTo>
                    <a:pt x="1479" y="752"/>
                  </a:lnTo>
                  <a:lnTo>
                    <a:pt x="1479" y="758"/>
                  </a:lnTo>
                  <a:lnTo>
                    <a:pt x="1479" y="764"/>
                  </a:lnTo>
                  <a:lnTo>
                    <a:pt x="1477" y="770"/>
                  </a:lnTo>
                  <a:lnTo>
                    <a:pt x="1477" y="777"/>
                  </a:lnTo>
                  <a:lnTo>
                    <a:pt x="1475" y="783"/>
                  </a:lnTo>
                  <a:lnTo>
                    <a:pt x="1475" y="789"/>
                  </a:lnTo>
                  <a:lnTo>
                    <a:pt x="1473" y="794"/>
                  </a:lnTo>
                  <a:lnTo>
                    <a:pt x="1471" y="800"/>
                  </a:lnTo>
                  <a:lnTo>
                    <a:pt x="1469" y="806"/>
                  </a:lnTo>
                  <a:lnTo>
                    <a:pt x="1469" y="813"/>
                  </a:lnTo>
                  <a:lnTo>
                    <a:pt x="1467" y="817"/>
                  </a:lnTo>
                  <a:lnTo>
                    <a:pt x="1465" y="825"/>
                  </a:lnTo>
                  <a:lnTo>
                    <a:pt x="1463" y="828"/>
                  </a:lnTo>
                  <a:lnTo>
                    <a:pt x="1463" y="836"/>
                  </a:lnTo>
                  <a:lnTo>
                    <a:pt x="1463" y="832"/>
                  </a:lnTo>
                  <a:lnTo>
                    <a:pt x="1463" y="828"/>
                  </a:lnTo>
                  <a:lnTo>
                    <a:pt x="1463" y="825"/>
                  </a:lnTo>
                  <a:lnTo>
                    <a:pt x="1463" y="821"/>
                  </a:lnTo>
                  <a:lnTo>
                    <a:pt x="1463" y="815"/>
                  </a:lnTo>
                  <a:lnTo>
                    <a:pt x="1463" y="811"/>
                  </a:lnTo>
                  <a:lnTo>
                    <a:pt x="1463" y="804"/>
                  </a:lnTo>
                  <a:lnTo>
                    <a:pt x="1463" y="798"/>
                  </a:lnTo>
                  <a:lnTo>
                    <a:pt x="1463" y="790"/>
                  </a:lnTo>
                  <a:lnTo>
                    <a:pt x="1463" y="783"/>
                  </a:lnTo>
                  <a:lnTo>
                    <a:pt x="1462" y="773"/>
                  </a:lnTo>
                  <a:lnTo>
                    <a:pt x="1462" y="766"/>
                  </a:lnTo>
                  <a:lnTo>
                    <a:pt x="1462" y="756"/>
                  </a:lnTo>
                  <a:lnTo>
                    <a:pt x="1462" y="747"/>
                  </a:lnTo>
                  <a:lnTo>
                    <a:pt x="1460" y="735"/>
                  </a:lnTo>
                  <a:lnTo>
                    <a:pt x="1460" y="726"/>
                  </a:lnTo>
                  <a:lnTo>
                    <a:pt x="1458" y="714"/>
                  </a:lnTo>
                  <a:lnTo>
                    <a:pt x="1458" y="703"/>
                  </a:lnTo>
                  <a:lnTo>
                    <a:pt x="1456" y="690"/>
                  </a:lnTo>
                  <a:lnTo>
                    <a:pt x="1454" y="678"/>
                  </a:lnTo>
                  <a:lnTo>
                    <a:pt x="1452" y="665"/>
                  </a:lnTo>
                  <a:lnTo>
                    <a:pt x="1450" y="654"/>
                  </a:lnTo>
                  <a:lnTo>
                    <a:pt x="1446" y="640"/>
                  </a:lnTo>
                  <a:lnTo>
                    <a:pt x="1444" y="627"/>
                  </a:lnTo>
                  <a:lnTo>
                    <a:pt x="1441" y="614"/>
                  </a:lnTo>
                  <a:lnTo>
                    <a:pt x="1439" y="600"/>
                  </a:lnTo>
                  <a:lnTo>
                    <a:pt x="1435" y="585"/>
                  </a:lnTo>
                  <a:lnTo>
                    <a:pt x="1431" y="572"/>
                  </a:lnTo>
                  <a:lnTo>
                    <a:pt x="1427" y="559"/>
                  </a:lnTo>
                  <a:lnTo>
                    <a:pt x="1424" y="543"/>
                  </a:lnTo>
                  <a:lnTo>
                    <a:pt x="1418" y="530"/>
                  </a:lnTo>
                  <a:lnTo>
                    <a:pt x="1412" y="515"/>
                  </a:lnTo>
                  <a:lnTo>
                    <a:pt x="1406" y="500"/>
                  </a:lnTo>
                  <a:lnTo>
                    <a:pt x="1401" y="486"/>
                  </a:lnTo>
                  <a:lnTo>
                    <a:pt x="1393" y="471"/>
                  </a:lnTo>
                  <a:lnTo>
                    <a:pt x="1387" y="456"/>
                  </a:lnTo>
                  <a:lnTo>
                    <a:pt x="1380" y="443"/>
                  </a:lnTo>
                  <a:lnTo>
                    <a:pt x="1372" y="428"/>
                  </a:lnTo>
                  <a:lnTo>
                    <a:pt x="1365" y="414"/>
                  </a:lnTo>
                  <a:lnTo>
                    <a:pt x="1355" y="399"/>
                  </a:lnTo>
                  <a:lnTo>
                    <a:pt x="1346" y="386"/>
                  </a:lnTo>
                  <a:lnTo>
                    <a:pt x="1336" y="372"/>
                  </a:lnTo>
                  <a:lnTo>
                    <a:pt x="1325" y="359"/>
                  </a:lnTo>
                  <a:lnTo>
                    <a:pt x="1315" y="346"/>
                  </a:lnTo>
                  <a:lnTo>
                    <a:pt x="1304" y="333"/>
                  </a:lnTo>
                  <a:lnTo>
                    <a:pt x="1292" y="321"/>
                  </a:lnTo>
                  <a:lnTo>
                    <a:pt x="1281" y="308"/>
                  </a:lnTo>
                  <a:lnTo>
                    <a:pt x="1268" y="295"/>
                  </a:lnTo>
                  <a:lnTo>
                    <a:pt x="1254" y="283"/>
                  </a:lnTo>
                  <a:lnTo>
                    <a:pt x="1239" y="272"/>
                  </a:lnTo>
                  <a:lnTo>
                    <a:pt x="1224" y="260"/>
                  </a:lnTo>
                  <a:lnTo>
                    <a:pt x="1209" y="249"/>
                  </a:lnTo>
                  <a:lnTo>
                    <a:pt x="1194" y="240"/>
                  </a:lnTo>
                  <a:lnTo>
                    <a:pt x="1176" y="230"/>
                  </a:lnTo>
                  <a:lnTo>
                    <a:pt x="1159" y="221"/>
                  </a:lnTo>
                  <a:lnTo>
                    <a:pt x="1142" y="211"/>
                  </a:lnTo>
                  <a:lnTo>
                    <a:pt x="1123" y="202"/>
                  </a:lnTo>
                  <a:lnTo>
                    <a:pt x="1104" y="194"/>
                  </a:lnTo>
                  <a:lnTo>
                    <a:pt x="1083" y="188"/>
                  </a:lnTo>
                  <a:lnTo>
                    <a:pt x="1064" y="181"/>
                  </a:lnTo>
                  <a:lnTo>
                    <a:pt x="1041" y="175"/>
                  </a:lnTo>
                  <a:lnTo>
                    <a:pt x="1021" y="169"/>
                  </a:lnTo>
                  <a:lnTo>
                    <a:pt x="998" y="164"/>
                  </a:lnTo>
                  <a:lnTo>
                    <a:pt x="977" y="160"/>
                  </a:lnTo>
                  <a:lnTo>
                    <a:pt x="954" y="156"/>
                  </a:lnTo>
                  <a:lnTo>
                    <a:pt x="933" y="154"/>
                  </a:lnTo>
                  <a:lnTo>
                    <a:pt x="912" y="152"/>
                  </a:lnTo>
                  <a:lnTo>
                    <a:pt x="891" y="152"/>
                  </a:lnTo>
                  <a:lnTo>
                    <a:pt x="870" y="152"/>
                  </a:lnTo>
                  <a:lnTo>
                    <a:pt x="851" y="154"/>
                  </a:lnTo>
                  <a:lnTo>
                    <a:pt x="830" y="154"/>
                  </a:lnTo>
                  <a:lnTo>
                    <a:pt x="811" y="156"/>
                  </a:lnTo>
                  <a:lnTo>
                    <a:pt x="792" y="160"/>
                  </a:lnTo>
                  <a:lnTo>
                    <a:pt x="773" y="164"/>
                  </a:lnTo>
                  <a:lnTo>
                    <a:pt x="754" y="167"/>
                  </a:lnTo>
                  <a:lnTo>
                    <a:pt x="735" y="171"/>
                  </a:lnTo>
                  <a:lnTo>
                    <a:pt x="718" y="177"/>
                  </a:lnTo>
                  <a:lnTo>
                    <a:pt x="701" y="183"/>
                  </a:lnTo>
                  <a:lnTo>
                    <a:pt x="682" y="188"/>
                  </a:lnTo>
                  <a:lnTo>
                    <a:pt x="667" y="196"/>
                  </a:lnTo>
                  <a:lnTo>
                    <a:pt x="650" y="203"/>
                  </a:lnTo>
                  <a:lnTo>
                    <a:pt x="633" y="211"/>
                  </a:lnTo>
                  <a:lnTo>
                    <a:pt x="617" y="219"/>
                  </a:lnTo>
                  <a:lnTo>
                    <a:pt x="600" y="228"/>
                  </a:lnTo>
                  <a:lnTo>
                    <a:pt x="587" y="238"/>
                  </a:lnTo>
                  <a:lnTo>
                    <a:pt x="572" y="247"/>
                  </a:lnTo>
                  <a:lnTo>
                    <a:pt x="557" y="257"/>
                  </a:lnTo>
                  <a:lnTo>
                    <a:pt x="541" y="266"/>
                  </a:lnTo>
                  <a:lnTo>
                    <a:pt x="528" y="277"/>
                  </a:lnTo>
                  <a:lnTo>
                    <a:pt x="515" y="289"/>
                  </a:lnTo>
                  <a:lnTo>
                    <a:pt x="502" y="298"/>
                  </a:lnTo>
                  <a:lnTo>
                    <a:pt x="488" y="310"/>
                  </a:lnTo>
                  <a:lnTo>
                    <a:pt x="477" y="321"/>
                  </a:lnTo>
                  <a:lnTo>
                    <a:pt x="465" y="334"/>
                  </a:lnTo>
                  <a:lnTo>
                    <a:pt x="452" y="346"/>
                  </a:lnTo>
                  <a:lnTo>
                    <a:pt x="441" y="357"/>
                  </a:lnTo>
                  <a:lnTo>
                    <a:pt x="429" y="371"/>
                  </a:lnTo>
                  <a:lnTo>
                    <a:pt x="418" y="382"/>
                  </a:lnTo>
                  <a:lnTo>
                    <a:pt x="408" y="393"/>
                  </a:lnTo>
                  <a:lnTo>
                    <a:pt x="399" y="407"/>
                  </a:lnTo>
                  <a:lnTo>
                    <a:pt x="389" y="420"/>
                  </a:lnTo>
                  <a:lnTo>
                    <a:pt x="380" y="431"/>
                  </a:lnTo>
                  <a:lnTo>
                    <a:pt x="370" y="445"/>
                  </a:lnTo>
                  <a:lnTo>
                    <a:pt x="363" y="456"/>
                  </a:lnTo>
                  <a:lnTo>
                    <a:pt x="353" y="469"/>
                  </a:lnTo>
                  <a:lnTo>
                    <a:pt x="346" y="483"/>
                  </a:lnTo>
                  <a:lnTo>
                    <a:pt x="338" y="494"/>
                  </a:lnTo>
                  <a:lnTo>
                    <a:pt x="330" y="505"/>
                  </a:lnTo>
                  <a:lnTo>
                    <a:pt x="325" y="519"/>
                  </a:lnTo>
                  <a:lnTo>
                    <a:pt x="319" y="532"/>
                  </a:lnTo>
                  <a:lnTo>
                    <a:pt x="311" y="543"/>
                  </a:lnTo>
                  <a:lnTo>
                    <a:pt x="306" y="553"/>
                  </a:lnTo>
                  <a:lnTo>
                    <a:pt x="302" y="564"/>
                  </a:lnTo>
                  <a:lnTo>
                    <a:pt x="296" y="576"/>
                  </a:lnTo>
                  <a:lnTo>
                    <a:pt x="292" y="587"/>
                  </a:lnTo>
                  <a:lnTo>
                    <a:pt x="287" y="599"/>
                  </a:lnTo>
                  <a:lnTo>
                    <a:pt x="283" y="608"/>
                  </a:lnTo>
                  <a:lnTo>
                    <a:pt x="281" y="619"/>
                  </a:lnTo>
                  <a:lnTo>
                    <a:pt x="277" y="627"/>
                  </a:lnTo>
                  <a:lnTo>
                    <a:pt x="275" y="637"/>
                  </a:lnTo>
                  <a:lnTo>
                    <a:pt x="273" y="646"/>
                  </a:lnTo>
                  <a:lnTo>
                    <a:pt x="271" y="654"/>
                  </a:lnTo>
                  <a:lnTo>
                    <a:pt x="270" y="661"/>
                  </a:lnTo>
                  <a:lnTo>
                    <a:pt x="270" y="669"/>
                  </a:lnTo>
                  <a:lnTo>
                    <a:pt x="270" y="676"/>
                  </a:lnTo>
                  <a:lnTo>
                    <a:pt x="270" y="684"/>
                  </a:lnTo>
                  <a:lnTo>
                    <a:pt x="268" y="690"/>
                  </a:lnTo>
                  <a:lnTo>
                    <a:pt x="268" y="697"/>
                  </a:lnTo>
                  <a:lnTo>
                    <a:pt x="268" y="703"/>
                  </a:lnTo>
                  <a:lnTo>
                    <a:pt x="268" y="711"/>
                  </a:lnTo>
                  <a:lnTo>
                    <a:pt x="266" y="718"/>
                  </a:lnTo>
                  <a:lnTo>
                    <a:pt x="266" y="726"/>
                  </a:lnTo>
                  <a:lnTo>
                    <a:pt x="266" y="733"/>
                  </a:lnTo>
                  <a:lnTo>
                    <a:pt x="266" y="743"/>
                  </a:lnTo>
                  <a:lnTo>
                    <a:pt x="266" y="751"/>
                  </a:lnTo>
                  <a:lnTo>
                    <a:pt x="266" y="758"/>
                  </a:lnTo>
                  <a:lnTo>
                    <a:pt x="264" y="768"/>
                  </a:lnTo>
                  <a:lnTo>
                    <a:pt x="264" y="777"/>
                  </a:lnTo>
                  <a:lnTo>
                    <a:pt x="264" y="785"/>
                  </a:lnTo>
                  <a:lnTo>
                    <a:pt x="264" y="796"/>
                  </a:lnTo>
                  <a:lnTo>
                    <a:pt x="264" y="806"/>
                  </a:lnTo>
                  <a:lnTo>
                    <a:pt x="264" y="815"/>
                  </a:lnTo>
                  <a:lnTo>
                    <a:pt x="262" y="825"/>
                  </a:lnTo>
                  <a:lnTo>
                    <a:pt x="262" y="836"/>
                  </a:lnTo>
                  <a:lnTo>
                    <a:pt x="262" y="846"/>
                  </a:lnTo>
                  <a:lnTo>
                    <a:pt x="262" y="855"/>
                  </a:lnTo>
                  <a:lnTo>
                    <a:pt x="262" y="865"/>
                  </a:lnTo>
                  <a:lnTo>
                    <a:pt x="264" y="876"/>
                  </a:lnTo>
                  <a:lnTo>
                    <a:pt x="264" y="887"/>
                  </a:lnTo>
                  <a:lnTo>
                    <a:pt x="266" y="899"/>
                  </a:lnTo>
                  <a:lnTo>
                    <a:pt x="266" y="908"/>
                  </a:lnTo>
                  <a:lnTo>
                    <a:pt x="266" y="920"/>
                  </a:lnTo>
                  <a:lnTo>
                    <a:pt x="268" y="931"/>
                  </a:lnTo>
                  <a:lnTo>
                    <a:pt x="270" y="942"/>
                  </a:lnTo>
                  <a:lnTo>
                    <a:pt x="271" y="954"/>
                  </a:lnTo>
                  <a:lnTo>
                    <a:pt x="273" y="965"/>
                  </a:lnTo>
                  <a:lnTo>
                    <a:pt x="275" y="977"/>
                  </a:lnTo>
                  <a:lnTo>
                    <a:pt x="277" y="990"/>
                  </a:lnTo>
                  <a:lnTo>
                    <a:pt x="281" y="1001"/>
                  </a:lnTo>
                  <a:lnTo>
                    <a:pt x="283" y="1013"/>
                  </a:lnTo>
                  <a:lnTo>
                    <a:pt x="285" y="1024"/>
                  </a:lnTo>
                  <a:lnTo>
                    <a:pt x="289" y="1035"/>
                  </a:lnTo>
                  <a:lnTo>
                    <a:pt x="292" y="1047"/>
                  </a:lnTo>
                  <a:lnTo>
                    <a:pt x="296" y="1060"/>
                  </a:lnTo>
                  <a:lnTo>
                    <a:pt x="300" y="1072"/>
                  </a:lnTo>
                  <a:lnTo>
                    <a:pt x="306" y="1085"/>
                  </a:lnTo>
                  <a:lnTo>
                    <a:pt x="309" y="1096"/>
                  </a:lnTo>
                  <a:lnTo>
                    <a:pt x="315" y="1108"/>
                  </a:lnTo>
                  <a:lnTo>
                    <a:pt x="321" y="1121"/>
                  </a:lnTo>
                  <a:lnTo>
                    <a:pt x="327" y="1132"/>
                  </a:lnTo>
                  <a:lnTo>
                    <a:pt x="332" y="1146"/>
                  </a:lnTo>
                  <a:lnTo>
                    <a:pt x="338" y="1157"/>
                  </a:lnTo>
                  <a:lnTo>
                    <a:pt x="346" y="1168"/>
                  </a:lnTo>
                  <a:lnTo>
                    <a:pt x="353" y="1182"/>
                  </a:lnTo>
                  <a:lnTo>
                    <a:pt x="361" y="1193"/>
                  </a:lnTo>
                  <a:lnTo>
                    <a:pt x="370" y="1206"/>
                  </a:lnTo>
                  <a:lnTo>
                    <a:pt x="378" y="1218"/>
                  </a:lnTo>
                  <a:lnTo>
                    <a:pt x="387" y="1229"/>
                  </a:lnTo>
                  <a:lnTo>
                    <a:pt x="397" y="1241"/>
                  </a:lnTo>
                  <a:lnTo>
                    <a:pt x="406" y="1254"/>
                  </a:lnTo>
                  <a:lnTo>
                    <a:pt x="416" y="1265"/>
                  </a:lnTo>
                  <a:lnTo>
                    <a:pt x="429" y="1279"/>
                  </a:lnTo>
                  <a:lnTo>
                    <a:pt x="439" y="1290"/>
                  </a:lnTo>
                  <a:lnTo>
                    <a:pt x="452" y="1300"/>
                  </a:lnTo>
                  <a:lnTo>
                    <a:pt x="463" y="1313"/>
                  </a:lnTo>
                  <a:lnTo>
                    <a:pt x="477" y="1324"/>
                  </a:lnTo>
                  <a:lnTo>
                    <a:pt x="490" y="1336"/>
                  </a:lnTo>
                  <a:lnTo>
                    <a:pt x="505" y="1347"/>
                  </a:lnTo>
                  <a:lnTo>
                    <a:pt x="521" y="1358"/>
                  </a:lnTo>
                  <a:lnTo>
                    <a:pt x="536" y="1370"/>
                  </a:lnTo>
                  <a:lnTo>
                    <a:pt x="540" y="1372"/>
                  </a:lnTo>
                  <a:lnTo>
                    <a:pt x="543" y="1376"/>
                  </a:lnTo>
                  <a:lnTo>
                    <a:pt x="551" y="1379"/>
                  </a:lnTo>
                  <a:lnTo>
                    <a:pt x="553" y="1383"/>
                  </a:lnTo>
                  <a:lnTo>
                    <a:pt x="557" y="1385"/>
                  </a:lnTo>
                  <a:lnTo>
                    <a:pt x="562" y="1387"/>
                  </a:lnTo>
                  <a:lnTo>
                    <a:pt x="566" y="1391"/>
                  </a:lnTo>
                  <a:lnTo>
                    <a:pt x="572" y="1393"/>
                  </a:lnTo>
                  <a:lnTo>
                    <a:pt x="578" y="1396"/>
                  </a:lnTo>
                  <a:lnTo>
                    <a:pt x="583" y="1400"/>
                  </a:lnTo>
                  <a:lnTo>
                    <a:pt x="591" y="1404"/>
                  </a:lnTo>
                  <a:lnTo>
                    <a:pt x="597" y="1406"/>
                  </a:lnTo>
                  <a:lnTo>
                    <a:pt x="604" y="1412"/>
                  </a:lnTo>
                  <a:lnTo>
                    <a:pt x="612" y="1414"/>
                  </a:lnTo>
                  <a:lnTo>
                    <a:pt x="619" y="1417"/>
                  </a:lnTo>
                  <a:lnTo>
                    <a:pt x="627" y="1421"/>
                  </a:lnTo>
                  <a:lnTo>
                    <a:pt x="635" y="1425"/>
                  </a:lnTo>
                  <a:lnTo>
                    <a:pt x="638" y="1427"/>
                  </a:lnTo>
                  <a:lnTo>
                    <a:pt x="642" y="1429"/>
                  </a:lnTo>
                  <a:lnTo>
                    <a:pt x="648" y="1429"/>
                  </a:lnTo>
                  <a:lnTo>
                    <a:pt x="652" y="1433"/>
                  </a:lnTo>
                  <a:lnTo>
                    <a:pt x="655" y="1433"/>
                  </a:lnTo>
                  <a:lnTo>
                    <a:pt x="661" y="1434"/>
                  </a:lnTo>
                  <a:lnTo>
                    <a:pt x="665" y="1436"/>
                  </a:lnTo>
                  <a:lnTo>
                    <a:pt x="671" y="1438"/>
                  </a:lnTo>
                  <a:lnTo>
                    <a:pt x="675" y="1438"/>
                  </a:lnTo>
                  <a:lnTo>
                    <a:pt x="680" y="1440"/>
                  </a:lnTo>
                  <a:lnTo>
                    <a:pt x="684" y="1442"/>
                  </a:lnTo>
                  <a:lnTo>
                    <a:pt x="690" y="1444"/>
                  </a:lnTo>
                  <a:lnTo>
                    <a:pt x="694" y="1444"/>
                  </a:lnTo>
                  <a:lnTo>
                    <a:pt x="699" y="1446"/>
                  </a:lnTo>
                  <a:lnTo>
                    <a:pt x="705" y="1448"/>
                  </a:lnTo>
                  <a:lnTo>
                    <a:pt x="709" y="1450"/>
                  </a:lnTo>
                  <a:lnTo>
                    <a:pt x="714" y="1450"/>
                  </a:lnTo>
                  <a:lnTo>
                    <a:pt x="720" y="1452"/>
                  </a:lnTo>
                  <a:lnTo>
                    <a:pt x="726" y="1452"/>
                  </a:lnTo>
                  <a:lnTo>
                    <a:pt x="732" y="1453"/>
                  </a:lnTo>
                  <a:lnTo>
                    <a:pt x="707" y="1484"/>
                  </a:lnTo>
                  <a:close/>
                </a:path>
              </a:pathLst>
            </a:custGeom>
            <a:solidFill>
              <a:srgbClr val="3D7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4926013" y="3233738"/>
              <a:ext cx="954088" cy="1009650"/>
            </a:xfrm>
            <a:custGeom>
              <a:avLst/>
              <a:gdLst>
                <a:gd name="T0" fmla="*/ 2147483647 w 1203"/>
                <a:gd name="T1" fmla="*/ 2147483647 h 1273"/>
                <a:gd name="T2" fmla="*/ 2147483647 w 1203"/>
                <a:gd name="T3" fmla="*/ 2147483647 h 1273"/>
                <a:gd name="T4" fmla="*/ 2147483647 w 1203"/>
                <a:gd name="T5" fmla="*/ 2147483647 h 1273"/>
                <a:gd name="T6" fmla="*/ 2147483647 w 1203"/>
                <a:gd name="T7" fmla="*/ 2147483647 h 1273"/>
                <a:gd name="T8" fmla="*/ 2147483647 w 1203"/>
                <a:gd name="T9" fmla="*/ 2147483647 h 1273"/>
                <a:gd name="T10" fmla="*/ 2147483647 w 1203"/>
                <a:gd name="T11" fmla="*/ 2147483647 h 1273"/>
                <a:gd name="T12" fmla="*/ 2147483647 w 1203"/>
                <a:gd name="T13" fmla="*/ 2147483647 h 1273"/>
                <a:gd name="T14" fmla="*/ 2147483647 w 1203"/>
                <a:gd name="T15" fmla="*/ 2147483647 h 1273"/>
                <a:gd name="T16" fmla="*/ 2147483647 w 1203"/>
                <a:gd name="T17" fmla="*/ 2147483647 h 1273"/>
                <a:gd name="T18" fmla="*/ 2147483647 w 1203"/>
                <a:gd name="T19" fmla="*/ 2147483647 h 1273"/>
                <a:gd name="T20" fmla="*/ 2147483647 w 1203"/>
                <a:gd name="T21" fmla="*/ 2147483647 h 1273"/>
                <a:gd name="T22" fmla="*/ 2147483647 w 1203"/>
                <a:gd name="T23" fmla="*/ 2147483647 h 1273"/>
                <a:gd name="T24" fmla="*/ 2147483647 w 1203"/>
                <a:gd name="T25" fmla="*/ 2147483647 h 1273"/>
                <a:gd name="T26" fmla="*/ 2147483647 w 1203"/>
                <a:gd name="T27" fmla="*/ 2147483647 h 1273"/>
                <a:gd name="T28" fmla="*/ 2147483647 w 1203"/>
                <a:gd name="T29" fmla="*/ 2147483647 h 1273"/>
                <a:gd name="T30" fmla="*/ 2147483647 w 1203"/>
                <a:gd name="T31" fmla="*/ 2147483647 h 1273"/>
                <a:gd name="T32" fmla="*/ 2147483647 w 1203"/>
                <a:gd name="T33" fmla="*/ 2147483647 h 1273"/>
                <a:gd name="T34" fmla="*/ 2147483647 w 1203"/>
                <a:gd name="T35" fmla="*/ 2147483647 h 1273"/>
                <a:gd name="T36" fmla="*/ 2147483647 w 1203"/>
                <a:gd name="T37" fmla="*/ 2147483647 h 1273"/>
                <a:gd name="T38" fmla="*/ 2147483647 w 1203"/>
                <a:gd name="T39" fmla="*/ 2147483647 h 1273"/>
                <a:gd name="T40" fmla="*/ 2147483647 w 1203"/>
                <a:gd name="T41" fmla="*/ 2147483647 h 1273"/>
                <a:gd name="T42" fmla="*/ 2147483647 w 1203"/>
                <a:gd name="T43" fmla="*/ 2147483647 h 1273"/>
                <a:gd name="T44" fmla="*/ 2147483647 w 1203"/>
                <a:gd name="T45" fmla="*/ 2147483647 h 1273"/>
                <a:gd name="T46" fmla="*/ 2147483647 w 1203"/>
                <a:gd name="T47" fmla="*/ 2147483647 h 1273"/>
                <a:gd name="T48" fmla="*/ 2147483647 w 1203"/>
                <a:gd name="T49" fmla="*/ 2147483647 h 1273"/>
                <a:gd name="T50" fmla="*/ 2147483647 w 1203"/>
                <a:gd name="T51" fmla="*/ 2147483647 h 1273"/>
                <a:gd name="T52" fmla="*/ 2147483647 w 1203"/>
                <a:gd name="T53" fmla="*/ 2147483647 h 1273"/>
                <a:gd name="T54" fmla="*/ 2147483647 w 1203"/>
                <a:gd name="T55" fmla="*/ 2147483647 h 1273"/>
                <a:gd name="T56" fmla="*/ 2147483647 w 1203"/>
                <a:gd name="T57" fmla="*/ 2147483647 h 1273"/>
                <a:gd name="T58" fmla="*/ 2147483647 w 1203"/>
                <a:gd name="T59" fmla="*/ 2147483647 h 1273"/>
                <a:gd name="T60" fmla="*/ 2147483647 w 1203"/>
                <a:gd name="T61" fmla="*/ 2147483647 h 1273"/>
                <a:gd name="T62" fmla="*/ 2147483647 w 1203"/>
                <a:gd name="T63" fmla="*/ 2147483647 h 1273"/>
                <a:gd name="T64" fmla="*/ 2147483647 w 1203"/>
                <a:gd name="T65" fmla="*/ 2147483647 h 1273"/>
                <a:gd name="T66" fmla="*/ 2147483647 w 1203"/>
                <a:gd name="T67" fmla="*/ 2147483647 h 1273"/>
                <a:gd name="T68" fmla="*/ 2147483647 w 1203"/>
                <a:gd name="T69" fmla="*/ 2147483647 h 1273"/>
                <a:gd name="T70" fmla="*/ 2147483647 w 1203"/>
                <a:gd name="T71" fmla="*/ 2147483647 h 1273"/>
                <a:gd name="T72" fmla="*/ 2147483647 w 1203"/>
                <a:gd name="T73" fmla="*/ 2147483647 h 1273"/>
                <a:gd name="T74" fmla="*/ 2147483647 w 1203"/>
                <a:gd name="T75" fmla="*/ 2147483647 h 1273"/>
                <a:gd name="T76" fmla="*/ 2147483647 w 1203"/>
                <a:gd name="T77" fmla="*/ 2147483647 h 1273"/>
                <a:gd name="T78" fmla="*/ 2147483647 w 1203"/>
                <a:gd name="T79" fmla="*/ 2147483647 h 1273"/>
                <a:gd name="T80" fmla="*/ 2147483647 w 1203"/>
                <a:gd name="T81" fmla="*/ 2147483647 h 1273"/>
                <a:gd name="T82" fmla="*/ 2147483647 w 1203"/>
                <a:gd name="T83" fmla="*/ 2147483647 h 1273"/>
                <a:gd name="T84" fmla="*/ 2147483647 w 1203"/>
                <a:gd name="T85" fmla="*/ 2147483647 h 1273"/>
                <a:gd name="T86" fmla="*/ 2147483647 w 1203"/>
                <a:gd name="T87" fmla="*/ 2147483647 h 1273"/>
                <a:gd name="T88" fmla="*/ 2147483647 w 1203"/>
                <a:gd name="T89" fmla="*/ 2147483647 h 1273"/>
                <a:gd name="T90" fmla="*/ 2147483647 w 1203"/>
                <a:gd name="T91" fmla="*/ 2147483647 h 1273"/>
                <a:gd name="T92" fmla="*/ 2147483647 w 1203"/>
                <a:gd name="T93" fmla="*/ 2147483647 h 1273"/>
                <a:gd name="T94" fmla="*/ 2147483647 w 1203"/>
                <a:gd name="T95" fmla="*/ 2147483647 h 1273"/>
                <a:gd name="T96" fmla="*/ 2147483647 w 1203"/>
                <a:gd name="T97" fmla="*/ 2147483647 h 1273"/>
                <a:gd name="T98" fmla="*/ 2147483647 w 1203"/>
                <a:gd name="T99" fmla="*/ 2147483647 h 1273"/>
                <a:gd name="T100" fmla="*/ 2147483647 w 1203"/>
                <a:gd name="T101" fmla="*/ 2147483647 h 1273"/>
                <a:gd name="T102" fmla="*/ 2147483647 w 1203"/>
                <a:gd name="T103" fmla="*/ 2147483647 h 1273"/>
                <a:gd name="T104" fmla="*/ 2147483647 w 1203"/>
                <a:gd name="T105" fmla="*/ 2147483647 h 1273"/>
                <a:gd name="T106" fmla="*/ 2147483647 w 1203"/>
                <a:gd name="T107" fmla="*/ 2147483647 h 1273"/>
                <a:gd name="T108" fmla="*/ 2147483647 w 1203"/>
                <a:gd name="T109" fmla="*/ 2147483647 h 1273"/>
                <a:gd name="T110" fmla="*/ 2147483647 w 1203"/>
                <a:gd name="T111" fmla="*/ 2147483647 h 1273"/>
                <a:gd name="T112" fmla="*/ 2147483647 w 1203"/>
                <a:gd name="T113" fmla="*/ 2147483647 h 1273"/>
                <a:gd name="T114" fmla="*/ 2147483647 w 1203"/>
                <a:gd name="T115" fmla="*/ 2147483647 h 1273"/>
                <a:gd name="T116" fmla="*/ 2147483647 w 1203"/>
                <a:gd name="T117" fmla="*/ 2147483647 h 1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3" h="1273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5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4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1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0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19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8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5"/>
                  </a:lnTo>
                  <a:lnTo>
                    <a:pt x="901" y="1159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4"/>
                  </a:lnTo>
                  <a:lnTo>
                    <a:pt x="868" y="1178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5"/>
                  </a:lnTo>
                  <a:lnTo>
                    <a:pt x="830" y="1199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2"/>
                  </a:lnTo>
                  <a:lnTo>
                    <a:pt x="783" y="1218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1"/>
                  </a:lnTo>
                  <a:lnTo>
                    <a:pt x="735" y="1235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0"/>
                  </a:lnTo>
                  <a:lnTo>
                    <a:pt x="673" y="1252"/>
                  </a:lnTo>
                  <a:lnTo>
                    <a:pt x="659" y="1256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69"/>
                  </a:lnTo>
                  <a:lnTo>
                    <a:pt x="566" y="1269"/>
                  </a:lnTo>
                  <a:lnTo>
                    <a:pt x="553" y="1271"/>
                  </a:lnTo>
                  <a:lnTo>
                    <a:pt x="540" y="1273"/>
                  </a:lnTo>
                  <a:lnTo>
                    <a:pt x="526" y="1273"/>
                  </a:lnTo>
                  <a:lnTo>
                    <a:pt x="513" y="1273"/>
                  </a:lnTo>
                  <a:lnTo>
                    <a:pt x="500" y="1273"/>
                  </a:lnTo>
                  <a:lnTo>
                    <a:pt x="486" y="1273"/>
                  </a:lnTo>
                  <a:lnTo>
                    <a:pt x="473" y="1271"/>
                  </a:lnTo>
                  <a:lnTo>
                    <a:pt x="460" y="1269"/>
                  </a:lnTo>
                  <a:lnTo>
                    <a:pt x="446" y="1269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6"/>
                  </a:lnTo>
                  <a:lnTo>
                    <a:pt x="368" y="1252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7"/>
                  </a:lnTo>
                  <a:lnTo>
                    <a:pt x="317" y="1231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2"/>
                  </a:lnTo>
                  <a:lnTo>
                    <a:pt x="270" y="1205"/>
                  </a:lnTo>
                  <a:lnTo>
                    <a:pt x="256" y="1197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7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4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4"/>
                  </a:lnTo>
                  <a:lnTo>
                    <a:pt x="78" y="967"/>
                  </a:lnTo>
                  <a:lnTo>
                    <a:pt x="64" y="937"/>
                  </a:lnTo>
                  <a:lnTo>
                    <a:pt x="53" y="910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8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9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9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3"/>
                  </a:lnTo>
                  <a:lnTo>
                    <a:pt x="182" y="211"/>
                  </a:lnTo>
                  <a:lnTo>
                    <a:pt x="194" y="202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3"/>
                  </a:lnTo>
                  <a:lnTo>
                    <a:pt x="271" y="135"/>
                  </a:lnTo>
                  <a:lnTo>
                    <a:pt x="283" y="128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5"/>
                  </a:lnTo>
                  <a:lnTo>
                    <a:pt x="325" y="97"/>
                  </a:lnTo>
                  <a:lnTo>
                    <a:pt x="334" y="92"/>
                  </a:lnTo>
                  <a:lnTo>
                    <a:pt x="344" y="86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1"/>
                  </a:lnTo>
                  <a:lnTo>
                    <a:pt x="380" y="67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2"/>
                  </a:lnTo>
                  <a:lnTo>
                    <a:pt x="414" y="50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7"/>
                  </a:lnTo>
                  <a:lnTo>
                    <a:pt x="452" y="35"/>
                  </a:lnTo>
                  <a:lnTo>
                    <a:pt x="460" y="31"/>
                  </a:lnTo>
                  <a:lnTo>
                    <a:pt x="467" y="29"/>
                  </a:lnTo>
                  <a:lnTo>
                    <a:pt x="477" y="27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8"/>
                  </a:lnTo>
                  <a:lnTo>
                    <a:pt x="522" y="14"/>
                  </a:lnTo>
                  <a:lnTo>
                    <a:pt x="534" y="14"/>
                  </a:lnTo>
                  <a:lnTo>
                    <a:pt x="545" y="12"/>
                  </a:lnTo>
                  <a:lnTo>
                    <a:pt x="557" y="10"/>
                  </a:lnTo>
                  <a:lnTo>
                    <a:pt x="566" y="8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8"/>
                  </a:lnTo>
                  <a:lnTo>
                    <a:pt x="783" y="8"/>
                  </a:lnTo>
                  <a:lnTo>
                    <a:pt x="796" y="12"/>
                  </a:lnTo>
                  <a:lnTo>
                    <a:pt x="809" y="14"/>
                  </a:lnTo>
                  <a:lnTo>
                    <a:pt x="823" y="16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9"/>
                  </a:lnTo>
                  <a:lnTo>
                    <a:pt x="887" y="35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8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9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90"/>
                  </a:lnTo>
                  <a:lnTo>
                    <a:pt x="1009" y="97"/>
                  </a:lnTo>
                  <a:lnTo>
                    <a:pt x="1020" y="105"/>
                  </a:lnTo>
                  <a:lnTo>
                    <a:pt x="1032" y="114"/>
                  </a:lnTo>
                  <a:lnTo>
                    <a:pt x="1041" y="124"/>
                  </a:lnTo>
                  <a:lnTo>
                    <a:pt x="1053" y="135"/>
                  </a:lnTo>
                  <a:lnTo>
                    <a:pt x="1060" y="145"/>
                  </a:lnTo>
                  <a:lnTo>
                    <a:pt x="1072" y="156"/>
                  </a:lnTo>
                  <a:lnTo>
                    <a:pt x="1079" y="168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4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1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1"/>
                  </a:lnTo>
                  <a:lnTo>
                    <a:pt x="1157" y="316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8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3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8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8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699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3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7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060951" y="3370263"/>
              <a:ext cx="787400" cy="836613"/>
            </a:xfrm>
            <a:custGeom>
              <a:avLst/>
              <a:gdLst>
                <a:gd name="T0" fmla="*/ 2147483647 w 990"/>
                <a:gd name="T1" fmla="*/ 2147483647 h 1055"/>
                <a:gd name="T2" fmla="*/ 2147483647 w 990"/>
                <a:gd name="T3" fmla="*/ 2147483647 h 1055"/>
                <a:gd name="T4" fmla="*/ 2147483647 w 990"/>
                <a:gd name="T5" fmla="*/ 2147483647 h 1055"/>
                <a:gd name="T6" fmla="*/ 2147483647 w 990"/>
                <a:gd name="T7" fmla="*/ 2147483647 h 1055"/>
                <a:gd name="T8" fmla="*/ 2147483647 w 990"/>
                <a:gd name="T9" fmla="*/ 2147483647 h 1055"/>
                <a:gd name="T10" fmla="*/ 2147483647 w 990"/>
                <a:gd name="T11" fmla="*/ 2147483647 h 1055"/>
                <a:gd name="T12" fmla="*/ 2147483647 w 990"/>
                <a:gd name="T13" fmla="*/ 2147483647 h 1055"/>
                <a:gd name="T14" fmla="*/ 2147483647 w 990"/>
                <a:gd name="T15" fmla="*/ 2147483647 h 1055"/>
                <a:gd name="T16" fmla="*/ 2147483647 w 990"/>
                <a:gd name="T17" fmla="*/ 2147483647 h 1055"/>
                <a:gd name="T18" fmla="*/ 2147483647 w 990"/>
                <a:gd name="T19" fmla="*/ 2147483647 h 1055"/>
                <a:gd name="T20" fmla="*/ 2147483647 w 990"/>
                <a:gd name="T21" fmla="*/ 2147483647 h 1055"/>
                <a:gd name="T22" fmla="*/ 2147483647 w 990"/>
                <a:gd name="T23" fmla="*/ 2147483647 h 1055"/>
                <a:gd name="T24" fmla="*/ 2147483647 w 990"/>
                <a:gd name="T25" fmla="*/ 2147483647 h 1055"/>
                <a:gd name="T26" fmla="*/ 2147483647 w 990"/>
                <a:gd name="T27" fmla="*/ 2147483647 h 1055"/>
                <a:gd name="T28" fmla="*/ 2147483647 w 990"/>
                <a:gd name="T29" fmla="*/ 2147483647 h 1055"/>
                <a:gd name="T30" fmla="*/ 0 w 990"/>
                <a:gd name="T31" fmla="*/ 2147483647 h 1055"/>
                <a:gd name="T32" fmla="*/ 2147483647 w 990"/>
                <a:gd name="T33" fmla="*/ 2147483647 h 1055"/>
                <a:gd name="T34" fmla="*/ 2147483647 w 990"/>
                <a:gd name="T35" fmla="*/ 2147483647 h 1055"/>
                <a:gd name="T36" fmla="*/ 2147483647 w 990"/>
                <a:gd name="T37" fmla="*/ 2147483647 h 1055"/>
                <a:gd name="T38" fmla="*/ 2147483647 w 990"/>
                <a:gd name="T39" fmla="*/ 2147483647 h 1055"/>
                <a:gd name="T40" fmla="*/ 2147483647 w 990"/>
                <a:gd name="T41" fmla="*/ 2147483647 h 1055"/>
                <a:gd name="T42" fmla="*/ 2147483647 w 990"/>
                <a:gd name="T43" fmla="*/ 2147483647 h 1055"/>
                <a:gd name="T44" fmla="*/ 2147483647 w 990"/>
                <a:gd name="T45" fmla="*/ 2147483647 h 1055"/>
                <a:gd name="T46" fmla="*/ 2147483647 w 990"/>
                <a:gd name="T47" fmla="*/ 2147483647 h 1055"/>
                <a:gd name="T48" fmla="*/ 2147483647 w 990"/>
                <a:gd name="T49" fmla="*/ 2147483647 h 1055"/>
                <a:gd name="T50" fmla="*/ 2147483647 w 990"/>
                <a:gd name="T51" fmla="*/ 2147483647 h 1055"/>
                <a:gd name="T52" fmla="*/ 2147483647 w 990"/>
                <a:gd name="T53" fmla="*/ 2147483647 h 1055"/>
                <a:gd name="T54" fmla="*/ 2147483647 w 990"/>
                <a:gd name="T55" fmla="*/ 2147483647 h 1055"/>
                <a:gd name="T56" fmla="*/ 2147483647 w 990"/>
                <a:gd name="T57" fmla="*/ 2147483647 h 1055"/>
                <a:gd name="T58" fmla="*/ 2147483647 w 990"/>
                <a:gd name="T59" fmla="*/ 2147483647 h 1055"/>
                <a:gd name="T60" fmla="*/ 2147483647 w 990"/>
                <a:gd name="T61" fmla="*/ 2147483647 h 1055"/>
                <a:gd name="T62" fmla="*/ 2147483647 w 990"/>
                <a:gd name="T63" fmla="*/ 2147483647 h 1055"/>
                <a:gd name="T64" fmla="*/ 2147483647 w 990"/>
                <a:gd name="T65" fmla="*/ 2147483647 h 1055"/>
                <a:gd name="T66" fmla="*/ 2147483647 w 990"/>
                <a:gd name="T67" fmla="*/ 2147483647 h 1055"/>
                <a:gd name="T68" fmla="*/ 2147483647 w 990"/>
                <a:gd name="T69" fmla="*/ 2147483647 h 1055"/>
                <a:gd name="T70" fmla="*/ 2147483647 w 990"/>
                <a:gd name="T71" fmla="*/ 2147483647 h 1055"/>
                <a:gd name="T72" fmla="*/ 2147483647 w 990"/>
                <a:gd name="T73" fmla="*/ 2147483647 h 1055"/>
                <a:gd name="T74" fmla="*/ 2147483647 w 990"/>
                <a:gd name="T75" fmla="*/ 2147483647 h 1055"/>
                <a:gd name="T76" fmla="*/ 2147483647 w 990"/>
                <a:gd name="T77" fmla="*/ 2147483647 h 1055"/>
                <a:gd name="T78" fmla="*/ 2147483647 w 990"/>
                <a:gd name="T79" fmla="*/ 2147483647 h 1055"/>
                <a:gd name="T80" fmla="*/ 2147483647 w 990"/>
                <a:gd name="T81" fmla="*/ 2147483647 h 1055"/>
                <a:gd name="T82" fmla="*/ 2147483647 w 990"/>
                <a:gd name="T83" fmla="*/ 2147483647 h 1055"/>
                <a:gd name="T84" fmla="*/ 2147483647 w 990"/>
                <a:gd name="T85" fmla="*/ 2147483647 h 1055"/>
                <a:gd name="T86" fmla="*/ 2147483647 w 990"/>
                <a:gd name="T87" fmla="*/ 2147483647 h 1055"/>
                <a:gd name="T88" fmla="*/ 2147483647 w 990"/>
                <a:gd name="T89" fmla="*/ 2147483647 h 1055"/>
                <a:gd name="T90" fmla="*/ 2147483647 w 990"/>
                <a:gd name="T91" fmla="*/ 2147483647 h 1055"/>
                <a:gd name="T92" fmla="*/ 2147483647 w 990"/>
                <a:gd name="T93" fmla="*/ 2147483647 h 1055"/>
                <a:gd name="T94" fmla="*/ 2147483647 w 990"/>
                <a:gd name="T95" fmla="*/ 2147483647 h 1055"/>
                <a:gd name="T96" fmla="*/ 2147483647 w 990"/>
                <a:gd name="T97" fmla="*/ 2147483647 h 1055"/>
                <a:gd name="T98" fmla="*/ 2147483647 w 990"/>
                <a:gd name="T99" fmla="*/ 2147483647 h 1055"/>
                <a:gd name="T100" fmla="*/ 2147483647 w 990"/>
                <a:gd name="T101" fmla="*/ 2147483647 h 1055"/>
                <a:gd name="T102" fmla="*/ 2147483647 w 990"/>
                <a:gd name="T103" fmla="*/ 2147483647 h 1055"/>
                <a:gd name="T104" fmla="*/ 2147483647 w 990"/>
                <a:gd name="T105" fmla="*/ 2147483647 h 1055"/>
                <a:gd name="T106" fmla="*/ 2147483647 w 990"/>
                <a:gd name="T107" fmla="*/ 2147483647 h 1055"/>
                <a:gd name="T108" fmla="*/ 2147483647 w 990"/>
                <a:gd name="T109" fmla="*/ 2147483647 h 1055"/>
                <a:gd name="T110" fmla="*/ 2147483647 w 990"/>
                <a:gd name="T111" fmla="*/ 2147483647 h 10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90" h="1055">
                  <a:moveTo>
                    <a:pt x="756" y="963"/>
                  </a:moveTo>
                  <a:lnTo>
                    <a:pt x="754" y="963"/>
                  </a:lnTo>
                  <a:lnTo>
                    <a:pt x="751" y="965"/>
                  </a:lnTo>
                  <a:lnTo>
                    <a:pt x="747" y="967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4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3"/>
                  </a:lnTo>
                  <a:lnTo>
                    <a:pt x="667" y="1007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2"/>
                  </a:lnTo>
                  <a:lnTo>
                    <a:pt x="616" y="1026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39"/>
                  </a:lnTo>
                  <a:lnTo>
                    <a:pt x="553" y="1043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1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0"/>
                  </a:lnTo>
                  <a:lnTo>
                    <a:pt x="272" y="1015"/>
                  </a:lnTo>
                  <a:lnTo>
                    <a:pt x="256" y="1007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5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5"/>
                  </a:lnTo>
                  <a:lnTo>
                    <a:pt x="137" y="910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4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8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7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8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4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6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7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80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5"/>
                  </a:lnTo>
                  <a:lnTo>
                    <a:pt x="146" y="173"/>
                  </a:lnTo>
                  <a:lnTo>
                    <a:pt x="159" y="162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6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50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2"/>
                  </a:lnTo>
                  <a:lnTo>
                    <a:pt x="469" y="10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8"/>
                  </a:lnTo>
                  <a:lnTo>
                    <a:pt x="657" y="10"/>
                  </a:lnTo>
                  <a:lnTo>
                    <a:pt x="671" y="14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1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2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7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8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7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8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5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4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3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2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1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2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80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6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8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4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2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0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0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6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5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5"/>
                  </a:lnTo>
                  <a:lnTo>
                    <a:pt x="895" y="785"/>
                  </a:lnTo>
                  <a:lnTo>
                    <a:pt x="889" y="792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0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49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8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7"/>
                  </a:lnTo>
                  <a:lnTo>
                    <a:pt x="819" y="891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0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29"/>
                  </a:lnTo>
                  <a:lnTo>
                    <a:pt x="756" y="963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87963" y="3832225"/>
              <a:ext cx="104775" cy="384175"/>
            </a:xfrm>
            <a:custGeom>
              <a:avLst/>
              <a:gdLst>
                <a:gd name="T0" fmla="*/ 2147483647 w 133"/>
                <a:gd name="T1" fmla="*/ 2147483647 h 484"/>
                <a:gd name="T2" fmla="*/ 2147483647 w 133"/>
                <a:gd name="T3" fmla="*/ 2147483647 h 484"/>
                <a:gd name="T4" fmla="*/ 2147483647 w 133"/>
                <a:gd name="T5" fmla="*/ 2147483647 h 484"/>
                <a:gd name="T6" fmla="*/ 2147483647 w 133"/>
                <a:gd name="T7" fmla="*/ 2147483647 h 484"/>
                <a:gd name="T8" fmla="*/ 2147483647 w 133"/>
                <a:gd name="T9" fmla="*/ 2147483647 h 484"/>
                <a:gd name="T10" fmla="*/ 2147483647 w 133"/>
                <a:gd name="T11" fmla="*/ 2147483647 h 484"/>
                <a:gd name="T12" fmla="*/ 2147483647 w 133"/>
                <a:gd name="T13" fmla="*/ 2147483647 h 484"/>
                <a:gd name="T14" fmla="*/ 2147483647 w 133"/>
                <a:gd name="T15" fmla="*/ 2147483647 h 484"/>
                <a:gd name="T16" fmla="*/ 2147483647 w 133"/>
                <a:gd name="T17" fmla="*/ 2147483647 h 484"/>
                <a:gd name="T18" fmla="*/ 2147483647 w 133"/>
                <a:gd name="T19" fmla="*/ 2147483647 h 484"/>
                <a:gd name="T20" fmla="*/ 2147483647 w 133"/>
                <a:gd name="T21" fmla="*/ 2147483647 h 484"/>
                <a:gd name="T22" fmla="*/ 2147483647 w 133"/>
                <a:gd name="T23" fmla="*/ 2147483647 h 484"/>
                <a:gd name="T24" fmla="*/ 2147483647 w 133"/>
                <a:gd name="T25" fmla="*/ 2147483647 h 484"/>
                <a:gd name="T26" fmla="*/ 2147483647 w 133"/>
                <a:gd name="T27" fmla="*/ 2147483647 h 484"/>
                <a:gd name="T28" fmla="*/ 2147483647 w 133"/>
                <a:gd name="T29" fmla="*/ 2147483647 h 484"/>
                <a:gd name="T30" fmla="*/ 2147483647 w 133"/>
                <a:gd name="T31" fmla="*/ 2147483647 h 484"/>
                <a:gd name="T32" fmla="*/ 2147483647 w 133"/>
                <a:gd name="T33" fmla="*/ 2147483647 h 484"/>
                <a:gd name="T34" fmla="*/ 2147483647 w 133"/>
                <a:gd name="T35" fmla="*/ 2147483647 h 484"/>
                <a:gd name="T36" fmla="*/ 2147483647 w 133"/>
                <a:gd name="T37" fmla="*/ 2147483647 h 484"/>
                <a:gd name="T38" fmla="*/ 2147483647 w 133"/>
                <a:gd name="T39" fmla="*/ 2147483647 h 484"/>
                <a:gd name="T40" fmla="*/ 2147483647 w 133"/>
                <a:gd name="T41" fmla="*/ 2147483647 h 484"/>
                <a:gd name="T42" fmla="*/ 2147483647 w 133"/>
                <a:gd name="T43" fmla="*/ 2147483647 h 484"/>
                <a:gd name="T44" fmla="*/ 2147483647 w 133"/>
                <a:gd name="T45" fmla="*/ 2147483647 h 484"/>
                <a:gd name="T46" fmla="*/ 2147483647 w 133"/>
                <a:gd name="T47" fmla="*/ 2147483647 h 484"/>
                <a:gd name="T48" fmla="*/ 2147483647 w 133"/>
                <a:gd name="T49" fmla="*/ 2147483647 h 484"/>
                <a:gd name="T50" fmla="*/ 2147483647 w 133"/>
                <a:gd name="T51" fmla="*/ 2147483647 h 484"/>
                <a:gd name="T52" fmla="*/ 2147483647 w 133"/>
                <a:gd name="T53" fmla="*/ 2147483647 h 484"/>
                <a:gd name="T54" fmla="*/ 2147483647 w 133"/>
                <a:gd name="T55" fmla="*/ 2147483647 h 484"/>
                <a:gd name="T56" fmla="*/ 2147483647 w 133"/>
                <a:gd name="T57" fmla="*/ 2147483647 h 484"/>
                <a:gd name="T58" fmla="*/ 2147483647 w 133"/>
                <a:gd name="T59" fmla="*/ 2147483647 h 484"/>
                <a:gd name="T60" fmla="*/ 2147483647 w 133"/>
                <a:gd name="T61" fmla="*/ 2147483647 h 484"/>
                <a:gd name="T62" fmla="*/ 2147483647 w 133"/>
                <a:gd name="T63" fmla="*/ 2147483647 h 484"/>
                <a:gd name="T64" fmla="*/ 2147483647 w 133"/>
                <a:gd name="T65" fmla="*/ 2147483647 h 484"/>
                <a:gd name="T66" fmla="*/ 2147483647 w 133"/>
                <a:gd name="T67" fmla="*/ 2147483647 h 484"/>
                <a:gd name="T68" fmla="*/ 2147483647 w 133"/>
                <a:gd name="T69" fmla="*/ 2147483647 h 484"/>
                <a:gd name="T70" fmla="*/ 2147483647 w 133"/>
                <a:gd name="T71" fmla="*/ 2147483647 h 484"/>
                <a:gd name="T72" fmla="*/ 2147483647 w 133"/>
                <a:gd name="T73" fmla="*/ 2147483647 h 484"/>
                <a:gd name="T74" fmla="*/ 2147483647 w 133"/>
                <a:gd name="T75" fmla="*/ 2147483647 h 484"/>
                <a:gd name="T76" fmla="*/ 2147483647 w 133"/>
                <a:gd name="T77" fmla="*/ 2147483647 h 484"/>
                <a:gd name="T78" fmla="*/ 2147483647 w 133"/>
                <a:gd name="T79" fmla="*/ 2147483647 h 484"/>
                <a:gd name="T80" fmla="*/ 2147483647 w 133"/>
                <a:gd name="T81" fmla="*/ 2147483647 h 484"/>
                <a:gd name="T82" fmla="*/ 2147483647 w 133"/>
                <a:gd name="T83" fmla="*/ 2147483647 h 484"/>
                <a:gd name="T84" fmla="*/ 2147483647 w 133"/>
                <a:gd name="T85" fmla="*/ 2147483647 h 484"/>
                <a:gd name="T86" fmla="*/ 2147483647 w 133"/>
                <a:gd name="T87" fmla="*/ 2147483647 h 484"/>
                <a:gd name="T88" fmla="*/ 2147483647 w 133"/>
                <a:gd name="T89" fmla="*/ 2147483647 h 484"/>
                <a:gd name="T90" fmla="*/ 2147483647 w 133"/>
                <a:gd name="T91" fmla="*/ 2147483647 h 484"/>
                <a:gd name="T92" fmla="*/ 2147483647 w 133"/>
                <a:gd name="T93" fmla="*/ 2147483647 h 484"/>
                <a:gd name="T94" fmla="*/ 2147483647 w 133"/>
                <a:gd name="T95" fmla="*/ 2147483647 h 484"/>
                <a:gd name="T96" fmla="*/ 2147483647 w 133"/>
                <a:gd name="T97" fmla="*/ 2147483647 h 484"/>
                <a:gd name="T98" fmla="*/ 2147483647 w 133"/>
                <a:gd name="T99" fmla="*/ 2147483647 h 484"/>
                <a:gd name="T100" fmla="*/ 2147483647 w 133"/>
                <a:gd name="T101" fmla="*/ 2147483647 h 484"/>
                <a:gd name="T102" fmla="*/ 2147483647 w 133"/>
                <a:gd name="T103" fmla="*/ 2147483647 h 484"/>
                <a:gd name="T104" fmla="*/ 2147483647 w 133"/>
                <a:gd name="T105" fmla="*/ 2147483647 h 484"/>
                <a:gd name="T106" fmla="*/ 2147483647 w 133"/>
                <a:gd name="T107" fmla="*/ 2147483647 h 484"/>
                <a:gd name="T108" fmla="*/ 2147483647 w 133"/>
                <a:gd name="T109" fmla="*/ 2147483647 h 484"/>
                <a:gd name="T110" fmla="*/ 2147483647 w 133"/>
                <a:gd name="T111" fmla="*/ 2147483647 h 484"/>
                <a:gd name="T112" fmla="*/ 2147483647 w 133"/>
                <a:gd name="T113" fmla="*/ 2147483647 h 484"/>
                <a:gd name="T114" fmla="*/ 2147483647 w 133"/>
                <a:gd name="T115" fmla="*/ 2147483647 h 484"/>
                <a:gd name="T116" fmla="*/ 0 w 133"/>
                <a:gd name="T117" fmla="*/ 2147483647 h 484"/>
                <a:gd name="T118" fmla="*/ 2147483647 w 133"/>
                <a:gd name="T119" fmla="*/ 2147483647 h 484"/>
                <a:gd name="T120" fmla="*/ 2147483647 w 133"/>
                <a:gd name="T121" fmla="*/ 0 h 484"/>
                <a:gd name="T122" fmla="*/ 2147483647 w 133"/>
                <a:gd name="T123" fmla="*/ 2147483647 h 484"/>
                <a:gd name="T124" fmla="*/ 2147483647 w 133"/>
                <a:gd name="T125" fmla="*/ 2147483647 h 4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3" h="484">
                  <a:moveTo>
                    <a:pt x="133" y="17"/>
                  </a:moveTo>
                  <a:lnTo>
                    <a:pt x="133" y="20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8"/>
                  </a:lnTo>
                  <a:lnTo>
                    <a:pt x="133" y="106"/>
                  </a:lnTo>
                  <a:lnTo>
                    <a:pt x="133" y="115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5"/>
                  </a:lnTo>
                  <a:lnTo>
                    <a:pt x="129" y="165"/>
                  </a:lnTo>
                  <a:lnTo>
                    <a:pt x="129" y="172"/>
                  </a:lnTo>
                  <a:lnTo>
                    <a:pt x="127" y="182"/>
                  </a:lnTo>
                  <a:lnTo>
                    <a:pt x="127" y="191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6"/>
                  </a:lnTo>
                  <a:lnTo>
                    <a:pt x="112" y="296"/>
                  </a:lnTo>
                  <a:lnTo>
                    <a:pt x="110" y="305"/>
                  </a:lnTo>
                  <a:lnTo>
                    <a:pt x="108" y="315"/>
                  </a:lnTo>
                  <a:lnTo>
                    <a:pt x="106" y="324"/>
                  </a:lnTo>
                  <a:lnTo>
                    <a:pt x="104" y="334"/>
                  </a:lnTo>
                  <a:lnTo>
                    <a:pt x="103" y="343"/>
                  </a:lnTo>
                  <a:lnTo>
                    <a:pt x="101" y="353"/>
                  </a:lnTo>
                  <a:lnTo>
                    <a:pt x="97" y="362"/>
                  </a:lnTo>
                  <a:lnTo>
                    <a:pt x="95" y="372"/>
                  </a:lnTo>
                  <a:lnTo>
                    <a:pt x="93" y="381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5"/>
                  </a:lnTo>
                  <a:lnTo>
                    <a:pt x="72" y="435"/>
                  </a:lnTo>
                  <a:lnTo>
                    <a:pt x="68" y="442"/>
                  </a:lnTo>
                  <a:lnTo>
                    <a:pt x="66" y="452"/>
                  </a:lnTo>
                  <a:lnTo>
                    <a:pt x="61" y="459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6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337176" y="3721100"/>
              <a:ext cx="100013" cy="95250"/>
            </a:xfrm>
            <a:custGeom>
              <a:avLst/>
              <a:gdLst>
                <a:gd name="T0" fmla="*/ 2147483647 w 125"/>
                <a:gd name="T1" fmla="*/ 2147483647 h 122"/>
                <a:gd name="T2" fmla="*/ 2147483647 w 125"/>
                <a:gd name="T3" fmla="*/ 2147483647 h 122"/>
                <a:gd name="T4" fmla="*/ 2147483647 w 125"/>
                <a:gd name="T5" fmla="*/ 2147483647 h 122"/>
                <a:gd name="T6" fmla="*/ 2147483647 w 125"/>
                <a:gd name="T7" fmla="*/ 2147483647 h 122"/>
                <a:gd name="T8" fmla="*/ 2147483647 w 125"/>
                <a:gd name="T9" fmla="*/ 2147483647 h 122"/>
                <a:gd name="T10" fmla="*/ 2147483647 w 125"/>
                <a:gd name="T11" fmla="*/ 2147483647 h 122"/>
                <a:gd name="T12" fmla="*/ 2147483647 w 125"/>
                <a:gd name="T13" fmla="*/ 2147483647 h 122"/>
                <a:gd name="T14" fmla="*/ 2147483647 w 125"/>
                <a:gd name="T15" fmla="*/ 2147483647 h 122"/>
                <a:gd name="T16" fmla="*/ 2147483647 w 125"/>
                <a:gd name="T17" fmla="*/ 2147483647 h 122"/>
                <a:gd name="T18" fmla="*/ 2147483647 w 125"/>
                <a:gd name="T19" fmla="*/ 2147483647 h 122"/>
                <a:gd name="T20" fmla="*/ 2147483647 w 125"/>
                <a:gd name="T21" fmla="*/ 2147483647 h 122"/>
                <a:gd name="T22" fmla="*/ 2147483647 w 125"/>
                <a:gd name="T23" fmla="*/ 2147483647 h 122"/>
                <a:gd name="T24" fmla="*/ 0 w 125"/>
                <a:gd name="T25" fmla="*/ 2147483647 h 122"/>
                <a:gd name="T26" fmla="*/ 0 w 125"/>
                <a:gd name="T27" fmla="*/ 2147483647 h 122"/>
                <a:gd name="T28" fmla="*/ 2147483647 w 125"/>
                <a:gd name="T29" fmla="*/ 2147483647 h 122"/>
                <a:gd name="T30" fmla="*/ 2147483647 w 125"/>
                <a:gd name="T31" fmla="*/ 2147483647 h 122"/>
                <a:gd name="T32" fmla="*/ 2147483647 w 125"/>
                <a:gd name="T33" fmla="*/ 2147483647 h 122"/>
                <a:gd name="T34" fmla="*/ 2147483647 w 125"/>
                <a:gd name="T35" fmla="*/ 2147483647 h 122"/>
                <a:gd name="T36" fmla="*/ 2147483647 w 125"/>
                <a:gd name="T37" fmla="*/ 2147483647 h 122"/>
                <a:gd name="T38" fmla="*/ 2147483647 w 125"/>
                <a:gd name="T39" fmla="*/ 2147483647 h 122"/>
                <a:gd name="T40" fmla="*/ 2147483647 w 125"/>
                <a:gd name="T41" fmla="*/ 0 h 122"/>
                <a:gd name="T42" fmla="*/ 2147483647 w 125"/>
                <a:gd name="T43" fmla="*/ 0 h 122"/>
                <a:gd name="T44" fmla="*/ 2147483647 w 125"/>
                <a:gd name="T45" fmla="*/ 2147483647 h 122"/>
                <a:gd name="T46" fmla="*/ 2147483647 w 125"/>
                <a:gd name="T47" fmla="*/ 2147483647 h 122"/>
                <a:gd name="T48" fmla="*/ 2147483647 w 125"/>
                <a:gd name="T49" fmla="*/ 2147483647 h 122"/>
                <a:gd name="T50" fmla="*/ 2147483647 w 125"/>
                <a:gd name="T51" fmla="*/ 2147483647 h 122"/>
                <a:gd name="T52" fmla="*/ 2147483647 w 125"/>
                <a:gd name="T53" fmla="*/ 2147483647 h 122"/>
                <a:gd name="T54" fmla="*/ 2147483647 w 125"/>
                <a:gd name="T55" fmla="*/ 2147483647 h 122"/>
                <a:gd name="T56" fmla="*/ 2147483647 w 125"/>
                <a:gd name="T57" fmla="*/ 2147483647 h 122"/>
                <a:gd name="T58" fmla="*/ 2147483647 w 125"/>
                <a:gd name="T59" fmla="*/ 2147483647 h 122"/>
                <a:gd name="T60" fmla="*/ 2147483647 w 125"/>
                <a:gd name="T61" fmla="*/ 2147483647 h 122"/>
                <a:gd name="T62" fmla="*/ 2147483647 w 125"/>
                <a:gd name="T63" fmla="*/ 2147483647 h 122"/>
                <a:gd name="T64" fmla="*/ 2147483647 w 125"/>
                <a:gd name="T65" fmla="*/ 2147483647 h 122"/>
                <a:gd name="T66" fmla="*/ 2147483647 w 125"/>
                <a:gd name="T67" fmla="*/ 2147483647 h 122"/>
                <a:gd name="T68" fmla="*/ 2147483647 w 125"/>
                <a:gd name="T69" fmla="*/ 2147483647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7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24401" y="3106738"/>
              <a:ext cx="536575" cy="1143000"/>
            </a:xfrm>
            <a:custGeom>
              <a:avLst/>
              <a:gdLst>
                <a:gd name="T0" fmla="*/ 2147483647 w 675"/>
                <a:gd name="T1" fmla="*/ 2147483647 h 1440"/>
                <a:gd name="T2" fmla="*/ 2147483647 w 675"/>
                <a:gd name="T3" fmla="*/ 2147483647 h 1440"/>
                <a:gd name="T4" fmla="*/ 2147483647 w 675"/>
                <a:gd name="T5" fmla="*/ 2147483647 h 1440"/>
                <a:gd name="T6" fmla="*/ 2147483647 w 675"/>
                <a:gd name="T7" fmla="*/ 2147483647 h 1440"/>
                <a:gd name="T8" fmla="*/ 2147483647 w 675"/>
                <a:gd name="T9" fmla="*/ 2147483647 h 1440"/>
                <a:gd name="T10" fmla="*/ 2147483647 w 675"/>
                <a:gd name="T11" fmla="*/ 2147483647 h 1440"/>
                <a:gd name="T12" fmla="*/ 2147483647 w 675"/>
                <a:gd name="T13" fmla="*/ 2147483647 h 1440"/>
                <a:gd name="T14" fmla="*/ 2147483647 w 675"/>
                <a:gd name="T15" fmla="*/ 2147483647 h 1440"/>
                <a:gd name="T16" fmla="*/ 2147483647 w 675"/>
                <a:gd name="T17" fmla="*/ 2147483647 h 1440"/>
                <a:gd name="T18" fmla="*/ 2147483647 w 675"/>
                <a:gd name="T19" fmla="*/ 2147483647 h 1440"/>
                <a:gd name="T20" fmla="*/ 2147483647 w 675"/>
                <a:gd name="T21" fmla="*/ 2147483647 h 1440"/>
                <a:gd name="T22" fmla="*/ 2147483647 w 675"/>
                <a:gd name="T23" fmla="*/ 2147483647 h 1440"/>
                <a:gd name="T24" fmla="*/ 2147483647 w 675"/>
                <a:gd name="T25" fmla="*/ 2147483647 h 1440"/>
                <a:gd name="T26" fmla="*/ 2147483647 w 675"/>
                <a:gd name="T27" fmla="*/ 2147483647 h 1440"/>
                <a:gd name="T28" fmla="*/ 2147483647 w 675"/>
                <a:gd name="T29" fmla="*/ 2147483647 h 1440"/>
                <a:gd name="T30" fmla="*/ 2147483647 w 675"/>
                <a:gd name="T31" fmla="*/ 2147483647 h 1440"/>
                <a:gd name="T32" fmla="*/ 2147483647 w 675"/>
                <a:gd name="T33" fmla="*/ 2147483647 h 1440"/>
                <a:gd name="T34" fmla="*/ 2147483647 w 675"/>
                <a:gd name="T35" fmla="*/ 2147483647 h 1440"/>
                <a:gd name="T36" fmla="*/ 2147483647 w 675"/>
                <a:gd name="T37" fmla="*/ 2147483647 h 1440"/>
                <a:gd name="T38" fmla="*/ 2147483647 w 675"/>
                <a:gd name="T39" fmla="*/ 2147483647 h 1440"/>
                <a:gd name="T40" fmla="*/ 2147483647 w 675"/>
                <a:gd name="T41" fmla="*/ 2147483647 h 1440"/>
                <a:gd name="T42" fmla="*/ 2147483647 w 675"/>
                <a:gd name="T43" fmla="*/ 2147483647 h 1440"/>
                <a:gd name="T44" fmla="*/ 2147483647 w 675"/>
                <a:gd name="T45" fmla="*/ 2147483647 h 1440"/>
                <a:gd name="T46" fmla="*/ 2147483647 w 675"/>
                <a:gd name="T47" fmla="*/ 2147483647 h 1440"/>
                <a:gd name="T48" fmla="*/ 2147483647 w 675"/>
                <a:gd name="T49" fmla="*/ 2147483647 h 1440"/>
                <a:gd name="T50" fmla="*/ 2147483647 w 675"/>
                <a:gd name="T51" fmla="*/ 2147483647 h 1440"/>
                <a:gd name="T52" fmla="*/ 2147483647 w 675"/>
                <a:gd name="T53" fmla="*/ 2147483647 h 1440"/>
                <a:gd name="T54" fmla="*/ 2147483647 w 675"/>
                <a:gd name="T55" fmla="*/ 2147483647 h 1440"/>
                <a:gd name="T56" fmla="*/ 2147483647 w 675"/>
                <a:gd name="T57" fmla="*/ 2147483647 h 1440"/>
                <a:gd name="T58" fmla="*/ 2147483647 w 675"/>
                <a:gd name="T59" fmla="*/ 2147483647 h 1440"/>
                <a:gd name="T60" fmla="*/ 2147483647 w 675"/>
                <a:gd name="T61" fmla="*/ 2147483647 h 1440"/>
                <a:gd name="T62" fmla="*/ 2147483647 w 675"/>
                <a:gd name="T63" fmla="*/ 0 h 1440"/>
                <a:gd name="T64" fmla="*/ 2147483647 w 675"/>
                <a:gd name="T65" fmla="*/ 2147483647 h 1440"/>
                <a:gd name="T66" fmla="*/ 2147483647 w 675"/>
                <a:gd name="T67" fmla="*/ 2147483647 h 1440"/>
                <a:gd name="T68" fmla="*/ 2147483647 w 675"/>
                <a:gd name="T69" fmla="*/ 2147483647 h 1440"/>
                <a:gd name="T70" fmla="*/ 2147483647 w 675"/>
                <a:gd name="T71" fmla="*/ 2147483647 h 1440"/>
                <a:gd name="T72" fmla="*/ 2147483647 w 675"/>
                <a:gd name="T73" fmla="*/ 2147483647 h 1440"/>
                <a:gd name="T74" fmla="*/ 2147483647 w 675"/>
                <a:gd name="T75" fmla="*/ 2147483647 h 1440"/>
                <a:gd name="T76" fmla="*/ 2147483647 w 675"/>
                <a:gd name="T77" fmla="*/ 2147483647 h 1440"/>
                <a:gd name="T78" fmla="*/ 2147483647 w 675"/>
                <a:gd name="T79" fmla="*/ 2147483647 h 1440"/>
                <a:gd name="T80" fmla="*/ 2147483647 w 675"/>
                <a:gd name="T81" fmla="*/ 2147483647 h 1440"/>
                <a:gd name="T82" fmla="*/ 2147483647 w 675"/>
                <a:gd name="T83" fmla="*/ 2147483647 h 1440"/>
                <a:gd name="T84" fmla="*/ 2147483647 w 675"/>
                <a:gd name="T85" fmla="*/ 2147483647 h 1440"/>
                <a:gd name="T86" fmla="*/ 2147483647 w 675"/>
                <a:gd name="T87" fmla="*/ 2147483647 h 1440"/>
                <a:gd name="T88" fmla="*/ 2147483647 w 675"/>
                <a:gd name="T89" fmla="*/ 2147483647 h 1440"/>
                <a:gd name="T90" fmla="*/ 2147483647 w 675"/>
                <a:gd name="T91" fmla="*/ 2147483647 h 1440"/>
                <a:gd name="T92" fmla="*/ 2147483647 w 675"/>
                <a:gd name="T93" fmla="*/ 2147483647 h 1440"/>
                <a:gd name="T94" fmla="*/ 2147483647 w 675"/>
                <a:gd name="T95" fmla="*/ 2147483647 h 1440"/>
                <a:gd name="T96" fmla="*/ 2147483647 w 675"/>
                <a:gd name="T97" fmla="*/ 2147483647 h 1440"/>
                <a:gd name="T98" fmla="*/ 2147483647 w 675"/>
                <a:gd name="T99" fmla="*/ 2147483647 h 1440"/>
                <a:gd name="T100" fmla="*/ 2147483647 w 675"/>
                <a:gd name="T101" fmla="*/ 2147483647 h 1440"/>
                <a:gd name="T102" fmla="*/ 2147483647 w 675"/>
                <a:gd name="T103" fmla="*/ 2147483647 h 1440"/>
                <a:gd name="T104" fmla="*/ 2147483647 w 675"/>
                <a:gd name="T105" fmla="*/ 2147483647 h 1440"/>
                <a:gd name="T106" fmla="*/ 2147483647 w 675"/>
                <a:gd name="T107" fmla="*/ 2147483647 h 1440"/>
                <a:gd name="T108" fmla="*/ 2147483647 w 675"/>
                <a:gd name="T109" fmla="*/ 2147483647 h 1440"/>
                <a:gd name="T110" fmla="*/ 2147483647 w 675"/>
                <a:gd name="T111" fmla="*/ 2147483647 h 1440"/>
                <a:gd name="T112" fmla="*/ 2147483647 w 675"/>
                <a:gd name="T113" fmla="*/ 2147483647 h 1440"/>
                <a:gd name="T114" fmla="*/ 2147483647 w 675"/>
                <a:gd name="T115" fmla="*/ 2147483647 h 1440"/>
                <a:gd name="T116" fmla="*/ 2147483647 w 675"/>
                <a:gd name="T117" fmla="*/ 2147483647 h 1440"/>
                <a:gd name="T118" fmla="*/ 2147483647 w 675"/>
                <a:gd name="T119" fmla="*/ 2147483647 h 1440"/>
                <a:gd name="T120" fmla="*/ 2147483647 w 675"/>
                <a:gd name="T121" fmla="*/ 2147483647 h 1440"/>
                <a:gd name="T122" fmla="*/ 2147483647 w 675"/>
                <a:gd name="T123" fmla="*/ 2147483647 h 1440"/>
                <a:gd name="T124" fmla="*/ 2147483647 w 675"/>
                <a:gd name="T125" fmla="*/ 2147483647 h 1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5" h="1440">
                  <a:moveTo>
                    <a:pt x="466" y="1428"/>
                  </a:moveTo>
                  <a:lnTo>
                    <a:pt x="464" y="1428"/>
                  </a:lnTo>
                  <a:lnTo>
                    <a:pt x="460" y="1427"/>
                  </a:lnTo>
                  <a:lnTo>
                    <a:pt x="456" y="1425"/>
                  </a:lnTo>
                  <a:lnTo>
                    <a:pt x="454" y="1423"/>
                  </a:lnTo>
                  <a:lnTo>
                    <a:pt x="450" y="1423"/>
                  </a:lnTo>
                  <a:lnTo>
                    <a:pt x="447" y="1421"/>
                  </a:lnTo>
                  <a:lnTo>
                    <a:pt x="441" y="1417"/>
                  </a:lnTo>
                  <a:lnTo>
                    <a:pt x="435" y="1415"/>
                  </a:lnTo>
                  <a:lnTo>
                    <a:pt x="427" y="1413"/>
                  </a:lnTo>
                  <a:lnTo>
                    <a:pt x="422" y="1411"/>
                  </a:lnTo>
                  <a:lnTo>
                    <a:pt x="414" y="1406"/>
                  </a:lnTo>
                  <a:lnTo>
                    <a:pt x="408" y="1404"/>
                  </a:lnTo>
                  <a:lnTo>
                    <a:pt x="401" y="1400"/>
                  </a:lnTo>
                  <a:lnTo>
                    <a:pt x="393" y="1396"/>
                  </a:lnTo>
                  <a:lnTo>
                    <a:pt x="386" y="1390"/>
                  </a:lnTo>
                  <a:lnTo>
                    <a:pt x="376" y="1387"/>
                  </a:lnTo>
                  <a:lnTo>
                    <a:pt x="367" y="1381"/>
                  </a:lnTo>
                  <a:lnTo>
                    <a:pt x="359" y="1375"/>
                  </a:lnTo>
                  <a:lnTo>
                    <a:pt x="350" y="1370"/>
                  </a:lnTo>
                  <a:lnTo>
                    <a:pt x="340" y="1362"/>
                  </a:lnTo>
                  <a:lnTo>
                    <a:pt x="331" y="1356"/>
                  </a:lnTo>
                  <a:lnTo>
                    <a:pt x="321" y="1351"/>
                  </a:lnTo>
                  <a:lnTo>
                    <a:pt x="310" y="1341"/>
                  </a:lnTo>
                  <a:lnTo>
                    <a:pt x="300" y="1333"/>
                  </a:lnTo>
                  <a:lnTo>
                    <a:pt x="291" y="1326"/>
                  </a:lnTo>
                  <a:lnTo>
                    <a:pt x="281" y="1318"/>
                  </a:lnTo>
                  <a:lnTo>
                    <a:pt x="270" y="1309"/>
                  </a:lnTo>
                  <a:lnTo>
                    <a:pt x="260" y="1299"/>
                  </a:lnTo>
                  <a:lnTo>
                    <a:pt x="249" y="1290"/>
                  </a:lnTo>
                  <a:lnTo>
                    <a:pt x="239" y="1280"/>
                  </a:lnTo>
                  <a:lnTo>
                    <a:pt x="230" y="1269"/>
                  </a:lnTo>
                  <a:lnTo>
                    <a:pt x="218" y="1257"/>
                  </a:lnTo>
                  <a:lnTo>
                    <a:pt x="209" y="1246"/>
                  </a:lnTo>
                  <a:lnTo>
                    <a:pt x="199" y="1233"/>
                  </a:lnTo>
                  <a:lnTo>
                    <a:pt x="188" y="1219"/>
                  </a:lnTo>
                  <a:lnTo>
                    <a:pt x="178" y="1208"/>
                  </a:lnTo>
                  <a:lnTo>
                    <a:pt x="169" y="1193"/>
                  </a:lnTo>
                  <a:lnTo>
                    <a:pt x="159" y="1180"/>
                  </a:lnTo>
                  <a:lnTo>
                    <a:pt x="150" y="1164"/>
                  </a:lnTo>
                  <a:lnTo>
                    <a:pt x="140" y="1149"/>
                  </a:lnTo>
                  <a:lnTo>
                    <a:pt x="133" y="1134"/>
                  </a:lnTo>
                  <a:lnTo>
                    <a:pt x="123" y="1119"/>
                  </a:lnTo>
                  <a:lnTo>
                    <a:pt x="116" y="1102"/>
                  </a:lnTo>
                  <a:lnTo>
                    <a:pt x="108" y="1085"/>
                  </a:lnTo>
                  <a:lnTo>
                    <a:pt x="101" y="1066"/>
                  </a:lnTo>
                  <a:lnTo>
                    <a:pt x="95" y="1047"/>
                  </a:lnTo>
                  <a:lnTo>
                    <a:pt x="87" y="1028"/>
                  </a:lnTo>
                  <a:lnTo>
                    <a:pt x="80" y="1009"/>
                  </a:lnTo>
                  <a:lnTo>
                    <a:pt x="74" y="988"/>
                  </a:lnTo>
                  <a:lnTo>
                    <a:pt x="70" y="967"/>
                  </a:lnTo>
                  <a:lnTo>
                    <a:pt x="64" y="946"/>
                  </a:lnTo>
                  <a:lnTo>
                    <a:pt x="61" y="925"/>
                  </a:lnTo>
                  <a:lnTo>
                    <a:pt x="55" y="902"/>
                  </a:lnTo>
                  <a:lnTo>
                    <a:pt x="53" y="879"/>
                  </a:lnTo>
                  <a:lnTo>
                    <a:pt x="49" y="855"/>
                  </a:lnTo>
                  <a:lnTo>
                    <a:pt x="47" y="830"/>
                  </a:lnTo>
                  <a:lnTo>
                    <a:pt x="45" y="803"/>
                  </a:lnTo>
                  <a:lnTo>
                    <a:pt x="45" y="779"/>
                  </a:lnTo>
                  <a:lnTo>
                    <a:pt x="45" y="752"/>
                  </a:lnTo>
                  <a:lnTo>
                    <a:pt x="45" y="726"/>
                  </a:lnTo>
                  <a:lnTo>
                    <a:pt x="45" y="697"/>
                  </a:lnTo>
                  <a:lnTo>
                    <a:pt x="49" y="670"/>
                  </a:lnTo>
                  <a:lnTo>
                    <a:pt x="51" y="640"/>
                  </a:lnTo>
                  <a:lnTo>
                    <a:pt x="53" y="613"/>
                  </a:lnTo>
                  <a:lnTo>
                    <a:pt x="57" y="585"/>
                  </a:lnTo>
                  <a:lnTo>
                    <a:pt x="62" y="560"/>
                  </a:lnTo>
                  <a:lnTo>
                    <a:pt x="66" y="534"/>
                  </a:lnTo>
                  <a:lnTo>
                    <a:pt x="72" y="509"/>
                  </a:lnTo>
                  <a:lnTo>
                    <a:pt x="80" y="486"/>
                  </a:lnTo>
                  <a:lnTo>
                    <a:pt x="87" y="463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0"/>
                  </a:lnTo>
                  <a:lnTo>
                    <a:pt x="186" y="275"/>
                  </a:lnTo>
                  <a:lnTo>
                    <a:pt x="199" y="260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8"/>
                  </a:lnTo>
                  <a:lnTo>
                    <a:pt x="251" y="205"/>
                  </a:lnTo>
                  <a:lnTo>
                    <a:pt x="264" y="194"/>
                  </a:lnTo>
                  <a:lnTo>
                    <a:pt x="277" y="180"/>
                  </a:lnTo>
                  <a:lnTo>
                    <a:pt x="291" y="171"/>
                  </a:lnTo>
                  <a:lnTo>
                    <a:pt x="304" y="159"/>
                  </a:lnTo>
                  <a:lnTo>
                    <a:pt x="319" y="150"/>
                  </a:lnTo>
                  <a:lnTo>
                    <a:pt x="332" y="140"/>
                  </a:lnTo>
                  <a:lnTo>
                    <a:pt x="348" y="131"/>
                  </a:lnTo>
                  <a:lnTo>
                    <a:pt x="363" y="123"/>
                  </a:lnTo>
                  <a:lnTo>
                    <a:pt x="376" y="116"/>
                  </a:lnTo>
                  <a:lnTo>
                    <a:pt x="391" y="106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5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8"/>
                  </a:lnTo>
                  <a:lnTo>
                    <a:pt x="486" y="64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1"/>
                  </a:lnTo>
                  <a:lnTo>
                    <a:pt x="536" y="47"/>
                  </a:lnTo>
                  <a:lnTo>
                    <a:pt x="547" y="45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2"/>
                  </a:lnTo>
                  <a:lnTo>
                    <a:pt x="610" y="30"/>
                  </a:lnTo>
                  <a:lnTo>
                    <a:pt x="620" y="28"/>
                  </a:lnTo>
                  <a:lnTo>
                    <a:pt x="627" y="28"/>
                  </a:lnTo>
                  <a:lnTo>
                    <a:pt x="635" y="26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7"/>
                  </a:lnTo>
                  <a:lnTo>
                    <a:pt x="583" y="9"/>
                  </a:lnTo>
                  <a:lnTo>
                    <a:pt x="574" y="11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8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7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4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5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1"/>
                  </a:lnTo>
                  <a:lnTo>
                    <a:pt x="247" y="173"/>
                  </a:lnTo>
                  <a:lnTo>
                    <a:pt x="234" y="184"/>
                  </a:lnTo>
                  <a:lnTo>
                    <a:pt x="220" y="199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1"/>
                  </a:lnTo>
                  <a:lnTo>
                    <a:pt x="169" y="256"/>
                  </a:lnTo>
                  <a:lnTo>
                    <a:pt x="156" y="271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3"/>
                  </a:lnTo>
                  <a:lnTo>
                    <a:pt x="61" y="446"/>
                  </a:lnTo>
                  <a:lnTo>
                    <a:pt x="51" y="469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3"/>
                  </a:lnTo>
                  <a:lnTo>
                    <a:pt x="24" y="570"/>
                  </a:lnTo>
                  <a:lnTo>
                    <a:pt x="19" y="596"/>
                  </a:lnTo>
                  <a:lnTo>
                    <a:pt x="13" y="623"/>
                  </a:lnTo>
                  <a:lnTo>
                    <a:pt x="9" y="650"/>
                  </a:lnTo>
                  <a:lnTo>
                    <a:pt x="5" y="676"/>
                  </a:lnTo>
                  <a:lnTo>
                    <a:pt x="4" y="701"/>
                  </a:lnTo>
                  <a:lnTo>
                    <a:pt x="2" y="726"/>
                  </a:lnTo>
                  <a:lnTo>
                    <a:pt x="2" y="750"/>
                  </a:lnTo>
                  <a:lnTo>
                    <a:pt x="0" y="775"/>
                  </a:lnTo>
                  <a:lnTo>
                    <a:pt x="2" y="800"/>
                  </a:lnTo>
                  <a:lnTo>
                    <a:pt x="2" y="822"/>
                  </a:lnTo>
                  <a:lnTo>
                    <a:pt x="4" y="845"/>
                  </a:lnTo>
                  <a:lnTo>
                    <a:pt x="5" y="868"/>
                  </a:lnTo>
                  <a:lnTo>
                    <a:pt x="9" y="891"/>
                  </a:lnTo>
                  <a:lnTo>
                    <a:pt x="11" y="912"/>
                  </a:lnTo>
                  <a:lnTo>
                    <a:pt x="17" y="933"/>
                  </a:lnTo>
                  <a:lnTo>
                    <a:pt x="21" y="953"/>
                  </a:lnTo>
                  <a:lnTo>
                    <a:pt x="26" y="974"/>
                  </a:lnTo>
                  <a:lnTo>
                    <a:pt x="32" y="991"/>
                  </a:lnTo>
                  <a:lnTo>
                    <a:pt x="38" y="1012"/>
                  </a:lnTo>
                  <a:lnTo>
                    <a:pt x="43" y="1029"/>
                  </a:lnTo>
                  <a:lnTo>
                    <a:pt x="51" y="1048"/>
                  </a:lnTo>
                  <a:lnTo>
                    <a:pt x="59" y="1067"/>
                  </a:lnTo>
                  <a:lnTo>
                    <a:pt x="66" y="1085"/>
                  </a:lnTo>
                  <a:lnTo>
                    <a:pt x="74" y="1102"/>
                  </a:lnTo>
                  <a:lnTo>
                    <a:pt x="83" y="1119"/>
                  </a:lnTo>
                  <a:lnTo>
                    <a:pt x="91" y="1134"/>
                  </a:lnTo>
                  <a:lnTo>
                    <a:pt x="101" y="1151"/>
                  </a:lnTo>
                  <a:lnTo>
                    <a:pt x="108" y="1164"/>
                  </a:lnTo>
                  <a:lnTo>
                    <a:pt x="118" y="1180"/>
                  </a:lnTo>
                  <a:lnTo>
                    <a:pt x="127" y="1195"/>
                  </a:lnTo>
                  <a:lnTo>
                    <a:pt x="137" y="1208"/>
                  </a:lnTo>
                  <a:lnTo>
                    <a:pt x="146" y="1223"/>
                  </a:lnTo>
                  <a:lnTo>
                    <a:pt x="158" y="1237"/>
                  </a:lnTo>
                  <a:lnTo>
                    <a:pt x="167" y="1248"/>
                  </a:lnTo>
                  <a:lnTo>
                    <a:pt x="177" y="1261"/>
                  </a:lnTo>
                  <a:lnTo>
                    <a:pt x="186" y="1273"/>
                  </a:lnTo>
                  <a:lnTo>
                    <a:pt x="197" y="1284"/>
                  </a:lnTo>
                  <a:lnTo>
                    <a:pt x="207" y="1295"/>
                  </a:lnTo>
                  <a:lnTo>
                    <a:pt x="216" y="1305"/>
                  </a:lnTo>
                  <a:lnTo>
                    <a:pt x="226" y="1314"/>
                  </a:lnTo>
                  <a:lnTo>
                    <a:pt x="237" y="1326"/>
                  </a:lnTo>
                  <a:lnTo>
                    <a:pt x="245" y="1333"/>
                  </a:lnTo>
                  <a:lnTo>
                    <a:pt x="254" y="1343"/>
                  </a:lnTo>
                  <a:lnTo>
                    <a:pt x="264" y="1351"/>
                  </a:lnTo>
                  <a:lnTo>
                    <a:pt x="274" y="1360"/>
                  </a:lnTo>
                  <a:lnTo>
                    <a:pt x="283" y="1368"/>
                  </a:lnTo>
                  <a:lnTo>
                    <a:pt x="291" y="1373"/>
                  </a:lnTo>
                  <a:lnTo>
                    <a:pt x="300" y="1381"/>
                  </a:lnTo>
                  <a:lnTo>
                    <a:pt x="310" y="1389"/>
                  </a:lnTo>
                  <a:lnTo>
                    <a:pt x="315" y="1394"/>
                  </a:lnTo>
                  <a:lnTo>
                    <a:pt x="323" y="1400"/>
                  </a:lnTo>
                  <a:lnTo>
                    <a:pt x="331" y="1406"/>
                  </a:lnTo>
                  <a:lnTo>
                    <a:pt x="338" y="1411"/>
                  </a:lnTo>
                  <a:lnTo>
                    <a:pt x="344" y="1415"/>
                  </a:lnTo>
                  <a:lnTo>
                    <a:pt x="350" y="1419"/>
                  </a:lnTo>
                  <a:lnTo>
                    <a:pt x="355" y="1423"/>
                  </a:lnTo>
                  <a:lnTo>
                    <a:pt x="361" y="1427"/>
                  </a:lnTo>
                  <a:lnTo>
                    <a:pt x="365" y="1428"/>
                  </a:lnTo>
                  <a:lnTo>
                    <a:pt x="369" y="1430"/>
                  </a:lnTo>
                  <a:lnTo>
                    <a:pt x="372" y="1434"/>
                  </a:lnTo>
                  <a:lnTo>
                    <a:pt x="376" y="1436"/>
                  </a:lnTo>
                  <a:lnTo>
                    <a:pt x="380" y="1438"/>
                  </a:lnTo>
                  <a:lnTo>
                    <a:pt x="382" y="1440"/>
                  </a:lnTo>
                  <a:lnTo>
                    <a:pt x="466" y="1428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5405438" y="3414713"/>
              <a:ext cx="239713" cy="290513"/>
            </a:xfrm>
            <a:custGeom>
              <a:avLst/>
              <a:gdLst>
                <a:gd name="T0" fmla="*/ 0 w 302"/>
                <a:gd name="T1" fmla="*/ 2147483647 h 367"/>
                <a:gd name="T2" fmla="*/ 2147483647 w 302"/>
                <a:gd name="T3" fmla="*/ 2147483647 h 367"/>
                <a:gd name="T4" fmla="*/ 2147483647 w 302"/>
                <a:gd name="T5" fmla="*/ 2147483647 h 367"/>
                <a:gd name="T6" fmla="*/ 2147483647 w 302"/>
                <a:gd name="T7" fmla="*/ 2147483647 h 367"/>
                <a:gd name="T8" fmla="*/ 2147483647 w 302"/>
                <a:gd name="T9" fmla="*/ 2147483647 h 367"/>
                <a:gd name="T10" fmla="*/ 2147483647 w 302"/>
                <a:gd name="T11" fmla="*/ 2147483647 h 367"/>
                <a:gd name="T12" fmla="*/ 2147483647 w 302"/>
                <a:gd name="T13" fmla="*/ 2147483647 h 367"/>
                <a:gd name="T14" fmla="*/ 2147483647 w 302"/>
                <a:gd name="T15" fmla="*/ 2147483647 h 367"/>
                <a:gd name="T16" fmla="*/ 2147483647 w 302"/>
                <a:gd name="T17" fmla="*/ 2147483647 h 367"/>
                <a:gd name="T18" fmla="*/ 2147483647 w 302"/>
                <a:gd name="T19" fmla="*/ 2147483647 h 367"/>
                <a:gd name="T20" fmla="*/ 2147483647 w 302"/>
                <a:gd name="T21" fmla="*/ 2147483647 h 367"/>
                <a:gd name="T22" fmla="*/ 2147483647 w 302"/>
                <a:gd name="T23" fmla="*/ 2147483647 h 367"/>
                <a:gd name="T24" fmla="*/ 2147483647 w 302"/>
                <a:gd name="T25" fmla="*/ 2147483647 h 367"/>
                <a:gd name="T26" fmla="*/ 2147483647 w 302"/>
                <a:gd name="T27" fmla="*/ 2147483647 h 367"/>
                <a:gd name="T28" fmla="*/ 2147483647 w 302"/>
                <a:gd name="T29" fmla="*/ 2147483647 h 367"/>
                <a:gd name="T30" fmla="*/ 2147483647 w 302"/>
                <a:gd name="T31" fmla="*/ 2147483647 h 367"/>
                <a:gd name="T32" fmla="*/ 2147483647 w 302"/>
                <a:gd name="T33" fmla="*/ 2147483647 h 367"/>
                <a:gd name="T34" fmla="*/ 2147483647 w 302"/>
                <a:gd name="T35" fmla="*/ 2147483647 h 367"/>
                <a:gd name="T36" fmla="*/ 2147483647 w 302"/>
                <a:gd name="T37" fmla="*/ 2147483647 h 367"/>
                <a:gd name="T38" fmla="*/ 2147483647 w 302"/>
                <a:gd name="T39" fmla="*/ 2147483647 h 367"/>
                <a:gd name="T40" fmla="*/ 2147483647 w 302"/>
                <a:gd name="T41" fmla="*/ 2147483647 h 367"/>
                <a:gd name="T42" fmla="*/ 2147483647 w 302"/>
                <a:gd name="T43" fmla="*/ 2147483647 h 367"/>
                <a:gd name="T44" fmla="*/ 2147483647 w 302"/>
                <a:gd name="T45" fmla="*/ 2147483647 h 367"/>
                <a:gd name="T46" fmla="*/ 2147483647 w 302"/>
                <a:gd name="T47" fmla="*/ 2147483647 h 367"/>
                <a:gd name="T48" fmla="*/ 2147483647 w 302"/>
                <a:gd name="T49" fmla="*/ 2147483647 h 367"/>
                <a:gd name="T50" fmla="*/ 2147483647 w 302"/>
                <a:gd name="T51" fmla="*/ 2147483647 h 367"/>
                <a:gd name="T52" fmla="*/ 2147483647 w 302"/>
                <a:gd name="T53" fmla="*/ 2147483647 h 367"/>
                <a:gd name="T54" fmla="*/ 2147483647 w 302"/>
                <a:gd name="T55" fmla="*/ 2147483647 h 367"/>
                <a:gd name="T56" fmla="*/ 2147483647 w 302"/>
                <a:gd name="T57" fmla="*/ 2147483647 h 367"/>
                <a:gd name="T58" fmla="*/ 2147483647 w 302"/>
                <a:gd name="T59" fmla="*/ 2147483647 h 367"/>
                <a:gd name="T60" fmla="*/ 2147483647 w 302"/>
                <a:gd name="T61" fmla="*/ 2147483647 h 367"/>
                <a:gd name="T62" fmla="*/ 2147483647 w 302"/>
                <a:gd name="T63" fmla="*/ 2147483647 h 367"/>
                <a:gd name="T64" fmla="*/ 2147483647 w 302"/>
                <a:gd name="T65" fmla="*/ 2147483647 h 367"/>
                <a:gd name="T66" fmla="*/ 2147483647 w 302"/>
                <a:gd name="T67" fmla="*/ 2147483647 h 367"/>
                <a:gd name="T68" fmla="*/ 2147483647 w 302"/>
                <a:gd name="T69" fmla="*/ 2147483647 h 367"/>
                <a:gd name="T70" fmla="*/ 2147483647 w 302"/>
                <a:gd name="T71" fmla="*/ 2147483647 h 367"/>
                <a:gd name="T72" fmla="*/ 2147483647 w 302"/>
                <a:gd name="T73" fmla="*/ 2147483647 h 367"/>
                <a:gd name="T74" fmla="*/ 2147483647 w 302"/>
                <a:gd name="T75" fmla="*/ 2147483647 h 367"/>
                <a:gd name="T76" fmla="*/ 2147483647 w 302"/>
                <a:gd name="T77" fmla="*/ 2147483647 h 367"/>
                <a:gd name="T78" fmla="*/ 2147483647 w 302"/>
                <a:gd name="T79" fmla="*/ 2147483647 h 367"/>
                <a:gd name="T80" fmla="*/ 2147483647 w 302"/>
                <a:gd name="T81" fmla="*/ 2147483647 h 367"/>
                <a:gd name="T82" fmla="*/ 2147483647 w 302"/>
                <a:gd name="T83" fmla="*/ 2147483647 h 367"/>
                <a:gd name="T84" fmla="*/ 2147483647 w 302"/>
                <a:gd name="T85" fmla="*/ 2147483647 h 367"/>
                <a:gd name="T86" fmla="*/ 2147483647 w 302"/>
                <a:gd name="T87" fmla="*/ 2147483647 h 367"/>
                <a:gd name="T88" fmla="*/ 2147483647 w 302"/>
                <a:gd name="T89" fmla="*/ 2147483647 h 367"/>
                <a:gd name="T90" fmla="*/ 2147483647 w 302"/>
                <a:gd name="T91" fmla="*/ 2147483647 h 367"/>
                <a:gd name="T92" fmla="*/ 2147483647 w 302"/>
                <a:gd name="T93" fmla="*/ 2147483647 h 367"/>
                <a:gd name="T94" fmla="*/ 2147483647 w 302"/>
                <a:gd name="T95" fmla="*/ 2147483647 h 367"/>
                <a:gd name="T96" fmla="*/ 2147483647 w 302"/>
                <a:gd name="T97" fmla="*/ 2147483647 h 367"/>
                <a:gd name="T98" fmla="*/ 2147483647 w 302"/>
                <a:gd name="T99" fmla="*/ 2147483647 h 367"/>
                <a:gd name="T100" fmla="*/ 2147483647 w 302"/>
                <a:gd name="T101" fmla="*/ 2147483647 h 367"/>
                <a:gd name="T102" fmla="*/ 2147483647 w 302"/>
                <a:gd name="T103" fmla="*/ 2147483647 h 367"/>
                <a:gd name="T104" fmla="*/ 2147483647 w 302"/>
                <a:gd name="T105" fmla="*/ 2147483647 h 367"/>
                <a:gd name="T106" fmla="*/ 2147483647 w 302"/>
                <a:gd name="T107" fmla="*/ 2147483647 h 367"/>
                <a:gd name="T108" fmla="*/ 2147483647 w 302"/>
                <a:gd name="T109" fmla="*/ 2147483647 h 367"/>
                <a:gd name="T110" fmla="*/ 2147483647 w 302"/>
                <a:gd name="T111" fmla="*/ 2147483647 h 367"/>
                <a:gd name="T112" fmla="*/ 2147483647 w 302"/>
                <a:gd name="T113" fmla="*/ 2147483647 h 367"/>
                <a:gd name="T114" fmla="*/ 2147483647 w 302"/>
                <a:gd name="T115" fmla="*/ 2147483647 h 367"/>
                <a:gd name="T116" fmla="*/ 2147483647 w 302"/>
                <a:gd name="T117" fmla="*/ 2147483647 h 367"/>
                <a:gd name="T118" fmla="*/ 0 w 302"/>
                <a:gd name="T119" fmla="*/ 2147483647 h 3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9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80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1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2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6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5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7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1" y="111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90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9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50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3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6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50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9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8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1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30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9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4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5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80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9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8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5056188" y="4270375"/>
              <a:ext cx="212725" cy="128588"/>
            </a:xfrm>
            <a:custGeom>
              <a:avLst/>
              <a:gdLst>
                <a:gd name="T0" fmla="*/ 2147483647 w 266"/>
                <a:gd name="T1" fmla="*/ 2147483647 h 162"/>
                <a:gd name="T2" fmla="*/ 2147483647 w 266"/>
                <a:gd name="T3" fmla="*/ 2147483647 h 162"/>
                <a:gd name="T4" fmla="*/ 2147483647 w 266"/>
                <a:gd name="T5" fmla="*/ 2147483647 h 162"/>
                <a:gd name="T6" fmla="*/ 2147483647 w 266"/>
                <a:gd name="T7" fmla="*/ 2147483647 h 162"/>
                <a:gd name="T8" fmla="*/ 2147483647 w 266"/>
                <a:gd name="T9" fmla="*/ 2147483647 h 162"/>
                <a:gd name="T10" fmla="*/ 2147483647 w 266"/>
                <a:gd name="T11" fmla="*/ 2147483647 h 162"/>
                <a:gd name="T12" fmla="*/ 2147483647 w 266"/>
                <a:gd name="T13" fmla="*/ 2147483647 h 162"/>
                <a:gd name="T14" fmla="*/ 2147483647 w 266"/>
                <a:gd name="T15" fmla="*/ 2147483647 h 162"/>
                <a:gd name="T16" fmla="*/ 2147483647 w 266"/>
                <a:gd name="T17" fmla="*/ 2147483647 h 162"/>
                <a:gd name="T18" fmla="*/ 2147483647 w 266"/>
                <a:gd name="T19" fmla="*/ 2147483647 h 162"/>
                <a:gd name="T20" fmla="*/ 2147483647 w 266"/>
                <a:gd name="T21" fmla="*/ 2147483647 h 162"/>
                <a:gd name="T22" fmla="*/ 2147483647 w 266"/>
                <a:gd name="T23" fmla="*/ 2147483647 h 162"/>
                <a:gd name="T24" fmla="*/ 2147483647 w 266"/>
                <a:gd name="T25" fmla="*/ 2147483647 h 162"/>
                <a:gd name="T26" fmla="*/ 2147483647 w 266"/>
                <a:gd name="T27" fmla="*/ 2147483647 h 162"/>
                <a:gd name="T28" fmla="*/ 2147483647 w 266"/>
                <a:gd name="T29" fmla="*/ 2147483647 h 162"/>
                <a:gd name="T30" fmla="*/ 2147483647 w 266"/>
                <a:gd name="T31" fmla="*/ 2147483647 h 162"/>
                <a:gd name="T32" fmla="*/ 0 w 266"/>
                <a:gd name="T33" fmla="*/ 0 h 162"/>
                <a:gd name="T34" fmla="*/ 0 w 266"/>
                <a:gd name="T35" fmla="*/ 2147483647 h 162"/>
                <a:gd name="T36" fmla="*/ 0 w 266"/>
                <a:gd name="T37" fmla="*/ 2147483647 h 162"/>
                <a:gd name="T38" fmla="*/ 2147483647 w 266"/>
                <a:gd name="T39" fmla="*/ 2147483647 h 162"/>
                <a:gd name="T40" fmla="*/ 2147483647 w 266"/>
                <a:gd name="T41" fmla="*/ 2147483647 h 162"/>
                <a:gd name="T42" fmla="*/ 2147483647 w 266"/>
                <a:gd name="T43" fmla="*/ 2147483647 h 162"/>
                <a:gd name="T44" fmla="*/ 2147483647 w 266"/>
                <a:gd name="T45" fmla="*/ 2147483647 h 162"/>
                <a:gd name="T46" fmla="*/ 2147483647 w 266"/>
                <a:gd name="T47" fmla="*/ 2147483647 h 162"/>
                <a:gd name="T48" fmla="*/ 2147483647 w 266"/>
                <a:gd name="T49" fmla="*/ 2147483647 h 162"/>
                <a:gd name="T50" fmla="*/ 2147483647 w 266"/>
                <a:gd name="T51" fmla="*/ 2147483647 h 162"/>
                <a:gd name="T52" fmla="*/ 2147483647 w 266"/>
                <a:gd name="T53" fmla="*/ 2147483647 h 162"/>
                <a:gd name="T54" fmla="*/ 2147483647 w 266"/>
                <a:gd name="T55" fmla="*/ 2147483647 h 162"/>
                <a:gd name="T56" fmla="*/ 2147483647 w 266"/>
                <a:gd name="T57" fmla="*/ 2147483647 h 162"/>
                <a:gd name="T58" fmla="*/ 2147483647 w 266"/>
                <a:gd name="T59" fmla="*/ 2147483647 h 162"/>
                <a:gd name="T60" fmla="*/ 2147483647 w 266"/>
                <a:gd name="T61" fmla="*/ 2147483647 h 162"/>
                <a:gd name="T62" fmla="*/ 2147483647 w 266"/>
                <a:gd name="T63" fmla="*/ 2147483647 h 162"/>
                <a:gd name="T64" fmla="*/ 2147483647 w 266"/>
                <a:gd name="T65" fmla="*/ 2147483647 h 162"/>
                <a:gd name="T66" fmla="*/ 2147483647 w 266"/>
                <a:gd name="T67" fmla="*/ 2147483647 h 162"/>
                <a:gd name="T68" fmla="*/ 2147483647 w 266"/>
                <a:gd name="T69" fmla="*/ 2147483647 h 162"/>
                <a:gd name="T70" fmla="*/ 2147483647 w 266"/>
                <a:gd name="T71" fmla="*/ 2147483647 h 162"/>
                <a:gd name="T72" fmla="*/ 2147483647 w 266"/>
                <a:gd name="T73" fmla="*/ 2147483647 h 162"/>
                <a:gd name="T74" fmla="*/ 2147483647 w 266"/>
                <a:gd name="T75" fmla="*/ 2147483647 h 162"/>
                <a:gd name="T76" fmla="*/ 2147483647 w 266"/>
                <a:gd name="T77" fmla="*/ 2147483647 h 162"/>
                <a:gd name="T78" fmla="*/ 2147483647 w 266"/>
                <a:gd name="T79" fmla="*/ 2147483647 h 162"/>
                <a:gd name="T80" fmla="*/ 2147483647 w 266"/>
                <a:gd name="T81" fmla="*/ 2147483647 h 162"/>
                <a:gd name="T82" fmla="*/ 2147483647 w 266"/>
                <a:gd name="T83" fmla="*/ 2147483647 h 162"/>
                <a:gd name="T84" fmla="*/ 2147483647 w 266"/>
                <a:gd name="T85" fmla="*/ 2147483647 h 162"/>
                <a:gd name="T86" fmla="*/ 2147483647 w 266"/>
                <a:gd name="T87" fmla="*/ 2147483647 h 162"/>
                <a:gd name="T88" fmla="*/ 2147483647 w 266"/>
                <a:gd name="T89" fmla="*/ 2147483647 h 162"/>
                <a:gd name="T90" fmla="*/ 2147483647 w 266"/>
                <a:gd name="T91" fmla="*/ 2147483647 h 162"/>
                <a:gd name="T92" fmla="*/ 2147483647 w 266"/>
                <a:gd name="T93" fmla="*/ 2147483647 h 162"/>
                <a:gd name="T94" fmla="*/ 2147483647 w 266"/>
                <a:gd name="T95" fmla="*/ 2147483647 h 162"/>
                <a:gd name="T96" fmla="*/ 2147483647 w 266"/>
                <a:gd name="T97" fmla="*/ 2147483647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6" h="162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7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6"/>
                  </a:lnTo>
                  <a:lnTo>
                    <a:pt x="165" y="88"/>
                  </a:lnTo>
                  <a:lnTo>
                    <a:pt x="162" y="90"/>
                  </a:lnTo>
                  <a:lnTo>
                    <a:pt x="156" y="92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2"/>
                  </a:lnTo>
                  <a:lnTo>
                    <a:pt x="110" y="90"/>
                  </a:lnTo>
                  <a:lnTo>
                    <a:pt x="103" y="88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3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50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3"/>
                  </a:lnTo>
                  <a:lnTo>
                    <a:pt x="46" y="27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7"/>
                  </a:lnTo>
                  <a:lnTo>
                    <a:pt x="6" y="31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2"/>
                  </a:lnTo>
                  <a:lnTo>
                    <a:pt x="13" y="59"/>
                  </a:lnTo>
                  <a:lnTo>
                    <a:pt x="17" y="67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90"/>
                  </a:lnTo>
                  <a:lnTo>
                    <a:pt x="32" y="97"/>
                  </a:lnTo>
                  <a:lnTo>
                    <a:pt x="36" y="105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6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3"/>
                  </a:lnTo>
                  <a:lnTo>
                    <a:pt x="82" y="147"/>
                  </a:lnTo>
                  <a:lnTo>
                    <a:pt x="84" y="149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7"/>
                  </a:lnTo>
                  <a:lnTo>
                    <a:pt x="209" y="145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30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5"/>
                  </a:lnTo>
                  <a:lnTo>
                    <a:pt x="259" y="95"/>
                  </a:lnTo>
                  <a:lnTo>
                    <a:pt x="260" y="90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3"/>
                  </a:lnTo>
                  <a:lnTo>
                    <a:pt x="266" y="69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5646738" y="4140200"/>
              <a:ext cx="168275" cy="176213"/>
            </a:xfrm>
            <a:custGeom>
              <a:avLst/>
              <a:gdLst>
                <a:gd name="T0" fmla="*/ 0 w 211"/>
                <a:gd name="T1" fmla="*/ 2147483647 h 222"/>
                <a:gd name="T2" fmla="*/ 2147483647 w 211"/>
                <a:gd name="T3" fmla="*/ 2147483647 h 222"/>
                <a:gd name="T4" fmla="*/ 2147483647 w 211"/>
                <a:gd name="T5" fmla="*/ 2147483647 h 222"/>
                <a:gd name="T6" fmla="*/ 2147483647 w 211"/>
                <a:gd name="T7" fmla="*/ 2147483647 h 222"/>
                <a:gd name="T8" fmla="*/ 2147483647 w 211"/>
                <a:gd name="T9" fmla="*/ 2147483647 h 222"/>
                <a:gd name="T10" fmla="*/ 2147483647 w 211"/>
                <a:gd name="T11" fmla="*/ 2147483647 h 222"/>
                <a:gd name="T12" fmla="*/ 2147483647 w 211"/>
                <a:gd name="T13" fmla="*/ 2147483647 h 222"/>
                <a:gd name="T14" fmla="*/ 2147483647 w 211"/>
                <a:gd name="T15" fmla="*/ 2147483647 h 222"/>
                <a:gd name="T16" fmla="*/ 2147483647 w 211"/>
                <a:gd name="T17" fmla="*/ 2147483647 h 222"/>
                <a:gd name="T18" fmla="*/ 2147483647 w 211"/>
                <a:gd name="T19" fmla="*/ 2147483647 h 222"/>
                <a:gd name="T20" fmla="*/ 2147483647 w 211"/>
                <a:gd name="T21" fmla="*/ 2147483647 h 222"/>
                <a:gd name="T22" fmla="*/ 2147483647 w 211"/>
                <a:gd name="T23" fmla="*/ 2147483647 h 222"/>
                <a:gd name="T24" fmla="*/ 2147483647 w 211"/>
                <a:gd name="T25" fmla="*/ 2147483647 h 222"/>
                <a:gd name="T26" fmla="*/ 2147483647 w 211"/>
                <a:gd name="T27" fmla="*/ 2147483647 h 222"/>
                <a:gd name="T28" fmla="*/ 2147483647 w 211"/>
                <a:gd name="T29" fmla="*/ 2147483647 h 222"/>
                <a:gd name="T30" fmla="*/ 2147483647 w 211"/>
                <a:gd name="T31" fmla="*/ 2147483647 h 222"/>
                <a:gd name="T32" fmla="*/ 2147483647 w 211"/>
                <a:gd name="T33" fmla="*/ 2147483647 h 222"/>
                <a:gd name="T34" fmla="*/ 2147483647 w 211"/>
                <a:gd name="T35" fmla="*/ 2147483647 h 222"/>
                <a:gd name="T36" fmla="*/ 2147483647 w 211"/>
                <a:gd name="T37" fmla="*/ 0 h 222"/>
                <a:gd name="T38" fmla="*/ 2147483647 w 211"/>
                <a:gd name="T39" fmla="*/ 2147483647 h 222"/>
                <a:gd name="T40" fmla="*/ 2147483647 w 211"/>
                <a:gd name="T41" fmla="*/ 2147483647 h 222"/>
                <a:gd name="T42" fmla="*/ 2147483647 w 211"/>
                <a:gd name="T43" fmla="*/ 2147483647 h 222"/>
                <a:gd name="T44" fmla="*/ 2147483647 w 211"/>
                <a:gd name="T45" fmla="*/ 2147483647 h 222"/>
                <a:gd name="T46" fmla="*/ 2147483647 w 211"/>
                <a:gd name="T47" fmla="*/ 2147483647 h 222"/>
                <a:gd name="T48" fmla="*/ 2147483647 w 211"/>
                <a:gd name="T49" fmla="*/ 2147483647 h 222"/>
                <a:gd name="T50" fmla="*/ 2147483647 w 211"/>
                <a:gd name="T51" fmla="*/ 2147483647 h 222"/>
                <a:gd name="T52" fmla="*/ 2147483647 w 211"/>
                <a:gd name="T53" fmla="*/ 2147483647 h 222"/>
                <a:gd name="T54" fmla="*/ 2147483647 w 211"/>
                <a:gd name="T55" fmla="*/ 2147483647 h 222"/>
                <a:gd name="T56" fmla="*/ 2147483647 w 211"/>
                <a:gd name="T57" fmla="*/ 2147483647 h 222"/>
                <a:gd name="T58" fmla="*/ 2147483647 w 211"/>
                <a:gd name="T59" fmla="*/ 2147483647 h 222"/>
                <a:gd name="T60" fmla="*/ 2147483647 w 211"/>
                <a:gd name="T61" fmla="*/ 2147483647 h 222"/>
                <a:gd name="T62" fmla="*/ 2147483647 w 211"/>
                <a:gd name="T63" fmla="*/ 2147483647 h 222"/>
                <a:gd name="T64" fmla="*/ 2147483647 w 211"/>
                <a:gd name="T65" fmla="*/ 2147483647 h 222"/>
                <a:gd name="T66" fmla="*/ 2147483647 w 211"/>
                <a:gd name="T67" fmla="*/ 2147483647 h 222"/>
                <a:gd name="T68" fmla="*/ 2147483647 w 211"/>
                <a:gd name="T69" fmla="*/ 2147483647 h 222"/>
                <a:gd name="T70" fmla="*/ 2147483647 w 211"/>
                <a:gd name="T71" fmla="*/ 2147483647 h 222"/>
                <a:gd name="T72" fmla="*/ 2147483647 w 211"/>
                <a:gd name="T73" fmla="*/ 2147483647 h 222"/>
                <a:gd name="T74" fmla="*/ 2147483647 w 211"/>
                <a:gd name="T75" fmla="*/ 2147483647 h 222"/>
                <a:gd name="T76" fmla="*/ 2147483647 w 211"/>
                <a:gd name="T77" fmla="*/ 2147483647 h 222"/>
                <a:gd name="T78" fmla="*/ 2147483647 w 211"/>
                <a:gd name="T79" fmla="*/ 2147483647 h 222"/>
                <a:gd name="T80" fmla="*/ 2147483647 w 211"/>
                <a:gd name="T81" fmla="*/ 2147483647 h 222"/>
                <a:gd name="T82" fmla="*/ 2147483647 w 211"/>
                <a:gd name="T83" fmla="*/ 2147483647 h 222"/>
                <a:gd name="T84" fmla="*/ 2147483647 w 211"/>
                <a:gd name="T85" fmla="*/ 2147483647 h 222"/>
                <a:gd name="T86" fmla="*/ 2147483647 w 211"/>
                <a:gd name="T87" fmla="*/ 2147483647 h 222"/>
                <a:gd name="T88" fmla="*/ 2147483647 w 211"/>
                <a:gd name="T89" fmla="*/ 2147483647 h 222"/>
                <a:gd name="T90" fmla="*/ 0 w 211"/>
                <a:gd name="T91" fmla="*/ 2147483647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1" h="222">
                  <a:moveTo>
                    <a:pt x="0" y="190"/>
                  </a:moveTo>
                  <a:lnTo>
                    <a:pt x="0" y="190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0"/>
                  </a:lnTo>
                  <a:lnTo>
                    <a:pt x="97" y="186"/>
                  </a:lnTo>
                  <a:lnTo>
                    <a:pt x="103" y="184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1"/>
                  </a:lnTo>
                  <a:lnTo>
                    <a:pt x="130" y="165"/>
                  </a:lnTo>
                  <a:lnTo>
                    <a:pt x="135" y="156"/>
                  </a:lnTo>
                  <a:lnTo>
                    <a:pt x="141" y="148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1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0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89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2"/>
                  </a:lnTo>
                  <a:lnTo>
                    <a:pt x="208" y="38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7"/>
                  </a:lnTo>
                  <a:lnTo>
                    <a:pt x="211" y="65"/>
                  </a:lnTo>
                  <a:lnTo>
                    <a:pt x="209" y="70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3"/>
                  </a:lnTo>
                  <a:lnTo>
                    <a:pt x="208" y="99"/>
                  </a:lnTo>
                  <a:lnTo>
                    <a:pt x="206" y="108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1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2"/>
                  </a:lnTo>
                  <a:lnTo>
                    <a:pt x="183" y="160"/>
                  </a:lnTo>
                  <a:lnTo>
                    <a:pt x="177" y="165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6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4" y="207"/>
                  </a:lnTo>
                  <a:lnTo>
                    <a:pt x="116" y="211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0"/>
                  </a:lnTo>
                  <a:lnTo>
                    <a:pt x="84" y="222"/>
                  </a:lnTo>
                  <a:lnTo>
                    <a:pt x="78" y="222"/>
                  </a:lnTo>
                  <a:lnTo>
                    <a:pt x="74" y="222"/>
                  </a:lnTo>
                  <a:lnTo>
                    <a:pt x="71" y="222"/>
                  </a:lnTo>
                  <a:lnTo>
                    <a:pt x="65" y="222"/>
                  </a:lnTo>
                  <a:lnTo>
                    <a:pt x="61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48" y="220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354638" y="3106738"/>
              <a:ext cx="568325" cy="550863"/>
            </a:xfrm>
            <a:custGeom>
              <a:avLst/>
              <a:gdLst>
                <a:gd name="T0" fmla="*/ 2147483647 w 716"/>
                <a:gd name="T1" fmla="*/ 0 h 693"/>
                <a:gd name="T2" fmla="*/ 2147483647 w 716"/>
                <a:gd name="T3" fmla="*/ 0 h 693"/>
                <a:gd name="T4" fmla="*/ 2147483647 w 716"/>
                <a:gd name="T5" fmla="*/ 2147483647 h 693"/>
                <a:gd name="T6" fmla="*/ 2147483647 w 716"/>
                <a:gd name="T7" fmla="*/ 2147483647 h 693"/>
                <a:gd name="T8" fmla="*/ 2147483647 w 716"/>
                <a:gd name="T9" fmla="*/ 2147483647 h 693"/>
                <a:gd name="T10" fmla="*/ 2147483647 w 716"/>
                <a:gd name="T11" fmla="*/ 2147483647 h 693"/>
                <a:gd name="T12" fmla="*/ 2147483647 w 716"/>
                <a:gd name="T13" fmla="*/ 2147483647 h 693"/>
                <a:gd name="T14" fmla="*/ 2147483647 w 716"/>
                <a:gd name="T15" fmla="*/ 2147483647 h 693"/>
                <a:gd name="T16" fmla="*/ 2147483647 w 716"/>
                <a:gd name="T17" fmla="*/ 2147483647 h 693"/>
                <a:gd name="T18" fmla="*/ 2147483647 w 716"/>
                <a:gd name="T19" fmla="*/ 2147483647 h 693"/>
                <a:gd name="T20" fmla="*/ 2147483647 w 716"/>
                <a:gd name="T21" fmla="*/ 2147483647 h 693"/>
                <a:gd name="T22" fmla="*/ 2147483647 w 716"/>
                <a:gd name="T23" fmla="*/ 2147483647 h 693"/>
                <a:gd name="T24" fmla="*/ 2147483647 w 716"/>
                <a:gd name="T25" fmla="*/ 2147483647 h 693"/>
                <a:gd name="T26" fmla="*/ 2147483647 w 716"/>
                <a:gd name="T27" fmla="*/ 2147483647 h 693"/>
                <a:gd name="T28" fmla="*/ 2147483647 w 716"/>
                <a:gd name="T29" fmla="*/ 2147483647 h 693"/>
                <a:gd name="T30" fmla="*/ 2147483647 w 716"/>
                <a:gd name="T31" fmla="*/ 2147483647 h 693"/>
                <a:gd name="T32" fmla="*/ 2147483647 w 716"/>
                <a:gd name="T33" fmla="*/ 2147483647 h 693"/>
                <a:gd name="T34" fmla="*/ 2147483647 w 716"/>
                <a:gd name="T35" fmla="*/ 2147483647 h 693"/>
                <a:gd name="T36" fmla="*/ 2147483647 w 716"/>
                <a:gd name="T37" fmla="*/ 2147483647 h 693"/>
                <a:gd name="T38" fmla="*/ 2147483647 w 716"/>
                <a:gd name="T39" fmla="*/ 2147483647 h 693"/>
                <a:gd name="T40" fmla="*/ 2147483647 w 716"/>
                <a:gd name="T41" fmla="*/ 2147483647 h 693"/>
                <a:gd name="T42" fmla="*/ 2147483647 w 716"/>
                <a:gd name="T43" fmla="*/ 2147483647 h 693"/>
                <a:gd name="T44" fmla="*/ 2147483647 w 716"/>
                <a:gd name="T45" fmla="*/ 2147483647 h 693"/>
                <a:gd name="T46" fmla="*/ 2147483647 w 716"/>
                <a:gd name="T47" fmla="*/ 2147483647 h 693"/>
                <a:gd name="T48" fmla="*/ 2147483647 w 716"/>
                <a:gd name="T49" fmla="*/ 2147483647 h 693"/>
                <a:gd name="T50" fmla="*/ 2147483647 w 716"/>
                <a:gd name="T51" fmla="*/ 2147483647 h 693"/>
                <a:gd name="T52" fmla="*/ 2147483647 w 716"/>
                <a:gd name="T53" fmla="*/ 2147483647 h 693"/>
                <a:gd name="T54" fmla="*/ 2147483647 w 716"/>
                <a:gd name="T55" fmla="*/ 2147483647 h 693"/>
                <a:gd name="T56" fmla="*/ 2147483647 w 716"/>
                <a:gd name="T57" fmla="*/ 2147483647 h 693"/>
                <a:gd name="T58" fmla="*/ 2147483647 w 716"/>
                <a:gd name="T59" fmla="*/ 2147483647 h 693"/>
                <a:gd name="T60" fmla="*/ 2147483647 w 716"/>
                <a:gd name="T61" fmla="*/ 2147483647 h 693"/>
                <a:gd name="T62" fmla="*/ 2147483647 w 716"/>
                <a:gd name="T63" fmla="*/ 2147483647 h 693"/>
                <a:gd name="T64" fmla="*/ 2147483647 w 716"/>
                <a:gd name="T65" fmla="*/ 2147483647 h 693"/>
                <a:gd name="T66" fmla="*/ 2147483647 w 716"/>
                <a:gd name="T67" fmla="*/ 2147483647 h 693"/>
                <a:gd name="T68" fmla="*/ 2147483647 w 716"/>
                <a:gd name="T69" fmla="*/ 2147483647 h 693"/>
                <a:gd name="T70" fmla="*/ 2147483647 w 716"/>
                <a:gd name="T71" fmla="*/ 2147483647 h 693"/>
                <a:gd name="T72" fmla="*/ 2147483647 w 716"/>
                <a:gd name="T73" fmla="*/ 2147483647 h 693"/>
                <a:gd name="T74" fmla="*/ 2147483647 w 716"/>
                <a:gd name="T75" fmla="*/ 2147483647 h 693"/>
                <a:gd name="T76" fmla="*/ 2147483647 w 716"/>
                <a:gd name="T77" fmla="*/ 2147483647 h 693"/>
                <a:gd name="T78" fmla="*/ 2147483647 w 716"/>
                <a:gd name="T79" fmla="*/ 2147483647 h 693"/>
                <a:gd name="T80" fmla="*/ 2147483647 w 716"/>
                <a:gd name="T81" fmla="*/ 2147483647 h 693"/>
                <a:gd name="T82" fmla="*/ 2147483647 w 716"/>
                <a:gd name="T83" fmla="*/ 2147483647 h 6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6" h="69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7"/>
                  </a:lnTo>
                  <a:lnTo>
                    <a:pt x="96" y="9"/>
                  </a:lnTo>
                  <a:lnTo>
                    <a:pt x="110" y="11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8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49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8"/>
                  </a:lnTo>
                  <a:lnTo>
                    <a:pt x="319" y="76"/>
                  </a:lnTo>
                  <a:lnTo>
                    <a:pt x="336" y="83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8"/>
                  </a:lnTo>
                  <a:lnTo>
                    <a:pt x="403" y="118"/>
                  </a:lnTo>
                  <a:lnTo>
                    <a:pt x="420" y="127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1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1"/>
                  </a:lnTo>
                  <a:lnTo>
                    <a:pt x="530" y="214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2"/>
                  </a:lnTo>
                  <a:lnTo>
                    <a:pt x="587" y="279"/>
                  </a:lnTo>
                  <a:lnTo>
                    <a:pt x="600" y="298"/>
                  </a:lnTo>
                  <a:lnTo>
                    <a:pt x="612" y="317"/>
                  </a:lnTo>
                  <a:lnTo>
                    <a:pt x="625" y="336"/>
                  </a:lnTo>
                  <a:lnTo>
                    <a:pt x="634" y="355"/>
                  </a:lnTo>
                  <a:lnTo>
                    <a:pt x="646" y="378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2"/>
                  </a:lnTo>
                  <a:lnTo>
                    <a:pt x="682" y="469"/>
                  </a:lnTo>
                  <a:lnTo>
                    <a:pt x="690" y="494"/>
                  </a:lnTo>
                  <a:lnTo>
                    <a:pt x="695" y="518"/>
                  </a:lnTo>
                  <a:lnTo>
                    <a:pt x="701" y="545"/>
                  </a:lnTo>
                  <a:lnTo>
                    <a:pt x="707" y="574"/>
                  </a:lnTo>
                  <a:lnTo>
                    <a:pt x="709" y="602"/>
                  </a:lnTo>
                  <a:lnTo>
                    <a:pt x="712" y="632"/>
                  </a:lnTo>
                  <a:lnTo>
                    <a:pt x="714" y="661"/>
                  </a:lnTo>
                  <a:lnTo>
                    <a:pt x="716" y="693"/>
                  </a:lnTo>
                  <a:lnTo>
                    <a:pt x="697" y="615"/>
                  </a:lnTo>
                  <a:lnTo>
                    <a:pt x="697" y="613"/>
                  </a:lnTo>
                  <a:lnTo>
                    <a:pt x="697" y="610"/>
                  </a:lnTo>
                  <a:lnTo>
                    <a:pt x="695" y="606"/>
                  </a:lnTo>
                  <a:lnTo>
                    <a:pt x="695" y="604"/>
                  </a:lnTo>
                  <a:lnTo>
                    <a:pt x="695" y="598"/>
                  </a:lnTo>
                  <a:lnTo>
                    <a:pt x="695" y="594"/>
                  </a:lnTo>
                  <a:lnTo>
                    <a:pt x="693" y="587"/>
                  </a:lnTo>
                  <a:lnTo>
                    <a:pt x="691" y="581"/>
                  </a:lnTo>
                  <a:lnTo>
                    <a:pt x="691" y="575"/>
                  </a:lnTo>
                  <a:lnTo>
                    <a:pt x="690" y="570"/>
                  </a:lnTo>
                  <a:lnTo>
                    <a:pt x="688" y="560"/>
                  </a:lnTo>
                  <a:lnTo>
                    <a:pt x="686" y="553"/>
                  </a:lnTo>
                  <a:lnTo>
                    <a:pt x="684" y="545"/>
                  </a:lnTo>
                  <a:lnTo>
                    <a:pt x="682" y="537"/>
                  </a:lnTo>
                  <a:lnTo>
                    <a:pt x="680" y="526"/>
                  </a:lnTo>
                  <a:lnTo>
                    <a:pt x="676" y="517"/>
                  </a:lnTo>
                  <a:lnTo>
                    <a:pt x="674" y="507"/>
                  </a:lnTo>
                  <a:lnTo>
                    <a:pt x="671" y="498"/>
                  </a:lnTo>
                  <a:lnTo>
                    <a:pt x="667" y="486"/>
                  </a:lnTo>
                  <a:lnTo>
                    <a:pt x="663" y="475"/>
                  </a:lnTo>
                  <a:lnTo>
                    <a:pt x="659" y="465"/>
                  </a:lnTo>
                  <a:lnTo>
                    <a:pt x="655" y="454"/>
                  </a:lnTo>
                  <a:lnTo>
                    <a:pt x="650" y="442"/>
                  </a:lnTo>
                  <a:lnTo>
                    <a:pt x="644" y="429"/>
                  </a:lnTo>
                  <a:lnTo>
                    <a:pt x="638" y="418"/>
                  </a:lnTo>
                  <a:lnTo>
                    <a:pt x="633" y="406"/>
                  </a:lnTo>
                  <a:lnTo>
                    <a:pt x="627" y="393"/>
                  </a:lnTo>
                  <a:lnTo>
                    <a:pt x="619" y="382"/>
                  </a:lnTo>
                  <a:lnTo>
                    <a:pt x="614" y="368"/>
                  </a:lnTo>
                  <a:lnTo>
                    <a:pt x="606" y="357"/>
                  </a:lnTo>
                  <a:lnTo>
                    <a:pt x="596" y="344"/>
                  </a:lnTo>
                  <a:lnTo>
                    <a:pt x="589" y="330"/>
                  </a:lnTo>
                  <a:lnTo>
                    <a:pt x="579" y="317"/>
                  </a:lnTo>
                  <a:lnTo>
                    <a:pt x="570" y="306"/>
                  </a:lnTo>
                  <a:lnTo>
                    <a:pt x="558" y="292"/>
                  </a:lnTo>
                  <a:lnTo>
                    <a:pt x="549" y="279"/>
                  </a:lnTo>
                  <a:lnTo>
                    <a:pt x="538" y="266"/>
                  </a:lnTo>
                  <a:lnTo>
                    <a:pt x="526" y="254"/>
                  </a:lnTo>
                  <a:lnTo>
                    <a:pt x="513" y="241"/>
                  </a:lnTo>
                  <a:lnTo>
                    <a:pt x="499" y="228"/>
                  </a:lnTo>
                  <a:lnTo>
                    <a:pt x="486" y="216"/>
                  </a:lnTo>
                  <a:lnTo>
                    <a:pt x="473" y="205"/>
                  </a:lnTo>
                  <a:lnTo>
                    <a:pt x="458" y="192"/>
                  </a:lnTo>
                  <a:lnTo>
                    <a:pt x="442" y="180"/>
                  </a:lnTo>
                  <a:lnTo>
                    <a:pt x="427" y="169"/>
                  </a:lnTo>
                  <a:lnTo>
                    <a:pt x="410" y="159"/>
                  </a:lnTo>
                  <a:lnTo>
                    <a:pt x="393" y="146"/>
                  </a:lnTo>
                  <a:lnTo>
                    <a:pt x="374" y="137"/>
                  </a:lnTo>
                  <a:lnTo>
                    <a:pt x="355" y="125"/>
                  </a:lnTo>
                  <a:lnTo>
                    <a:pt x="336" y="116"/>
                  </a:lnTo>
                  <a:lnTo>
                    <a:pt x="315" y="106"/>
                  </a:lnTo>
                  <a:lnTo>
                    <a:pt x="294" y="97"/>
                  </a:lnTo>
                  <a:lnTo>
                    <a:pt x="273" y="87"/>
                  </a:lnTo>
                  <a:lnTo>
                    <a:pt x="250" y="80"/>
                  </a:lnTo>
                  <a:lnTo>
                    <a:pt x="226" y="70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49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2"/>
                  </a:lnTo>
                  <a:lnTo>
                    <a:pt x="4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5013326" y="3333750"/>
              <a:ext cx="795338" cy="822325"/>
            </a:xfrm>
            <a:custGeom>
              <a:avLst/>
              <a:gdLst>
                <a:gd name="T0" fmla="*/ 2147483647 w 1002"/>
                <a:gd name="T1" fmla="*/ 2147483647 h 1035"/>
                <a:gd name="T2" fmla="*/ 2147483647 w 1002"/>
                <a:gd name="T3" fmla="*/ 2147483647 h 1035"/>
                <a:gd name="T4" fmla="*/ 2147483647 w 1002"/>
                <a:gd name="T5" fmla="*/ 2147483647 h 1035"/>
                <a:gd name="T6" fmla="*/ 2147483647 w 1002"/>
                <a:gd name="T7" fmla="*/ 2147483647 h 1035"/>
                <a:gd name="T8" fmla="*/ 2147483647 w 1002"/>
                <a:gd name="T9" fmla="*/ 2147483647 h 1035"/>
                <a:gd name="T10" fmla="*/ 2147483647 w 1002"/>
                <a:gd name="T11" fmla="*/ 2147483647 h 1035"/>
                <a:gd name="T12" fmla="*/ 2147483647 w 1002"/>
                <a:gd name="T13" fmla="*/ 2147483647 h 1035"/>
                <a:gd name="T14" fmla="*/ 2147483647 w 1002"/>
                <a:gd name="T15" fmla="*/ 2147483647 h 1035"/>
                <a:gd name="T16" fmla="*/ 2147483647 w 1002"/>
                <a:gd name="T17" fmla="*/ 2147483647 h 1035"/>
                <a:gd name="T18" fmla="*/ 2147483647 w 1002"/>
                <a:gd name="T19" fmla="*/ 2147483647 h 1035"/>
                <a:gd name="T20" fmla="*/ 2147483647 w 1002"/>
                <a:gd name="T21" fmla="*/ 2147483647 h 1035"/>
                <a:gd name="T22" fmla="*/ 2147483647 w 1002"/>
                <a:gd name="T23" fmla="*/ 2147483647 h 1035"/>
                <a:gd name="T24" fmla="*/ 2147483647 w 1002"/>
                <a:gd name="T25" fmla="*/ 2147483647 h 1035"/>
                <a:gd name="T26" fmla="*/ 2147483647 w 1002"/>
                <a:gd name="T27" fmla="*/ 2147483647 h 1035"/>
                <a:gd name="T28" fmla="*/ 2147483647 w 1002"/>
                <a:gd name="T29" fmla="*/ 2147483647 h 1035"/>
                <a:gd name="T30" fmla="*/ 2147483647 w 1002"/>
                <a:gd name="T31" fmla="*/ 2147483647 h 1035"/>
                <a:gd name="T32" fmla="*/ 2147483647 w 1002"/>
                <a:gd name="T33" fmla="*/ 2147483647 h 1035"/>
                <a:gd name="T34" fmla="*/ 2147483647 w 1002"/>
                <a:gd name="T35" fmla="*/ 0 h 1035"/>
                <a:gd name="T36" fmla="*/ 2147483647 w 1002"/>
                <a:gd name="T37" fmla="*/ 2147483647 h 1035"/>
                <a:gd name="T38" fmla="*/ 2147483647 w 1002"/>
                <a:gd name="T39" fmla="*/ 2147483647 h 1035"/>
                <a:gd name="T40" fmla="*/ 2147483647 w 1002"/>
                <a:gd name="T41" fmla="*/ 2147483647 h 1035"/>
                <a:gd name="T42" fmla="*/ 2147483647 w 1002"/>
                <a:gd name="T43" fmla="*/ 2147483647 h 1035"/>
                <a:gd name="T44" fmla="*/ 2147483647 w 1002"/>
                <a:gd name="T45" fmla="*/ 2147483647 h 1035"/>
                <a:gd name="T46" fmla="*/ 2147483647 w 1002"/>
                <a:gd name="T47" fmla="*/ 2147483647 h 1035"/>
                <a:gd name="T48" fmla="*/ 2147483647 w 1002"/>
                <a:gd name="T49" fmla="*/ 2147483647 h 1035"/>
                <a:gd name="T50" fmla="*/ 2147483647 w 1002"/>
                <a:gd name="T51" fmla="*/ 2147483647 h 1035"/>
                <a:gd name="T52" fmla="*/ 2147483647 w 1002"/>
                <a:gd name="T53" fmla="*/ 2147483647 h 1035"/>
                <a:gd name="T54" fmla="*/ 2147483647 w 1002"/>
                <a:gd name="T55" fmla="*/ 2147483647 h 1035"/>
                <a:gd name="T56" fmla="*/ 2147483647 w 1002"/>
                <a:gd name="T57" fmla="*/ 2147483647 h 1035"/>
                <a:gd name="T58" fmla="*/ 2147483647 w 1002"/>
                <a:gd name="T59" fmla="*/ 2147483647 h 1035"/>
                <a:gd name="T60" fmla="*/ 2147483647 w 1002"/>
                <a:gd name="T61" fmla="*/ 2147483647 h 1035"/>
                <a:gd name="T62" fmla="*/ 2147483647 w 1002"/>
                <a:gd name="T63" fmla="*/ 2147483647 h 1035"/>
                <a:gd name="T64" fmla="*/ 2147483647 w 1002"/>
                <a:gd name="T65" fmla="*/ 2147483647 h 1035"/>
                <a:gd name="T66" fmla="*/ 2147483647 w 1002"/>
                <a:gd name="T67" fmla="*/ 2147483647 h 1035"/>
                <a:gd name="T68" fmla="*/ 2147483647 w 1002"/>
                <a:gd name="T69" fmla="*/ 2147483647 h 1035"/>
                <a:gd name="T70" fmla="*/ 2147483647 w 1002"/>
                <a:gd name="T71" fmla="*/ 2147483647 h 1035"/>
                <a:gd name="T72" fmla="*/ 2147483647 w 1002"/>
                <a:gd name="T73" fmla="*/ 2147483647 h 1035"/>
                <a:gd name="T74" fmla="*/ 2147483647 w 1002"/>
                <a:gd name="T75" fmla="*/ 2147483647 h 1035"/>
                <a:gd name="T76" fmla="*/ 2147483647 w 1002"/>
                <a:gd name="T77" fmla="*/ 2147483647 h 1035"/>
                <a:gd name="T78" fmla="*/ 2147483647 w 1002"/>
                <a:gd name="T79" fmla="*/ 2147483647 h 1035"/>
                <a:gd name="T80" fmla="*/ 2147483647 w 1002"/>
                <a:gd name="T81" fmla="*/ 2147483647 h 1035"/>
                <a:gd name="T82" fmla="*/ 2147483647 w 1002"/>
                <a:gd name="T83" fmla="*/ 2147483647 h 1035"/>
                <a:gd name="T84" fmla="*/ 2147483647 w 1002"/>
                <a:gd name="T85" fmla="*/ 2147483647 h 1035"/>
                <a:gd name="T86" fmla="*/ 2147483647 w 1002"/>
                <a:gd name="T87" fmla="*/ 2147483647 h 1035"/>
                <a:gd name="T88" fmla="*/ 2147483647 w 1002"/>
                <a:gd name="T89" fmla="*/ 2147483647 h 1035"/>
                <a:gd name="T90" fmla="*/ 2147483647 w 1002"/>
                <a:gd name="T91" fmla="*/ 2147483647 h 1035"/>
                <a:gd name="T92" fmla="*/ 2147483647 w 1002"/>
                <a:gd name="T93" fmla="*/ 2147483647 h 1035"/>
                <a:gd name="T94" fmla="*/ 2147483647 w 1002"/>
                <a:gd name="T95" fmla="*/ 2147483647 h 1035"/>
                <a:gd name="T96" fmla="*/ 2147483647 w 1002"/>
                <a:gd name="T97" fmla="*/ 2147483647 h 1035"/>
                <a:gd name="T98" fmla="*/ 2147483647 w 1002"/>
                <a:gd name="T99" fmla="*/ 2147483647 h 1035"/>
                <a:gd name="T100" fmla="*/ 2147483647 w 1002"/>
                <a:gd name="T101" fmla="*/ 2147483647 h 1035"/>
                <a:gd name="T102" fmla="*/ 2147483647 w 1002"/>
                <a:gd name="T103" fmla="*/ 2147483647 h 1035"/>
                <a:gd name="T104" fmla="*/ 2147483647 w 1002"/>
                <a:gd name="T105" fmla="*/ 2147483647 h 1035"/>
                <a:gd name="T106" fmla="*/ 2147483647 w 1002"/>
                <a:gd name="T107" fmla="*/ 2147483647 h 1035"/>
                <a:gd name="T108" fmla="*/ 2147483647 w 1002"/>
                <a:gd name="T109" fmla="*/ 2147483647 h 1035"/>
                <a:gd name="T110" fmla="*/ 2147483647 w 1002"/>
                <a:gd name="T111" fmla="*/ 2147483647 h 1035"/>
                <a:gd name="T112" fmla="*/ 2147483647 w 1002"/>
                <a:gd name="T113" fmla="*/ 2147483647 h 1035"/>
                <a:gd name="T114" fmla="*/ 2147483647 w 1002"/>
                <a:gd name="T115" fmla="*/ 2147483647 h 1035"/>
                <a:gd name="T116" fmla="*/ 2147483647 w 1002"/>
                <a:gd name="T117" fmla="*/ 2147483647 h 1035"/>
                <a:gd name="T118" fmla="*/ 2147483647 w 1002"/>
                <a:gd name="T119" fmla="*/ 2147483647 h 1035"/>
                <a:gd name="T120" fmla="*/ 2147483647 w 1002"/>
                <a:gd name="T121" fmla="*/ 2147483647 h 1035"/>
                <a:gd name="T122" fmla="*/ 2147483647 w 1002"/>
                <a:gd name="T123" fmla="*/ 2147483647 h 10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2" h="1035">
                  <a:moveTo>
                    <a:pt x="302" y="1020"/>
                  </a:moveTo>
                  <a:lnTo>
                    <a:pt x="262" y="1035"/>
                  </a:lnTo>
                  <a:lnTo>
                    <a:pt x="260" y="1033"/>
                  </a:lnTo>
                  <a:lnTo>
                    <a:pt x="257" y="1031"/>
                  </a:lnTo>
                  <a:lnTo>
                    <a:pt x="251" y="1027"/>
                  </a:lnTo>
                  <a:lnTo>
                    <a:pt x="243" y="1022"/>
                  </a:lnTo>
                  <a:lnTo>
                    <a:pt x="237" y="1018"/>
                  </a:lnTo>
                  <a:lnTo>
                    <a:pt x="234" y="1014"/>
                  </a:lnTo>
                  <a:lnTo>
                    <a:pt x="228" y="1010"/>
                  </a:lnTo>
                  <a:lnTo>
                    <a:pt x="222" y="1008"/>
                  </a:lnTo>
                  <a:lnTo>
                    <a:pt x="215" y="1003"/>
                  </a:lnTo>
                  <a:lnTo>
                    <a:pt x="209" y="997"/>
                  </a:lnTo>
                  <a:lnTo>
                    <a:pt x="203" y="993"/>
                  </a:lnTo>
                  <a:lnTo>
                    <a:pt x="198" y="988"/>
                  </a:lnTo>
                  <a:lnTo>
                    <a:pt x="188" y="982"/>
                  </a:lnTo>
                  <a:lnTo>
                    <a:pt x="182" y="976"/>
                  </a:lnTo>
                  <a:lnTo>
                    <a:pt x="175" y="969"/>
                  </a:lnTo>
                  <a:lnTo>
                    <a:pt x="167" y="961"/>
                  </a:lnTo>
                  <a:lnTo>
                    <a:pt x="160" y="953"/>
                  </a:lnTo>
                  <a:lnTo>
                    <a:pt x="150" y="946"/>
                  </a:lnTo>
                  <a:lnTo>
                    <a:pt x="142" y="938"/>
                  </a:lnTo>
                  <a:lnTo>
                    <a:pt x="135" y="931"/>
                  </a:lnTo>
                  <a:lnTo>
                    <a:pt x="127" y="921"/>
                  </a:lnTo>
                  <a:lnTo>
                    <a:pt x="120" y="912"/>
                  </a:lnTo>
                  <a:lnTo>
                    <a:pt x="110" y="902"/>
                  </a:lnTo>
                  <a:lnTo>
                    <a:pt x="104" y="893"/>
                  </a:lnTo>
                  <a:lnTo>
                    <a:pt x="95" y="881"/>
                  </a:lnTo>
                  <a:lnTo>
                    <a:pt x="89" y="870"/>
                  </a:lnTo>
                  <a:lnTo>
                    <a:pt x="82" y="860"/>
                  </a:lnTo>
                  <a:lnTo>
                    <a:pt x="74" y="849"/>
                  </a:lnTo>
                  <a:lnTo>
                    <a:pt x="68" y="836"/>
                  </a:lnTo>
                  <a:lnTo>
                    <a:pt x="61" y="824"/>
                  </a:lnTo>
                  <a:lnTo>
                    <a:pt x="53" y="811"/>
                  </a:lnTo>
                  <a:lnTo>
                    <a:pt x="47" y="798"/>
                  </a:lnTo>
                  <a:lnTo>
                    <a:pt x="40" y="784"/>
                  </a:lnTo>
                  <a:lnTo>
                    <a:pt x="34" y="769"/>
                  </a:lnTo>
                  <a:lnTo>
                    <a:pt x="28" y="756"/>
                  </a:lnTo>
                  <a:lnTo>
                    <a:pt x="25" y="741"/>
                  </a:lnTo>
                  <a:lnTo>
                    <a:pt x="21" y="725"/>
                  </a:lnTo>
                  <a:lnTo>
                    <a:pt x="15" y="710"/>
                  </a:lnTo>
                  <a:lnTo>
                    <a:pt x="11" y="693"/>
                  </a:lnTo>
                  <a:lnTo>
                    <a:pt x="9" y="678"/>
                  </a:lnTo>
                  <a:lnTo>
                    <a:pt x="6" y="661"/>
                  </a:lnTo>
                  <a:lnTo>
                    <a:pt x="4" y="644"/>
                  </a:lnTo>
                  <a:lnTo>
                    <a:pt x="2" y="627"/>
                  </a:lnTo>
                  <a:lnTo>
                    <a:pt x="2" y="609"/>
                  </a:lnTo>
                  <a:lnTo>
                    <a:pt x="0" y="590"/>
                  </a:lnTo>
                  <a:lnTo>
                    <a:pt x="2" y="571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3"/>
                  </a:lnTo>
                  <a:lnTo>
                    <a:pt x="9" y="494"/>
                  </a:lnTo>
                  <a:lnTo>
                    <a:pt x="13" y="471"/>
                  </a:lnTo>
                  <a:lnTo>
                    <a:pt x="19" y="452"/>
                  </a:lnTo>
                  <a:lnTo>
                    <a:pt x="23" y="429"/>
                  </a:lnTo>
                  <a:lnTo>
                    <a:pt x="30" y="408"/>
                  </a:lnTo>
                  <a:lnTo>
                    <a:pt x="36" y="385"/>
                  </a:lnTo>
                  <a:lnTo>
                    <a:pt x="45" y="363"/>
                  </a:lnTo>
                  <a:lnTo>
                    <a:pt x="55" y="338"/>
                  </a:lnTo>
                  <a:lnTo>
                    <a:pt x="64" y="315"/>
                  </a:lnTo>
                  <a:lnTo>
                    <a:pt x="76" y="290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2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9" y="250"/>
                  </a:lnTo>
                  <a:lnTo>
                    <a:pt x="103" y="247"/>
                  </a:lnTo>
                  <a:lnTo>
                    <a:pt x="106" y="241"/>
                  </a:lnTo>
                  <a:lnTo>
                    <a:pt x="110" y="235"/>
                  </a:lnTo>
                  <a:lnTo>
                    <a:pt x="114" y="230"/>
                  </a:lnTo>
                  <a:lnTo>
                    <a:pt x="120" y="222"/>
                  </a:lnTo>
                  <a:lnTo>
                    <a:pt x="125" y="216"/>
                  </a:lnTo>
                  <a:lnTo>
                    <a:pt x="131" y="209"/>
                  </a:lnTo>
                  <a:lnTo>
                    <a:pt x="139" y="201"/>
                  </a:lnTo>
                  <a:lnTo>
                    <a:pt x="144" y="195"/>
                  </a:lnTo>
                  <a:lnTo>
                    <a:pt x="152" y="188"/>
                  </a:lnTo>
                  <a:lnTo>
                    <a:pt x="160" y="178"/>
                  </a:lnTo>
                  <a:lnTo>
                    <a:pt x="167" y="171"/>
                  </a:lnTo>
                  <a:lnTo>
                    <a:pt x="177" y="163"/>
                  </a:lnTo>
                  <a:lnTo>
                    <a:pt x="184" y="154"/>
                  </a:lnTo>
                  <a:lnTo>
                    <a:pt x="194" y="146"/>
                  </a:lnTo>
                  <a:lnTo>
                    <a:pt x="203" y="138"/>
                  </a:lnTo>
                  <a:lnTo>
                    <a:pt x="215" y="129"/>
                  </a:lnTo>
                  <a:lnTo>
                    <a:pt x="224" y="121"/>
                  </a:lnTo>
                  <a:lnTo>
                    <a:pt x="236" y="112"/>
                  </a:lnTo>
                  <a:lnTo>
                    <a:pt x="245" y="104"/>
                  </a:lnTo>
                  <a:lnTo>
                    <a:pt x="258" y="97"/>
                  </a:lnTo>
                  <a:lnTo>
                    <a:pt x="270" y="87"/>
                  </a:lnTo>
                  <a:lnTo>
                    <a:pt x="281" y="79"/>
                  </a:lnTo>
                  <a:lnTo>
                    <a:pt x="295" y="72"/>
                  </a:lnTo>
                  <a:lnTo>
                    <a:pt x="308" y="64"/>
                  </a:lnTo>
                  <a:lnTo>
                    <a:pt x="321" y="57"/>
                  </a:lnTo>
                  <a:lnTo>
                    <a:pt x="334" y="49"/>
                  </a:lnTo>
                  <a:lnTo>
                    <a:pt x="350" y="43"/>
                  </a:lnTo>
                  <a:lnTo>
                    <a:pt x="363" y="36"/>
                  </a:lnTo>
                  <a:lnTo>
                    <a:pt x="378" y="30"/>
                  </a:lnTo>
                  <a:lnTo>
                    <a:pt x="393" y="24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1"/>
                  </a:lnTo>
                  <a:lnTo>
                    <a:pt x="458" y="7"/>
                  </a:lnTo>
                  <a:lnTo>
                    <a:pt x="475" y="5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3"/>
                  </a:lnTo>
                  <a:lnTo>
                    <a:pt x="642" y="7"/>
                  </a:lnTo>
                  <a:lnTo>
                    <a:pt x="661" y="11"/>
                  </a:lnTo>
                  <a:lnTo>
                    <a:pt x="682" y="17"/>
                  </a:lnTo>
                  <a:lnTo>
                    <a:pt x="703" y="22"/>
                  </a:lnTo>
                  <a:lnTo>
                    <a:pt x="724" y="30"/>
                  </a:lnTo>
                  <a:lnTo>
                    <a:pt x="745" y="38"/>
                  </a:lnTo>
                  <a:lnTo>
                    <a:pt x="768" y="47"/>
                  </a:lnTo>
                  <a:lnTo>
                    <a:pt x="789" y="57"/>
                  </a:lnTo>
                  <a:lnTo>
                    <a:pt x="812" y="68"/>
                  </a:lnTo>
                  <a:lnTo>
                    <a:pt x="833" y="81"/>
                  </a:lnTo>
                  <a:lnTo>
                    <a:pt x="857" y="95"/>
                  </a:lnTo>
                  <a:lnTo>
                    <a:pt x="880" y="110"/>
                  </a:lnTo>
                  <a:lnTo>
                    <a:pt x="903" y="125"/>
                  </a:lnTo>
                  <a:lnTo>
                    <a:pt x="905" y="127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6"/>
                  </a:lnTo>
                  <a:lnTo>
                    <a:pt x="916" y="140"/>
                  </a:lnTo>
                  <a:lnTo>
                    <a:pt x="922" y="146"/>
                  </a:lnTo>
                  <a:lnTo>
                    <a:pt x="924" y="152"/>
                  </a:lnTo>
                  <a:lnTo>
                    <a:pt x="929" y="155"/>
                  </a:lnTo>
                  <a:lnTo>
                    <a:pt x="933" y="161"/>
                  </a:lnTo>
                  <a:lnTo>
                    <a:pt x="939" y="169"/>
                  </a:lnTo>
                  <a:lnTo>
                    <a:pt x="945" y="176"/>
                  </a:lnTo>
                  <a:lnTo>
                    <a:pt x="949" y="184"/>
                  </a:lnTo>
                  <a:lnTo>
                    <a:pt x="954" y="192"/>
                  </a:lnTo>
                  <a:lnTo>
                    <a:pt x="960" y="201"/>
                  </a:lnTo>
                  <a:lnTo>
                    <a:pt x="964" y="209"/>
                  </a:lnTo>
                  <a:lnTo>
                    <a:pt x="968" y="218"/>
                  </a:lnTo>
                  <a:lnTo>
                    <a:pt x="971" y="222"/>
                  </a:lnTo>
                  <a:lnTo>
                    <a:pt x="973" y="228"/>
                  </a:lnTo>
                  <a:lnTo>
                    <a:pt x="975" y="233"/>
                  </a:lnTo>
                  <a:lnTo>
                    <a:pt x="979" y="237"/>
                  </a:lnTo>
                  <a:lnTo>
                    <a:pt x="979" y="243"/>
                  </a:lnTo>
                  <a:lnTo>
                    <a:pt x="983" y="247"/>
                  </a:lnTo>
                  <a:lnTo>
                    <a:pt x="985" y="252"/>
                  </a:lnTo>
                  <a:lnTo>
                    <a:pt x="987" y="256"/>
                  </a:lnTo>
                  <a:lnTo>
                    <a:pt x="988" y="262"/>
                  </a:lnTo>
                  <a:lnTo>
                    <a:pt x="988" y="268"/>
                  </a:lnTo>
                  <a:lnTo>
                    <a:pt x="990" y="273"/>
                  </a:lnTo>
                  <a:lnTo>
                    <a:pt x="994" y="279"/>
                  </a:lnTo>
                  <a:lnTo>
                    <a:pt x="994" y="283"/>
                  </a:lnTo>
                  <a:lnTo>
                    <a:pt x="996" y="290"/>
                  </a:lnTo>
                  <a:lnTo>
                    <a:pt x="996" y="294"/>
                  </a:lnTo>
                  <a:lnTo>
                    <a:pt x="998" y="300"/>
                  </a:lnTo>
                  <a:lnTo>
                    <a:pt x="998" y="306"/>
                  </a:lnTo>
                  <a:lnTo>
                    <a:pt x="1000" y="311"/>
                  </a:lnTo>
                  <a:lnTo>
                    <a:pt x="1000" y="317"/>
                  </a:lnTo>
                  <a:lnTo>
                    <a:pt x="1002" y="323"/>
                  </a:lnTo>
                  <a:lnTo>
                    <a:pt x="1002" y="328"/>
                  </a:lnTo>
                  <a:lnTo>
                    <a:pt x="1002" y="334"/>
                  </a:lnTo>
                  <a:lnTo>
                    <a:pt x="1002" y="338"/>
                  </a:lnTo>
                  <a:lnTo>
                    <a:pt x="1002" y="345"/>
                  </a:lnTo>
                  <a:lnTo>
                    <a:pt x="1002" y="351"/>
                  </a:lnTo>
                  <a:lnTo>
                    <a:pt x="1002" y="357"/>
                  </a:lnTo>
                  <a:lnTo>
                    <a:pt x="1002" y="363"/>
                  </a:lnTo>
                  <a:lnTo>
                    <a:pt x="1002" y="368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1"/>
                  </a:lnTo>
                  <a:lnTo>
                    <a:pt x="975" y="317"/>
                  </a:lnTo>
                  <a:lnTo>
                    <a:pt x="973" y="313"/>
                  </a:lnTo>
                  <a:lnTo>
                    <a:pt x="973" y="306"/>
                  </a:lnTo>
                  <a:lnTo>
                    <a:pt x="971" y="300"/>
                  </a:lnTo>
                  <a:lnTo>
                    <a:pt x="969" y="294"/>
                  </a:lnTo>
                  <a:lnTo>
                    <a:pt x="968" y="290"/>
                  </a:lnTo>
                  <a:lnTo>
                    <a:pt x="968" y="287"/>
                  </a:lnTo>
                  <a:lnTo>
                    <a:pt x="966" y="283"/>
                  </a:lnTo>
                  <a:lnTo>
                    <a:pt x="964" y="277"/>
                  </a:lnTo>
                  <a:lnTo>
                    <a:pt x="962" y="271"/>
                  </a:lnTo>
                  <a:lnTo>
                    <a:pt x="960" y="266"/>
                  </a:lnTo>
                  <a:lnTo>
                    <a:pt x="958" y="262"/>
                  </a:lnTo>
                  <a:lnTo>
                    <a:pt x="956" y="254"/>
                  </a:lnTo>
                  <a:lnTo>
                    <a:pt x="952" y="249"/>
                  </a:lnTo>
                  <a:lnTo>
                    <a:pt x="950" y="243"/>
                  </a:lnTo>
                  <a:lnTo>
                    <a:pt x="949" y="237"/>
                  </a:lnTo>
                  <a:lnTo>
                    <a:pt x="945" y="231"/>
                  </a:lnTo>
                  <a:lnTo>
                    <a:pt x="941" y="224"/>
                  </a:lnTo>
                  <a:lnTo>
                    <a:pt x="937" y="218"/>
                  </a:lnTo>
                  <a:lnTo>
                    <a:pt x="933" y="212"/>
                  </a:lnTo>
                  <a:lnTo>
                    <a:pt x="929" y="205"/>
                  </a:lnTo>
                  <a:lnTo>
                    <a:pt x="926" y="199"/>
                  </a:lnTo>
                  <a:lnTo>
                    <a:pt x="922" y="192"/>
                  </a:lnTo>
                  <a:lnTo>
                    <a:pt x="918" y="186"/>
                  </a:lnTo>
                  <a:lnTo>
                    <a:pt x="912" y="178"/>
                  </a:lnTo>
                  <a:lnTo>
                    <a:pt x="907" y="173"/>
                  </a:lnTo>
                  <a:lnTo>
                    <a:pt x="901" y="165"/>
                  </a:lnTo>
                  <a:lnTo>
                    <a:pt x="895" y="159"/>
                  </a:lnTo>
                  <a:lnTo>
                    <a:pt x="890" y="152"/>
                  </a:lnTo>
                  <a:lnTo>
                    <a:pt x="882" y="146"/>
                  </a:lnTo>
                  <a:lnTo>
                    <a:pt x="876" y="138"/>
                  </a:lnTo>
                  <a:lnTo>
                    <a:pt x="869" y="133"/>
                  </a:lnTo>
                  <a:lnTo>
                    <a:pt x="861" y="125"/>
                  </a:lnTo>
                  <a:lnTo>
                    <a:pt x="853" y="119"/>
                  </a:lnTo>
                  <a:lnTo>
                    <a:pt x="846" y="112"/>
                  </a:lnTo>
                  <a:lnTo>
                    <a:pt x="838" y="106"/>
                  </a:lnTo>
                  <a:lnTo>
                    <a:pt x="829" y="100"/>
                  </a:lnTo>
                  <a:lnTo>
                    <a:pt x="821" y="95"/>
                  </a:lnTo>
                  <a:lnTo>
                    <a:pt x="812" y="89"/>
                  </a:lnTo>
                  <a:lnTo>
                    <a:pt x="802" y="83"/>
                  </a:lnTo>
                  <a:lnTo>
                    <a:pt x="791" y="79"/>
                  </a:lnTo>
                  <a:lnTo>
                    <a:pt x="781" y="74"/>
                  </a:lnTo>
                  <a:lnTo>
                    <a:pt x="770" y="68"/>
                  </a:lnTo>
                  <a:lnTo>
                    <a:pt x="760" y="62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49"/>
                  </a:lnTo>
                  <a:lnTo>
                    <a:pt x="711" y="45"/>
                  </a:lnTo>
                  <a:lnTo>
                    <a:pt x="698" y="41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2"/>
                  </a:lnTo>
                  <a:lnTo>
                    <a:pt x="641" y="30"/>
                  </a:lnTo>
                  <a:lnTo>
                    <a:pt x="625" y="28"/>
                  </a:lnTo>
                  <a:lnTo>
                    <a:pt x="610" y="24"/>
                  </a:lnTo>
                  <a:lnTo>
                    <a:pt x="595" y="24"/>
                  </a:lnTo>
                  <a:lnTo>
                    <a:pt x="578" y="22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2"/>
                  </a:lnTo>
                  <a:lnTo>
                    <a:pt x="483" y="24"/>
                  </a:lnTo>
                  <a:lnTo>
                    <a:pt x="469" y="26"/>
                  </a:lnTo>
                  <a:lnTo>
                    <a:pt x="454" y="30"/>
                  </a:lnTo>
                  <a:lnTo>
                    <a:pt x="439" y="32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3"/>
                  </a:lnTo>
                  <a:lnTo>
                    <a:pt x="386" y="4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2"/>
                  </a:lnTo>
                  <a:lnTo>
                    <a:pt x="336" y="68"/>
                  </a:lnTo>
                  <a:lnTo>
                    <a:pt x="325" y="74"/>
                  </a:lnTo>
                  <a:lnTo>
                    <a:pt x="314" y="81"/>
                  </a:lnTo>
                  <a:lnTo>
                    <a:pt x="302" y="87"/>
                  </a:lnTo>
                  <a:lnTo>
                    <a:pt x="293" y="95"/>
                  </a:lnTo>
                  <a:lnTo>
                    <a:pt x="281" y="102"/>
                  </a:lnTo>
                  <a:lnTo>
                    <a:pt x="272" y="110"/>
                  </a:lnTo>
                  <a:lnTo>
                    <a:pt x="260" y="117"/>
                  </a:lnTo>
                  <a:lnTo>
                    <a:pt x="251" y="123"/>
                  </a:lnTo>
                  <a:lnTo>
                    <a:pt x="241" y="133"/>
                  </a:lnTo>
                  <a:lnTo>
                    <a:pt x="232" y="140"/>
                  </a:lnTo>
                  <a:lnTo>
                    <a:pt x="222" y="148"/>
                  </a:lnTo>
                  <a:lnTo>
                    <a:pt x="215" y="157"/>
                  </a:lnTo>
                  <a:lnTo>
                    <a:pt x="205" y="165"/>
                  </a:lnTo>
                  <a:lnTo>
                    <a:pt x="199" y="174"/>
                  </a:lnTo>
                  <a:lnTo>
                    <a:pt x="190" y="182"/>
                  </a:lnTo>
                  <a:lnTo>
                    <a:pt x="182" y="192"/>
                  </a:lnTo>
                  <a:lnTo>
                    <a:pt x="175" y="199"/>
                  </a:lnTo>
                  <a:lnTo>
                    <a:pt x="167" y="209"/>
                  </a:lnTo>
                  <a:lnTo>
                    <a:pt x="160" y="216"/>
                  </a:lnTo>
                  <a:lnTo>
                    <a:pt x="152" y="226"/>
                  </a:lnTo>
                  <a:lnTo>
                    <a:pt x="146" y="233"/>
                  </a:lnTo>
                  <a:lnTo>
                    <a:pt x="141" y="245"/>
                  </a:lnTo>
                  <a:lnTo>
                    <a:pt x="133" y="252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6" y="277"/>
                  </a:lnTo>
                  <a:lnTo>
                    <a:pt x="112" y="287"/>
                  </a:lnTo>
                  <a:lnTo>
                    <a:pt x="106" y="294"/>
                  </a:lnTo>
                  <a:lnTo>
                    <a:pt x="103" y="302"/>
                  </a:lnTo>
                  <a:lnTo>
                    <a:pt x="99" y="311"/>
                  </a:lnTo>
                  <a:lnTo>
                    <a:pt x="93" y="319"/>
                  </a:lnTo>
                  <a:lnTo>
                    <a:pt x="89" y="326"/>
                  </a:lnTo>
                  <a:lnTo>
                    <a:pt x="85" y="334"/>
                  </a:lnTo>
                  <a:lnTo>
                    <a:pt x="84" y="340"/>
                  </a:lnTo>
                  <a:lnTo>
                    <a:pt x="78" y="347"/>
                  </a:lnTo>
                  <a:lnTo>
                    <a:pt x="76" y="355"/>
                  </a:lnTo>
                  <a:lnTo>
                    <a:pt x="74" y="361"/>
                  </a:lnTo>
                  <a:lnTo>
                    <a:pt x="72" y="366"/>
                  </a:lnTo>
                  <a:lnTo>
                    <a:pt x="68" y="372"/>
                  </a:lnTo>
                  <a:lnTo>
                    <a:pt x="66" y="378"/>
                  </a:lnTo>
                  <a:lnTo>
                    <a:pt x="64" y="383"/>
                  </a:lnTo>
                  <a:lnTo>
                    <a:pt x="63" y="389"/>
                  </a:lnTo>
                  <a:lnTo>
                    <a:pt x="61" y="395"/>
                  </a:lnTo>
                  <a:lnTo>
                    <a:pt x="61" y="399"/>
                  </a:lnTo>
                  <a:lnTo>
                    <a:pt x="59" y="402"/>
                  </a:lnTo>
                  <a:lnTo>
                    <a:pt x="59" y="406"/>
                  </a:lnTo>
                  <a:lnTo>
                    <a:pt x="57" y="414"/>
                  </a:lnTo>
                  <a:lnTo>
                    <a:pt x="55" y="421"/>
                  </a:lnTo>
                  <a:lnTo>
                    <a:pt x="53" y="427"/>
                  </a:lnTo>
                  <a:lnTo>
                    <a:pt x="53" y="431"/>
                  </a:lnTo>
                  <a:lnTo>
                    <a:pt x="51" y="437"/>
                  </a:lnTo>
                  <a:lnTo>
                    <a:pt x="51" y="442"/>
                  </a:lnTo>
                  <a:lnTo>
                    <a:pt x="49" y="446"/>
                  </a:lnTo>
                  <a:lnTo>
                    <a:pt x="49" y="452"/>
                  </a:lnTo>
                  <a:lnTo>
                    <a:pt x="47" y="458"/>
                  </a:lnTo>
                  <a:lnTo>
                    <a:pt x="45" y="465"/>
                  </a:lnTo>
                  <a:lnTo>
                    <a:pt x="45" y="471"/>
                  </a:lnTo>
                  <a:lnTo>
                    <a:pt x="44" y="477"/>
                  </a:lnTo>
                  <a:lnTo>
                    <a:pt x="42" y="484"/>
                  </a:lnTo>
                  <a:lnTo>
                    <a:pt x="42" y="492"/>
                  </a:lnTo>
                  <a:lnTo>
                    <a:pt x="40" y="497"/>
                  </a:lnTo>
                  <a:lnTo>
                    <a:pt x="40" y="505"/>
                  </a:lnTo>
                  <a:lnTo>
                    <a:pt x="40" y="513"/>
                  </a:lnTo>
                  <a:lnTo>
                    <a:pt x="38" y="520"/>
                  </a:lnTo>
                  <a:lnTo>
                    <a:pt x="38" y="528"/>
                  </a:lnTo>
                  <a:lnTo>
                    <a:pt x="36" y="535"/>
                  </a:lnTo>
                  <a:lnTo>
                    <a:pt x="36" y="543"/>
                  </a:lnTo>
                  <a:lnTo>
                    <a:pt x="36" y="553"/>
                  </a:lnTo>
                  <a:lnTo>
                    <a:pt x="36" y="560"/>
                  </a:lnTo>
                  <a:lnTo>
                    <a:pt x="36" y="570"/>
                  </a:lnTo>
                  <a:lnTo>
                    <a:pt x="36" y="577"/>
                  </a:lnTo>
                  <a:lnTo>
                    <a:pt x="36" y="587"/>
                  </a:lnTo>
                  <a:lnTo>
                    <a:pt x="36" y="594"/>
                  </a:lnTo>
                  <a:lnTo>
                    <a:pt x="36" y="604"/>
                  </a:lnTo>
                  <a:lnTo>
                    <a:pt x="36" y="613"/>
                  </a:lnTo>
                  <a:lnTo>
                    <a:pt x="38" y="623"/>
                  </a:lnTo>
                  <a:lnTo>
                    <a:pt x="38" y="632"/>
                  </a:lnTo>
                  <a:lnTo>
                    <a:pt x="40" y="642"/>
                  </a:lnTo>
                  <a:lnTo>
                    <a:pt x="40" y="651"/>
                  </a:lnTo>
                  <a:lnTo>
                    <a:pt x="42" y="661"/>
                  </a:lnTo>
                  <a:lnTo>
                    <a:pt x="42" y="670"/>
                  </a:lnTo>
                  <a:lnTo>
                    <a:pt x="44" y="680"/>
                  </a:lnTo>
                  <a:lnTo>
                    <a:pt x="45" y="689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3" y="720"/>
                  </a:lnTo>
                  <a:lnTo>
                    <a:pt x="55" y="729"/>
                  </a:lnTo>
                  <a:lnTo>
                    <a:pt x="59" y="739"/>
                  </a:lnTo>
                  <a:lnTo>
                    <a:pt x="63" y="748"/>
                  </a:lnTo>
                  <a:lnTo>
                    <a:pt x="66" y="760"/>
                  </a:lnTo>
                  <a:lnTo>
                    <a:pt x="70" y="769"/>
                  </a:lnTo>
                  <a:lnTo>
                    <a:pt x="76" y="780"/>
                  </a:lnTo>
                  <a:lnTo>
                    <a:pt x="80" y="790"/>
                  </a:lnTo>
                  <a:lnTo>
                    <a:pt x="84" y="799"/>
                  </a:lnTo>
                  <a:lnTo>
                    <a:pt x="89" y="809"/>
                  </a:lnTo>
                  <a:lnTo>
                    <a:pt x="93" y="820"/>
                  </a:lnTo>
                  <a:lnTo>
                    <a:pt x="99" y="830"/>
                  </a:lnTo>
                  <a:lnTo>
                    <a:pt x="106" y="839"/>
                  </a:lnTo>
                  <a:lnTo>
                    <a:pt x="112" y="851"/>
                  </a:lnTo>
                  <a:lnTo>
                    <a:pt x="120" y="860"/>
                  </a:lnTo>
                  <a:lnTo>
                    <a:pt x="125" y="870"/>
                  </a:lnTo>
                  <a:lnTo>
                    <a:pt x="133" y="881"/>
                  </a:lnTo>
                  <a:lnTo>
                    <a:pt x="141" y="891"/>
                  </a:lnTo>
                  <a:lnTo>
                    <a:pt x="148" y="902"/>
                  </a:lnTo>
                  <a:lnTo>
                    <a:pt x="156" y="912"/>
                  </a:lnTo>
                  <a:lnTo>
                    <a:pt x="165" y="921"/>
                  </a:lnTo>
                  <a:lnTo>
                    <a:pt x="175" y="931"/>
                  </a:lnTo>
                  <a:lnTo>
                    <a:pt x="186" y="942"/>
                  </a:lnTo>
                  <a:lnTo>
                    <a:pt x="190" y="946"/>
                  </a:lnTo>
                  <a:lnTo>
                    <a:pt x="194" y="950"/>
                  </a:lnTo>
                  <a:lnTo>
                    <a:pt x="201" y="955"/>
                  </a:lnTo>
                  <a:lnTo>
                    <a:pt x="207" y="961"/>
                  </a:lnTo>
                  <a:lnTo>
                    <a:pt x="217" y="969"/>
                  </a:lnTo>
                  <a:lnTo>
                    <a:pt x="220" y="970"/>
                  </a:lnTo>
                  <a:lnTo>
                    <a:pt x="226" y="976"/>
                  </a:lnTo>
                  <a:lnTo>
                    <a:pt x="232" y="978"/>
                  </a:lnTo>
                  <a:lnTo>
                    <a:pt x="237" y="984"/>
                  </a:lnTo>
                  <a:lnTo>
                    <a:pt x="241" y="986"/>
                  </a:lnTo>
                  <a:lnTo>
                    <a:pt x="247" y="989"/>
                  </a:lnTo>
                  <a:lnTo>
                    <a:pt x="251" y="993"/>
                  </a:lnTo>
                  <a:lnTo>
                    <a:pt x="257" y="997"/>
                  </a:lnTo>
                  <a:lnTo>
                    <a:pt x="260" y="1001"/>
                  </a:lnTo>
                  <a:lnTo>
                    <a:pt x="266" y="1003"/>
                  </a:lnTo>
                  <a:lnTo>
                    <a:pt x="270" y="1007"/>
                  </a:lnTo>
                  <a:lnTo>
                    <a:pt x="276" y="1010"/>
                  </a:lnTo>
                  <a:lnTo>
                    <a:pt x="283" y="1014"/>
                  </a:lnTo>
                  <a:lnTo>
                    <a:pt x="291" y="1018"/>
                  </a:lnTo>
                  <a:lnTo>
                    <a:pt x="296" y="1020"/>
                  </a:lnTo>
                  <a:lnTo>
                    <a:pt x="302" y="102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4911726" y="3225800"/>
              <a:ext cx="795338" cy="849313"/>
            </a:xfrm>
            <a:custGeom>
              <a:avLst/>
              <a:gdLst>
                <a:gd name="T0" fmla="*/ 2147483647 w 1002"/>
                <a:gd name="T1" fmla="*/ 2147483647 h 1069"/>
                <a:gd name="T2" fmla="*/ 2147483647 w 1002"/>
                <a:gd name="T3" fmla="*/ 2147483647 h 1069"/>
                <a:gd name="T4" fmla="*/ 2147483647 w 1002"/>
                <a:gd name="T5" fmla="*/ 2147483647 h 1069"/>
                <a:gd name="T6" fmla="*/ 2147483647 w 1002"/>
                <a:gd name="T7" fmla="*/ 2147483647 h 1069"/>
                <a:gd name="T8" fmla="*/ 2147483647 w 1002"/>
                <a:gd name="T9" fmla="*/ 2147483647 h 1069"/>
                <a:gd name="T10" fmla="*/ 2147483647 w 1002"/>
                <a:gd name="T11" fmla="*/ 2147483647 h 1069"/>
                <a:gd name="T12" fmla="*/ 0 w 1002"/>
                <a:gd name="T13" fmla="*/ 2147483647 h 1069"/>
                <a:gd name="T14" fmla="*/ 2147483647 w 1002"/>
                <a:gd name="T15" fmla="*/ 2147483647 h 1069"/>
                <a:gd name="T16" fmla="*/ 2147483647 w 1002"/>
                <a:gd name="T17" fmla="*/ 2147483647 h 1069"/>
                <a:gd name="T18" fmla="*/ 2147483647 w 1002"/>
                <a:gd name="T19" fmla="*/ 2147483647 h 1069"/>
                <a:gd name="T20" fmla="*/ 2147483647 w 1002"/>
                <a:gd name="T21" fmla="*/ 2147483647 h 1069"/>
                <a:gd name="T22" fmla="*/ 2147483647 w 1002"/>
                <a:gd name="T23" fmla="*/ 2147483647 h 1069"/>
                <a:gd name="T24" fmla="*/ 2147483647 w 1002"/>
                <a:gd name="T25" fmla="*/ 2147483647 h 1069"/>
                <a:gd name="T26" fmla="*/ 2147483647 w 1002"/>
                <a:gd name="T27" fmla="*/ 2147483647 h 1069"/>
                <a:gd name="T28" fmla="*/ 2147483647 w 1002"/>
                <a:gd name="T29" fmla="*/ 2147483647 h 1069"/>
                <a:gd name="T30" fmla="*/ 2147483647 w 1002"/>
                <a:gd name="T31" fmla="*/ 2147483647 h 1069"/>
                <a:gd name="T32" fmla="*/ 2147483647 w 1002"/>
                <a:gd name="T33" fmla="*/ 0 h 1069"/>
                <a:gd name="T34" fmla="*/ 2147483647 w 1002"/>
                <a:gd name="T35" fmla="*/ 2147483647 h 1069"/>
                <a:gd name="T36" fmla="*/ 2147483647 w 1002"/>
                <a:gd name="T37" fmla="*/ 2147483647 h 1069"/>
                <a:gd name="T38" fmla="*/ 2147483647 w 1002"/>
                <a:gd name="T39" fmla="*/ 2147483647 h 1069"/>
                <a:gd name="T40" fmla="*/ 2147483647 w 1002"/>
                <a:gd name="T41" fmla="*/ 2147483647 h 1069"/>
                <a:gd name="T42" fmla="*/ 2147483647 w 1002"/>
                <a:gd name="T43" fmla="*/ 2147483647 h 1069"/>
                <a:gd name="T44" fmla="*/ 2147483647 w 1002"/>
                <a:gd name="T45" fmla="*/ 2147483647 h 1069"/>
                <a:gd name="T46" fmla="*/ 2147483647 w 1002"/>
                <a:gd name="T47" fmla="*/ 2147483647 h 1069"/>
                <a:gd name="T48" fmla="*/ 2147483647 w 1002"/>
                <a:gd name="T49" fmla="*/ 2147483647 h 1069"/>
                <a:gd name="T50" fmla="*/ 2147483647 w 1002"/>
                <a:gd name="T51" fmla="*/ 2147483647 h 1069"/>
                <a:gd name="T52" fmla="*/ 2147483647 w 1002"/>
                <a:gd name="T53" fmla="*/ 2147483647 h 1069"/>
                <a:gd name="T54" fmla="*/ 2147483647 w 1002"/>
                <a:gd name="T55" fmla="*/ 2147483647 h 1069"/>
                <a:gd name="T56" fmla="*/ 2147483647 w 1002"/>
                <a:gd name="T57" fmla="*/ 2147483647 h 1069"/>
                <a:gd name="T58" fmla="*/ 2147483647 w 1002"/>
                <a:gd name="T59" fmla="*/ 2147483647 h 1069"/>
                <a:gd name="T60" fmla="*/ 2147483647 w 1002"/>
                <a:gd name="T61" fmla="*/ 2147483647 h 1069"/>
                <a:gd name="T62" fmla="*/ 2147483647 w 1002"/>
                <a:gd name="T63" fmla="*/ 2147483647 h 1069"/>
                <a:gd name="T64" fmla="*/ 2147483647 w 1002"/>
                <a:gd name="T65" fmla="*/ 2147483647 h 1069"/>
                <a:gd name="T66" fmla="*/ 2147483647 w 1002"/>
                <a:gd name="T67" fmla="*/ 2147483647 h 1069"/>
                <a:gd name="T68" fmla="*/ 2147483647 w 1002"/>
                <a:gd name="T69" fmla="*/ 2147483647 h 1069"/>
                <a:gd name="T70" fmla="*/ 2147483647 w 1002"/>
                <a:gd name="T71" fmla="*/ 2147483647 h 1069"/>
                <a:gd name="T72" fmla="*/ 2147483647 w 1002"/>
                <a:gd name="T73" fmla="*/ 2147483647 h 1069"/>
                <a:gd name="T74" fmla="*/ 2147483647 w 1002"/>
                <a:gd name="T75" fmla="*/ 2147483647 h 1069"/>
                <a:gd name="T76" fmla="*/ 2147483647 w 1002"/>
                <a:gd name="T77" fmla="*/ 2147483647 h 1069"/>
                <a:gd name="T78" fmla="*/ 2147483647 w 1002"/>
                <a:gd name="T79" fmla="*/ 2147483647 h 1069"/>
                <a:gd name="T80" fmla="*/ 2147483647 w 1002"/>
                <a:gd name="T81" fmla="*/ 2147483647 h 1069"/>
                <a:gd name="T82" fmla="*/ 2147483647 w 1002"/>
                <a:gd name="T83" fmla="*/ 2147483647 h 1069"/>
                <a:gd name="T84" fmla="*/ 2147483647 w 1002"/>
                <a:gd name="T85" fmla="*/ 2147483647 h 1069"/>
                <a:gd name="T86" fmla="*/ 2147483647 w 1002"/>
                <a:gd name="T87" fmla="*/ 2147483647 h 1069"/>
                <a:gd name="T88" fmla="*/ 2147483647 w 1002"/>
                <a:gd name="T89" fmla="*/ 2147483647 h 1069"/>
                <a:gd name="T90" fmla="*/ 2147483647 w 1002"/>
                <a:gd name="T91" fmla="*/ 2147483647 h 1069"/>
                <a:gd name="T92" fmla="*/ 2147483647 w 1002"/>
                <a:gd name="T93" fmla="*/ 2147483647 h 1069"/>
                <a:gd name="T94" fmla="*/ 2147483647 w 1002"/>
                <a:gd name="T95" fmla="*/ 2147483647 h 1069"/>
                <a:gd name="T96" fmla="*/ 2147483647 w 1002"/>
                <a:gd name="T97" fmla="*/ 2147483647 h 1069"/>
                <a:gd name="T98" fmla="*/ 2147483647 w 1002"/>
                <a:gd name="T99" fmla="*/ 2147483647 h 1069"/>
                <a:gd name="T100" fmla="*/ 2147483647 w 1002"/>
                <a:gd name="T101" fmla="*/ 2147483647 h 1069"/>
                <a:gd name="T102" fmla="*/ 2147483647 w 1002"/>
                <a:gd name="T103" fmla="*/ 2147483647 h 1069"/>
                <a:gd name="T104" fmla="*/ 2147483647 w 1002"/>
                <a:gd name="T105" fmla="*/ 2147483647 h 1069"/>
                <a:gd name="T106" fmla="*/ 2147483647 w 1002"/>
                <a:gd name="T107" fmla="*/ 2147483647 h 1069"/>
                <a:gd name="T108" fmla="*/ 2147483647 w 1002"/>
                <a:gd name="T109" fmla="*/ 2147483647 h 1069"/>
                <a:gd name="T110" fmla="*/ 2147483647 w 1002"/>
                <a:gd name="T111" fmla="*/ 2147483647 h 10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2" h="1069">
                  <a:moveTo>
                    <a:pt x="183" y="1069"/>
                  </a:moveTo>
                  <a:lnTo>
                    <a:pt x="130" y="1050"/>
                  </a:lnTo>
                  <a:lnTo>
                    <a:pt x="128" y="1049"/>
                  </a:lnTo>
                  <a:lnTo>
                    <a:pt x="126" y="1045"/>
                  </a:lnTo>
                  <a:lnTo>
                    <a:pt x="124" y="1041"/>
                  </a:lnTo>
                  <a:lnTo>
                    <a:pt x="122" y="1037"/>
                  </a:lnTo>
                  <a:lnTo>
                    <a:pt x="118" y="1033"/>
                  </a:lnTo>
                  <a:lnTo>
                    <a:pt x="118" y="1030"/>
                  </a:lnTo>
                  <a:lnTo>
                    <a:pt x="113" y="1024"/>
                  </a:lnTo>
                  <a:lnTo>
                    <a:pt x="111" y="1018"/>
                  </a:lnTo>
                  <a:lnTo>
                    <a:pt x="107" y="1012"/>
                  </a:lnTo>
                  <a:lnTo>
                    <a:pt x="103" y="1005"/>
                  </a:lnTo>
                  <a:lnTo>
                    <a:pt x="99" y="997"/>
                  </a:lnTo>
                  <a:lnTo>
                    <a:pt x="96" y="990"/>
                  </a:lnTo>
                  <a:lnTo>
                    <a:pt x="92" y="982"/>
                  </a:lnTo>
                  <a:lnTo>
                    <a:pt x="88" y="974"/>
                  </a:lnTo>
                  <a:lnTo>
                    <a:pt x="84" y="965"/>
                  </a:lnTo>
                  <a:lnTo>
                    <a:pt x="80" y="955"/>
                  </a:lnTo>
                  <a:lnTo>
                    <a:pt x="75" y="946"/>
                  </a:lnTo>
                  <a:lnTo>
                    <a:pt x="71" y="935"/>
                  </a:lnTo>
                  <a:lnTo>
                    <a:pt x="65" y="923"/>
                  </a:lnTo>
                  <a:lnTo>
                    <a:pt x="61" y="914"/>
                  </a:lnTo>
                  <a:lnTo>
                    <a:pt x="58" y="902"/>
                  </a:lnTo>
                  <a:lnTo>
                    <a:pt x="52" y="891"/>
                  </a:lnTo>
                  <a:lnTo>
                    <a:pt x="48" y="878"/>
                  </a:lnTo>
                  <a:lnTo>
                    <a:pt x="44" y="864"/>
                  </a:lnTo>
                  <a:lnTo>
                    <a:pt x="40" y="853"/>
                  </a:lnTo>
                  <a:lnTo>
                    <a:pt x="35" y="840"/>
                  </a:lnTo>
                  <a:lnTo>
                    <a:pt x="31" y="824"/>
                  </a:lnTo>
                  <a:lnTo>
                    <a:pt x="27" y="811"/>
                  </a:lnTo>
                  <a:lnTo>
                    <a:pt x="23" y="798"/>
                  </a:lnTo>
                  <a:lnTo>
                    <a:pt x="21" y="784"/>
                  </a:lnTo>
                  <a:lnTo>
                    <a:pt x="18" y="769"/>
                  </a:lnTo>
                  <a:lnTo>
                    <a:pt x="14" y="754"/>
                  </a:lnTo>
                  <a:lnTo>
                    <a:pt x="12" y="739"/>
                  </a:lnTo>
                  <a:lnTo>
                    <a:pt x="8" y="724"/>
                  </a:lnTo>
                  <a:lnTo>
                    <a:pt x="6" y="707"/>
                  </a:lnTo>
                  <a:lnTo>
                    <a:pt x="4" y="691"/>
                  </a:lnTo>
                  <a:lnTo>
                    <a:pt x="2" y="676"/>
                  </a:lnTo>
                  <a:lnTo>
                    <a:pt x="2" y="661"/>
                  </a:lnTo>
                  <a:lnTo>
                    <a:pt x="0" y="644"/>
                  </a:lnTo>
                  <a:lnTo>
                    <a:pt x="0" y="627"/>
                  </a:lnTo>
                  <a:lnTo>
                    <a:pt x="0" y="612"/>
                  </a:lnTo>
                  <a:lnTo>
                    <a:pt x="0" y="595"/>
                  </a:lnTo>
                  <a:lnTo>
                    <a:pt x="0" y="577"/>
                  </a:lnTo>
                  <a:lnTo>
                    <a:pt x="2" y="562"/>
                  </a:lnTo>
                  <a:lnTo>
                    <a:pt x="4" y="545"/>
                  </a:lnTo>
                  <a:lnTo>
                    <a:pt x="8" y="528"/>
                  </a:lnTo>
                  <a:lnTo>
                    <a:pt x="10" y="511"/>
                  </a:lnTo>
                  <a:lnTo>
                    <a:pt x="14" y="494"/>
                  </a:lnTo>
                  <a:lnTo>
                    <a:pt x="18" y="477"/>
                  </a:lnTo>
                  <a:lnTo>
                    <a:pt x="21" y="462"/>
                  </a:lnTo>
                  <a:lnTo>
                    <a:pt x="27" y="444"/>
                  </a:lnTo>
                  <a:lnTo>
                    <a:pt x="33" y="427"/>
                  </a:lnTo>
                  <a:lnTo>
                    <a:pt x="39" y="410"/>
                  </a:lnTo>
                  <a:lnTo>
                    <a:pt x="46" y="393"/>
                  </a:lnTo>
                  <a:lnTo>
                    <a:pt x="54" y="376"/>
                  </a:lnTo>
                  <a:lnTo>
                    <a:pt x="63" y="359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4"/>
                  </a:lnTo>
                  <a:lnTo>
                    <a:pt x="116" y="277"/>
                  </a:lnTo>
                  <a:lnTo>
                    <a:pt x="130" y="262"/>
                  </a:lnTo>
                  <a:lnTo>
                    <a:pt x="143" y="245"/>
                  </a:lnTo>
                  <a:lnTo>
                    <a:pt x="156" y="232"/>
                  </a:lnTo>
                  <a:lnTo>
                    <a:pt x="170" y="216"/>
                  </a:lnTo>
                  <a:lnTo>
                    <a:pt x="183" y="203"/>
                  </a:lnTo>
                  <a:lnTo>
                    <a:pt x="196" y="188"/>
                  </a:lnTo>
                  <a:lnTo>
                    <a:pt x="212" y="177"/>
                  </a:lnTo>
                  <a:lnTo>
                    <a:pt x="225" y="165"/>
                  </a:lnTo>
                  <a:lnTo>
                    <a:pt x="240" y="154"/>
                  </a:lnTo>
                  <a:lnTo>
                    <a:pt x="253" y="140"/>
                  </a:lnTo>
                  <a:lnTo>
                    <a:pt x="269" y="131"/>
                  </a:lnTo>
                  <a:lnTo>
                    <a:pt x="282" y="121"/>
                  </a:lnTo>
                  <a:lnTo>
                    <a:pt x="297" y="112"/>
                  </a:lnTo>
                  <a:lnTo>
                    <a:pt x="310" y="102"/>
                  </a:lnTo>
                  <a:lnTo>
                    <a:pt x="326" y="95"/>
                  </a:lnTo>
                  <a:lnTo>
                    <a:pt x="341" y="85"/>
                  </a:lnTo>
                  <a:lnTo>
                    <a:pt x="354" y="78"/>
                  </a:lnTo>
                  <a:lnTo>
                    <a:pt x="369" y="70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1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2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3"/>
                  </a:lnTo>
                  <a:lnTo>
                    <a:pt x="550" y="11"/>
                  </a:lnTo>
                  <a:lnTo>
                    <a:pt x="563" y="9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9"/>
                  </a:lnTo>
                  <a:lnTo>
                    <a:pt x="797" y="11"/>
                  </a:lnTo>
                  <a:lnTo>
                    <a:pt x="805" y="11"/>
                  </a:lnTo>
                  <a:lnTo>
                    <a:pt x="812" y="13"/>
                  </a:lnTo>
                  <a:lnTo>
                    <a:pt x="820" y="15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8"/>
                  </a:lnTo>
                  <a:lnTo>
                    <a:pt x="875" y="30"/>
                  </a:lnTo>
                  <a:lnTo>
                    <a:pt x="881" y="32"/>
                  </a:lnTo>
                  <a:lnTo>
                    <a:pt x="886" y="34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49"/>
                  </a:lnTo>
                  <a:lnTo>
                    <a:pt x="924" y="51"/>
                  </a:lnTo>
                  <a:lnTo>
                    <a:pt x="930" y="55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6"/>
                  </a:lnTo>
                  <a:lnTo>
                    <a:pt x="957" y="68"/>
                  </a:lnTo>
                  <a:lnTo>
                    <a:pt x="962" y="72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5"/>
                  </a:lnTo>
                  <a:lnTo>
                    <a:pt x="991" y="89"/>
                  </a:lnTo>
                  <a:lnTo>
                    <a:pt x="997" y="91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3"/>
                  </a:lnTo>
                  <a:lnTo>
                    <a:pt x="949" y="91"/>
                  </a:lnTo>
                  <a:lnTo>
                    <a:pt x="943" y="87"/>
                  </a:lnTo>
                  <a:lnTo>
                    <a:pt x="936" y="83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2"/>
                  </a:lnTo>
                  <a:lnTo>
                    <a:pt x="907" y="70"/>
                  </a:lnTo>
                  <a:lnTo>
                    <a:pt x="902" y="68"/>
                  </a:lnTo>
                  <a:lnTo>
                    <a:pt x="896" y="66"/>
                  </a:lnTo>
                  <a:lnTo>
                    <a:pt x="890" y="64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5"/>
                  </a:lnTo>
                  <a:lnTo>
                    <a:pt x="858" y="53"/>
                  </a:lnTo>
                  <a:lnTo>
                    <a:pt x="852" y="51"/>
                  </a:lnTo>
                  <a:lnTo>
                    <a:pt x="843" y="49"/>
                  </a:lnTo>
                  <a:lnTo>
                    <a:pt x="837" y="47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4"/>
                  </a:lnTo>
                  <a:lnTo>
                    <a:pt x="750" y="34"/>
                  </a:lnTo>
                  <a:lnTo>
                    <a:pt x="740" y="34"/>
                  </a:lnTo>
                  <a:lnTo>
                    <a:pt x="731" y="34"/>
                  </a:lnTo>
                  <a:lnTo>
                    <a:pt x="719" y="34"/>
                  </a:lnTo>
                  <a:lnTo>
                    <a:pt x="710" y="34"/>
                  </a:lnTo>
                  <a:lnTo>
                    <a:pt x="700" y="34"/>
                  </a:lnTo>
                  <a:lnTo>
                    <a:pt x="689" y="34"/>
                  </a:lnTo>
                  <a:lnTo>
                    <a:pt x="677" y="34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49"/>
                  </a:lnTo>
                  <a:lnTo>
                    <a:pt x="575" y="51"/>
                  </a:lnTo>
                  <a:lnTo>
                    <a:pt x="561" y="55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6"/>
                  </a:lnTo>
                  <a:lnTo>
                    <a:pt x="512" y="72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89"/>
                  </a:lnTo>
                  <a:lnTo>
                    <a:pt x="461" y="93"/>
                  </a:lnTo>
                  <a:lnTo>
                    <a:pt x="447" y="99"/>
                  </a:lnTo>
                  <a:lnTo>
                    <a:pt x="436" y="104"/>
                  </a:lnTo>
                  <a:lnTo>
                    <a:pt x="423" y="112"/>
                  </a:lnTo>
                  <a:lnTo>
                    <a:pt x="411" y="120"/>
                  </a:lnTo>
                  <a:lnTo>
                    <a:pt x="398" y="127"/>
                  </a:lnTo>
                  <a:lnTo>
                    <a:pt x="386" y="133"/>
                  </a:lnTo>
                  <a:lnTo>
                    <a:pt x="377" y="142"/>
                  </a:lnTo>
                  <a:lnTo>
                    <a:pt x="365" y="150"/>
                  </a:lnTo>
                  <a:lnTo>
                    <a:pt x="354" y="156"/>
                  </a:lnTo>
                  <a:lnTo>
                    <a:pt x="345" y="165"/>
                  </a:lnTo>
                  <a:lnTo>
                    <a:pt x="335" y="173"/>
                  </a:lnTo>
                  <a:lnTo>
                    <a:pt x="326" y="182"/>
                  </a:lnTo>
                  <a:lnTo>
                    <a:pt x="316" y="190"/>
                  </a:lnTo>
                  <a:lnTo>
                    <a:pt x="305" y="199"/>
                  </a:lnTo>
                  <a:lnTo>
                    <a:pt x="297" y="209"/>
                  </a:lnTo>
                  <a:lnTo>
                    <a:pt x="288" y="216"/>
                  </a:lnTo>
                  <a:lnTo>
                    <a:pt x="280" y="226"/>
                  </a:lnTo>
                  <a:lnTo>
                    <a:pt x="270" y="235"/>
                  </a:lnTo>
                  <a:lnTo>
                    <a:pt x="263" y="245"/>
                  </a:lnTo>
                  <a:lnTo>
                    <a:pt x="255" y="254"/>
                  </a:lnTo>
                  <a:lnTo>
                    <a:pt x="248" y="264"/>
                  </a:lnTo>
                  <a:lnTo>
                    <a:pt x="240" y="273"/>
                  </a:lnTo>
                  <a:lnTo>
                    <a:pt x="234" y="283"/>
                  </a:lnTo>
                  <a:lnTo>
                    <a:pt x="227" y="292"/>
                  </a:lnTo>
                  <a:lnTo>
                    <a:pt x="219" y="302"/>
                  </a:lnTo>
                  <a:lnTo>
                    <a:pt x="212" y="311"/>
                  </a:lnTo>
                  <a:lnTo>
                    <a:pt x="206" y="321"/>
                  </a:lnTo>
                  <a:lnTo>
                    <a:pt x="200" y="330"/>
                  </a:lnTo>
                  <a:lnTo>
                    <a:pt x="194" y="340"/>
                  </a:lnTo>
                  <a:lnTo>
                    <a:pt x="189" y="349"/>
                  </a:lnTo>
                  <a:lnTo>
                    <a:pt x="183" y="361"/>
                  </a:lnTo>
                  <a:lnTo>
                    <a:pt x="179" y="370"/>
                  </a:lnTo>
                  <a:lnTo>
                    <a:pt x="173" y="380"/>
                  </a:lnTo>
                  <a:lnTo>
                    <a:pt x="168" y="389"/>
                  </a:lnTo>
                  <a:lnTo>
                    <a:pt x="164" y="399"/>
                  </a:lnTo>
                  <a:lnTo>
                    <a:pt x="158" y="408"/>
                  </a:lnTo>
                  <a:lnTo>
                    <a:pt x="154" y="418"/>
                  </a:lnTo>
                  <a:lnTo>
                    <a:pt x="151" y="427"/>
                  </a:lnTo>
                  <a:lnTo>
                    <a:pt x="147" y="437"/>
                  </a:lnTo>
                  <a:lnTo>
                    <a:pt x="143" y="446"/>
                  </a:lnTo>
                  <a:lnTo>
                    <a:pt x="139" y="454"/>
                  </a:lnTo>
                  <a:lnTo>
                    <a:pt x="135" y="463"/>
                  </a:lnTo>
                  <a:lnTo>
                    <a:pt x="134" y="473"/>
                  </a:lnTo>
                  <a:lnTo>
                    <a:pt x="128" y="482"/>
                  </a:lnTo>
                  <a:lnTo>
                    <a:pt x="126" y="490"/>
                  </a:lnTo>
                  <a:lnTo>
                    <a:pt x="124" y="500"/>
                  </a:lnTo>
                  <a:lnTo>
                    <a:pt x="122" y="509"/>
                  </a:lnTo>
                  <a:lnTo>
                    <a:pt x="118" y="515"/>
                  </a:lnTo>
                  <a:lnTo>
                    <a:pt x="116" y="524"/>
                  </a:lnTo>
                  <a:lnTo>
                    <a:pt x="113" y="532"/>
                  </a:lnTo>
                  <a:lnTo>
                    <a:pt x="113" y="539"/>
                  </a:lnTo>
                  <a:lnTo>
                    <a:pt x="109" y="547"/>
                  </a:lnTo>
                  <a:lnTo>
                    <a:pt x="107" y="555"/>
                  </a:lnTo>
                  <a:lnTo>
                    <a:pt x="107" y="562"/>
                  </a:lnTo>
                  <a:lnTo>
                    <a:pt x="105" y="570"/>
                  </a:lnTo>
                  <a:lnTo>
                    <a:pt x="103" y="576"/>
                  </a:lnTo>
                  <a:lnTo>
                    <a:pt x="103" y="581"/>
                  </a:lnTo>
                  <a:lnTo>
                    <a:pt x="101" y="589"/>
                  </a:lnTo>
                  <a:lnTo>
                    <a:pt x="101" y="595"/>
                  </a:lnTo>
                  <a:lnTo>
                    <a:pt x="99" y="600"/>
                  </a:lnTo>
                  <a:lnTo>
                    <a:pt x="99" y="606"/>
                  </a:lnTo>
                  <a:lnTo>
                    <a:pt x="99" y="612"/>
                  </a:lnTo>
                  <a:lnTo>
                    <a:pt x="99" y="617"/>
                  </a:lnTo>
                  <a:lnTo>
                    <a:pt x="97" y="621"/>
                  </a:lnTo>
                  <a:lnTo>
                    <a:pt x="97" y="625"/>
                  </a:lnTo>
                  <a:lnTo>
                    <a:pt x="96" y="631"/>
                  </a:lnTo>
                  <a:lnTo>
                    <a:pt x="96" y="636"/>
                  </a:lnTo>
                  <a:lnTo>
                    <a:pt x="96" y="640"/>
                  </a:lnTo>
                  <a:lnTo>
                    <a:pt x="96" y="646"/>
                  </a:lnTo>
                  <a:lnTo>
                    <a:pt x="96" y="650"/>
                  </a:lnTo>
                  <a:lnTo>
                    <a:pt x="96" y="655"/>
                  </a:lnTo>
                  <a:lnTo>
                    <a:pt x="94" y="659"/>
                  </a:lnTo>
                  <a:lnTo>
                    <a:pt x="94" y="665"/>
                  </a:lnTo>
                  <a:lnTo>
                    <a:pt x="92" y="669"/>
                  </a:lnTo>
                  <a:lnTo>
                    <a:pt x="92" y="674"/>
                  </a:lnTo>
                  <a:lnTo>
                    <a:pt x="92" y="680"/>
                  </a:lnTo>
                  <a:lnTo>
                    <a:pt x="92" y="686"/>
                  </a:lnTo>
                  <a:lnTo>
                    <a:pt x="92" y="691"/>
                  </a:lnTo>
                  <a:lnTo>
                    <a:pt x="92" y="697"/>
                  </a:lnTo>
                  <a:lnTo>
                    <a:pt x="92" y="701"/>
                  </a:lnTo>
                  <a:lnTo>
                    <a:pt x="92" y="707"/>
                  </a:lnTo>
                  <a:lnTo>
                    <a:pt x="90" y="712"/>
                  </a:lnTo>
                  <a:lnTo>
                    <a:pt x="90" y="718"/>
                  </a:lnTo>
                  <a:lnTo>
                    <a:pt x="90" y="722"/>
                  </a:lnTo>
                  <a:lnTo>
                    <a:pt x="90" y="727"/>
                  </a:lnTo>
                  <a:lnTo>
                    <a:pt x="90" y="733"/>
                  </a:lnTo>
                  <a:lnTo>
                    <a:pt x="90" y="741"/>
                  </a:lnTo>
                  <a:lnTo>
                    <a:pt x="90" y="745"/>
                  </a:lnTo>
                  <a:lnTo>
                    <a:pt x="90" y="752"/>
                  </a:lnTo>
                  <a:lnTo>
                    <a:pt x="90" y="756"/>
                  </a:lnTo>
                  <a:lnTo>
                    <a:pt x="92" y="764"/>
                  </a:lnTo>
                  <a:lnTo>
                    <a:pt x="92" y="769"/>
                  </a:lnTo>
                  <a:lnTo>
                    <a:pt x="92" y="775"/>
                  </a:lnTo>
                  <a:lnTo>
                    <a:pt x="94" y="781"/>
                  </a:lnTo>
                  <a:lnTo>
                    <a:pt x="94" y="788"/>
                  </a:lnTo>
                  <a:lnTo>
                    <a:pt x="94" y="794"/>
                  </a:lnTo>
                  <a:lnTo>
                    <a:pt x="96" y="800"/>
                  </a:lnTo>
                  <a:lnTo>
                    <a:pt x="96" y="805"/>
                  </a:lnTo>
                  <a:lnTo>
                    <a:pt x="96" y="813"/>
                  </a:lnTo>
                  <a:lnTo>
                    <a:pt x="96" y="819"/>
                  </a:lnTo>
                  <a:lnTo>
                    <a:pt x="97" y="824"/>
                  </a:lnTo>
                  <a:lnTo>
                    <a:pt x="99" y="832"/>
                  </a:lnTo>
                  <a:lnTo>
                    <a:pt x="101" y="840"/>
                  </a:lnTo>
                  <a:lnTo>
                    <a:pt x="101" y="845"/>
                  </a:lnTo>
                  <a:lnTo>
                    <a:pt x="103" y="853"/>
                  </a:lnTo>
                  <a:lnTo>
                    <a:pt x="103" y="859"/>
                  </a:lnTo>
                  <a:lnTo>
                    <a:pt x="105" y="866"/>
                  </a:lnTo>
                  <a:lnTo>
                    <a:pt x="107" y="874"/>
                  </a:lnTo>
                  <a:lnTo>
                    <a:pt x="109" y="879"/>
                  </a:lnTo>
                  <a:lnTo>
                    <a:pt x="111" y="887"/>
                  </a:lnTo>
                  <a:lnTo>
                    <a:pt x="113" y="897"/>
                  </a:lnTo>
                  <a:lnTo>
                    <a:pt x="115" y="902"/>
                  </a:lnTo>
                  <a:lnTo>
                    <a:pt x="118" y="910"/>
                  </a:lnTo>
                  <a:lnTo>
                    <a:pt x="120" y="917"/>
                  </a:lnTo>
                  <a:lnTo>
                    <a:pt x="122" y="925"/>
                  </a:lnTo>
                  <a:lnTo>
                    <a:pt x="124" y="933"/>
                  </a:lnTo>
                  <a:lnTo>
                    <a:pt x="128" y="940"/>
                  </a:lnTo>
                  <a:lnTo>
                    <a:pt x="130" y="948"/>
                  </a:lnTo>
                  <a:lnTo>
                    <a:pt x="134" y="957"/>
                  </a:lnTo>
                  <a:lnTo>
                    <a:pt x="135" y="963"/>
                  </a:lnTo>
                  <a:lnTo>
                    <a:pt x="139" y="973"/>
                  </a:lnTo>
                  <a:lnTo>
                    <a:pt x="143" y="980"/>
                  </a:lnTo>
                  <a:lnTo>
                    <a:pt x="147" y="990"/>
                  </a:lnTo>
                  <a:lnTo>
                    <a:pt x="151" y="997"/>
                  </a:lnTo>
                  <a:lnTo>
                    <a:pt x="154" y="1007"/>
                  </a:lnTo>
                  <a:lnTo>
                    <a:pt x="158" y="1016"/>
                  </a:lnTo>
                  <a:lnTo>
                    <a:pt x="162" y="1026"/>
                  </a:lnTo>
                  <a:lnTo>
                    <a:pt x="183" y="106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5334001" y="3705225"/>
              <a:ext cx="146050" cy="130175"/>
            </a:xfrm>
            <a:custGeom>
              <a:avLst/>
              <a:gdLst>
                <a:gd name="T0" fmla="*/ 2147483647 w 182"/>
                <a:gd name="T1" fmla="*/ 0 h 163"/>
                <a:gd name="T2" fmla="*/ 2147483647 w 182"/>
                <a:gd name="T3" fmla="*/ 0 h 163"/>
                <a:gd name="T4" fmla="*/ 2147483647 w 182"/>
                <a:gd name="T5" fmla="*/ 2147483647 h 163"/>
                <a:gd name="T6" fmla="*/ 2147483647 w 182"/>
                <a:gd name="T7" fmla="*/ 2147483647 h 163"/>
                <a:gd name="T8" fmla="*/ 2147483647 w 182"/>
                <a:gd name="T9" fmla="*/ 2147483647 h 163"/>
                <a:gd name="T10" fmla="*/ 2147483647 w 182"/>
                <a:gd name="T11" fmla="*/ 2147483647 h 163"/>
                <a:gd name="T12" fmla="*/ 2147483647 w 182"/>
                <a:gd name="T13" fmla="*/ 2147483647 h 163"/>
                <a:gd name="T14" fmla="*/ 2147483647 w 182"/>
                <a:gd name="T15" fmla="*/ 2147483647 h 163"/>
                <a:gd name="T16" fmla="*/ 2147483647 w 182"/>
                <a:gd name="T17" fmla="*/ 2147483647 h 163"/>
                <a:gd name="T18" fmla="*/ 2147483647 w 182"/>
                <a:gd name="T19" fmla="*/ 2147483647 h 163"/>
                <a:gd name="T20" fmla="*/ 2147483647 w 182"/>
                <a:gd name="T21" fmla="*/ 2147483647 h 163"/>
                <a:gd name="T22" fmla="*/ 2147483647 w 182"/>
                <a:gd name="T23" fmla="*/ 2147483647 h 163"/>
                <a:gd name="T24" fmla="*/ 2147483647 w 182"/>
                <a:gd name="T25" fmla="*/ 2147483647 h 163"/>
                <a:gd name="T26" fmla="*/ 2147483647 w 182"/>
                <a:gd name="T27" fmla="*/ 2147483647 h 163"/>
                <a:gd name="T28" fmla="*/ 2147483647 w 182"/>
                <a:gd name="T29" fmla="*/ 2147483647 h 163"/>
                <a:gd name="T30" fmla="*/ 2147483647 w 182"/>
                <a:gd name="T31" fmla="*/ 2147483647 h 163"/>
                <a:gd name="T32" fmla="*/ 2147483647 w 182"/>
                <a:gd name="T33" fmla="*/ 2147483647 h 163"/>
                <a:gd name="T34" fmla="*/ 2147483647 w 182"/>
                <a:gd name="T35" fmla="*/ 2147483647 h 163"/>
                <a:gd name="T36" fmla="*/ 2147483647 w 182"/>
                <a:gd name="T37" fmla="*/ 2147483647 h 163"/>
                <a:gd name="T38" fmla="*/ 2147483647 w 182"/>
                <a:gd name="T39" fmla="*/ 2147483647 h 163"/>
                <a:gd name="T40" fmla="*/ 2147483647 w 182"/>
                <a:gd name="T41" fmla="*/ 2147483647 h 163"/>
                <a:gd name="T42" fmla="*/ 2147483647 w 182"/>
                <a:gd name="T43" fmla="*/ 2147483647 h 163"/>
                <a:gd name="T44" fmla="*/ 2147483647 w 182"/>
                <a:gd name="T45" fmla="*/ 2147483647 h 163"/>
                <a:gd name="T46" fmla="*/ 2147483647 w 182"/>
                <a:gd name="T47" fmla="*/ 2147483647 h 163"/>
                <a:gd name="T48" fmla="*/ 2147483647 w 182"/>
                <a:gd name="T49" fmla="*/ 2147483647 h 163"/>
                <a:gd name="T50" fmla="*/ 2147483647 w 182"/>
                <a:gd name="T51" fmla="*/ 2147483647 h 163"/>
                <a:gd name="T52" fmla="*/ 2147483647 w 182"/>
                <a:gd name="T53" fmla="*/ 2147483647 h 163"/>
                <a:gd name="T54" fmla="*/ 0 w 182"/>
                <a:gd name="T55" fmla="*/ 2147483647 h 163"/>
                <a:gd name="T56" fmla="*/ 2147483647 w 182"/>
                <a:gd name="T57" fmla="*/ 2147483647 h 163"/>
                <a:gd name="T58" fmla="*/ 2147483647 w 182"/>
                <a:gd name="T59" fmla="*/ 2147483647 h 163"/>
                <a:gd name="T60" fmla="*/ 2147483647 w 182"/>
                <a:gd name="T61" fmla="*/ 2147483647 h 163"/>
                <a:gd name="T62" fmla="*/ 2147483647 w 182"/>
                <a:gd name="T63" fmla="*/ 2147483647 h 163"/>
                <a:gd name="T64" fmla="*/ 2147483647 w 182"/>
                <a:gd name="T65" fmla="*/ 2147483647 h 163"/>
                <a:gd name="T66" fmla="*/ 2147483647 w 182"/>
                <a:gd name="T67" fmla="*/ 2147483647 h 163"/>
                <a:gd name="T68" fmla="*/ 2147483647 w 182"/>
                <a:gd name="T69" fmla="*/ 2147483647 h 163"/>
                <a:gd name="T70" fmla="*/ 2147483647 w 182"/>
                <a:gd name="T71" fmla="*/ 2147483647 h 163"/>
                <a:gd name="T72" fmla="*/ 2147483647 w 182"/>
                <a:gd name="T73" fmla="*/ 2147483647 h 163"/>
                <a:gd name="T74" fmla="*/ 2147483647 w 182"/>
                <a:gd name="T75" fmla="*/ 2147483647 h 163"/>
                <a:gd name="T76" fmla="*/ 2147483647 w 182"/>
                <a:gd name="T77" fmla="*/ 2147483647 h 163"/>
                <a:gd name="T78" fmla="*/ 2147483647 w 182"/>
                <a:gd name="T79" fmla="*/ 2147483647 h 163"/>
                <a:gd name="T80" fmla="*/ 2147483647 w 182"/>
                <a:gd name="T81" fmla="*/ 2147483647 h 163"/>
                <a:gd name="T82" fmla="*/ 2147483647 w 182"/>
                <a:gd name="T83" fmla="*/ 2147483647 h 163"/>
                <a:gd name="T84" fmla="*/ 2147483647 w 182"/>
                <a:gd name="T85" fmla="*/ 2147483647 h 163"/>
                <a:gd name="T86" fmla="*/ 2147483647 w 182"/>
                <a:gd name="T87" fmla="*/ 2147483647 h 163"/>
                <a:gd name="T88" fmla="*/ 2147483647 w 182"/>
                <a:gd name="T89" fmla="*/ 2147483647 h 163"/>
                <a:gd name="T90" fmla="*/ 2147483647 w 182"/>
                <a:gd name="T91" fmla="*/ 2147483647 h 163"/>
                <a:gd name="T92" fmla="*/ 2147483647 w 182"/>
                <a:gd name="T93" fmla="*/ 2147483647 h 163"/>
                <a:gd name="T94" fmla="*/ 2147483647 w 182"/>
                <a:gd name="T95" fmla="*/ 2147483647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1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4" y="123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8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5330826" y="3717925"/>
              <a:ext cx="77788" cy="66675"/>
            </a:xfrm>
            <a:custGeom>
              <a:avLst/>
              <a:gdLst>
                <a:gd name="T0" fmla="*/ 2147483647 w 97"/>
                <a:gd name="T1" fmla="*/ 2147483647 h 86"/>
                <a:gd name="T2" fmla="*/ 2147483647 w 97"/>
                <a:gd name="T3" fmla="*/ 2147483647 h 86"/>
                <a:gd name="T4" fmla="*/ 2147483647 w 97"/>
                <a:gd name="T5" fmla="*/ 2147483647 h 86"/>
                <a:gd name="T6" fmla="*/ 2147483647 w 97"/>
                <a:gd name="T7" fmla="*/ 2147483647 h 86"/>
                <a:gd name="T8" fmla="*/ 2147483647 w 97"/>
                <a:gd name="T9" fmla="*/ 2147483647 h 86"/>
                <a:gd name="T10" fmla="*/ 2147483647 w 97"/>
                <a:gd name="T11" fmla="*/ 2147483647 h 86"/>
                <a:gd name="T12" fmla="*/ 2147483647 w 97"/>
                <a:gd name="T13" fmla="*/ 2147483647 h 86"/>
                <a:gd name="T14" fmla="*/ 2147483647 w 97"/>
                <a:gd name="T15" fmla="*/ 2147483647 h 86"/>
                <a:gd name="T16" fmla="*/ 2147483647 w 97"/>
                <a:gd name="T17" fmla="*/ 2147483647 h 86"/>
                <a:gd name="T18" fmla="*/ 2147483647 w 97"/>
                <a:gd name="T19" fmla="*/ 2147483647 h 86"/>
                <a:gd name="T20" fmla="*/ 2147483647 w 97"/>
                <a:gd name="T21" fmla="*/ 2147483647 h 86"/>
                <a:gd name="T22" fmla="*/ 2147483647 w 97"/>
                <a:gd name="T23" fmla="*/ 2147483647 h 86"/>
                <a:gd name="T24" fmla="*/ 2147483647 w 97"/>
                <a:gd name="T25" fmla="*/ 2147483647 h 86"/>
                <a:gd name="T26" fmla="*/ 2147483647 w 97"/>
                <a:gd name="T27" fmla="*/ 2147483647 h 86"/>
                <a:gd name="T28" fmla="*/ 2147483647 w 97"/>
                <a:gd name="T29" fmla="*/ 2147483647 h 86"/>
                <a:gd name="T30" fmla="*/ 2147483647 w 97"/>
                <a:gd name="T31" fmla="*/ 2147483647 h 86"/>
                <a:gd name="T32" fmla="*/ 2147483647 w 97"/>
                <a:gd name="T33" fmla="*/ 2147483647 h 86"/>
                <a:gd name="T34" fmla="*/ 2147483647 w 97"/>
                <a:gd name="T35" fmla="*/ 2147483647 h 86"/>
                <a:gd name="T36" fmla="*/ 2147483647 w 97"/>
                <a:gd name="T37" fmla="*/ 2147483647 h 86"/>
                <a:gd name="T38" fmla="*/ 2147483647 w 97"/>
                <a:gd name="T39" fmla="*/ 2147483647 h 86"/>
                <a:gd name="T40" fmla="*/ 2147483647 w 97"/>
                <a:gd name="T41" fmla="*/ 2147483647 h 86"/>
                <a:gd name="T42" fmla="*/ 2147483647 w 97"/>
                <a:gd name="T43" fmla="*/ 2147483647 h 86"/>
                <a:gd name="T44" fmla="*/ 2147483647 w 97"/>
                <a:gd name="T45" fmla="*/ 2147483647 h 86"/>
                <a:gd name="T46" fmla="*/ 2147483647 w 97"/>
                <a:gd name="T47" fmla="*/ 2147483647 h 86"/>
                <a:gd name="T48" fmla="*/ 2147483647 w 97"/>
                <a:gd name="T49" fmla="*/ 2147483647 h 86"/>
                <a:gd name="T50" fmla="*/ 2147483647 w 97"/>
                <a:gd name="T51" fmla="*/ 2147483647 h 86"/>
                <a:gd name="T52" fmla="*/ 2147483647 w 97"/>
                <a:gd name="T53" fmla="*/ 2147483647 h 86"/>
                <a:gd name="T54" fmla="*/ 2147483647 w 97"/>
                <a:gd name="T55" fmla="*/ 2147483647 h 86"/>
                <a:gd name="T56" fmla="*/ 2147483647 w 97"/>
                <a:gd name="T57" fmla="*/ 2147483647 h 86"/>
                <a:gd name="T58" fmla="*/ 2147483647 w 97"/>
                <a:gd name="T59" fmla="*/ 2147483647 h 86"/>
                <a:gd name="T60" fmla="*/ 2147483647 w 97"/>
                <a:gd name="T61" fmla="*/ 2147483647 h 86"/>
                <a:gd name="T62" fmla="*/ 2147483647 w 97"/>
                <a:gd name="T63" fmla="*/ 2147483647 h 86"/>
                <a:gd name="T64" fmla="*/ 2147483647 w 97"/>
                <a:gd name="T65" fmla="*/ 0 h 86"/>
                <a:gd name="T66" fmla="*/ 2147483647 w 97"/>
                <a:gd name="T67" fmla="*/ 0 h 86"/>
                <a:gd name="T68" fmla="*/ 2147483647 w 97"/>
                <a:gd name="T69" fmla="*/ 0 h 86"/>
                <a:gd name="T70" fmla="*/ 2147483647 w 97"/>
                <a:gd name="T71" fmla="*/ 2147483647 h 86"/>
                <a:gd name="T72" fmla="*/ 2147483647 w 97"/>
                <a:gd name="T73" fmla="*/ 2147483647 h 86"/>
                <a:gd name="T74" fmla="*/ 2147483647 w 97"/>
                <a:gd name="T75" fmla="*/ 2147483647 h 86"/>
                <a:gd name="T76" fmla="*/ 2147483647 w 97"/>
                <a:gd name="T77" fmla="*/ 2147483647 h 86"/>
                <a:gd name="T78" fmla="*/ 2147483647 w 97"/>
                <a:gd name="T79" fmla="*/ 2147483647 h 86"/>
                <a:gd name="T80" fmla="*/ 2147483647 w 97"/>
                <a:gd name="T81" fmla="*/ 2147483647 h 86"/>
                <a:gd name="T82" fmla="*/ 0 w 97"/>
                <a:gd name="T83" fmla="*/ 2147483647 h 86"/>
                <a:gd name="T84" fmla="*/ 0 w 97"/>
                <a:gd name="T85" fmla="*/ 2147483647 h 86"/>
                <a:gd name="T86" fmla="*/ 0 w 97"/>
                <a:gd name="T87" fmla="*/ 2147483647 h 86"/>
                <a:gd name="T88" fmla="*/ 0 w 97"/>
                <a:gd name="T89" fmla="*/ 2147483647 h 86"/>
                <a:gd name="T90" fmla="*/ 2147483647 w 97"/>
                <a:gd name="T91" fmla="*/ 2147483647 h 86"/>
                <a:gd name="T92" fmla="*/ 2147483647 w 97"/>
                <a:gd name="T93" fmla="*/ 2147483647 h 86"/>
                <a:gd name="T94" fmla="*/ 2147483647 w 97"/>
                <a:gd name="T95" fmla="*/ 2147483647 h 86"/>
                <a:gd name="T96" fmla="*/ 2147483647 w 97"/>
                <a:gd name="T97" fmla="*/ 2147483647 h 86"/>
                <a:gd name="T98" fmla="*/ 2147483647 w 97"/>
                <a:gd name="T99" fmla="*/ 2147483647 h 86"/>
                <a:gd name="T100" fmla="*/ 2147483647 w 97"/>
                <a:gd name="T101" fmla="*/ 2147483647 h 86"/>
                <a:gd name="T102" fmla="*/ 2147483647 w 97"/>
                <a:gd name="T103" fmla="*/ 2147483647 h 86"/>
                <a:gd name="T104" fmla="*/ 2147483647 w 97"/>
                <a:gd name="T105" fmla="*/ 2147483647 h 86"/>
                <a:gd name="T106" fmla="*/ 2147483647 w 97"/>
                <a:gd name="T107" fmla="*/ 2147483647 h 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5434013" y="3444875"/>
              <a:ext cx="212725" cy="260350"/>
            </a:xfrm>
            <a:custGeom>
              <a:avLst/>
              <a:gdLst>
                <a:gd name="T0" fmla="*/ 0 w 268"/>
                <a:gd name="T1" fmla="*/ 2147483647 h 329"/>
                <a:gd name="T2" fmla="*/ 2147483647 w 268"/>
                <a:gd name="T3" fmla="*/ 2147483647 h 329"/>
                <a:gd name="T4" fmla="*/ 2147483647 w 268"/>
                <a:gd name="T5" fmla="*/ 2147483647 h 329"/>
                <a:gd name="T6" fmla="*/ 2147483647 w 268"/>
                <a:gd name="T7" fmla="*/ 2147483647 h 329"/>
                <a:gd name="T8" fmla="*/ 2147483647 w 268"/>
                <a:gd name="T9" fmla="*/ 2147483647 h 329"/>
                <a:gd name="T10" fmla="*/ 2147483647 w 268"/>
                <a:gd name="T11" fmla="*/ 2147483647 h 329"/>
                <a:gd name="T12" fmla="*/ 2147483647 w 268"/>
                <a:gd name="T13" fmla="*/ 2147483647 h 329"/>
                <a:gd name="T14" fmla="*/ 2147483647 w 268"/>
                <a:gd name="T15" fmla="*/ 2147483647 h 329"/>
                <a:gd name="T16" fmla="*/ 2147483647 w 268"/>
                <a:gd name="T17" fmla="*/ 2147483647 h 329"/>
                <a:gd name="T18" fmla="*/ 2147483647 w 268"/>
                <a:gd name="T19" fmla="*/ 2147483647 h 329"/>
                <a:gd name="T20" fmla="*/ 2147483647 w 268"/>
                <a:gd name="T21" fmla="*/ 2147483647 h 329"/>
                <a:gd name="T22" fmla="*/ 2147483647 w 268"/>
                <a:gd name="T23" fmla="*/ 2147483647 h 329"/>
                <a:gd name="T24" fmla="*/ 2147483647 w 268"/>
                <a:gd name="T25" fmla="*/ 2147483647 h 329"/>
                <a:gd name="T26" fmla="*/ 2147483647 w 268"/>
                <a:gd name="T27" fmla="*/ 2147483647 h 329"/>
                <a:gd name="T28" fmla="*/ 2147483647 w 268"/>
                <a:gd name="T29" fmla="*/ 2147483647 h 329"/>
                <a:gd name="T30" fmla="*/ 2147483647 w 268"/>
                <a:gd name="T31" fmla="*/ 2147483647 h 329"/>
                <a:gd name="T32" fmla="*/ 2147483647 w 268"/>
                <a:gd name="T33" fmla="*/ 2147483647 h 329"/>
                <a:gd name="T34" fmla="*/ 2147483647 w 268"/>
                <a:gd name="T35" fmla="*/ 2147483647 h 329"/>
                <a:gd name="T36" fmla="*/ 2147483647 w 268"/>
                <a:gd name="T37" fmla="*/ 2147483647 h 329"/>
                <a:gd name="T38" fmla="*/ 2147483647 w 268"/>
                <a:gd name="T39" fmla="*/ 2147483647 h 329"/>
                <a:gd name="T40" fmla="*/ 2147483647 w 268"/>
                <a:gd name="T41" fmla="*/ 2147483647 h 329"/>
                <a:gd name="T42" fmla="*/ 2147483647 w 268"/>
                <a:gd name="T43" fmla="*/ 2147483647 h 329"/>
                <a:gd name="T44" fmla="*/ 2147483647 w 268"/>
                <a:gd name="T45" fmla="*/ 2147483647 h 329"/>
                <a:gd name="T46" fmla="*/ 2147483647 w 268"/>
                <a:gd name="T47" fmla="*/ 2147483647 h 329"/>
                <a:gd name="T48" fmla="*/ 2147483647 w 268"/>
                <a:gd name="T49" fmla="*/ 2147483647 h 329"/>
                <a:gd name="T50" fmla="*/ 2147483647 w 268"/>
                <a:gd name="T51" fmla="*/ 2147483647 h 329"/>
                <a:gd name="T52" fmla="*/ 2147483647 w 268"/>
                <a:gd name="T53" fmla="*/ 2147483647 h 329"/>
                <a:gd name="T54" fmla="*/ 2147483647 w 268"/>
                <a:gd name="T55" fmla="*/ 2147483647 h 329"/>
                <a:gd name="T56" fmla="*/ 2147483647 w 268"/>
                <a:gd name="T57" fmla="*/ 2147483647 h 329"/>
                <a:gd name="T58" fmla="*/ 2147483647 w 268"/>
                <a:gd name="T59" fmla="*/ 2147483647 h 329"/>
                <a:gd name="T60" fmla="*/ 2147483647 w 268"/>
                <a:gd name="T61" fmla="*/ 2147483647 h 329"/>
                <a:gd name="T62" fmla="*/ 2147483647 w 268"/>
                <a:gd name="T63" fmla="*/ 2147483647 h 329"/>
                <a:gd name="T64" fmla="*/ 2147483647 w 268"/>
                <a:gd name="T65" fmla="*/ 2147483647 h 329"/>
                <a:gd name="T66" fmla="*/ 2147483647 w 268"/>
                <a:gd name="T67" fmla="*/ 2147483647 h 329"/>
                <a:gd name="T68" fmla="*/ 2147483647 w 268"/>
                <a:gd name="T69" fmla="*/ 2147483647 h 329"/>
                <a:gd name="T70" fmla="*/ 2147483647 w 268"/>
                <a:gd name="T71" fmla="*/ 2147483647 h 329"/>
                <a:gd name="T72" fmla="*/ 2147483647 w 268"/>
                <a:gd name="T73" fmla="*/ 2147483647 h 329"/>
                <a:gd name="T74" fmla="*/ 2147483647 w 268"/>
                <a:gd name="T75" fmla="*/ 2147483647 h 329"/>
                <a:gd name="T76" fmla="*/ 2147483647 w 268"/>
                <a:gd name="T77" fmla="*/ 2147483647 h 329"/>
                <a:gd name="T78" fmla="*/ 2147483647 w 268"/>
                <a:gd name="T79" fmla="*/ 2147483647 h 329"/>
                <a:gd name="T80" fmla="*/ 2147483647 w 268"/>
                <a:gd name="T81" fmla="*/ 2147483647 h 329"/>
                <a:gd name="T82" fmla="*/ 2147483647 w 268"/>
                <a:gd name="T83" fmla="*/ 2147483647 h 329"/>
                <a:gd name="T84" fmla="*/ 2147483647 w 268"/>
                <a:gd name="T85" fmla="*/ 2147483647 h 329"/>
                <a:gd name="T86" fmla="*/ 2147483647 w 268"/>
                <a:gd name="T87" fmla="*/ 2147483647 h 329"/>
                <a:gd name="T88" fmla="*/ 2147483647 w 268"/>
                <a:gd name="T89" fmla="*/ 2147483647 h 329"/>
                <a:gd name="T90" fmla="*/ 2147483647 w 268"/>
                <a:gd name="T91" fmla="*/ 2147483647 h 329"/>
                <a:gd name="T92" fmla="*/ 2147483647 w 268"/>
                <a:gd name="T93" fmla="*/ 2147483647 h 329"/>
                <a:gd name="T94" fmla="*/ 2147483647 w 268"/>
                <a:gd name="T95" fmla="*/ 2147483647 h 329"/>
                <a:gd name="T96" fmla="*/ 2147483647 w 268"/>
                <a:gd name="T97" fmla="*/ 2147483647 h 329"/>
                <a:gd name="T98" fmla="*/ 2147483647 w 268"/>
                <a:gd name="T99" fmla="*/ 2147483647 h 329"/>
                <a:gd name="T100" fmla="*/ 2147483647 w 268"/>
                <a:gd name="T101" fmla="*/ 2147483647 h 329"/>
                <a:gd name="T102" fmla="*/ 2147483647 w 268"/>
                <a:gd name="T103" fmla="*/ 2147483647 h 329"/>
                <a:gd name="T104" fmla="*/ 2147483647 w 268"/>
                <a:gd name="T105" fmla="*/ 2147483647 h 329"/>
                <a:gd name="T106" fmla="*/ 2147483647 w 268"/>
                <a:gd name="T107" fmla="*/ 2147483647 h 329"/>
                <a:gd name="T108" fmla="*/ 2147483647 w 268"/>
                <a:gd name="T109" fmla="*/ 2147483647 h 329"/>
                <a:gd name="T110" fmla="*/ 0 w 268"/>
                <a:gd name="T111" fmla="*/ 2147483647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1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3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5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5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8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8"/>
                  </a:lnTo>
                  <a:lnTo>
                    <a:pt x="206" y="80"/>
                  </a:lnTo>
                  <a:lnTo>
                    <a:pt x="211" y="73"/>
                  </a:lnTo>
                  <a:lnTo>
                    <a:pt x="217" y="63"/>
                  </a:lnTo>
                  <a:lnTo>
                    <a:pt x="221" y="54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1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2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3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9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7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5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2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1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20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337176" y="3843338"/>
              <a:ext cx="93663" cy="363538"/>
            </a:xfrm>
            <a:custGeom>
              <a:avLst/>
              <a:gdLst>
                <a:gd name="T0" fmla="*/ 2147483647 w 117"/>
                <a:gd name="T1" fmla="*/ 0 h 458"/>
                <a:gd name="T2" fmla="*/ 2147483647 w 117"/>
                <a:gd name="T3" fmla="*/ 2147483647 h 458"/>
                <a:gd name="T4" fmla="*/ 2147483647 w 117"/>
                <a:gd name="T5" fmla="*/ 2147483647 h 458"/>
                <a:gd name="T6" fmla="*/ 2147483647 w 117"/>
                <a:gd name="T7" fmla="*/ 2147483647 h 458"/>
                <a:gd name="T8" fmla="*/ 2147483647 w 117"/>
                <a:gd name="T9" fmla="*/ 2147483647 h 458"/>
                <a:gd name="T10" fmla="*/ 2147483647 w 117"/>
                <a:gd name="T11" fmla="*/ 2147483647 h 458"/>
                <a:gd name="T12" fmla="*/ 2147483647 w 117"/>
                <a:gd name="T13" fmla="*/ 2147483647 h 458"/>
                <a:gd name="T14" fmla="*/ 2147483647 w 117"/>
                <a:gd name="T15" fmla="*/ 2147483647 h 458"/>
                <a:gd name="T16" fmla="*/ 2147483647 w 117"/>
                <a:gd name="T17" fmla="*/ 2147483647 h 458"/>
                <a:gd name="T18" fmla="*/ 2147483647 w 117"/>
                <a:gd name="T19" fmla="*/ 2147483647 h 458"/>
                <a:gd name="T20" fmla="*/ 2147483647 w 117"/>
                <a:gd name="T21" fmla="*/ 2147483647 h 458"/>
                <a:gd name="T22" fmla="*/ 2147483647 w 117"/>
                <a:gd name="T23" fmla="*/ 2147483647 h 458"/>
                <a:gd name="T24" fmla="*/ 2147483647 w 117"/>
                <a:gd name="T25" fmla="*/ 2147483647 h 458"/>
                <a:gd name="T26" fmla="*/ 2147483647 w 117"/>
                <a:gd name="T27" fmla="*/ 2147483647 h 458"/>
                <a:gd name="T28" fmla="*/ 2147483647 w 117"/>
                <a:gd name="T29" fmla="*/ 2147483647 h 458"/>
                <a:gd name="T30" fmla="*/ 2147483647 w 117"/>
                <a:gd name="T31" fmla="*/ 2147483647 h 458"/>
                <a:gd name="T32" fmla="*/ 2147483647 w 117"/>
                <a:gd name="T33" fmla="*/ 2147483647 h 458"/>
                <a:gd name="T34" fmla="*/ 2147483647 w 117"/>
                <a:gd name="T35" fmla="*/ 2147483647 h 458"/>
                <a:gd name="T36" fmla="*/ 2147483647 w 117"/>
                <a:gd name="T37" fmla="*/ 2147483647 h 458"/>
                <a:gd name="T38" fmla="*/ 2147483647 w 117"/>
                <a:gd name="T39" fmla="*/ 2147483647 h 458"/>
                <a:gd name="T40" fmla="*/ 2147483647 w 117"/>
                <a:gd name="T41" fmla="*/ 2147483647 h 458"/>
                <a:gd name="T42" fmla="*/ 2147483647 w 117"/>
                <a:gd name="T43" fmla="*/ 2147483647 h 458"/>
                <a:gd name="T44" fmla="*/ 2147483647 w 117"/>
                <a:gd name="T45" fmla="*/ 2147483647 h 458"/>
                <a:gd name="T46" fmla="*/ 2147483647 w 117"/>
                <a:gd name="T47" fmla="*/ 2147483647 h 458"/>
                <a:gd name="T48" fmla="*/ 2147483647 w 117"/>
                <a:gd name="T49" fmla="*/ 2147483647 h 458"/>
                <a:gd name="T50" fmla="*/ 2147483647 w 117"/>
                <a:gd name="T51" fmla="*/ 2147483647 h 458"/>
                <a:gd name="T52" fmla="*/ 2147483647 w 117"/>
                <a:gd name="T53" fmla="*/ 2147483647 h 458"/>
                <a:gd name="T54" fmla="*/ 2147483647 w 117"/>
                <a:gd name="T55" fmla="*/ 2147483647 h 458"/>
                <a:gd name="T56" fmla="*/ 2147483647 w 117"/>
                <a:gd name="T57" fmla="*/ 2147483647 h 458"/>
                <a:gd name="T58" fmla="*/ 0 w 117"/>
                <a:gd name="T59" fmla="*/ 2147483647 h 458"/>
                <a:gd name="T60" fmla="*/ 2147483647 w 117"/>
                <a:gd name="T61" fmla="*/ 2147483647 h 458"/>
                <a:gd name="T62" fmla="*/ 2147483647 w 117"/>
                <a:gd name="T63" fmla="*/ 2147483647 h 458"/>
                <a:gd name="T64" fmla="*/ 2147483647 w 117"/>
                <a:gd name="T65" fmla="*/ 2147483647 h 458"/>
                <a:gd name="T66" fmla="*/ 2147483647 w 117"/>
                <a:gd name="T67" fmla="*/ 2147483647 h 458"/>
                <a:gd name="T68" fmla="*/ 2147483647 w 117"/>
                <a:gd name="T69" fmla="*/ 2147483647 h 458"/>
                <a:gd name="T70" fmla="*/ 2147483647 w 117"/>
                <a:gd name="T71" fmla="*/ 2147483647 h 458"/>
                <a:gd name="T72" fmla="*/ 2147483647 w 117"/>
                <a:gd name="T73" fmla="*/ 2147483647 h 458"/>
                <a:gd name="T74" fmla="*/ 2147483647 w 117"/>
                <a:gd name="T75" fmla="*/ 2147483647 h 458"/>
                <a:gd name="T76" fmla="*/ 2147483647 w 117"/>
                <a:gd name="T77" fmla="*/ 2147483647 h 458"/>
                <a:gd name="T78" fmla="*/ 2147483647 w 117"/>
                <a:gd name="T79" fmla="*/ 2147483647 h 458"/>
                <a:gd name="T80" fmla="*/ 2147483647 w 117"/>
                <a:gd name="T81" fmla="*/ 2147483647 h 458"/>
                <a:gd name="T82" fmla="*/ 2147483647 w 117"/>
                <a:gd name="T83" fmla="*/ 2147483647 h 458"/>
                <a:gd name="T84" fmla="*/ 2147483647 w 117"/>
                <a:gd name="T85" fmla="*/ 2147483647 h 458"/>
                <a:gd name="T86" fmla="*/ 2147483647 w 117"/>
                <a:gd name="T87" fmla="*/ 2147483647 h 458"/>
                <a:gd name="T88" fmla="*/ 2147483647 w 117"/>
                <a:gd name="T89" fmla="*/ 2147483647 h 458"/>
                <a:gd name="T90" fmla="*/ 2147483647 w 117"/>
                <a:gd name="T91" fmla="*/ 2147483647 h 458"/>
                <a:gd name="T92" fmla="*/ 2147483647 w 117"/>
                <a:gd name="T93" fmla="*/ 2147483647 h 458"/>
                <a:gd name="T94" fmla="*/ 2147483647 w 117"/>
                <a:gd name="T95" fmla="*/ 2147483647 h 458"/>
                <a:gd name="T96" fmla="*/ 2147483647 w 117"/>
                <a:gd name="T97" fmla="*/ 2147483647 h 458"/>
                <a:gd name="T98" fmla="*/ 2147483647 w 117"/>
                <a:gd name="T99" fmla="*/ 2147483647 h 458"/>
                <a:gd name="T100" fmla="*/ 2147483647 w 117"/>
                <a:gd name="T101" fmla="*/ 2147483647 h 458"/>
                <a:gd name="T102" fmla="*/ 2147483647 w 117"/>
                <a:gd name="T103" fmla="*/ 2147483647 h 458"/>
                <a:gd name="T104" fmla="*/ 2147483647 w 117"/>
                <a:gd name="T105" fmla="*/ 2147483647 h 458"/>
                <a:gd name="T106" fmla="*/ 2147483647 w 117"/>
                <a:gd name="T107" fmla="*/ 2147483647 h 458"/>
                <a:gd name="T108" fmla="*/ 2147483647 w 117"/>
                <a:gd name="T109" fmla="*/ 2147483647 h 458"/>
                <a:gd name="T110" fmla="*/ 2147483647 w 117"/>
                <a:gd name="T111" fmla="*/ 2147483647 h 458"/>
                <a:gd name="T112" fmla="*/ 2147483647 w 117"/>
                <a:gd name="T113" fmla="*/ 2147483647 h 4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4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3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3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1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8"/>
                  </a:lnTo>
                  <a:lnTo>
                    <a:pt x="114" y="186"/>
                  </a:lnTo>
                  <a:lnTo>
                    <a:pt x="112" y="195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1"/>
                  </a:lnTo>
                  <a:lnTo>
                    <a:pt x="76" y="361"/>
                  </a:lnTo>
                  <a:lnTo>
                    <a:pt x="74" y="370"/>
                  </a:lnTo>
                  <a:lnTo>
                    <a:pt x="70" y="378"/>
                  </a:lnTo>
                  <a:lnTo>
                    <a:pt x="64" y="389"/>
                  </a:lnTo>
                  <a:lnTo>
                    <a:pt x="60" y="397"/>
                  </a:lnTo>
                  <a:lnTo>
                    <a:pt x="57" y="406"/>
                  </a:lnTo>
                  <a:lnTo>
                    <a:pt x="53" y="414"/>
                  </a:lnTo>
                  <a:lnTo>
                    <a:pt x="47" y="423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6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29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8"/>
                  </a:lnTo>
                  <a:lnTo>
                    <a:pt x="21" y="404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89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6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49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8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3"/>
                  </a:lnTo>
                  <a:lnTo>
                    <a:pt x="64" y="226"/>
                  </a:lnTo>
                  <a:lnTo>
                    <a:pt x="66" y="216"/>
                  </a:lnTo>
                  <a:lnTo>
                    <a:pt x="66" y="207"/>
                  </a:lnTo>
                  <a:lnTo>
                    <a:pt x="68" y="197"/>
                  </a:lnTo>
                  <a:lnTo>
                    <a:pt x="70" y="18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2" y="157"/>
                  </a:lnTo>
                  <a:lnTo>
                    <a:pt x="74" y="148"/>
                  </a:lnTo>
                  <a:lnTo>
                    <a:pt x="74" y="138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5122863" y="3557588"/>
              <a:ext cx="88900" cy="82550"/>
            </a:xfrm>
            <a:custGeom>
              <a:avLst/>
              <a:gdLst>
                <a:gd name="T0" fmla="*/ 0 w 112"/>
                <a:gd name="T1" fmla="*/ 2147483647 h 104"/>
                <a:gd name="T2" fmla="*/ 2147483647 w 112"/>
                <a:gd name="T3" fmla="*/ 0 h 104"/>
                <a:gd name="T4" fmla="*/ 2147483647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0 w 112"/>
                <a:gd name="T13" fmla="*/ 2147483647 h 104"/>
                <a:gd name="T14" fmla="*/ 0 w 112"/>
                <a:gd name="T15" fmla="*/ 2147483647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5305426" y="3392488"/>
              <a:ext cx="60325" cy="109538"/>
            </a:xfrm>
            <a:custGeom>
              <a:avLst/>
              <a:gdLst>
                <a:gd name="T0" fmla="*/ 0 w 76"/>
                <a:gd name="T1" fmla="*/ 2147483647 h 137"/>
                <a:gd name="T2" fmla="*/ 2147483647 w 76"/>
                <a:gd name="T3" fmla="*/ 0 h 137"/>
                <a:gd name="T4" fmla="*/ 2147483647 w 76"/>
                <a:gd name="T5" fmla="*/ 2147483647 h 137"/>
                <a:gd name="T6" fmla="*/ 2147483647 w 76"/>
                <a:gd name="T7" fmla="*/ 2147483647 h 137"/>
                <a:gd name="T8" fmla="*/ 2147483647 w 76"/>
                <a:gd name="T9" fmla="*/ 2147483647 h 137"/>
                <a:gd name="T10" fmla="*/ 0 w 76"/>
                <a:gd name="T11" fmla="*/ 2147483647 h 137"/>
                <a:gd name="T12" fmla="*/ 0 w 76"/>
                <a:gd name="T13" fmla="*/ 2147483647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37">
                  <a:moveTo>
                    <a:pt x="0" y="28"/>
                  </a:moveTo>
                  <a:lnTo>
                    <a:pt x="28" y="0"/>
                  </a:lnTo>
                  <a:lnTo>
                    <a:pt x="49" y="55"/>
                  </a:lnTo>
                  <a:lnTo>
                    <a:pt x="76" y="125"/>
                  </a:lnTo>
                  <a:lnTo>
                    <a:pt x="61" y="1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5634038" y="3479800"/>
              <a:ext cx="71438" cy="55563"/>
            </a:xfrm>
            <a:custGeom>
              <a:avLst/>
              <a:gdLst>
                <a:gd name="T0" fmla="*/ 0 w 91"/>
                <a:gd name="T1" fmla="*/ 2147483647 h 68"/>
                <a:gd name="T2" fmla="*/ 2147483647 w 91"/>
                <a:gd name="T3" fmla="*/ 0 h 68"/>
                <a:gd name="T4" fmla="*/ 2147483647 w 91"/>
                <a:gd name="T5" fmla="*/ 2147483647 h 68"/>
                <a:gd name="T6" fmla="*/ 2147483647 w 91"/>
                <a:gd name="T7" fmla="*/ 2147483647 h 68"/>
                <a:gd name="T8" fmla="*/ 0 w 91"/>
                <a:gd name="T9" fmla="*/ 2147483647 h 68"/>
                <a:gd name="T10" fmla="*/ 0 w 91"/>
                <a:gd name="T11" fmla="*/ 214748364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3"/>
                  </a:lnTo>
                  <a:lnTo>
                    <a:pt x="25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5670551" y="3617913"/>
              <a:ext cx="96838" cy="69850"/>
            </a:xfrm>
            <a:custGeom>
              <a:avLst/>
              <a:gdLst>
                <a:gd name="T0" fmla="*/ 0 w 121"/>
                <a:gd name="T1" fmla="*/ 2147483647 h 87"/>
                <a:gd name="T2" fmla="*/ 2147483647 w 121"/>
                <a:gd name="T3" fmla="*/ 0 h 87"/>
                <a:gd name="T4" fmla="*/ 2147483647 w 121"/>
                <a:gd name="T5" fmla="*/ 2147483647 h 87"/>
                <a:gd name="T6" fmla="*/ 2147483647 w 121"/>
                <a:gd name="T7" fmla="*/ 2147483647 h 87"/>
                <a:gd name="T8" fmla="*/ 0 w 121"/>
                <a:gd name="T9" fmla="*/ 2147483647 h 87"/>
                <a:gd name="T10" fmla="*/ 0 w 121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076826" y="3730625"/>
              <a:ext cx="44450" cy="65088"/>
            </a:xfrm>
            <a:custGeom>
              <a:avLst/>
              <a:gdLst>
                <a:gd name="T0" fmla="*/ 2147483647 w 57"/>
                <a:gd name="T1" fmla="*/ 0 h 82"/>
                <a:gd name="T2" fmla="*/ 2147483647 w 57"/>
                <a:gd name="T3" fmla="*/ 0 h 82"/>
                <a:gd name="T4" fmla="*/ 2147483647 w 57"/>
                <a:gd name="T5" fmla="*/ 2147483647 h 82"/>
                <a:gd name="T6" fmla="*/ 2147483647 w 57"/>
                <a:gd name="T7" fmla="*/ 2147483647 h 82"/>
                <a:gd name="T8" fmla="*/ 2147483647 w 57"/>
                <a:gd name="T9" fmla="*/ 2147483647 h 82"/>
                <a:gd name="T10" fmla="*/ 2147483647 w 57"/>
                <a:gd name="T11" fmla="*/ 2147483647 h 82"/>
                <a:gd name="T12" fmla="*/ 2147483647 w 57"/>
                <a:gd name="T13" fmla="*/ 2147483647 h 82"/>
                <a:gd name="T14" fmla="*/ 2147483647 w 57"/>
                <a:gd name="T15" fmla="*/ 2147483647 h 82"/>
                <a:gd name="T16" fmla="*/ 2147483647 w 57"/>
                <a:gd name="T17" fmla="*/ 2147483647 h 82"/>
                <a:gd name="T18" fmla="*/ 2147483647 w 57"/>
                <a:gd name="T19" fmla="*/ 2147483647 h 82"/>
                <a:gd name="T20" fmla="*/ 2147483647 w 57"/>
                <a:gd name="T21" fmla="*/ 2147483647 h 82"/>
                <a:gd name="T22" fmla="*/ 2147483647 w 57"/>
                <a:gd name="T23" fmla="*/ 2147483647 h 82"/>
                <a:gd name="T24" fmla="*/ 2147483647 w 57"/>
                <a:gd name="T25" fmla="*/ 2147483647 h 82"/>
                <a:gd name="T26" fmla="*/ 2147483647 w 57"/>
                <a:gd name="T27" fmla="*/ 2147483647 h 82"/>
                <a:gd name="T28" fmla="*/ 2147483647 w 57"/>
                <a:gd name="T29" fmla="*/ 2147483647 h 82"/>
                <a:gd name="T30" fmla="*/ 2147483647 w 57"/>
                <a:gd name="T31" fmla="*/ 2147483647 h 82"/>
                <a:gd name="T32" fmla="*/ 2147483647 w 57"/>
                <a:gd name="T33" fmla="*/ 2147483647 h 82"/>
                <a:gd name="T34" fmla="*/ 2147483647 w 57"/>
                <a:gd name="T35" fmla="*/ 2147483647 h 82"/>
                <a:gd name="T36" fmla="*/ 0 w 57"/>
                <a:gd name="T37" fmla="*/ 2147483647 h 82"/>
                <a:gd name="T38" fmla="*/ 2147483647 w 57"/>
                <a:gd name="T39" fmla="*/ 0 h 82"/>
                <a:gd name="T40" fmla="*/ 2147483647 w 57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437188" y="3376613"/>
              <a:ext cx="65088" cy="73025"/>
            </a:xfrm>
            <a:custGeom>
              <a:avLst/>
              <a:gdLst>
                <a:gd name="T0" fmla="*/ 2147483647 w 82"/>
                <a:gd name="T1" fmla="*/ 2147483647 h 93"/>
                <a:gd name="T2" fmla="*/ 2147483647 w 82"/>
                <a:gd name="T3" fmla="*/ 2147483647 h 93"/>
                <a:gd name="T4" fmla="*/ 2147483647 w 82"/>
                <a:gd name="T5" fmla="*/ 2147483647 h 93"/>
                <a:gd name="T6" fmla="*/ 2147483647 w 82"/>
                <a:gd name="T7" fmla="*/ 2147483647 h 93"/>
                <a:gd name="T8" fmla="*/ 2147483647 w 82"/>
                <a:gd name="T9" fmla="*/ 2147483647 h 93"/>
                <a:gd name="T10" fmla="*/ 2147483647 w 82"/>
                <a:gd name="T11" fmla="*/ 2147483647 h 93"/>
                <a:gd name="T12" fmla="*/ 2147483647 w 82"/>
                <a:gd name="T13" fmla="*/ 2147483647 h 93"/>
                <a:gd name="T14" fmla="*/ 0 w 82"/>
                <a:gd name="T15" fmla="*/ 2147483647 h 93"/>
                <a:gd name="T16" fmla="*/ 0 w 82"/>
                <a:gd name="T17" fmla="*/ 2147483647 h 93"/>
                <a:gd name="T18" fmla="*/ 0 w 82"/>
                <a:gd name="T19" fmla="*/ 2147483647 h 93"/>
                <a:gd name="T20" fmla="*/ 0 w 82"/>
                <a:gd name="T21" fmla="*/ 2147483647 h 93"/>
                <a:gd name="T22" fmla="*/ 0 w 82"/>
                <a:gd name="T23" fmla="*/ 2147483647 h 93"/>
                <a:gd name="T24" fmla="*/ 2147483647 w 82"/>
                <a:gd name="T25" fmla="*/ 2147483647 h 93"/>
                <a:gd name="T26" fmla="*/ 2147483647 w 82"/>
                <a:gd name="T27" fmla="*/ 2147483647 h 93"/>
                <a:gd name="T28" fmla="*/ 2147483647 w 82"/>
                <a:gd name="T29" fmla="*/ 2147483647 h 93"/>
                <a:gd name="T30" fmla="*/ 2147483647 w 82"/>
                <a:gd name="T31" fmla="*/ 2147483647 h 93"/>
                <a:gd name="T32" fmla="*/ 2147483647 w 82"/>
                <a:gd name="T33" fmla="*/ 2147483647 h 93"/>
                <a:gd name="T34" fmla="*/ 2147483647 w 82"/>
                <a:gd name="T35" fmla="*/ 0 h 93"/>
                <a:gd name="T36" fmla="*/ 2147483647 w 82"/>
                <a:gd name="T37" fmla="*/ 2147483647 h 93"/>
                <a:gd name="T38" fmla="*/ 2147483647 w 82"/>
                <a:gd name="T39" fmla="*/ 2147483647 h 93"/>
                <a:gd name="T40" fmla="*/ 2147483647 w 82"/>
                <a:gd name="T41" fmla="*/ 2147483647 h 93"/>
                <a:gd name="T42" fmla="*/ 2147483647 w 82"/>
                <a:gd name="T43" fmla="*/ 2147483647 h 93"/>
                <a:gd name="T44" fmla="*/ 2147483647 w 82"/>
                <a:gd name="T45" fmla="*/ 2147483647 h 93"/>
                <a:gd name="T46" fmla="*/ 2147483647 w 82"/>
                <a:gd name="T47" fmla="*/ 2147483647 h 93"/>
                <a:gd name="T48" fmla="*/ 2147483647 w 82"/>
                <a:gd name="T49" fmla="*/ 2147483647 h 93"/>
                <a:gd name="T50" fmla="*/ 2147483647 w 82"/>
                <a:gd name="T51" fmla="*/ 2147483647 h 93"/>
                <a:gd name="T52" fmla="*/ 2147483647 w 82"/>
                <a:gd name="T53" fmla="*/ 2147483647 h 93"/>
                <a:gd name="T54" fmla="*/ 2147483647 w 82"/>
                <a:gd name="T55" fmla="*/ 2147483647 h 93"/>
                <a:gd name="T56" fmla="*/ 2147483647 w 82"/>
                <a:gd name="T57" fmla="*/ 2147483647 h 93"/>
                <a:gd name="T58" fmla="*/ 2147483647 w 82"/>
                <a:gd name="T59" fmla="*/ 2147483647 h 93"/>
                <a:gd name="T60" fmla="*/ 2147483647 w 82"/>
                <a:gd name="T61" fmla="*/ 2147483647 h 93"/>
                <a:gd name="T62" fmla="*/ 2147483647 w 82"/>
                <a:gd name="T63" fmla="*/ 2147483647 h 93"/>
                <a:gd name="T64" fmla="*/ 2147483647 w 82"/>
                <a:gd name="T65" fmla="*/ 2147483647 h 93"/>
                <a:gd name="T66" fmla="*/ 2147483647 w 82"/>
                <a:gd name="T67" fmla="*/ 2147483647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" h="93">
                  <a:moveTo>
                    <a:pt x="27" y="93"/>
                  </a:moveTo>
                  <a:lnTo>
                    <a:pt x="25" y="93"/>
                  </a:lnTo>
                  <a:lnTo>
                    <a:pt x="19" y="91"/>
                  </a:lnTo>
                  <a:lnTo>
                    <a:pt x="13" y="87"/>
                  </a:lnTo>
                  <a:lnTo>
                    <a:pt x="8" y="82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2" y="15"/>
                  </a:lnTo>
                  <a:lnTo>
                    <a:pt x="82" y="21"/>
                  </a:lnTo>
                  <a:lnTo>
                    <a:pt x="82" y="26"/>
                  </a:lnTo>
                  <a:lnTo>
                    <a:pt x="80" y="32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2" y="53"/>
                  </a:lnTo>
                  <a:lnTo>
                    <a:pt x="67" y="61"/>
                  </a:lnTo>
                  <a:lnTo>
                    <a:pt x="63" y="68"/>
                  </a:lnTo>
                  <a:lnTo>
                    <a:pt x="55" y="76"/>
                  </a:lnTo>
                  <a:lnTo>
                    <a:pt x="49" y="85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5738813" y="3749675"/>
              <a:ext cx="58738" cy="55563"/>
            </a:xfrm>
            <a:custGeom>
              <a:avLst/>
              <a:gdLst>
                <a:gd name="T0" fmla="*/ 2147483647 w 74"/>
                <a:gd name="T1" fmla="*/ 2147483647 h 70"/>
                <a:gd name="T2" fmla="*/ 2147483647 w 74"/>
                <a:gd name="T3" fmla="*/ 2147483647 h 70"/>
                <a:gd name="T4" fmla="*/ 2147483647 w 74"/>
                <a:gd name="T5" fmla="*/ 2147483647 h 70"/>
                <a:gd name="T6" fmla="*/ 2147483647 w 74"/>
                <a:gd name="T7" fmla="*/ 2147483647 h 70"/>
                <a:gd name="T8" fmla="*/ 2147483647 w 74"/>
                <a:gd name="T9" fmla="*/ 2147483647 h 70"/>
                <a:gd name="T10" fmla="*/ 2147483647 w 74"/>
                <a:gd name="T11" fmla="*/ 2147483647 h 70"/>
                <a:gd name="T12" fmla="*/ 2147483647 w 74"/>
                <a:gd name="T13" fmla="*/ 2147483647 h 70"/>
                <a:gd name="T14" fmla="*/ 2147483647 w 74"/>
                <a:gd name="T15" fmla="*/ 2147483647 h 70"/>
                <a:gd name="T16" fmla="*/ 2147483647 w 74"/>
                <a:gd name="T17" fmla="*/ 2147483647 h 70"/>
                <a:gd name="T18" fmla="*/ 2147483647 w 74"/>
                <a:gd name="T19" fmla="*/ 2147483647 h 70"/>
                <a:gd name="T20" fmla="*/ 2147483647 w 74"/>
                <a:gd name="T21" fmla="*/ 2147483647 h 70"/>
                <a:gd name="T22" fmla="*/ 2147483647 w 74"/>
                <a:gd name="T23" fmla="*/ 2147483647 h 70"/>
                <a:gd name="T24" fmla="*/ 2147483647 w 74"/>
                <a:gd name="T25" fmla="*/ 2147483647 h 70"/>
                <a:gd name="T26" fmla="*/ 2147483647 w 74"/>
                <a:gd name="T27" fmla="*/ 2147483647 h 70"/>
                <a:gd name="T28" fmla="*/ 2147483647 w 74"/>
                <a:gd name="T29" fmla="*/ 2147483647 h 70"/>
                <a:gd name="T30" fmla="*/ 2147483647 w 74"/>
                <a:gd name="T31" fmla="*/ 2147483647 h 70"/>
                <a:gd name="T32" fmla="*/ 0 w 74"/>
                <a:gd name="T33" fmla="*/ 2147483647 h 70"/>
                <a:gd name="T34" fmla="*/ 0 w 74"/>
                <a:gd name="T35" fmla="*/ 2147483647 h 70"/>
                <a:gd name="T36" fmla="*/ 0 w 74"/>
                <a:gd name="T37" fmla="*/ 2147483647 h 70"/>
                <a:gd name="T38" fmla="*/ 2147483647 w 74"/>
                <a:gd name="T39" fmla="*/ 2147483647 h 70"/>
                <a:gd name="T40" fmla="*/ 2147483647 w 74"/>
                <a:gd name="T41" fmla="*/ 2147483647 h 70"/>
                <a:gd name="T42" fmla="*/ 2147483647 w 74"/>
                <a:gd name="T43" fmla="*/ 2147483647 h 70"/>
                <a:gd name="T44" fmla="*/ 2147483647 w 74"/>
                <a:gd name="T45" fmla="*/ 2147483647 h 70"/>
                <a:gd name="T46" fmla="*/ 2147483647 w 74"/>
                <a:gd name="T47" fmla="*/ 2147483647 h 70"/>
                <a:gd name="T48" fmla="*/ 2147483647 w 74"/>
                <a:gd name="T49" fmla="*/ 2147483647 h 70"/>
                <a:gd name="T50" fmla="*/ 2147483647 w 74"/>
                <a:gd name="T51" fmla="*/ 2147483647 h 70"/>
                <a:gd name="T52" fmla="*/ 2147483647 w 74"/>
                <a:gd name="T53" fmla="*/ 0 h 70"/>
                <a:gd name="T54" fmla="*/ 2147483647 w 74"/>
                <a:gd name="T55" fmla="*/ 0 h 70"/>
                <a:gd name="T56" fmla="*/ 2147483647 w 74"/>
                <a:gd name="T57" fmla="*/ 0 h 70"/>
                <a:gd name="T58" fmla="*/ 2147483647 w 74"/>
                <a:gd name="T59" fmla="*/ 0 h 70"/>
                <a:gd name="T60" fmla="*/ 2147483647 w 74"/>
                <a:gd name="T61" fmla="*/ 0 h 70"/>
                <a:gd name="T62" fmla="*/ 2147483647 w 74"/>
                <a:gd name="T63" fmla="*/ 0 h 70"/>
                <a:gd name="T64" fmla="*/ 2147483647 w 74"/>
                <a:gd name="T65" fmla="*/ 0 h 70"/>
                <a:gd name="T66" fmla="*/ 2147483647 w 74"/>
                <a:gd name="T67" fmla="*/ 2147483647 h 70"/>
                <a:gd name="T68" fmla="*/ 2147483647 w 74"/>
                <a:gd name="T69" fmla="*/ 2147483647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8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624513" y="3883025"/>
              <a:ext cx="119063" cy="47625"/>
            </a:xfrm>
            <a:custGeom>
              <a:avLst/>
              <a:gdLst>
                <a:gd name="T0" fmla="*/ 2147483647 w 150"/>
                <a:gd name="T1" fmla="*/ 2147483647 h 59"/>
                <a:gd name="T2" fmla="*/ 0 w 150"/>
                <a:gd name="T3" fmla="*/ 2147483647 h 59"/>
                <a:gd name="T4" fmla="*/ 2147483647 w 150"/>
                <a:gd name="T5" fmla="*/ 0 h 59"/>
                <a:gd name="T6" fmla="*/ 2147483647 w 150"/>
                <a:gd name="T7" fmla="*/ 2147483647 h 59"/>
                <a:gd name="T8" fmla="*/ 2147483647 w 150"/>
                <a:gd name="T9" fmla="*/ 2147483647 h 59"/>
                <a:gd name="T10" fmla="*/ 2147483647 w 150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59">
                  <a:moveTo>
                    <a:pt x="95" y="5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150" y="32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5541963" y="4019550"/>
              <a:ext cx="63500" cy="95250"/>
            </a:xfrm>
            <a:custGeom>
              <a:avLst/>
              <a:gdLst>
                <a:gd name="T0" fmla="*/ 2147483647 w 80"/>
                <a:gd name="T1" fmla="*/ 2147483647 h 122"/>
                <a:gd name="T2" fmla="*/ 2147483647 w 80"/>
                <a:gd name="T3" fmla="*/ 2147483647 h 122"/>
                <a:gd name="T4" fmla="*/ 0 w 80"/>
                <a:gd name="T5" fmla="*/ 0 h 122"/>
                <a:gd name="T6" fmla="*/ 2147483647 w 80"/>
                <a:gd name="T7" fmla="*/ 2147483647 h 122"/>
                <a:gd name="T8" fmla="*/ 2147483647 w 80"/>
                <a:gd name="T9" fmla="*/ 2147483647 h 122"/>
                <a:gd name="T10" fmla="*/ 2147483647 w 80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5124451" y="3949700"/>
              <a:ext cx="85725" cy="58738"/>
            </a:xfrm>
            <a:custGeom>
              <a:avLst/>
              <a:gdLst>
                <a:gd name="T0" fmla="*/ 0 w 106"/>
                <a:gd name="T1" fmla="*/ 2147483647 h 74"/>
                <a:gd name="T2" fmla="*/ 2147483647 w 106"/>
                <a:gd name="T3" fmla="*/ 0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0 w 106"/>
                <a:gd name="T9" fmla="*/ 2147483647 h 74"/>
                <a:gd name="T10" fmla="*/ 0 w 106"/>
                <a:gd name="T11" fmla="*/ 2147483647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241926" y="4046538"/>
              <a:ext cx="55563" cy="74613"/>
            </a:xfrm>
            <a:custGeom>
              <a:avLst/>
              <a:gdLst>
                <a:gd name="T0" fmla="*/ 0 w 68"/>
                <a:gd name="T1" fmla="*/ 2147483647 h 95"/>
                <a:gd name="T2" fmla="*/ 2147483647 w 68"/>
                <a:gd name="T3" fmla="*/ 0 h 95"/>
                <a:gd name="T4" fmla="*/ 2147483647 w 68"/>
                <a:gd name="T5" fmla="*/ 2147483647 h 95"/>
                <a:gd name="T6" fmla="*/ 2147483647 w 68"/>
                <a:gd name="T7" fmla="*/ 2147483647 h 95"/>
                <a:gd name="T8" fmla="*/ 0 w 68"/>
                <a:gd name="T9" fmla="*/ 2147483647 h 95"/>
                <a:gd name="T10" fmla="*/ 0 w 68"/>
                <a:gd name="T11" fmla="*/ 214748364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5895976" y="3730625"/>
              <a:ext cx="254000" cy="741363"/>
            </a:xfrm>
            <a:custGeom>
              <a:avLst/>
              <a:gdLst>
                <a:gd name="T0" fmla="*/ 2147483647 w 319"/>
                <a:gd name="T1" fmla="*/ 0 h 933"/>
                <a:gd name="T2" fmla="*/ 2147483647 w 319"/>
                <a:gd name="T3" fmla="*/ 0 h 933"/>
                <a:gd name="T4" fmla="*/ 2147483647 w 319"/>
                <a:gd name="T5" fmla="*/ 0 h 933"/>
                <a:gd name="T6" fmla="*/ 2147483647 w 319"/>
                <a:gd name="T7" fmla="*/ 2147483647 h 933"/>
                <a:gd name="T8" fmla="*/ 2147483647 w 319"/>
                <a:gd name="T9" fmla="*/ 2147483647 h 933"/>
                <a:gd name="T10" fmla="*/ 2147483647 w 319"/>
                <a:gd name="T11" fmla="*/ 2147483647 h 933"/>
                <a:gd name="T12" fmla="*/ 2147483647 w 319"/>
                <a:gd name="T13" fmla="*/ 2147483647 h 933"/>
                <a:gd name="T14" fmla="*/ 2147483647 w 319"/>
                <a:gd name="T15" fmla="*/ 2147483647 h 933"/>
                <a:gd name="T16" fmla="*/ 2147483647 w 319"/>
                <a:gd name="T17" fmla="*/ 2147483647 h 933"/>
                <a:gd name="T18" fmla="*/ 2147483647 w 319"/>
                <a:gd name="T19" fmla="*/ 2147483647 h 933"/>
                <a:gd name="T20" fmla="*/ 2147483647 w 319"/>
                <a:gd name="T21" fmla="*/ 2147483647 h 933"/>
                <a:gd name="T22" fmla="*/ 2147483647 w 319"/>
                <a:gd name="T23" fmla="*/ 2147483647 h 933"/>
                <a:gd name="T24" fmla="*/ 2147483647 w 319"/>
                <a:gd name="T25" fmla="*/ 2147483647 h 933"/>
                <a:gd name="T26" fmla="*/ 2147483647 w 319"/>
                <a:gd name="T27" fmla="*/ 2147483647 h 933"/>
                <a:gd name="T28" fmla="*/ 2147483647 w 319"/>
                <a:gd name="T29" fmla="*/ 2147483647 h 933"/>
                <a:gd name="T30" fmla="*/ 2147483647 w 319"/>
                <a:gd name="T31" fmla="*/ 2147483647 h 933"/>
                <a:gd name="T32" fmla="*/ 2147483647 w 319"/>
                <a:gd name="T33" fmla="*/ 2147483647 h 933"/>
                <a:gd name="T34" fmla="*/ 2147483647 w 319"/>
                <a:gd name="T35" fmla="*/ 2147483647 h 933"/>
                <a:gd name="T36" fmla="*/ 2147483647 w 319"/>
                <a:gd name="T37" fmla="*/ 2147483647 h 933"/>
                <a:gd name="T38" fmla="*/ 2147483647 w 319"/>
                <a:gd name="T39" fmla="*/ 2147483647 h 933"/>
                <a:gd name="T40" fmla="*/ 2147483647 w 319"/>
                <a:gd name="T41" fmla="*/ 2147483647 h 933"/>
                <a:gd name="T42" fmla="*/ 2147483647 w 319"/>
                <a:gd name="T43" fmla="*/ 2147483647 h 933"/>
                <a:gd name="T44" fmla="*/ 2147483647 w 319"/>
                <a:gd name="T45" fmla="*/ 2147483647 h 933"/>
                <a:gd name="T46" fmla="*/ 2147483647 w 319"/>
                <a:gd name="T47" fmla="*/ 2147483647 h 933"/>
                <a:gd name="T48" fmla="*/ 2147483647 w 319"/>
                <a:gd name="T49" fmla="*/ 2147483647 h 933"/>
                <a:gd name="T50" fmla="*/ 2147483647 w 319"/>
                <a:gd name="T51" fmla="*/ 2147483647 h 933"/>
                <a:gd name="T52" fmla="*/ 2147483647 w 319"/>
                <a:gd name="T53" fmla="*/ 2147483647 h 933"/>
                <a:gd name="T54" fmla="*/ 2147483647 w 319"/>
                <a:gd name="T55" fmla="*/ 2147483647 h 933"/>
                <a:gd name="T56" fmla="*/ 2147483647 w 319"/>
                <a:gd name="T57" fmla="*/ 2147483647 h 933"/>
                <a:gd name="T58" fmla="*/ 2147483647 w 319"/>
                <a:gd name="T59" fmla="*/ 2147483647 h 933"/>
                <a:gd name="T60" fmla="*/ 2147483647 w 319"/>
                <a:gd name="T61" fmla="*/ 2147483647 h 933"/>
                <a:gd name="T62" fmla="*/ 2147483647 w 319"/>
                <a:gd name="T63" fmla="*/ 2147483647 h 933"/>
                <a:gd name="T64" fmla="*/ 2147483647 w 319"/>
                <a:gd name="T65" fmla="*/ 2147483647 h 933"/>
                <a:gd name="T66" fmla="*/ 2147483647 w 319"/>
                <a:gd name="T67" fmla="*/ 2147483647 h 933"/>
                <a:gd name="T68" fmla="*/ 2147483647 w 319"/>
                <a:gd name="T69" fmla="*/ 2147483647 h 933"/>
                <a:gd name="T70" fmla="*/ 2147483647 w 319"/>
                <a:gd name="T71" fmla="*/ 2147483647 h 933"/>
                <a:gd name="T72" fmla="*/ 2147483647 w 319"/>
                <a:gd name="T73" fmla="*/ 2147483647 h 933"/>
                <a:gd name="T74" fmla="*/ 2147483647 w 319"/>
                <a:gd name="T75" fmla="*/ 2147483647 h 933"/>
                <a:gd name="T76" fmla="*/ 2147483647 w 319"/>
                <a:gd name="T77" fmla="*/ 2147483647 h 933"/>
                <a:gd name="T78" fmla="*/ 2147483647 w 319"/>
                <a:gd name="T79" fmla="*/ 2147483647 h 933"/>
                <a:gd name="T80" fmla="*/ 2147483647 w 319"/>
                <a:gd name="T81" fmla="*/ 2147483647 h 933"/>
                <a:gd name="T82" fmla="*/ 2147483647 w 319"/>
                <a:gd name="T83" fmla="*/ 2147483647 h 933"/>
                <a:gd name="T84" fmla="*/ 2147483647 w 319"/>
                <a:gd name="T85" fmla="*/ 2147483647 h 933"/>
                <a:gd name="T86" fmla="*/ 2147483647 w 319"/>
                <a:gd name="T87" fmla="*/ 2147483647 h 933"/>
                <a:gd name="T88" fmla="*/ 2147483647 w 319"/>
                <a:gd name="T89" fmla="*/ 2147483647 h 933"/>
                <a:gd name="T90" fmla="*/ 2147483647 w 319"/>
                <a:gd name="T91" fmla="*/ 2147483647 h 933"/>
                <a:gd name="T92" fmla="*/ 2147483647 w 319"/>
                <a:gd name="T93" fmla="*/ 2147483647 h 933"/>
                <a:gd name="T94" fmla="*/ 2147483647 w 319"/>
                <a:gd name="T95" fmla="*/ 2147483647 h 933"/>
                <a:gd name="T96" fmla="*/ 2147483647 w 319"/>
                <a:gd name="T97" fmla="*/ 2147483647 h 933"/>
                <a:gd name="T98" fmla="*/ 2147483647 w 319"/>
                <a:gd name="T99" fmla="*/ 2147483647 h 933"/>
                <a:gd name="T100" fmla="*/ 2147483647 w 319"/>
                <a:gd name="T101" fmla="*/ 2147483647 h 933"/>
                <a:gd name="T102" fmla="*/ 2147483647 w 319"/>
                <a:gd name="T103" fmla="*/ 2147483647 h 933"/>
                <a:gd name="T104" fmla="*/ 2147483647 w 319"/>
                <a:gd name="T105" fmla="*/ 2147483647 h 933"/>
                <a:gd name="T106" fmla="*/ 2147483647 w 319"/>
                <a:gd name="T107" fmla="*/ 2147483647 h 933"/>
                <a:gd name="T108" fmla="*/ 2147483647 w 319"/>
                <a:gd name="T109" fmla="*/ 2147483647 h 933"/>
                <a:gd name="T110" fmla="*/ 2147483647 w 319"/>
                <a:gd name="T111" fmla="*/ 2147483647 h 933"/>
                <a:gd name="T112" fmla="*/ 2147483647 w 319"/>
                <a:gd name="T113" fmla="*/ 2147483647 h 933"/>
                <a:gd name="T114" fmla="*/ 0 w 319"/>
                <a:gd name="T115" fmla="*/ 0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9" h="933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6"/>
                  </a:lnTo>
                  <a:lnTo>
                    <a:pt x="203" y="16"/>
                  </a:lnTo>
                  <a:lnTo>
                    <a:pt x="213" y="16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4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1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7"/>
                  </a:lnTo>
                  <a:lnTo>
                    <a:pt x="306" y="414"/>
                  </a:lnTo>
                  <a:lnTo>
                    <a:pt x="308" y="433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7"/>
                  </a:lnTo>
                  <a:lnTo>
                    <a:pt x="316" y="566"/>
                  </a:lnTo>
                  <a:lnTo>
                    <a:pt x="317" y="587"/>
                  </a:lnTo>
                  <a:lnTo>
                    <a:pt x="317" y="606"/>
                  </a:lnTo>
                  <a:lnTo>
                    <a:pt x="317" y="627"/>
                  </a:lnTo>
                  <a:lnTo>
                    <a:pt x="317" y="648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4"/>
                  </a:lnTo>
                  <a:lnTo>
                    <a:pt x="319" y="775"/>
                  </a:lnTo>
                  <a:lnTo>
                    <a:pt x="317" y="798"/>
                  </a:lnTo>
                  <a:lnTo>
                    <a:pt x="317" y="819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8"/>
                  </a:lnTo>
                  <a:lnTo>
                    <a:pt x="314" y="933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7"/>
                  </a:lnTo>
                  <a:lnTo>
                    <a:pt x="306" y="893"/>
                  </a:lnTo>
                  <a:lnTo>
                    <a:pt x="306" y="889"/>
                  </a:lnTo>
                  <a:lnTo>
                    <a:pt x="306" y="884"/>
                  </a:lnTo>
                  <a:lnTo>
                    <a:pt x="306" y="878"/>
                  </a:lnTo>
                  <a:lnTo>
                    <a:pt x="306" y="870"/>
                  </a:lnTo>
                  <a:lnTo>
                    <a:pt x="306" y="865"/>
                  </a:lnTo>
                  <a:lnTo>
                    <a:pt x="306" y="857"/>
                  </a:lnTo>
                  <a:lnTo>
                    <a:pt x="306" y="848"/>
                  </a:lnTo>
                  <a:lnTo>
                    <a:pt x="306" y="838"/>
                  </a:lnTo>
                  <a:lnTo>
                    <a:pt x="306" y="830"/>
                  </a:lnTo>
                  <a:lnTo>
                    <a:pt x="306" y="819"/>
                  </a:lnTo>
                  <a:lnTo>
                    <a:pt x="306" y="810"/>
                  </a:lnTo>
                  <a:lnTo>
                    <a:pt x="304" y="798"/>
                  </a:lnTo>
                  <a:lnTo>
                    <a:pt x="304" y="787"/>
                  </a:lnTo>
                  <a:lnTo>
                    <a:pt x="304" y="775"/>
                  </a:lnTo>
                  <a:lnTo>
                    <a:pt x="304" y="762"/>
                  </a:lnTo>
                  <a:lnTo>
                    <a:pt x="304" y="749"/>
                  </a:lnTo>
                  <a:lnTo>
                    <a:pt x="304" y="735"/>
                  </a:lnTo>
                  <a:lnTo>
                    <a:pt x="304" y="722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3"/>
                  </a:lnTo>
                  <a:lnTo>
                    <a:pt x="302" y="648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6"/>
                  </a:lnTo>
                  <a:lnTo>
                    <a:pt x="300" y="549"/>
                  </a:lnTo>
                  <a:lnTo>
                    <a:pt x="298" y="532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0"/>
                  </a:lnTo>
                  <a:lnTo>
                    <a:pt x="278" y="281"/>
                  </a:lnTo>
                  <a:lnTo>
                    <a:pt x="276" y="264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6129338" y="3717925"/>
              <a:ext cx="107950" cy="693738"/>
            </a:xfrm>
            <a:custGeom>
              <a:avLst/>
              <a:gdLst>
                <a:gd name="T0" fmla="*/ 2147483647 w 135"/>
                <a:gd name="T1" fmla="*/ 0 h 876"/>
                <a:gd name="T2" fmla="*/ 0 w 135"/>
                <a:gd name="T3" fmla="*/ 2147483647 h 876"/>
                <a:gd name="T4" fmla="*/ 2147483647 w 135"/>
                <a:gd name="T5" fmla="*/ 2147483647 h 876"/>
                <a:gd name="T6" fmla="*/ 2147483647 w 135"/>
                <a:gd name="T7" fmla="*/ 2147483647 h 876"/>
                <a:gd name="T8" fmla="*/ 2147483647 w 135"/>
                <a:gd name="T9" fmla="*/ 2147483647 h 876"/>
                <a:gd name="T10" fmla="*/ 2147483647 w 135"/>
                <a:gd name="T11" fmla="*/ 2147483647 h 876"/>
                <a:gd name="T12" fmla="*/ 2147483647 w 135"/>
                <a:gd name="T13" fmla="*/ 2147483647 h 876"/>
                <a:gd name="T14" fmla="*/ 2147483647 w 135"/>
                <a:gd name="T15" fmla="*/ 2147483647 h 876"/>
                <a:gd name="T16" fmla="*/ 2147483647 w 135"/>
                <a:gd name="T17" fmla="*/ 2147483647 h 876"/>
                <a:gd name="T18" fmla="*/ 2147483647 w 135"/>
                <a:gd name="T19" fmla="*/ 2147483647 h 876"/>
                <a:gd name="T20" fmla="*/ 2147483647 w 135"/>
                <a:gd name="T21" fmla="*/ 0 h 876"/>
                <a:gd name="T22" fmla="*/ 2147483647 w 135"/>
                <a:gd name="T23" fmla="*/ 0 h 8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876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09"/>
                  </a:lnTo>
                  <a:lnTo>
                    <a:pt x="110" y="610"/>
                  </a:lnTo>
                  <a:lnTo>
                    <a:pt x="49" y="876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5067301" y="3392488"/>
              <a:ext cx="849313" cy="919163"/>
            </a:xfrm>
            <a:custGeom>
              <a:avLst/>
              <a:gdLst>
                <a:gd name="T0" fmla="*/ 2147483647 w 1071"/>
                <a:gd name="T1" fmla="*/ 2147483647 h 1157"/>
                <a:gd name="T2" fmla="*/ 2147483647 w 1071"/>
                <a:gd name="T3" fmla="*/ 2147483647 h 1157"/>
                <a:gd name="T4" fmla="*/ 2147483647 w 1071"/>
                <a:gd name="T5" fmla="*/ 2147483647 h 1157"/>
                <a:gd name="T6" fmla="*/ 2147483647 w 1071"/>
                <a:gd name="T7" fmla="*/ 2147483647 h 1157"/>
                <a:gd name="T8" fmla="*/ 2147483647 w 1071"/>
                <a:gd name="T9" fmla="*/ 2147483647 h 1157"/>
                <a:gd name="T10" fmla="*/ 2147483647 w 1071"/>
                <a:gd name="T11" fmla="*/ 2147483647 h 1157"/>
                <a:gd name="T12" fmla="*/ 2147483647 w 1071"/>
                <a:gd name="T13" fmla="*/ 2147483647 h 1157"/>
                <a:gd name="T14" fmla="*/ 2147483647 w 1071"/>
                <a:gd name="T15" fmla="*/ 2147483647 h 1157"/>
                <a:gd name="T16" fmla="*/ 2147483647 w 1071"/>
                <a:gd name="T17" fmla="*/ 2147483647 h 1157"/>
                <a:gd name="T18" fmla="*/ 2147483647 w 1071"/>
                <a:gd name="T19" fmla="*/ 2147483647 h 1157"/>
                <a:gd name="T20" fmla="*/ 2147483647 w 1071"/>
                <a:gd name="T21" fmla="*/ 2147483647 h 1157"/>
                <a:gd name="T22" fmla="*/ 2147483647 w 1071"/>
                <a:gd name="T23" fmla="*/ 2147483647 h 1157"/>
                <a:gd name="T24" fmla="*/ 2147483647 w 1071"/>
                <a:gd name="T25" fmla="*/ 2147483647 h 1157"/>
                <a:gd name="T26" fmla="*/ 2147483647 w 1071"/>
                <a:gd name="T27" fmla="*/ 2147483647 h 1157"/>
                <a:gd name="T28" fmla="*/ 2147483647 w 1071"/>
                <a:gd name="T29" fmla="*/ 2147483647 h 1157"/>
                <a:gd name="T30" fmla="*/ 2147483647 w 1071"/>
                <a:gd name="T31" fmla="*/ 2147483647 h 1157"/>
                <a:gd name="T32" fmla="*/ 2147483647 w 1071"/>
                <a:gd name="T33" fmla="*/ 2147483647 h 1157"/>
                <a:gd name="T34" fmla="*/ 2147483647 w 1071"/>
                <a:gd name="T35" fmla="*/ 2147483647 h 1157"/>
                <a:gd name="T36" fmla="*/ 2147483647 w 1071"/>
                <a:gd name="T37" fmla="*/ 2147483647 h 1157"/>
                <a:gd name="T38" fmla="*/ 2147483647 w 1071"/>
                <a:gd name="T39" fmla="*/ 2147483647 h 1157"/>
                <a:gd name="T40" fmla="*/ 2147483647 w 1071"/>
                <a:gd name="T41" fmla="*/ 2147483647 h 1157"/>
                <a:gd name="T42" fmla="*/ 2147483647 w 1071"/>
                <a:gd name="T43" fmla="*/ 2147483647 h 1157"/>
                <a:gd name="T44" fmla="*/ 2147483647 w 1071"/>
                <a:gd name="T45" fmla="*/ 2147483647 h 1157"/>
                <a:gd name="T46" fmla="*/ 2147483647 w 1071"/>
                <a:gd name="T47" fmla="*/ 2147483647 h 1157"/>
                <a:gd name="T48" fmla="*/ 2147483647 w 1071"/>
                <a:gd name="T49" fmla="*/ 2147483647 h 1157"/>
                <a:gd name="T50" fmla="*/ 2147483647 w 1071"/>
                <a:gd name="T51" fmla="*/ 2147483647 h 1157"/>
                <a:gd name="T52" fmla="*/ 2147483647 w 1071"/>
                <a:gd name="T53" fmla="*/ 2147483647 h 1157"/>
                <a:gd name="T54" fmla="*/ 2147483647 w 1071"/>
                <a:gd name="T55" fmla="*/ 2147483647 h 1157"/>
                <a:gd name="T56" fmla="*/ 2147483647 w 1071"/>
                <a:gd name="T57" fmla="*/ 2147483647 h 1157"/>
                <a:gd name="T58" fmla="*/ 2147483647 w 1071"/>
                <a:gd name="T59" fmla="*/ 2147483647 h 1157"/>
                <a:gd name="T60" fmla="*/ 2147483647 w 1071"/>
                <a:gd name="T61" fmla="*/ 2147483647 h 1157"/>
                <a:gd name="T62" fmla="*/ 2147483647 w 1071"/>
                <a:gd name="T63" fmla="*/ 2147483647 h 1157"/>
                <a:gd name="T64" fmla="*/ 2147483647 w 1071"/>
                <a:gd name="T65" fmla="*/ 2147483647 h 1157"/>
                <a:gd name="T66" fmla="*/ 2147483647 w 1071"/>
                <a:gd name="T67" fmla="*/ 2147483647 h 1157"/>
                <a:gd name="T68" fmla="*/ 2147483647 w 1071"/>
                <a:gd name="T69" fmla="*/ 2147483647 h 1157"/>
                <a:gd name="T70" fmla="*/ 2147483647 w 1071"/>
                <a:gd name="T71" fmla="*/ 2147483647 h 1157"/>
                <a:gd name="T72" fmla="*/ 2147483647 w 1071"/>
                <a:gd name="T73" fmla="*/ 2147483647 h 1157"/>
                <a:gd name="T74" fmla="*/ 2147483647 w 1071"/>
                <a:gd name="T75" fmla="*/ 2147483647 h 1157"/>
                <a:gd name="T76" fmla="*/ 2147483647 w 1071"/>
                <a:gd name="T77" fmla="*/ 2147483647 h 1157"/>
                <a:gd name="T78" fmla="*/ 2147483647 w 1071"/>
                <a:gd name="T79" fmla="*/ 2147483647 h 1157"/>
                <a:gd name="T80" fmla="*/ 2147483647 w 1071"/>
                <a:gd name="T81" fmla="*/ 2147483647 h 1157"/>
                <a:gd name="T82" fmla="*/ 2147483647 w 1071"/>
                <a:gd name="T83" fmla="*/ 2147483647 h 1157"/>
                <a:gd name="T84" fmla="*/ 2147483647 w 1071"/>
                <a:gd name="T85" fmla="*/ 2147483647 h 1157"/>
                <a:gd name="T86" fmla="*/ 2147483647 w 1071"/>
                <a:gd name="T87" fmla="*/ 2147483647 h 1157"/>
                <a:gd name="T88" fmla="*/ 2147483647 w 1071"/>
                <a:gd name="T89" fmla="*/ 2147483647 h 1157"/>
                <a:gd name="T90" fmla="*/ 2147483647 w 1071"/>
                <a:gd name="T91" fmla="*/ 2147483647 h 1157"/>
                <a:gd name="T92" fmla="*/ 2147483647 w 1071"/>
                <a:gd name="T93" fmla="*/ 2147483647 h 1157"/>
                <a:gd name="T94" fmla="*/ 2147483647 w 1071"/>
                <a:gd name="T95" fmla="*/ 2147483647 h 1157"/>
                <a:gd name="T96" fmla="*/ 2147483647 w 1071"/>
                <a:gd name="T97" fmla="*/ 2147483647 h 1157"/>
                <a:gd name="T98" fmla="*/ 2147483647 w 1071"/>
                <a:gd name="T99" fmla="*/ 2147483647 h 1157"/>
                <a:gd name="T100" fmla="*/ 2147483647 w 1071"/>
                <a:gd name="T101" fmla="*/ 2147483647 h 1157"/>
                <a:gd name="T102" fmla="*/ 2147483647 w 1071"/>
                <a:gd name="T103" fmla="*/ 2147483647 h 1157"/>
                <a:gd name="T104" fmla="*/ 2147483647 w 1071"/>
                <a:gd name="T105" fmla="*/ 2147483647 h 1157"/>
                <a:gd name="T106" fmla="*/ 2147483647 w 1071"/>
                <a:gd name="T107" fmla="*/ 2147483647 h 11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1157">
                  <a:moveTo>
                    <a:pt x="0" y="936"/>
                  </a:moveTo>
                  <a:lnTo>
                    <a:pt x="2" y="938"/>
                  </a:lnTo>
                  <a:lnTo>
                    <a:pt x="4" y="940"/>
                  </a:lnTo>
                  <a:lnTo>
                    <a:pt x="10" y="944"/>
                  </a:lnTo>
                  <a:lnTo>
                    <a:pt x="16" y="946"/>
                  </a:lnTo>
                  <a:lnTo>
                    <a:pt x="23" y="952"/>
                  </a:lnTo>
                  <a:lnTo>
                    <a:pt x="27" y="953"/>
                  </a:lnTo>
                  <a:lnTo>
                    <a:pt x="31" y="957"/>
                  </a:lnTo>
                  <a:lnTo>
                    <a:pt x="36" y="959"/>
                  </a:lnTo>
                  <a:lnTo>
                    <a:pt x="42" y="963"/>
                  </a:lnTo>
                  <a:lnTo>
                    <a:pt x="46" y="965"/>
                  </a:lnTo>
                  <a:lnTo>
                    <a:pt x="52" y="969"/>
                  </a:lnTo>
                  <a:lnTo>
                    <a:pt x="57" y="972"/>
                  </a:lnTo>
                  <a:lnTo>
                    <a:pt x="65" y="974"/>
                  </a:lnTo>
                  <a:lnTo>
                    <a:pt x="71" y="978"/>
                  </a:lnTo>
                  <a:lnTo>
                    <a:pt x="76" y="982"/>
                  </a:lnTo>
                  <a:lnTo>
                    <a:pt x="84" y="984"/>
                  </a:lnTo>
                  <a:lnTo>
                    <a:pt x="92" y="990"/>
                  </a:lnTo>
                  <a:lnTo>
                    <a:pt x="99" y="991"/>
                  </a:lnTo>
                  <a:lnTo>
                    <a:pt x="107" y="995"/>
                  </a:lnTo>
                  <a:lnTo>
                    <a:pt x="114" y="997"/>
                  </a:lnTo>
                  <a:lnTo>
                    <a:pt x="124" y="1001"/>
                  </a:lnTo>
                  <a:lnTo>
                    <a:pt x="133" y="1005"/>
                  </a:lnTo>
                  <a:lnTo>
                    <a:pt x="141" y="1009"/>
                  </a:lnTo>
                  <a:lnTo>
                    <a:pt x="152" y="1010"/>
                  </a:lnTo>
                  <a:lnTo>
                    <a:pt x="162" y="1014"/>
                  </a:lnTo>
                  <a:lnTo>
                    <a:pt x="171" y="1018"/>
                  </a:lnTo>
                  <a:lnTo>
                    <a:pt x="181" y="1020"/>
                  </a:lnTo>
                  <a:lnTo>
                    <a:pt x="192" y="1022"/>
                  </a:lnTo>
                  <a:lnTo>
                    <a:pt x="204" y="1024"/>
                  </a:lnTo>
                  <a:lnTo>
                    <a:pt x="213" y="1026"/>
                  </a:lnTo>
                  <a:lnTo>
                    <a:pt x="225" y="1028"/>
                  </a:lnTo>
                  <a:lnTo>
                    <a:pt x="238" y="1031"/>
                  </a:lnTo>
                  <a:lnTo>
                    <a:pt x="249" y="1033"/>
                  </a:lnTo>
                  <a:lnTo>
                    <a:pt x="261" y="1033"/>
                  </a:lnTo>
                  <a:lnTo>
                    <a:pt x="274" y="1035"/>
                  </a:lnTo>
                  <a:lnTo>
                    <a:pt x="285" y="1037"/>
                  </a:lnTo>
                  <a:lnTo>
                    <a:pt x="299" y="1039"/>
                  </a:lnTo>
                  <a:lnTo>
                    <a:pt x="312" y="1039"/>
                  </a:lnTo>
                  <a:lnTo>
                    <a:pt x="325" y="1041"/>
                  </a:lnTo>
                  <a:lnTo>
                    <a:pt x="339" y="1041"/>
                  </a:lnTo>
                  <a:lnTo>
                    <a:pt x="354" y="1041"/>
                  </a:lnTo>
                  <a:lnTo>
                    <a:pt x="367" y="1041"/>
                  </a:lnTo>
                  <a:lnTo>
                    <a:pt x="382" y="1041"/>
                  </a:lnTo>
                  <a:lnTo>
                    <a:pt x="398" y="1039"/>
                  </a:lnTo>
                  <a:lnTo>
                    <a:pt x="413" y="1039"/>
                  </a:lnTo>
                  <a:lnTo>
                    <a:pt x="426" y="1037"/>
                  </a:lnTo>
                  <a:lnTo>
                    <a:pt x="443" y="1035"/>
                  </a:lnTo>
                  <a:lnTo>
                    <a:pt x="458" y="1033"/>
                  </a:lnTo>
                  <a:lnTo>
                    <a:pt x="476" y="1031"/>
                  </a:lnTo>
                  <a:lnTo>
                    <a:pt x="491" y="1028"/>
                  </a:lnTo>
                  <a:lnTo>
                    <a:pt x="508" y="1026"/>
                  </a:lnTo>
                  <a:lnTo>
                    <a:pt x="525" y="1022"/>
                  </a:lnTo>
                  <a:lnTo>
                    <a:pt x="542" y="1018"/>
                  </a:lnTo>
                  <a:lnTo>
                    <a:pt x="559" y="1012"/>
                  </a:lnTo>
                  <a:lnTo>
                    <a:pt x="576" y="1009"/>
                  </a:lnTo>
                  <a:lnTo>
                    <a:pt x="593" y="1003"/>
                  </a:lnTo>
                  <a:lnTo>
                    <a:pt x="612" y="999"/>
                  </a:lnTo>
                  <a:lnTo>
                    <a:pt x="630" y="991"/>
                  </a:lnTo>
                  <a:lnTo>
                    <a:pt x="647" y="984"/>
                  </a:lnTo>
                  <a:lnTo>
                    <a:pt x="664" y="976"/>
                  </a:lnTo>
                  <a:lnTo>
                    <a:pt x="679" y="969"/>
                  </a:lnTo>
                  <a:lnTo>
                    <a:pt x="694" y="961"/>
                  </a:lnTo>
                  <a:lnTo>
                    <a:pt x="709" y="952"/>
                  </a:lnTo>
                  <a:lnTo>
                    <a:pt x="725" y="942"/>
                  </a:lnTo>
                  <a:lnTo>
                    <a:pt x="740" y="933"/>
                  </a:lnTo>
                  <a:lnTo>
                    <a:pt x="751" y="921"/>
                  </a:lnTo>
                  <a:lnTo>
                    <a:pt x="766" y="910"/>
                  </a:lnTo>
                  <a:lnTo>
                    <a:pt x="778" y="898"/>
                  </a:lnTo>
                  <a:lnTo>
                    <a:pt x="791" y="887"/>
                  </a:lnTo>
                  <a:lnTo>
                    <a:pt x="803" y="874"/>
                  </a:lnTo>
                  <a:lnTo>
                    <a:pt x="814" y="862"/>
                  </a:lnTo>
                  <a:lnTo>
                    <a:pt x="825" y="849"/>
                  </a:lnTo>
                  <a:lnTo>
                    <a:pt x="837" y="836"/>
                  </a:lnTo>
                  <a:lnTo>
                    <a:pt x="846" y="820"/>
                  </a:lnTo>
                  <a:lnTo>
                    <a:pt x="856" y="807"/>
                  </a:lnTo>
                  <a:lnTo>
                    <a:pt x="865" y="792"/>
                  </a:lnTo>
                  <a:lnTo>
                    <a:pt x="875" y="779"/>
                  </a:lnTo>
                  <a:lnTo>
                    <a:pt x="882" y="763"/>
                  </a:lnTo>
                  <a:lnTo>
                    <a:pt x="892" y="748"/>
                  </a:lnTo>
                  <a:lnTo>
                    <a:pt x="900" y="733"/>
                  </a:lnTo>
                  <a:lnTo>
                    <a:pt x="907" y="718"/>
                  </a:lnTo>
                  <a:lnTo>
                    <a:pt x="913" y="703"/>
                  </a:lnTo>
                  <a:lnTo>
                    <a:pt x="920" y="687"/>
                  </a:lnTo>
                  <a:lnTo>
                    <a:pt x="926" y="670"/>
                  </a:lnTo>
                  <a:lnTo>
                    <a:pt x="934" y="655"/>
                  </a:lnTo>
                  <a:lnTo>
                    <a:pt x="939" y="640"/>
                  </a:lnTo>
                  <a:lnTo>
                    <a:pt x="945" y="625"/>
                  </a:lnTo>
                  <a:lnTo>
                    <a:pt x="949" y="608"/>
                  </a:lnTo>
                  <a:lnTo>
                    <a:pt x="955" y="592"/>
                  </a:lnTo>
                  <a:lnTo>
                    <a:pt x="958" y="575"/>
                  </a:lnTo>
                  <a:lnTo>
                    <a:pt x="964" y="560"/>
                  </a:lnTo>
                  <a:lnTo>
                    <a:pt x="968" y="545"/>
                  </a:lnTo>
                  <a:lnTo>
                    <a:pt x="972" y="530"/>
                  </a:lnTo>
                  <a:lnTo>
                    <a:pt x="976" y="513"/>
                  </a:lnTo>
                  <a:lnTo>
                    <a:pt x="977" y="497"/>
                  </a:lnTo>
                  <a:lnTo>
                    <a:pt x="981" y="480"/>
                  </a:lnTo>
                  <a:lnTo>
                    <a:pt x="983" y="467"/>
                  </a:lnTo>
                  <a:lnTo>
                    <a:pt x="985" y="452"/>
                  </a:lnTo>
                  <a:lnTo>
                    <a:pt x="987" y="437"/>
                  </a:lnTo>
                  <a:lnTo>
                    <a:pt x="989" y="422"/>
                  </a:lnTo>
                  <a:lnTo>
                    <a:pt x="991" y="408"/>
                  </a:lnTo>
                  <a:lnTo>
                    <a:pt x="993" y="393"/>
                  </a:lnTo>
                  <a:lnTo>
                    <a:pt x="993" y="380"/>
                  </a:lnTo>
                  <a:lnTo>
                    <a:pt x="995" y="365"/>
                  </a:lnTo>
                  <a:lnTo>
                    <a:pt x="996" y="353"/>
                  </a:lnTo>
                  <a:lnTo>
                    <a:pt x="996" y="340"/>
                  </a:lnTo>
                  <a:lnTo>
                    <a:pt x="998" y="327"/>
                  </a:lnTo>
                  <a:lnTo>
                    <a:pt x="998" y="315"/>
                  </a:lnTo>
                  <a:lnTo>
                    <a:pt x="998" y="304"/>
                  </a:lnTo>
                  <a:lnTo>
                    <a:pt x="998" y="290"/>
                  </a:lnTo>
                  <a:lnTo>
                    <a:pt x="998" y="281"/>
                  </a:lnTo>
                  <a:lnTo>
                    <a:pt x="998" y="271"/>
                  </a:lnTo>
                  <a:lnTo>
                    <a:pt x="998" y="260"/>
                  </a:lnTo>
                  <a:lnTo>
                    <a:pt x="998" y="251"/>
                  </a:lnTo>
                  <a:lnTo>
                    <a:pt x="996" y="243"/>
                  </a:lnTo>
                  <a:lnTo>
                    <a:pt x="996" y="233"/>
                  </a:lnTo>
                  <a:lnTo>
                    <a:pt x="996" y="226"/>
                  </a:lnTo>
                  <a:lnTo>
                    <a:pt x="995" y="220"/>
                  </a:lnTo>
                  <a:lnTo>
                    <a:pt x="995" y="213"/>
                  </a:lnTo>
                  <a:lnTo>
                    <a:pt x="993" y="207"/>
                  </a:lnTo>
                  <a:lnTo>
                    <a:pt x="993" y="203"/>
                  </a:lnTo>
                  <a:lnTo>
                    <a:pt x="991" y="197"/>
                  </a:lnTo>
                  <a:lnTo>
                    <a:pt x="989" y="192"/>
                  </a:lnTo>
                  <a:lnTo>
                    <a:pt x="987" y="188"/>
                  </a:lnTo>
                  <a:lnTo>
                    <a:pt x="987" y="182"/>
                  </a:lnTo>
                  <a:lnTo>
                    <a:pt x="985" y="173"/>
                  </a:lnTo>
                  <a:lnTo>
                    <a:pt x="981" y="165"/>
                  </a:lnTo>
                  <a:lnTo>
                    <a:pt x="979" y="156"/>
                  </a:lnTo>
                  <a:lnTo>
                    <a:pt x="976" y="148"/>
                  </a:lnTo>
                  <a:lnTo>
                    <a:pt x="974" y="140"/>
                  </a:lnTo>
                  <a:lnTo>
                    <a:pt x="972" y="135"/>
                  </a:lnTo>
                  <a:lnTo>
                    <a:pt x="968" y="127"/>
                  </a:lnTo>
                  <a:lnTo>
                    <a:pt x="966" y="121"/>
                  </a:lnTo>
                  <a:lnTo>
                    <a:pt x="964" y="114"/>
                  </a:lnTo>
                  <a:lnTo>
                    <a:pt x="960" y="108"/>
                  </a:lnTo>
                  <a:lnTo>
                    <a:pt x="958" y="102"/>
                  </a:lnTo>
                  <a:lnTo>
                    <a:pt x="957" y="99"/>
                  </a:lnTo>
                  <a:lnTo>
                    <a:pt x="955" y="93"/>
                  </a:lnTo>
                  <a:lnTo>
                    <a:pt x="951" y="89"/>
                  </a:lnTo>
                  <a:lnTo>
                    <a:pt x="947" y="81"/>
                  </a:lnTo>
                  <a:lnTo>
                    <a:pt x="941" y="74"/>
                  </a:lnTo>
                  <a:lnTo>
                    <a:pt x="938" y="68"/>
                  </a:lnTo>
                  <a:lnTo>
                    <a:pt x="936" y="64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9"/>
                  </a:lnTo>
                  <a:lnTo>
                    <a:pt x="949" y="13"/>
                  </a:lnTo>
                  <a:lnTo>
                    <a:pt x="955" y="21"/>
                  </a:lnTo>
                  <a:lnTo>
                    <a:pt x="957" y="24"/>
                  </a:lnTo>
                  <a:lnTo>
                    <a:pt x="958" y="28"/>
                  </a:lnTo>
                  <a:lnTo>
                    <a:pt x="960" y="34"/>
                  </a:lnTo>
                  <a:lnTo>
                    <a:pt x="964" y="38"/>
                  </a:lnTo>
                  <a:lnTo>
                    <a:pt x="966" y="43"/>
                  </a:lnTo>
                  <a:lnTo>
                    <a:pt x="970" y="49"/>
                  </a:lnTo>
                  <a:lnTo>
                    <a:pt x="972" y="53"/>
                  </a:lnTo>
                  <a:lnTo>
                    <a:pt x="976" y="61"/>
                  </a:lnTo>
                  <a:lnTo>
                    <a:pt x="979" y="66"/>
                  </a:lnTo>
                  <a:lnTo>
                    <a:pt x="981" y="72"/>
                  </a:lnTo>
                  <a:lnTo>
                    <a:pt x="985" y="78"/>
                  </a:lnTo>
                  <a:lnTo>
                    <a:pt x="989" y="85"/>
                  </a:lnTo>
                  <a:lnTo>
                    <a:pt x="993" y="93"/>
                  </a:lnTo>
                  <a:lnTo>
                    <a:pt x="996" y="99"/>
                  </a:lnTo>
                  <a:lnTo>
                    <a:pt x="998" y="108"/>
                  </a:lnTo>
                  <a:lnTo>
                    <a:pt x="1004" y="116"/>
                  </a:lnTo>
                  <a:lnTo>
                    <a:pt x="1006" y="123"/>
                  </a:lnTo>
                  <a:lnTo>
                    <a:pt x="1010" y="133"/>
                  </a:lnTo>
                  <a:lnTo>
                    <a:pt x="1014" y="140"/>
                  </a:lnTo>
                  <a:lnTo>
                    <a:pt x="1017" y="150"/>
                  </a:lnTo>
                  <a:lnTo>
                    <a:pt x="1021" y="157"/>
                  </a:lnTo>
                  <a:lnTo>
                    <a:pt x="1025" y="167"/>
                  </a:lnTo>
                  <a:lnTo>
                    <a:pt x="1027" y="176"/>
                  </a:lnTo>
                  <a:lnTo>
                    <a:pt x="1031" y="186"/>
                  </a:lnTo>
                  <a:lnTo>
                    <a:pt x="1033" y="195"/>
                  </a:lnTo>
                  <a:lnTo>
                    <a:pt x="1036" y="205"/>
                  </a:lnTo>
                  <a:lnTo>
                    <a:pt x="1040" y="216"/>
                  </a:lnTo>
                  <a:lnTo>
                    <a:pt x="1044" y="226"/>
                  </a:lnTo>
                  <a:lnTo>
                    <a:pt x="1046" y="235"/>
                  </a:lnTo>
                  <a:lnTo>
                    <a:pt x="1048" y="247"/>
                  </a:lnTo>
                  <a:lnTo>
                    <a:pt x="1052" y="258"/>
                  </a:lnTo>
                  <a:lnTo>
                    <a:pt x="1053" y="270"/>
                  </a:lnTo>
                  <a:lnTo>
                    <a:pt x="1055" y="279"/>
                  </a:lnTo>
                  <a:lnTo>
                    <a:pt x="1059" y="290"/>
                  </a:lnTo>
                  <a:lnTo>
                    <a:pt x="1061" y="304"/>
                  </a:lnTo>
                  <a:lnTo>
                    <a:pt x="1063" y="315"/>
                  </a:lnTo>
                  <a:lnTo>
                    <a:pt x="1065" y="327"/>
                  </a:lnTo>
                  <a:lnTo>
                    <a:pt x="1065" y="338"/>
                  </a:lnTo>
                  <a:lnTo>
                    <a:pt x="1067" y="351"/>
                  </a:lnTo>
                  <a:lnTo>
                    <a:pt x="1069" y="363"/>
                  </a:lnTo>
                  <a:lnTo>
                    <a:pt x="1069" y="376"/>
                  </a:lnTo>
                  <a:lnTo>
                    <a:pt x="1071" y="387"/>
                  </a:lnTo>
                  <a:lnTo>
                    <a:pt x="1071" y="401"/>
                  </a:lnTo>
                  <a:lnTo>
                    <a:pt x="1071" y="414"/>
                  </a:lnTo>
                  <a:lnTo>
                    <a:pt x="1071" y="425"/>
                  </a:lnTo>
                  <a:lnTo>
                    <a:pt x="1071" y="441"/>
                  </a:lnTo>
                  <a:lnTo>
                    <a:pt x="1071" y="454"/>
                  </a:lnTo>
                  <a:lnTo>
                    <a:pt x="1071" y="467"/>
                  </a:lnTo>
                  <a:lnTo>
                    <a:pt x="1069" y="480"/>
                  </a:lnTo>
                  <a:lnTo>
                    <a:pt x="1069" y="494"/>
                  </a:lnTo>
                  <a:lnTo>
                    <a:pt x="1067" y="509"/>
                  </a:lnTo>
                  <a:lnTo>
                    <a:pt x="1065" y="522"/>
                  </a:lnTo>
                  <a:lnTo>
                    <a:pt x="1063" y="535"/>
                  </a:lnTo>
                  <a:lnTo>
                    <a:pt x="1059" y="549"/>
                  </a:lnTo>
                  <a:lnTo>
                    <a:pt x="1057" y="564"/>
                  </a:lnTo>
                  <a:lnTo>
                    <a:pt x="1055" y="577"/>
                  </a:lnTo>
                  <a:lnTo>
                    <a:pt x="1052" y="591"/>
                  </a:lnTo>
                  <a:lnTo>
                    <a:pt x="1048" y="604"/>
                  </a:lnTo>
                  <a:lnTo>
                    <a:pt x="1046" y="617"/>
                  </a:lnTo>
                  <a:lnTo>
                    <a:pt x="1042" y="630"/>
                  </a:lnTo>
                  <a:lnTo>
                    <a:pt x="1038" y="642"/>
                  </a:lnTo>
                  <a:lnTo>
                    <a:pt x="1034" y="655"/>
                  </a:lnTo>
                  <a:lnTo>
                    <a:pt x="1031" y="668"/>
                  </a:lnTo>
                  <a:lnTo>
                    <a:pt x="1027" y="682"/>
                  </a:lnTo>
                  <a:lnTo>
                    <a:pt x="1023" y="693"/>
                  </a:lnTo>
                  <a:lnTo>
                    <a:pt x="1019" y="706"/>
                  </a:lnTo>
                  <a:lnTo>
                    <a:pt x="1014" y="720"/>
                  </a:lnTo>
                  <a:lnTo>
                    <a:pt x="1010" y="733"/>
                  </a:lnTo>
                  <a:lnTo>
                    <a:pt x="1004" y="744"/>
                  </a:lnTo>
                  <a:lnTo>
                    <a:pt x="998" y="756"/>
                  </a:lnTo>
                  <a:lnTo>
                    <a:pt x="993" y="767"/>
                  </a:lnTo>
                  <a:lnTo>
                    <a:pt x="989" y="779"/>
                  </a:lnTo>
                  <a:lnTo>
                    <a:pt x="983" y="790"/>
                  </a:lnTo>
                  <a:lnTo>
                    <a:pt x="977" y="801"/>
                  </a:lnTo>
                  <a:lnTo>
                    <a:pt x="972" y="813"/>
                  </a:lnTo>
                  <a:lnTo>
                    <a:pt x="966" y="826"/>
                  </a:lnTo>
                  <a:lnTo>
                    <a:pt x="958" y="836"/>
                  </a:lnTo>
                  <a:lnTo>
                    <a:pt x="953" y="847"/>
                  </a:lnTo>
                  <a:lnTo>
                    <a:pt x="947" y="858"/>
                  </a:lnTo>
                  <a:lnTo>
                    <a:pt x="939" y="870"/>
                  </a:lnTo>
                  <a:lnTo>
                    <a:pt x="934" y="879"/>
                  </a:lnTo>
                  <a:lnTo>
                    <a:pt x="926" y="891"/>
                  </a:lnTo>
                  <a:lnTo>
                    <a:pt x="919" y="900"/>
                  </a:lnTo>
                  <a:lnTo>
                    <a:pt x="913" y="912"/>
                  </a:lnTo>
                  <a:lnTo>
                    <a:pt x="905" y="919"/>
                  </a:lnTo>
                  <a:lnTo>
                    <a:pt x="896" y="929"/>
                  </a:lnTo>
                  <a:lnTo>
                    <a:pt x="888" y="940"/>
                  </a:lnTo>
                  <a:lnTo>
                    <a:pt x="881" y="950"/>
                  </a:lnTo>
                  <a:lnTo>
                    <a:pt x="871" y="957"/>
                  </a:lnTo>
                  <a:lnTo>
                    <a:pt x="863" y="967"/>
                  </a:lnTo>
                  <a:lnTo>
                    <a:pt x="856" y="976"/>
                  </a:lnTo>
                  <a:lnTo>
                    <a:pt x="846" y="984"/>
                  </a:lnTo>
                  <a:lnTo>
                    <a:pt x="839" y="993"/>
                  </a:lnTo>
                  <a:lnTo>
                    <a:pt x="829" y="1001"/>
                  </a:lnTo>
                  <a:lnTo>
                    <a:pt x="820" y="1009"/>
                  </a:lnTo>
                  <a:lnTo>
                    <a:pt x="810" y="1018"/>
                  </a:lnTo>
                  <a:lnTo>
                    <a:pt x="801" y="1024"/>
                  </a:lnTo>
                  <a:lnTo>
                    <a:pt x="791" y="1033"/>
                  </a:lnTo>
                  <a:lnTo>
                    <a:pt x="782" y="1039"/>
                  </a:lnTo>
                  <a:lnTo>
                    <a:pt x="772" y="1048"/>
                  </a:lnTo>
                  <a:lnTo>
                    <a:pt x="763" y="1054"/>
                  </a:lnTo>
                  <a:lnTo>
                    <a:pt x="751" y="1062"/>
                  </a:lnTo>
                  <a:lnTo>
                    <a:pt x="740" y="1067"/>
                  </a:lnTo>
                  <a:lnTo>
                    <a:pt x="730" y="1073"/>
                  </a:lnTo>
                  <a:lnTo>
                    <a:pt x="719" y="1079"/>
                  </a:lnTo>
                  <a:lnTo>
                    <a:pt x="709" y="1086"/>
                  </a:lnTo>
                  <a:lnTo>
                    <a:pt x="698" y="1092"/>
                  </a:lnTo>
                  <a:lnTo>
                    <a:pt x="687" y="1098"/>
                  </a:lnTo>
                  <a:lnTo>
                    <a:pt x="675" y="1104"/>
                  </a:lnTo>
                  <a:lnTo>
                    <a:pt x="664" y="1107"/>
                  </a:lnTo>
                  <a:lnTo>
                    <a:pt x="652" y="1113"/>
                  </a:lnTo>
                  <a:lnTo>
                    <a:pt x="641" y="1119"/>
                  </a:lnTo>
                  <a:lnTo>
                    <a:pt x="630" y="1123"/>
                  </a:lnTo>
                  <a:lnTo>
                    <a:pt x="616" y="1128"/>
                  </a:lnTo>
                  <a:lnTo>
                    <a:pt x="605" y="1132"/>
                  </a:lnTo>
                  <a:lnTo>
                    <a:pt x="592" y="1136"/>
                  </a:lnTo>
                  <a:lnTo>
                    <a:pt x="580" y="1138"/>
                  </a:lnTo>
                  <a:lnTo>
                    <a:pt x="567" y="1142"/>
                  </a:lnTo>
                  <a:lnTo>
                    <a:pt x="554" y="1143"/>
                  </a:lnTo>
                  <a:lnTo>
                    <a:pt x="542" y="1147"/>
                  </a:lnTo>
                  <a:lnTo>
                    <a:pt x="531" y="1149"/>
                  </a:lnTo>
                  <a:lnTo>
                    <a:pt x="517" y="1151"/>
                  </a:lnTo>
                  <a:lnTo>
                    <a:pt x="506" y="1153"/>
                  </a:lnTo>
                  <a:lnTo>
                    <a:pt x="495" y="1155"/>
                  </a:lnTo>
                  <a:lnTo>
                    <a:pt x="481" y="1155"/>
                  </a:lnTo>
                  <a:lnTo>
                    <a:pt x="470" y="1157"/>
                  </a:lnTo>
                  <a:lnTo>
                    <a:pt x="458" y="1157"/>
                  </a:lnTo>
                  <a:lnTo>
                    <a:pt x="447" y="1157"/>
                  </a:lnTo>
                  <a:lnTo>
                    <a:pt x="434" y="1157"/>
                  </a:lnTo>
                  <a:lnTo>
                    <a:pt x="422" y="1157"/>
                  </a:lnTo>
                  <a:lnTo>
                    <a:pt x="411" y="1157"/>
                  </a:lnTo>
                  <a:lnTo>
                    <a:pt x="401" y="1157"/>
                  </a:lnTo>
                  <a:lnTo>
                    <a:pt x="388" y="1157"/>
                  </a:lnTo>
                  <a:lnTo>
                    <a:pt x="379" y="1155"/>
                  </a:lnTo>
                  <a:lnTo>
                    <a:pt x="367" y="1155"/>
                  </a:lnTo>
                  <a:lnTo>
                    <a:pt x="356" y="1153"/>
                  </a:lnTo>
                  <a:lnTo>
                    <a:pt x="344" y="1151"/>
                  </a:lnTo>
                  <a:lnTo>
                    <a:pt x="335" y="1149"/>
                  </a:lnTo>
                  <a:lnTo>
                    <a:pt x="325" y="1149"/>
                  </a:lnTo>
                  <a:lnTo>
                    <a:pt x="316" y="1147"/>
                  </a:lnTo>
                  <a:lnTo>
                    <a:pt x="304" y="1145"/>
                  </a:lnTo>
                  <a:lnTo>
                    <a:pt x="295" y="1143"/>
                  </a:lnTo>
                  <a:lnTo>
                    <a:pt x="285" y="1142"/>
                  </a:lnTo>
                  <a:lnTo>
                    <a:pt x="276" y="1140"/>
                  </a:lnTo>
                  <a:lnTo>
                    <a:pt x="266" y="1138"/>
                  </a:lnTo>
                  <a:lnTo>
                    <a:pt x="257" y="1134"/>
                  </a:lnTo>
                  <a:lnTo>
                    <a:pt x="249" y="1132"/>
                  </a:lnTo>
                  <a:lnTo>
                    <a:pt x="240" y="1130"/>
                  </a:lnTo>
                  <a:lnTo>
                    <a:pt x="230" y="1128"/>
                  </a:lnTo>
                  <a:lnTo>
                    <a:pt x="223" y="1124"/>
                  </a:lnTo>
                  <a:lnTo>
                    <a:pt x="213" y="1123"/>
                  </a:lnTo>
                  <a:lnTo>
                    <a:pt x="208" y="1119"/>
                  </a:lnTo>
                  <a:lnTo>
                    <a:pt x="198" y="1117"/>
                  </a:lnTo>
                  <a:lnTo>
                    <a:pt x="190" y="1113"/>
                  </a:lnTo>
                  <a:lnTo>
                    <a:pt x="183" y="1111"/>
                  </a:lnTo>
                  <a:lnTo>
                    <a:pt x="177" y="1109"/>
                  </a:lnTo>
                  <a:lnTo>
                    <a:pt x="169" y="1105"/>
                  </a:lnTo>
                  <a:lnTo>
                    <a:pt x="162" y="1104"/>
                  </a:lnTo>
                  <a:lnTo>
                    <a:pt x="156" y="1102"/>
                  </a:lnTo>
                  <a:lnTo>
                    <a:pt x="150" y="1098"/>
                  </a:lnTo>
                  <a:lnTo>
                    <a:pt x="145" y="1096"/>
                  </a:lnTo>
                  <a:lnTo>
                    <a:pt x="139" y="1094"/>
                  </a:lnTo>
                  <a:lnTo>
                    <a:pt x="133" y="1090"/>
                  </a:lnTo>
                  <a:lnTo>
                    <a:pt x="130" y="1088"/>
                  </a:lnTo>
                  <a:lnTo>
                    <a:pt x="124" y="1086"/>
                  </a:lnTo>
                  <a:lnTo>
                    <a:pt x="120" y="1085"/>
                  </a:lnTo>
                  <a:lnTo>
                    <a:pt x="114" y="1081"/>
                  </a:lnTo>
                  <a:lnTo>
                    <a:pt x="111" y="1079"/>
                  </a:lnTo>
                  <a:lnTo>
                    <a:pt x="103" y="1075"/>
                  </a:lnTo>
                  <a:lnTo>
                    <a:pt x="99" y="1073"/>
                  </a:lnTo>
                  <a:lnTo>
                    <a:pt x="93" y="1069"/>
                  </a:lnTo>
                  <a:lnTo>
                    <a:pt x="92" y="1067"/>
                  </a:lnTo>
                  <a:lnTo>
                    <a:pt x="88" y="1067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924" name="Group 28693"/>
          <p:cNvGrpSpPr>
            <a:grpSpLocks/>
          </p:cNvGrpSpPr>
          <p:nvPr/>
        </p:nvGrpSpPr>
        <p:grpSpPr bwMode="auto">
          <a:xfrm>
            <a:off x="407820" y="5292906"/>
            <a:ext cx="10042787" cy="1223301"/>
            <a:chOff x="55355" y="5171493"/>
            <a:chExt cx="10412790" cy="1223475"/>
          </a:xfrm>
        </p:grpSpPr>
        <p:sp>
          <p:nvSpPr>
            <p:cNvPr id="81961" name="Text Box 10"/>
            <p:cNvSpPr txBox="1">
              <a:spLocks noChangeArrowheads="1"/>
            </p:cNvSpPr>
            <p:nvPr/>
          </p:nvSpPr>
          <p:spPr bwMode="auto">
            <a:xfrm>
              <a:off x="940460" y="5171493"/>
              <a:ext cx="9527685" cy="122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28" tIns="45665" rIns="91328" bIns="45665">
              <a:spAutoFit/>
            </a:bodyPr>
            <a:lstStyle>
              <a:lvl1pPr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REMEMBER!</a:t>
              </a:r>
              <a:endParaRPr lang="en-GB" altLang="en-US" sz="2100" dirty="0">
                <a:solidFill>
                  <a:srgbClr val="8A351A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You must record in time-sheets the time the person worked in the project!</a:t>
              </a:r>
              <a:endParaRPr lang="en-GB" altLang="en-US" sz="2100" dirty="0">
                <a:solidFill>
                  <a:srgbClr val="8A351A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55355" y="5500507"/>
              <a:ext cx="677549" cy="565447"/>
            </a:xfrm>
            <a:prstGeom prst="triangle">
              <a:avLst/>
            </a:prstGeom>
            <a:solidFill>
              <a:srgbClr val="F6F000"/>
            </a:solidFill>
            <a:ln w="38100" cap="rnd">
              <a:solidFill>
                <a:schemeClr val="tx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28" tIns="45665" rIns="91328" bIns="45665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37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rPr>
                <a:t>!</a:t>
              </a:r>
              <a:endParaRPr lang="en-GB" sz="37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endParaRP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502800"/>
                </a:solidFill>
              </a:endParaRPr>
            </a:p>
          </p:txBody>
        </p:sp>
      </p:grpSp>
      <p:sp>
        <p:nvSpPr>
          <p:cNvPr id="81926" name="Rectangle 28694"/>
          <p:cNvSpPr>
            <a:spLocks noChangeArrowheads="1"/>
          </p:cNvSpPr>
          <p:nvPr/>
        </p:nvSpPr>
        <p:spPr bwMode="auto">
          <a:xfrm>
            <a:off x="440016" y="1446790"/>
            <a:ext cx="9910763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You can only declare hours </a:t>
            </a:r>
            <a:r>
              <a:rPr lang="en-GB" sz="2400" u="sng" dirty="0" smtClean="0">
                <a:solidFill>
                  <a:srgbClr val="0F5494"/>
                </a:solidFill>
                <a:sym typeface="Wingdings" pitchFamily="2" charset="2"/>
              </a:rPr>
              <a:t>really </a:t>
            </a:r>
            <a:r>
              <a:rPr lang="en-GB" sz="2400" u="sng" dirty="0">
                <a:solidFill>
                  <a:srgbClr val="0F5494"/>
                </a:solidFill>
                <a:sym typeface="Wingdings" pitchFamily="2" charset="2"/>
              </a:rPr>
              <a:t>worked</a:t>
            </a:r>
            <a:r>
              <a:rPr lang="en-GB" sz="2400" dirty="0">
                <a:solidFill>
                  <a:srgbClr val="0F5494"/>
                </a:solidFill>
                <a:sym typeface="Wingdings" pitchFamily="2" charset="2"/>
              </a:rPr>
              <a:t> on the </a:t>
            </a: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project</a:t>
            </a:r>
            <a:endParaRPr lang="en-GB" sz="2400" dirty="0">
              <a:solidFill>
                <a:srgbClr val="0F5494"/>
              </a:solidFill>
              <a:sym typeface="Wingdings" pitchFamily="2" charset="2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602284" y="2346245"/>
            <a:ext cx="8848323" cy="236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6" tIns="45649" rIns="91296" bIns="45649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You </a:t>
            </a:r>
            <a:r>
              <a:rPr lang="en-GB" sz="2200" b="0" u="sng" dirty="0" smtClean="0">
                <a:solidFill>
                  <a:srgbClr val="0F5494"/>
                </a:solidFill>
                <a:latin typeface="+mj-lt"/>
              </a:rPr>
              <a:t>can</a:t>
            </a:r>
            <a:r>
              <a:rPr lang="en-GB" sz="2200" u="sng" dirty="0" smtClean="0">
                <a:solidFill>
                  <a:srgbClr val="0F5494"/>
                </a:solidFill>
                <a:latin typeface="+mj-lt"/>
              </a:rPr>
              <a:t>not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 declare: 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i="1" dirty="0">
                <a:solidFill>
                  <a:srgbClr val="0F5494"/>
                </a:solidFill>
                <a:latin typeface="+mj-lt"/>
              </a:rPr>
              <a:t>→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Budgeted time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(e.g. what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you indicated for the budget)</a:t>
            </a: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Estimated time (e.g.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a person’s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'guessing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')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Time allocation (e.g. x % of the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time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of the person)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Ho</a:t>
            </a:r>
            <a:r>
              <a:rPr lang="en-GB" sz="2800" dirty="0" smtClean="0">
                <a:solidFill>
                  <a:schemeClr val="bg1"/>
                </a:solidFill>
              </a:rPr>
              <a:t>urs worked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59271"/>
            <a:ext cx="2650835" cy="8642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HOW?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3003" y="1280965"/>
            <a:ext cx="5760640" cy="1055483"/>
            <a:chOff x="1458268" y="3756311"/>
            <a:chExt cx="5760640" cy="1055483"/>
          </a:xfrm>
        </p:grpSpPr>
        <p:sp>
          <p:nvSpPr>
            <p:cNvPr id="3" name="TextBox 2"/>
            <p:cNvSpPr txBox="1"/>
            <p:nvPr/>
          </p:nvSpPr>
          <p:spPr>
            <a:xfrm>
              <a:off x="1458268" y="401792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Hourly rate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8548" y="375631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Personnel costs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02006" y="4288574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742511" y="4290164"/>
              <a:ext cx="2972341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148" y="270051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132" y="3348583"/>
            <a:ext cx="10135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617" lvl="0" indent="-342787"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Real salary, social security contributions, taxes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and other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costs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included in the remuneration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that arise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from national law or the employment contract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16" y="44910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  <a:endParaRPr lang="en-GB" sz="2800" i="1" dirty="0">
              <a:solidFill>
                <a:srgbClr val="978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3283" y="128303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6741" y="180577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</a:p>
        </p:txBody>
      </p:sp>
      <p:sp>
        <p:nvSpPr>
          <p:cNvPr id="6" name="Frame 5"/>
          <p:cNvSpPr/>
          <p:nvPr/>
        </p:nvSpPr>
        <p:spPr>
          <a:xfrm>
            <a:off x="1170236" y="5197748"/>
            <a:ext cx="2448272" cy="122413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800" dirty="0" smtClean="0">
                <a:solidFill>
                  <a:srgbClr val="0000CC"/>
                </a:solidFill>
              </a:rPr>
              <a:t>1720</a:t>
            </a:r>
            <a:endParaRPr lang="en-GB" sz="2800" dirty="0">
              <a:solidFill>
                <a:srgbClr val="0000CC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842644" y="5557788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err="1" smtClean="0">
                <a:solidFill>
                  <a:schemeClr val="tx1"/>
                </a:solidFill>
              </a:rPr>
              <a:t>Individual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78948" y="5580831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smtClean="0">
                <a:solidFill>
                  <a:schemeClr val="tx1"/>
                </a:solidFill>
              </a:rPr>
              <a:t>Standard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 flipH="1">
            <a:off x="6931600" y="2790513"/>
            <a:ext cx="576064" cy="5186024"/>
          </a:xfrm>
          <a:prstGeom prst="leftBrace">
            <a:avLst>
              <a:gd name="adj1" fmla="val 8333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0075" y="4807461"/>
            <a:ext cx="431104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fr-BE" altLang="en-US" sz="2400" b="0" dirty="0" err="1" smtClean="0">
                <a:solidFill>
                  <a:srgbClr val="0000CC"/>
                </a:solidFill>
                <a:latin typeface="Calibri" pitchFamily="34" charset="0"/>
              </a:rPr>
              <a:t>Subject</a:t>
            </a:r>
            <a:r>
              <a:rPr lang="fr-BE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 to conditions</a:t>
            </a:r>
            <a:endParaRPr lang="en-GB" altLang="en-US" sz="24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 flipH="1">
            <a:off x="2250356" y="5173365"/>
            <a:ext cx="288032" cy="2831156"/>
          </a:xfrm>
          <a:prstGeom prst="leftBrace">
            <a:avLst>
              <a:gd name="adj1" fmla="val 44048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180" y="6732959"/>
            <a:ext cx="3114253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 algn="ctr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en-GB" altLang="en-US" sz="2400" dirty="0" smtClean="0">
                <a:solidFill>
                  <a:srgbClr val="00B050"/>
                </a:solidFill>
                <a:latin typeface="Calibri" pitchFamily="34" charset="0"/>
              </a:rPr>
              <a:t>Recommended</a:t>
            </a:r>
            <a:endParaRPr lang="en-GB" altLang="en-US" sz="24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2" grpId="0"/>
      <p:bldP spid="6" grpId="0" animBg="1"/>
      <p:bldP spid="18" grpId="0" animBg="1"/>
      <p:bldP spid="19" grpId="0" animBg="1"/>
      <p:bldP spid="10" grpId="0" animBg="1"/>
      <p:bldP spid="23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16024" y="1039484"/>
            <a:ext cx="10194891" cy="3453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WHEN?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90516" y="5220791"/>
            <a:ext cx="6666499" cy="796443"/>
            <a:chOff x="3690516" y="5219231"/>
            <a:chExt cx="6666499" cy="796443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690516" y="5403167"/>
              <a:ext cx="3364696" cy="461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000" dirty="0">
                  <a:solidFill>
                    <a:srgbClr val="640000"/>
                  </a:solidFill>
                </a:rPr>
                <a:t>Monthly </a:t>
              </a:r>
              <a:r>
                <a:rPr lang="en-GB" altLang="en-US" sz="20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000" b="0" dirty="0" smtClean="0">
                  <a:solidFill>
                    <a:srgbClr val="640000"/>
                  </a:solidFill>
                </a:rPr>
                <a:t>rate </a:t>
              </a:r>
              <a:r>
                <a:rPr lang="en-GB" altLang="en-US" sz="2400" b="0" dirty="0" smtClean="0">
                  <a:solidFill>
                    <a:srgbClr val="640000"/>
                  </a:solidFill>
                </a:rPr>
                <a:t>=</a:t>
              </a:r>
              <a:endParaRPr lang="en-GB" altLang="en-US" sz="2400" b="0" dirty="0">
                <a:solidFill>
                  <a:srgbClr val="64000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055212" y="5219231"/>
              <a:ext cx="3301803" cy="796443"/>
              <a:chOff x="6934859" y="4808467"/>
              <a:chExt cx="3301803" cy="7964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073615" y="4808467"/>
                <a:ext cx="2821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personnel costs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09423" y="5204800"/>
                <a:ext cx="3227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542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6934859" y="5204800"/>
                <a:ext cx="3171166" cy="120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5" name="Rectangle 28694"/>
          <p:cNvSpPr>
            <a:spLocks noChangeArrowheads="1"/>
          </p:cNvSpPr>
          <p:nvPr/>
        </p:nvSpPr>
        <p:spPr bwMode="auto">
          <a:xfrm>
            <a:off x="42788" y="1420493"/>
            <a:ext cx="10704512" cy="4924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600" dirty="0" smtClean="0">
                <a:solidFill>
                  <a:srgbClr val="0000CC"/>
                </a:solidFill>
                <a:sym typeface="Wingdings" pitchFamily="2" charset="2"/>
              </a:rPr>
              <a:t>   ONCE IN EACH FULL FINANCIAL YEAR</a:t>
            </a:r>
            <a:endParaRPr lang="en-GB" sz="2600" dirty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4096" y="2179143"/>
            <a:ext cx="8591371" cy="953416"/>
            <a:chOff x="864096" y="2140573"/>
            <a:chExt cx="8591371" cy="953416"/>
          </a:xfrm>
        </p:grpSpPr>
        <p:sp>
          <p:nvSpPr>
            <p:cNvPr id="22" name="TextBox 21"/>
            <p:cNvSpPr txBox="1"/>
            <p:nvPr/>
          </p:nvSpPr>
          <p:spPr>
            <a:xfrm>
              <a:off x="5170959" y="2140573"/>
              <a:ext cx="4055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personnel costs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6640" y="2632324"/>
              <a:ext cx="4638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54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4971511" y="2633532"/>
              <a:ext cx="4255138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864096" y="2361991"/>
              <a:ext cx="4337588" cy="492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600" dirty="0">
                  <a:solidFill>
                    <a:srgbClr val="640000"/>
                  </a:solidFill>
                </a:rPr>
                <a:t>Annual </a:t>
              </a:r>
              <a:r>
                <a:rPr lang="en-GB" altLang="en-US" sz="26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600" b="0" dirty="0" smtClean="0">
                  <a:solidFill>
                    <a:srgbClr val="640000"/>
                  </a:solidFill>
                </a:rPr>
                <a:t>rate =</a:t>
              </a:r>
              <a:endParaRPr lang="en-GB" altLang="en-US" sz="2600" b="0" dirty="0">
                <a:solidFill>
                  <a:srgbClr val="640000"/>
                </a:solidFill>
              </a:endParaRPr>
            </a:p>
          </p:txBody>
        </p:sp>
      </p:grpSp>
      <p:sp>
        <p:nvSpPr>
          <p:cNvPr id="37" name="Isosceles Triangle 36"/>
          <p:cNvSpPr/>
          <p:nvPr/>
        </p:nvSpPr>
        <p:spPr bwMode="auto">
          <a:xfrm>
            <a:off x="366390" y="363661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605371" y="3227970"/>
            <a:ext cx="9674907" cy="9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endParaRPr lang="fr-BE" altLang="en-US" sz="1600" b="0" dirty="0">
              <a:solidFill>
                <a:srgbClr val="3831BD"/>
              </a:solidFill>
              <a:sym typeface="Wingdings" pitchFamily="2" charset="2"/>
            </a:endParaRPr>
          </a:p>
          <a:p>
            <a:pPr marL="542747" indent="-542747" eaLnBrk="1" hangingPunct="1">
              <a:lnSpc>
                <a:spcPts val="2400"/>
              </a:lnSpc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For the months running from the end of the last financial year until the end of the reporting period you must use the hourly rate of the last financial year.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sp>
        <p:nvSpPr>
          <p:cNvPr id="40" name="Rectangle 28694"/>
          <p:cNvSpPr>
            <a:spLocks noChangeArrowheads="1"/>
          </p:cNvSpPr>
          <p:nvPr/>
        </p:nvSpPr>
        <p:spPr bwMode="auto">
          <a:xfrm>
            <a:off x="3042443" y="4748706"/>
            <a:ext cx="7662069" cy="4000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  Or, if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you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prefer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it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, once PER MONTH</a:t>
            </a:r>
            <a:endParaRPr lang="en-GB" sz="2000" dirty="0">
              <a:solidFill>
                <a:srgbClr val="0000CC"/>
              </a:solidFill>
              <a:sym typeface="Wingdings" pitchFamily="2" charset="2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3690516" y="615689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3352941" y="6219787"/>
            <a:ext cx="7404541" cy="3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Be careful! There are special rules for this option.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305">
            <a:off x="945371" y="5063044"/>
            <a:ext cx="1346830" cy="14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50398"/>
              </p:ext>
            </p:extLst>
          </p:nvPr>
        </p:nvGraphicFramePr>
        <p:xfrm>
          <a:off x="356447" y="1038456"/>
          <a:ext cx="9924812" cy="604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D</a:t>
            </a:r>
            <a:r>
              <a:rPr lang="fr-BE" sz="3000" dirty="0" err="1" smtClean="0">
                <a:solidFill>
                  <a:schemeClr val="bg1"/>
                </a:solidFill>
              </a:rPr>
              <a:t>ouble</a:t>
            </a:r>
            <a:r>
              <a:rPr lang="fr-BE" sz="3000" dirty="0" smtClean="0">
                <a:solidFill>
                  <a:schemeClr val="bg1"/>
                </a:solidFill>
              </a:rPr>
              <a:t> </a:t>
            </a:r>
            <a:r>
              <a:rPr lang="fr-BE" sz="3000" dirty="0" err="1">
                <a:solidFill>
                  <a:schemeClr val="bg1"/>
                </a:solidFill>
              </a:rPr>
              <a:t>ceiling</a:t>
            </a:r>
            <a:endParaRPr lang="en-GB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322367" y="3320010"/>
            <a:ext cx="7137603" cy="504649"/>
            <a:chOff x="1763688" y="3240863"/>
            <a:chExt cx="7137604" cy="504649"/>
          </a:xfrm>
        </p:grpSpPr>
        <p:sp>
          <p:nvSpPr>
            <p:cNvPr id="10" name="Rectangle 9"/>
            <p:cNvSpPr/>
            <p:nvPr/>
          </p:nvSpPr>
          <p:spPr>
            <a:xfrm>
              <a:off x="2267744" y="3240863"/>
              <a:ext cx="663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hours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annual productive hours 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22366" y="5752735"/>
            <a:ext cx="7652167" cy="504649"/>
            <a:chOff x="1763688" y="3240863"/>
            <a:chExt cx="7652168" cy="504649"/>
          </a:xfrm>
        </p:grpSpPr>
        <p:sp>
          <p:nvSpPr>
            <p:cNvPr id="13" name="Rectangle 12"/>
            <p:cNvSpPr/>
            <p:nvPr/>
          </p:nvSpPr>
          <p:spPr>
            <a:xfrm>
              <a:off x="2267744" y="3240863"/>
              <a:ext cx="7148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cost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personnel costs for the person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0" y="2894009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4" y="5304392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32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21570</TotalTime>
  <Words>733</Words>
  <Application>Microsoft Office PowerPoint</Application>
  <PresentationFormat>Custom</PresentationFormat>
  <Paragraphs>126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EC Square Sans Pro Medium</vt:lpstr>
      <vt:lpstr>Georgia</vt:lpstr>
      <vt:lpstr>Symbol</vt:lpstr>
      <vt:lpstr>Tahoma</vt:lpstr>
      <vt:lpstr>Times New Roman</vt:lpstr>
      <vt:lpstr>Verdana</vt:lpstr>
      <vt:lpstr>Webdings</vt:lpstr>
      <vt:lpstr>Wingdings</vt:lpstr>
      <vt:lpstr>2_Default Design</vt:lpstr>
      <vt:lpstr>3_Default Design</vt:lpstr>
      <vt:lpstr>1_Default Design</vt:lpstr>
      <vt:lpstr>4_Default Design</vt:lpstr>
      <vt:lpstr>PowerPoint Presentation</vt:lpstr>
      <vt:lpstr>PowerPoint Presentation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INFO: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MEJUTO GAYOSO David (RTD)</cp:lastModifiedBy>
  <cp:revision>1008</cp:revision>
  <cp:lastPrinted>2018-03-29T07:34:46Z</cp:lastPrinted>
  <dcterms:created xsi:type="dcterms:W3CDTF">2011-10-28T10:25:18Z</dcterms:created>
  <dcterms:modified xsi:type="dcterms:W3CDTF">2020-12-14T11:02:57Z</dcterms:modified>
</cp:coreProperties>
</file>