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19"/>
  </p:notesMasterIdLst>
  <p:sldIdLst>
    <p:sldId id="256" r:id="rId3"/>
    <p:sldId id="943" r:id="rId4"/>
    <p:sldId id="922" r:id="rId5"/>
    <p:sldId id="267" r:id="rId6"/>
    <p:sldId id="277" r:id="rId7"/>
    <p:sldId id="938" r:id="rId8"/>
    <p:sldId id="934" r:id="rId9"/>
    <p:sldId id="259" r:id="rId10"/>
    <p:sldId id="924" r:id="rId11"/>
    <p:sldId id="925" r:id="rId12"/>
    <p:sldId id="933" r:id="rId13"/>
    <p:sldId id="931" r:id="rId14"/>
    <p:sldId id="930" r:id="rId15"/>
    <p:sldId id="942" r:id="rId16"/>
    <p:sldId id="928" r:id="rId17"/>
    <p:sldId id="269" r:id="rId18"/>
  </p:sldIdLst>
  <p:sldSz cx="9144000" cy="6858000" type="screen4x3"/>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228FF2"/>
    <a:srgbClr val="68BC6C"/>
    <a:srgbClr val="C988D4"/>
    <a:srgbClr val="0000FF"/>
    <a:srgbClr val="3E9DF4"/>
    <a:srgbClr val="FF913F"/>
    <a:srgbClr val="60B864"/>
    <a:srgbClr val="FF8A33"/>
    <a:srgbClr val="4CAA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461D13-219B-4117-ABEB-A5633FBC8A1E}" v="126" dt="2025-02-20T14:25:33.1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033" autoAdjust="0"/>
  </p:normalViewPr>
  <p:slideViewPr>
    <p:cSldViewPr snapToGrid="0">
      <p:cViewPr>
        <p:scale>
          <a:sx n="90" d="100"/>
          <a:sy n="90" d="100"/>
        </p:scale>
        <p:origin x="1234" y="-31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rezia Tombelli" userId="c8e5a95a-e1bf-4c8d-bd2b-07971fa9628d" providerId="ADAL" clId="{2D116EED-4227-49F6-8458-78D3FCAF17F5}"/>
    <pc:docChg chg="modSld">
      <pc:chgData name="Lucrezia Tombelli" userId="c8e5a95a-e1bf-4c8d-bd2b-07971fa9628d" providerId="ADAL" clId="{2D116EED-4227-49F6-8458-78D3FCAF17F5}" dt="2025-02-03T11:10:57.356" v="49" actId="20577"/>
      <pc:docMkLst>
        <pc:docMk/>
      </pc:docMkLst>
      <pc:sldChg chg="modNotesTx">
        <pc:chgData name="Lucrezia Tombelli" userId="c8e5a95a-e1bf-4c8d-bd2b-07971fa9628d" providerId="ADAL" clId="{2D116EED-4227-49F6-8458-78D3FCAF17F5}" dt="2025-02-03T09:04:35.646" v="21" actId="20577"/>
        <pc:sldMkLst>
          <pc:docMk/>
          <pc:sldMk cId="1268671320" sldId="259"/>
        </pc:sldMkLst>
      </pc:sldChg>
      <pc:sldChg chg="modNotesTx">
        <pc:chgData name="Lucrezia Tombelli" userId="c8e5a95a-e1bf-4c8d-bd2b-07971fa9628d" providerId="ADAL" clId="{2D116EED-4227-49F6-8458-78D3FCAF17F5}" dt="2025-02-03T09:05:04.897" v="30" actId="20577"/>
        <pc:sldMkLst>
          <pc:docMk/>
          <pc:sldMk cId="2481747208" sldId="269"/>
        </pc:sldMkLst>
      </pc:sldChg>
      <pc:sldChg chg="modNotesTx">
        <pc:chgData name="Lucrezia Tombelli" userId="c8e5a95a-e1bf-4c8d-bd2b-07971fa9628d" providerId="ADAL" clId="{2D116EED-4227-49F6-8458-78D3FCAF17F5}" dt="2025-02-03T09:04:23.652" v="18" actId="20577"/>
        <pc:sldMkLst>
          <pc:docMk/>
          <pc:sldMk cId="3436006120" sldId="277"/>
        </pc:sldMkLst>
      </pc:sldChg>
      <pc:sldChg chg="modNotesTx">
        <pc:chgData name="Lucrezia Tombelli" userId="c8e5a95a-e1bf-4c8d-bd2b-07971fa9628d" providerId="ADAL" clId="{2D116EED-4227-49F6-8458-78D3FCAF17F5}" dt="2025-02-03T09:04:40.968" v="23" actId="20577"/>
        <pc:sldMkLst>
          <pc:docMk/>
          <pc:sldMk cId="3068900510" sldId="925"/>
        </pc:sldMkLst>
      </pc:sldChg>
      <pc:sldChg chg="modSp mod modNotesTx">
        <pc:chgData name="Lucrezia Tombelli" userId="c8e5a95a-e1bf-4c8d-bd2b-07971fa9628d" providerId="ADAL" clId="{2D116EED-4227-49F6-8458-78D3FCAF17F5}" dt="2025-02-03T11:04:39.423" v="37" actId="1076"/>
        <pc:sldMkLst>
          <pc:docMk/>
          <pc:sldMk cId="106276603" sldId="928"/>
        </pc:sldMkLst>
        <pc:spChg chg="mod">
          <ac:chgData name="Lucrezia Tombelli" userId="c8e5a95a-e1bf-4c8d-bd2b-07971fa9628d" providerId="ADAL" clId="{2D116EED-4227-49F6-8458-78D3FCAF17F5}" dt="2025-02-03T11:04:39.423" v="37" actId="1076"/>
          <ac:spMkLst>
            <pc:docMk/>
            <pc:sldMk cId="106276603" sldId="928"/>
            <ac:spMk id="3" creationId="{BCE881A3-CC08-D1D5-B6B5-B2E1D31D7012}"/>
          </ac:spMkLst>
        </pc:spChg>
        <pc:graphicFrameChg chg="mod">
          <ac:chgData name="Lucrezia Tombelli" userId="c8e5a95a-e1bf-4c8d-bd2b-07971fa9628d" providerId="ADAL" clId="{2D116EED-4227-49F6-8458-78D3FCAF17F5}" dt="2025-02-03T11:04:35.777" v="36" actId="14100"/>
          <ac:graphicFrameMkLst>
            <pc:docMk/>
            <pc:sldMk cId="106276603" sldId="928"/>
            <ac:graphicFrameMk id="4" creationId="{3F2DF44B-2E47-FCDA-4454-075731F389DF}"/>
          </ac:graphicFrameMkLst>
        </pc:graphicFrameChg>
      </pc:sldChg>
      <pc:sldChg chg="modNotesTx">
        <pc:chgData name="Lucrezia Tombelli" userId="c8e5a95a-e1bf-4c8d-bd2b-07971fa9628d" providerId="ADAL" clId="{2D116EED-4227-49F6-8458-78D3FCAF17F5}" dt="2025-02-03T09:04:54.341" v="27" actId="20577"/>
        <pc:sldMkLst>
          <pc:docMk/>
          <pc:sldMk cId="3621750005" sldId="930"/>
        </pc:sldMkLst>
      </pc:sldChg>
      <pc:sldChg chg="modSp mod modNotesTx">
        <pc:chgData name="Lucrezia Tombelli" userId="c8e5a95a-e1bf-4c8d-bd2b-07971fa9628d" providerId="ADAL" clId="{2D116EED-4227-49F6-8458-78D3FCAF17F5}" dt="2025-02-03T11:09:46.107" v="43" actId="208"/>
        <pc:sldMkLst>
          <pc:docMk/>
          <pc:sldMk cId="818030407" sldId="931"/>
        </pc:sldMkLst>
        <pc:graphicFrameChg chg="mod">
          <ac:chgData name="Lucrezia Tombelli" userId="c8e5a95a-e1bf-4c8d-bd2b-07971fa9628d" providerId="ADAL" clId="{2D116EED-4227-49F6-8458-78D3FCAF17F5}" dt="2025-02-03T11:09:46.107" v="43" actId="208"/>
          <ac:graphicFrameMkLst>
            <pc:docMk/>
            <pc:sldMk cId="818030407" sldId="931"/>
            <ac:graphicFrameMk id="4" creationId="{FF4125DE-84CD-C226-9167-ED8241F7191B}"/>
          </ac:graphicFrameMkLst>
        </pc:graphicFrameChg>
      </pc:sldChg>
      <pc:sldChg chg="modNotesTx">
        <pc:chgData name="Lucrezia Tombelli" userId="c8e5a95a-e1bf-4c8d-bd2b-07971fa9628d" providerId="ADAL" clId="{2D116EED-4227-49F6-8458-78D3FCAF17F5}" dt="2025-02-03T09:04:45.714" v="24" actId="20577"/>
        <pc:sldMkLst>
          <pc:docMk/>
          <pc:sldMk cId="784006155" sldId="933"/>
        </pc:sldMkLst>
      </pc:sldChg>
      <pc:sldChg chg="modSp modNotesTx">
        <pc:chgData name="Lucrezia Tombelli" userId="c8e5a95a-e1bf-4c8d-bd2b-07971fa9628d" providerId="ADAL" clId="{2D116EED-4227-49F6-8458-78D3FCAF17F5}" dt="2025-02-03T11:03:00.867" v="35" actId="208"/>
        <pc:sldMkLst>
          <pc:docMk/>
          <pc:sldMk cId="1616285703" sldId="934"/>
        </pc:sldMkLst>
        <pc:graphicFrameChg chg="mod">
          <ac:chgData name="Lucrezia Tombelli" userId="c8e5a95a-e1bf-4c8d-bd2b-07971fa9628d" providerId="ADAL" clId="{2D116EED-4227-49F6-8458-78D3FCAF17F5}" dt="2025-02-03T11:03:00.867" v="35" actId="208"/>
          <ac:graphicFrameMkLst>
            <pc:docMk/>
            <pc:sldMk cId="1616285703" sldId="934"/>
            <ac:graphicFrameMk id="2" creationId="{876ADDAD-3681-2C3B-3394-CC1C1FFDB645}"/>
          </ac:graphicFrameMkLst>
        </pc:graphicFrameChg>
      </pc:sldChg>
      <pc:sldChg chg="modSp modNotesTx">
        <pc:chgData name="Lucrezia Tombelli" userId="c8e5a95a-e1bf-4c8d-bd2b-07971fa9628d" providerId="ADAL" clId="{2D116EED-4227-49F6-8458-78D3FCAF17F5}" dt="2025-02-03T11:10:57.356" v="49" actId="20577"/>
        <pc:sldMkLst>
          <pc:docMk/>
          <pc:sldMk cId="2384826036" sldId="938"/>
        </pc:sldMkLst>
        <pc:graphicFrameChg chg="mod">
          <ac:chgData name="Lucrezia Tombelli" userId="c8e5a95a-e1bf-4c8d-bd2b-07971fa9628d" providerId="ADAL" clId="{2D116EED-4227-49F6-8458-78D3FCAF17F5}" dt="2025-02-03T11:10:57.356" v="49" actId="20577"/>
          <ac:graphicFrameMkLst>
            <pc:docMk/>
            <pc:sldMk cId="2384826036" sldId="938"/>
            <ac:graphicFrameMk id="4" creationId="{D9512B0C-D2F6-FCD8-0B5F-CF953F297DD2}"/>
          </ac:graphicFrameMkLst>
        </pc:graphicFrameChg>
      </pc:sldChg>
      <pc:sldChg chg="modNotesTx">
        <pc:chgData name="Lucrezia Tombelli" userId="c8e5a95a-e1bf-4c8d-bd2b-07971fa9628d" providerId="ADAL" clId="{2D116EED-4227-49F6-8458-78D3FCAF17F5}" dt="2025-02-03T09:04:57.472" v="28" actId="20577"/>
        <pc:sldMkLst>
          <pc:docMk/>
          <pc:sldMk cId="3370650162" sldId="942"/>
        </pc:sldMkLst>
      </pc:sldChg>
    </pc:docChg>
  </pc:docChgLst>
  <pc:docChgLst>
    <pc:chgData name="Bianca Ilie" userId="aa0dca42-d8b7-4483-91df-b7046c60a2ac" providerId="ADAL" clId="{BE461D13-219B-4117-ABEB-A5633FBC8A1E}"/>
    <pc:docChg chg="undo redo custSel modSld">
      <pc:chgData name="Bianca Ilie" userId="aa0dca42-d8b7-4483-91df-b7046c60a2ac" providerId="ADAL" clId="{BE461D13-219B-4117-ABEB-A5633FBC8A1E}" dt="2025-02-20T14:31:47.704" v="337" actId="13926"/>
      <pc:docMkLst>
        <pc:docMk/>
      </pc:docMkLst>
      <pc:sldChg chg="modSp mod">
        <pc:chgData name="Bianca Ilie" userId="aa0dca42-d8b7-4483-91df-b7046c60a2ac" providerId="ADAL" clId="{BE461D13-219B-4117-ABEB-A5633FBC8A1E}" dt="2025-02-20T14:00:44.847" v="15" actId="20577"/>
        <pc:sldMkLst>
          <pc:docMk/>
          <pc:sldMk cId="2667303927" sldId="256"/>
        </pc:sldMkLst>
        <pc:spChg chg="mod">
          <ac:chgData name="Bianca Ilie" userId="aa0dca42-d8b7-4483-91df-b7046c60a2ac" providerId="ADAL" clId="{BE461D13-219B-4117-ABEB-A5633FBC8A1E}" dt="2025-02-20T14:00:44.847" v="15" actId="20577"/>
          <ac:spMkLst>
            <pc:docMk/>
            <pc:sldMk cId="2667303927" sldId="256"/>
            <ac:spMk id="2" creationId="{2EA8A3A8-BA6A-A053-DD65-F6D43164F215}"/>
          </ac:spMkLst>
        </pc:spChg>
      </pc:sldChg>
      <pc:sldChg chg="modSp">
        <pc:chgData name="Bianca Ilie" userId="aa0dca42-d8b7-4483-91df-b7046c60a2ac" providerId="ADAL" clId="{BE461D13-219B-4117-ABEB-A5633FBC8A1E}" dt="2025-02-20T14:11:28.886" v="101" actId="20577"/>
        <pc:sldMkLst>
          <pc:docMk/>
          <pc:sldMk cId="1268671320" sldId="259"/>
        </pc:sldMkLst>
        <pc:graphicFrameChg chg="mod">
          <ac:chgData name="Bianca Ilie" userId="aa0dca42-d8b7-4483-91df-b7046c60a2ac" providerId="ADAL" clId="{BE461D13-219B-4117-ABEB-A5633FBC8A1E}" dt="2025-02-20T14:11:28.886" v="101" actId="20577"/>
          <ac:graphicFrameMkLst>
            <pc:docMk/>
            <pc:sldMk cId="1268671320" sldId="259"/>
            <ac:graphicFrameMk id="4" creationId="{53C7237D-53BE-F3BE-9EFD-ACFF87ED42E6}"/>
          </ac:graphicFrameMkLst>
        </pc:graphicFrameChg>
      </pc:sldChg>
      <pc:sldChg chg="modSp mod">
        <pc:chgData name="Bianca Ilie" userId="aa0dca42-d8b7-4483-91df-b7046c60a2ac" providerId="ADAL" clId="{BE461D13-219B-4117-ABEB-A5633FBC8A1E}" dt="2025-02-20T14:31:47.704" v="337" actId="13926"/>
        <pc:sldMkLst>
          <pc:docMk/>
          <pc:sldMk cId="2481747208" sldId="269"/>
        </pc:sldMkLst>
        <pc:spChg chg="mod">
          <ac:chgData name="Bianca Ilie" userId="aa0dca42-d8b7-4483-91df-b7046c60a2ac" providerId="ADAL" clId="{BE461D13-219B-4117-ABEB-A5633FBC8A1E}" dt="2025-02-20T14:31:47.704" v="337" actId="13926"/>
          <ac:spMkLst>
            <pc:docMk/>
            <pc:sldMk cId="2481747208" sldId="269"/>
            <ac:spMk id="3" creationId="{31AC1DC3-EE4B-EB73-5D8A-FE5FCDDACEE1}"/>
          </ac:spMkLst>
        </pc:spChg>
      </pc:sldChg>
      <pc:sldChg chg="addSp delSp modSp mod">
        <pc:chgData name="Bianca Ilie" userId="aa0dca42-d8b7-4483-91df-b7046c60a2ac" providerId="ADAL" clId="{BE461D13-219B-4117-ABEB-A5633FBC8A1E}" dt="2025-02-20T14:13:15.179" v="181" actId="478"/>
        <pc:sldMkLst>
          <pc:docMk/>
          <pc:sldMk cId="2682839483" sldId="924"/>
        </pc:sldMkLst>
        <pc:spChg chg="add">
          <ac:chgData name="Bianca Ilie" userId="aa0dca42-d8b7-4483-91df-b7046c60a2ac" providerId="ADAL" clId="{BE461D13-219B-4117-ABEB-A5633FBC8A1E}" dt="2025-02-20T14:12:14.313" v="102"/>
          <ac:spMkLst>
            <pc:docMk/>
            <pc:sldMk cId="2682839483" sldId="924"/>
            <ac:spMk id="2" creationId="{222312BE-7122-8886-D50A-4919D19B1670}"/>
          </ac:spMkLst>
        </pc:spChg>
        <pc:spChg chg="add mod">
          <ac:chgData name="Bianca Ilie" userId="aa0dca42-d8b7-4483-91df-b7046c60a2ac" providerId="ADAL" clId="{BE461D13-219B-4117-ABEB-A5633FBC8A1E}" dt="2025-02-20T14:12:23.539" v="104"/>
          <ac:spMkLst>
            <pc:docMk/>
            <pc:sldMk cId="2682839483" sldId="924"/>
            <ac:spMk id="3" creationId="{915E5223-FEA0-502B-E4E9-B2B6716D6309}"/>
          </ac:spMkLst>
        </pc:spChg>
        <pc:spChg chg="add">
          <ac:chgData name="Bianca Ilie" userId="aa0dca42-d8b7-4483-91df-b7046c60a2ac" providerId="ADAL" clId="{BE461D13-219B-4117-ABEB-A5633FBC8A1E}" dt="2025-02-20T14:12:29.208" v="106"/>
          <ac:spMkLst>
            <pc:docMk/>
            <pc:sldMk cId="2682839483" sldId="924"/>
            <ac:spMk id="4" creationId="{542794DB-68F6-B635-7EF9-BA22972E7122}"/>
          </ac:spMkLst>
        </pc:spChg>
        <pc:spChg chg="mod">
          <ac:chgData name="Bianca Ilie" userId="aa0dca42-d8b7-4483-91df-b7046c60a2ac" providerId="ADAL" clId="{BE461D13-219B-4117-ABEB-A5633FBC8A1E}" dt="2025-02-20T14:13:10.921" v="180" actId="1076"/>
          <ac:spMkLst>
            <pc:docMk/>
            <pc:sldMk cId="2682839483" sldId="924"/>
            <ac:spMk id="5" creationId="{9296A537-FD84-847F-19DA-F90CF03694FE}"/>
          </ac:spMkLst>
        </pc:spChg>
        <pc:spChg chg="add">
          <ac:chgData name="Bianca Ilie" userId="aa0dca42-d8b7-4483-91df-b7046c60a2ac" providerId="ADAL" clId="{BE461D13-219B-4117-ABEB-A5633FBC8A1E}" dt="2025-02-20T14:12:36.921" v="109"/>
          <ac:spMkLst>
            <pc:docMk/>
            <pc:sldMk cId="2682839483" sldId="924"/>
            <ac:spMk id="6" creationId="{E1014393-130A-560F-755A-70B28E752ADF}"/>
          </ac:spMkLst>
        </pc:spChg>
        <pc:spChg chg="add del">
          <ac:chgData name="Bianca Ilie" userId="aa0dca42-d8b7-4483-91df-b7046c60a2ac" providerId="ADAL" clId="{BE461D13-219B-4117-ABEB-A5633FBC8A1E}" dt="2025-02-20T14:13:15.179" v="181" actId="478"/>
          <ac:spMkLst>
            <pc:docMk/>
            <pc:sldMk cId="2682839483" sldId="924"/>
            <ac:spMk id="7" creationId="{9AA93DA3-B440-2853-A81F-4AEB432E1C35}"/>
          </ac:spMkLst>
        </pc:spChg>
      </pc:sldChg>
      <pc:sldChg chg="modSp">
        <pc:chgData name="Bianca Ilie" userId="aa0dca42-d8b7-4483-91df-b7046c60a2ac" providerId="ADAL" clId="{BE461D13-219B-4117-ABEB-A5633FBC8A1E}" dt="2025-02-20T14:23:19.969" v="250" actId="20577"/>
        <pc:sldMkLst>
          <pc:docMk/>
          <pc:sldMk cId="106276603" sldId="928"/>
        </pc:sldMkLst>
        <pc:graphicFrameChg chg="mod">
          <ac:chgData name="Bianca Ilie" userId="aa0dca42-d8b7-4483-91df-b7046c60a2ac" providerId="ADAL" clId="{BE461D13-219B-4117-ABEB-A5633FBC8A1E}" dt="2025-02-20T14:23:19.969" v="250" actId="20577"/>
          <ac:graphicFrameMkLst>
            <pc:docMk/>
            <pc:sldMk cId="106276603" sldId="928"/>
            <ac:graphicFrameMk id="4" creationId="{3F2DF44B-2E47-FCDA-4454-075731F389DF}"/>
          </ac:graphicFrameMkLst>
        </pc:graphicFrameChg>
      </pc:sldChg>
      <pc:sldChg chg="modSp mod">
        <pc:chgData name="Bianca Ilie" userId="aa0dca42-d8b7-4483-91df-b7046c60a2ac" providerId="ADAL" clId="{BE461D13-219B-4117-ABEB-A5633FBC8A1E}" dt="2025-02-20T14:17:52.070" v="203"/>
        <pc:sldMkLst>
          <pc:docMk/>
          <pc:sldMk cId="3621750005" sldId="930"/>
        </pc:sldMkLst>
        <pc:spChg chg="mod">
          <ac:chgData name="Bianca Ilie" userId="aa0dca42-d8b7-4483-91df-b7046c60a2ac" providerId="ADAL" clId="{BE461D13-219B-4117-ABEB-A5633FBC8A1E}" dt="2025-02-20T14:17:52.070" v="203"/>
          <ac:spMkLst>
            <pc:docMk/>
            <pc:sldMk cId="3621750005" sldId="930"/>
            <ac:spMk id="2" creationId="{4816E138-1B26-A929-8BA9-CFCDBB0624E7}"/>
          </ac:spMkLst>
        </pc:spChg>
      </pc:sldChg>
      <pc:sldChg chg="modSp mod">
        <pc:chgData name="Bianca Ilie" userId="aa0dca42-d8b7-4483-91df-b7046c60a2ac" providerId="ADAL" clId="{BE461D13-219B-4117-ABEB-A5633FBC8A1E}" dt="2025-02-20T14:16:23.912" v="202" actId="20577"/>
        <pc:sldMkLst>
          <pc:docMk/>
          <pc:sldMk cId="818030407" sldId="931"/>
        </pc:sldMkLst>
        <pc:spChg chg="mod">
          <ac:chgData name="Bianca Ilie" userId="aa0dca42-d8b7-4483-91df-b7046c60a2ac" providerId="ADAL" clId="{BE461D13-219B-4117-ABEB-A5633FBC8A1E}" dt="2025-02-20T14:16:23.912" v="202" actId="20577"/>
          <ac:spMkLst>
            <pc:docMk/>
            <pc:sldMk cId="818030407" sldId="931"/>
            <ac:spMk id="2" creationId="{F2764FDB-3E3D-6E45-96AF-31C3B8CDF9D5}"/>
          </ac:spMkLst>
        </pc:spChg>
      </pc:sldChg>
      <pc:sldChg chg="modSp mod">
        <pc:chgData name="Bianca Ilie" userId="aa0dca42-d8b7-4483-91df-b7046c60a2ac" providerId="ADAL" clId="{BE461D13-219B-4117-ABEB-A5633FBC8A1E}" dt="2025-02-20T14:14:49.142" v="188"/>
        <pc:sldMkLst>
          <pc:docMk/>
          <pc:sldMk cId="784006155" sldId="933"/>
        </pc:sldMkLst>
        <pc:spChg chg="mod">
          <ac:chgData name="Bianca Ilie" userId="aa0dca42-d8b7-4483-91df-b7046c60a2ac" providerId="ADAL" clId="{BE461D13-219B-4117-ABEB-A5633FBC8A1E}" dt="2025-02-20T14:14:49.142" v="188"/>
          <ac:spMkLst>
            <pc:docMk/>
            <pc:sldMk cId="784006155" sldId="933"/>
            <ac:spMk id="2" creationId="{EE02D56B-45E6-6F92-07A3-BE4C955AB2EF}"/>
          </ac:spMkLst>
        </pc:spChg>
      </pc:sldChg>
      <pc:sldChg chg="modSp mod">
        <pc:chgData name="Bianca Ilie" userId="aa0dca42-d8b7-4483-91df-b7046c60a2ac" providerId="ADAL" clId="{BE461D13-219B-4117-ABEB-A5633FBC8A1E}" dt="2025-02-20T14:08:22.590" v="78" actId="20577"/>
        <pc:sldMkLst>
          <pc:docMk/>
          <pc:sldMk cId="2384826036" sldId="938"/>
        </pc:sldMkLst>
        <pc:spChg chg="mod">
          <ac:chgData name="Bianca Ilie" userId="aa0dca42-d8b7-4483-91df-b7046c60a2ac" providerId="ADAL" clId="{BE461D13-219B-4117-ABEB-A5633FBC8A1E}" dt="2025-02-20T14:06:17.249" v="35" actId="20577"/>
          <ac:spMkLst>
            <pc:docMk/>
            <pc:sldMk cId="2384826036" sldId="938"/>
            <ac:spMk id="2" creationId="{B400BA52-58CC-926F-C4F7-AE4580B82F57}"/>
          </ac:spMkLst>
        </pc:spChg>
        <pc:graphicFrameChg chg="mod">
          <ac:chgData name="Bianca Ilie" userId="aa0dca42-d8b7-4483-91df-b7046c60a2ac" providerId="ADAL" clId="{BE461D13-219B-4117-ABEB-A5633FBC8A1E}" dt="2025-02-20T14:08:22.590" v="78" actId="20577"/>
          <ac:graphicFrameMkLst>
            <pc:docMk/>
            <pc:sldMk cId="2384826036" sldId="938"/>
            <ac:graphicFrameMk id="4" creationId="{D9512B0C-D2F6-FCD8-0B5F-CF953F297DD2}"/>
          </ac:graphicFrameMkLst>
        </pc:graphicFrameChg>
      </pc:sldChg>
      <pc:sldChg chg="modSp">
        <pc:chgData name="Bianca Ilie" userId="aa0dca42-d8b7-4483-91df-b7046c60a2ac" providerId="ADAL" clId="{BE461D13-219B-4117-ABEB-A5633FBC8A1E}" dt="2025-02-20T14:19:38.403" v="205"/>
        <pc:sldMkLst>
          <pc:docMk/>
          <pc:sldMk cId="3370650162" sldId="942"/>
        </pc:sldMkLst>
        <pc:graphicFrameChg chg="mod">
          <ac:chgData name="Bianca Ilie" userId="aa0dca42-d8b7-4483-91df-b7046c60a2ac" providerId="ADAL" clId="{BE461D13-219B-4117-ABEB-A5633FBC8A1E}" dt="2025-02-20T14:19:38.403" v="205"/>
          <ac:graphicFrameMkLst>
            <pc:docMk/>
            <pc:sldMk cId="3370650162" sldId="942"/>
            <ac:graphicFrameMk id="13" creationId="{DD718E53-87D7-BA82-2DE5-6F473363A7D7}"/>
          </ac:graphicFrameMkLst>
        </pc:graphicFrameChg>
      </pc:sldChg>
    </pc:docChg>
  </pc:docChgLst>
  <pc:docChgLst>
    <pc:chgData name="Lucrezia Tombelli" userId="c8e5a95a-e1bf-4c8d-bd2b-07971fa9628d" providerId="ADAL" clId="{3BEACFF7-3645-40E4-8A0D-161BDA53639E}"/>
    <pc:docChg chg="undo custSel modSld">
      <pc:chgData name="Lucrezia Tombelli" userId="c8e5a95a-e1bf-4c8d-bd2b-07971fa9628d" providerId="ADAL" clId="{3BEACFF7-3645-40E4-8A0D-161BDA53639E}" dt="2025-02-19T09:14:26.588" v="45" actId="20577"/>
      <pc:docMkLst>
        <pc:docMk/>
      </pc:docMkLst>
      <pc:sldChg chg="modSp mod">
        <pc:chgData name="Lucrezia Tombelli" userId="c8e5a95a-e1bf-4c8d-bd2b-07971fa9628d" providerId="ADAL" clId="{3BEACFF7-3645-40E4-8A0D-161BDA53639E}" dt="2025-02-05T10:40:35.318" v="11" actId="20577"/>
        <pc:sldMkLst>
          <pc:docMk/>
          <pc:sldMk cId="2667303927" sldId="256"/>
        </pc:sldMkLst>
        <pc:spChg chg="mod">
          <ac:chgData name="Lucrezia Tombelli" userId="c8e5a95a-e1bf-4c8d-bd2b-07971fa9628d" providerId="ADAL" clId="{3BEACFF7-3645-40E4-8A0D-161BDA53639E}" dt="2025-02-05T10:40:35.318" v="11" actId="20577"/>
          <ac:spMkLst>
            <pc:docMk/>
            <pc:sldMk cId="2667303927" sldId="256"/>
            <ac:spMk id="2" creationId="{2EA8A3A8-BA6A-A053-DD65-F6D43164F215}"/>
          </ac:spMkLst>
        </pc:spChg>
      </pc:sldChg>
      <pc:sldChg chg="modNotesTx">
        <pc:chgData name="Lucrezia Tombelli" userId="c8e5a95a-e1bf-4c8d-bd2b-07971fa9628d" providerId="ADAL" clId="{3BEACFF7-3645-40E4-8A0D-161BDA53639E}" dt="2025-02-19T09:13:21.753" v="37"/>
        <pc:sldMkLst>
          <pc:docMk/>
          <pc:sldMk cId="1268671320" sldId="259"/>
        </pc:sldMkLst>
      </pc:sldChg>
      <pc:sldChg chg="modSp mod modNotesTx">
        <pc:chgData name="Lucrezia Tombelli" userId="c8e5a95a-e1bf-4c8d-bd2b-07971fa9628d" providerId="ADAL" clId="{3BEACFF7-3645-40E4-8A0D-161BDA53639E}" dt="2025-02-19T09:14:26.588" v="45" actId="20577"/>
        <pc:sldMkLst>
          <pc:docMk/>
          <pc:sldMk cId="2481747208" sldId="269"/>
        </pc:sldMkLst>
        <pc:spChg chg="mod">
          <ac:chgData name="Lucrezia Tombelli" userId="c8e5a95a-e1bf-4c8d-bd2b-07971fa9628d" providerId="ADAL" clId="{3BEACFF7-3645-40E4-8A0D-161BDA53639E}" dt="2025-02-05T10:42:34.127" v="33" actId="20577"/>
          <ac:spMkLst>
            <pc:docMk/>
            <pc:sldMk cId="2481747208" sldId="269"/>
            <ac:spMk id="3" creationId="{31AC1DC3-EE4B-EB73-5D8A-FE5FCDDACEE1}"/>
          </ac:spMkLst>
        </pc:spChg>
      </pc:sldChg>
      <pc:sldChg chg="modSp mod modNotesTx">
        <pc:chgData name="Lucrezia Tombelli" userId="c8e5a95a-e1bf-4c8d-bd2b-07971fa9628d" providerId="ADAL" clId="{3BEACFF7-3645-40E4-8A0D-161BDA53639E}" dt="2025-02-19T09:10:44.377" v="34"/>
        <pc:sldMkLst>
          <pc:docMk/>
          <pc:sldMk cId="3436006120" sldId="277"/>
        </pc:sldMkLst>
        <pc:graphicFrameChg chg="modGraphic">
          <ac:chgData name="Lucrezia Tombelli" userId="c8e5a95a-e1bf-4c8d-bd2b-07971fa9628d" providerId="ADAL" clId="{3BEACFF7-3645-40E4-8A0D-161BDA53639E}" dt="2025-02-03T11:20:56.714" v="2" actId="207"/>
          <ac:graphicFrameMkLst>
            <pc:docMk/>
            <pc:sldMk cId="3436006120" sldId="277"/>
            <ac:graphicFrameMk id="7" creationId="{B942938C-42A9-EEBE-4CC4-FC0FDCA9388F}"/>
          </ac:graphicFrameMkLst>
        </pc:graphicFrameChg>
      </pc:sldChg>
      <pc:sldChg chg="modNotesTx">
        <pc:chgData name="Lucrezia Tombelli" userId="c8e5a95a-e1bf-4c8d-bd2b-07971fa9628d" providerId="ADAL" clId="{3BEACFF7-3645-40E4-8A0D-161BDA53639E}" dt="2025-02-19T09:13:30.407" v="38"/>
        <pc:sldMkLst>
          <pc:docMk/>
          <pc:sldMk cId="3068900510" sldId="925"/>
        </pc:sldMkLst>
      </pc:sldChg>
      <pc:sldChg chg="modNotesTx">
        <pc:chgData name="Lucrezia Tombelli" userId="c8e5a95a-e1bf-4c8d-bd2b-07971fa9628d" providerId="ADAL" clId="{3BEACFF7-3645-40E4-8A0D-161BDA53639E}" dt="2025-02-19T09:14:13.018" v="43"/>
        <pc:sldMkLst>
          <pc:docMk/>
          <pc:sldMk cId="106276603" sldId="928"/>
        </pc:sldMkLst>
      </pc:sldChg>
      <pc:sldChg chg="modNotesTx">
        <pc:chgData name="Lucrezia Tombelli" userId="c8e5a95a-e1bf-4c8d-bd2b-07971fa9628d" providerId="ADAL" clId="{3BEACFF7-3645-40E4-8A0D-161BDA53639E}" dt="2025-02-19T09:13:56.072" v="41"/>
        <pc:sldMkLst>
          <pc:docMk/>
          <pc:sldMk cId="3621750005" sldId="930"/>
        </pc:sldMkLst>
      </pc:sldChg>
      <pc:sldChg chg="modNotesTx">
        <pc:chgData name="Lucrezia Tombelli" userId="c8e5a95a-e1bf-4c8d-bd2b-07971fa9628d" providerId="ADAL" clId="{3BEACFF7-3645-40E4-8A0D-161BDA53639E}" dt="2025-02-19T09:13:46.851" v="40"/>
        <pc:sldMkLst>
          <pc:docMk/>
          <pc:sldMk cId="818030407" sldId="931"/>
        </pc:sldMkLst>
      </pc:sldChg>
      <pc:sldChg chg="modNotesTx">
        <pc:chgData name="Lucrezia Tombelli" userId="c8e5a95a-e1bf-4c8d-bd2b-07971fa9628d" providerId="ADAL" clId="{3BEACFF7-3645-40E4-8A0D-161BDA53639E}" dt="2025-02-19T09:13:38.555" v="39"/>
        <pc:sldMkLst>
          <pc:docMk/>
          <pc:sldMk cId="784006155" sldId="933"/>
        </pc:sldMkLst>
      </pc:sldChg>
      <pc:sldChg chg="modNotesTx">
        <pc:chgData name="Lucrezia Tombelli" userId="c8e5a95a-e1bf-4c8d-bd2b-07971fa9628d" providerId="ADAL" clId="{3BEACFF7-3645-40E4-8A0D-161BDA53639E}" dt="2025-02-19T09:13:09.905" v="36"/>
        <pc:sldMkLst>
          <pc:docMk/>
          <pc:sldMk cId="1616285703" sldId="934"/>
        </pc:sldMkLst>
      </pc:sldChg>
      <pc:sldChg chg="modNotesTx">
        <pc:chgData name="Lucrezia Tombelli" userId="c8e5a95a-e1bf-4c8d-bd2b-07971fa9628d" providerId="ADAL" clId="{3BEACFF7-3645-40E4-8A0D-161BDA53639E}" dt="2025-02-19T09:12:38.872" v="35"/>
        <pc:sldMkLst>
          <pc:docMk/>
          <pc:sldMk cId="2384826036" sldId="938"/>
        </pc:sldMkLst>
      </pc:sldChg>
      <pc:sldChg chg="modNotesTx">
        <pc:chgData name="Lucrezia Tombelli" userId="c8e5a95a-e1bf-4c8d-bd2b-07971fa9628d" providerId="ADAL" clId="{3BEACFF7-3645-40E4-8A0D-161BDA53639E}" dt="2025-02-19T09:14:05.123" v="42"/>
        <pc:sldMkLst>
          <pc:docMk/>
          <pc:sldMk cId="3370650162" sldId="94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BF1313-1AC5-4457-9778-D9436063BE14}"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8A97A749-8E7C-4A5B-983A-175DAE3D056D}">
      <dgm:prSet custT="1"/>
      <dgm:spPr/>
      <dgm:t>
        <a:bodyPr/>
        <a:lstStyle/>
        <a:p>
          <a:r>
            <a:rPr lang="en-GB" sz="1400" b="1" i="0" dirty="0" err="1">
              <a:solidFill>
                <a:srgbClr val="0F5494"/>
              </a:solidFill>
            </a:rPr>
            <a:t>Organizația</a:t>
          </a:r>
          <a:r>
            <a:rPr lang="en-GB" sz="1400" b="1" i="0" dirty="0">
              <a:solidFill>
                <a:srgbClr val="0F5494"/>
              </a:solidFill>
            </a:rPr>
            <a:t> </a:t>
          </a:r>
          <a:r>
            <a:rPr lang="en-GB" sz="1400" b="1" i="0" dirty="0" err="1">
              <a:solidFill>
                <a:srgbClr val="0F5494"/>
              </a:solidFill>
            </a:rPr>
            <a:t>societății</a:t>
          </a:r>
          <a:r>
            <a:rPr lang="en-GB" sz="1400" b="1" i="0" dirty="0">
              <a:solidFill>
                <a:srgbClr val="0F5494"/>
              </a:solidFill>
            </a:rPr>
            <a:t> civile </a:t>
          </a:r>
          <a:endParaRPr lang="en-GB" sz="1400" b="1" dirty="0"/>
        </a:p>
      </dgm:t>
    </dgm:pt>
    <dgm:pt modelId="{89F870A1-3908-4957-A116-5E23CC61B2D2}" type="parTrans" cxnId="{5D1F115B-0E64-4A0F-96F8-AA7B755A207A}">
      <dgm:prSet/>
      <dgm:spPr/>
      <dgm:t>
        <a:bodyPr/>
        <a:lstStyle/>
        <a:p>
          <a:endParaRPr lang="en-GB" sz="2000"/>
        </a:p>
      </dgm:t>
    </dgm:pt>
    <dgm:pt modelId="{6C9DFB42-50E8-47B4-A2EC-D127656671CC}" type="sibTrans" cxnId="{5D1F115B-0E64-4A0F-96F8-AA7B755A207A}">
      <dgm:prSet/>
      <dgm:spPr>
        <a:solidFill>
          <a:srgbClr val="0F5494"/>
        </a:solidFill>
        <a:ln w="28575">
          <a:solidFill>
            <a:srgbClr val="0F5494"/>
          </a:solidFill>
        </a:ln>
      </dgm:spPr>
      <dgm:t>
        <a:bodyPr/>
        <a:lstStyle/>
        <a:p>
          <a:endParaRPr lang="en-GB" sz="2000" b="0"/>
        </a:p>
      </dgm:t>
    </dgm:pt>
    <dgm:pt modelId="{63F233BB-1078-48B1-BE1D-DC30428C569C}">
      <dgm:prSet custT="1"/>
      <dgm:spPr/>
      <dgm:t>
        <a:bodyPr/>
        <a:lstStyle/>
        <a:p>
          <a:r>
            <a:rPr lang="en-GB" sz="1400" b="1" i="0" dirty="0" err="1">
              <a:solidFill>
                <a:srgbClr val="0F5494"/>
              </a:solidFill>
            </a:rPr>
            <a:t>Autorități</a:t>
          </a:r>
          <a:r>
            <a:rPr lang="en-GB" sz="1400" b="1" i="0" dirty="0">
              <a:solidFill>
                <a:srgbClr val="0F5494"/>
              </a:solidFill>
            </a:rPr>
            <a:t> </a:t>
          </a:r>
          <a:r>
            <a:rPr lang="en-GB" sz="1400" b="1" i="0" dirty="0" err="1">
              <a:solidFill>
                <a:srgbClr val="0F5494"/>
              </a:solidFill>
            </a:rPr>
            <a:t>publice</a:t>
          </a:r>
          <a:r>
            <a:rPr lang="en-GB" sz="1400" b="1" i="0" dirty="0">
              <a:solidFill>
                <a:srgbClr val="0F5494"/>
              </a:solidFill>
            </a:rPr>
            <a:t> </a:t>
          </a:r>
          <a:endParaRPr lang="en-GB" sz="1400" b="1" dirty="0">
            <a:solidFill>
              <a:srgbClr val="0F5494"/>
            </a:solidFill>
          </a:endParaRPr>
        </a:p>
      </dgm:t>
    </dgm:pt>
    <dgm:pt modelId="{C78A6867-A906-48DF-A766-6665FCAC23A6}" type="parTrans" cxnId="{578D2221-B6A1-44BF-B780-E4A2DBEB606A}">
      <dgm:prSet/>
      <dgm:spPr/>
      <dgm:t>
        <a:bodyPr/>
        <a:lstStyle/>
        <a:p>
          <a:endParaRPr lang="en-GB" sz="2000"/>
        </a:p>
      </dgm:t>
    </dgm:pt>
    <dgm:pt modelId="{B8E132A2-2540-4554-B190-C157885397B3}" type="sibTrans" cxnId="{578D2221-B6A1-44BF-B780-E4A2DBEB606A}">
      <dgm:prSet/>
      <dgm:spPr>
        <a:solidFill>
          <a:srgbClr val="0F5494"/>
        </a:solidFill>
        <a:ln w="28575">
          <a:solidFill>
            <a:srgbClr val="0F5494"/>
          </a:solidFill>
        </a:ln>
      </dgm:spPr>
      <dgm:t>
        <a:bodyPr/>
        <a:lstStyle/>
        <a:p>
          <a:endParaRPr lang="en-GB" sz="2000"/>
        </a:p>
      </dgm:t>
    </dgm:pt>
    <dgm:pt modelId="{C81A1570-9AD0-49FF-9E47-E41DF7985D7D}">
      <dgm:prSet custT="1"/>
      <dgm:spPr/>
      <dgm:t>
        <a:bodyPr/>
        <a:lstStyle/>
        <a:p>
          <a:r>
            <a:rPr lang="en-GB" sz="1400" b="1" i="0" dirty="0" err="1">
              <a:solidFill>
                <a:srgbClr val="0F5494"/>
              </a:solidFill>
            </a:rPr>
            <a:t>Furnizori</a:t>
          </a:r>
          <a:r>
            <a:rPr lang="en-GB" sz="1400" b="1" i="0" dirty="0"/>
            <a:t> </a:t>
          </a:r>
          <a:endParaRPr lang="en-GB" sz="1400" b="1" dirty="0"/>
        </a:p>
      </dgm:t>
    </dgm:pt>
    <dgm:pt modelId="{26A81FDB-7A20-4085-BE91-858DC850A76C}" type="parTrans" cxnId="{ACCEB9CB-959E-414A-ABFC-932F3E44BEC9}">
      <dgm:prSet/>
      <dgm:spPr/>
      <dgm:t>
        <a:bodyPr/>
        <a:lstStyle/>
        <a:p>
          <a:endParaRPr lang="en-GB" sz="2000"/>
        </a:p>
      </dgm:t>
    </dgm:pt>
    <dgm:pt modelId="{B663B13B-7226-4C4D-8F95-7859BFAB449F}" type="sibTrans" cxnId="{ACCEB9CB-959E-414A-ABFC-932F3E44BEC9}">
      <dgm:prSet/>
      <dgm:spPr>
        <a:solidFill>
          <a:srgbClr val="0F5494"/>
        </a:solidFill>
        <a:ln w="28575">
          <a:solidFill>
            <a:srgbClr val="0F5494"/>
          </a:solidFill>
        </a:ln>
      </dgm:spPr>
      <dgm:t>
        <a:bodyPr/>
        <a:lstStyle/>
        <a:p>
          <a:endParaRPr lang="en-GB" sz="2000"/>
        </a:p>
      </dgm:t>
    </dgm:pt>
    <dgm:pt modelId="{0182C770-EFA6-4122-A9AD-A2D2533B9843}" type="pres">
      <dgm:prSet presAssocID="{B7BF1313-1AC5-4457-9778-D9436063BE14}" presName="cycle" presStyleCnt="0">
        <dgm:presLayoutVars>
          <dgm:dir/>
          <dgm:resizeHandles val="exact"/>
        </dgm:presLayoutVars>
      </dgm:prSet>
      <dgm:spPr/>
    </dgm:pt>
    <dgm:pt modelId="{0E56ECF9-6A76-4AFE-A745-A1AEEB86002E}" type="pres">
      <dgm:prSet presAssocID="{8A97A749-8E7C-4A5B-983A-175DAE3D056D}" presName="node" presStyleLbl="node1" presStyleIdx="0" presStyleCnt="3" custScaleX="112803">
        <dgm:presLayoutVars>
          <dgm:bulletEnabled val="1"/>
        </dgm:presLayoutVars>
      </dgm:prSet>
      <dgm:spPr/>
    </dgm:pt>
    <dgm:pt modelId="{239D17B9-6339-45D5-B1A3-11FB33617A65}" type="pres">
      <dgm:prSet presAssocID="{8A97A749-8E7C-4A5B-983A-175DAE3D056D}" presName="spNode" presStyleCnt="0"/>
      <dgm:spPr/>
    </dgm:pt>
    <dgm:pt modelId="{65617519-92B2-49D2-999F-8B3C00B3D130}" type="pres">
      <dgm:prSet presAssocID="{6C9DFB42-50E8-47B4-A2EC-D127656671CC}" presName="sibTrans" presStyleLbl="sibTrans1D1" presStyleIdx="0" presStyleCnt="3"/>
      <dgm:spPr/>
    </dgm:pt>
    <dgm:pt modelId="{A051F12A-532E-4C47-9879-76AC283D2A33}" type="pres">
      <dgm:prSet presAssocID="{63F233BB-1078-48B1-BE1D-DC30428C569C}" presName="node" presStyleLbl="node1" presStyleIdx="1" presStyleCnt="3">
        <dgm:presLayoutVars>
          <dgm:bulletEnabled val="1"/>
        </dgm:presLayoutVars>
      </dgm:prSet>
      <dgm:spPr/>
    </dgm:pt>
    <dgm:pt modelId="{6D343C20-D4DE-48E1-957A-38CBED000A78}" type="pres">
      <dgm:prSet presAssocID="{63F233BB-1078-48B1-BE1D-DC30428C569C}" presName="spNode" presStyleCnt="0"/>
      <dgm:spPr/>
    </dgm:pt>
    <dgm:pt modelId="{C188A44A-C8BC-49E5-8332-6889A8F9C3F0}" type="pres">
      <dgm:prSet presAssocID="{B8E132A2-2540-4554-B190-C157885397B3}" presName="sibTrans" presStyleLbl="sibTrans1D1" presStyleIdx="1" presStyleCnt="3"/>
      <dgm:spPr/>
    </dgm:pt>
    <dgm:pt modelId="{4C406054-73F8-426E-9DF0-C0F5FF1CDBCB}" type="pres">
      <dgm:prSet presAssocID="{C81A1570-9AD0-49FF-9E47-E41DF7985D7D}" presName="node" presStyleLbl="node1" presStyleIdx="2" presStyleCnt="3">
        <dgm:presLayoutVars>
          <dgm:bulletEnabled val="1"/>
        </dgm:presLayoutVars>
      </dgm:prSet>
      <dgm:spPr/>
    </dgm:pt>
    <dgm:pt modelId="{C0E39338-265B-4050-9C0E-C8C10EF6406F}" type="pres">
      <dgm:prSet presAssocID="{C81A1570-9AD0-49FF-9E47-E41DF7985D7D}" presName="spNode" presStyleCnt="0"/>
      <dgm:spPr/>
    </dgm:pt>
    <dgm:pt modelId="{10119070-AF08-46CF-92B9-AD49F381BC0D}" type="pres">
      <dgm:prSet presAssocID="{B663B13B-7226-4C4D-8F95-7859BFAB449F}" presName="sibTrans" presStyleLbl="sibTrans1D1" presStyleIdx="2" presStyleCnt="3"/>
      <dgm:spPr/>
    </dgm:pt>
  </dgm:ptLst>
  <dgm:cxnLst>
    <dgm:cxn modelId="{431E3917-CDFA-4007-826E-4BBE779AA1AF}" type="presOf" srcId="{B7BF1313-1AC5-4457-9778-D9436063BE14}" destId="{0182C770-EFA6-4122-A9AD-A2D2533B9843}" srcOrd="0" destOrd="0" presId="urn:microsoft.com/office/officeart/2005/8/layout/cycle5"/>
    <dgm:cxn modelId="{578D2221-B6A1-44BF-B780-E4A2DBEB606A}" srcId="{B7BF1313-1AC5-4457-9778-D9436063BE14}" destId="{63F233BB-1078-48B1-BE1D-DC30428C569C}" srcOrd="1" destOrd="0" parTransId="{C78A6867-A906-48DF-A766-6665FCAC23A6}" sibTransId="{B8E132A2-2540-4554-B190-C157885397B3}"/>
    <dgm:cxn modelId="{65BDE539-E798-42C0-A196-4DEC0E01A972}" type="presOf" srcId="{63F233BB-1078-48B1-BE1D-DC30428C569C}" destId="{A051F12A-532E-4C47-9879-76AC283D2A33}" srcOrd="0" destOrd="0" presId="urn:microsoft.com/office/officeart/2005/8/layout/cycle5"/>
    <dgm:cxn modelId="{5D1F115B-0E64-4A0F-96F8-AA7B755A207A}" srcId="{B7BF1313-1AC5-4457-9778-D9436063BE14}" destId="{8A97A749-8E7C-4A5B-983A-175DAE3D056D}" srcOrd="0" destOrd="0" parTransId="{89F870A1-3908-4957-A116-5E23CC61B2D2}" sibTransId="{6C9DFB42-50E8-47B4-A2EC-D127656671CC}"/>
    <dgm:cxn modelId="{4F38A564-92CE-4527-BABE-CF0F230C2AAE}" type="presOf" srcId="{C81A1570-9AD0-49FF-9E47-E41DF7985D7D}" destId="{4C406054-73F8-426E-9DF0-C0F5FF1CDBCB}" srcOrd="0" destOrd="0" presId="urn:microsoft.com/office/officeart/2005/8/layout/cycle5"/>
    <dgm:cxn modelId="{8C234F4A-F77A-420F-9331-B87A7F8D304E}" type="presOf" srcId="{B8E132A2-2540-4554-B190-C157885397B3}" destId="{C188A44A-C8BC-49E5-8332-6889A8F9C3F0}" srcOrd="0" destOrd="0" presId="urn:microsoft.com/office/officeart/2005/8/layout/cycle5"/>
    <dgm:cxn modelId="{74F5774F-E34C-48EE-94A7-257965E9ED2E}" type="presOf" srcId="{B663B13B-7226-4C4D-8F95-7859BFAB449F}" destId="{10119070-AF08-46CF-92B9-AD49F381BC0D}" srcOrd="0" destOrd="0" presId="urn:microsoft.com/office/officeart/2005/8/layout/cycle5"/>
    <dgm:cxn modelId="{23EE988B-FFCD-4D4F-921F-AEC1A2172B18}" type="presOf" srcId="{6C9DFB42-50E8-47B4-A2EC-D127656671CC}" destId="{65617519-92B2-49D2-999F-8B3C00B3D130}" srcOrd="0" destOrd="0" presId="urn:microsoft.com/office/officeart/2005/8/layout/cycle5"/>
    <dgm:cxn modelId="{B948DAC7-68C1-445F-A275-F5C36A7C18FE}" type="presOf" srcId="{8A97A749-8E7C-4A5B-983A-175DAE3D056D}" destId="{0E56ECF9-6A76-4AFE-A745-A1AEEB86002E}" srcOrd="0" destOrd="0" presId="urn:microsoft.com/office/officeart/2005/8/layout/cycle5"/>
    <dgm:cxn modelId="{ACCEB9CB-959E-414A-ABFC-932F3E44BEC9}" srcId="{B7BF1313-1AC5-4457-9778-D9436063BE14}" destId="{C81A1570-9AD0-49FF-9E47-E41DF7985D7D}" srcOrd="2" destOrd="0" parTransId="{26A81FDB-7A20-4085-BE91-858DC850A76C}" sibTransId="{B663B13B-7226-4C4D-8F95-7859BFAB449F}"/>
    <dgm:cxn modelId="{756FA1EE-3D8C-4B49-8C2B-BF1A53EFC336}" type="presParOf" srcId="{0182C770-EFA6-4122-A9AD-A2D2533B9843}" destId="{0E56ECF9-6A76-4AFE-A745-A1AEEB86002E}" srcOrd="0" destOrd="0" presId="urn:microsoft.com/office/officeart/2005/8/layout/cycle5"/>
    <dgm:cxn modelId="{B485BB87-BF3E-4CDE-A47F-9209FB841F17}" type="presParOf" srcId="{0182C770-EFA6-4122-A9AD-A2D2533B9843}" destId="{239D17B9-6339-45D5-B1A3-11FB33617A65}" srcOrd="1" destOrd="0" presId="urn:microsoft.com/office/officeart/2005/8/layout/cycle5"/>
    <dgm:cxn modelId="{CC9C141B-2093-4373-BCC2-5533E6BD58B0}" type="presParOf" srcId="{0182C770-EFA6-4122-A9AD-A2D2533B9843}" destId="{65617519-92B2-49D2-999F-8B3C00B3D130}" srcOrd="2" destOrd="0" presId="urn:microsoft.com/office/officeart/2005/8/layout/cycle5"/>
    <dgm:cxn modelId="{31B4EFFC-3723-4DE2-9686-0C7029E8025E}" type="presParOf" srcId="{0182C770-EFA6-4122-A9AD-A2D2533B9843}" destId="{A051F12A-532E-4C47-9879-76AC283D2A33}" srcOrd="3" destOrd="0" presId="urn:microsoft.com/office/officeart/2005/8/layout/cycle5"/>
    <dgm:cxn modelId="{485E1B9E-C31F-4ABB-8609-221C6F399002}" type="presParOf" srcId="{0182C770-EFA6-4122-A9AD-A2D2533B9843}" destId="{6D343C20-D4DE-48E1-957A-38CBED000A78}" srcOrd="4" destOrd="0" presId="urn:microsoft.com/office/officeart/2005/8/layout/cycle5"/>
    <dgm:cxn modelId="{36048639-9E5B-46DE-8FA4-2799E8177A0B}" type="presParOf" srcId="{0182C770-EFA6-4122-A9AD-A2D2533B9843}" destId="{C188A44A-C8BC-49E5-8332-6889A8F9C3F0}" srcOrd="5" destOrd="0" presId="urn:microsoft.com/office/officeart/2005/8/layout/cycle5"/>
    <dgm:cxn modelId="{A89FF0EB-DFE8-4B03-BBB0-9394D4454C16}" type="presParOf" srcId="{0182C770-EFA6-4122-A9AD-A2D2533B9843}" destId="{4C406054-73F8-426E-9DF0-C0F5FF1CDBCB}" srcOrd="6" destOrd="0" presId="urn:microsoft.com/office/officeart/2005/8/layout/cycle5"/>
    <dgm:cxn modelId="{6F84C7BF-FFE6-43FB-8717-75C87A9F7DAD}" type="presParOf" srcId="{0182C770-EFA6-4122-A9AD-A2D2533B9843}" destId="{C0E39338-265B-4050-9C0E-C8C10EF6406F}" srcOrd="7" destOrd="0" presId="urn:microsoft.com/office/officeart/2005/8/layout/cycle5"/>
    <dgm:cxn modelId="{A34128ED-78B6-44E0-BA42-83268663B742}" type="presParOf" srcId="{0182C770-EFA6-4122-A9AD-A2D2533B9843}" destId="{10119070-AF08-46CF-92B9-AD49F381BC0D}" srcOrd="8"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135E755-4C32-44A5-B219-FF60FBEA141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C1144EDB-CE0D-4B1A-930C-DBF9666C5A91}">
      <dgm:prSet/>
      <dgm:spPr>
        <a:solidFill>
          <a:srgbClr val="0F5494"/>
        </a:solidFill>
      </dgm:spPr>
      <dgm:t>
        <a:bodyPr/>
        <a:lstStyle/>
        <a:p>
          <a:r>
            <a:rPr lang="pt-PT" b="1" i="0"/>
            <a:t>Riscuri </a:t>
          </a:r>
          <a:endParaRPr lang="en-GB" b="1"/>
        </a:p>
      </dgm:t>
    </dgm:pt>
    <dgm:pt modelId="{565C3E08-6453-4864-9DDC-27EAA0E9DDC8}" type="parTrans" cxnId="{22E40F09-CD50-468B-9577-0E53C243DE88}">
      <dgm:prSet/>
      <dgm:spPr/>
      <dgm:t>
        <a:bodyPr/>
        <a:lstStyle/>
        <a:p>
          <a:endParaRPr lang="en-GB"/>
        </a:p>
      </dgm:t>
    </dgm:pt>
    <dgm:pt modelId="{724C239E-1496-49E1-A0CD-1CF3B8A70760}" type="sibTrans" cxnId="{22E40F09-CD50-468B-9577-0E53C243DE88}">
      <dgm:prSet/>
      <dgm:spPr/>
      <dgm:t>
        <a:bodyPr/>
        <a:lstStyle/>
        <a:p>
          <a:endParaRPr lang="en-GB"/>
        </a:p>
      </dgm:t>
    </dgm:pt>
    <dgm:pt modelId="{CDF62586-C7A9-492C-A5C9-4598ACB190C9}">
      <dgm:prSet/>
      <dgm:spPr>
        <a:solidFill>
          <a:srgbClr val="0F5494"/>
        </a:solidFill>
      </dgm:spPr>
      <dgm:t>
        <a:bodyPr/>
        <a:lstStyle/>
        <a:p>
          <a:r>
            <a:rPr lang="pt-PT" b="1" i="0"/>
            <a:t>Prevenire și atenuare </a:t>
          </a:r>
          <a:endParaRPr lang="en-GB"/>
        </a:p>
      </dgm:t>
    </dgm:pt>
    <dgm:pt modelId="{0C75A029-46E9-49FA-8E07-4E2A89E0EF98}" type="parTrans" cxnId="{111679D9-8F18-4CA7-8744-28162E680BB1}">
      <dgm:prSet/>
      <dgm:spPr/>
      <dgm:t>
        <a:bodyPr/>
        <a:lstStyle/>
        <a:p>
          <a:endParaRPr lang="en-GB"/>
        </a:p>
      </dgm:t>
    </dgm:pt>
    <dgm:pt modelId="{82B7B325-DA31-4A4A-B273-85A239BBF555}" type="sibTrans" cxnId="{111679D9-8F18-4CA7-8744-28162E680BB1}">
      <dgm:prSet/>
      <dgm:spPr/>
      <dgm:t>
        <a:bodyPr/>
        <a:lstStyle/>
        <a:p>
          <a:endParaRPr lang="en-GB"/>
        </a:p>
      </dgm:t>
    </dgm:pt>
    <dgm:pt modelId="{5143E279-8F83-44CD-902C-14D69A665CD3}">
      <dgm:prSet/>
      <dgm:spPr/>
      <dgm:t>
        <a:bodyPr/>
        <a:lstStyle/>
        <a:p>
          <a:r>
            <a:rPr lang="en-GB" b="1" i="0"/>
            <a:t>Obstacole juridice </a:t>
          </a:r>
          <a:r>
            <a:rPr lang="en-GB" i="0"/>
            <a:t>care restricționează accesul la informații</a:t>
          </a:r>
          <a:endParaRPr lang="en-NL" i="0"/>
        </a:p>
      </dgm:t>
    </dgm:pt>
    <dgm:pt modelId="{31CBE405-3E9C-4590-B8FE-52CA196CA0E1}" type="parTrans" cxnId="{F1743175-E691-4DA0-89E9-82BB23F87ADB}">
      <dgm:prSet/>
      <dgm:spPr/>
      <dgm:t>
        <a:bodyPr/>
        <a:lstStyle/>
        <a:p>
          <a:endParaRPr lang="en-NL"/>
        </a:p>
      </dgm:t>
    </dgm:pt>
    <dgm:pt modelId="{93314A7F-5D43-4983-A6D1-454015BB6898}" type="sibTrans" cxnId="{F1743175-E691-4DA0-89E9-82BB23F87ADB}">
      <dgm:prSet/>
      <dgm:spPr/>
      <dgm:t>
        <a:bodyPr/>
        <a:lstStyle/>
        <a:p>
          <a:endParaRPr lang="en-NL"/>
        </a:p>
      </dgm:t>
    </dgm:pt>
    <dgm:pt modelId="{26F5C1DA-74B9-49C7-8DB8-647BDB00002B}">
      <dgm:prSet/>
      <dgm:spPr/>
      <dgm:t>
        <a:bodyPr/>
        <a:lstStyle/>
        <a:p>
          <a:r>
            <a:rPr lang="en-GB" b="1" i="0" dirty="0" err="1"/>
            <a:t>Furnizorii</a:t>
          </a:r>
          <a:r>
            <a:rPr lang="en-GB" b="1" i="0" dirty="0"/>
            <a:t> </a:t>
          </a:r>
          <a:r>
            <a:rPr lang="en-GB" i="0" dirty="0" err="1"/>
            <a:t>și</a:t>
          </a:r>
          <a:r>
            <a:rPr lang="en-GB" i="0" dirty="0"/>
            <a:t> </a:t>
          </a:r>
          <a:r>
            <a:rPr lang="en-GB" i="0" dirty="0" err="1"/>
            <a:t>sectorul</a:t>
          </a:r>
          <a:r>
            <a:rPr lang="en-GB" i="0" dirty="0"/>
            <a:t> </a:t>
          </a:r>
          <a:r>
            <a:rPr lang="en-GB" i="0" dirty="0" err="1"/>
            <a:t>privat</a:t>
          </a:r>
          <a:r>
            <a:rPr lang="en-GB" i="0" dirty="0"/>
            <a:t> sunt </a:t>
          </a:r>
          <a:r>
            <a:rPr lang="en-GB" i="0" dirty="0" err="1"/>
            <a:t>reticenți</a:t>
          </a:r>
          <a:r>
            <a:rPr lang="en-GB" i="0" dirty="0"/>
            <a:t> </a:t>
          </a:r>
          <a:r>
            <a:rPr lang="en-GB" i="0" dirty="0" err="1"/>
            <a:t>în</a:t>
          </a:r>
          <a:r>
            <a:rPr lang="en-GB" i="0" dirty="0"/>
            <a:t> a se </a:t>
          </a:r>
          <a:r>
            <a:rPr lang="ro-RO" i="0" dirty="0"/>
            <a:t>implica</a:t>
          </a:r>
          <a:endParaRPr lang="en-NL" i="0" dirty="0"/>
        </a:p>
      </dgm:t>
    </dgm:pt>
    <dgm:pt modelId="{3403A20E-8CCF-4C17-9B36-54EE05632FEF}" type="parTrans" cxnId="{DCDCB941-A6A7-4A6A-BDD4-D1A126D0AAE2}">
      <dgm:prSet/>
      <dgm:spPr/>
      <dgm:t>
        <a:bodyPr/>
        <a:lstStyle/>
        <a:p>
          <a:endParaRPr lang="en-NL"/>
        </a:p>
      </dgm:t>
    </dgm:pt>
    <dgm:pt modelId="{9AFF051B-DF01-42F7-8E69-C2C9AB75ABAD}" type="sibTrans" cxnId="{DCDCB941-A6A7-4A6A-BDD4-D1A126D0AAE2}">
      <dgm:prSet/>
      <dgm:spPr/>
      <dgm:t>
        <a:bodyPr/>
        <a:lstStyle/>
        <a:p>
          <a:endParaRPr lang="en-NL"/>
        </a:p>
      </dgm:t>
    </dgm:pt>
    <dgm:pt modelId="{A439D5E0-160E-4C4D-94D0-752339EB7374}">
      <dgm:prSet/>
      <dgm:spPr/>
      <dgm:t>
        <a:bodyPr/>
        <a:lstStyle/>
        <a:p>
          <a:r>
            <a:rPr lang="en-GB" b="0" i="0" dirty="0" err="1"/>
            <a:t>Cartografierea</a:t>
          </a:r>
          <a:r>
            <a:rPr lang="en-GB" b="0" i="0" dirty="0"/>
            <a:t> </a:t>
          </a:r>
          <a:r>
            <a:rPr lang="en-GB" b="1" i="0" dirty="0" err="1"/>
            <a:t>legislativă</a:t>
          </a:r>
          <a:r>
            <a:rPr lang="en-GB" b="1" i="0" dirty="0"/>
            <a:t> </a:t>
          </a:r>
          <a:r>
            <a:rPr lang="en-GB" b="1" i="0" dirty="0" err="1"/>
            <a:t>adecvată</a:t>
          </a:r>
          <a:r>
            <a:rPr lang="en-GB" b="1" i="0" dirty="0"/>
            <a:t> </a:t>
          </a:r>
          <a:r>
            <a:rPr lang="en-GB" b="0" i="0" dirty="0" err="1"/>
            <a:t>și</a:t>
          </a:r>
          <a:r>
            <a:rPr lang="en-GB" b="0" i="0" dirty="0"/>
            <a:t> </a:t>
          </a:r>
          <a:r>
            <a:rPr lang="en-GB" b="0" i="0" dirty="0" err="1"/>
            <a:t>adaptarea</a:t>
          </a:r>
          <a:r>
            <a:rPr lang="ro-RO" b="0" i="0" dirty="0"/>
            <a:t> la</a:t>
          </a:r>
          <a:r>
            <a:rPr lang="en-GB" b="0" i="0" dirty="0"/>
            <a:t> </a:t>
          </a:r>
          <a:r>
            <a:rPr lang="en-GB" b="0" i="0" dirty="0" err="1"/>
            <a:t>elabor</a:t>
          </a:r>
          <a:r>
            <a:rPr lang="ro-RO" b="0" i="0" dirty="0"/>
            <a:t>area</a:t>
          </a:r>
          <a:r>
            <a:rPr lang="en-GB" b="0" i="0" dirty="0"/>
            <a:t> </a:t>
          </a:r>
          <a:r>
            <a:rPr lang="en-GB" b="0" i="0" dirty="0" err="1"/>
            <a:t>pactului</a:t>
          </a:r>
          <a:r>
            <a:rPr lang="en-GB" b="0" i="0" dirty="0"/>
            <a:t> </a:t>
          </a:r>
          <a:endParaRPr lang="en-NL" b="0" i="0" dirty="0"/>
        </a:p>
      </dgm:t>
    </dgm:pt>
    <dgm:pt modelId="{27F1B378-1FF8-4364-A48A-57FA7233B28D}" type="parTrans" cxnId="{F35DB8B1-2E47-443D-87F3-2E93464F327F}">
      <dgm:prSet/>
      <dgm:spPr/>
      <dgm:t>
        <a:bodyPr/>
        <a:lstStyle/>
        <a:p>
          <a:endParaRPr lang="en-NL"/>
        </a:p>
      </dgm:t>
    </dgm:pt>
    <dgm:pt modelId="{EBC8D9BA-0EDB-4F4C-98F3-B1711E7D31A0}" type="sibTrans" cxnId="{F35DB8B1-2E47-443D-87F3-2E93464F327F}">
      <dgm:prSet/>
      <dgm:spPr/>
      <dgm:t>
        <a:bodyPr/>
        <a:lstStyle/>
        <a:p>
          <a:endParaRPr lang="en-NL"/>
        </a:p>
      </dgm:t>
    </dgm:pt>
    <dgm:pt modelId="{DD4E1312-CD1E-42BB-8394-EE4E84062F8E}">
      <dgm:prSet/>
      <dgm:spPr/>
      <dgm:t>
        <a:bodyPr/>
        <a:lstStyle/>
        <a:p>
          <a:r>
            <a:rPr lang="en-GB" b="0" i="0"/>
            <a:t>Elaborarea unei </a:t>
          </a:r>
          <a:r>
            <a:rPr lang="en-GB" b="1" i="0"/>
            <a:t>strategii de comunicare solide </a:t>
          </a:r>
          <a:endParaRPr lang="en-NL" b="0" i="0"/>
        </a:p>
      </dgm:t>
    </dgm:pt>
    <dgm:pt modelId="{50F15459-31BD-4CF4-B84E-02CCAAEF10E2}" type="parTrans" cxnId="{14941349-28AC-4C88-87F7-EFECBFD62983}">
      <dgm:prSet/>
      <dgm:spPr/>
      <dgm:t>
        <a:bodyPr/>
        <a:lstStyle/>
        <a:p>
          <a:endParaRPr lang="en-NL"/>
        </a:p>
      </dgm:t>
    </dgm:pt>
    <dgm:pt modelId="{AB13E4B4-0FD2-4C6D-8B6B-37F756F09CC3}" type="sibTrans" cxnId="{14941349-28AC-4C88-87F7-EFECBFD62983}">
      <dgm:prSet/>
      <dgm:spPr/>
      <dgm:t>
        <a:bodyPr/>
        <a:lstStyle/>
        <a:p>
          <a:endParaRPr lang="en-NL"/>
        </a:p>
      </dgm:t>
    </dgm:pt>
    <dgm:pt modelId="{02A0968D-E96E-4D6A-AE5C-948522FD99B7}">
      <dgm:prSet/>
      <dgm:spPr/>
      <dgm:t>
        <a:bodyPr/>
        <a:lstStyle/>
        <a:p>
          <a:r>
            <a:rPr lang="en-GB" b="1" i="0"/>
            <a:t>Consultare </a:t>
          </a:r>
          <a:r>
            <a:rPr lang="en-GB" b="0" i="0"/>
            <a:t>și implicare </a:t>
          </a:r>
          <a:r>
            <a:rPr lang="en-GB" b="1" i="0"/>
            <a:t>adecvate</a:t>
          </a:r>
          <a:endParaRPr lang="en-NL" b="0" i="0"/>
        </a:p>
      </dgm:t>
    </dgm:pt>
    <dgm:pt modelId="{F852499D-81F2-4262-8974-4784FAC2A2A9}" type="parTrans" cxnId="{DF5FDBBB-0C44-44E0-A8CB-A8FD8CF71F90}">
      <dgm:prSet/>
      <dgm:spPr/>
      <dgm:t>
        <a:bodyPr/>
        <a:lstStyle/>
        <a:p>
          <a:endParaRPr lang="en-NL"/>
        </a:p>
      </dgm:t>
    </dgm:pt>
    <dgm:pt modelId="{34B22D5D-04AF-45C7-BEAA-8C765AB8113F}" type="sibTrans" cxnId="{DF5FDBBB-0C44-44E0-A8CB-A8FD8CF71F90}">
      <dgm:prSet/>
      <dgm:spPr/>
      <dgm:t>
        <a:bodyPr/>
        <a:lstStyle/>
        <a:p>
          <a:endParaRPr lang="en-NL"/>
        </a:p>
      </dgm:t>
    </dgm:pt>
    <dgm:pt modelId="{FF68F115-AED6-419B-AD9F-45478CF52276}">
      <dgm:prSet/>
      <dgm:spPr/>
      <dgm:t>
        <a:bodyPr/>
        <a:lstStyle/>
        <a:p>
          <a:r>
            <a:rPr lang="en-GB" i="0" dirty="0" err="1"/>
            <a:t>Riscuri</a:t>
          </a:r>
          <a:r>
            <a:rPr lang="en-GB" i="0" dirty="0"/>
            <a:t> </a:t>
          </a:r>
          <a:r>
            <a:rPr lang="en-GB" b="1" i="0" dirty="0" err="1"/>
            <a:t>reputaționale</a:t>
          </a:r>
          <a:r>
            <a:rPr lang="en-GB" b="1" i="0" dirty="0"/>
            <a:t> </a:t>
          </a:r>
          <a:r>
            <a:rPr lang="en-GB" i="0" dirty="0" err="1"/>
            <a:t>atunci</a:t>
          </a:r>
          <a:r>
            <a:rPr lang="en-GB" i="0" dirty="0"/>
            <a:t> </a:t>
          </a:r>
          <a:r>
            <a:rPr lang="en-GB" i="0" dirty="0" err="1"/>
            <a:t>când</a:t>
          </a:r>
          <a:r>
            <a:rPr lang="ro-RO" i="0" dirty="0"/>
            <a:t> opinia</a:t>
          </a:r>
          <a:r>
            <a:rPr lang="en-GB" i="0" dirty="0"/>
            <a:t> public</a:t>
          </a:r>
          <a:r>
            <a:rPr lang="ro-RO" i="0" dirty="0"/>
            <a:t>ă</a:t>
          </a:r>
          <a:r>
            <a:rPr lang="en-GB" i="0" dirty="0"/>
            <a:t> se </a:t>
          </a:r>
          <a:r>
            <a:rPr lang="en-GB" i="0" dirty="0" err="1"/>
            <a:t>îndoiește</a:t>
          </a:r>
          <a:r>
            <a:rPr lang="en-GB" i="0" dirty="0"/>
            <a:t> de pact </a:t>
          </a:r>
          <a:r>
            <a:rPr lang="en-GB" i="0" dirty="0" err="1"/>
            <a:t>și</a:t>
          </a:r>
          <a:r>
            <a:rPr lang="en-GB" i="0" dirty="0"/>
            <a:t> </a:t>
          </a:r>
          <a:r>
            <a:rPr lang="ro-RO" i="0" dirty="0"/>
            <a:t>de </a:t>
          </a:r>
          <a:r>
            <a:rPr lang="en-GB" i="0" dirty="0" err="1"/>
            <a:t>rolul</a:t>
          </a:r>
          <a:r>
            <a:rPr lang="en-GB" i="0" dirty="0"/>
            <a:t> </a:t>
          </a:r>
          <a:r>
            <a:rPr lang="en-GB" i="0" dirty="0" err="1"/>
            <a:t>monitorului</a:t>
          </a:r>
          <a:endParaRPr lang="en-NL" i="0" dirty="0"/>
        </a:p>
      </dgm:t>
    </dgm:pt>
    <dgm:pt modelId="{2B5E9691-7B81-4D52-9DCA-E416B1E13E41}" type="parTrans" cxnId="{4B6C7888-A35C-4953-B66C-D55680881CC5}">
      <dgm:prSet/>
      <dgm:spPr/>
      <dgm:t>
        <a:bodyPr/>
        <a:lstStyle/>
        <a:p>
          <a:endParaRPr lang="en-GB"/>
        </a:p>
      </dgm:t>
    </dgm:pt>
    <dgm:pt modelId="{F02916CF-DD12-4DF7-8264-CE7B47295621}" type="sibTrans" cxnId="{4B6C7888-A35C-4953-B66C-D55680881CC5}">
      <dgm:prSet/>
      <dgm:spPr/>
      <dgm:t>
        <a:bodyPr/>
        <a:lstStyle/>
        <a:p>
          <a:endParaRPr lang="en-GB"/>
        </a:p>
      </dgm:t>
    </dgm:pt>
    <dgm:pt modelId="{C3ECF6B6-CAFA-4003-8840-A2E7EF9A456F}" type="pres">
      <dgm:prSet presAssocID="{9135E755-4C32-44A5-B219-FF60FBEA1412}" presName="Name0" presStyleCnt="0">
        <dgm:presLayoutVars>
          <dgm:dir/>
          <dgm:animLvl val="lvl"/>
          <dgm:resizeHandles val="exact"/>
        </dgm:presLayoutVars>
      </dgm:prSet>
      <dgm:spPr/>
    </dgm:pt>
    <dgm:pt modelId="{056EDCD2-7D11-46D5-85B5-63AF20376B04}" type="pres">
      <dgm:prSet presAssocID="{C1144EDB-CE0D-4B1A-930C-DBF9666C5A91}" presName="composite" presStyleCnt="0"/>
      <dgm:spPr/>
    </dgm:pt>
    <dgm:pt modelId="{EA0191FB-5268-44FC-BB66-3A68AF423C67}" type="pres">
      <dgm:prSet presAssocID="{C1144EDB-CE0D-4B1A-930C-DBF9666C5A91}" presName="parTx" presStyleLbl="alignNode1" presStyleIdx="0" presStyleCnt="2">
        <dgm:presLayoutVars>
          <dgm:chMax val="0"/>
          <dgm:chPref val="0"/>
          <dgm:bulletEnabled val="1"/>
        </dgm:presLayoutVars>
      </dgm:prSet>
      <dgm:spPr/>
    </dgm:pt>
    <dgm:pt modelId="{E627AE1B-7042-40BD-9801-6D11F739C0C0}" type="pres">
      <dgm:prSet presAssocID="{C1144EDB-CE0D-4B1A-930C-DBF9666C5A91}" presName="desTx" presStyleLbl="alignAccFollowNode1" presStyleIdx="0" presStyleCnt="2">
        <dgm:presLayoutVars>
          <dgm:bulletEnabled val="1"/>
        </dgm:presLayoutVars>
      </dgm:prSet>
      <dgm:spPr/>
    </dgm:pt>
    <dgm:pt modelId="{5DAF2609-1777-4E92-A1AC-298902D6CEA4}" type="pres">
      <dgm:prSet presAssocID="{724C239E-1496-49E1-A0CD-1CF3B8A70760}" presName="space" presStyleCnt="0"/>
      <dgm:spPr/>
    </dgm:pt>
    <dgm:pt modelId="{55CCBF94-561A-41DE-A569-FC86568D6C64}" type="pres">
      <dgm:prSet presAssocID="{CDF62586-C7A9-492C-A5C9-4598ACB190C9}" presName="composite" presStyleCnt="0"/>
      <dgm:spPr/>
    </dgm:pt>
    <dgm:pt modelId="{4818327E-2F18-46D1-BE9C-0E53C219DA10}" type="pres">
      <dgm:prSet presAssocID="{CDF62586-C7A9-492C-A5C9-4598ACB190C9}" presName="parTx" presStyleLbl="alignNode1" presStyleIdx="1" presStyleCnt="2">
        <dgm:presLayoutVars>
          <dgm:chMax val="0"/>
          <dgm:chPref val="0"/>
          <dgm:bulletEnabled val="1"/>
        </dgm:presLayoutVars>
      </dgm:prSet>
      <dgm:spPr/>
    </dgm:pt>
    <dgm:pt modelId="{E313BC2B-E703-459D-BD14-FBB92C645FF3}" type="pres">
      <dgm:prSet presAssocID="{CDF62586-C7A9-492C-A5C9-4598ACB190C9}" presName="desTx" presStyleLbl="alignAccFollowNode1" presStyleIdx="1" presStyleCnt="2">
        <dgm:presLayoutVars>
          <dgm:bulletEnabled val="1"/>
        </dgm:presLayoutVars>
      </dgm:prSet>
      <dgm:spPr/>
    </dgm:pt>
  </dgm:ptLst>
  <dgm:cxnLst>
    <dgm:cxn modelId="{81297B04-95C4-45DA-9E12-0447E3C4176F}" type="presOf" srcId="{FF68F115-AED6-419B-AD9F-45478CF52276}" destId="{E627AE1B-7042-40BD-9801-6D11F739C0C0}" srcOrd="0" destOrd="1" presId="urn:microsoft.com/office/officeart/2005/8/layout/hList1"/>
    <dgm:cxn modelId="{22E40F09-CD50-468B-9577-0E53C243DE88}" srcId="{9135E755-4C32-44A5-B219-FF60FBEA1412}" destId="{C1144EDB-CE0D-4B1A-930C-DBF9666C5A91}" srcOrd="0" destOrd="0" parTransId="{565C3E08-6453-4864-9DDC-27EAA0E9DDC8}" sibTransId="{724C239E-1496-49E1-A0CD-1CF3B8A70760}"/>
    <dgm:cxn modelId="{1CD6ED21-2AF9-465E-83F7-77DBA008927C}" type="presOf" srcId="{C1144EDB-CE0D-4B1A-930C-DBF9666C5A91}" destId="{EA0191FB-5268-44FC-BB66-3A68AF423C67}" srcOrd="0" destOrd="0" presId="urn:microsoft.com/office/officeart/2005/8/layout/hList1"/>
    <dgm:cxn modelId="{090DFD2B-D2A8-4A65-9D9A-4F9719A4F9E1}" type="presOf" srcId="{26F5C1DA-74B9-49C7-8DB8-647BDB00002B}" destId="{E627AE1B-7042-40BD-9801-6D11F739C0C0}" srcOrd="0" destOrd="2" presId="urn:microsoft.com/office/officeart/2005/8/layout/hList1"/>
    <dgm:cxn modelId="{B6E1CD34-E3D7-407A-B4A7-C8A8236A9854}" type="presOf" srcId="{9135E755-4C32-44A5-B219-FF60FBEA1412}" destId="{C3ECF6B6-CAFA-4003-8840-A2E7EF9A456F}" srcOrd="0" destOrd="0" presId="urn:microsoft.com/office/officeart/2005/8/layout/hList1"/>
    <dgm:cxn modelId="{DCDCB941-A6A7-4A6A-BDD4-D1A126D0AAE2}" srcId="{C1144EDB-CE0D-4B1A-930C-DBF9666C5A91}" destId="{26F5C1DA-74B9-49C7-8DB8-647BDB00002B}" srcOrd="2" destOrd="0" parTransId="{3403A20E-8CCF-4C17-9B36-54EE05632FEF}" sibTransId="{9AFF051B-DF01-42F7-8E69-C2C9AB75ABAD}"/>
    <dgm:cxn modelId="{14941349-28AC-4C88-87F7-EFECBFD62983}" srcId="{CDF62586-C7A9-492C-A5C9-4598ACB190C9}" destId="{DD4E1312-CD1E-42BB-8394-EE4E84062F8E}" srcOrd="1" destOrd="0" parTransId="{50F15459-31BD-4CF4-B84E-02CCAAEF10E2}" sibTransId="{AB13E4B4-0FD2-4C6D-8B6B-37F756F09CC3}"/>
    <dgm:cxn modelId="{F1743175-E691-4DA0-89E9-82BB23F87ADB}" srcId="{C1144EDB-CE0D-4B1A-930C-DBF9666C5A91}" destId="{5143E279-8F83-44CD-902C-14D69A665CD3}" srcOrd="0" destOrd="0" parTransId="{31CBE405-3E9C-4590-B8FE-52CA196CA0E1}" sibTransId="{93314A7F-5D43-4983-A6D1-454015BB6898}"/>
    <dgm:cxn modelId="{0E4ABA83-527F-48F9-99F2-E83D2981D575}" type="presOf" srcId="{5143E279-8F83-44CD-902C-14D69A665CD3}" destId="{E627AE1B-7042-40BD-9801-6D11F739C0C0}" srcOrd="0" destOrd="0" presId="urn:microsoft.com/office/officeart/2005/8/layout/hList1"/>
    <dgm:cxn modelId="{4B6C7888-A35C-4953-B66C-D55680881CC5}" srcId="{C1144EDB-CE0D-4B1A-930C-DBF9666C5A91}" destId="{FF68F115-AED6-419B-AD9F-45478CF52276}" srcOrd="1" destOrd="0" parTransId="{2B5E9691-7B81-4D52-9DCA-E416B1E13E41}" sibTransId="{F02916CF-DD12-4DF7-8264-CE7B47295621}"/>
    <dgm:cxn modelId="{D6C11D97-CBEB-42B4-9FEE-52F8A6555B80}" type="presOf" srcId="{A439D5E0-160E-4C4D-94D0-752339EB7374}" destId="{E313BC2B-E703-459D-BD14-FBB92C645FF3}" srcOrd="0" destOrd="0" presId="urn:microsoft.com/office/officeart/2005/8/layout/hList1"/>
    <dgm:cxn modelId="{25CC899D-FCDB-4B4F-8CF1-00572316A6A3}" type="presOf" srcId="{DD4E1312-CD1E-42BB-8394-EE4E84062F8E}" destId="{E313BC2B-E703-459D-BD14-FBB92C645FF3}" srcOrd="0" destOrd="1" presId="urn:microsoft.com/office/officeart/2005/8/layout/hList1"/>
    <dgm:cxn modelId="{F35DB8B1-2E47-443D-87F3-2E93464F327F}" srcId="{CDF62586-C7A9-492C-A5C9-4598ACB190C9}" destId="{A439D5E0-160E-4C4D-94D0-752339EB7374}" srcOrd="0" destOrd="0" parTransId="{27F1B378-1FF8-4364-A48A-57FA7233B28D}" sibTransId="{EBC8D9BA-0EDB-4F4C-98F3-B1711E7D31A0}"/>
    <dgm:cxn modelId="{DF5FDBBB-0C44-44E0-A8CB-A8FD8CF71F90}" srcId="{CDF62586-C7A9-492C-A5C9-4598ACB190C9}" destId="{02A0968D-E96E-4D6A-AE5C-948522FD99B7}" srcOrd="2" destOrd="0" parTransId="{F852499D-81F2-4262-8974-4784FAC2A2A9}" sibTransId="{34B22D5D-04AF-45C7-BEAA-8C765AB8113F}"/>
    <dgm:cxn modelId="{ACDA01C6-1BE0-4AE0-9752-D227E23A5CBA}" type="presOf" srcId="{CDF62586-C7A9-492C-A5C9-4598ACB190C9}" destId="{4818327E-2F18-46D1-BE9C-0E53C219DA10}" srcOrd="0" destOrd="0" presId="urn:microsoft.com/office/officeart/2005/8/layout/hList1"/>
    <dgm:cxn modelId="{111679D9-8F18-4CA7-8744-28162E680BB1}" srcId="{9135E755-4C32-44A5-B219-FF60FBEA1412}" destId="{CDF62586-C7A9-492C-A5C9-4598ACB190C9}" srcOrd="1" destOrd="0" parTransId="{0C75A029-46E9-49FA-8E07-4E2A89E0EF98}" sibTransId="{82B7B325-DA31-4A4A-B273-85A239BBF555}"/>
    <dgm:cxn modelId="{F10E9DF7-7A7A-4963-B136-DA249D189958}" type="presOf" srcId="{02A0968D-E96E-4D6A-AE5C-948522FD99B7}" destId="{E313BC2B-E703-459D-BD14-FBB92C645FF3}" srcOrd="0" destOrd="2" presId="urn:microsoft.com/office/officeart/2005/8/layout/hList1"/>
    <dgm:cxn modelId="{82216B96-999F-442C-BAC9-90CC67D96061}" type="presParOf" srcId="{C3ECF6B6-CAFA-4003-8840-A2E7EF9A456F}" destId="{056EDCD2-7D11-46D5-85B5-63AF20376B04}" srcOrd="0" destOrd="0" presId="urn:microsoft.com/office/officeart/2005/8/layout/hList1"/>
    <dgm:cxn modelId="{B4A36A6D-0730-40AC-B402-2C035DF70168}" type="presParOf" srcId="{056EDCD2-7D11-46D5-85B5-63AF20376B04}" destId="{EA0191FB-5268-44FC-BB66-3A68AF423C67}" srcOrd="0" destOrd="0" presId="urn:microsoft.com/office/officeart/2005/8/layout/hList1"/>
    <dgm:cxn modelId="{F7992432-F842-43BC-A956-CA25550FD022}" type="presParOf" srcId="{056EDCD2-7D11-46D5-85B5-63AF20376B04}" destId="{E627AE1B-7042-40BD-9801-6D11F739C0C0}" srcOrd="1" destOrd="0" presId="urn:microsoft.com/office/officeart/2005/8/layout/hList1"/>
    <dgm:cxn modelId="{9A767892-52C2-4894-9B94-5C0E02E933EF}" type="presParOf" srcId="{C3ECF6B6-CAFA-4003-8840-A2E7EF9A456F}" destId="{5DAF2609-1777-4E92-A1AC-298902D6CEA4}" srcOrd="1" destOrd="0" presId="urn:microsoft.com/office/officeart/2005/8/layout/hList1"/>
    <dgm:cxn modelId="{41661473-AB7A-437E-8D46-BD46775EF980}" type="presParOf" srcId="{C3ECF6B6-CAFA-4003-8840-A2E7EF9A456F}" destId="{55CCBF94-561A-41DE-A569-FC86568D6C64}" srcOrd="2" destOrd="0" presId="urn:microsoft.com/office/officeart/2005/8/layout/hList1"/>
    <dgm:cxn modelId="{182C3213-2E25-4EA6-B872-BBC4F8A6A471}" type="presParOf" srcId="{55CCBF94-561A-41DE-A569-FC86568D6C64}" destId="{4818327E-2F18-46D1-BE9C-0E53C219DA10}" srcOrd="0" destOrd="0" presId="urn:microsoft.com/office/officeart/2005/8/layout/hList1"/>
    <dgm:cxn modelId="{4A8B3931-3062-476B-952C-2343FEB86B35}" type="presParOf" srcId="{55CCBF94-561A-41DE-A569-FC86568D6C64}" destId="{E313BC2B-E703-459D-BD14-FBB92C645F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B71C4B-4A6C-4727-A6C4-8C8E04F9CF6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8B2DAB24-E05C-4E4A-A6C6-1F88FB075D97}">
      <dgm:prSet/>
      <dgm:spPr>
        <a:solidFill>
          <a:srgbClr val="0F5494"/>
        </a:solidFill>
      </dgm:spPr>
      <dgm:t>
        <a:bodyPr/>
        <a:lstStyle/>
        <a:p>
          <a:r>
            <a:rPr lang="ro-RO" b="1" i="0" dirty="0"/>
            <a:t>Angajamente</a:t>
          </a:r>
          <a:r>
            <a:rPr lang="en-GB" b="1" i="0" dirty="0"/>
            <a:t> </a:t>
          </a:r>
          <a:r>
            <a:rPr lang="en-GB" b="1" i="0" dirty="0" err="1"/>
            <a:t>publice</a:t>
          </a:r>
          <a:r>
            <a:rPr lang="en-GB" b="1" i="0" dirty="0"/>
            <a:t> </a:t>
          </a:r>
          <a:r>
            <a:rPr lang="en-GB" b="1" i="0" dirty="0" err="1"/>
            <a:t>și</a:t>
          </a:r>
          <a:r>
            <a:rPr lang="en-GB" b="1" i="0" dirty="0"/>
            <a:t> </a:t>
          </a:r>
          <a:r>
            <a:rPr lang="ro-RO" b="1" i="0" dirty="0"/>
            <a:t>de întreprindere</a:t>
          </a:r>
          <a:endParaRPr lang="en-GB" b="1" dirty="0"/>
        </a:p>
      </dgm:t>
    </dgm:pt>
    <dgm:pt modelId="{3A102D54-6F4D-46DA-87B8-5459AB84BC1B}" type="parTrans" cxnId="{06585FB3-4E95-4054-9B76-D99A622EB527}">
      <dgm:prSet/>
      <dgm:spPr/>
      <dgm:t>
        <a:bodyPr/>
        <a:lstStyle/>
        <a:p>
          <a:endParaRPr lang="en-GB"/>
        </a:p>
      </dgm:t>
    </dgm:pt>
    <dgm:pt modelId="{88933CFE-AD1E-4104-B1FF-7FEFAA7E584F}" type="sibTrans" cxnId="{06585FB3-4E95-4054-9B76-D99A622EB527}">
      <dgm:prSet/>
      <dgm:spPr/>
      <dgm:t>
        <a:bodyPr/>
        <a:lstStyle/>
        <a:p>
          <a:endParaRPr lang="en-GB"/>
        </a:p>
      </dgm:t>
    </dgm:pt>
    <dgm:pt modelId="{579B0F98-66A0-45F6-A7DF-4EF424CBA9E0}">
      <dgm:prSet/>
      <dgm:spPr/>
      <dgm:t>
        <a:bodyPr/>
        <a:lstStyle/>
        <a:p>
          <a:r>
            <a:rPr lang="en-GB" b="0" i="0"/>
            <a:t>Abțineți-vă de la corupție și raportați</a:t>
          </a:r>
          <a:endParaRPr lang="en-GB" b="1"/>
        </a:p>
      </dgm:t>
    </dgm:pt>
    <dgm:pt modelId="{48A6FDB3-5FB5-4B47-9465-71BB2903F857}" type="parTrans" cxnId="{35D356CE-4E25-4A1B-A8B7-F2597E244B69}">
      <dgm:prSet/>
      <dgm:spPr/>
      <dgm:t>
        <a:bodyPr/>
        <a:lstStyle/>
        <a:p>
          <a:endParaRPr lang="en-GB"/>
        </a:p>
      </dgm:t>
    </dgm:pt>
    <dgm:pt modelId="{A2507D6A-231D-4168-A5FF-3A43536C0B00}" type="sibTrans" cxnId="{35D356CE-4E25-4A1B-A8B7-F2597E244B69}">
      <dgm:prSet/>
      <dgm:spPr/>
      <dgm:t>
        <a:bodyPr/>
        <a:lstStyle/>
        <a:p>
          <a:endParaRPr lang="en-GB"/>
        </a:p>
      </dgm:t>
    </dgm:pt>
    <dgm:pt modelId="{1C9ABBD4-1C46-46C7-8E89-04A88CF20DA7}">
      <dgm:prSet/>
      <dgm:spPr>
        <a:solidFill>
          <a:srgbClr val="0F5494"/>
        </a:solidFill>
      </dgm:spPr>
      <dgm:t>
        <a:bodyPr/>
        <a:lstStyle/>
        <a:p>
          <a:r>
            <a:rPr lang="en-GB" b="1" i="0"/>
            <a:t> Monitorizare</a:t>
          </a:r>
          <a:endParaRPr lang="en-GB" b="1"/>
        </a:p>
      </dgm:t>
    </dgm:pt>
    <dgm:pt modelId="{CA247BA9-28EC-4DB1-9092-5B2A62682E09}" type="parTrans" cxnId="{61F36CBA-2FEF-4AB7-8249-556B3CA1928A}">
      <dgm:prSet/>
      <dgm:spPr/>
      <dgm:t>
        <a:bodyPr/>
        <a:lstStyle/>
        <a:p>
          <a:endParaRPr lang="en-GB"/>
        </a:p>
      </dgm:t>
    </dgm:pt>
    <dgm:pt modelId="{141FE982-1009-4E93-9BF3-3274F2D927AD}" type="sibTrans" cxnId="{61F36CBA-2FEF-4AB7-8249-556B3CA1928A}">
      <dgm:prSet/>
      <dgm:spPr/>
      <dgm:t>
        <a:bodyPr/>
        <a:lstStyle/>
        <a:p>
          <a:endParaRPr lang="en-GB"/>
        </a:p>
      </dgm:t>
    </dgm:pt>
    <dgm:pt modelId="{80EEDB9E-DEF1-45D5-A0D3-BE992B0CFFFC}">
      <dgm:prSet/>
      <dgm:spPr/>
      <dgm:t>
        <a:bodyPr/>
        <a:lstStyle/>
        <a:p>
          <a:r>
            <a:rPr lang="en-GB" i="0"/>
            <a:t>Acord cu monitorul OSC pentru </a:t>
          </a:r>
          <a:r>
            <a:rPr lang="en-GB" b="0" i="0"/>
            <a:t>revizuirea procedurii de contractare</a:t>
          </a:r>
          <a:endParaRPr lang="en-GB" b="0"/>
        </a:p>
      </dgm:t>
    </dgm:pt>
    <dgm:pt modelId="{374F8D25-9FB4-48CD-8016-4FAACB84B5EA}" type="parTrans" cxnId="{BBBD6821-7F66-4D99-B59E-D3E59ABD8D11}">
      <dgm:prSet/>
      <dgm:spPr/>
      <dgm:t>
        <a:bodyPr/>
        <a:lstStyle/>
        <a:p>
          <a:endParaRPr lang="en-GB"/>
        </a:p>
      </dgm:t>
    </dgm:pt>
    <dgm:pt modelId="{FA5EEA5D-7860-4594-948A-52CF0A6BEB8C}" type="sibTrans" cxnId="{BBBD6821-7F66-4D99-B59E-D3E59ABD8D11}">
      <dgm:prSet/>
      <dgm:spPr/>
      <dgm:t>
        <a:bodyPr/>
        <a:lstStyle/>
        <a:p>
          <a:endParaRPr lang="en-GB"/>
        </a:p>
      </dgm:t>
    </dgm:pt>
    <dgm:pt modelId="{CD109D24-BD34-4F3E-88E9-621D389EE6C9}">
      <dgm:prSet/>
      <dgm:spPr>
        <a:solidFill>
          <a:srgbClr val="0F5494"/>
        </a:solidFill>
      </dgm:spPr>
      <dgm:t>
        <a:bodyPr/>
        <a:lstStyle/>
        <a:p>
          <a:r>
            <a:rPr lang="en-GB" b="1" i="0"/>
            <a:t>Caracteristici suplimentare</a:t>
          </a:r>
          <a:endParaRPr lang="en-GB" b="1"/>
        </a:p>
      </dgm:t>
    </dgm:pt>
    <dgm:pt modelId="{92D38D30-9241-40B1-855D-4D45D7B2B47D}" type="parTrans" cxnId="{8314F0D5-76A5-4C8E-A696-CAA870E8A5DC}">
      <dgm:prSet/>
      <dgm:spPr/>
      <dgm:t>
        <a:bodyPr/>
        <a:lstStyle/>
        <a:p>
          <a:endParaRPr lang="en-GB"/>
        </a:p>
      </dgm:t>
    </dgm:pt>
    <dgm:pt modelId="{562C7931-72EF-477A-82AC-2E3FAF936FC9}" type="sibTrans" cxnId="{8314F0D5-76A5-4C8E-A696-CAA870E8A5DC}">
      <dgm:prSet/>
      <dgm:spPr/>
      <dgm:t>
        <a:bodyPr/>
        <a:lstStyle/>
        <a:p>
          <a:endParaRPr lang="en-GB"/>
        </a:p>
      </dgm:t>
    </dgm:pt>
    <dgm:pt modelId="{049C078C-856D-4975-AC38-F56EB99690AA}">
      <dgm:prSet/>
      <dgm:spPr/>
      <dgm:t>
        <a:bodyPr/>
        <a:lstStyle/>
        <a:p>
          <a:r>
            <a:rPr lang="en-GB" b="0" i="0"/>
            <a:t>Mecanisme de reclamație</a:t>
          </a:r>
          <a:endParaRPr lang="en-GB" b="0"/>
        </a:p>
      </dgm:t>
    </dgm:pt>
    <dgm:pt modelId="{6A000648-5C52-48A4-8D78-4BFA53E19B52}" type="parTrans" cxnId="{F4FCB0A5-95AD-4C9F-84C6-D084C2009E99}">
      <dgm:prSet/>
      <dgm:spPr/>
      <dgm:t>
        <a:bodyPr/>
        <a:lstStyle/>
        <a:p>
          <a:endParaRPr lang="en-GB"/>
        </a:p>
      </dgm:t>
    </dgm:pt>
    <dgm:pt modelId="{1D68A5C5-C41D-47DE-9E42-5AF98116077C}" type="sibTrans" cxnId="{F4FCB0A5-95AD-4C9F-84C6-D084C2009E99}">
      <dgm:prSet/>
      <dgm:spPr/>
      <dgm:t>
        <a:bodyPr/>
        <a:lstStyle/>
        <a:p>
          <a:endParaRPr lang="en-GB"/>
        </a:p>
      </dgm:t>
    </dgm:pt>
    <dgm:pt modelId="{51A500F3-FD50-48E6-A628-F43C2A39ADB5}">
      <dgm:prSet/>
      <dgm:spPr/>
      <dgm:t>
        <a:bodyPr/>
        <a:lstStyle/>
        <a:p>
          <a:r>
            <a:rPr lang="en-GB" b="0" i="0"/>
            <a:t>Arbitrajul/rezolvarea litigiilor</a:t>
          </a:r>
          <a:endParaRPr lang="en-GB" b="0"/>
        </a:p>
      </dgm:t>
    </dgm:pt>
    <dgm:pt modelId="{97318A24-E073-4FF1-A405-977E7E3A69CB}" type="parTrans" cxnId="{E4AB661F-B66D-48A6-BE49-D0822FCC00C0}">
      <dgm:prSet/>
      <dgm:spPr/>
      <dgm:t>
        <a:bodyPr/>
        <a:lstStyle/>
        <a:p>
          <a:endParaRPr lang="en-GB"/>
        </a:p>
      </dgm:t>
    </dgm:pt>
    <dgm:pt modelId="{6EDD4897-28ED-48BD-89EE-0CA535CCB65C}" type="sibTrans" cxnId="{E4AB661F-B66D-48A6-BE49-D0822FCC00C0}">
      <dgm:prSet/>
      <dgm:spPr/>
      <dgm:t>
        <a:bodyPr/>
        <a:lstStyle/>
        <a:p>
          <a:endParaRPr lang="en-GB"/>
        </a:p>
      </dgm:t>
    </dgm:pt>
    <dgm:pt modelId="{DD318151-D96A-46D8-811B-33EBB8DCE506}">
      <dgm:prSet/>
      <dgm:spPr/>
      <dgm:t>
        <a:bodyPr/>
        <a:lstStyle/>
        <a:p>
          <a:r>
            <a:rPr lang="en-GB" b="0" i="0"/>
            <a:t>Sancțiuni </a:t>
          </a:r>
          <a:r>
            <a:rPr lang="en-GB" i="0"/>
            <a:t>pentru nerespectarea normelor și stimulente pentru recompensarea bunei guvernanțe </a:t>
          </a:r>
          <a:endParaRPr lang="en-GB"/>
        </a:p>
      </dgm:t>
    </dgm:pt>
    <dgm:pt modelId="{AC9874CF-155F-4F8D-BBEF-2D1CD62819B0}" type="parTrans" cxnId="{A49BE384-B897-4F1E-B646-0FECFA540878}">
      <dgm:prSet/>
      <dgm:spPr/>
      <dgm:t>
        <a:bodyPr/>
        <a:lstStyle/>
        <a:p>
          <a:endParaRPr lang="en-GB"/>
        </a:p>
      </dgm:t>
    </dgm:pt>
    <dgm:pt modelId="{1FE29084-C775-445C-B609-12C6B271D204}" type="sibTrans" cxnId="{A49BE384-B897-4F1E-B646-0FECFA540878}">
      <dgm:prSet/>
      <dgm:spPr/>
      <dgm:t>
        <a:bodyPr/>
        <a:lstStyle/>
        <a:p>
          <a:endParaRPr lang="en-GB"/>
        </a:p>
      </dgm:t>
    </dgm:pt>
    <dgm:pt modelId="{44CF26B5-80DD-49D2-91B9-F3B87D3EAE95}">
      <dgm:prSet/>
      <dgm:spPr/>
      <dgm:t>
        <a:bodyPr/>
        <a:lstStyle/>
        <a:p>
          <a:r>
            <a:rPr lang="en-GB" b="0" i="0"/>
            <a:t>Dezvăluirea informațiilor</a:t>
          </a:r>
          <a:endParaRPr lang="en-GB" b="1"/>
        </a:p>
      </dgm:t>
    </dgm:pt>
    <dgm:pt modelId="{D172B3A4-1347-449B-BCAA-459A4A75E0C8}" type="parTrans" cxnId="{D7657EE5-7180-4D55-A41F-10F6F2B574AE}">
      <dgm:prSet/>
      <dgm:spPr/>
      <dgm:t>
        <a:bodyPr/>
        <a:lstStyle/>
        <a:p>
          <a:endParaRPr lang="en-GB"/>
        </a:p>
      </dgm:t>
    </dgm:pt>
    <dgm:pt modelId="{414C2877-4394-4B08-BFF5-8238054FDF1E}" type="sibTrans" cxnId="{D7657EE5-7180-4D55-A41F-10F6F2B574AE}">
      <dgm:prSet/>
      <dgm:spPr/>
      <dgm:t>
        <a:bodyPr/>
        <a:lstStyle/>
        <a:p>
          <a:endParaRPr lang="en-GB"/>
        </a:p>
      </dgm:t>
    </dgm:pt>
    <dgm:pt modelId="{C502457D-277A-4E2B-979F-AEC4DAEB80ED}">
      <dgm:prSet/>
      <dgm:spPr/>
      <dgm:t>
        <a:bodyPr/>
        <a:lstStyle/>
        <a:p>
          <a:r>
            <a:rPr lang="ro-RO" b="0" i="0" dirty="0"/>
            <a:t>Implementarea </a:t>
          </a:r>
          <a:r>
            <a:rPr lang="en-GB" i="0" dirty="0" err="1"/>
            <a:t>măsurilor</a:t>
          </a:r>
          <a:r>
            <a:rPr lang="en-GB" i="0" dirty="0"/>
            <a:t> </a:t>
          </a:r>
          <a:r>
            <a:rPr lang="en-GB" b="0" i="0" dirty="0" err="1"/>
            <a:t>anticorupție</a:t>
          </a:r>
          <a:endParaRPr lang="en-GB" b="1" dirty="0"/>
        </a:p>
      </dgm:t>
    </dgm:pt>
    <dgm:pt modelId="{E76534D3-C299-4980-8A2C-CB1970CAD71E}" type="parTrans" cxnId="{A1249EA7-36BA-40F7-B44E-8B697F14E02C}">
      <dgm:prSet/>
      <dgm:spPr/>
      <dgm:t>
        <a:bodyPr/>
        <a:lstStyle/>
        <a:p>
          <a:endParaRPr lang="en-GB"/>
        </a:p>
      </dgm:t>
    </dgm:pt>
    <dgm:pt modelId="{E4F3216D-B162-4439-9F32-428A0EF685F2}" type="sibTrans" cxnId="{A1249EA7-36BA-40F7-B44E-8B697F14E02C}">
      <dgm:prSet/>
      <dgm:spPr/>
      <dgm:t>
        <a:bodyPr/>
        <a:lstStyle/>
        <a:p>
          <a:endParaRPr lang="en-GB"/>
        </a:p>
      </dgm:t>
    </dgm:pt>
    <dgm:pt modelId="{BB1AC326-C470-4CF3-B938-854BE93C4171}">
      <dgm:prSet/>
      <dgm:spPr/>
      <dgm:t>
        <a:bodyPr/>
        <a:lstStyle/>
        <a:p>
          <a:r>
            <a:rPr lang="en-GB" b="0" i="0"/>
            <a:t>Respectați conformitatea cu reglementările</a:t>
          </a:r>
          <a:endParaRPr lang="en-GB" b="1"/>
        </a:p>
      </dgm:t>
    </dgm:pt>
    <dgm:pt modelId="{5039EF9C-B7B9-4838-B20C-DA58001BE836}" type="parTrans" cxnId="{4FAA2E5C-E142-4A85-AC33-093C64F2E736}">
      <dgm:prSet/>
      <dgm:spPr/>
      <dgm:t>
        <a:bodyPr/>
        <a:lstStyle/>
        <a:p>
          <a:endParaRPr lang="en-GB"/>
        </a:p>
      </dgm:t>
    </dgm:pt>
    <dgm:pt modelId="{35F917EC-1B0E-4525-AFF0-B8B8186B4CC1}" type="sibTrans" cxnId="{4FAA2E5C-E142-4A85-AC33-093C64F2E736}">
      <dgm:prSet/>
      <dgm:spPr/>
      <dgm:t>
        <a:bodyPr/>
        <a:lstStyle/>
        <a:p>
          <a:endParaRPr lang="en-GB"/>
        </a:p>
      </dgm:t>
    </dgm:pt>
    <dgm:pt modelId="{F39B9DDF-6073-4E81-9633-27DE630B10C3}" type="pres">
      <dgm:prSet presAssocID="{47B71C4B-4A6C-4727-A6C4-8C8E04F9CF6D}" presName="Name0" presStyleCnt="0">
        <dgm:presLayoutVars>
          <dgm:dir/>
          <dgm:animLvl val="lvl"/>
          <dgm:resizeHandles val="exact"/>
        </dgm:presLayoutVars>
      </dgm:prSet>
      <dgm:spPr/>
    </dgm:pt>
    <dgm:pt modelId="{98561D33-7FE3-4C3F-A234-F9985D8AB092}" type="pres">
      <dgm:prSet presAssocID="{8B2DAB24-E05C-4E4A-A6C6-1F88FB075D97}" presName="composite" presStyleCnt="0"/>
      <dgm:spPr/>
    </dgm:pt>
    <dgm:pt modelId="{F154FD21-DA44-43AC-85F3-B426C4932685}" type="pres">
      <dgm:prSet presAssocID="{8B2DAB24-E05C-4E4A-A6C6-1F88FB075D97}" presName="parTx" presStyleLbl="alignNode1" presStyleIdx="0" presStyleCnt="3" custLinFactNeighborX="-462">
        <dgm:presLayoutVars>
          <dgm:chMax val="0"/>
          <dgm:chPref val="0"/>
          <dgm:bulletEnabled val="1"/>
        </dgm:presLayoutVars>
      </dgm:prSet>
      <dgm:spPr/>
    </dgm:pt>
    <dgm:pt modelId="{6C095F80-F3C6-488C-B3A3-A22ADAF8C17A}" type="pres">
      <dgm:prSet presAssocID="{8B2DAB24-E05C-4E4A-A6C6-1F88FB075D97}" presName="desTx" presStyleLbl="alignAccFollowNode1" presStyleIdx="0" presStyleCnt="3">
        <dgm:presLayoutVars>
          <dgm:bulletEnabled val="1"/>
        </dgm:presLayoutVars>
      </dgm:prSet>
      <dgm:spPr/>
    </dgm:pt>
    <dgm:pt modelId="{26345F83-7D1C-4FB7-BE99-A8A91B6C5A64}" type="pres">
      <dgm:prSet presAssocID="{88933CFE-AD1E-4104-B1FF-7FEFAA7E584F}" presName="space" presStyleCnt="0"/>
      <dgm:spPr/>
    </dgm:pt>
    <dgm:pt modelId="{00AE7D39-2219-4096-AA46-0344E20282AD}" type="pres">
      <dgm:prSet presAssocID="{1C9ABBD4-1C46-46C7-8E89-04A88CF20DA7}" presName="composite" presStyleCnt="0"/>
      <dgm:spPr/>
    </dgm:pt>
    <dgm:pt modelId="{81970DB9-9F93-4214-AB96-47CFC6CE91CB}" type="pres">
      <dgm:prSet presAssocID="{1C9ABBD4-1C46-46C7-8E89-04A88CF20DA7}" presName="parTx" presStyleLbl="alignNode1" presStyleIdx="1" presStyleCnt="3">
        <dgm:presLayoutVars>
          <dgm:chMax val="0"/>
          <dgm:chPref val="0"/>
          <dgm:bulletEnabled val="1"/>
        </dgm:presLayoutVars>
      </dgm:prSet>
      <dgm:spPr/>
    </dgm:pt>
    <dgm:pt modelId="{014A5B4B-36E3-45A8-9FC9-C76CAD496960}" type="pres">
      <dgm:prSet presAssocID="{1C9ABBD4-1C46-46C7-8E89-04A88CF20DA7}" presName="desTx" presStyleLbl="alignAccFollowNode1" presStyleIdx="1" presStyleCnt="3">
        <dgm:presLayoutVars>
          <dgm:bulletEnabled val="1"/>
        </dgm:presLayoutVars>
      </dgm:prSet>
      <dgm:spPr/>
    </dgm:pt>
    <dgm:pt modelId="{45E1D959-7E91-4E0F-8A6E-A76AC3BCF798}" type="pres">
      <dgm:prSet presAssocID="{141FE982-1009-4E93-9BF3-3274F2D927AD}" presName="space" presStyleCnt="0"/>
      <dgm:spPr/>
    </dgm:pt>
    <dgm:pt modelId="{8455206C-863D-40E2-95EB-77FEF7E2FB53}" type="pres">
      <dgm:prSet presAssocID="{CD109D24-BD34-4F3E-88E9-621D389EE6C9}" presName="composite" presStyleCnt="0"/>
      <dgm:spPr/>
    </dgm:pt>
    <dgm:pt modelId="{07EA8796-457B-4C84-A817-B9A9A002E2A8}" type="pres">
      <dgm:prSet presAssocID="{CD109D24-BD34-4F3E-88E9-621D389EE6C9}" presName="parTx" presStyleLbl="alignNode1" presStyleIdx="2" presStyleCnt="3">
        <dgm:presLayoutVars>
          <dgm:chMax val="0"/>
          <dgm:chPref val="0"/>
          <dgm:bulletEnabled val="1"/>
        </dgm:presLayoutVars>
      </dgm:prSet>
      <dgm:spPr/>
    </dgm:pt>
    <dgm:pt modelId="{CF47880A-DEE8-4C63-9209-74873306475D}" type="pres">
      <dgm:prSet presAssocID="{CD109D24-BD34-4F3E-88E9-621D389EE6C9}" presName="desTx" presStyleLbl="alignAccFollowNode1" presStyleIdx="2" presStyleCnt="3">
        <dgm:presLayoutVars>
          <dgm:bulletEnabled val="1"/>
        </dgm:presLayoutVars>
      </dgm:prSet>
      <dgm:spPr/>
    </dgm:pt>
  </dgm:ptLst>
  <dgm:cxnLst>
    <dgm:cxn modelId="{E4AB661F-B66D-48A6-BE49-D0822FCC00C0}" srcId="{CD109D24-BD34-4F3E-88E9-621D389EE6C9}" destId="{51A500F3-FD50-48E6-A628-F43C2A39ADB5}" srcOrd="1" destOrd="0" parTransId="{97318A24-E073-4FF1-A405-977E7E3A69CB}" sibTransId="{6EDD4897-28ED-48BD-89EE-0CA535CCB65C}"/>
    <dgm:cxn modelId="{BBBD6821-7F66-4D99-B59E-D3E59ABD8D11}" srcId="{1C9ABBD4-1C46-46C7-8E89-04A88CF20DA7}" destId="{80EEDB9E-DEF1-45D5-A0D3-BE992B0CFFFC}" srcOrd="0" destOrd="0" parTransId="{374F8D25-9FB4-48CD-8016-4FAACB84B5EA}" sibTransId="{FA5EEA5D-7860-4594-948A-52CF0A6BEB8C}"/>
    <dgm:cxn modelId="{F196C321-E049-41AC-9F05-FE0921C384B3}" type="presOf" srcId="{47B71C4B-4A6C-4727-A6C4-8C8E04F9CF6D}" destId="{F39B9DDF-6073-4E81-9633-27DE630B10C3}" srcOrd="0" destOrd="0" presId="urn:microsoft.com/office/officeart/2005/8/layout/hList1"/>
    <dgm:cxn modelId="{4FAA2E5C-E142-4A85-AC33-093C64F2E736}" srcId="{8B2DAB24-E05C-4E4A-A6C6-1F88FB075D97}" destId="{BB1AC326-C470-4CF3-B938-854BE93C4171}" srcOrd="1" destOrd="0" parTransId="{5039EF9C-B7B9-4838-B20C-DA58001BE836}" sibTransId="{35F917EC-1B0E-4525-AFF0-B8B8186B4CC1}"/>
    <dgm:cxn modelId="{7AB53561-99D9-4CF3-87C5-B1EAAA208FA7}" type="presOf" srcId="{1C9ABBD4-1C46-46C7-8E89-04A88CF20DA7}" destId="{81970DB9-9F93-4214-AB96-47CFC6CE91CB}" srcOrd="0" destOrd="0" presId="urn:microsoft.com/office/officeart/2005/8/layout/hList1"/>
    <dgm:cxn modelId="{C20FA353-8C33-4572-ADF8-2BFCC623C558}" type="presOf" srcId="{51A500F3-FD50-48E6-A628-F43C2A39ADB5}" destId="{CF47880A-DEE8-4C63-9209-74873306475D}" srcOrd="0" destOrd="1" presId="urn:microsoft.com/office/officeart/2005/8/layout/hList1"/>
    <dgm:cxn modelId="{D87DEF79-126E-4254-BF78-095F85009E2A}" type="presOf" srcId="{80EEDB9E-DEF1-45D5-A0D3-BE992B0CFFFC}" destId="{014A5B4B-36E3-45A8-9FC9-C76CAD496960}" srcOrd="0" destOrd="0" presId="urn:microsoft.com/office/officeart/2005/8/layout/hList1"/>
    <dgm:cxn modelId="{2CC37380-88EC-431A-B707-7702ABB8C712}" type="presOf" srcId="{BB1AC326-C470-4CF3-B938-854BE93C4171}" destId="{6C095F80-F3C6-488C-B3A3-A22ADAF8C17A}" srcOrd="0" destOrd="1" presId="urn:microsoft.com/office/officeart/2005/8/layout/hList1"/>
    <dgm:cxn modelId="{A49BE384-B897-4F1E-B646-0FECFA540878}" srcId="{CD109D24-BD34-4F3E-88E9-621D389EE6C9}" destId="{DD318151-D96A-46D8-811B-33EBB8DCE506}" srcOrd="2" destOrd="0" parTransId="{AC9874CF-155F-4F8D-BBEF-2D1CD62819B0}" sibTransId="{1FE29084-C775-445C-B609-12C6B271D204}"/>
    <dgm:cxn modelId="{3ABBAF8A-F175-4C3C-8F0C-D5C9E2F6E5E0}" type="presOf" srcId="{DD318151-D96A-46D8-811B-33EBB8DCE506}" destId="{CF47880A-DEE8-4C63-9209-74873306475D}" srcOrd="0" destOrd="2" presId="urn:microsoft.com/office/officeart/2005/8/layout/hList1"/>
    <dgm:cxn modelId="{F4FCB0A5-95AD-4C9F-84C6-D084C2009E99}" srcId="{CD109D24-BD34-4F3E-88E9-621D389EE6C9}" destId="{049C078C-856D-4975-AC38-F56EB99690AA}" srcOrd="0" destOrd="0" parTransId="{6A000648-5C52-48A4-8D78-4BFA53E19B52}" sibTransId="{1D68A5C5-C41D-47DE-9E42-5AF98116077C}"/>
    <dgm:cxn modelId="{A1249EA7-36BA-40F7-B44E-8B697F14E02C}" srcId="{8B2DAB24-E05C-4E4A-A6C6-1F88FB075D97}" destId="{C502457D-277A-4E2B-979F-AEC4DAEB80ED}" srcOrd="3" destOrd="0" parTransId="{E76534D3-C299-4980-8A2C-CB1970CAD71E}" sibTransId="{E4F3216D-B162-4439-9F32-428A0EF685F2}"/>
    <dgm:cxn modelId="{C95052AD-F813-44D8-81CD-2977065D8284}" type="presOf" srcId="{C502457D-277A-4E2B-979F-AEC4DAEB80ED}" destId="{6C095F80-F3C6-488C-B3A3-A22ADAF8C17A}" srcOrd="0" destOrd="3" presId="urn:microsoft.com/office/officeart/2005/8/layout/hList1"/>
    <dgm:cxn modelId="{894252AF-E69A-401C-8FB8-BFED07EFBF74}" type="presOf" srcId="{579B0F98-66A0-45F6-A7DF-4EF424CBA9E0}" destId="{6C095F80-F3C6-488C-B3A3-A22ADAF8C17A}" srcOrd="0" destOrd="0" presId="urn:microsoft.com/office/officeart/2005/8/layout/hList1"/>
    <dgm:cxn modelId="{06585FB3-4E95-4054-9B76-D99A622EB527}" srcId="{47B71C4B-4A6C-4727-A6C4-8C8E04F9CF6D}" destId="{8B2DAB24-E05C-4E4A-A6C6-1F88FB075D97}" srcOrd="0" destOrd="0" parTransId="{3A102D54-6F4D-46DA-87B8-5459AB84BC1B}" sibTransId="{88933CFE-AD1E-4104-B1FF-7FEFAA7E584F}"/>
    <dgm:cxn modelId="{61F36CBA-2FEF-4AB7-8249-556B3CA1928A}" srcId="{47B71C4B-4A6C-4727-A6C4-8C8E04F9CF6D}" destId="{1C9ABBD4-1C46-46C7-8E89-04A88CF20DA7}" srcOrd="1" destOrd="0" parTransId="{CA247BA9-28EC-4DB1-9092-5B2A62682E09}" sibTransId="{141FE982-1009-4E93-9BF3-3274F2D927AD}"/>
    <dgm:cxn modelId="{0520D3C1-03DF-4A57-AF69-B1A7DB28F238}" type="presOf" srcId="{CD109D24-BD34-4F3E-88E9-621D389EE6C9}" destId="{07EA8796-457B-4C84-A817-B9A9A002E2A8}" srcOrd="0" destOrd="0" presId="urn:microsoft.com/office/officeart/2005/8/layout/hList1"/>
    <dgm:cxn modelId="{BE26E9C7-A738-4786-822B-A1EEB4387F28}" type="presOf" srcId="{049C078C-856D-4975-AC38-F56EB99690AA}" destId="{CF47880A-DEE8-4C63-9209-74873306475D}" srcOrd="0" destOrd="0" presId="urn:microsoft.com/office/officeart/2005/8/layout/hList1"/>
    <dgm:cxn modelId="{35D356CE-4E25-4A1B-A8B7-F2597E244B69}" srcId="{8B2DAB24-E05C-4E4A-A6C6-1F88FB075D97}" destId="{579B0F98-66A0-45F6-A7DF-4EF424CBA9E0}" srcOrd="0" destOrd="0" parTransId="{48A6FDB3-5FB5-4B47-9465-71BB2903F857}" sibTransId="{A2507D6A-231D-4168-A5FF-3A43536C0B00}"/>
    <dgm:cxn modelId="{8314F0D5-76A5-4C8E-A696-CAA870E8A5DC}" srcId="{47B71C4B-4A6C-4727-A6C4-8C8E04F9CF6D}" destId="{CD109D24-BD34-4F3E-88E9-621D389EE6C9}" srcOrd="2" destOrd="0" parTransId="{92D38D30-9241-40B1-855D-4D45D7B2B47D}" sibTransId="{562C7931-72EF-477A-82AC-2E3FAF936FC9}"/>
    <dgm:cxn modelId="{1FD307E5-5E91-4988-8253-982227C5CAB1}" type="presOf" srcId="{44CF26B5-80DD-49D2-91B9-F3B87D3EAE95}" destId="{6C095F80-F3C6-488C-B3A3-A22ADAF8C17A}" srcOrd="0" destOrd="2" presId="urn:microsoft.com/office/officeart/2005/8/layout/hList1"/>
    <dgm:cxn modelId="{D7657EE5-7180-4D55-A41F-10F6F2B574AE}" srcId="{8B2DAB24-E05C-4E4A-A6C6-1F88FB075D97}" destId="{44CF26B5-80DD-49D2-91B9-F3B87D3EAE95}" srcOrd="2" destOrd="0" parTransId="{D172B3A4-1347-449B-BCAA-459A4A75E0C8}" sibTransId="{414C2877-4394-4B08-BFF5-8238054FDF1E}"/>
    <dgm:cxn modelId="{7BF9DBED-EC27-48FF-B10B-CC0E98FA999A}" type="presOf" srcId="{8B2DAB24-E05C-4E4A-A6C6-1F88FB075D97}" destId="{F154FD21-DA44-43AC-85F3-B426C4932685}" srcOrd="0" destOrd="0" presId="urn:microsoft.com/office/officeart/2005/8/layout/hList1"/>
    <dgm:cxn modelId="{03C01EFB-9751-4D49-990F-257AFB0314D6}" type="presParOf" srcId="{F39B9DDF-6073-4E81-9633-27DE630B10C3}" destId="{98561D33-7FE3-4C3F-A234-F9985D8AB092}" srcOrd="0" destOrd="0" presId="urn:microsoft.com/office/officeart/2005/8/layout/hList1"/>
    <dgm:cxn modelId="{047A82EF-72FA-418F-93E1-446E126B2FBF}" type="presParOf" srcId="{98561D33-7FE3-4C3F-A234-F9985D8AB092}" destId="{F154FD21-DA44-43AC-85F3-B426C4932685}" srcOrd="0" destOrd="0" presId="urn:microsoft.com/office/officeart/2005/8/layout/hList1"/>
    <dgm:cxn modelId="{A3B374DE-86B5-47AC-B923-C48671465051}" type="presParOf" srcId="{98561D33-7FE3-4C3F-A234-F9985D8AB092}" destId="{6C095F80-F3C6-488C-B3A3-A22ADAF8C17A}" srcOrd="1" destOrd="0" presId="urn:microsoft.com/office/officeart/2005/8/layout/hList1"/>
    <dgm:cxn modelId="{F56DCC8E-996C-4788-9298-6C6FE56B1CAB}" type="presParOf" srcId="{F39B9DDF-6073-4E81-9633-27DE630B10C3}" destId="{26345F83-7D1C-4FB7-BE99-A8A91B6C5A64}" srcOrd="1" destOrd="0" presId="urn:microsoft.com/office/officeart/2005/8/layout/hList1"/>
    <dgm:cxn modelId="{85D5F70C-6102-4271-AC9F-B0205682A667}" type="presParOf" srcId="{F39B9DDF-6073-4E81-9633-27DE630B10C3}" destId="{00AE7D39-2219-4096-AA46-0344E20282AD}" srcOrd="2" destOrd="0" presId="urn:microsoft.com/office/officeart/2005/8/layout/hList1"/>
    <dgm:cxn modelId="{7677510D-12A9-41C2-BD6C-534D64FA28D3}" type="presParOf" srcId="{00AE7D39-2219-4096-AA46-0344E20282AD}" destId="{81970DB9-9F93-4214-AB96-47CFC6CE91CB}" srcOrd="0" destOrd="0" presId="urn:microsoft.com/office/officeart/2005/8/layout/hList1"/>
    <dgm:cxn modelId="{F68E12AC-9290-477F-99B3-A8977A731A9F}" type="presParOf" srcId="{00AE7D39-2219-4096-AA46-0344E20282AD}" destId="{014A5B4B-36E3-45A8-9FC9-C76CAD496960}" srcOrd="1" destOrd="0" presId="urn:microsoft.com/office/officeart/2005/8/layout/hList1"/>
    <dgm:cxn modelId="{EBE8ADA9-CA09-4E2D-9958-8293BC4E6509}" type="presParOf" srcId="{F39B9DDF-6073-4E81-9633-27DE630B10C3}" destId="{45E1D959-7E91-4E0F-8A6E-A76AC3BCF798}" srcOrd="3" destOrd="0" presId="urn:microsoft.com/office/officeart/2005/8/layout/hList1"/>
    <dgm:cxn modelId="{0D4340DC-6CCF-4891-8099-81BBC5D9FE6C}" type="presParOf" srcId="{F39B9DDF-6073-4E81-9633-27DE630B10C3}" destId="{8455206C-863D-40E2-95EB-77FEF7E2FB53}" srcOrd="4" destOrd="0" presId="urn:microsoft.com/office/officeart/2005/8/layout/hList1"/>
    <dgm:cxn modelId="{140D7F51-4B90-4CE5-9D4E-D5690516D3D4}" type="presParOf" srcId="{8455206C-863D-40E2-95EB-77FEF7E2FB53}" destId="{07EA8796-457B-4C84-A817-B9A9A002E2A8}" srcOrd="0" destOrd="0" presId="urn:microsoft.com/office/officeart/2005/8/layout/hList1"/>
    <dgm:cxn modelId="{A77DC896-5DEF-43A0-9CED-429C3D4F6416}" type="presParOf" srcId="{8455206C-863D-40E2-95EB-77FEF7E2FB53}" destId="{CF47880A-DEE8-4C63-9209-74873306475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689B02-59BE-4333-BF9F-0B312AA30058}"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72072E97-B6BA-4D33-8850-AAB5FE8EAF48}">
      <dgm:prSet/>
      <dgm:spPr>
        <a:solidFill>
          <a:srgbClr val="388E3C"/>
        </a:solidFill>
      </dgm:spPr>
      <dgm:t>
        <a:bodyPr/>
        <a:lstStyle/>
        <a:p>
          <a:pPr algn="ctr"/>
          <a:r>
            <a:rPr lang="en-GB"/>
            <a:t>Prevenirea și detectarea timpurie a neregulilor</a:t>
          </a:r>
        </a:p>
      </dgm:t>
    </dgm:pt>
    <dgm:pt modelId="{CAA5AF0A-CC13-45BD-8A49-EF3FF67CF04B}" type="parTrans" cxnId="{A662A5D4-EB09-4905-A9F7-25A7BA5C489B}">
      <dgm:prSet/>
      <dgm:spPr/>
      <dgm:t>
        <a:bodyPr/>
        <a:lstStyle/>
        <a:p>
          <a:endParaRPr lang="en-GB"/>
        </a:p>
      </dgm:t>
    </dgm:pt>
    <dgm:pt modelId="{A83D2034-ADBB-44B8-BAF2-1A7DAB19C521}" type="sibTrans" cxnId="{A662A5D4-EB09-4905-A9F7-25A7BA5C489B}">
      <dgm:prSet/>
      <dgm:spPr>
        <a:ln>
          <a:solidFill>
            <a:srgbClr val="0F5494"/>
          </a:solidFill>
        </a:ln>
      </dgm:spPr>
      <dgm:t>
        <a:bodyPr/>
        <a:lstStyle/>
        <a:p>
          <a:endParaRPr lang="en-GB"/>
        </a:p>
      </dgm:t>
    </dgm:pt>
    <dgm:pt modelId="{EDF7AD85-567A-4988-AD38-F855F1F15144}">
      <dgm:prSet/>
      <dgm:spPr>
        <a:solidFill>
          <a:srgbClr val="FF0000"/>
        </a:solidFill>
      </dgm:spPr>
      <dgm:t>
        <a:bodyPr/>
        <a:lstStyle/>
        <a:p>
          <a:pPr algn="ctr"/>
          <a:r>
            <a:rPr lang="en-GB"/>
            <a:t>Transparență, responsabilitate socială și impact sistemic </a:t>
          </a:r>
        </a:p>
      </dgm:t>
    </dgm:pt>
    <dgm:pt modelId="{1C17B32C-8E0A-46B0-8B70-F3D6229AA9F9}" type="parTrans" cxnId="{2FAE9C92-9F3D-4A50-9116-1B8B18AF4FA7}">
      <dgm:prSet/>
      <dgm:spPr/>
      <dgm:t>
        <a:bodyPr/>
        <a:lstStyle/>
        <a:p>
          <a:endParaRPr lang="en-GB"/>
        </a:p>
      </dgm:t>
    </dgm:pt>
    <dgm:pt modelId="{DA313077-65D4-4009-85CA-18536E7DF518}" type="sibTrans" cxnId="{2FAE9C92-9F3D-4A50-9116-1B8B18AF4FA7}">
      <dgm:prSet/>
      <dgm:spPr/>
      <dgm:t>
        <a:bodyPr/>
        <a:lstStyle/>
        <a:p>
          <a:endParaRPr lang="en-GB"/>
        </a:p>
      </dgm:t>
    </dgm:pt>
    <dgm:pt modelId="{13DCEEC5-F59F-476F-B65F-B1159B797A12}">
      <dgm:prSet/>
      <dgm:spPr>
        <a:solidFill>
          <a:srgbClr val="F57C00"/>
        </a:solidFill>
      </dgm:spPr>
      <dgm:t>
        <a:bodyPr/>
        <a:lstStyle/>
        <a:p>
          <a:r>
            <a:rPr lang="en-GB"/>
            <a:t>Îmbunătățirea calității procedurilor de achiziții publice</a:t>
          </a:r>
        </a:p>
      </dgm:t>
    </dgm:pt>
    <dgm:pt modelId="{C640E736-CC89-4DE8-8E9F-2F8A648F490A}" type="parTrans" cxnId="{9BF44153-74B5-4438-8ED2-DBBE76E41869}">
      <dgm:prSet/>
      <dgm:spPr/>
      <dgm:t>
        <a:bodyPr/>
        <a:lstStyle/>
        <a:p>
          <a:endParaRPr lang="en-GB"/>
        </a:p>
      </dgm:t>
    </dgm:pt>
    <dgm:pt modelId="{A1C3B2A4-776F-4BBE-A58F-D8508C392A49}" type="sibTrans" cxnId="{9BF44153-74B5-4438-8ED2-DBBE76E41869}">
      <dgm:prSet/>
      <dgm:spPr>
        <a:ln>
          <a:solidFill>
            <a:srgbClr val="0F5494"/>
          </a:solidFill>
        </a:ln>
      </dgm:spPr>
      <dgm:t>
        <a:bodyPr/>
        <a:lstStyle/>
        <a:p>
          <a:endParaRPr lang="en-GB"/>
        </a:p>
      </dgm:t>
    </dgm:pt>
    <dgm:pt modelId="{9C4AABFD-BF54-44FB-9920-4CA43D4DFF0D}">
      <dgm:prSet/>
      <dgm:spPr>
        <a:solidFill>
          <a:srgbClr val="0288D1"/>
        </a:solidFill>
      </dgm:spPr>
      <dgm:t>
        <a:bodyPr/>
        <a:lstStyle/>
        <a:p>
          <a:pPr algn="ctr"/>
          <a:r>
            <a:rPr lang="en-GB"/>
            <a:t>O mai bună punctualitate a achizițiilor</a:t>
          </a:r>
        </a:p>
      </dgm:t>
    </dgm:pt>
    <dgm:pt modelId="{1984E2BA-8E4C-4C49-B030-BD6E30DCC23D}" type="parTrans" cxnId="{FE6E87FB-1AF0-4949-8266-556B8E6C2BF6}">
      <dgm:prSet/>
      <dgm:spPr/>
      <dgm:t>
        <a:bodyPr/>
        <a:lstStyle/>
        <a:p>
          <a:endParaRPr lang="en-GB"/>
        </a:p>
      </dgm:t>
    </dgm:pt>
    <dgm:pt modelId="{C7C7D653-5B56-44A7-B2B7-BEB8EE9C2EB1}" type="sibTrans" cxnId="{FE6E87FB-1AF0-4949-8266-556B8E6C2BF6}">
      <dgm:prSet/>
      <dgm:spPr>
        <a:ln>
          <a:solidFill>
            <a:srgbClr val="0F5494"/>
          </a:solidFill>
        </a:ln>
      </dgm:spPr>
      <dgm:t>
        <a:bodyPr/>
        <a:lstStyle/>
        <a:p>
          <a:endParaRPr lang="en-GB"/>
        </a:p>
      </dgm:t>
    </dgm:pt>
    <dgm:pt modelId="{0752CA25-6F8D-4298-81EC-5E15AFCA9ACA}">
      <dgm:prSet/>
      <dgm:spPr>
        <a:solidFill>
          <a:srgbClr val="7030A0"/>
        </a:solidFill>
      </dgm:spPr>
      <dgm:t>
        <a:bodyPr/>
        <a:lstStyle/>
        <a:p>
          <a:pPr algn="ctr"/>
          <a:r>
            <a:rPr lang="en-GB"/>
            <a:t>Economii sporite de costuri</a:t>
          </a:r>
        </a:p>
      </dgm:t>
    </dgm:pt>
    <dgm:pt modelId="{AF53D67E-DCED-446F-BD53-0248013D1A98}" type="parTrans" cxnId="{6ECFCAE3-2AD3-46EB-9335-4F18AF0E0005}">
      <dgm:prSet/>
      <dgm:spPr/>
      <dgm:t>
        <a:bodyPr/>
        <a:lstStyle/>
        <a:p>
          <a:endParaRPr lang="en-GB"/>
        </a:p>
      </dgm:t>
    </dgm:pt>
    <dgm:pt modelId="{36AFB771-097B-468F-9571-9178AE92C8E5}" type="sibTrans" cxnId="{6ECFCAE3-2AD3-46EB-9335-4F18AF0E0005}">
      <dgm:prSet/>
      <dgm:spPr>
        <a:ln>
          <a:solidFill>
            <a:srgbClr val="0F5494"/>
          </a:solidFill>
        </a:ln>
      </dgm:spPr>
      <dgm:t>
        <a:bodyPr/>
        <a:lstStyle/>
        <a:p>
          <a:endParaRPr lang="en-GB"/>
        </a:p>
      </dgm:t>
    </dgm:pt>
    <dgm:pt modelId="{B8643F14-4365-40E4-B27C-DD025CF5593D}">
      <dgm:prSet/>
      <dgm:spPr>
        <a:solidFill>
          <a:srgbClr val="00B0F0"/>
        </a:solidFill>
      </dgm:spPr>
      <dgm:t>
        <a:bodyPr/>
        <a:lstStyle/>
        <a:p>
          <a:pPr algn="ctr"/>
          <a:r>
            <a:rPr lang="en-GB"/>
            <a:t>Rezolvarea neregulilor</a:t>
          </a:r>
        </a:p>
      </dgm:t>
    </dgm:pt>
    <dgm:pt modelId="{A7235B38-4AEC-4192-8EC9-7A38203455FA}" type="parTrans" cxnId="{280B5E9E-804B-43B8-A8D5-5AE06BE2D935}">
      <dgm:prSet/>
      <dgm:spPr/>
      <dgm:t>
        <a:bodyPr/>
        <a:lstStyle/>
        <a:p>
          <a:endParaRPr lang="en-GB"/>
        </a:p>
      </dgm:t>
    </dgm:pt>
    <dgm:pt modelId="{89A073C5-36B0-46CA-88CC-F407A4776D16}" type="sibTrans" cxnId="{280B5E9E-804B-43B8-A8D5-5AE06BE2D935}">
      <dgm:prSet/>
      <dgm:spPr>
        <a:ln>
          <a:solidFill>
            <a:srgbClr val="0F5494"/>
          </a:solidFill>
        </a:ln>
      </dgm:spPr>
      <dgm:t>
        <a:bodyPr/>
        <a:lstStyle/>
        <a:p>
          <a:endParaRPr lang="en-GB"/>
        </a:p>
      </dgm:t>
    </dgm:pt>
    <dgm:pt modelId="{215D01D4-8937-4AA8-82D2-B666F4466C5B}" type="pres">
      <dgm:prSet presAssocID="{76689B02-59BE-4333-BF9F-0B312AA30058}" presName="Name0" presStyleCnt="0">
        <dgm:presLayoutVars>
          <dgm:dir/>
          <dgm:resizeHandles val="exact"/>
        </dgm:presLayoutVars>
      </dgm:prSet>
      <dgm:spPr/>
    </dgm:pt>
    <dgm:pt modelId="{F4D3B3CA-971B-48FB-92F0-446751757C39}" type="pres">
      <dgm:prSet presAssocID="{13DCEEC5-F59F-476F-B65F-B1159B797A12}" presName="node" presStyleLbl="node1" presStyleIdx="0" presStyleCnt="6">
        <dgm:presLayoutVars>
          <dgm:bulletEnabled val="1"/>
        </dgm:presLayoutVars>
      </dgm:prSet>
      <dgm:spPr/>
    </dgm:pt>
    <dgm:pt modelId="{771F21BB-7E34-4042-A85C-5982E60942B3}" type="pres">
      <dgm:prSet presAssocID="{A1C3B2A4-776F-4BBE-A58F-D8508C392A49}" presName="sibTrans" presStyleLbl="sibTrans1D1" presStyleIdx="0" presStyleCnt="5"/>
      <dgm:spPr/>
    </dgm:pt>
    <dgm:pt modelId="{C1D93C7B-9136-493D-B62C-A5BD08F0ABA3}" type="pres">
      <dgm:prSet presAssocID="{A1C3B2A4-776F-4BBE-A58F-D8508C392A49}" presName="connectorText" presStyleLbl="sibTrans1D1" presStyleIdx="0" presStyleCnt="5"/>
      <dgm:spPr/>
    </dgm:pt>
    <dgm:pt modelId="{D06AD7B7-B81D-40AC-B5DB-447732C93001}" type="pres">
      <dgm:prSet presAssocID="{9C4AABFD-BF54-44FB-9920-4CA43D4DFF0D}" presName="node" presStyleLbl="node1" presStyleIdx="1" presStyleCnt="6">
        <dgm:presLayoutVars>
          <dgm:bulletEnabled val="1"/>
        </dgm:presLayoutVars>
      </dgm:prSet>
      <dgm:spPr/>
    </dgm:pt>
    <dgm:pt modelId="{50830E25-7C80-4D6E-A6CC-D6BBCE5C64B9}" type="pres">
      <dgm:prSet presAssocID="{C7C7D653-5B56-44A7-B2B7-BEB8EE9C2EB1}" presName="sibTrans" presStyleLbl="sibTrans1D1" presStyleIdx="1" presStyleCnt="5"/>
      <dgm:spPr/>
    </dgm:pt>
    <dgm:pt modelId="{29B6BC19-CDE8-4EC5-A85A-2B00A9FAB8E8}" type="pres">
      <dgm:prSet presAssocID="{C7C7D653-5B56-44A7-B2B7-BEB8EE9C2EB1}" presName="connectorText" presStyleLbl="sibTrans1D1" presStyleIdx="1" presStyleCnt="5"/>
      <dgm:spPr/>
    </dgm:pt>
    <dgm:pt modelId="{F0333919-31F8-4A31-A627-E624E00AC5A0}" type="pres">
      <dgm:prSet presAssocID="{0752CA25-6F8D-4298-81EC-5E15AFCA9ACA}" presName="node" presStyleLbl="node1" presStyleIdx="2" presStyleCnt="6">
        <dgm:presLayoutVars>
          <dgm:bulletEnabled val="1"/>
        </dgm:presLayoutVars>
      </dgm:prSet>
      <dgm:spPr/>
    </dgm:pt>
    <dgm:pt modelId="{FC3A6DB3-A312-40D4-A0CC-4590116C3E7E}" type="pres">
      <dgm:prSet presAssocID="{36AFB771-097B-468F-9571-9178AE92C8E5}" presName="sibTrans" presStyleLbl="sibTrans1D1" presStyleIdx="2" presStyleCnt="5"/>
      <dgm:spPr/>
    </dgm:pt>
    <dgm:pt modelId="{E386DBB5-2580-454A-8C46-680A4DE28071}" type="pres">
      <dgm:prSet presAssocID="{36AFB771-097B-468F-9571-9178AE92C8E5}" presName="connectorText" presStyleLbl="sibTrans1D1" presStyleIdx="2" presStyleCnt="5"/>
      <dgm:spPr/>
    </dgm:pt>
    <dgm:pt modelId="{2B3C4817-19D6-4386-A9A3-81DC913C41A9}" type="pres">
      <dgm:prSet presAssocID="{72072E97-B6BA-4D33-8850-AAB5FE8EAF48}" presName="node" presStyleLbl="node1" presStyleIdx="3" presStyleCnt="6">
        <dgm:presLayoutVars>
          <dgm:bulletEnabled val="1"/>
        </dgm:presLayoutVars>
      </dgm:prSet>
      <dgm:spPr/>
    </dgm:pt>
    <dgm:pt modelId="{A36CACEC-5C82-4F85-8F1B-2CBDD542839E}" type="pres">
      <dgm:prSet presAssocID="{A83D2034-ADBB-44B8-BAF2-1A7DAB19C521}" presName="sibTrans" presStyleLbl="sibTrans1D1" presStyleIdx="3" presStyleCnt="5"/>
      <dgm:spPr/>
    </dgm:pt>
    <dgm:pt modelId="{956FEC7B-3200-49C1-BCC7-CE575CBD7F71}" type="pres">
      <dgm:prSet presAssocID="{A83D2034-ADBB-44B8-BAF2-1A7DAB19C521}" presName="connectorText" presStyleLbl="sibTrans1D1" presStyleIdx="3" presStyleCnt="5"/>
      <dgm:spPr/>
    </dgm:pt>
    <dgm:pt modelId="{1CC21C2E-4DC9-48FC-9E21-D56C6C4F9421}" type="pres">
      <dgm:prSet presAssocID="{B8643F14-4365-40E4-B27C-DD025CF5593D}" presName="node" presStyleLbl="node1" presStyleIdx="4" presStyleCnt="6">
        <dgm:presLayoutVars>
          <dgm:bulletEnabled val="1"/>
        </dgm:presLayoutVars>
      </dgm:prSet>
      <dgm:spPr/>
    </dgm:pt>
    <dgm:pt modelId="{223FE03B-7B46-4AAD-8223-425B76630977}" type="pres">
      <dgm:prSet presAssocID="{89A073C5-36B0-46CA-88CC-F407A4776D16}" presName="sibTrans" presStyleLbl="sibTrans1D1" presStyleIdx="4" presStyleCnt="5"/>
      <dgm:spPr/>
    </dgm:pt>
    <dgm:pt modelId="{893928AF-1A67-4036-A2F4-872B9F1C94DF}" type="pres">
      <dgm:prSet presAssocID="{89A073C5-36B0-46CA-88CC-F407A4776D16}" presName="connectorText" presStyleLbl="sibTrans1D1" presStyleIdx="4" presStyleCnt="5"/>
      <dgm:spPr/>
    </dgm:pt>
    <dgm:pt modelId="{8B85A7C4-77F6-4EC2-A8DB-42C60F141E0A}" type="pres">
      <dgm:prSet presAssocID="{EDF7AD85-567A-4988-AD38-F855F1F15144}" presName="node" presStyleLbl="node1" presStyleIdx="5" presStyleCnt="6">
        <dgm:presLayoutVars>
          <dgm:bulletEnabled val="1"/>
        </dgm:presLayoutVars>
      </dgm:prSet>
      <dgm:spPr/>
    </dgm:pt>
  </dgm:ptLst>
  <dgm:cxnLst>
    <dgm:cxn modelId="{2B9F5304-9E49-41C9-9996-DE1F0A9850B8}" type="presOf" srcId="{36AFB771-097B-468F-9571-9178AE92C8E5}" destId="{E386DBB5-2580-454A-8C46-680A4DE28071}" srcOrd="1" destOrd="0" presId="urn:microsoft.com/office/officeart/2005/8/layout/bProcess3"/>
    <dgm:cxn modelId="{E08FA434-7297-469C-AE0B-F71520CA589E}" type="presOf" srcId="{C7C7D653-5B56-44A7-B2B7-BEB8EE9C2EB1}" destId="{50830E25-7C80-4D6E-A6CC-D6BBCE5C64B9}" srcOrd="0" destOrd="0" presId="urn:microsoft.com/office/officeart/2005/8/layout/bProcess3"/>
    <dgm:cxn modelId="{1949225E-1C98-42F8-84D5-45501F0A5929}" type="presOf" srcId="{9C4AABFD-BF54-44FB-9920-4CA43D4DFF0D}" destId="{D06AD7B7-B81D-40AC-B5DB-447732C93001}" srcOrd="0" destOrd="0" presId="urn:microsoft.com/office/officeart/2005/8/layout/bProcess3"/>
    <dgm:cxn modelId="{AAA8B946-D639-498B-ACC9-767CF36D2F2B}" type="presOf" srcId="{76689B02-59BE-4333-BF9F-0B312AA30058}" destId="{215D01D4-8937-4AA8-82D2-B666F4466C5B}" srcOrd="0" destOrd="0" presId="urn:microsoft.com/office/officeart/2005/8/layout/bProcess3"/>
    <dgm:cxn modelId="{A3AA3E47-D448-4A76-BC2C-D2A16234E52A}" type="presOf" srcId="{89A073C5-36B0-46CA-88CC-F407A4776D16}" destId="{893928AF-1A67-4036-A2F4-872B9F1C94DF}" srcOrd="1" destOrd="0" presId="urn:microsoft.com/office/officeart/2005/8/layout/bProcess3"/>
    <dgm:cxn modelId="{190D4649-24FF-42E1-8010-62820AF7D9E0}" type="presOf" srcId="{0752CA25-6F8D-4298-81EC-5E15AFCA9ACA}" destId="{F0333919-31F8-4A31-A627-E624E00AC5A0}" srcOrd="0" destOrd="0" presId="urn:microsoft.com/office/officeart/2005/8/layout/bProcess3"/>
    <dgm:cxn modelId="{7CE3CA69-7451-4AAB-A4DD-97E6EE7355A7}" type="presOf" srcId="{36AFB771-097B-468F-9571-9178AE92C8E5}" destId="{FC3A6DB3-A312-40D4-A0CC-4590116C3E7E}" srcOrd="0" destOrd="0" presId="urn:microsoft.com/office/officeart/2005/8/layout/bProcess3"/>
    <dgm:cxn modelId="{9BF44153-74B5-4438-8ED2-DBBE76E41869}" srcId="{76689B02-59BE-4333-BF9F-0B312AA30058}" destId="{13DCEEC5-F59F-476F-B65F-B1159B797A12}" srcOrd="0" destOrd="0" parTransId="{C640E736-CC89-4DE8-8E9F-2F8A648F490A}" sibTransId="{A1C3B2A4-776F-4BBE-A58F-D8508C392A49}"/>
    <dgm:cxn modelId="{C84BF753-0188-4BD8-8D83-14A1397D98C2}" type="presOf" srcId="{A83D2034-ADBB-44B8-BAF2-1A7DAB19C521}" destId="{A36CACEC-5C82-4F85-8F1B-2CBDD542839E}" srcOrd="0" destOrd="0" presId="urn:microsoft.com/office/officeart/2005/8/layout/bProcess3"/>
    <dgm:cxn modelId="{1879DB80-CB8F-49F3-80D8-E815C36DBAC7}" type="presOf" srcId="{89A073C5-36B0-46CA-88CC-F407A4776D16}" destId="{223FE03B-7B46-4AAD-8223-425B76630977}" srcOrd="0" destOrd="0" presId="urn:microsoft.com/office/officeart/2005/8/layout/bProcess3"/>
    <dgm:cxn modelId="{1E31C885-733A-4F79-9D10-3BF58EA4DE91}" type="presOf" srcId="{A1C3B2A4-776F-4BBE-A58F-D8508C392A49}" destId="{771F21BB-7E34-4042-A85C-5982E60942B3}" srcOrd="0" destOrd="0" presId="urn:microsoft.com/office/officeart/2005/8/layout/bProcess3"/>
    <dgm:cxn modelId="{2FAE9C92-9F3D-4A50-9116-1B8B18AF4FA7}" srcId="{76689B02-59BE-4333-BF9F-0B312AA30058}" destId="{EDF7AD85-567A-4988-AD38-F855F1F15144}" srcOrd="5" destOrd="0" parTransId="{1C17B32C-8E0A-46B0-8B70-F3D6229AA9F9}" sibTransId="{DA313077-65D4-4009-85CA-18536E7DF518}"/>
    <dgm:cxn modelId="{280B5E9E-804B-43B8-A8D5-5AE06BE2D935}" srcId="{76689B02-59BE-4333-BF9F-0B312AA30058}" destId="{B8643F14-4365-40E4-B27C-DD025CF5593D}" srcOrd="4" destOrd="0" parTransId="{A7235B38-4AEC-4192-8EC9-7A38203455FA}" sibTransId="{89A073C5-36B0-46CA-88CC-F407A4776D16}"/>
    <dgm:cxn modelId="{F77916BC-577A-40FE-80EB-494D20198BC3}" type="presOf" srcId="{13DCEEC5-F59F-476F-B65F-B1159B797A12}" destId="{F4D3B3CA-971B-48FB-92F0-446751757C39}" srcOrd="0" destOrd="0" presId="urn:microsoft.com/office/officeart/2005/8/layout/bProcess3"/>
    <dgm:cxn modelId="{3A0515BF-0130-4BE7-AC74-9A0437CE5A61}" type="presOf" srcId="{C7C7D653-5B56-44A7-B2B7-BEB8EE9C2EB1}" destId="{29B6BC19-CDE8-4EC5-A85A-2B00A9FAB8E8}" srcOrd="1" destOrd="0" presId="urn:microsoft.com/office/officeart/2005/8/layout/bProcess3"/>
    <dgm:cxn modelId="{CF3014C2-6B94-4704-98C8-5D58033AEA52}" type="presOf" srcId="{B8643F14-4365-40E4-B27C-DD025CF5593D}" destId="{1CC21C2E-4DC9-48FC-9E21-D56C6C4F9421}" srcOrd="0" destOrd="0" presId="urn:microsoft.com/office/officeart/2005/8/layout/bProcess3"/>
    <dgm:cxn modelId="{A662A5D4-EB09-4905-A9F7-25A7BA5C489B}" srcId="{76689B02-59BE-4333-BF9F-0B312AA30058}" destId="{72072E97-B6BA-4D33-8850-AAB5FE8EAF48}" srcOrd="3" destOrd="0" parTransId="{CAA5AF0A-CC13-45BD-8A49-EF3FF67CF04B}" sibTransId="{A83D2034-ADBB-44B8-BAF2-1A7DAB19C521}"/>
    <dgm:cxn modelId="{B20E3AD6-15AE-4790-998C-A57E27BB6D4D}" type="presOf" srcId="{72072E97-B6BA-4D33-8850-AAB5FE8EAF48}" destId="{2B3C4817-19D6-4386-A9A3-81DC913C41A9}" srcOrd="0" destOrd="0" presId="urn:microsoft.com/office/officeart/2005/8/layout/bProcess3"/>
    <dgm:cxn modelId="{B77E88DA-CF08-4F50-93BA-5BDC78C0CAB2}" type="presOf" srcId="{A1C3B2A4-776F-4BBE-A58F-D8508C392A49}" destId="{C1D93C7B-9136-493D-B62C-A5BD08F0ABA3}" srcOrd="1" destOrd="0" presId="urn:microsoft.com/office/officeart/2005/8/layout/bProcess3"/>
    <dgm:cxn modelId="{607C6DE2-9AA9-4250-A045-20C69B09B18A}" type="presOf" srcId="{EDF7AD85-567A-4988-AD38-F855F1F15144}" destId="{8B85A7C4-77F6-4EC2-A8DB-42C60F141E0A}" srcOrd="0" destOrd="0" presId="urn:microsoft.com/office/officeart/2005/8/layout/bProcess3"/>
    <dgm:cxn modelId="{6ECFCAE3-2AD3-46EB-9335-4F18AF0E0005}" srcId="{76689B02-59BE-4333-BF9F-0B312AA30058}" destId="{0752CA25-6F8D-4298-81EC-5E15AFCA9ACA}" srcOrd="2" destOrd="0" parTransId="{AF53D67E-DCED-446F-BD53-0248013D1A98}" sibTransId="{36AFB771-097B-468F-9571-9178AE92C8E5}"/>
    <dgm:cxn modelId="{902AC1F0-C08D-4A7F-BB47-78671FDF6F92}" type="presOf" srcId="{A83D2034-ADBB-44B8-BAF2-1A7DAB19C521}" destId="{956FEC7B-3200-49C1-BCC7-CE575CBD7F71}" srcOrd="1" destOrd="0" presId="urn:microsoft.com/office/officeart/2005/8/layout/bProcess3"/>
    <dgm:cxn modelId="{FE6E87FB-1AF0-4949-8266-556B8E6C2BF6}" srcId="{76689B02-59BE-4333-BF9F-0B312AA30058}" destId="{9C4AABFD-BF54-44FB-9920-4CA43D4DFF0D}" srcOrd="1" destOrd="0" parTransId="{1984E2BA-8E4C-4C49-B030-BD6E30DCC23D}" sibTransId="{C7C7D653-5B56-44A7-B2B7-BEB8EE9C2EB1}"/>
    <dgm:cxn modelId="{3CEB1D88-BA42-4DE4-B07F-49FFA0C3EDD7}" type="presParOf" srcId="{215D01D4-8937-4AA8-82D2-B666F4466C5B}" destId="{F4D3B3CA-971B-48FB-92F0-446751757C39}" srcOrd="0" destOrd="0" presId="urn:microsoft.com/office/officeart/2005/8/layout/bProcess3"/>
    <dgm:cxn modelId="{D380692E-DD17-4B36-A4F0-FEDDBBD325D8}" type="presParOf" srcId="{215D01D4-8937-4AA8-82D2-B666F4466C5B}" destId="{771F21BB-7E34-4042-A85C-5982E60942B3}" srcOrd="1" destOrd="0" presId="urn:microsoft.com/office/officeart/2005/8/layout/bProcess3"/>
    <dgm:cxn modelId="{FC17BDB7-E71F-4A0B-B720-23042036F603}" type="presParOf" srcId="{771F21BB-7E34-4042-A85C-5982E60942B3}" destId="{C1D93C7B-9136-493D-B62C-A5BD08F0ABA3}" srcOrd="0" destOrd="0" presId="urn:microsoft.com/office/officeart/2005/8/layout/bProcess3"/>
    <dgm:cxn modelId="{ACD699D4-51BE-4A05-93E1-15246A399D71}" type="presParOf" srcId="{215D01D4-8937-4AA8-82D2-B666F4466C5B}" destId="{D06AD7B7-B81D-40AC-B5DB-447732C93001}" srcOrd="2" destOrd="0" presId="urn:microsoft.com/office/officeart/2005/8/layout/bProcess3"/>
    <dgm:cxn modelId="{E62755FE-04D4-4760-98D3-9A58CBC48285}" type="presParOf" srcId="{215D01D4-8937-4AA8-82D2-B666F4466C5B}" destId="{50830E25-7C80-4D6E-A6CC-D6BBCE5C64B9}" srcOrd="3" destOrd="0" presId="urn:microsoft.com/office/officeart/2005/8/layout/bProcess3"/>
    <dgm:cxn modelId="{D4D4B40A-10D6-4DB4-A35B-662DAD356D67}" type="presParOf" srcId="{50830E25-7C80-4D6E-A6CC-D6BBCE5C64B9}" destId="{29B6BC19-CDE8-4EC5-A85A-2B00A9FAB8E8}" srcOrd="0" destOrd="0" presId="urn:microsoft.com/office/officeart/2005/8/layout/bProcess3"/>
    <dgm:cxn modelId="{EE97467A-6719-4E06-BD12-300BFDC2498F}" type="presParOf" srcId="{215D01D4-8937-4AA8-82D2-B666F4466C5B}" destId="{F0333919-31F8-4A31-A627-E624E00AC5A0}" srcOrd="4" destOrd="0" presId="urn:microsoft.com/office/officeart/2005/8/layout/bProcess3"/>
    <dgm:cxn modelId="{983BCB33-5C16-436F-BFF8-53DFAE003ECE}" type="presParOf" srcId="{215D01D4-8937-4AA8-82D2-B666F4466C5B}" destId="{FC3A6DB3-A312-40D4-A0CC-4590116C3E7E}" srcOrd="5" destOrd="0" presId="urn:microsoft.com/office/officeart/2005/8/layout/bProcess3"/>
    <dgm:cxn modelId="{798967A7-0EAF-4C3E-97E7-1E6138DE7EC2}" type="presParOf" srcId="{FC3A6DB3-A312-40D4-A0CC-4590116C3E7E}" destId="{E386DBB5-2580-454A-8C46-680A4DE28071}" srcOrd="0" destOrd="0" presId="urn:microsoft.com/office/officeart/2005/8/layout/bProcess3"/>
    <dgm:cxn modelId="{6714CA6C-9B1D-416A-886E-145F3F1528D3}" type="presParOf" srcId="{215D01D4-8937-4AA8-82D2-B666F4466C5B}" destId="{2B3C4817-19D6-4386-A9A3-81DC913C41A9}" srcOrd="6" destOrd="0" presId="urn:microsoft.com/office/officeart/2005/8/layout/bProcess3"/>
    <dgm:cxn modelId="{51E9320D-8F7D-4522-A0D2-C5163860FC08}" type="presParOf" srcId="{215D01D4-8937-4AA8-82D2-B666F4466C5B}" destId="{A36CACEC-5C82-4F85-8F1B-2CBDD542839E}" srcOrd="7" destOrd="0" presId="urn:microsoft.com/office/officeart/2005/8/layout/bProcess3"/>
    <dgm:cxn modelId="{F7975422-4CBE-40FE-9430-1FD48537075A}" type="presParOf" srcId="{A36CACEC-5C82-4F85-8F1B-2CBDD542839E}" destId="{956FEC7B-3200-49C1-BCC7-CE575CBD7F71}" srcOrd="0" destOrd="0" presId="urn:microsoft.com/office/officeart/2005/8/layout/bProcess3"/>
    <dgm:cxn modelId="{61425519-E129-4F78-A71E-22C650D23E06}" type="presParOf" srcId="{215D01D4-8937-4AA8-82D2-B666F4466C5B}" destId="{1CC21C2E-4DC9-48FC-9E21-D56C6C4F9421}" srcOrd="8" destOrd="0" presId="urn:microsoft.com/office/officeart/2005/8/layout/bProcess3"/>
    <dgm:cxn modelId="{0E576C40-CFE0-4E62-92ED-6A4FDE7A9E41}" type="presParOf" srcId="{215D01D4-8937-4AA8-82D2-B666F4466C5B}" destId="{223FE03B-7B46-4AAD-8223-425B76630977}" srcOrd="9" destOrd="0" presId="urn:microsoft.com/office/officeart/2005/8/layout/bProcess3"/>
    <dgm:cxn modelId="{1416443F-6A77-4CE3-BDB7-5323A89C36B7}" type="presParOf" srcId="{223FE03B-7B46-4AAD-8223-425B76630977}" destId="{893928AF-1A67-4036-A2F4-872B9F1C94DF}" srcOrd="0" destOrd="0" presId="urn:microsoft.com/office/officeart/2005/8/layout/bProcess3"/>
    <dgm:cxn modelId="{209D4738-C5F4-45C1-B439-E7E3848B4BB0}" type="presParOf" srcId="{215D01D4-8937-4AA8-82D2-B666F4466C5B}" destId="{8B85A7C4-77F6-4EC2-A8DB-42C60F141E0A}"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35E755-4C32-44A5-B219-FF60FBEA141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C1144EDB-CE0D-4B1A-930C-DBF9666C5A91}">
      <dgm:prSet/>
      <dgm:spPr>
        <a:solidFill>
          <a:srgbClr val="0F5494"/>
        </a:solidFill>
      </dgm:spPr>
      <dgm:t>
        <a:bodyPr/>
        <a:lstStyle/>
        <a:p>
          <a:r>
            <a:rPr lang="en-GB" i="0"/>
            <a:t>2014-2020 </a:t>
          </a:r>
          <a:endParaRPr lang="en-GB"/>
        </a:p>
      </dgm:t>
    </dgm:pt>
    <dgm:pt modelId="{565C3E08-6453-4864-9DDC-27EAA0E9DDC8}" type="parTrans" cxnId="{22E40F09-CD50-468B-9577-0E53C243DE88}">
      <dgm:prSet/>
      <dgm:spPr/>
      <dgm:t>
        <a:bodyPr/>
        <a:lstStyle/>
        <a:p>
          <a:endParaRPr lang="en-GB"/>
        </a:p>
      </dgm:t>
    </dgm:pt>
    <dgm:pt modelId="{724C239E-1496-49E1-A0CD-1CF3B8A70760}" type="sibTrans" cxnId="{22E40F09-CD50-468B-9577-0E53C243DE88}">
      <dgm:prSet/>
      <dgm:spPr/>
      <dgm:t>
        <a:bodyPr/>
        <a:lstStyle/>
        <a:p>
          <a:endParaRPr lang="en-GB"/>
        </a:p>
      </dgm:t>
    </dgm:pt>
    <dgm:pt modelId="{CDF62586-C7A9-492C-A5C9-4598ACB190C9}">
      <dgm:prSet/>
      <dgm:spPr>
        <a:solidFill>
          <a:srgbClr val="0F5494"/>
        </a:solidFill>
      </dgm:spPr>
      <dgm:t>
        <a:bodyPr/>
        <a:lstStyle/>
        <a:p>
          <a:r>
            <a:rPr lang="en-GB" i="0"/>
            <a:t>2021-2027 </a:t>
          </a:r>
          <a:endParaRPr lang="en-GB"/>
        </a:p>
      </dgm:t>
    </dgm:pt>
    <dgm:pt modelId="{0C75A029-46E9-49FA-8E07-4E2A89E0EF98}" type="parTrans" cxnId="{111679D9-8F18-4CA7-8744-28162E680BB1}">
      <dgm:prSet/>
      <dgm:spPr/>
      <dgm:t>
        <a:bodyPr/>
        <a:lstStyle/>
        <a:p>
          <a:endParaRPr lang="en-GB"/>
        </a:p>
      </dgm:t>
    </dgm:pt>
    <dgm:pt modelId="{82B7B325-DA31-4A4A-B273-85A239BBF555}" type="sibTrans" cxnId="{111679D9-8F18-4CA7-8744-28162E680BB1}">
      <dgm:prSet/>
      <dgm:spPr/>
      <dgm:t>
        <a:bodyPr/>
        <a:lstStyle/>
        <a:p>
          <a:endParaRPr lang="en-GB"/>
        </a:p>
      </dgm:t>
    </dgm:pt>
    <dgm:pt modelId="{8BCB057C-FDC6-4DCF-A3AC-DC0F74D3133E}">
      <dgm:prSet/>
      <dgm:spPr/>
      <dgm:t>
        <a:bodyPr/>
        <a:lstStyle/>
        <a:p>
          <a:r>
            <a:rPr lang="en-GB" sz="1800"/>
            <a:t>10 state membre au încheiat 16 pacte în perioada 2016-2022, în urma unei cereri de propuneri din partea DG REGIO.</a:t>
          </a:r>
        </a:p>
      </dgm:t>
    </dgm:pt>
    <dgm:pt modelId="{75B59195-C4F9-4041-93AD-CD5DCC108E7D}" type="parTrans" cxnId="{7E249F3B-08A3-4A9B-896B-AAD905A2E448}">
      <dgm:prSet/>
      <dgm:spPr/>
      <dgm:t>
        <a:bodyPr/>
        <a:lstStyle/>
        <a:p>
          <a:endParaRPr lang="en-GB"/>
        </a:p>
      </dgm:t>
    </dgm:pt>
    <dgm:pt modelId="{09C1842B-2E24-4126-AD5E-12137770AF51}" type="sibTrans" cxnId="{7E249F3B-08A3-4A9B-896B-AAD905A2E448}">
      <dgm:prSet/>
      <dgm:spPr/>
      <dgm:t>
        <a:bodyPr/>
        <a:lstStyle/>
        <a:p>
          <a:endParaRPr lang="en-GB"/>
        </a:p>
      </dgm:t>
    </dgm:pt>
    <dgm:pt modelId="{CABF2F0B-6365-4F2D-B657-CD033415870A}">
      <dgm:prSet/>
      <dgm:spPr/>
      <dgm:t>
        <a:bodyPr/>
        <a:lstStyle/>
        <a:p>
          <a:r>
            <a:rPr lang="en-GB" sz="1800"/>
            <a:t>Exemple:</a:t>
          </a:r>
        </a:p>
      </dgm:t>
    </dgm:pt>
    <dgm:pt modelId="{BFC25BB9-8366-4C08-98DA-9B369F4EC1CD}" type="parTrans" cxnId="{9C01A918-3CB9-43A5-B749-C28A32987A84}">
      <dgm:prSet/>
      <dgm:spPr/>
      <dgm:t>
        <a:bodyPr/>
        <a:lstStyle/>
        <a:p>
          <a:endParaRPr lang="en-GB"/>
        </a:p>
      </dgm:t>
    </dgm:pt>
    <dgm:pt modelId="{58AB5224-5759-4EDC-9F25-B4D9BC6C9D3F}" type="sibTrans" cxnId="{9C01A918-3CB9-43A5-B749-C28A32987A84}">
      <dgm:prSet/>
      <dgm:spPr/>
      <dgm:t>
        <a:bodyPr/>
        <a:lstStyle/>
        <a:p>
          <a:endParaRPr lang="en-GB"/>
        </a:p>
      </dgm:t>
    </dgm:pt>
    <dgm:pt modelId="{A3C77468-9EFE-4349-8236-0BCD5BC80633}">
      <dgm:prSet/>
      <dgm:spPr/>
      <dgm:t>
        <a:bodyPr/>
        <a:lstStyle/>
        <a:p>
          <a:endParaRPr lang="en-GB" sz="1800"/>
        </a:p>
      </dgm:t>
    </dgm:pt>
    <dgm:pt modelId="{B28E382E-0E8C-4BAF-9D37-A8086FDD17EA}" type="parTrans" cxnId="{0365FDCA-8432-4ADA-ABFC-BAC91E821749}">
      <dgm:prSet/>
      <dgm:spPr/>
      <dgm:t>
        <a:bodyPr/>
        <a:lstStyle/>
        <a:p>
          <a:endParaRPr lang="en-GB"/>
        </a:p>
      </dgm:t>
    </dgm:pt>
    <dgm:pt modelId="{B3B818D6-5EA3-4C9A-A69A-5835AB1307A7}" type="sibTrans" cxnId="{0365FDCA-8432-4ADA-ABFC-BAC91E821749}">
      <dgm:prSet/>
      <dgm:spPr/>
      <dgm:t>
        <a:bodyPr/>
        <a:lstStyle/>
        <a:p>
          <a:endParaRPr lang="en-GB"/>
        </a:p>
      </dgm:t>
    </dgm:pt>
    <dgm:pt modelId="{E7595A2D-EB6C-47A9-AC9B-ED36E96111F2}">
      <dgm:prSet/>
      <dgm:spPr/>
      <dgm:t>
        <a:bodyPr/>
        <a:lstStyle/>
        <a:p>
          <a:r>
            <a:rPr lang="en-GB"/>
            <a:t>Programele aprobate includ angajamente pentru elaborarea de pacte: Portugalia, Croația, Ungaria, Slovacia și Letonia</a:t>
          </a:r>
        </a:p>
      </dgm:t>
    </dgm:pt>
    <dgm:pt modelId="{B9E4AA7E-BD86-4A88-A82E-4874656DE53E}" type="parTrans" cxnId="{3E861516-F97A-421D-B9BE-DA9D6A7B4FA3}">
      <dgm:prSet/>
      <dgm:spPr/>
      <dgm:t>
        <a:bodyPr/>
        <a:lstStyle/>
        <a:p>
          <a:endParaRPr lang="en-GB"/>
        </a:p>
      </dgm:t>
    </dgm:pt>
    <dgm:pt modelId="{40A20D15-20CC-4FB5-9AE6-0CBD34E0B8B9}" type="sibTrans" cxnId="{3E861516-F97A-421D-B9BE-DA9D6A7B4FA3}">
      <dgm:prSet/>
      <dgm:spPr/>
      <dgm:t>
        <a:bodyPr/>
        <a:lstStyle/>
        <a:p>
          <a:endParaRPr lang="en-GB"/>
        </a:p>
      </dgm:t>
    </dgm:pt>
    <dgm:pt modelId="{74D3994C-49EA-4B01-B89F-170BB2A93C06}">
      <dgm:prSet custT="1"/>
      <dgm:spPr/>
      <dgm:t>
        <a:bodyPr/>
        <a:lstStyle/>
        <a:p>
          <a:pPr>
            <a:buFont typeface="Courier New" panose="02070309020205020404" pitchFamily="49" charset="0"/>
            <a:buChar char="o"/>
          </a:pPr>
          <a:r>
            <a:rPr lang="en-GB" sz="1600"/>
            <a:t>Mănăstire în Portugalia</a:t>
          </a:r>
        </a:p>
      </dgm:t>
    </dgm:pt>
    <dgm:pt modelId="{590E7BE3-5D2A-4645-8B70-A85069F85A03}" type="parTrans" cxnId="{B00D9427-9182-4C2D-AE66-212A3427A1F7}">
      <dgm:prSet/>
      <dgm:spPr/>
      <dgm:t>
        <a:bodyPr/>
        <a:lstStyle/>
        <a:p>
          <a:endParaRPr lang="en-NL"/>
        </a:p>
      </dgm:t>
    </dgm:pt>
    <dgm:pt modelId="{04DB8E15-192A-4CEE-BA8D-F81E045BAD33}" type="sibTrans" cxnId="{B00D9427-9182-4C2D-AE66-212A3427A1F7}">
      <dgm:prSet/>
      <dgm:spPr/>
      <dgm:t>
        <a:bodyPr/>
        <a:lstStyle/>
        <a:p>
          <a:endParaRPr lang="en-NL"/>
        </a:p>
      </dgm:t>
    </dgm:pt>
    <dgm:pt modelId="{992B42A7-A283-4BB8-94EC-C2A46A910EA6}">
      <dgm:prSet custT="1"/>
      <dgm:spPr/>
      <dgm:t>
        <a:bodyPr/>
        <a:lstStyle/>
        <a:p>
          <a:pPr>
            <a:buFont typeface="Courier New" panose="02070309020205020404" pitchFamily="49" charset="0"/>
            <a:buChar char="o"/>
          </a:pPr>
          <a:r>
            <a:rPr lang="en-GB" sz="1600"/>
            <a:t>Linie de tramvai în Letonia</a:t>
          </a:r>
        </a:p>
      </dgm:t>
    </dgm:pt>
    <dgm:pt modelId="{1BFCF735-0E92-4165-826F-73C1A61BC3C3}" type="parTrans" cxnId="{BFD8D5CF-2914-45CB-AAC2-06F4C2293C9F}">
      <dgm:prSet/>
      <dgm:spPr/>
      <dgm:t>
        <a:bodyPr/>
        <a:lstStyle/>
        <a:p>
          <a:endParaRPr lang="en-GB"/>
        </a:p>
      </dgm:t>
    </dgm:pt>
    <dgm:pt modelId="{CCDF4335-7057-43D6-B8E9-4F50985DA987}" type="sibTrans" cxnId="{BFD8D5CF-2914-45CB-AAC2-06F4C2293C9F}">
      <dgm:prSet/>
      <dgm:spPr/>
      <dgm:t>
        <a:bodyPr/>
        <a:lstStyle/>
        <a:p>
          <a:endParaRPr lang="en-GB"/>
        </a:p>
      </dgm:t>
    </dgm:pt>
    <dgm:pt modelId="{9064C078-C759-405C-A9E4-D697E303D0A7}">
      <dgm:prSet/>
      <dgm:spPr/>
      <dgm:t>
        <a:bodyPr/>
        <a:lstStyle/>
        <a:p>
          <a:r>
            <a:rPr lang="en-GB"/>
            <a:t>2024: DG REGIO lansează un serviciu de asistență</a:t>
          </a:r>
        </a:p>
      </dgm:t>
    </dgm:pt>
    <dgm:pt modelId="{FBC0C8B6-5DC7-44E2-9000-16BE2FE88127}" type="parTrans" cxnId="{64B779C8-2E18-4C7D-A10B-27C17A6645E0}">
      <dgm:prSet/>
      <dgm:spPr/>
      <dgm:t>
        <a:bodyPr/>
        <a:lstStyle/>
        <a:p>
          <a:endParaRPr lang="en-GB"/>
        </a:p>
      </dgm:t>
    </dgm:pt>
    <dgm:pt modelId="{4A5DB410-AE2E-4F55-A9F9-3F5FF5644C5A}" type="sibTrans" cxnId="{64B779C8-2E18-4C7D-A10B-27C17A6645E0}">
      <dgm:prSet/>
      <dgm:spPr/>
      <dgm:t>
        <a:bodyPr/>
        <a:lstStyle/>
        <a:p>
          <a:endParaRPr lang="en-GB"/>
        </a:p>
      </dgm:t>
    </dgm:pt>
    <dgm:pt modelId="{D4F35424-89E2-4829-A3C8-5DF5589D7D4F}">
      <dgm:prSet custT="1"/>
      <dgm:spPr/>
      <dgm:t>
        <a:bodyPr/>
        <a:lstStyle/>
        <a:p>
          <a:pPr>
            <a:buFont typeface="Courier New" panose="02070309020205020404" pitchFamily="49" charset="0"/>
            <a:buChar char="o"/>
          </a:pPr>
          <a:r>
            <a:rPr lang="en-GB" sz="1600" dirty="0" err="1"/>
            <a:t>Tunel</a:t>
          </a:r>
          <a:r>
            <a:rPr lang="en-GB" sz="1600" dirty="0"/>
            <a:t> </a:t>
          </a:r>
          <a:r>
            <a:rPr lang="ro-RO" sz="1600" dirty="0"/>
            <a:t>rutier </a:t>
          </a:r>
          <a:r>
            <a:rPr lang="en-GB" sz="1600" dirty="0" err="1"/>
            <a:t>în</a:t>
          </a:r>
          <a:r>
            <a:rPr lang="en-GB" sz="1600" dirty="0"/>
            <a:t> Bulgaria</a:t>
          </a:r>
        </a:p>
      </dgm:t>
    </dgm:pt>
    <dgm:pt modelId="{33F17E07-1AE9-410D-B0C0-E62022F35E15}" type="sibTrans" cxnId="{A2A5748E-292B-44F4-AE2D-2D2D9FB0894C}">
      <dgm:prSet/>
      <dgm:spPr/>
      <dgm:t>
        <a:bodyPr/>
        <a:lstStyle/>
        <a:p>
          <a:endParaRPr lang="en-NL"/>
        </a:p>
      </dgm:t>
    </dgm:pt>
    <dgm:pt modelId="{1C6A8F24-13D0-43F1-9327-3A25C0B13AE8}" type="parTrans" cxnId="{A2A5748E-292B-44F4-AE2D-2D2D9FB0894C}">
      <dgm:prSet/>
      <dgm:spPr/>
      <dgm:t>
        <a:bodyPr/>
        <a:lstStyle/>
        <a:p>
          <a:endParaRPr lang="en-NL"/>
        </a:p>
      </dgm:t>
    </dgm:pt>
    <dgm:pt modelId="{C3ECF6B6-CAFA-4003-8840-A2E7EF9A456F}" type="pres">
      <dgm:prSet presAssocID="{9135E755-4C32-44A5-B219-FF60FBEA1412}" presName="Name0" presStyleCnt="0">
        <dgm:presLayoutVars>
          <dgm:dir/>
          <dgm:animLvl val="lvl"/>
          <dgm:resizeHandles val="exact"/>
        </dgm:presLayoutVars>
      </dgm:prSet>
      <dgm:spPr/>
    </dgm:pt>
    <dgm:pt modelId="{056EDCD2-7D11-46D5-85B5-63AF20376B04}" type="pres">
      <dgm:prSet presAssocID="{C1144EDB-CE0D-4B1A-930C-DBF9666C5A91}" presName="composite" presStyleCnt="0"/>
      <dgm:spPr/>
    </dgm:pt>
    <dgm:pt modelId="{EA0191FB-5268-44FC-BB66-3A68AF423C67}" type="pres">
      <dgm:prSet presAssocID="{C1144EDB-CE0D-4B1A-930C-DBF9666C5A91}" presName="parTx" presStyleLbl="alignNode1" presStyleIdx="0" presStyleCnt="2">
        <dgm:presLayoutVars>
          <dgm:chMax val="0"/>
          <dgm:chPref val="0"/>
          <dgm:bulletEnabled val="1"/>
        </dgm:presLayoutVars>
      </dgm:prSet>
      <dgm:spPr/>
    </dgm:pt>
    <dgm:pt modelId="{E627AE1B-7042-40BD-9801-6D11F739C0C0}" type="pres">
      <dgm:prSet presAssocID="{C1144EDB-CE0D-4B1A-930C-DBF9666C5A91}" presName="desTx" presStyleLbl="alignAccFollowNode1" presStyleIdx="0" presStyleCnt="2">
        <dgm:presLayoutVars>
          <dgm:bulletEnabled val="1"/>
        </dgm:presLayoutVars>
      </dgm:prSet>
      <dgm:spPr/>
    </dgm:pt>
    <dgm:pt modelId="{5DAF2609-1777-4E92-A1AC-298902D6CEA4}" type="pres">
      <dgm:prSet presAssocID="{724C239E-1496-49E1-A0CD-1CF3B8A70760}" presName="space" presStyleCnt="0"/>
      <dgm:spPr/>
    </dgm:pt>
    <dgm:pt modelId="{55CCBF94-561A-41DE-A569-FC86568D6C64}" type="pres">
      <dgm:prSet presAssocID="{CDF62586-C7A9-492C-A5C9-4598ACB190C9}" presName="composite" presStyleCnt="0"/>
      <dgm:spPr/>
    </dgm:pt>
    <dgm:pt modelId="{4818327E-2F18-46D1-BE9C-0E53C219DA10}" type="pres">
      <dgm:prSet presAssocID="{CDF62586-C7A9-492C-A5C9-4598ACB190C9}" presName="parTx" presStyleLbl="alignNode1" presStyleIdx="1" presStyleCnt="2">
        <dgm:presLayoutVars>
          <dgm:chMax val="0"/>
          <dgm:chPref val="0"/>
          <dgm:bulletEnabled val="1"/>
        </dgm:presLayoutVars>
      </dgm:prSet>
      <dgm:spPr/>
    </dgm:pt>
    <dgm:pt modelId="{E313BC2B-E703-459D-BD14-FBB92C645FF3}" type="pres">
      <dgm:prSet presAssocID="{CDF62586-C7A9-492C-A5C9-4598ACB190C9}" presName="desTx" presStyleLbl="alignAccFollowNode1" presStyleIdx="1" presStyleCnt="2">
        <dgm:presLayoutVars>
          <dgm:bulletEnabled val="1"/>
        </dgm:presLayoutVars>
      </dgm:prSet>
      <dgm:spPr/>
    </dgm:pt>
  </dgm:ptLst>
  <dgm:cxnLst>
    <dgm:cxn modelId="{F4F3DB02-6001-484A-9B67-6F176EE8A8FA}" type="presOf" srcId="{74D3994C-49EA-4B01-B89F-170BB2A93C06}" destId="{E627AE1B-7042-40BD-9801-6D11F739C0C0}" srcOrd="0" destOrd="3" presId="urn:microsoft.com/office/officeart/2005/8/layout/hList1"/>
    <dgm:cxn modelId="{22E40F09-CD50-468B-9577-0E53C243DE88}" srcId="{9135E755-4C32-44A5-B219-FF60FBEA1412}" destId="{C1144EDB-CE0D-4B1A-930C-DBF9666C5A91}" srcOrd="0" destOrd="0" parTransId="{565C3E08-6453-4864-9DDC-27EAA0E9DDC8}" sibTransId="{724C239E-1496-49E1-A0CD-1CF3B8A70760}"/>
    <dgm:cxn modelId="{3E861516-F97A-421D-B9BE-DA9D6A7B4FA3}" srcId="{CDF62586-C7A9-492C-A5C9-4598ACB190C9}" destId="{E7595A2D-EB6C-47A9-AC9B-ED36E96111F2}" srcOrd="0" destOrd="0" parTransId="{B9E4AA7E-BD86-4A88-A82E-4874656DE53E}" sibTransId="{40A20D15-20CC-4FB5-9AE6-0CBD34E0B8B9}"/>
    <dgm:cxn modelId="{9C01A918-3CB9-43A5-B749-C28A32987A84}" srcId="{C1144EDB-CE0D-4B1A-930C-DBF9666C5A91}" destId="{CABF2F0B-6365-4F2D-B657-CD033415870A}" srcOrd="1" destOrd="0" parTransId="{BFC25BB9-8366-4C08-98DA-9B369F4EC1CD}" sibTransId="{58AB5224-5759-4EDC-9F25-B4D9BC6C9D3F}"/>
    <dgm:cxn modelId="{1CD6ED21-2AF9-465E-83F7-77DBA008927C}" type="presOf" srcId="{C1144EDB-CE0D-4B1A-930C-DBF9666C5A91}" destId="{EA0191FB-5268-44FC-BB66-3A68AF423C67}" srcOrd="0" destOrd="0" presId="urn:microsoft.com/office/officeart/2005/8/layout/hList1"/>
    <dgm:cxn modelId="{B00D9427-9182-4C2D-AE66-212A3427A1F7}" srcId="{CABF2F0B-6365-4F2D-B657-CD033415870A}" destId="{74D3994C-49EA-4B01-B89F-170BB2A93C06}" srcOrd="1" destOrd="0" parTransId="{590E7BE3-5D2A-4645-8B70-A85069F85A03}" sibTransId="{04DB8E15-192A-4CEE-BA8D-F81E045BAD33}"/>
    <dgm:cxn modelId="{2ECC5330-0821-4E2F-AC0F-29D583626848}" type="presOf" srcId="{D4F35424-89E2-4829-A3C8-5DF5589D7D4F}" destId="{E627AE1B-7042-40BD-9801-6D11F739C0C0}" srcOrd="0" destOrd="2" presId="urn:microsoft.com/office/officeart/2005/8/layout/hList1"/>
    <dgm:cxn modelId="{B6E1CD34-E3D7-407A-B4A7-C8A8236A9854}" type="presOf" srcId="{9135E755-4C32-44A5-B219-FF60FBEA1412}" destId="{C3ECF6B6-CAFA-4003-8840-A2E7EF9A456F}" srcOrd="0" destOrd="0" presId="urn:microsoft.com/office/officeart/2005/8/layout/hList1"/>
    <dgm:cxn modelId="{7E249F3B-08A3-4A9B-896B-AAD905A2E448}" srcId="{C1144EDB-CE0D-4B1A-930C-DBF9666C5A91}" destId="{8BCB057C-FDC6-4DCF-A3AC-DC0F74D3133E}" srcOrd="0" destOrd="0" parTransId="{75B59195-C4F9-4041-93AD-CD5DCC108E7D}" sibTransId="{09C1842B-2E24-4126-AD5E-12137770AF51}"/>
    <dgm:cxn modelId="{E9674F77-C046-4613-AF9C-EA8B4E741C7E}" type="presOf" srcId="{A3C77468-9EFE-4349-8236-0BCD5BC80633}" destId="{E627AE1B-7042-40BD-9801-6D11F739C0C0}" srcOrd="0" destOrd="5" presId="urn:microsoft.com/office/officeart/2005/8/layout/hList1"/>
    <dgm:cxn modelId="{A2A5748E-292B-44F4-AE2D-2D2D9FB0894C}" srcId="{CABF2F0B-6365-4F2D-B657-CD033415870A}" destId="{D4F35424-89E2-4829-A3C8-5DF5589D7D4F}" srcOrd="0" destOrd="0" parTransId="{1C6A8F24-13D0-43F1-9327-3A25C0B13AE8}" sibTransId="{33F17E07-1AE9-410D-B0C0-E62022F35E15}"/>
    <dgm:cxn modelId="{06ABB69B-E39E-4805-AAAD-9E3FCED13F9D}" type="presOf" srcId="{992B42A7-A283-4BB8-94EC-C2A46A910EA6}" destId="{E627AE1B-7042-40BD-9801-6D11F739C0C0}" srcOrd="0" destOrd="4" presId="urn:microsoft.com/office/officeart/2005/8/layout/hList1"/>
    <dgm:cxn modelId="{C95BA7B1-4EBE-4CDE-933E-D2FC647ABFE9}" type="presOf" srcId="{CABF2F0B-6365-4F2D-B657-CD033415870A}" destId="{E627AE1B-7042-40BD-9801-6D11F739C0C0}" srcOrd="0" destOrd="1" presId="urn:microsoft.com/office/officeart/2005/8/layout/hList1"/>
    <dgm:cxn modelId="{334C08B3-DB30-422F-9C19-E626434BB308}" type="presOf" srcId="{9064C078-C759-405C-A9E4-D697E303D0A7}" destId="{E313BC2B-E703-459D-BD14-FBB92C645FF3}" srcOrd="0" destOrd="1" presId="urn:microsoft.com/office/officeart/2005/8/layout/hList1"/>
    <dgm:cxn modelId="{ACDA01C6-1BE0-4AE0-9752-D227E23A5CBA}" type="presOf" srcId="{CDF62586-C7A9-492C-A5C9-4598ACB190C9}" destId="{4818327E-2F18-46D1-BE9C-0E53C219DA10}" srcOrd="0" destOrd="0" presId="urn:microsoft.com/office/officeart/2005/8/layout/hList1"/>
    <dgm:cxn modelId="{64B779C8-2E18-4C7D-A10B-27C17A6645E0}" srcId="{CDF62586-C7A9-492C-A5C9-4598ACB190C9}" destId="{9064C078-C759-405C-A9E4-D697E303D0A7}" srcOrd="1" destOrd="0" parTransId="{FBC0C8B6-5DC7-44E2-9000-16BE2FE88127}" sibTransId="{4A5DB410-AE2E-4F55-A9F9-3F5FF5644C5A}"/>
    <dgm:cxn modelId="{B80175CA-D36F-4163-B96F-F474FE25001E}" type="presOf" srcId="{E7595A2D-EB6C-47A9-AC9B-ED36E96111F2}" destId="{E313BC2B-E703-459D-BD14-FBB92C645FF3}" srcOrd="0" destOrd="0" presId="urn:microsoft.com/office/officeart/2005/8/layout/hList1"/>
    <dgm:cxn modelId="{0365FDCA-8432-4ADA-ABFC-BAC91E821749}" srcId="{C1144EDB-CE0D-4B1A-930C-DBF9666C5A91}" destId="{A3C77468-9EFE-4349-8236-0BCD5BC80633}" srcOrd="2" destOrd="0" parTransId="{B28E382E-0E8C-4BAF-9D37-A8086FDD17EA}" sibTransId="{B3B818D6-5EA3-4C9A-A69A-5835AB1307A7}"/>
    <dgm:cxn modelId="{BFD8D5CF-2914-45CB-AAC2-06F4C2293C9F}" srcId="{CABF2F0B-6365-4F2D-B657-CD033415870A}" destId="{992B42A7-A283-4BB8-94EC-C2A46A910EA6}" srcOrd="2" destOrd="0" parTransId="{1BFCF735-0E92-4165-826F-73C1A61BC3C3}" sibTransId="{CCDF4335-7057-43D6-B8E9-4F50985DA987}"/>
    <dgm:cxn modelId="{111679D9-8F18-4CA7-8744-28162E680BB1}" srcId="{9135E755-4C32-44A5-B219-FF60FBEA1412}" destId="{CDF62586-C7A9-492C-A5C9-4598ACB190C9}" srcOrd="1" destOrd="0" parTransId="{0C75A029-46E9-49FA-8E07-4E2A89E0EF98}" sibTransId="{82B7B325-DA31-4A4A-B273-85A239BBF555}"/>
    <dgm:cxn modelId="{54A045FC-5CD3-4699-BD44-E4913EF878E4}" type="presOf" srcId="{8BCB057C-FDC6-4DCF-A3AC-DC0F74D3133E}" destId="{E627AE1B-7042-40BD-9801-6D11F739C0C0}" srcOrd="0" destOrd="0" presId="urn:microsoft.com/office/officeart/2005/8/layout/hList1"/>
    <dgm:cxn modelId="{82216B96-999F-442C-BAC9-90CC67D96061}" type="presParOf" srcId="{C3ECF6B6-CAFA-4003-8840-A2E7EF9A456F}" destId="{056EDCD2-7D11-46D5-85B5-63AF20376B04}" srcOrd="0" destOrd="0" presId="urn:microsoft.com/office/officeart/2005/8/layout/hList1"/>
    <dgm:cxn modelId="{B4A36A6D-0730-40AC-B402-2C035DF70168}" type="presParOf" srcId="{056EDCD2-7D11-46D5-85B5-63AF20376B04}" destId="{EA0191FB-5268-44FC-BB66-3A68AF423C67}" srcOrd="0" destOrd="0" presId="urn:microsoft.com/office/officeart/2005/8/layout/hList1"/>
    <dgm:cxn modelId="{F7992432-F842-43BC-A956-CA25550FD022}" type="presParOf" srcId="{056EDCD2-7D11-46D5-85B5-63AF20376B04}" destId="{E627AE1B-7042-40BD-9801-6D11F739C0C0}" srcOrd="1" destOrd="0" presId="urn:microsoft.com/office/officeart/2005/8/layout/hList1"/>
    <dgm:cxn modelId="{9A767892-52C2-4894-9B94-5C0E02E933EF}" type="presParOf" srcId="{C3ECF6B6-CAFA-4003-8840-A2E7EF9A456F}" destId="{5DAF2609-1777-4E92-A1AC-298902D6CEA4}" srcOrd="1" destOrd="0" presId="urn:microsoft.com/office/officeart/2005/8/layout/hList1"/>
    <dgm:cxn modelId="{41661473-AB7A-437E-8D46-BD46775EF980}" type="presParOf" srcId="{C3ECF6B6-CAFA-4003-8840-A2E7EF9A456F}" destId="{55CCBF94-561A-41DE-A569-FC86568D6C64}" srcOrd="2" destOrd="0" presId="urn:microsoft.com/office/officeart/2005/8/layout/hList1"/>
    <dgm:cxn modelId="{182C3213-2E25-4EA6-B872-BBC4F8A6A471}" type="presParOf" srcId="{55CCBF94-561A-41DE-A569-FC86568D6C64}" destId="{4818327E-2F18-46D1-BE9C-0E53C219DA10}" srcOrd="0" destOrd="0" presId="urn:microsoft.com/office/officeart/2005/8/layout/hList1"/>
    <dgm:cxn modelId="{4A8B3931-3062-476B-952C-2343FEB86B35}" type="presParOf" srcId="{55CCBF94-561A-41DE-A569-FC86568D6C64}" destId="{E313BC2B-E703-459D-BD14-FBB92C645F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80FBE4D-620D-40CA-A099-00B56A569D43}"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66FD4B13-F356-40DD-A19F-A9FAC1036FA6}">
      <dgm:prSet/>
      <dgm:spPr>
        <a:solidFill>
          <a:srgbClr val="056731"/>
        </a:solidFill>
      </dgm:spPr>
      <dgm:t>
        <a:bodyPr/>
        <a:lstStyle/>
        <a:p>
          <a:r>
            <a:rPr lang="en-GB" i="0"/>
            <a:t>Evaluarea necesităților</a:t>
          </a:r>
        </a:p>
      </dgm:t>
    </dgm:pt>
    <dgm:pt modelId="{655B75EF-A2E1-44DB-BE63-C5798489C488}" type="parTrans" cxnId="{0C7E9088-81FB-4AF2-A356-8D95999C9C48}">
      <dgm:prSet/>
      <dgm:spPr/>
      <dgm:t>
        <a:bodyPr/>
        <a:lstStyle/>
        <a:p>
          <a:endParaRPr lang="en-GB"/>
        </a:p>
      </dgm:t>
    </dgm:pt>
    <dgm:pt modelId="{A7728F0D-908D-4E54-82FC-9AEC4B1889FD}" type="sibTrans" cxnId="{0C7E9088-81FB-4AF2-A356-8D95999C9C48}">
      <dgm:prSet/>
      <dgm:spPr>
        <a:solidFill>
          <a:srgbClr val="E2E2E4"/>
        </a:solidFill>
        <a:ln>
          <a:solidFill>
            <a:schemeClr val="bg2"/>
          </a:solidFill>
        </a:ln>
      </dgm:spPr>
      <dgm:t>
        <a:bodyPr/>
        <a:lstStyle/>
        <a:p>
          <a:endParaRPr lang="en-GB"/>
        </a:p>
      </dgm:t>
    </dgm:pt>
    <dgm:pt modelId="{B1D06857-F745-4B93-A848-4A44AA061A1C}">
      <dgm:prSet/>
      <dgm:spPr>
        <a:solidFill>
          <a:srgbClr val="2BA966"/>
        </a:solidFill>
      </dgm:spPr>
      <dgm:t>
        <a:bodyPr/>
        <a:lstStyle/>
        <a:p>
          <a:r>
            <a:rPr lang="en-GB" i="0"/>
            <a:t>Pregătirea ofertelor</a:t>
          </a:r>
          <a:endParaRPr lang="en-GB"/>
        </a:p>
      </dgm:t>
    </dgm:pt>
    <dgm:pt modelId="{468B340B-7152-47EF-BCBF-3649BB3959A6}" type="parTrans" cxnId="{C6574DEB-BBD1-4D8A-86AA-ED78B4C67773}">
      <dgm:prSet/>
      <dgm:spPr/>
      <dgm:t>
        <a:bodyPr/>
        <a:lstStyle/>
        <a:p>
          <a:endParaRPr lang="en-GB"/>
        </a:p>
      </dgm:t>
    </dgm:pt>
    <dgm:pt modelId="{3CC425BC-9B66-45B4-8D94-A4052CC4A5E2}" type="sibTrans" cxnId="{C6574DEB-BBD1-4D8A-86AA-ED78B4C67773}">
      <dgm:prSet/>
      <dgm:spPr>
        <a:solidFill>
          <a:srgbClr val="E2E2E4"/>
        </a:solidFill>
        <a:ln>
          <a:solidFill>
            <a:schemeClr val="bg2"/>
          </a:solidFill>
        </a:ln>
      </dgm:spPr>
      <dgm:t>
        <a:bodyPr/>
        <a:lstStyle/>
        <a:p>
          <a:endParaRPr lang="en-GB"/>
        </a:p>
      </dgm:t>
    </dgm:pt>
    <dgm:pt modelId="{01A0FD1E-14C2-44EF-ACCE-894DB64120FE}">
      <dgm:prSet/>
      <dgm:spPr>
        <a:solidFill>
          <a:srgbClr val="B5B900"/>
        </a:solidFill>
      </dgm:spPr>
      <dgm:t>
        <a:bodyPr/>
        <a:lstStyle/>
        <a:p>
          <a:r>
            <a:rPr lang="en-GB" i="0"/>
            <a:t>Atribuirea contractului </a:t>
          </a:r>
          <a:endParaRPr lang="en-GB"/>
        </a:p>
      </dgm:t>
    </dgm:pt>
    <dgm:pt modelId="{930200A2-CE0B-4655-BCEA-1934A734FA88}" type="parTrans" cxnId="{17EA9FE5-2A26-4164-9752-0FF9AE742DBF}">
      <dgm:prSet/>
      <dgm:spPr/>
      <dgm:t>
        <a:bodyPr/>
        <a:lstStyle/>
        <a:p>
          <a:endParaRPr lang="en-GB"/>
        </a:p>
      </dgm:t>
    </dgm:pt>
    <dgm:pt modelId="{7331D5E1-F7D9-4EB7-8273-997C93913DBD}" type="sibTrans" cxnId="{17EA9FE5-2A26-4164-9752-0FF9AE742DBF}">
      <dgm:prSet/>
      <dgm:spPr>
        <a:solidFill>
          <a:srgbClr val="E2E2E4"/>
        </a:solidFill>
        <a:ln>
          <a:solidFill>
            <a:schemeClr val="bg2"/>
          </a:solidFill>
        </a:ln>
      </dgm:spPr>
      <dgm:t>
        <a:bodyPr/>
        <a:lstStyle/>
        <a:p>
          <a:endParaRPr lang="en-GB"/>
        </a:p>
      </dgm:t>
    </dgm:pt>
    <dgm:pt modelId="{175506F0-BE34-418A-8F42-E2FF4EA9B887}">
      <dgm:prSet/>
      <dgm:spPr>
        <a:solidFill>
          <a:srgbClr val="93397F"/>
        </a:solidFill>
      </dgm:spPr>
      <dgm:t>
        <a:bodyPr/>
        <a:lstStyle/>
        <a:p>
          <a:r>
            <a:rPr lang="en-GB"/>
            <a:t>Punerea în aplicare a contractului</a:t>
          </a:r>
        </a:p>
      </dgm:t>
    </dgm:pt>
    <dgm:pt modelId="{FCA12395-C547-4299-9ED5-DF2AE22E2EAE}" type="parTrans" cxnId="{B28AD568-53B9-4A9F-BDB3-8CE842A6584F}">
      <dgm:prSet/>
      <dgm:spPr/>
      <dgm:t>
        <a:bodyPr/>
        <a:lstStyle/>
        <a:p>
          <a:endParaRPr lang="en-GB"/>
        </a:p>
      </dgm:t>
    </dgm:pt>
    <dgm:pt modelId="{6B886733-0214-4B49-9213-60D4434CC27A}" type="sibTrans" cxnId="{B28AD568-53B9-4A9F-BDB3-8CE842A6584F}">
      <dgm:prSet/>
      <dgm:spPr>
        <a:solidFill>
          <a:srgbClr val="E2E2E4"/>
        </a:solidFill>
        <a:ln>
          <a:solidFill>
            <a:schemeClr val="bg2"/>
          </a:solidFill>
        </a:ln>
      </dgm:spPr>
      <dgm:t>
        <a:bodyPr/>
        <a:lstStyle/>
        <a:p>
          <a:endParaRPr lang="en-GB"/>
        </a:p>
      </dgm:t>
    </dgm:pt>
    <dgm:pt modelId="{6F16E66A-24DA-4F01-8F4F-4E19B0062B0E}">
      <dgm:prSet/>
      <dgm:spPr>
        <a:solidFill>
          <a:srgbClr val="4E4084"/>
        </a:solidFill>
      </dgm:spPr>
      <dgm:t>
        <a:bodyPr/>
        <a:lstStyle/>
        <a:p>
          <a:r>
            <a:rPr lang="en-GB"/>
            <a:t>Plăți și contabilitate finală </a:t>
          </a:r>
        </a:p>
      </dgm:t>
    </dgm:pt>
    <dgm:pt modelId="{15EA0FDF-F921-4D51-84E2-5C6B868FFDF8}" type="parTrans" cxnId="{41B09205-75EE-4E7D-9A06-E2F9E8F803CE}">
      <dgm:prSet/>
      <dgm:spPr/>
      <dgm:t>
        <a:bodyPr/>
        <a:lstStyle/>
        <a:p>
          <a:endParaRPr lang="en-GB"/>
        </a:p>
      </dgm:t>
    </dgm:pt>
    <dgm:pt modelId="{866CC43A-02AA-4523-9513-25FC228C3760}" type="sibTrans" cxnId="{41B09205-75EE-4E7D-9A06-E2F9E8F803CE}">
      <dgm:prSet/>
      <dgm:spPr/>
      <dgm:t>
        <a:bodyPr/>
        <a:lstStyle/>
        <a:p>
          <a:endParaRPr lang="en-GB"/>
        </a:p>
      </dgm:t>
    </dgm:pt>
    <dgm:pt modelId="{CCC8F765-D33E-4E2F-81F5-20A4411CE4F5}" type="pres">
      <dgm:prSet presAssocID="{B80FBE4D-620D-40CA-A099-00B56A569D43}" presName="Name0" presStyleCnt="0">
        <dgm:presLayoutVars>
          <dgm:dir/>
          <dgm:resizeHandles val="exact"/>
        </dgm:presLayoutVars>
      </dgm:prSet>
      <dgm:spPr/>
    </dgm:pt>
    <dgm:pt modelId="{2B7561D6-4E76-43FD-BAA9-740E53FA7B31}" type="pres">
      <dgm:prSet presAssocID="{66FD4B13-F356-40DD-A19F-A9FAC1036FA6}" presName="node" presStyleLbl="node1" presStyleIdx="0" presStyleCnt="5">
        <dgm:presLayoutVars>
          <dgm:bulletEnabled val="1"/>
        </dgm:presLayoutVars>
      </dgm:prSet>
      <dgm:spPr/>
    </dgm:pt>
    <dgm:pt modelId="{96A59011-E198-493E-9D4F-E213AEA25CFF}" type="pres">
      <dgm:prSet presAssocID="{A7728F0D-908D-4E54-82FC-9AEC4B1889FD}" presName="sibTrans" presStyleLbl="sibTrans2D1" presStyleIdx="0" presStyleCnt="4"/>
      <dgm:spPr/>
    </dgm:pt>
    <dgm:pt modelId="{660E5360-3E52-4F41-9B31-084E4A3610BF}" type="pres">
      <dgm:prSet presAssocID="{A7728F0D-908D-4E54-82FC-9AEC4B1889FD}" presName="connectorText" presStyleLbl="sibTrans2D1" presStyleIdx="0" presStyleCnt="4"/>
      <dgm:spPr/>
    </dgm:pt>
    <dgm:pt modelId="{7A91F3C2-8491-434C-8BEA-15C7583CE658}" type="pres">
      <dgm:prSet presAssocID="{B1D06857-F745-4B93-A848-4A44AA061A1C}" presName="node" presStyleLbl="node1" presStyleIdx="1" presStyleCnt="5">
        <dgm:presLayoutVars>
          <dgm:bulletEnabled val="1"/>
        </dgm:presLayoutVars>
      </dgm:prSet>
      <dgm:spPr/>
    </dgm:pt>
    <dgm:pt modelId="{661B323F-9305-453D-803F-751247340C46}" type="pres">
      <dgm:prSet presAssocID="{3CC425BC-9B66-45B4-8D94-A4052CC4A5E2}" presName="sibTrans" presStyleLbl="sibTrans2D1" presStyleIdx="1" presStyleCnt="4"/>
      <dgm:spPr/>
    </dgm:pt>
    <dgm:pt modelId="{801D7B1A-ABE7-4C98-A836-4EB84A6450D9}" type="pres">
      <dgm:prSet presAssocID="{3CC425BC-9B66-45B4-8D94-A4052CC4A5E2}" presName="connectorText" presStyleLbl="sibTrans2D1" presStyleIdx="1" presStyleCnt="4"/>
      <dgm:spPr/>
    </dgm:pt>
    <dgm:pt modelId="{A22B4A2B-101A-44DF-BC35-A4048D6DB292}" type="pres">
      <dgm:prSet presAssocID="{01A0FD1E-14C2-44EF-ACCE-894DB64120FE}" presName="node" presStyleLbl="node1" presStyleIdx="2" presStyleCnt="5">
        <dgm:presLayoutVars>
          <dgm:bulletEnabled val="1"/>
        </dgm:presLayoutVars>
      </dgm:prSet>
      <dgm:spPr/>
    </dgm:pt>
    <dgm:pt modelId="{5454CF91-6A78-444B-81E2-D234E7EF4FF3}" type="pres">
      <dgm:prSet presAssocID="{7331D5E1-F7D9-4EB7-8273-997C93913DBD}" presName="sibTrans" presStyleLbl="sibTrans2D1" presStyleIdx="2" presStyleCnt="4"/>
      <dgm:spPr/>
    </dgm:pt>
    <dgm:pt modelId="{551CE429-D651-4524-A2E5-E9BF8E2AA699}" type="pres">
      <dgm:prSet presAssocID="{7331D5E1-F7D9-4EB7-8273-997C93913DBD}" presName="connectorText" presStyleLbl="sibTrans2D1" presStyleIdx="2" presStyleCnt="4"/>
      <dgm:spPr/>
    </dgm:pt>
    <dgm:pt modelId="{5F4925F0-3CC4-49FE-B197-E0DF30B338BD}" type="pres">
      <dgm:prSet presAssocID="{175506F0-BE34-418A-8F42-E2FF4EA9B887}" presName="node" presStyleLbl="node1" presStyleIdx="3" presStyleCnt="5">
        <dgm:presLayoutVars>
          <dgm:bulletEnabled val="1"/>
        </dgm:presLayoutVars>
      </dgm:prSet>
      <dgm:spPr/>
    </dgm:pt>
    <dgm:pt modelId="{6F86736D-3D79-407E-9D34-FCAFB16DD65F}" type="pres">
      <dgm:prSet presAssocID="{6B886733-0214-4B49-9213-60D4434CC27A}" presName="sibTrans" presStyleLbl="sibTrans2D1" presStyleIdx="3" presStyleCnt="4"/>
      <dgm:spPr/>
    </dgm:pt>
    <dgm:pt modelId="{22C81F9D-2292-476B-A157-F8CD123F4410}" type="pres">
      <dgm:prSet presAssocID="{6B886733-0214-4B49-9213-60D4434CC27A}" presName="connectorText" presStyleLbl="sibTrans2D1" presStyleIdx="3" presStyleCnt="4"/>
      <dgm:spPr/>
    </dgm:pt>
    <dgm:pt modelId="{DDC81AD9-6267-498E-8EE0-938DE30AE5EB}" type="pres">
      <dgm:prSet presAssocID="{6F16E66A-24DA-4F01-8F4F-4E19B0062B0E}" presName="node" presStyleLbl="node1" presStyleIdx="4" presStyleCnt="5">
        <dgm:presLayoutVars>
          <dgm:bulletEnabled val="1"/>
        </dgm:presLayoutVars>
      </dgm:prSet>
      <dgm:spPr/>
    </dgm:pt>
  </dgm:ptLst>
  <dgm:cxnLst>
    <dgm:cxn modelId="{5F5B0503-B0DA-4348-8BC6-4A1184A198E5}" type="presOf" srcId="{6B886733-0214-4B49-9213-60D4434CC27A}" destId="{6F86736D-3D79-407E-9D34-FCAFB16DD65F}" srcOrd="0" destOrd="0" presId="urn:microsoft.com/office/officeart/2005/8/layout/process1"/>
    <dgm:cxn modelId="{629E7505-FF69-44CB-8595-16090AD71676}" type="presOf" srcId="{A7728F0D-908D-4E54-82FC-9AEC4B1889FD}" destId="{660E5360-3E52-4F41-9B31-084E4A3610BF}" srcOrd="1" destOrd="0" presId="urn:microsoft.com/office/officeart/2005/8/layout/process1"/>
    <dgm:cxn modelId="{41B09205-75EE-4E7D-9A06-E2F9E8F803CE}" srcId="{B80FBE4D-620D-40CA-A099-00B56A569D43}" destId="{6F16E66A-24DA-4F01-8F4F-4E19B0062B0E}" srcOrd="4" destOrd="0" parTransId="{15EA0FDF-F921-4D51-84E2-5C6B868FFDF8}" sibTransId="{866CC43A-02AA-4523-9513-25FC228C3760}"/>
    <dgm:cxn modelId="{1AF22A1B-D901-414C-B7AE-0AA2DD8DA670}" type="presOf" srcId="{6F16E66A-24DA-4F01-8F4F-4E19B0062B0E}" destId="{DDC81AD9-6267-498E-8EE0-938DE30AE5EB}" srcOrd="0" destOrd="0" presId="urn:microsoft.com/office/officeart/2005/8/layout/process1"/>
    <dgm:cxn modelId="{3CB34F20-5216-401E-A663-C2562F6CDB1C}" type="presOf" srcId="{3CC425BC-9B66-45B4-8D94-A4052CC4A5E2}" destId="{801D7B1A-ABE7-4C98-A836-4EB84A6450D9}" srcOrd="1" destOrd="0" presId="urn:microsoft.com/office/officeart/2005/8/layout/process1"/>
    <dgm:cxn modelId="{E5DDCC60-DDB1-4A4C-BAB7-493587B2C430}" type="presOf" srcId="{175506F0-BE34-418A-8F42-E2FF4EA9B887}" destId="{5F4925F0-3CC4-49FE-B197-E0DF30B338BD}" srcOrd="0" destOrd="0" presId="urn:microsoft.com/office/officeart/2005/8/layout/process1"/>
    <dgm:cxn modelId="{B28AD568-53B9-4A9F-BDB3-8CE842A6584F}" srcId="{B80FBE4D-620D-40CA-A099-00B56A569D43}" destId="{175506F0-BE34-418A-8F42-E2FF4EA9B887}" srcOrd="3" destOrd="0" parTransId="{FCA12395-C547-4299-9ED5-DF2AE22E2EAE}" sibTransId="{6B886733-0214-4B49-9213-60D4434CC27A}"/>
    <dgm:cxn modelId="{0180F668-D1B6-4A13-8CED-17673604A258}" type="presOf" srcId="{3CC425BC-9B66-45B4-8D94-A4052CC4A5E2}" destId="{661B323F-9305-453D-803F-751247340C46}" srcOrd="0" destOrd="0" presId="urn:microsoft.com/office/officeart/2005/8/layout/process1"/>
    <dgm:cxn modelId="{4F6BF769-9369-41B7-8F02-67B446A558D6}" type="presOf" srcId="{B1D06857-F745-4B93-A848-4A44AA061A1C}" destId="{7A91F3C2-8491-434C-8BEA-15C7583CE658}" srcOrd="0" destOrd="0" presId="urn:microsoft.com/office/officeart/2005/8/layout/process1"/>
    <dgm:cxn modelId="{4C824A57-FDFA-44F5-886D-04B7D621ACB1}" type="presOf" srcId="{A7728F0D-908D-4E54-82FC-9AEC4B1889FD}" destId="{96A59011-E198-493E-9D4F-E213AEA25CFF}" srcOrd="0" destOrd="0" presId="urn:microsoft.com/office/officeart/2005/8/layout/process1"/>
    <dgm:cxn modelId="{3B4D415A-9D31-4C84-A2B7-052F33567B63}" type="presOf" srcId="{B80FBE4D-620D-40CA-A099-00B56A569D43}" destId="{CCC8F765-D33E-4E2F-81F5-20A4411CE4F5}" srcOrd="0" destOrd="0" presId="urn:microsoft.com/office/officeart/2005/8/layout/process1"/>
    <dgm:cxn modelId="{0C7E9088-81FB-4AF2-A356-8D95999C9C48}" srcId="{B80FBE4D-620D-40CA-A099-00B56A569D43}" destId="{66FD4B13-F356-40DD-A19F-A9FAC1036FA6}" srcOrd="0" destOrd="0" parTransId="{655B75EF-A2E1-44DB-BE63-C5798489C488}" sibTransId="{A7728F0D-908D-4E54-82FC-9AEC4B1889FD}"/>
    <dgm:cxn modelId="{38E5068B-4F38-4EB1-8488-2BC8E12BA1A7}" type="presOf" srcId="{01A0FD1E-14C2-44EF-ACCE-894DB64120FE}" destId="{A22B4A2B-101A-44DF-BC35-A4048D6DB292}" srcOrd="0" destOrd="0" presId="urn:microsoft.com/office/officeart/2005/8/layout/process1"/>
    <dgm:cxn modelId="{17EA9FE5-2A26-4164-9752-0FF9AE742DBF}" srcId="{B80FBE4D-620D-40CA-A099-00B56A569D43}" destId="{01A0FD1E-14C2-44EF-ACCE-894DB64120FE}" srcOrd="2" destOrd="0" parTransId="{930200A2-CE0B-4655-BCEA-1934A734FA88}" sibTransId="{7331D5E1-F7D9-4EB7-8273-997C93913DBD}"/>
    <dgm:cxn modelId="{3A90D8E7-F091-489F-8EAE-7C9AB8656815}" type="presOf" srcId="{7331D5E1-F7D9-4EB7-8273-997C93913DBD}" destId="{5454CF91-6A78-444B-81E2-D234E7EF4FF3}" srcOrd="0" destOrd="0" presId="urn:microsoft.com/office/officeart/2005/8/layout/process1"/>
    <dgm:cxn modelId="{C6574DEB-BBD1-4D8A-86AA-ED78B4C67773}" srcId="{B80FBE4D-620D-40CA-A099-00B56A569D43}" destId="{B1D06857-F745-4B93-A848-4A44AA061A1C}" srcOrd="1" destOrd="0" parTransId="{468B340B-7152-47EF-BCBF-3649BB3959A6}" sibTransId="{3CC425BC-9B66-45B4-8D94-A4052CC4A5E2}"/>
    <dgm:cxn modelId="{B21851EE-628A-4EFC-AECF-D811181439F8}" type="presOf" srcId="{66FD4B13-F356-40DD-A19F-A9FAC1036FA6}" destId="{2B7561D6-4E76-43FD-BAA9-740E53FA7B31}" srcOrd="0" destOrd="0" presId="urn:microsoft.com/office/officeart/2005/8/layout/process1"/>
    <dgm:cxn modelId="{8DFC0EF1-226A-409D-98E7-3D800B997E7B}" type="presOf" srcId="{7331D5E1-F7D9-4EB7-8273-997C93913DBD}" destId="{551CE429-D651-4524-A2E5-E9BF8E2AA699}" srcOrd="1" destOrd="0" presId="urn:microsoft.com/office/officeart/2005/8/layout/process1"/>
    <dgm:cxn modelId="{5CED05F4-F89E-497D-80F4-25601DA133BA}" type="presOf" srcId="{6B886733-0214-4B49-9213-60D4434CC27A}" destId="{22C81F9D-2292-476B-A157-F8CD123F4410}" srcOrd="1" destOrd="0" presId="urn:microsoft.com/office/officeart/2005/8/layout/process1"/>
    <dgm:cxn modelId="{07231DE9-DB58-4E63-B288-D29F19E2E353}" type="presParOf" srcId="{CCC8F765-D33E-4E2F-81F5-20A4411CE4F5}" destId="{2B7561D6-4E76-43FD-BAA9-740E53FA7B31}" srcOrd="0" destOrd="0" presId="urn:microsoft.com/office/officeart/2005/8/layout/process1"/>
    <dgm:cxn modelId="{456F5814-DA04-4607-95B8-32DC7ADAA7A6}" type="presParOf" srcId="{CCC8F765-D33E-4E2F-81F5-20A4411CE4F5}" destId="{96A59011-E198-493E-9D4F-E213AEA25CFF}" srcOrd="1" destOrd="0" presId="urn:microsoft.com/office/officeart/2005/8/layout/process1"/>
    <dgm:cxn modelId="{4442D8D6-BCF1-46CD-BB2B-FAA7FD6C3EAE}" type="presParOf" srcId="{96A59011-E198-493E-9D4F-E213AEA25CFF}" destId="{660E5360-3E52-4F41-9B31-084E4A3610BF}" srcOrd="0" destOrd="0" presId="urn:microsoft.com/office/officeart/2005/8/layout/process1"/>
    <dgm:cxn modelId="{DD89BBC9-5513-4E06-AF41-6C2A759366A3}" type="presParOf" srcId="{CCC8F765-D33E-4E2F-81F5-20A4411CE4F5}" destId="{7A91F3C2-8491-434C-8BEA-15C7583CE658}" srcOrd="2" destOrd="0" presId="urn:microsoft.com/office/officeart/2005/8/layout/process1"/>
    <dgm:cxn modelId="{9230C145-FC31-4109-9D18-CCA691C52BBD}" type="presParOf" srcId="{CCC8F765-D33E-4E2F-81F5-20A4411CE4F5}" destId="{661B323F-9305-453D-803F-751247340C46}" srcOrd="3" destOrd="0" presId="urn:microsoft.com/office/officeart/2005/8/layout/process1"/>
    <dgm:cxn modelId="{B0B1C5D8-9BF6-4C08-83EF-DE3E58C58FDF}" type="presParOf" srcId="{661B323F-9305-453D-803F-751247340C46}" destId="{801D7B1A-ABE7-4C98-A836-4EB84A6450D9}" srcOrd="0" destOrd="0" presId="urn:microsoft.com/office/officeart/2005/8/layout/process1"/>
    <dgm:cxn modelId="{C2931AC5-8D99-46F1-B898-D4623DA2D66A}" type="presParOf" srcId="{CCC8F765-D33E-4E2F-81F5-20A4411CE4F5}" destId="{A22B4A2B-101A-44DF-BC35-A4048D6DB292}" srcOrd="4" destOrd="0" presId="urn:microsoft.com/office/officeart/2005/8/layout/process1"/>
    <dgm:cxn modelId="{A54B870C-0E75-4E0D-A181-918844B245D7}" type="presParOf" srcId="{CCC8F765-D33E-4E2F-81F5-20A4411CE4F5}" destId="{5454CF91-6A78-444B-81E2-D234E7EF4FF3}" srcOrd="5" destOrd="0" presId="urn:microsoft.com/office/officeart/2005/8/layout/process1"/>
    <dgm:cxn modelId="{8BC94B11-1A27-4CCA-9435-65AF4C52D1EC}" type="presParOf" srcId="{5454CF91-6A78-444B-81E2-D234E7EF4FF3}" destId="{551CE429-D651-4524-A2E5-E9BF8E2AA699}" srcOrd="0" destOrd="0" presId="urn:microsoft.com/office/officeart/2005/8/layout/process1"/>
    <dgm:cxn modelId="{9AE60A71-BCAF-4FB0-927B-04751FB61645}" type="presParOf" srcId="{CCC8F765-D33E-4E2F-81F5-20A4411CE4F5}" destId="{5F4925F0-3CC4-49FE-B197-E0DF30B338BD}" srcOrd="6" destOrd="0" presId="urn:microsoft.com/office/officeart/2005/8/layout/process1"/>
    <dgm:cxn modelId="{7665D185-65DD-4E38-B785-5F1E86A9E927}" type="presParOf" srcId="{CCC8F765-D33E-4E2F-81F5-20A4411CE4F5}" destId="{6F86736D-3D79-407E-9D34-FCAFB16DD65F}" srcOrd="7" destOrd="0" presId="urn:microsoft.com/office/officeart/2005/8/layout/process1"/>
    <dgm:cxn modelId="{7DCCB7D4-F9D1-46C2-8904-4FA5D4DEC6BC}" type="presParOf" srcId="{6F86736D-3D79-407E-9D34-FCAFB16DD65F}" destId="{22C81F9D-2292-476B-A157-F8CD123F4410}" srcOrd="0" destOrd="0" presId="urn:microsoft.com/office/officeart/2005/8/layout/process1"/>
    <dgm:cxn modelId="{4CF5B082-6C53-47FF-B0AD-CF1ED5DC2814}" type="presParOf" srcId="{CCC8F765-D33E-4E2F-81F5-20A4411CE4F5}" destId="{DDC81AD9-6267-498E-8EE0-938DE30AE5EB}"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F3A19EB-4BE0-408A-9042-787D5D78ACD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9987968B-39B5-4C70-84BC-8BC96B06D42C}">
      <dgm:prSet/>
      <dgm:spPr>
        <a:solidFill>
          <a:srgbClr val="2AAC62"/>
        </a:solidFill>
      </dgm:spPr>
      <dgm:t>
        <a:bodyPr/>
        <a:lstStyle/>
        <a:p>
          <a:r>
            <a:rPr lang="en-GB" i="0" dirty="0" err="1"/>
            <a:t>Proiect</a:t>
          </a:r>
          <a:r>
            <a:rPr lang="en-GB" i="0" dirty="0"/>
            <a:t> cu </a:t>
          </a:r>
          <a:r>
            <a:rPr lang="en-GB" i="0" dirty="0" err="1"/>
            <a:t>risc</a:t>
          </a:r>
          <a:r>
            <a:rPr lang="en-GB" i="0" dirty="0"/>
            <a:t> </a:t>
          </a:r>
          <a:r>
            <a:rPr lang="en-GB" i="0" dirty="0" err="1"/>
            <a:t>ridicat</a:t>
          </a:r>
          <a:r>
            <a:rPr lang="en-GB" i="0" dirty="0"/>
            <a:t> de </a:t>
          </a:r>
          <a:r>
            <a:rPr lang="en-GB" i="0" dirty="0" err="1"/>
            <a:t>corupție</a:t>
          </a:r>
          <a:r>
            <a:rPr lang="en-GB" i="0" dirty="0"/>
            <a:t>, </a:t>
          </a:r>
          <a:r>
            <a:rPr lang="en-GB" i="0" dirty="0" err="1"/>
            <a:t>fraudă</a:t>
          </a:r>
          <a:r>
            <a:rPr lang="en-GB" i="0" dirty="0"/>
            <a:t> </a:t>
          </a:r>
          <a:r>
            <a:rPr lang="en-GB" i="0" dirty="0" err="1"/>
            <a:t>sau</a:t>
          </a:r>
          <a:r>
            <a:rPr lang="en-GB" i="0" dirty="0"/>
            <a:t> management </a:t>
          </a:r>
          <a:r>
            <a:rPr lang="en-GB" i="0" dirty="0" err="1"/>
            <a:t>și</a:t>
          </a:r>
          <a:r>
            <a:rPr lang="en-GB" i="0" dirty="0"/>
            <a:t> </a:t>
          </a:r>
          <a:r>
            <a:rPr lang="en-GB" i="0" dirty="0" err="1"/>
            <a:t>guvernanță</a:t>
          </a:r>
          <a:r>
            <a:rPr lang="en-GB" i="0" dirty="0"/>
            <a:t> </a:t>
          </a:r>
          <a:r>
            <a:rPr lang="en-GB" i="0" dirty="0" err="1"/>
            <a:t>slabe</a:t>
          </a:r>
          <a:endParaRPr lang="en-GB" dirty="0"/>
        </a:p>
      </dgm:t>
    </dgm:pt>
    <dgm:pt modelId="{7BF1F6DA-2F1F-420F-8D7B-6BA787D719C8}" type="parTrans" cxnId="{540F7820-8F3A-498B-ADF9-7B9AEE5F5F43}">
      <dgm:prSet/>
      <dgm:spPr/>
      <dgm:t>
        <a:bodyPr/>
        <a:lstStyle/>
        <a:p>
          <a:endParaRPr lang="en-GB"/>
        </a:p>
      </dgm:t>
    </dgm:pt>
    <dgm:pt modelId="{F4BC015C-3292-4489-9EE2-AD53F617F168}" type="sibTrans" cxnId="{540F7820-8F3A-498B-ADF9-7B9AEE5F5F43}">
      <dgm:prSet/>
      <dgm:spPr/>
      <dgm:t>
        <a:bodyPr/>
        <a:lstStyle/>
        <a:p>
          <a:endParaRPr lang="en-GB"/>
        </a:p>
      </dgm:t>
    </dgm:pt>
    <dgm:pt modelId="{555CD952-710A-49BB-B3F6-B30D9AA19DE4}">
      <dgm:prSet/>
      <dgm:spPr>
        <a:solidFill>
          <a:srgbClr val="9D4975"/>
        </a:solidFill>
      </dgm:spPr>
      <dgm:t>
        <a:bodyPr/>
        <a:lstStyle/>
        <a:p>
          <a:r>
            <a:rPr lang="en-GB" i="0"/>
            <a:t>Proiect cu valoare monetară ridicată</a:t>
          </a:r>
          <a:endParaRPr lang="en-GB"/>
        </a:p>
      </dgm:t>
    </dgm:pt>
    <dgm:pt modelId="{68BF7E04-7C2C-4CCC-998F-3CB18F3DAEB0}" type="parTrans" cxnId="{24757176-E233-40A6-BD99-4F9289C70FFC}">
      <dgm:prSet/>
      <dgm:spPr/>
      <dgm:t>
        <a:bodyPr/>
        <a:lstStyle/>
        <a:p>
          <a:endParaRPr lang="en-GB"/>
        </a:p>
      </dgm:t>
    </dgm:pt>
    <dgm:pt modelId="{173C7051-18F5-4F5D-BD70-F87EF12FC830}" type="sibTrans" cxnId="{24757176-E233-40A6-BD99-4F9289C70FFC}">
      <dgm:prSet/>
      <dgm:spPr/>
      <dgm:t>
        <a:bodyPr/>
        <a:lstStyle/>
        <a:p>
          <a:endParaRPr lang="en-GB"/>
        </a:p>
      </dgm:t>
    </dgm:pt>
    <dgm:pt modelId="{CF54333F-8ED2-4E81-B829-4759000B5C48}">
      <dgm:prSet/>
      <dgm:spPr>
        <a:solidFill>
          <a:srgbClr val="4A90E2"/>
        </a:solidFill>
      </dgm:spPr>
      <dgm:t>
        <a:bodyPr/>
        <a:lstStyle/>
        <a:p>
          <a:r>
            <a:rPr lang="en-GB" i="0"/>
            <a:t>Proiect complex din punct de vedere tehnic</a:t>
          </a:r>
          <a:endParaRPr lang="en-GB"/>
        </a:p>
      </dgm:t>
    </dgm:pt>
    <dgm:pt modelId="{B152D7B6-6EF0-4D55-9387-47A1DC99EDAE}" type="parTrans" cxnId="{F06B8F80-5E54-4A6B-8312-7F3AD3FBD817}">
      <dgm:prSet/>
      <dgm:spPr/>
      <dgm:t>
        <a:bodyPr/>
        <a:lstStyle/>
        <a:p>
          <a:endParaRPr lang="en-GB"/>
        </a:p>
      </dgm:t>
    </dgm:pt>
    <dgm:pt modelId="{1B141D22-8ECD-45A7-BC5C-955AFE5E8B45}" type="sibTrans" cxnId="{F06B8F80-5E54-4A6B-8312-7F3AD3FBD817}">
      <dgm:prSet/>
      <dgm:spPr/>
      <dgm:t>
        <a:bodyPr/>
        <a:lstStyle/>
        <a:p>
          <a:endParaRPr lang="en-GB"/>
        </a:p>
      </dgm:t>
    </dgm:pt>
    <dgm:pt modelId="{F7FD6D26-0656-43D6-9AD8-D1C79E4CE219}">
      <dgm:prSet/>
      <dgm:spPr>
        <a:solidFill>
          <a:srgbClr val="875BDF"/>
        </a:solidFill>
      </dgm:spPr>
      <dgm:t>
        <a:bodyPr/>
        <a:lstStyle/>
        <a:p>
          <a:r>
            <a:rPr lang="en-GB" i="0"/>
            <a:t>Proiect neachiziționat încă  </a:t>
          </a:r>
          <a:endParaRPr lang="en-GB"/>
        </a:p>
      </dgm:t>
    </dgm:pt>
    <dgm:pt modelId="{FEEBD7A1-9803-4857-B5AF-780C39A8230F}" type="parTrans" cxnId="{6D9CDA5D-EDC8-4637-BC0B-FAB8EC2793C9}">
      <dgm:prSet/>
      <dgm:spPr/>
      <dgm:t>
        <a:bodyPr/>
        <a:lstStyle/>
        <a:p>
          <a:endParaRPr lang="en-GB"/>
        </a:p>
      </dgm:t>
    </dgm:pt>
    <dgm:pt modelId="{E2ABBC21-15D6-4168-A445-740A4EC17DD6}" type="sibTrans" cxnId="{6D9CDA5D-EDC8-4637-BC0B-FAB8EC2793C9}">
      <dgm:prSet/>
      <dgm:spPr/>
      <dgm:t>
        <a:bodyPr/>
        <a:lstStyle/>
        <a:p>
          <a:endParaRPr lang="en-GB"/>
        </a:p>
      </dgm:t>
    </dgm:pt>
    <dgm:pt modelId="{2D8818DC-ADAC-44E9-AA74-3199BA06AAE5}">
      <dgm:prSet/>
      <dgm:spPr>
        <a:solidFill>
          <a:srgbClr val="0000FF"/>
        </a:solidFill>
      </dgm:spPr>
      <dgm:t>
        <a:bodyPr/>
        <a:lstStyle/>
        <a:p>
          <a:r>
            <a:rPr lang="en-GB" i="0"/>
            <a:t>Capacitatea și dorința beneficiarului</a:t>
          </a:r>
          <a:endParaRPr lang="en-GB"/>
        </a:p>
      </dgm:t>
    </dgm:pt>
    <dgm:pt modelId="{B19D7005-460E-4C95-AC4D-D1E0C7C65EEE}" type="parTrans" cxnId="{CC4604AE-4274-433E-A3F3-9CD77B2500D6}">
      <dgm:prSet/>
      <dgm:spPr/>
      <dgm:t>
        <a:bodyPr/>
        <a:lstStyle/>
        <a:p>
          <a:endParaRPr lang="en-GB"/>
        </a:p>
      </dgm:t>
    </dgm:pt>
    <dgm:pt modelId="{843B9638-E185-4E45-8221-9D364FE833FB}" type="sibTrans" cxnId="{CC4604AE-4274-433E-A3F3-9CD77B2500D6}">
      <dgm:prSet/>
      <dgm:spPr/>
      <dgm:t>
        <a:bodyPr/>
        <a:lstStyle/>
        <a:p>
          <a:endParaRPr lang="en-GB"/>
        </a:p>
      </dgm:t>
    </dgm:pt>
    <dgm:pt modelId="{A677D54C-C743-4DDD-9217-C97686DE0C87}">
      <dgm:prSet/>
      <dgm:spPr>
        <a:solidFill>
          <a:srgbClr val="FFB300"/>
        </a:solidFill>
      </dgm:spPr>
      <dgm:t>
        <a:bodyPr/>
        <a:lstStyle/>
        <a:p>
          <a:r>
            <a:rPr lang="en-GB" i="0"/>
            <a:t>Proiect cu relevanță politică ridicată și impact asupra comunității</a:t>
          </a:r>
          <a:endParaRPr lang="en-GB"/>
        </a:p>
      </dgm:t>
    </dgm:pt>
    <dgm:pt modelId="{F4B7B715-3D8C-4BF6-9C0E-85D977945AD7}" type="parTrans" cxnId="{4923DD9F-BE18-451F-A92B-E1C7FE462048}">
      <dgm:prSet/>
      <dgm:spPr/>
      <dgm:t>
        <a:bodyPr/>
        <a:lstStyle/>
        <a:p>
          <a:endParaRPr lang="en-GB"/>
        </a:p>
      </dgm:t>
    </dgm:pt>
    <dgm:pt modelId="{EFF9CC1F-3FB5-4CE3-BC96-E4D26A183F8F}" type="sibTrans" cxnId="{4923DD9F-BE18-451F-A92B-E1C7FE462048}">
      <dgm:prSet/>
      <dgm:spPr/>
      <dgm:t>
        <a:bodyPr/>
        <a:lstStyle/>
        <a:p>
          <a:endParaRPr lang="en-GB"/>
        </a:p>
      </dgm:t>
    </dgm:pt>
    <dgm:pt modelId="{EE376230-8086-423F-8A31-8C6772EB5547}" type="pres">
      <dgm:prSet presAssocID="{EF3A19EB-4BE0-408A-9042-787D5D78ACD5}" presName="diagram" presStyleCnt="0">
        <dgm:presLayoutVars>
          <dgm:dir/>
          <dgm:resizeHandles val="exact"/>
        </dgm:presLayoutVars>
      </dgm:prSet>
      <dgm:spPr/>
    </dgm:pt>
    <dgm:pt modelId="{55EC005C-C1FA-4D96-9871-233B86E20B70}" type="pres">
      <dgm:prSet presAssocID="{9987968B-39B5-4C70-84BC-8BC96B06D42C}" presName="node" presStyleLbl="node1" presStyleIdx="0" presStyleCnt="6">
        <dgm:presLayoutVars>
          <dgm:bulletEnabled val="1"/>
        </dgm:presLayoutVars>
      </dgm:prSet>
      <dgm:spPr/>
    </dgm:pt>
    <dgm:pt modelId="{F3073320-EA8F-4595-ACDF-62852548D804}" type="pres">
      <dgm:prSet presAssocID="{F4BC015C-3292-4489-9EE2-AD53F617F168}" presName="sibTrans" presStyleCnt="0"/>
      <dgm:spPr/>
    </dgm:pt>
    <dgm:pt modelId="{DD7DE56F-0830-4481-9353-04E2B9DD0BD1}" type="pres">
      <dgm:prSet presAssocID="{555CD952-710A-49BB-B3F6-B30D9AA19DE4}" presName="node" presStyleLbl="node1" presStyleIdx="1" presStyleCnt="6">
        <dgm:presLayoutVars>
          <dgm:bulletEnabled val="1"/>
        </dgm:presLayoutVars>
      </dgm:prSet>
      <dgm:spPr/>
    </dgm:pt>
    <dgm:pt modelId="{D30F7486-3C25-4D6B-9E21-1E3CC6D31536}" type="pres">
      <dgm:prSet presAssocID="{173C7051-18F5-4F5D-BD70-F87EF12FC830}" presName="sibTrans" presStyleCnt="0"/>
      <dgm:spPr/>
    </dgm:pt>
    <dgm:pt modelId="{1CCD3EA3-D4D4-4FBC-9BC8-EE6D0382CCE5}" type="pres">
      <dgm:prSet presAssocID="{CF54333F-8ED2-4E81-B829-4759000B5C48}" presName="node" presStyleLbl="node1" presStyleIdx="2" presStyleCnt="6">
        <dgm:presLayoutVars>
          <dgm:bulletEnabled val="1"/>
        </dgm:presLayoutVars>
      </dgm:prSet>
      <dgm:spPr/>
    </dgm:pt>
    <dgm:pt modelId="{BC383157-1073-42E4-8D93-2969A3B9CF15}" type="pres">
      <dgm:prSet presAssocID="{1B141D22-8ECD-45A7-BC5C-955AFE5E8B45}" presName="sibTrans" presStyleCnt="0"/>
      <dgm:spPr/>
    </dgm:pt>
    <dgm:pt modelId="{C159EF2B-C336-4AE6-A727-A85E4C07BEB1}" type="pres">
      <dgm:prSet presAssocID="{F7FD6D26-0656-43D6-9AD8-D1C79E4CE219}" presName="node" presStyleLbl="node1" presStyleIdx="3" presStyleCnt="6">
        <dgm:presLayoutVars>
          <dgm:bulletEnabled val="1"/>
        </dgm:presLayoutVars>
      </dgm:prSet>
      <dgm:spPr/>
    </dgm:pt>
    <dgm:pt modelId="{485F97C1-8637-40C6-B7A6-7E9208EE500C}" type="pres">
      <dgm:prSet presAssocID="{E2ABBC21-15D6-4168-A445-740A4EC17DD6}" presName="sibTrans" presStyleCnt="0"/>
      <dgm:spPr/>
    </dgm:pt>
    <dgm:pt modelId="{C92F6410-9301-406C-9372-AF674576E43F}" type="pres">
      <dgm:prSet presAssocID="{2D8818DC-ADAC-44E9-AA74-3199BA06AAE5}" presName="node" presStyleLbl="node1" presStyleIdx="4" presStyleCnt="6">
        <dgm:presLayoutVars>
          <dgm:bulletEnabled val="1"/>
        </dgm:presLayoutVars>
      </dgm:prSet>
      <dgm:spPr/>
    </dgm:pt>
    <dgm:pt modelId="{499247AF-73FE-4C58-83F3-AF3D58BE2A1F}" type="pres">
      <dgm:prSet presAssocID="{843B9638-E185-4E45-8221-9D364FE833FB}" presName="sibTrans" presStyleCnt="0"/>
      <dgm:spPr/>
    </dgm:pt>
    <dgm:pt modelId="{A8069853-72A2-43BC-878B-B6D19A4ED1A1}" type="pres">
      <dgm:prSet presAssocID="{A677D54C-C743-4DDD-9217-C97686DE0C87}" presName="node" presStyleLbl="node1" presStyleIdx="5" presStyleCnt="6">
        <dgm:presLayoutVars>
          <dgm:bulletEnabled val="1"/>
        </dgm:presLayoutVars>
      </dgm:prSet>
      <dgm:spPr/>
    </dgm:pt>
  </dgm:ptLst>
  <dgm:cxnLst>
    <dgm:cxn modelId="{E14F2402-F30B-4523-AFB2-C90245660EF3}" type="presOf" srcId="{A677D54C-C743-4DDD-9217-C97686DE0C87}" destId="{A8069853-72A2-43BC-878B-B6D19A4ED1A1}" srcOrd="0" destOrd="0" presId="urn:microsoft.com/office/officeart/2005/8/layout/default"/>
    <dgm:cxn modelId="{540F7820-8F3A-498B-ADF9-7B9AEE5F5F43}" srcId="{EF3A19EB-4BE0-408A-9042-787D5D78ACD5}" destId="{9987968B-39B5-4C70-84BC-8BC96B06D42C}" srcOrd="0" destOrd="0" parTransId="{7BF1F6DA-2F1F-420F-8D7B-6BA787D719C8}" sibTransId="{F4BC015C-3292-4489-9EE2-AD53F617F168}"/>
    <dgm:cxn modelId="{DA704037-53FF-415A-8CD5-FA68E9AD0FD4}" type="presOf" srcId="{EF3A19EB-4BE0-408A-9042-787D5D78ACD5}" destId="{EE376230-8086-423F-8A31-8C6772EB5547}" srcOrd="0" destOrd="0" presId="urn:microsoft.com/office/officeart/2005/8/layout/default"/>
    <dgm:cxn modelId="{1926363B-716C-494C-B700-AEBF39DF2138}" type="presOf" srcId="{CF54333F-8ED2-4E81-B829-4759000B5C48}" destId="{1CCD3EA3-D4D4-4FBC-9BC8-EE6D0382CCE5}" srcOrd="0" destOrd="0" presId="urn:microsoft.com/office/officeart/2005/8/layout/default"/>
    <dgm:cxn modelId="{6D9CDA5D-EDC8-4637-BC0B-FAB8EC2793C9}" srcId="{EF3A19EB-4BE0-408A-9042-787D5D78ACD5}" destId="{F7FD6D26-0656-43D6-9AD8-D1C79E4CE219}" srcOrd="3" destOrd="0" parTransId="{FEEBD7A1-9803-4857-B5AF-780C39A8230F}" sibTransId="{E2ABBC21-15D6-4168-A445-740A4EC17DD6}"/>
    <dgm:cxn modelId="{24757176-E233-40A6-BD99-4F9289C70FFC}" srcId="{EF3A19EB-4BE0-408A-9042-787D5D78ACD5}" destId="{555CD952-710A-49BB-B3F6-B30D9AA19DE4}" srcOrd="1" destOrd="0" parTransId="{68BF7E04-7C2C-4CCC-998F-3CB18F3DAEB0}" sibTransId="{173C7051-18F5-4F5D-BD70-F87EF12FC830}"/>
    <dgm:cxn modelId="{F06B8F80-5E54-4A6B-8312-7F3AD3FBD817}" srcId="{EF3A19EB-4BE0-408A-9042-787D5D78ACD5}" destId="{CF54333F-8ED2-4E81-B829-4759000B5C48}" srcOrd="2" destOrd="0" parTransId="{B152D7B6-6EF0-4D55-9387-47A1DC99EDAE}" sibTransId="{1B141D22-8ECD-45A7-BC5C-955AFE5E8B45}"/>
    <dgm:cxn modelId="{4923DD9F-BE18-451F-A92B-E1C7FE462048}" srcId="{EF3A19EB-4BE0-408A-9042-787D5D78ACD5}" destId="{A677D54C-C743-4DDD-9217-C97686DE0C87}" srcOrd="5" destOrd="0" parTransId="{F4B7B715-3D8C-4BF6-9C0E-85D977945AD7}" sibTransId="{EFF9CC1F-3FB5-4CE3-BC96-E4D26A183F8F}"/>
    <dgm:cxn modelId="{CC4604AE-4274-433E-A3F3-9CD77B2500D6}" srcId="{EF3A19EB-4BE0-408A-9042-787D5D78ACD5}" destId="{2D8818DC-ADAC-44E9-AA74-3199BA06AAE5}" srcOrd="4" destOrd="0" parTransId="{B19D7005-460E-4C95-AC4D-D1E0C7C65EEE}" sibTransId="{843B9638-E185-4E45-8221-9D364FE833FB}"/>
    <dgm:cxn modelId="{644EA4C2-1719-48FD-B6B6-39A89CF7FFA0}" type="presOf" srcId="{555CD952-710A-49BB-B3F6-B30D9AA19DE4}" destId="{DD7DE56F-0830-4481-9353-04E2B9DD0BD1}" srcOrd="0" destOrd="0" presId="urn:microsoft.com/office/officeart/2005/8/layout/default"/>
    <dgm:cxn modelId="{56B9A0DB-F899-451A-AC66-E3DBAFB6A06E}" type="presOf" srcId="{2D8818DC-ADAC-44E9-AA74-3199BA06AAE5}" destId="{C92F6410-9301-406C-9372-AF674576E43F}" srcOrd="0" destOrd="0" presId="urn:microsoft.com/office/officeart/2005/8/layout/default"/>
    <dgm:cxn modelId="{DD598FDD-2EF0-4188-86A2-5DF18FE34C7D}" type="presOf" srcId="{F7FD6D26-0656-43D6-9AD8-D1C79E4CE219}" destId="{C159EF2B-C336-4AE6-A727-A85E4C07BEB1}" srcOrd="0" destOrd="0" presId="urn:microsoft.com/office/officeart/2005/8/layout/default"/>
    <dgm:cxn modelId="{6C70DEFB-C2AE-4858-BAFD-514E13AB9095}" type="presOf" srcId="{9987968B-39B5-4C70-84BC-8BC96B06D42C}" destId="{55EC005C-C1FA-4D96-9871-233B86E20B70}" srcOrd="0" destOrd="0" presId="urn:microsoft.com/office/officeart/2005/8/layout/default"/>
    <dgm:cxn modelId="{DA178CBF-FE5C-4319-979F-6A577404F8EB}" type="presParOf" srcId="{EE376230-8086-423F-8A31-8C6772EB5547}" destId="{55EC005C-C1FA-4D96-9871-233B86E20B70}" srcOrd="0" destOrd="0" presId="urn:microsoft.com/office/officeart/2005/8/layout/default"/>
    <dgm:cxn modelId="{0E632C7D-E332-4A8B-A0CD-AB883F1C53A8}" type="presParOf" srcId="{EE376230-8086-423F-8A31-8C6772EB5547}" destId="{F3073320-EA8F-4595-ACDF-62852548D804}" srcOrd="1" destOrd="0" presId="urn:microsoft.com/office/officeart/2005/8/layout/default"/>
    <dgm:cxn modelId="{7969A8F3-71AB-47C1-BEE8-FA4BA89ECF23}" type="presParOf" srcId="{EE376230-8086-423F-8A31-8C6772EB5547}" destId="{DD7DE56F-0830-4481-9353-04E2B9DD0BD1}" srcOrd="2" destOrd="0" presId="urn:microsoft.com/office/officeart/2005/8/layout/default"/>
    <dgm:cxn modelId="{5A1A4CD0-40F2-4088-8104-551B9129C2CA}" type="presParOf" srcId="{EE376230-8086-423F-8A31-8C6772EB5547}" destId="{D30F7486-3C25-4D6B-9E21-1E3CC6D31536}" srcOrd="3" destOrd="0" presId="urn:microsoft.com/office/officeart/2005/8/layout/default"/>
    <dgm:cxn modelId="{F8AEBA29-BC0C-4076-BBDB-996295672864}" type="presParOf" srcId="{EE376230-8086-423F-8A31-8C6772EB5547}" destId="{1CCD3EA3-D4D4-4FBC-9BC8-EE6D0382CCE5}" srcOrd="4" destOrd="0" presId="urn:microsoft.com/office/officeart/2005/8/layout/default"/>
    <dgm:cxn modelId="{9889373F-E0CA-4E96-A37F-CE1287DAB449}" type="presParOf" srcId="{EE376230-8086-423F-8A31-8C6772EB5547}" destId="{BC383157-1073-42E4-8D93-2969A3B9CF15}" srcOrd="5" destOrd="0" presId="urn:microsoft.com/office/officeart/2005/8/layout/default"/>
    <dgm:cxn modelId="{0D277E47-3E29-4822-A573-2DB1AD6FF528}" type="presParOf" srcId="{EE376230-8086-423F-8A31-8C6772EB5547}" destId="{C159EF2B-C336-4AE6-A727-A85E4C07BEB1}" srcOrd="6" destOrd="0" presId="urn:microsoft.com/office/officeart/2005/8/layout/default"/>
    <dgm:cxn modelId="{19E6DEA1-7EA6-4A58-80E9-30B13200BBF5}" type="presParOf" srcId="{EE376230-8086-423F-8A31-8C6772EB5547}" destId="{485F97C1-8637-40C6-B7A6-7E9208EE500C}" srcOrd="7" destOrd="0" presId="urn:microsoft.com/office/officeart/2005/8/layout/default"/>
    <dgm:cxn modelId="{7E6BC8FE-E0F5-48A8-84DA-04DA0269A3BA}" type="presParOf" srcId="{EE376230-8086-423F-8A31-8C6772EB5547}" destId="{C92F6410-9301-406C-9372-AF674576E43F}" srcOrd="8" destOrd="0" presId="urn:microsoft.com/office/officeart/2005/8/layout/default"/>
    <dgm:cxn modelId="{992201E3-38F6-4E66-AA05-62C9E654B280}" type="presParOf" srcId="{EE376230-8086-423F-8A31-8C6772EB5547}" destId="{499247AF-73FE-4C58-83F3-AF3D58BE2A1F}" srcOrd="9" destOrd="0" presId="urn:microsoft.com/office/officeart/2005/8/layout/default"/>
    <dgm:cxn modelId="{890AFD2D-3FD1-45CA-B0D8-86E1301E1EDD}" type="presParOf" srcId="{EE376230-8086-423F-8A31-8C6772EB5547}" destId="{A8069853-72A2-43BC-878B-B6D19A4ED1A1}"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27F9D9B-C9D5-4D29-AF3B-B2B18B32355C}"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4D4D905F-919C-4A2B-B4A8-0DC60B0CE28F}">
      <dgm:prSet/>
      <dgm:spPr>
        <a:solidFill>
          <a:srgbClr val="00796B"/>
        </a:solidFill>
      </dgm:spPr>
      <dgm:t>
        <a:bodyPr/>
        <a:lstStyle/>
        <a:p>
          <a:r>
            <a:rPr lang="en-GB" i="0"/>
            <a:t>Experiență în domeniul achizițiilor publice</a:t>
          </a:r>
          <a:endParaRPr lang="en-GB"/>
        </a:p>
      </dgm:t>
    </dgm:pt>
    <dgm:pt modelId="{D1258B24-1611-4067-9600-AC7272A5AD7B}" type="parTrans" cxnId="{0F1BEF7C-995F-498D-B288-CB3F08EC89B8}">
      <dgm:prSet/>
      <dgm:spPr/>
      <dgm:t>
        <a:bodyPr/>
        <a:lstStyle/>
        <a:p>
          <a:endParaRPr lang="en-GB"/>
        </a:p>
      </dgm:t>
    </dgm:pt>
    <dgm:pt modelId="{F4C0953B-6A1F-481E-A003-8861C4661EFE}" type="sibTrans" cxnId="{0F1BEF7C-995F-498D-B288-CB3F08EC89B8}">
      <dgm:prSet/>
      <dgm:spPr>
        <a:ln>
          <a:solidFill>
            <a:srgbClr val="0F5494"/>
          </a:solidFill>
        </a:ln>
      </dgm:spPr>
      <dgm:t>
        <a:bodyPr/>
        <a:lstStyle/>
        <a:p>
          <a:endParaRPr lang="en-GB"/>
        </a:p>
      </dgm:t>
    </dgm:pt>
    <dgm:pt modelId="{0BC548F5-5533-48EF-B5A8-5DCFEB79C6DA}">
      <dgm:prSet/>
      <dgm:spPr>
        <a:solidFill>
          <a:srgbClr val="F8A010"/>
        </a:solidFill>
      </dgm:spPr>
      <dgm:t>
        <a:bodyPr/>
        <a:lstStyle/>
        <a:p>
          <a:r>
            <a:rPr lang="en-GB" i="0"/>
            <a:t>Expertiză în domeniul politic (energie, transport rutier)</a:t>
          </a:r>
          <a:endParaRPr lang="en-GB"/>
        </a:p>
      </dgm:t>
    </dgm:pt>
    <dgm:pt modelId="{8EBEE0AE-BAE8-4ACD-BF72-24EE850DFB4F}" type="parTrans" cxnId="{BC646685-93AE-40A5-AA65-21E5963EA425}">
      <dgm:prSet/>
      <dgm:spPr/>
      <dgm:t>
        <a:bodyPr/>
        <a:lstStyle/>
        <a:p>
          <a:endParaRPr lang="en-GB"/>
        </a:p>
      </dgm:t>
    </dgm:pt>
    <dgm:pt modelId="{E73E942E-0E44-4F5A-8505-B461112E2E89}" type="sibTrans" cxnId="{BC646685-93AE-40A5-AA65-21E5963EA425}">
      <dgm:prSet/>
      <dgm:spPr>
        <a:ln>
          <a:solidFill>
            <a:srgbClr val="0F5494"/>
          </a:solidFill>
        </a:ln>
      </dgm:spPr>
      <dgm:t>
        <a:bodyPr/>
        <a:lstStyle/>
        <a:p>
          <a:endParaRPr lang="en-GB"/>
        </a:p>
      </dgm:t>
    </dgm:pt>
    <dgm:pt modelId="{E2F90A81-B82C-4925-9F4B-28EBF0B00B53}">
      <dgm:prSet/>
      <dgm:spPr>
        <a:solidFill>
          <a:srgbClr val="42A847"/>
        </a:solidFill>
      </dgm:spPr>
      <dgm:t>
        <a:bodyPr/>
        <a:lstStyle/>
        <a:p>
          <a:r>
            <a:rPr lang="en-GB" i="0"/>
            <a:t>Expertiză în surse de date deschise</a:t>
          </a:r>
          <a:endParaRPr lang="en-GB"/>
        </a:p>
      </dgm:t>
    </dgm:pt>
    <dgm:pt modelId="{B59D5BF8-0142-4C99-84C6-F72625C294EC}" type="parTrans" cxnId="{2EB7EA4C-6C6C-4750-9DA8-557DD96510A6}">
      <dgm:prSet/>
      <dgm:spPr/>
      <dgm:t>
        <a:bodyPr/>
        <a:lstStyle/>
        <a:p>
          <a:endParaRPr lang="en-GB"/>
        </a:p>
      </dgm:t>
    </dgm:pt>
    <dgm:pt modelId="{65E77B93-E2B1-459B-A3D4-312041F11A7E}" type="sibTrans" cxnId="{2EB7EA4C-6C6C-4750-9DA8-557DD96510A6}">
      <dgm:prSet/>
      <dgm:spPr>
        <a:ln>
          <a:solidFill>
            <a:srgbClr val="0F5494"/>
          </a:solidFill>
        </a:ln>
      </dgm:spPr>
      <dgm:t>
        <a:bodyPr/>
        <a:lstStyle/>
        <a:p>
          <a:endParaRPr lang="en-GB"/>
        </a:p>
      </dgm:t>
    </dgm:pt>
    <dgm:pt modelId="{D520E187-2F13-4CCD-B857-AB2391DC5124}">
      <dgm:prSet/>
      <dgm:spPr>
        <a:solidFill>
          <a:srgbClr val="E04616"/>
        </a:solidFill>
      </dgm:spPr>
      <dgm:t>
        <a:bodyPr/>
        <a:lstStyle/>
        <a:p>
          <a:r>
            <a:rPr lang="en-GB" i="0"/>
            <a:t>Capacitatea de gestionare a proiectelor</a:t>
          </a:r>
          <a:endParaRPr lang="en-GB"/>
        </a:p>
      </dgm:t>
    </dgm:pt>
    <dgm:pt modelId="{85ECEAD1-6282-4CC3-9B66-E6BA74BF436E}" type="parTrans" cxnId="{36981E55-4ED7-4D60-A967-DE54CB088A6E}">
      <dgm:prSet/>
      <dgm:spPr/>
      <dgm:t>
        <a:bodyPr/>
        <a:lstStyle/>
        <a:p>
          <a:endParaRPr lang="en-GB"/>
        </a:p>
      </dgm:t>
    </dgm:pt>
    <dgm:pt modelId="{219BDEEC-86E9-475A-9FE8-C6700D7C429E}" type="sibTrans" cxnId="{36981E55-4ED7-4D60-A967-DE54CB088A6E}">
      <dgm:prSet/>
      <dgm:spPr/>
      <dgm:t>
        <a:bodyPr/>
        <a:lstStyle/>
        <a:p>
          <a:endParaRPr lang="en-GB"/>
        </a:p>
      </dgm:t>
    </dgm:pt>
    <dgm:pt modelId="{9E2B2637-39DA-4008-A901-B504B13A35BA}">
      <dgm:prSet/>
      <dgm:spPr>
        <a:solidFill>
          <a:srgbClr val="3A4DC0"/>
        </a:solidFill>
      </dgm:spPr>
      <dgm:t>
        <a:bodyPr/>
        <a:lstStyle/>
        <a:p>
          <a:r>
            <a:rPr lang="en-GB" i="0"/>
            <a:t>Capacitatea de a comunica și de a implica părțile interesate</a:t>
          </a:r>
          <a:endParaRPr lang="en-GB"/>
        </a:p>
      </dgm:t>
    </dgm:pt>
    <dgm:pt modelId="{6D7FCC60-232C-436A-8811-89D49E9D8F23}" type="parTrans" cxnId="{CECD24F4-CF7E-4152-81B0-474E7DB96CAB}">
      <dgm:prSet/>
      <dgm:spPr/>
      <dgm:t>
        <a:bodyPr/>
        <a:lstStyle/>
        <a:p>
          <a:endParaRPr lang="en-GB"/>
        </a:p>
      </dgm:t>
    </dgm:pt>
    <dgm:pt modelId="{7176FA2F-86EF-41D4-BE62-0F592A1CBC1B}" type="sibTrans" cxnId="{CECD24F4-CF7E-4152-81B0-474E7DB96CAB}">
      <dgm:prSet/>
      <dgm:spPr>
        <a:ln>
          <a:solidFill>
            <a:srgbClr val="0F5494"/>
          </a:solidFill>
        </a:ln>
      </dgm:spPr>
      <dgm:t>
        <a:bodyPr/>
        <a:lstStyle/>
        <a:p>
          <a:endParaRPr lang="en-GB"/>
        </a:p>
      </dgm:t>
    </dgm:pt>
    <dgm:pt modelId="{88480230-91E7-4984-80EF-05AE1AA53D37}">
      <dgm:prSet/>
      <dgm:spPr>
        <a:solidFill>
          <a:srgbClr val="B43BD5"/>
        </a:solidFill>
      </dgm:spPr>
      <dgm:t>
        <a:bodyPr/>
        <a:lstStyle/>
        <a:p>
          <a:r>
            <a:rPr lang="en-GB" i="0"/>
            <a:t>Independență puternică</a:t>
          </a:r>
          <a:endParaRPr lang="en-GB"/>
        </a:p>
      </dgm:t>
    </dgm:pt>
    <dgm:pt modelId="{F1723189-1BC6-4985-8EFE-F4C58D42A2FE}" type="parTrans" cxnId="{1286C0CF-FD29-4CE2-BFF9-2037CBE165AA}">
      <dgm:prSet/>
      <dgm:spPr/>
      <dgm:t>
        <a:bodyPr/>
        <a:lstStyle/>
        <a:p>
          <a:endParaRPr lang="en-GB"/>
        </a:p>
      </dgm:t>
    </dgm:pt>
    <dgm:pt modelId="{BD702167-AAC7-4DD9-8697-CF81DA3CB018}" type="sibTrans" cxnId="{1286C0CF-FD29-4CE2-BFF9-2037CBE165AA}">
      <dgm:prSet/>
      <dgm:spPr/>
      <dgm:t>
        <a:bodyPr/>
        <a:lstStyle/>
        <a:p>
          <a:endParaRPr lang="en-GB"/>
        </a:p>
      </dgm:t>
    </dgm:pt>
    <dgm:pt modelId="{28390FC8-F9CF-4A2A-9053-B1DA456545A7}" type="pres">
      <dgm:prSet presAssocID="{527F9D9B-C9D5-4D29-AF3B-B2B18B32355C}" presName="Name0" presStyleCnt="0">
        <dgm:presLayoutVars>
          <dgm:dir/>
          <dgm:resizeHandles val="exact"/>
        </dgm:presLayoutVars>
      </dgm:prSet>
      <dgm:spPr/>
    </dgm:pt>
    <dgm:pt modelId="{1AC29E06-D1F5-4369-9855-E19E054A8B3B}" type="pres">
      <dgm:prSet presAssocID="{4D4D905F-919C-4A2B-B4A8-0DC60B0CE28F}" presName="node" presStyleLbl="node1" presStyleIdx="0" presStyleCnt="6">
        <dgm:presLayoutVars>
          <dgm:bulletEnabled val="1"/>
        </dgm:presLayoutVars>
      </dgm:prSet>
      <dgm:spPr/>
    </dgm:pt>
    <dgm:pt modelId="{1A27935F-B0DF-4671-A055-4DEB991E1D34}" type="pres">
      <dgm:prSet presAssocID="{F4C0953B-6A1F-481E-A003-8861C4661EFE}" presName="sibTrans" presStyleLbl="sibTrans1D1" presStyleIdx="0" presStyleCnt="5"/>
      <dgm:spPr/>
    </dgm:pt>
    <dgm:pt modelId="{5B739082-CD41-4A11-87DE-27F36113F2F6}" type="pres">
      <dgm:prSet presAssocID="{F4C0953B-6A1F-481E-A003-8861C4661EFE}" presName="connectorText" presStyleLbl="sibTrans1D1" presStyleIdx="0" presStyleCnt="5"/>
      <dgm:spPr/>
    </dgm:pt>
    <dgm:pt modelId="{20A2B01A-2DF5-46FD-80B6-5D47854CB1D7}" type="pres">
      <dgm:prSet presAssocID="{0BC548F5-5533-48EF-B5A8-5DCFEB79C6DA}" presName="node" presStyleLbl="node1" presStyleIdx="1" presStyleCnt="6">
        <dgm:presLayoutVars>
          <dgm:bulletEnabled val="1"/>
        </dgm:presLayoutVars>
      </dgm:prSet>
      <dgm:spPr/>
    </dgm:pt>
    <dgm:pt modelId="{BBC61E17-467E-4B66-AC53-C3A909B5CF5E}" type="pres">
      <dgm:prSet presAssocID="{E73E942E-0E44-4F5A-8505-B461112E2E89}" presName="sibTrans" presStyleLbl="sibTrans1D1" presStyleIdx="1" presStyleCnt="5"/>
      <dgm:spPr/>
    </dgm:pt>
    <dgm:pt modelId="{3EE2E7E9-E29C-4159-83F4-B5E4970DAF79}" type="pres">
      <dgm:prSet presAssocID="{E73E942E-0E44-4F5A-8505-B461112E2E89}" presName="connectorText" presStyleLbl="sibTrans1D1" presStyleIdx="1" presStyleCnt="5"/>
      <dgm:spPr/>
    </dgm:pt>
    <dgm:pt modelId="{31348332-DF19-4C0E-87C1-A36A617E90DE}" type="pres">
      <dgm:prSet presAssocID="{E2F90A81-B82C-4925-9F4B-28EBF0B00B53}" presName="node" presStyleLbl="node1" presStyleIdx="2" presStyleCnt="6">
        <dgm:presLayoutVars>
          <dgm:bulletEnabled val="1"/>
        </dgm:presLayoutVars>
      </dgm:prSet>
      <dgm:spPr/>
    </dgm:pt>
    <dgm:pt modelId="{52867457-F093-48F2-BA0F-F8D47E858614}" type="pres">
      <dgm:prSet presAssocID="{65E77B93-E2B1-459B-A3D4-312041F11A7E}" presName="sibTrans" presStyleLbl="sibTrans1D1" presStyleIdx="2" presStyleCnt="5"/>
      <dgm:spPr/>
    </dgm:pt>
    <dgm:pt modelId="{2013D386-A7D2-46F7-8CEA-3AAEF53168D9}" type="pres">
      <dgm:prSet presAssocID="{65E77B93-E2B1-459B-A3D4-312041F11A7E}" presName="connectorText" presStyleLbl="sibTrans1D1" presStyleIdx="2" presStyleCnt="5"/>
      <dgm:spPr/>
    </dgm:pt>
    <dgm:pt modelId="{3F5CAFC2-3B76-4A57-8D8C-B6FC19F0E32B}" type="pres">
      <dgm:prSet presAssocID="{D520E187-2F13-4CCD-B857-AB2391DC5124}" presName="node" presStyleLbl="node1" presStyleIdx="3" presStyleCnt="6">
        <dgm:presLayoutVars>
          <dgm:bulletEnabled val="1"/>
        </dgm:presLayoutVars>
      </dgm:prSet>
      <dgm:spPr/>
    </dgm:pt>
    <dgm:pt modelId="{F719E954-FB61-487D-B21B-0DE230F25666}" type="pres">
      <dgm:prSet presAssocID="{219BDEEC-86E9-475A-9FE8-C6700D7C429E}" presName="sibTrans" presStyleLbl="sibTrans1D1" presStyleIdx="3" presStyleCnt="5"/>
      <dgm:spPr/>
    </dgm:pt>
    <dgm:pt modelId="{27C62101-7561-4CF3-8360-B3C271F8C2DF}" type="pres">
      <dgm:prSet presAssocID="{219BDEEC-86E9-475A-9FE8-C6700D7C429E}" presName="connectorText" presStyleLbl="sibTrans1D1" presStyleIdx="3" presStyleCnt="5"/>
      <dgm:spPr/>
    </dgm:pt>
    <dgm:pt modelId="{C9E0F6C1-71EA-497C-8EEF-8AFE77B90A28}" type="pres">
      <dgm:prSet presAssocID="{9E2B2637-39DA-4008-A901-B504B13A35BA}" presName="node" presStyleLbl="node1" presStyleIdx="4" presStyleCnt="6">
        <dgm:presLayoutVars>
          <dgm:bulletEnabled val="1"/>
        </dgm:presLayoutVars>
      </dgm:prSet>
      <dgm:spPr/>
    </dgm:pt>
    <dgm:pt modelId="{EEA78D2D-3961-4A51-BFF8-AC986B1D9DA0}" type="pres">
      <dgm:prSet presAssocID="{7176FA2F-86EF-41D4-BE62-0F592A1CBC1B}" presName="sibTrans" presStyleLbl="sibTrans1D1" presStyleIdx="4" presStyleCnt="5"/>
      <dgm:spPr/>
    </dgm:pt>
    <dgm:pt modelId="{D6EFDE47-AB02-4BD6-9488-EF959BB29F2C}" type="pres">
      <dgm:prSet presAssocID="{7176FA2F-86EF-41D4-BE62-0F592A1CBC1B}" presName="connectorText" presStyleLbl="sibTrans1D1" presStyleIdx="4" presStyleCnt="5"/>
      <dgm:spPr/>
    </dgm:pt>
    <dgm:pt modelId="{74ABB767-DD85-4EEB-9FCA-EE8C08B18915}" type="pres">
      <dgm:prSet presAssocID="{88480230-91E7-4984-80EF-05AE1AA53D37}" presName="node" presStyleLbl="node1" presStyleIdx="5" presStyleCnt="6">
        <dgm:presLayoutVars>
          <dgm:bulletEnabled val="1"/>
        </dgm:presLayoutVars>
      </dgm:prSet>
      <dgm:spPr/>
    </dgm:pt>
  </dgm:ptLst>
  <dgm:cxnLst>
    <dgm:cxn modelId="{C2EABE03-1DE9-4EE7-B625-BA835954D373}" type="presOf" srcId="{219BDEEC-86E9-475A-9FE8-C6700D7C429E}" destId="{27C62101-7561-4CF3-8360-B3C271F8C2DF}" srcOrd="1" destOrd="0" presId="urn:microsoft.com/office/officeart/2005/8/layout/bProcess3"/>
    <dgm:cxn modelId="{58DE4B20-B15C-42C5-B42F-2152DB9F44F9}" type="presOf" srcId="{65E77B93-E2B1-459B-A3D4-312041F11A7E}" destId="{52867457-F093-48F2-BA0F-F8D47E858614}" srcOrd="0" destOrd="0" presId="urn:microsoft.com/office/officeart/2005/8/layout/bProcess3"/>
    <dgm:cxn modelId="{3E37BE35-D8B5-43BB-AB95-81C013D8D01E}" type="presOf" srcId="{7176FA2F-86EF-41D4-BE62-0F592A1CBC1B}" destId="{D6EFDE47-AB02-4BD6-9488-EF959BB29F2C}" srcOrd="1" destOrd="0" presId="urn:microsoft.com/office/officeart/2005/8/layout/bProcess3"/>
    <dgm:cxn modelId="{7283BB5B-6998-412A-AE72-D82C09A6A211}" type="presOf" srcId="{F4C0953B-6A1F-481E-A003-8861C4661EFE}" destId="{5B739082-CD41-4A11-87DE-27F36113F2F6}" srcOrd="1" destOrd="0" presId="urn:microsoft.com/office/officeart/2005/8/layout/bProcess3"/>
    <dgm:cxn modelId="{0AC2A260-F491-40A0-A75F-3DD1794C7104}" type="presOf" srcId="{219BDEEC-86E9-475A-9FE8-C6700D7C429E}" destId="{F719E954-FB61-487D-B21B-0DE230F25666}" srcOrd="0" destOrd="0" presId="urn:microsoft.com/office/officeart/2005/8/layout/bProcess3"/>
    <dgm:cxn modelId="{0ADE3366-9955-48B0-BE50-F2235F56F4B6}" type="presOf" srcId="{527F9D9B-C9D5-4D29-AF3B-B2B18B32355C}" destId="{28390FC8-F9CF-4A2A-9053-B1DA456545A7}" srcOrd="0" destOrd="0" presId="urn:microsoft.com/office/officeart/2005/8/layout/bProcess3"/>
    <dgm:cxn modelId="{2EB7EA4C-6C6C-4750-9DA8-557DD96510A6}" srcId="{527F9D9B-C9D5-4D29-AF3B-B2B18B32355C}" destId="{E2F90A81-B82C-4925-9F4B-28EBF0B00B53}" srcOrd="2" destOrd="0" parTransId="{B59D5BF8-0142-4C99-84C6-F72625C294EC}" sibTransId="{65E77B93-E2B1-459B-A3D4-312041F11A7E}"/>
    <dgm:cxn modelId="{C00D114F-0E41-49AE-B931-C296D66FC7D2}" type="presOf" srcId="{7176FA2F-86EF-41D4-BE62-0F592A1CBC1B}" destId="{EEA78D2D-3961-4A51-BFF8-AC986B1D9DA0}" srcOrd="0" destOrd="0" presId="urn:microsoft.com/office/officeart/2005/8/layout/bProcess3"/>
    <dgm:cxn modelId="{24C1AF6F-57F9-4149-8551-071C3351D665}" type="presOf" srcId="{0BC548F5-5533-48EF-B5A8-5DCFEB79C6DA}" destId="{20A2B01A-2DF5-46FD-80B6-5D47854CB1D7}" srcOrd="0" destOrd="0" presId="urn:microsoft.com/office/officeart/2005/8/layout/bProcess3"/>
    <dgm:cxn modelId="{36981E55-4ED7-4D60-A967-DE54CB088A6E}" srcId="{527F9D9B-C9D5-4D29-AF3B-B2B18B32355C}" destId="{D520E187-2F13-4CCD-B857-AB2391DC5124}" srcOrd="3" destOrd="0" parTransId="{85ECEAD1-6282-4CC3-9B66-E6BA74BF436E}" sibTransId="{219BDEEC-86E9-475A-9FE8-C6700D7C429E}"/>
    <dgm:cxn modelId="{6F5C0179-607B-473E-8F7B-5C9C88D38CDC}" type="presOf" srcId="{E2F90A81-B82C-4925-9F4B-28EBF0B00B53}" destId="{31348332-DF19-4C0E-87C1-A36A617E90DE}" srcOrd="0" destOrd="0" presId="urn:microsoft.com/office/officeart/2005/8/layout/bProcess3"/>
    <dgm:cxn modelId="{0F1BEF7C-995F-498D-B288-CB3F08EC89B8}" srcId="{527F9D9B-C9D5-4D29-AF3B-B2B18B32355C}" destId="{4D4D905F-919C-4A2B-B4A8-0DC60B0CE28F}" srcOrd="0" destOrd="0" parTransId="{D1258B24-1611-4067-9600-AC7272A5AD7B}" sibTransId="{F4C0953B-6A1F-481E-A003-8861C4661EFE}"/>
    <dgm:cxn modelId="{C442717D-82D0-4C26-82EB-9E3A159C8754}" type="presOf" srcId="{4D4D905F-919C-4A2B-B4A8-0DC60B0CE28F}" destId="{1AC29E06-D1F5-4369-9855-E19E054A8B3B}" srcOrd="0" destOrd="0" presId="urn:microsoft.com/office/officeart/2005/8/layout/bProcess3"/>
    <dgm:cxn modelId="{BC646685-93AE-40A5-AA65-21E5963EA425}" srcId="{527F9D9B-C9D5-4D29-AF3B-B2B18B32355C}" destId="{0BC548F5-5533-48EF-B5A8-5DCFEB79C6DA}" srcOrd="1" destOrd="0" parTransId="{8EBEE0AE-BAE8-4ACD-BF72-24EE850DFB4F}" sibTransId="{E73E942E-0E44-4F5A-8505-B461112E2E89}"/>
    <dgm:cxn modelId="{2316E78A-D9CE-4F9A-969B-D2A5DAF0C35A}" type="presOf" srcId="{F4C0953B-6A1F-481E-A003-8861C4661EFE}" destId="{1A27935F-B0DF-4671-A055-4DEB991E1D34}" srcOrd="0" destOrd="0" presId="urn:microsoft.com/office/officeart/2005/8/layout/bProcess3"/>
    <dgm:cxn modelId="{BAF0F599-A1A9-46F1-8757-843222AD1E21}" type="presOf" srcId="{E73E942E-0E44-4F5A-8505-B461112E2E89}" destId="{BBC61E17-467E-4B66-AC53-C3A909B5CF5E}" srcOrd="0" destOrd="0" presId="urn:microsoft.com/office/officeart/2005/8/layout/bProcess3"/>
    <dgm:cxn modelId="{9CEA07A9-8D19-4D56-B060-87F10E491EFD}" type="presOf" srcId="{E73E942E-0E44-4F5A-8505-B461112E2E89}" destId="{3EE2E7E9-E29C-4159-83F4-B5E4970DAF79}" srcOrd="1" destOrd="0" presId="urn:microsoft.com/office/officeart/2005/8/layout/bProcess3"/>
    <dgm:cxn modelId="{50909EC7-1A4D-4826-AF4B-362E6075B0C0}" type="presOf" srcId="{D520E187-2F13-4CCD-B857-AB2391DC5124}" destId="{3F5CAFC2-3B76-4A57-8D8C-B6FC19F0E32B}" srcOrd="0" destOrd="0" presId="urn:microsoft.com/office/officeart/2005/8/layout/bProcess3"/>
    <dgm:cxn modelId="{1286C0CF-FD29-4CE2-BFF9-2037CBE165AA}" srcId="{527F9D9B-C9D5-4D29-AF3B-B2B18B32355C}" destId="{88480230-91E7-4984-80EF-05AE1AA53D37}" srcOrd="5" destOrd="0" parTransId="{F1723189-1BC6-4985-8EFE-F4C58D42A2FE}" sibTransId="{BD702167-AAC7-4DD9-8697-CF81DA3CB018}"/>
    <dgm:cxn modelId="{272CCED3-8F50-4B49-826D-496B90796BCD}" type="presOf" srcId="{88480230-91E7-4984-80EF-05AE1AA53D37}" destId="{74ABB767-DD85-4EEB-9FCA-EE8C08B18915}" srcOrd="0" destOrd="0" presId="urn:microsoft.com/office/officeart/2005/8/layout/bProcess3"/>
    <dgm:cxn modelId="{5BF0FAD8-4D6B-4266-90BB-82F73CD0904A}" type="presOf" srcId="{9E2B2637-39DA-4008-A901-B504B13A35BA}" destId="{C9E0F6C1-71EA-497C-8EEF-8AFE77B90A28}" srcOrd="0" destOrd="0" presId="urn:microsoft.com/office/officeart/2005/8/layout/bProcess3"/>
    <dgm:cxn modelId="{ABF6ECEA-CE34-4AEF-99CD-0BD2F0F3CD84}" type="presOf" srcId="{65E77B93-E2B1-459B-A3D4-312041F11A7E}" destId="{2013D386-A7D2-46F7-8CEA-3AAEF53168D9}" srcOrd="1" destOrd="0" presId="urn:microsoft.com/office/officeart/2005/8/layout/bProcess3"/>
    <dgm:cxn modelId="{CECD24F4-CF7E-4152-81B0-474E7DB96CAB}" srcId="{527F9D9B-C9D5-4D29-AF3B-B2B18B32355C}" destId="{9E2B2637-39DA-4008-A901-B504B13A35BA}" srcOrd="4" destOrd="0" parTransId="{6D7FCC60-232C-436A-8811-89D49E9D8F23}" sibTransId="{7176FA2F-86EF-41D4-BE62-0F592A1CBC1B}"/>
    <dgm:cxn modelId="{80CF9AC2-0060-46FB-9A84-9166602F6378}" type="presParOf" srcId="{28390FC8-F9CF-4A2A-9053-B1DA456545A7}" destId="{1AC29E06-D1F5-4369-9855-E19E054A8B3B}" srcOrd="0" destOrd="0" presId="urn:microsoft.com/office/officeart/2005/8/layout/bProcess3"/>
    <dgm:cxn modelId="{5DC38AE1-7A76-4946-96AC-9F73496FD8DD}" type="presParOf" srcId="{28390FC8-F9CF-4A2A-9053-B1DA456545A7}" destId="{1A27935F-B0DF-4671-A055-4DEB991E1D34}" srcOrd="1" destOrd="0" presId="urn:microsoft.com/office/officeart/2005/8/layout/bProcess3"/>
    <dgm:cxn modelId="{74DAAB57-F979-412C-8DC7-D7385116DA5E}" type="presParOf" srcId="{1A27935F-B0DF-4671-A055-4DEB991E1D34}" destId="{5B739082-CD41-4A11-87DE-27F36113F2F6}" srcOrd="0" destOrd="0" presId="urn:microsoft.com/office/officeart/2005/8/layout/bProcess3"/>
    <dgm:cxn modelId="{EE0DB934-71E3-4DFC-9049-23F230F21C2E}" type="presParOf" srcId="{28390FC8-F9CF-4A2A-9053-B1DA456545A7}" destId="{20A2B01A-2DF5-46FD-80B6-5D47854CB1D7}" srcOrd="2" destOrd="0" presId="urn:microsoft.com/office/officeart/2005/8/layout/bProcess3"/>
    <dgm:cxn modelId="{66086835-8A60-4604-B385-57A16A427058}" type="presParOf" srcId="{28390FC8-F9CF-4A2A-9053-B1DA456545A7}" destId="{BBC61E17-467E-4B66-AC53-C3A909B5CF5E}" srcOrd="3" destOrd="0" presId="urn:microsoft.com/office/officeart/2005/8/layout/bProcess3"/>
    <dgm:cxn modelId="{E9FB19DF-EBAA-4079-A515-4B9B8B028295}" type="presParOf" srcId="{BBC61E17-467E-4B66-AC53-C3A909B5CF5E}" destId="{3EE2E7E9-E29C-4159-83F4-B5E4970DAF79}" srcOrd="0" destOrd="0" presId="urn:microsoft.com/office/officeart/2005/8/layout/bProcess3"/>
    <dgm:cxn modelId="{FC12B72F-04EC-4D38-8FD0-80278F007C1E}" type="presParOf" srcId="{28390FC8-F9CF-4A2A-9053-B1DA456545A7}" destId="{31348332-DF19-4C0E-87C1-A36A617E90DE}" srcOrd="4" destOrd="0" presId="urn:microsoft.com/office/officeart/2005/8/layout/bProcess3"/>
    <dgm:cxn modelId="{562AA3E4-1FD3-41A5-9B2F-DD4B11DE03AD}" type="presParOf" srcId="{28390FC8-F9CF-4A2A-9053-B1DA456545A7}" destId="{52867457-F093-48F2-BA0F-F8D47E858614}" srcOrd="5" destOrd="0" presId="urn:microsoft.com/office/officeart/2005/8/layout/bProcess3"/>
    <dgm:cxn modelId="{4B7FCC88-C927-4040-B54E-78520231BAE5}" type="presParOf" srcId="{52867457-F093-48F2-BA0F-F8D47E858614}" destId="{2013D386-A7D2-46F7-8CEA-3AAEF53168D9}" srcOrd="0" destOrd="0" presId="urn:microsoft.com/office/officeart/2005/8/layout/bProcess3"/>
    <dgm:cxn modelId="{475929E9-1E90-4AB9-A6EA-F7C728AB8E75}" type="presParOf" srcId="{28390FC8-F9CF-4A2A-9053-B1DA456545A7}" destId="{3F5CAFC2-3B76-4A57-8D8C-B6FC19F0E32B}" srcOrd="6" destOrd="0" presId="urn:microsoft.com/office/officeart/2005/8/layout/bProcess3"/>
    <dgm:cxn modelId="{F76A7B08-57CF-4050-83E5-F2795F1E2FC0}" type="presParOf" srcId="{28390FC8-F9CF-4A2A-9053-B1DA456545A7}" destId="{F719E954-FB61-487D-B21B-0DE230F25666}" srcOrd="7" destOrd="0" presId="urn:microsoft.com/office/officeart/2005/8/layout/bProcess3"/>
    <dgm:cxn modelId="{E83839CF-AF52-42A5-8E78-AB82588B26EE}" type="presParOf" srcId="{F719E954-FB61-487D-B21B-0DE230F25666}" destId="{27C62101-7561-4CF3-8360-B3C271F8C2DF}" srcOrd="0" destOrd="0" presId="urn:microsoft.com/office/officeart/2005/8/layout/bProcess3"/>
    <dgm:cxn modelId="{D6E0B1A3-EAB0-4FE2-B85F-E0370232713E}" type="presParOf" srcId="{28390FC8-F9CF-4A2A-9053-B1DA456545A7}" destId="{C9E0F6C1-71EA-497C-8EEF-8AFE77B90A28}" srcOrd="8" destOrd="0" presId="urn:microsoft.com/office/officeart/2005/8/layout/bProcess3"/>
    <dgm:cxn modelId="{B496EEBB-9C7E-454C-8D88-DCBDB9AB444E}" type="presParOf" srcId="{28390FC8-F9CF-4A2A-9053-B1DA456545A7}" destId="{EEA78D2D-3961-4A51-BFF8-AC986B1D9DA0}" srcOrd="9" destOrd="0" presId="urn:microsoft.com/office/officeart/2005/8/layout/bProcess3"/>
    <dgm:cxn modelId="{F7D6B4E0-AEC6-41FA-A5AC-022E46A70F80}" type="presParOf" srcId="{EEA78D2D-3961-4A51-BFF8-AC986B1D9DA0}" destId="{D6EFDE47-AB02-4BD6-9488-EF959BB29F2C}" srcOrd="0" destOrd="0" presId="urn:microsoft.com/office/officeart/2005/8/layout/bProcess3"/>
    <dgm:cxn modelId="{666E6F07-97E1-4403-A6A8-AB88AEC5DEE6}" type="presParOf" srcId="{28390FC8-F9CF-4A2A-9053-B1DA456545A7}" destId="{74ABB767-DD85-4EEB-9FCA-EE8C08B18915}"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1B42ECF-3301-47AE-901B-7E5106F4A802}"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GB"/>
        </a:p>
      </dgm:t>
    </dgm:pt>
    <dgm:pt modelId="{46AB009B-01EC-4E81-998A-89590272FC0C}">
      <dgm:prSet custT="1"/>
      <dgm:spPr>
        <a:solidFill>
          <a:srgbClr val="3E9DF4"/>
        </a:solidFill>
      </dgm:spPr>
      <dgm:t>
        <a:bodyPr/>
        <a:lstStyle/>
        <a:p>
          <a:r>
            <a:rPr lang="en-GB" sz="1600" i="0">
              <a:solidFill>
                <a:schemeClr val="tx1"/>
              </a:solidFill>
            </a:rPr>
            <a:t>Manager de proiect și ofițer de advocacy </a:t>
          </a:r>
          <a:endParaRPr lang="en-GB" sz="1600">
            <a:solidFill>
              <a:schemeClr val="tx1"/>
            </a:solidFill>
          </a:endParaRPr>
        </a:p>
      </dgm:t>
    </dgm:pt>
    <dgm:pt modelId="{BFC9C6DF-E381-42FF-A6C4-73C9BA6D939D}" type="parTrans" cxnId="{7F12EEBE-26FD-45E0-A885-242BFEF077AC}">
      <dgm:prSet/>
      <dgm:spPr/>
      <dgm:t>
        <a:bodyPr/>
        <a:lstStyle/>
        <a:p>
          <a:endParaRPr lang="en-GB"/>
        </a:p>
      </dgm:t>
    </dgm:pt>
    <dgm:pt modelId="{88A5E96A-5D1D-4F64-B06C-64E095755585}" type="sibTrans" cxnId="{7F12EEBE-26FD-45E0-A885-242BFEF077AC}">
      <dgm:prSet/>
      <dgm:spPr/>
      <dgm:t>
        <a:bodyPr/>
        <a:lstStyle/>
        <a:p>
          <a:endParaRPr lang="en-GB"/>
        </a:p>
      </dgm:t>
    </dgm:pt>
    <dgm:pt modelId="{F23A1DDC-D19B-4A62-9087-43A7EA642398}">
      <dgm:prSet custT="1"/>
      <dgm:spPr>
        <a:solidFill>
          <a:srgbClr val="60B864"/>
        </a:solidFill>
      </dgm:spPr>
      <dgm:t>
        <a:bodyPr/>
        <a:lstStyle/>
        <a:p>
          <a:r>
            <a:rPr lang="en-GB" sz="1600" i="0">
              <a:solidFill>
                <a:schemeClr val="tx1"/>
              </a:solidFill>
            </a:rPr>
            <a:t>Consilieri juridici/</a:t>
          </a:r>
        </a:p>
        <a:p>
          <a:r>
            <a:rPr lang="en-GB" sz="1600" i="0">
              <a:solidFill>
                <a:schemeClr val="tx1"/>
              </a:solidFill>
            </a:rPr>
            <a:t>Expert în </a:t>
          </a:r>
          <a:r>
            <a:rPr lang="en-GB" sz="1400" i="0">
              <a:solidFill>
                <a:schemeClr val="tx1"/>
              </a:solidFill>
            </a:rPr>
            <a:t>achiziții </a:t>
          </a:r>
          <a:r>
            <a:rPr lang="en-GB" sz="1600" i="0">
              <a:solidFill>
                <a:schemeClr val="tx1"/>
              </a:solidFill>
            </a:rPr>
            <a:t>publice</a:t>
          </a:r>
          <a:endParaRPr lang="en-GB" sz="1600">
            <a:solidFill>
              <a:schemeClr val="tx1"/>
            </a:solidFill>
          </a:endParaRPr>
        </a:p>
      </dgm:t>
    </dgm:pt>
    <dgm:pt modelId="{EE435290-C78D-44A0-87BD-A9C191775F78}" type="parTrans" cxnId="{C820EA20-3AC7-4776-BA81-39DED160113A}">
      <dgm:prSet/>
      <dgm:spPr/>
      <dgm:t>
        <a:bodyPr/>
        <a:lstStyle/>
        <a:p>
          <a:endParaRPr lang="en-GB"/>
        </a:p>
      </dgm:t>
    </dgm:pt>
    <dgm:pt modelId="{21F0EDE1-C316-448F-9D9E-2356AA1A8017}" type="sibTrans" cxnId="{C820EA20-3AC7-4776-BA81-39DED160113A}">
      <dgm:prSet/>
      <dgm:spPr/>
      <dgm:t>
        <a:bodyPr/>
        <a:lstStyle/>
        <a:p>
          <a:endParaRPr lang="en-GB"/>
        </a:p>
      </dgm:t>
    </dgm:pt>
    <dgm:pt modelId="{29792C38-425B-4BA9-9165-445A25D0BC00}">
      <dgm:prSet custT="1"/>
      <dgm:spPr>
        <a:solidFill>
          <a:srgbClr val="FF913F"/>
        </a:solidFill>
      </dgm:spPr>
      <dgm:t>
        <a:bodyPr/>
        <a:lstStyle/>
        <a:p>
          <a:r>
            <a:rPr lang="en-GB" sz="1600" i="0">
              <a:solidFill>
                <a:schemeClr val="tx1"/>
              </a:solidFill>
            </a:rPr>
            <a:t>Expertiză sectorială (ingineri, arhitecți)</a:t>
          </a:r>
          <a:endParaRPr lang="en-GB" sz="1600">
            <a:solidFill>
              <a:schemeClr val="tx1"/>
            </a:solidFill>
          </a:endParaRPr>
        </a:p>
      </dgm:t>
    </dgm:pt>
    <dgm:pt modelId="{ED7368F7-368D-4FB2-87BA-35C9816439DF}" type="parTrans" cxnId="{906DA9A2-2AA8-4EE4-A6C9-C2FB56E80F63}">
      <dgm:prSet/>
      <dgm:spPr/>
      <dgm:t>
        <a:bodyPr/>
        <a:lstStyle/>
        <a:p>
          <a:endParaRPr lang="en-GB"/>
        </a:p>
      </dgm:t>
    </dgm:pt>
    <dgm:pt modelId="{3BA59C97-84D7-4878-9EA3-8D1F99D165A8}" type="sibTrans" cxnId="{906DA9A2-2AA8-4EE4-A6C9-C2FB56E80F63}">
      <dgm:prSet/>
      <dgm:spPr/>
      <dgm:t>
        <a:bodyPr/>
        <a:lstStyle/>
        <a:p>
          <a:endParaRPr lang="en-GB"/>
        </a:p>
      </dgm:t>
    </dgm:pt>
    <dgm:pt modelId="{D0954734-016D-4D5E-AD74-F4EAB2F89792}">
      <dgm:prSet custT="1"/>
      <dgm:spPr>
        <a:solidFill>
          <a:srgbClr val="C988D4"/>
        </a:solidFill>
      </dgm:spPr>
      <dgm:t>
        <a:bodyPr/>
        <a:lstStyle/>
        <a:p>
          <a:r>
            <a:rPr lang="en-GB" sz="1600" i="0">
              <a:solidFill>
                <a:schemeClr val="tx1"/>
              </a:solidFill>
            </a:rPr>
            <a:t>Consilier financiar </a:t>
          </a:r>
          <a:endParaRPr lang="en-GB" sz="1600">
            <a:solidFill>
              <a:schemeClr val="tx1"/>
            </a:solidFill>
          </a:endParaRPr>
        </a:p>
      </dgm:t>
    </dgm:pt>
    <dgm:pt modelId="{6B9C9E83-3DF4-4E38-B4F6-02581097B485}" type="parTrans" cxnId="{431986BE-4FD5-494E-96DD-75E3A9FB1D3A}">
      <dgm:prSet/>
      <dgm:spPr/>
      <dgm:t>
        <a:bodyPr/>
        <a:lstStyle/>
        <a:p>
          <a:endParaRPr lang="en-GB"/>
        </a:p>
      </dgm:t>
    </dgm:pt>
    <dgm:pt modelId="{AF56D64A-6C31-4780-B0D4-98EC7C2151C0}" type="sibTrans" cxnId="{431986BE-4FD5-494E-96DD-75E3A9FB1D3A}">
      <dgm:prSet/>
      <dgm:spPr/>
      <dgm:t>
        <a:bodyPr/>
        <a:lstStyle/>
        <a:p>
          <a:endParaRPr lang="en-GB"/>
        </a:p>
      </dgm:t>
    </dgm:pt>
    <dgm:pt modelId="{966BB814-B031-4CA5-9666-FB505AE270FA}" type="pres">
      <dgm:prSet presAssocID="{B1B42ECF-3301-47AE-901B-7E5106F4A802}" presName="matrix" presStyleCnt="0">
        <dgm:presLayoutVars>
          <dgm:chMax val="1"/>
          <dgm:dir/>
          <dgm:resizeHandles val="exact"/>
        </dgm:presLayoutVars>
      </dgm:prSet>
      <dgm:spPr/>
    </dgm:pt>
    <dgm:pt modelId="{7E38CB96-D096-4815-B053-522CFA75E0D4}" type="pres">
      <dgm:prSet presAssocID="{B1B42ECF-3301-47AE-901B-7E5106F4A802}" presName="diamond" presStyleLbl="bgShp" presStyleIdx="0" presStyleCnt="1"/>
      <dgm:spPr>
        <a:solidFill>
          <a:schemeClr val="bg2">
            <a:lumMod val="20000"/>
            <a:lumOff val="80000"/>
          </a:schemeClr>
        </a:solidFill>
      </dgm:spPr>
    </dgm:pt>
    <dgm:pt modelId="{9AF4A6FB-A153-41FD-B3C8-E59955CD4A0C}" type="pres">
      <dgm:prSet presAssocID="{B1B42ECF-3301-47AE-901B-7E5106F4A802}" presName="quad1" presStyleLbl="node1" presStyleIdx="0" presStyleCnt="4">
        <dgm:presLayoutVars>
          <dgm:chMax val="0"/>
          <dgm:chPref val="0"/>
          <dgm:bulletEnabled val="1"/>
        </dgm:presLayoutVars>
      </dgm:prSet>
      <dgm:spPr/>
    </dgm:pt>
    <dgm:pt modelId="{E01E9C31-3339-4DE1-B9A8-501CE12C606E}" type="pres">
      <dgm:prSet presAssocID="{B1B42ECF-3301-47AE-901B-7E5106F4A802}" presName="quad2" presStyleLbl="node1" presStyleIdx="1" presStyleCnt="4">
        <dgm:presLayoutVars>
          <dgm:chMax val="0"/>
          <dgm:chPref val="0"/>
          <dgm:bulletEnabled val="1"/>
        </dgm:presLayoutVars>
      </dgm:prSet>
      <dgm:spPr/>
    </dgm:pt>
    <dgm:pt modelId="{A7E1239A-96EF-4D49-8C19-F3CBAFD5988E}" type="pres">
      <dgm:prSet presAssocID="{B1B42ECF-3301-47AE-901B-7E5106F4A802}" presName="quad3" presStyleLbl="node1" presStyleIdx="2" presStyleCnt="4">
        <dgm:presLayoutVars>
          <dgm:chMax val="0"/>
          <dgm:chPref val="0"/>
          <dgm:bulletEnabled val="1"/>
        </dgm:presLayoutVars>
      </dgm:prSet>
      <dgm:spPr/>
    </dgm:pt>
    <dgm:pt modelId="{703BB322-7AB5-4C9E-BFBF-0A24B4F8FE28}" type="pres">
      <dgm:prSet presAssocID="{B1B42ECF-3301-47AE-901B-7E5106F4A802}" presName="quad4" presStyleLbl="node1" presStyleIdx="3" presStyleCnt="4">
        <dgm:presLayoutVars>
          <dgm:chMax val="0"/>
          <dgm:chPref val="0"/>
          <dgm:bulletEnabled val="1"/>
        </dgm:presLayoutVars>
      </dgm:prSet>
      <dgm:spPr/>
    </dgm:pt>
  </dgm:ptLst>
  <dgm:cxnLst>
    <dgm:cxn modelId="{1FDBD00F-5C74-4649-9053-D23611B2B7AE}" type="presOf" srcId="{D0954734-016D-4D5E-AD74-F4EAB2F89792}" destId="{703BB322-7AB5-4C9E-BFBF-0A24B4F8FE28}" srcOrd="0" destOrd="0" presId="urn:microsoft.com/office/officeart/2005/8/layout/matrix3"/>
    <dgm:cxn modelId="{C820EA20-3AC7-4776-BA81-39DED160113A}" srcId="{B1B42ECF-3301-47AE-901B-7E5106F4A802}" destId="{F23A1DDC-D19B-4A62-9087-43A7EA642398}" srcOrd="1" destOrd="0" parTransId="{EE435290-C78D-44A0-87BD-A9C191775F78}" sibTransId="{21F0EDE1-C316-448F-9D9E-2356AA1A8017}"/>
    <dgm:cxn modelId="{B763DE6A-A558-415D-AE75-C31B3D3A6081}" type="presOf" srcId="{F23A1DDC-D19B-4A62-9087-43A7EA642398}" destId="{E01E9C31-3339-4DE1-B9A8-501CE12C606E}" srcOrd="0" destOrd="0" presId="urn:microsoft.com/office/officeart/2005/8/layout/matrix3"/>
    <dgm:cxn modelId="{906DA9A2-2AA8-4EE4-A6C9-C2FB56E80F63}" srcId="{B1B42ECF-3301-47AE-901B-7E5106F4A802}" destId="{29792C38-425B-4BA9-9165-445A25D0BC00}" srcOrd="2" destOrd="0" parTransId="{ED7368F7-368D-4FB2-87BA-35C9816439DF}" sibTransId="{3BA59C97-84D7-4878-9EA3-8D1F99D165A8}"/>
    <dgm:cxn modelId="{654826BA-9B0A-42E8-B416-ECF988FB8C8C}" type="presOf" srcId="{29792C38-425B-4BA9-9165-445A25D0BC00}" destId="{A7E1239A-96EF-4D49-8C19-F3CBAFD5988E}" srcOrd="0" destOrd="0" presId="urn:microsoft.com/office/officeart/2005/8/layout/matrix3"/>
    <dgm:cxn modelId="{431986BE-4FD5-494E-96DD-75E3A9FB1D3A}" srcId="{B1B42ECF-3301-47AE-901B-7E5106F4A802}" destId="{D0954734-016D-4D5E-AD74-F4EAB2F89792}" srcOrd="3" destOrd="0" parTransId="{6B9C9E83-3DF4-4E38-B4F6-02581097B485}" sibTransId="{AF56D64A-6C31-4780-B0D4-98EC7C2151C0}"/>
    <dgm:cxn modelId="{7F12EEBE-26FD-45E0-A885-242BFEF077AC}" srcId="{B1B42ECF-3301-47AE-901B-7E5106F4A802}" destId="{46AB009B-01EC-4E81-998A-89590272FC0C}" srcOrd="0" destOrd="0" parTransId="{BFC9C6DF-E381-42FF-A6C4-73C9BA6D939D}" sibTransId="{88A5E96A-5D1D-4F64-B06C-64E095755585}"/>
    <dgm:cxn modelId="{EE6DC2F0-0223-4F60-89F2-802E98F490B8}" type="presOf" srcId="{46AB009B-01EC-4E81-998A-89590272FC0C}" destId="{9AF4A6FB-A153-41FD-B3C8-E59955CD4A0C}" srcOrd="0" destOrd="0" presId="urn:microsoft.com/office/officeart/2005/8/layout/matrix3"/>
    <dgm:cxn modelId="{FF0695F5-BE79-4199-BC54-4927CBA632EF}" type="presOf" srcId="{B1B42ECF-3301-47AE-901B-7E5106F4A802}" destId="{966BB814-B031-4CA5-9666-FB505AE270FA}" srcOrd="0" destOrd="0" presId="urn:microsoft.com/office/officeart/2005/8/layout/matrix3"/>
    <dgm:cxn modelId="{776F08BA-D6BD-4246-B2EE-1D5438B072CA}" type="presParOf" srcId="{966BB814-B031-4CA5-9666-FB505AE270FA}" destId="{7E38CB96-D096-4815-B053-522CFA75E0D4}" srcOrd="0" destOrd="0" presId="urn:microsoft.com/office/officeart/2005/8/layout/matrix3"/>
    <dgm:cxn modelId="{7574292B-97B2-4DE4-9D67-D92A9133B3D5}" type="presParOf" srcId="{966BB814-B031-4CA5-9666-FB505AE270FA}" destId="{9AF4A6FB-A153-41FD-B3C8-E59955CD4A0C}" srcOrd="1" destOrd="0" presId="urn:microsoft.com/office/officeart/2005/8/layout/matrix3"/>
    <dgm:cxn modelId="{8149A1FD-CED5-4B8A-B332-C8CE8D8359E0}" type="presParOf" srcId="{966BB814-B031-4CA5-9666-FB505AE270FA}" destId="{E01E9C31-3339-4DE1-B9A8-501CE12C606E}" srcOrd="2" destOrd="0" presId="urn:microsoft.com/office/officeart/2005/8/layout/matrix3"/>
    <dgm:cxn modelId="{EC224B44-BC9C-4660-AFE7-26B7BA53F65A}" type="presParOf" srcId="{966BB814-B031-4CA5-9666-FB505AE270FA}" destId="{A7E1239A-96EF-4D49-8C19-F3CBAFD5988E}" srcOrd="3" destOrd="0" presId="urn:microsoft.com/office/officeart/2005/8/layout/matrix3"/>
    <dgm:cxn modelId="{2423ACE5-2AE0-45C2-AB76-72F023956A5C}" type="presParOf" srcId="{966BB814-B031-4CA5-9666-FB505AE270FA}" destId="{703BB322-7AB5-4C9E-BFBF-0A24B4F8FE28}"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1B42ECF-3301-47AE-901B-7E5106F4A802}" type="doc">
      <dgm:prSet loTypeId="urn:microsoft.com/office/officeart/2005/8/layout/cycle4" loCatId="matrix" qsTypeId="urn:microsoft.com/office/officeart/2005/8/quickstyle/simple1" qsCatId="simple" csTypeId="urn:microsoft.com/office/officeart/2005/8/colors/accent1_2" csCatId="accent1" phldr="1"/>
      <dgm:spPr/>
      <dgm:t>
        <a:bodyPr/>
        <a:lstStyle/>
        <a:p>
          <a:endParaRPr lang="en-GB"/>
        </a:p>
      </dgm:t>
    </dgm:pt>
    <dgm:pt modelId="{46AB009B-01EC-4E81-998A-89590272FC0C}">
      <dgm:prSet custT="1"/>
      <dgm:spPr>
        <a:solidFill>
          <a:srgbClr val="7030A0"/>
        </a:solidFill>
      </dgm:spPr>
      <dgm:t>
        <a:bodyPr/>
        <a:lstStyle/>
        <a:p>
          <a:r>
            <a:rPr lang="en-GB" sz="1200" b="1" i="0">
              <a:solidFill>
                <a:schemeClr val="bg1"/>
              </a:solidFill>
            </a:rPr>
            <a:t>Asistența tehnică a Comisiei Europene </a:t>
          </a:r>
          <a:endParaRPr lang="en-GB" sz="1200" b="1">
            <a:solidFill>
              <a:schemeClr val="bg1"/>
            </a:solidFill>
          </a:endParaRPr>
        </a:p>
      </dgm:t>
    </dgm:pt>
    <dgm:pt modelId="{BFC9C6DF-E381-42FF-A6C4-73C9BA6D939D}" type="parTrans" cxnId="{7F12EEBE-26FD-45E0-A885-242BFEF077AC}">
      <dgm:prSet/>
      <dgm:spPr/>
      <dgm:t>
        <a:bodyPr/>
        <a:lstStyle/>
        <a:p>
          <a:endParaRPr lang="en-GB"/>
        </a:p>
      </dgm:t>
    </dgm:pt>
    <dgm:pt modelId="{88A5E96A-5D1D-4F64-B06C-64E095755585}" type="sibTrans" cxnId="{7F12EEBE-26FD-45E0-A885-242BFEF077AC}">
      <dgm:prSet/>
      <dgm:spPr/>
      <dgm:t>
        <a:bodyPr/>
        <a:lstStyle/>
        <a:p>
          <a:endParaRPr lang="en-GB"/>
        </a:p>
      </dgm:t>
    </dgm:pt>
    <dgm:pt modelId="{F23A1DDC-D19B-4A62-9087-43A7EA642398}">
      <dgm:prSet custT="1"/>
      <dgm:spPr>
        <a:solidFill>
          <a:srgbClr val="228FF2"/>
        </a:solidFill>
      </dgm:spPr>
      <dgm:t>
        <a:bodyPr/>
        <a:lstStyle/>
        <a:p>
          <a:r>
            <a:rPr lang="en-GB" sz="1200" b="1" i="0">
              <a:solidFill>
                <a:schemeClr val="bg1"/>
              </a:solidFill>
            </a:rPr>
            <a:t>Asistență tehnică la nivelul statelor membre</a:t>
          </a:r>
          <a:endParaRPr lang="en-GB" sz="1200" b="1">
            <a:solidFill>
              <a:schemeClr val="bg1"/>
            </a:solidFill>
          </a:endParaRPr>
        </a:p>
      </dgm:t>
    </dgm:pt>
    <dgm:pt modelId="{EE435290-C78D-44A0-87BD-A9C191775F78}" type="parTrans" cxnId="{C820EA20-3AC7-4776-BA81-39DED160113A}">
      <dgm:prSet/>
      <dgm:spPr/>
      <dgm:t>
        <a:bodyPr/>
        <a:lstStyle/>
        <a:p>
          <a:endParaRPr lang="en-GB"/>
        </a:p>
      </dgm:t>
    </dgm:pt>
    <dgm:pt modelId="{21F0EDE1-C316-448F-9D9E-2356AA1A8017}" type="sibTrans" cxnId="{C820EA20-3AC7-4776-BA81-39DED160113A}">
      <dgm:prSet/>
      <dgm:spPr/>
      <dgm:t>
        <a:bodyPr/>
        <a:lstStyle/>
        <a:p>
          <a:endParaRPr lang="en-GB"/>
        </a:p>
      </dgm:t>
    </dgm:pt>
    <dgm:pt modelId="{582B9AF9-E8B3-4C21-B070-108F3EE73D1F}">
      <dgm:prSet custT="1"/>
      <dgm:spPr>
        <a:solidFill>
          <a:srgbClr val="FF0000"/>
        </a:solidFill>
      </dgm:spPr>
      <dgm:t>
        <a:bodyPr/>
        <a:lstStyle/>
        <a:p>
          <a:r>
            <a:rPr lang="en-GB" sz="1200" b="1" i="0">
              <a:solidFill>
                <a:schemeClr val="bg1"/>
              </a:solidFill>
            </a:rPr>
            <a:t>Fonduri strânse de OSC însuși </a:t>
          </a:r>
          <a:endParaRPr lang="en-GB" sz="1200" b="1">
            <a:solidFill>
              <a:schemeClr val="bg1"/>
            </a:solidFill>
          </a:endParaRPr>
        </a:p>
      </dgm:t>
    </dgm:pt>
    <dgm:pt modelId="{847709FC-B3C8-4D4F-8250-3E165ACE78F2}" type="parTrans" cxnId="{23D2D4A3-2D08-4F99-AEEB-727DD95F9A3F}">
      <dgm:prSet/>
      <dgm:spPr/>
      <dgm:t>
        <a:bodyPr/>
        <a:lstStyle/>
        <a:p>
          <a:endParaRPr lang="en-GB"/>
        </a:p>
      </dgm:t>
    </dgm:pt>
    <dgm:pt modelId="{57CA389E-6F18-43D7-A3CC-B4D3836D5C25}" type="sibTrans" cxnId="{23D2D4A3-2D08-4F99-AEEB-727DD95F9A3F}">
      <dgm:prSet/>
      <dgm:spPr/>
      <dgm:t>
        <a:bodyPr/>
        <a:lstStyle/>
        <a:p>
          <a:endParaRPr lang="en-GB"/>
        </a:p>
      </dgm:t>
    </dgm:pt>
    <dgm:pt modelId="{99EA4C5D-C91E-4CD0-8177-AEB2AB17B835}">
      <dgm:prSet custT="1"/>
      <dgm:spPr>
        <a:solidFill>
          <a:srgbClr val="68BC6C"/>
        </a:solidFill>
      </dgm:spPr>
      <dgm:t>
        <a:bodyPr/>
        <a:lstStyle/>
        <a:p>
          <a:r>
            <a:rPr lang="en-GB" sz="1200" b="1" i="0">
              <a:solidFill>
                <a:schemeClr val="bg1"/>
              </a:solidFill>
            </a:rPr>
            <a:t>Bugetele naționale și donatorii internaționali</a:t>
          </a:r>
          <a:endParaRPr lang="en-GB" sz="1200" b="1">
            <a:solidFill>
              <a:schemeClr val="bg1"/>
            </a:solidFill>
          </a:endParaRPr>
        </a:p>
      </dgm:t>
    </dgm:pt>
    <dgm:pt modelId="{909429BB-AC42-4502-9B1F-C20F40A0CF8E}" type="parTrans" cxnId="{56BBE255-75DE-40E4-A401-F5013036E479}">
      <dgm:prSet/>
      <dgm:spPr/>
      <dgm:t>
        <a:bodyPr/>
        <a:lstStyle/>
        <a:p>
          <a:endParaRPr lang="en-GB"/>
        </a:p>
      </dgm:t>
    </dgm:pt>
    <dgm:pt modelId="{C0E8BC75-F3A8-41F6-A7F2-1E0FD984E227}" type="sibTrans" cxnId="{56BBE255-75DE-40E4-A401-F5013036E479}">
      <dgm:prSet/>
      <dgm:spPr/>
      <dgm:t>
        <a:bodyPr/>
        <a:lstStyle/>
        <a:p>
          <a:endParaRPr lang="en-GB"/>
        </a:p>
      </dgm:t>
    </dgm:pt>
    <dgm:pt modelId="{5C54D4D2-9033-49E4-A7F8-98BE7EFA5E6E}" type="pres">
      <dgm:prSet presAssocID="{B1B42ECF-3301-47AE-901B-7E5106F4A802}" presName="cycleMatrixDiagram" presStyleCnt="0">
        <dgm:presLayoutVars>
          <dgm:chMax val="1"/>
          <dgm:dir/>
          <dgm:animLvl val="lvl"/>
          <dgm:resizeHandles val="exact"/>
        </dgm:presLayoutVars>
      </dgm:prSet>
      <dgm:spPr/>
    </dgm:pt>
    <dgm:pt modelId="{9B317EC7-B282-4041-8A2A-A1CAF4EB7830}" type="pres">
      <dgm:prSet presAssocID="{B1B42ECF-3301-47AE-901B-7E5106F4A802}" presName="children" presStyleCnt="0"/>
      <dgm:spPr/>
    </dgm:pt>
    <dgm:pt modelId="{C85CC32A-EB02-47A0-8870-BF8B4747AB8E}" type="pres">
      <dgm:prSet presAssocID="{B1B42ECF-3301-47AE-901B-7E5106F4A802}" presName="childPlaceholder" presStyleCnt="0"/>
      <dgm:spPr/>
    </dgm:pt>
    <dgm:pt modelId="{D0676F5D-E658-4378-9300-11C88053C103}" type="pres">
      <dgm:prSet presAssocID="{B1B42ECF-3301-47AE-901B-7E5106F4A802}" presName="circle" presStyleCnt="0"/>
      <dgm:spPr/>
    </dgm:pt>
    <dgm:pt modelId="{805ECC1C-BA65-4FD6-88EB-28F8E499DD98}" type="pres">
      <dgm:prSet presAssocID="{B1B42ECF-3301-47AE-901B-7E5106F4A802}" presName="quadrant1" presStyleLbl="node1" presStyleIdx="0" presStyleCnt="4">
        <dgm:presLayoutVars>
          <dgm:chMax val="1"/>
          <dgm:bulletEnabled val="1"/>
        </dgm:presLayoutVars>
      </dgm:prSet>
      <dgm:spPr/>
    </dgm:pt>
    <dgm:pt modelId="{37027450-4448-4E24-9E66-89361863D289}" type="pres">
      <dgm:prSet presAssocID="{B1B42ECF-3301-47AE-901B-7E5106F4A802}" presName="quadrant2" presStyleLbl="node1" presStyleIdx="1" presStyleCnt="4">
        <dgm:presLayoutVars>
          <dgm:chMax val="1"/>
          <dgm:bulletEnabled val="1"/>
        </dgm:presLayoutVars>
      </dgm:prSet>
      <dgm:spPr/>
    </dgm:pt>
    <dgm:pt modelId="{2DB6285C-42F4-4101-B1FC-0483FA20F77E}" type="pres">
      <dgm:prSet presAssocID="{B1B42ECF-3301-47AE-901B-7E5106F4A802}" presName="quadrant3" presStyleLbl="node1" presStyleIdx="2" presStyleCnt="4" custScaleX="105728" custScaleY="98121">
        <dgm:presLayoutVars>
          <dgm:chMax val="1"/>
          <dgm:bulletEnabled val="1"/>
        </dgm:presLayoutVars>
      </dgm:prSet>
      <dgm:spPr/>
    </dgm:pt>
    <dgm:pt modelId="{9252E511-ACAE-4584-BA0B-882E96CA5BA5}" type="pres">
      <dgm:prSet presAssocID="{B1B42ECF-3301-47AE-901B-7E5106F4A802}" presName="quadrant4" presStyleLbl="node1" presStyleIdx="3" presStyleCnt="4">
        <dgm:presLayoutVars>
          <dgm:chMax val="1"/>
          <dgm:bulletEnabled val="1"/>
        </dgm:presLayoutVars>
      </dgm:prSet>
      <dgm:spPr/>
    </dgm:pt>
    <dgm:pt modelId="{EF065B3D-2404-40BD-A873-0A7186D9DB3F}" type="pres">
      <dgm:prSet presAssocID="{B1B42ECF-3301-47AE-901B-7E5106F4A802}" presName="quadrantPlaceholder" presStyleCnt="0"/>
      <dgm:spPr/>
    </dgm:pt>
    <dgm:pt modelId="{DAEBFBFE-5E56-40D5-ADE3-3AB3D5AA5A10}" type="pres">
      <dgm:prSet presAssocID="{B1B42ECF-3301-47AE-901B-7E5106F4A802}" presName="center1" presStyleLbl="fgShp" presStyleIdx="0" presStyleCnt="2" custLinFactX="200000" custLinFactNeighborX="225637" custLinFactNeighborY="-28924"/>
      <dgm:spPr>
        <a:noFill/>
        <a:ln>
          <a:noFill/>
        </a:ln>
      </dgm:spPr>
    </dgm:pt>
    <dgm:pt modelId="{E16958E4-4BFD-4D64-AA33-6980C931B0CB}" type="pres">
      <dgm:prSet presAssocID="{B1B42ECF-3301-47AE-901B-7E5106F4A802}" presName="center2" presStyleLbl="fgShp" presStyleIdx="1" presStyleCnt="2" custLinFactX="190812" custLinFactNeighborX="200000" custLinFactNeighborY="-75647"/>
      <dgm:spPr>
        <a:noFill/>
        <a:ln>
          <a:noFill/>
        </a:ln>
      </dgm:spPr>
    </dgm:pt>
  </dgm:ptLst>
  <dgm:cxnLst>
    <dgm:cxn modelId="{C820EA20-3AC7-4776-BA81-39DED160113A}" srcId="{B1B42ECF-3301-47AE-901B-7E5106F4A802}" destId="{F23A1DDC-D19B-4A62-9087-43A7EA642398}" srcOrd="1" destOrd="0" parTransId="{EE435290-C78D-44A0-87BD-A9C191775F78}" sibTransId="{21F0EDE1-C316-448F-9D9E-2356AA1A8017}"/>
    <dgm:cxn modelId="{06AD4A36-FE0C-40C2-847B-505CC95209B2}" type="presOf" srcId="{582B9AF9-E8B3-4C21-B070-108F3EE73D1F}" destId="{9252E511-ACAE-4584-BA0B-882E96CA5BA5}" srcOrd="0" destOrd="0" presId="urn:microsoft.com/office/officeart/2005/8/layout/cycle4"/>
    <dgm:cxn modelId="{2E424760-186D-4BD0-BD22-E0C65FB055F5}" type="presOf" srcId="{B1B42ECF-3301-47AE-901B-7E5106F4A802}" destId="{5C54D4D2-9033-49E4-A7F8-98BE7EFA5E6E}" srcOrd="0" destOrd="0" presId="urn:microsoft.com/office/officeart/2005/8/layout/cycle4"/>
    <dgm:cxn modelId="{40A4EB45-CA7B-48A5-96F3-6749CF8E686B}" type="presOf" srcId="{F23A1DDC-D19B-4A62-9087-43A7EA642398}" destId="{37027450-4448-4E24-9E66-89361863D289}" srcOrd="0" destOrd="0" presId="urn:microsoft.com/office/officeart/2005/8/layout/cycle4"/>
    <dgm:cxn modelId="{56BBE255-75DE-40E4-A401-F5013036E479}" srcId="{B1B42ECF-3301-47AE-901B-7E5106F4A802}" destId="{99EA4C5D-C91E-4CD0-8177-AEB2AB17B835}" srcOrd="2" destOrd="0" parTransId="{909429BB-AC42-4502-9B1F-C20F40A0CF8E}" sibTransId="{C0E8BC75-F3A8-41F6-A7F2-1E0FD984E227}"/>
    <dgm:cxn modelId="{6BEA0D91-AE82-4A59-966D-33EDA040841E}" type="presOf" srcId="{46AB009B-01EC-4E81-998A-89590272FC0C}" destId="{805ECC1C-BA65-4FD6-88EB-28F8E499DD98}" srcOrd="0" destOrd="0" presId="urn:microsoft.com/office/officeart/2005/8/layout/cycle4"/>
    <dgm:cxn modelId="{23D2D4A3-2D08-4F99-AEEB-727DD95F9A3F}" srcId="{B1B42ECF-3301-47AE-901B-7E5106F4A802}" destId="{582B9AF9-E8B3-4C21-B070-108F3EE73D1F}" srcOrd="3" destOrd="0" parTransId="{847709FC-B3C8-4D4F-8250-3E165ACE78F2}" sibTransId="{57CA389E-6F18-43D7-A3CC-B4D3836D5C25}"/>
    <dgm:cxn modelId="{7F12EEBE-26FD-45E0-A885-242BFEF077AC}" srcId="{B1B42ECF-3301-47AE-901B-7E5106F4A802}" destId="{46AB009B-01EC-4E81-998A-89590272FC0C}" srcOrd="0" destOrd="0" parTransId="{BFC9C6DF-E381-42FF-A6C4-73C9BA6D939D}" sibTransId="{88A5E96A-5D1D-4F64-B06C-64E095755585}"/>
    <dgm:cxn modelId="{648134D0-4202-49AE-96C1-3C7D77D5C023}" type="presOf" srcId="{99EA4C5D-C91E-4CD0-8177-AEB2AB17B835}" destId="{2DB6285C-42F4-4101-B1FC-0483FA20F77E}" srcOrd="0" destOrd="0" presId="urn:microsoft.com/office/officeart/2005/8/layout/cycle4"/>
    <dgm:cxn modelId="{A242D53D-37DE-4B8D-9EC2-04741BFB8912}" type="presParOf" srcId="{5C54D4D2-9033-49E4-A7F8-98BE7EFA5E6E}" destId="{9B317EC7-B282-4041-8A2A-A1CAF4EB7830}" srcOrd="0" destOrd="0" presId="urn:microsoft.com/office/officeart/2005/8/layout/cycle4"/>
    <dgm:cxn modelId="{A9532290-D990-4BAB-B3A4-F7691C615577}" type="presParOf" srcId="{9B317EC7-B282-4041-8A2A-A1CAF4EB7830}" destId="{C85CC32A-EB02-47A0-8870-BF8B4747AB8E}" srcOrd="0" destOrd="0" presId="urn:microsoft.com/office/officeart/2005/8/layout/cycle4"/>
    <dgm:cxn modelId="{DBD8691C-730D-444C-8ED7-7324C2B1AB7C}" type="presParOf" srcId="{5C54D4D2-9033-49E4-A7F8-98BE7EFA5E6E}" destId="{D0676F5D-E658-4378-9300-11C88053C103}" srcOrd="1" destOrd="0" presId="urn:microsoft.com/office/officeart/2005/8/layout/cycle4"/>
    <dgm:cxn modelId="{42DFE9D3-4E53-473B-A749-AB41C1B0538C}" type="presParOf" srcId="{D0676F5D-E658-4378-9300-11C88053C103}" destId="{805ECC1C-BA65-4FD6-88EB-28F8E499DD98}" srcOrd="0" destOrd="0" presId="urn:microsoft.com/office/officeart/2005/8/layout/cycle4"/>
    <dgm:cxn modelId="{D190C87D-58EF-4641-8C8B-85ECD1339239}" type="presParOf" srcId="{D0676F5D-E658-4378-9300-11C88053C103}" destId="{37027450-4448-4E24-9E66-89361863D289}" srcOrd="1" destOrd="0" presId="urn:microsoft.com/office/officeart/2005/8/layout/cycle4"/>
    <dgm:cxn modelId="{BE190E23-9DD9-4F9F-B2DF-5A1999229C0A}" type="presParOf" srcId="{D0676F5D-E658-4378-9300-11C88053C103}" destId="{2DB6285C-42F4-4101-B1FC-0483FA20F77E}" srcOrd="2" destOrd="0" presId="urn:microsoft.com/office/officeart/2005/8/layout/cycle4"/>
    <dgm:cxn modelId="{1B787528-D5F1-460C-B46A-E83C5313F5EB}" type="presParOf" srcId="{D0676F5D-E658-4378-9300-11C88053C103}" destId="{9252E511-ACAE-4584-BA0B-882E96CA5BA5}" srcOrd="3" destOrd="0" presId="urn:microsoft.com/office/officeart/2005/8/layout/cycle4"/>
    <dgm:cxn modelId="{CC2CCA0B-CD17-4150-BFFA-6DF4C07620FD}" type="presParOf" srcId="{D0676F5D-E658-4378-9300-11C88053C103}" destId="{EF065B3D-2404-40BD-A873-0A7186D9DB3F}" srcOrd="4" destOrd="0" presId="urn:microsoft.com/office/officeart/2005/8/layout/cycle4"/>
    <dgm:cxn modelId="{803F9B52-F579-48DE-88D3-08A961345D2F}" type="presParOf" srcId="{5C54D4D2-9033-49E4-A7F8-98BE7EFA5E6E}" destId="{DAEBFBFE-5E56-40D5-ADE3-3AB3D5AA5A10}" srcOrd="2" destOrd="0" presId="urn:microsoft.com/office/officeart/2005/8/layout/cycle4"/>
    <dgm:cxn modelId="{0BA9E7E7-D431-45B3-AF8D-417383A6F049}" type="presParOf" srcId="{5C54D4D2-9033-49E4-A7F8-98BE7EFA5E6E}" destId="{E16958E4-4BFD-4D64-AA33-6980C931B0CB}"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6ECF9-6A76-4AFE-A745-A1AEEB86002E}">
      <dsp:nvSpPr>
        <dsp:cNvPr id="0" name=""/>
        <dsp:cNvSpPr/>
      </dsp:nvSpPr>
      <dsp:spPr>
        <a:xfrm>
          <a:off x="2096177" y="671"/>
          <a:ext cx="1628777"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err="1">
              <a:solidFill>
                <a:srgbClr val="0F5494"/>
              </a:solidFill>
            </a:rPr>
            <a:t>Organizația</a:t>
          </a:r>
          <a:r>
            <a:rPr lang="en-GB" sz="1400" b="1" i="0" kern="1200" dirty="0">
              <a:solidFill>
                <a:srgbClr val="0F5494"/>
              </a:solidFill>
            </a:rPr>
            <a:t> </a:t>
          </a:r>
          <a:r>
            <a:rPr lang="en-GB" sz="1400" b="1" i="0" kern="1200" dirty="0" err="1">
              <a:solidFill>
                <a:srgbClr val="0F5494"/>
              </a:solidFill>
            </a:rPr>
            <a:t>societății</a:t>
          </a:r>
          <a:r>
            <a:rPr lang="en-GB" sz="1400" b="1" i="0" kern="1200" dirty="0">
              <a:solidFill>
                <a:srgbClr val="0F5494"/>
              </a:solidFill>
            </a:rPr>
            <a:t> civile </a:t>
          </a:r>
          <a:endParaRPr lang="en-GB" sz="1400" b="1" kern="1200" dirty="0"/>
        </a:p>
      </dsp:txBody>
      <dsp:txXfrm>
        <a:off x="2141993" y="46487"/>
        <a:ext cx="1537145" cy="846911"/>
      </dsp:txXfrm>
    </dsp:sp>
    <dsp:sp modelId="{65617519-92B2-49D2-999F-8B3C00B3D130}">
      <dsp:nvSpPr>
        <dsp:cNvPr id="0" name=""/>
        <dsp:cNvSpPr/>
      </dsp:nvSpPr>
      <dsp:spPr>
        <a:xfrm>
          <a:off x="1658261" y="469943"/>
          <a:ext cx="2504609" cy="2504609"/>
        </a:xfrm>
        <a:custGeom>
          <a:avLst/>
          <a:gdLst/>
          <a:ahLst/>
          <a:cxnLst/>
          <a:rect l="0" t="0" r="0" b="0"/>
          <a:pathLst>
            <a:path>
              <a:moveTo>
                <a:pt x="2231497" y="471631"/>
              </a:moveTo>
              <a:arcTo wR="1252304" hR="1252304" stAng="19286158" swAng="2093385"/>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 modelId="{A051F12A-532E-4C47-9879-76AC283D2A33}">
      <dsp:nvSpPr>
        <dsp:cNvPr id="0" name=""/>
        <dsp:cNvSpPr/>
      </dsp:nvSpPr>
      <dsp:spPr>
        <a:xfrm>
          <a:off x="3273137" y="1879129"/>
          <a:ext cx="144391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err="1">
              <a:solidFill>
                <a:srgbClr val="0F5494"/>
              </a:solidFill>
            </a:rPr>
            <a:t>Autorități</a:t>
          </a:r>
          <a:r>
            <a:rPr lang="en-GB" sz="1400" b="1" i="0" kern="1200" dirty="0">
              <a:solidFill>
                <a:srgbClr val="0F5494"/>
              </a:solidFill>
            </a:rPr>
            <a:t> </a:t>
          </a:r>
          <a:r>
            <a:rPr lang="en-GB" sz="1400" b="1" i="0" kern="1200" dirty="0" err="1">
              <a:solidFill>
                <a:srgbClr val="0F5494"/>
              </a:solidFill>
            </a:rPr>
            <a:t>publice</a:t>
          </a:r>
          <a:r>
            <a:rPr lang="en-GB" sz="1400" b="1" i="0" kern="1200" dirty="0">
              <a:solidFill>
                <a:srgbClr val="0F5494"/>
              </a:solidFill>
            </a:rPr>
            <a:t> </a:t>
          </a:r>
          <a:endParaRPr lang="en-GB" sz="1400" b="1" kern="1200" dirty="0">
            <a:solidFill>
              <a:srgbClr val="0F5494"/>
            </a:solidFill>
          </a:endParaRPr>
        </a:p>
      </dsp:txBody>
      <dsp:txXfrm>
        <a:off x="3318953" y="1924945"/>
        <a:ext cx="1352281" cy="846911"/>
      </dsp:txXfrm>
    </dsp:sp>
    <dsp:sp modelId="{C188A44A-C8BC-49E5-8332-6889A8F9C3F0}">
      <dsp:nvSpPr>
        <dsp:cNvPr id="0" name=""/>
        <dsp:cNvSpPr/>
      </dsp:nvSpPr>
      <dsp:spPr>
        <a:xfrm>
          <a:off x="1658261" y="469943"/>
          <a:ext cx="2504609" cy="2504609"/>
        </a:xfrm>
        <a:custGeom>
          <a:avLst/>
          <a:gdLst/>
          <a:ahLst/>
          <a:cxnLst/>
          <a:rect l="0" t="0" r="0" b="0"/>
          <a:pathLst>
            <a:path>
              <a:moveTo>
                <a:pt x="1636809" y="2444120"/>
              </a:moveTo>
              <a:arcTo wR="1252304" hR="1252304" stAng="4327154" swAng="2145693"/>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 modelId="{4C406054-73F8-426E-9DF0-C0F5FF1CDBCB}">
      <dsp:nvSpPr>
        <dsp:cNvPr id="0" name=""/>
        <dsp:cNvSpPr/>
      </dsp:nvSpPr>
      <dsp:spPr>
        <a:xfrm>
          <a:off x="1104081" y="1879129"/>
          <a:ext cx="144391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err="1">
              <a:solidFill>
                <a:srgbClr val="0F5494"/>
              </a:solidFill>
            </a:rPr>
            <a:t>Furnizori</a:t>
          </a:r>
          <a:r>
            <a:rPr lang="en-GB" sz="1400" b="1" i="0" kern="1200" dirty="0"/>
            <a:t> </a:t>
          </a:r>
          <a:endParaRPr lang="en-GB" sz="1400" b="1" kern="1200" dirty="0"/>
        </a:p>
      </dsp:txBody>
      <dsp:txXfrm>
        <a:off x="1149897" y="1924945"/>
        <a:ext cx="1352281" cy="846911"/>
      </dsp:txXfrm>
    </dsp:sp>
    <dsp:sp modelId="{10119070-AF08-46CF-92B9-AD49F381BC0D}">
      <dsp:nvSpPr>
        <dsp:cNvPr id="0" name=""/>
        <dsp:cNvSpPr/>
      </dsp:nvSpPr>
      <dsp:spPr>
        <a:xfrm>
          <a:off x="1658261" y="469943"/>
          <a:ext cx="2504609" cy="2504609"/>
        </a:xfrm>
        <a:custGeom>
          <a:avLst/>
          <a:gdLst/>
          <a:ahLst/>
          <a:cxnLst/>
          <a:rect l="0" t="0" r="0" b="0"/>
          <a:pathLst>
            <a:path>
              <a:moveTo>
                <a:pt x="2574" y="1172051"/>
              </a:moveTo>
              <a:arcTo wR="1252304" hR="1252304" stAng="11020457" swAng="2093385"/>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191FB-5268-44FC-BB66-3A68AF423C67}">
      <dsp:nvSpPr>
        <dsp:cNvPr id="0" name=""/>
        <dsp:cNvSpPr/>
      </dsp:nvSpPr>
      <dsp:spPr>
        <a:xfrm>
          <a:off x="41" y="156118"/>
          <a:ext cx="3935829" cy="5760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pt-PT" sz="2000" b="1" i="0" kern="1200"/>
            <a:t>Riscuri </a:t>
          </a:r>
          <a:endParaRPr lang="en-GB" sz="2000" b="1" kern="1200"/>
        </a:p>
      </dsp:txBody>
      <dsp:txXfrm>
        <a:off x="41" y="156118"/>
        <a:ext cx="3935829" cy="576000"/>
      </dsp:txXfrm>
    </dsp:sp>
    <dsp:sp modelId="{E627AE1B-7042-40BD-9801-6D11F739C0C0}">
      <dsp:nvSpPr>
        <dsp:cNvPr id="0" name=""/>
        <dsp:cNvSpPr/>
      </dsp:nvSpPr>
      <dsp:spPr>
        <a:xfrm>
          <a:off x="41" y="732118"/>
          <a:ext cx="3935829" cy="318419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b="1" i="0" kern="1200"/>
            <a:t>Obstacole juridice </a:t>
          </a:r>
          <a:r>
            <a:rPr lang="en-GB" sz="2000" i="0" kern="1200"/>
            <a:t>care restricționează accesul la informații</a:t>
          </a:r>
          <a:endParaRPr lang="en-NL" sz="2000" i="0" kern="1200"/>
        </a:p>
        <a:p>
          <a:pPr marL="228600" lvl="1" indent="-228600" algn="l" defTabSz="889000">
            <a:lnSpc>
              <a:spcPct val="90000"/>
            </a:lnSpc>
            <a:spcBef>
              <a:spcPct val="0"/>
            </a:spcBef>
            <a:spcAft>
              <a:spcPct val="15000"/>
            </a:spcAft>
            <a:buChar char="•"/>
          </a:pPr>
          <a:r>
            <a:rPr lang="en-GB" sz="2000" i="0" kern="1200" dirty="0" err="1"/>
            <a:t>Riscuri</a:t>
          </a:r>
          <a:r>
            <a:rPr lang="en-GB" sz="2000" i="0" kern="1200" dirty="0"/>
            <a:t> </a:t>
          </a:r>
          <a:r>
            <a:rPr lang="en-GB" sz="2000" b="1" i="0" kern="1200" dirty="0" err="1"/>
            <a:t>reputaționale</a:t>
          </a:r>
          <a:r>
            <a:rPr lang="en-GB" sz="2000" b="1" i="0" kern="1200" dirty="0"/>
            <a:t> </a:t>
          </a:r>
          <a:r>
            <a:rPr lang="en-GB" sz="2000" i="0" kern="1200" dirty="0" err="1"/>
            <a:t>atunci</a:t>
          </a:r>
          <a:r>
            <a:rPr lang="en-GB" sz="2000" i="0" kern="1200" dirty="0"/>
            <a:t> </a:t>
          </a:r>
          <a:r>
            <a:rPr lang="en-GB" sz="2000" i="0" kern="1200" dirty="0" err="1"/>
            <a:t>când</a:t>
          </a:r>
          <a:r>
            <a:rPr lang="ro-RO" sz="2000" i="0" kern="1200" dirty="0"/>
            <a:t> opinia</a:t>
          </a:r>
          <a:r>
            <a:rPr lang="en-GB" sz="2000" i="0" kern="1200" dirty="0"/>
            <a:t> public</a:t>
          </a:r>
          <a:r>
            <a:rPr lang="ro-RO" sz="2000" i="0" kern="1200" dirty="0"/>
            <a:t>ă</a:t>
          </a:r>
          <a:r>
            <a:rPr lang="en-GB" sz="2000" i="0" kern="1200" dirty="0"/>
            <a:t> se </a:t>
          </a:r>
          <a:r>
            <a:rPr lang="en-GB" sz="2000" i="0" kern="1200" dirty="0" err="1"/>
            <a:t>îndoiește</a:t>
          </a:r>
          <a:r>
            <a:rPr lang="en-GB" sz="2000" i="0" kern="1200" dirty="0"/>
            <a:t> de pact </a:t>
          </a:r>
          <a:r>
            <a:rPr lang="en-GB" sz="2000" i="0" kern="1200" dirty="0" err="1"/>
            <a:t>și</a:t>
          </a:r>
          <a:r>
            <a:rPr lang="en-GB" sz="2000" i="0" kern="1200" dirty="0"/>
            <a:t> </a:t>
          </a:r>
          <a:r>
            <a:rPr lang="ro-RO" sz="2000" i="0" kern="1200" dirty="0"/>
            <a:t>de </a:t>
          </a:r>
          <a:r>
            <a:rPr lang="en-GB" sz="2000" i="0" kern="1200" dirty="0" err="1"/>
            <a:t>rolul</a:t>
          </a:r>
          <a:r>
            <a:rPr lang="en-GB" sz="2000" i="0" kern="1200" dirty="0"/>
            <a:t> </a:t>
          </a:r>
          <a:r>
            <a:rPr lang="en-GB" sz="2000" i="0" kern="1200" dirty="0" err="1"/>
            <a:t>monitorului</a:t>
          </a:r>
          <a:endParaRPr lang="en-NL" sz="2000" i="0" kern="1200" dirty="0"/>
        </a:p>
        <a:p>
          <a:pPr marL="228600" lvl="1" indent="-228600" algn="l" defTabSz="889000">
            <a:lnSpc>
              <a:spcPct val="90000"/>
            </a:lnSpc>
            <a:spcBef>
              <a:spcPct val="0"/>
            </a:spcBef>
            <a:spcAft>
              <a:spcPct val="15000"/>
            </a:spcAft>
            <a:buChar char="•"/>
          </a:pPr>
          <a:r>
            <a:rPr lang="en-GB" sz="2000" b="1" i="0" kern="1200" dirty="0" err="1"/>
            <a:t>Furnizorii</a:t>
          </a:r>
          <a:r>
            <a:rPr lang="en-GB" sz="2000" b="1" i="0" kern="1200" dirty="0"/>
            <a:t> </a:t>
          </a:r>
          <a:r>
            <a:rPr lang="en-GB" sz="2000" i="0" kern="1200" dirty="0" err="1"/>
            <a:t>și</a:t>
          </a:r>
          <a:r>
            <a:rPr lang="en-GB" sz="2000" i="0" kern="1200" dirty="0"/>
            <a:t> </a:t>
          </a:r>
          <a:r>
            <a:rPr lang="en-GB" sz="2000" i="0" kern="1200" dirty="0" err="1"/>
            <a:t>sectorul</a:t>
          </a:r>
          <a:r>
            <a:rPr lang="en-GB" sz="2000" i="0" kern="1200" dirty="0"/>
            <a:t> </a:t>
          </a:r>
          <a:r>
            <a:rPr lang="en-GB" sz="2000" i="0" kern="1200" dirty="0" err="1"/>
            <a:t>privat</a:t>
          </a:r>
          <a:r>
            <a:rPr lang="en-GB" sz="2000" i="0" kern="1200" dirty="0"/>
            <a:t> sunt </a:t>
          </a:r>
          <a:r>
            <a:rPr lang="en-GB" sz="2000" i="0" kern="1200" dirty="0" err="1"/>
            <a:t>reticenți</a:t>
          </a:r>
          <a:r>
            <a:rPr lang="en-GB" sz="2000" i="0" kern="1200" dirty="0"/>
            <a:t> </a:t>
          </a:r>
          <a:r>
            <a:rPr lang="en-GB" sz="2000" i="0" kern="1200" dirty="0" err="1"/>
            <a:t>în</a:t>
          </a:r>
          <a:r>
            <a:rPr lang="en-GB" sz="2000" i="0" kern="1200" dirty="0"/>
            <a:t> a se </a:t>
          </a:r>
          <a:r>
            <a:rPr lang="ro-RO" sz="2000" i="0" kern="1200" dirty="0"/>
            <a:t>implica</a:t>
          </a:r>
          <a:endParaRPr lang="en-NL" sz="2000" i="0" kern="1200" dirty="0"/>
        </a:p>
      </dsp:txBody>
      <dsp:txXfrm>
        <a:off x="41" y="732118"/>
        <a:ext cx="3935829" cy="3184199"/>
      </dsp:txXfrm>
    </dsp:sp>
    <dsp:sp modelId="{4818327E-2F18-46D1-BE9C-0E53C219DA10}">
      <dsp:nvSpPr>
        <dsp:cNvPr id="0" name=""/>
        <dsp:cNvSpPr/>
      </dsp:nvSpPr>
      <dsp:spPr>
        <a:xfrm>
          <a:off x="4486887" y="156118"/>
          <a:ext cx="3935829" cy="5760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pt-PT" sz="2000" b="1" i="0" kern="1200"/>
            <a:t>Prevenire și atenuare </a:t>
          </a:r>
          <a:endParaRPr lang="en-GB" sz="2000" kern="1200"/>
        </a:p>
      </dsp:txBody>
      <dsp:txXfrm>
        <a:off x="4486887" y="156118"/>
        <a:ext cx="3935829" cy="576000"/>
      </dsp:txXfrm>
    </dsp:sp>
    <dsp:sp modelId="{E313BC2B-E703-459D-BD14-FBB92C645FF3}">
      <dsp:nvSpPr>
        <dsp:cNvPr id="0" name=""/>
        <dsp:cNvSpPr/>
      </dsp:nvSpPr>
      <dsp:spPr>
        <a:xfrm>
          <a:off x="4486887" y="732118"/>
          <a:ext cx="3935829" cy="318419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b="0" i="0" kern="1200" dirty="0" err="1"/>
            <a:t>Cartografierea</a:t>
          </a:r>
          <a:r>
            <a:rPr lang="en-GB" sz="2000" b="0" i="0" kern="1200" dirty="0"/>
            <a:t> </a:t>
          </a:r>
          <a:r>
            <a:rPr lang="en-GB" sz="2000" b="1" i="0" kern="1200" dirty="0" err="1"/>
            <a:t>legislativă</a:t>
          </a:r>
          <a:r>
            <a:rPr lang="en-GB" sz="2000" b="1" i="0" kern="1200" dirty="0"/>
            <a:t> </a:t>
          </a:r>
          <a:r>
            <a:rPr lang="en-GB" sz="2000" b="1" i="0" kern="1200" dirty="0" err="1"/>
            <a:t>adecvată</a:t>
          </a:r>
          <a:r>
            <a:rPr lang="en-GB" sz="2000" b="1" i="0" kern="1200" dirty="0"/>
            <a:t> </a:t>
          </a:r>
          <a:r>
            <a:rPr lang="en-GB" sz="2000" b="0" i="0" kern="1200" dirty="0" err="1"/>
            <a:t>și</a:t>
          </a:r>
          <a:r>
            <a:rPr lang="en-GB" sz="2000" b="0" i="0" kern="1200" dirty="0"/>
            <a:t> </a:t>
          </a:r>
          <a:r>
            <a:rPr lang="en-GB" sz="2000" b="0" i="0" kern="1200" dirty="0" err="1"/>
            <a:t>adaptarea</a:t>
          </a:r>
          <a:r>
            <a:rPr lang="ro-RO" sz="2000" b="0" i="0" kern="1200" dirty="0"/>
            <a:t> la</a:t>
          </a:r>
          <a:r>
            <a:rPr lang="en-GB" sz="2000" b="0" i="0" kern="1200" dirty="0"/>
            <a:t> </a:t>
          </a:r>
          <a:r>
            <a:rPr lang="en-GB" sz="2000" b="0" i="0" kern="1200" dirty="0" err="1"/>
            <a:t>elabor</a:t>
          </a:r>
          <a:r>
            <a:rPr lang="ro-RO" sz="2000" b="0" i="0" kern="1200" dirty="0"/>
            <a:t>area</a:t>
          </a:r>
          <a:r>
            <a:rPr lang="en-GB" sz="2000" b="0" i="0" kern="1200" dirty="0"/>
            <a:t> </a:t>
          </a:r>
          <a:r>
            <a:rPr lang="en-GB" sz="2000" b="0" i="0" kern="1200" dirty="0" err="1"/>
            <a:t>pactului</a:t>
          </a:r>
          <a:r>
            <a:rPr lang="en-GB" sz="2000" b="0" i="0" kern="1200" dirty="0"/>
            <a:t> </a:t>
          </a:r>
          <a:endParaRPr lang="en-NL" sz="2000" b="0" i="0" kern="1200" dirty="0"/>
        </a:p>
        <a:p>
          <a:pPr marL="228600" lvl="1" indent="-228600" algn="l" defTabSz="889000">
            <a:lnSpc>
              <a:spcPct val="90000"/>
            </a:lnSpc>
            <a:spcBef>
              <a:spcPct val="0"/>
            </a:spcBef>
            <a:spcAft>
              <a:spcPct val="15000"/>
            </a:spcAft>
            <a:buChar char="•"/>
          </a:pPr>
          <a:r>
            <a:rPr lang="en-GB" sz="2000" b="0" i="0" kern="1200"/>
            <a:t>Elaborarea unei </a:t>
          </a:r>
          <a:r>
            <a:rPr lang="en-GB" sz="2000" b="1" i="0" kern="1200"/>
            <a:t>strategii de comunicare solide </a:t>
          </a:r>
          <a:endParaRPr lang="en-NL" sz="2000" b="0" i="0" kern="1200"/>
        </a:p>
        <a:p>
          <a:pPr marL="228600" lvl="1" indent="-228600" algn="l" defTabSz="889000">
            <a:lnSpc>
              <a:spcPct val="90000"/>
            </a:lnSpc>
            <a:spcBef>
              <a:spcPct val="0"/>
            </a:spcBef>
            <a:spcAft>
              <a:spcPct val="15000"/>
            </a:spcAft>
            <a:buChar char="•"/>
          </a:pPr>
          <a:r>
            <a:rPr lang="en-GB" sz="2000" b="1" i="0" kern="1200"/>
            <a:t>Consultare </a:t>
          </a:r>
          <a:r>
            <a:rPr lang="en-GB" sz="2000" b="0" i="0" kern="1200"/>
            <a:t>și implicare </a:t>
          </a:r>
          <a:r>
            <a:rPr lang="en-GB" sz="2000" b="1" i="0" kern="1200"/>
            <a:t>adecvate</a:t>
          </a:r>
          <a:endParaRPr lang="en-NL" sz="2000" b="0" i="0" kern="1200"/>
        </a:p>
      </dsp:txBody>
      <dsp:txXfrm>
        <a:off x="4486887" y="732118"/>
        <a:ext cx="3935829" cy="31841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4FD21-DA44-43AC-85F3-B426C4932685}">
      <dsp:nvSpPr>
        <dsp:cNvPr id="0" name=""/>
        <dsp:cNvSpPr/>
      </dsp:nvSpPr>
      <dsp:spPr>
        <a:xfrm>
          <a:off x="0" y="143381"/>
          <a:ext cx="2507456" cy="799664"/>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ro-RO" sz="1600" b="1" i="0" kern="1200" dirty="0"/>
            <a:t>Angajamente</a:t>
          </a:r>
          <a:r>
            <a:rPr lang="en-GB" sz="1600" b="1" i="0" kern="1200" dirty="0"/>
            <a:t> </a:t>
          </a:r>
          <a:r>
            <a:rPr lang="en-GB" sz="1600" b="1" i="0" kern="1200" dirty="0" err="1"/>
            <a:t>publice</a:t>
          </a:r>
          <a:r>
            <a:rPr lang="en-GB" sz="1600" b="1" i="0" kern="1200" dirty="0"/>
            <a:t> </a:t>
          </a:r>
          <a:r>
            <a:rPr lang="en-GB" sz="1600" b="1" i="0" kern="1200" dirty="0" err="1"/>
            <a:t>și</a:t>
          </a:r>
          <a:r>
            <a:rPr lang="en-GB" sz="1600" b="1" i="0" kern="1200" dirty="0"/>
            <a:t> </a:t>
          </a:r>
          <a:r>
            <a:rPr lang="ro-RO" sz="1600" b="1" i="0" kern="1200" dirty="0"/>
            <a:t>de întreprindere</a:t>
          </a:r>
          <a:endParaRPr lang="en-GB" sz="1600" b="1" kern="1200" dirty="0"/>
        </a:p>
      </dsp:txBody>
      <dsp:txXfrm>
        <a:off x="0" y="143381"/>
        <a:ext cx="2507456" cy="799664"/>
      </dsp:txXfrm>
    </dsp:sp>
    <dsp:sp modelId="{6C095F80-F3C6-488C-B3A3-A22ADAF8C17A}">
      <dsp:nvSpPr>
        <dsp:cNvPr id="0" name=""/>
        <dsp:cNvSpPr/>
      </dsp:nvSpPr>
      <dsp:spPr>
        <a:xfrm>
          <a:off x="2571" y="943046"/>
          <a:ext cx="2507456" cy="25473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b="0" i="0" kern="1200"/>
            <a:t>Abțineți-vă de la corupție și raportați</a:t>
          </a:r>
          <a:endParaRPr lang="en-GB" sz="1600" b="1" kern="1200"/>
        </a:p>
        <a:p>
          <a:pPr marL="171450" lvl="1" indent="-171450" algn="l" defTabSz="711200">
            <a:lnSpc>
              <a:spcPct val="90000"/>
            </a:lnSpc>
            <a:spcBef>
              <a:spcPct val="0"/>
            </a:spcBef>
            <a:spcAft>
              <a:spcPct val="15000"/>
            </a:spcAft>
            <a:buChar char="•"/>
          </a:pPr>
          <a:r>
            <a:rPr lang="en-GB" sz="1600" b="0" i="0" kern="1200"/>
            <a:t>Respectați conformitatea cu reglementările</a:t>
          </a:r>
          <a:endParaRPr lang="en-GB" sz="1600" b="1" kern="1200"/>
        </a:p>
        <a:p>
          <a:pPr marL="171450" lvl="1" indent="-171450" algn="l" defTabSz="711200">
            <a:lnSpc>
              <a:spcPct val="90000"/>
            </a:lnSpc>
            <a:spcBef>
              <a:spcPct val="0"/>
            </a:spcBef>
            <a:spcAft>
              <a:spcPct val="15000"/>
            </a:spcAft>
            <a:buChar char="•"/>
          </a:pPr>
          <a:r>
            <a:rPr lang="en-GB" sz="1600" b="0" i="0" kern="1200"/>
            <a:t>Dezvăluirea informațiilor</a:t>
          </a:r>
          <a:endParaRPr lang="en-GB" sz="1600" b="1" kern="1200"/>
        </a:p>
        <a:p>
          <a:pPr marL="171450" lvl="1" indent="-171450" algn="l" defTabSz="711200">
            <a:lnSpc>
              <a:spcPct val="90000"/>
            </a:lnSpc>
            <a:spcBef>
              <a:spcPct val="0"/>
            </a:spcBef>
            <a:spcAft>
              <a:spcPct val="15000"/>
            </a:spcAft>
            <a:buChar char="•"/>
          </a:pPr>
          <a:r>
            <a:rPr lang="ro-RO" sz="1600" b="0" i="0" kern="1200" dirty="0"/>
            <a:t>Implementarea </a:t>
          </a:r>
          <a:r>
            <a:rPr lang="en-GB" sz="1600" i="0" kern="1200" dirty="0" err="1"/>
            <a:t>măsurilor</a:t>
          </a:r>
          <a:r>
            <a:rPr lang="en-GB" sz="1600" i="0" kern="1200" dirty="0"/>
            <a:t> </a:t>
          </a:r>
          <a:r>
            <a:rPr lang="en-GB" sz="1600" b="0" i="0" kern="1200" dirty="0" err="1"/>
            <a:t>anticorupție</a:t>
          </a:r>
          <a:endParaRPr lang="en-GB" sz="1600" b="1" kern="1200" dirty="0"/>
        </a:p>
      </dsp:txBody>
      <dsp:txXfrm>
        <a:off x="2571" y="943046"/>
        <a:ext cx="2507456" cy="2547360"/>
      </dsp:txXfrm>
    </dsp:sp>
    <dsp:sp modelId="{81970DB9-9F93-4214-AB96-47CFC6CE91CB}">
      <dsp:nvSpPr>
        <dsp:cNvPr id="0" name=""/>
        <dsp:cNvSpPr/>
      </dsp:nvSpPr>
      <dsp:spPr>
        <a:xfrm>
          <a:off x="2861071" y="143381"/>
          <a:ext cx="2507456" cy="799664"/>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b="1" i="0" kern="1200"/>
            <a:t> Monitorizare</a:t>
          </a:r>
          <a:endParaRPr lang="en-GB" sz="1600" b="1" kern="1200"/>
        </a:p>
      </dsp:txBody>
      <dsp:txXfrm>
        <a:off x="2861071" y="143381"/>
        <a:ext cx="2507456" cy="799664"/>
      </dsp:txXfrm>
    </dsp:sp>
    <dsp:sp modelId="{014A5B4B-36E3-45A8-9FC9-C76CAD496960}">
      <dsp:nvSpPr>
        <dsp:cNvPr id="0" name=""/>
        <dsp:cNvSpPr/>
      </dsp:nvSpPr>
      <dsp:spPr>
        <a:xfrm>
          <a:off x="2861071" y="943046"/>
          <a:ext cx="2507456" cy="25473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i="0" kern="1200"/>
            <a:t>Acord cu monitorul OSC pentru </a:t>
          </a:r>
          <a:r>
            <a:rPr lang="en-GB" sz="1600" b="0" i="0" kern="1200"/>
            <a:t>revizuirea procedurii de contractare</a:t>
          </a:r>
          <a:endParaRPr lang="en-GB" sz="1600" b="0" kern="1200"/>
        </a:p>
      </dsp:txBody>
      <dsp:txXfrm>
        <a:off x="2861071" y="943046"/>
        <a:ext cx="2507456" cy="2547360"/>
      </dsp:txXfrm>
    </dsp:sp>
    <dsp:sp modelId="{07EA8796-457B-4C84-A817-B9A9A002E2A8}">
      <dsp:nvSpPr>
        <dsp:cNvPr id="0" name=""/>
        <dsp:cNvSpPr/>
      </dsp:nvSpPr>
      <dsp:spPr>
        <a:xfrm>
          <a:off x="5719571" y="143381"/>
          <a:ext cx="2507456" cy="799664"/>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b="1" i="0" kern="1200"/>
            <a:t>Caracteristici suplimentare</a:t>
          </a:r>
          <a:endParaRPr lang="en-GB" sz="1600" b="1" kern="1200"/>
        </a:p>
      </dsp:txBody>
      <dsp:txXfrm>
        <a:off x="5719571" y="143381"/>
        <a:ext cx="2507456" cy="799664"/>
      </dsp:txXfrm>
    </dsp:sp>
    <dsp:sp modelId="{CF47880A-DEE8-4C63-9209-74873306475D}">
      <dsp:nvSpPr>
        <dsp:cNvPr id="0" name=""/>
        <dsp:cNvSpPr/>
      </dsp:nvSpPr>
      <dsp:spPr>
        <a:xfrm>
          <a:off x="5719571" y="943046"/>
          <a:ext cx="2507456" cy="25473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b="0" i="0" kern="1200"/>
            <a:t>Mecanisme de reclamație</a:t>
          </a:r>
          <a:endParaRPr lang="en-GB" sz="1600" b="0" kern="1200"/>
        </a:p>
        <a:p>
          <a:pPr marL="171450" lvl="1" indent="-171450" algn="l" defTabSz="711200">
            <a:lnSpc>
              <a:spcPct val="90000"/>
            </a:lnSpc>
            <a:spcBef>
              <a:spcPct val="0"/>
            </a:spcBef>
            <a:spcAft>
              <a:spcPct val="15000"/>
            </a:spcAft>
            <a:buChar char="•"/>
          </a:pPr>
          <a:r>
            <a:rPr lang="en-GB" sz="1600" b="0" i="0" kern="1200"/>
            <a:t>Arbitrajul/rezolvarea litigiilor</a:t>
          </a:r>
          <a:endParaRPr lang="en-GB" sz="1600" b="0" kern="1200"/>
        </a:p>
        <a:p>
          <a:pPr marL="171450" lvl="1" indent="-171450" algn="l" defTabSz="711200">
            <a:lnSpc>
              <a:spcPct val="90000"/>
            </a:lnSpc>
            <a:spcBef>
              <a:spcPct val="0"/>
            </a:spcBef>
            <a:spcAft>
              <a:spcPct val="15000"/>
            </a:spcAft>
            <a:buChar char="•"/>
          </a:pPr>
          <a:r>
            <a:rPr lang="en-GB" sz="1600" b="0" i="0" kern="1200"/>
            <a:t>Sancțiuni </a:t>
          </a:r>
          <a:r>
            <a:rPr lang="en-GB" sz="1600" i="0" kern="1200"/>
            <a:t>pentru nerespectarea normelor și stimulente pentru recompensarea bunei guvernanțe </a:t>
          </a:r>
          <a:endParaRPr lang="en-GB" sz="1600" kern="1200"/>
        </a:p>
      </dsp:txBody>
      <dsp:txXfrm>
        <a:off x="5719571" y="943046"/>
        <a:ext cx="2507456" cy="25473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F21BB-7E34-4042-A85C-5982E60942B3}">
      <dsp:nvSpPr>
        <dsp:cNvPr id="0" name=""/>
        <dsp:cNvSpPr/>
      </dsp:nvSpPr>
      <dsp:spPr>
        <a:xfrm>
          <a:off x="2410130" y="716249"/>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57635" y="759202"/>
        <a:ext cx="27663" cy="5532"/>
      </dsp:txXfrm>
    </dsp:sp>
    <dsp:sp modelId="{F4D3B3CA-971B-48FB-92F0-446751757C39}">
      <dsp:nvSpPr>
        <dsp:cNvPr id="0" name=""/>
        <dsp:cNvSpPr/>
      </dsp:nvSpPr>
      <dsp:spPr>
        <a:xfrm>
          <a:off x="6390" y="40307"/>
          <a:ext cx="2405539" cy="1443323"/>
        </a:xfrm>
        <a:prstGeom prst="rect">
          <a:avLst/>
        </a:prstGeom>
        <a:solidFill>
          <a:srgbClr val="F57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a:t>Îmbunătățirea calității procedurilor de achiziții publice</a:t>
          </a:r>
        </a:p>
      </dsp:txBody>
      <dsp:txXfrm>
        <a:off x="6390" y="40307"/>
        <a:ext cx="2405539" cy="1443323"/>
      </dsp:txXfrm>
    </dsp:sp>
    <dsp:sp modelId="{50830E25-7C80-4D6E-A6CC-D6BBCE5C64B9}">
      <dsp:nvSpPr>
        <dsp:cNvPr id="0" name=""/>
        <dsp:cNvSpPr/>
      </dsp:nvSpPr>
      <dsp:spPr>
        <a:xfrm>
          <a:off x="5368943" y="716249"/>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16449" y="759202"/>
        <a:ext cx="27663" cy="5532"/>
      </dsp:txXfrm>
    </dsp:sp>
    <dsp:sp modelId="{D06AD7B7-B81D-40AC-B5DB-447732C93001}">
      <dsp:nvSpPr>
        <dsp:cNvPr id="0" name=""/>
        <dsp:cNvSpPr/>
      </dsp:nvSpPr>
      <dsp:spPr>
        <a:xfrm>
          <a:off x="2965204" y="40307"/>
          <a:ext cx="2405539" cy="1443323"/>
        </a:xfrm>
        <a:prstGeom prst="rect">
          <a:avLst/>
        </a:prstGeom>
        <a:solidFill>
          <a:srgbClr val="0288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a:t>O mai bună punctualitate a achizițiilor</a:t>
          </a:r>
        </a:p>
      </dsp:txBody>
      <dsp:txXfrm>
        <a:off x="2965204" y="40307"/>
        <a:ext cx="2405539" cy="1443323"/>
      </dsp:txXfrm>
    </dsp:sp>
    <dsp:sp modelId="{FC3A6DB3-A312-40D4-A0CC-4590116C3E7E}">
      <dsp:nvSpPr>
        <dsp:cNvPr id="0" name=""/>
        <dsp:cNvSpPr/>
      </dsp:nvSpPr>
      <dsp:spPr>
        <a:xfrm>
          <a:off x="1209160" y="1481830"/>
          <a:ext cx="5917627" cy="522674"/>
        </a:xfrm>
        <a:custGeom>
          <a:avLst/>
          <a:gdLst/>
          <a:ahLst/>
          <a:cxnLst/>
          <a:rect l="0" t="0" r="0" b="0"/>
          <a:pathLst>
            <a:path>
              <a:moveTo>
                <a:pt x="5917627" y="0"/>
              </a:moveTo>
              <a:lnTo>
                <a:pt x="5917627" y="278437"/>
              </a:lnTo>
              <a:lnTo>
                <a:pt x="0" y="278437"/>
              </a:lnTo>
              <a:lnTo>
                <a:pt x="0" y="522674"/>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019388" y="1740401"/>
        <a:ext cx="297171" cy="5532"/>
      </dsp:txXfrm>
    </dsp:sp>
    <dsp:sp modelId="{F0333919-31F8-4A31-A627-E624E00AC5A0}">
      <dsp:nvSpPr>
        <dsp:cNvPr id="0" name=""/>
        <dsp:cNvSpPr/>
      </dsp:nvSpPr>
      <dsp:spPr>
        <a:xfrm>
          <a:off x="5924017" y="40307"/>
          <a:ext cx="2405539" cy="1443323"/>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a:t>Economii sporite de costuri</a:t>
          </a:r>
        </a:p>
      </dsp:txBody>
      <dsp:txXfrm>
        <a:off x="5924017" y="40307"/>
        <a:ext cx="2405539" cy="1443323"/>
      </dsp:txXfrm>
    </dsp:sp>
    <dsp:sp modelId="{A36CACEC-5C82-4F85-8F1B-2CBDD542839E}">
      <dsp:nvSpPr>
        <dsp:cNvPr id="0" name=""/>
        <dsp:cNvSpPr/>
      </dsp:nvSpPr>
      <dsp:spPr>
        <a:xfrm>
          <a:off x="2410130" y="2712846"/>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57635" y="2755800"/>
        <a:ext cx="27663" cy="5532"/>
      </dsp:txXfrm>
    </dsp:sp>
    <dsp:sp modelId="{2B3C4817-19D6-4386-A9A3-81DC913C41A9}">
      <dsp:nvSpPr>
        <dsp:cNvPr id="0" name=""/>
        <dsp:cNvSpPr/>
      </dsp:nvSpPr>
      <dsp:spPr>
        <a:xfrm>
          <a:off x="6390" y="2036905"/>
          <a:ext cx="2405539" cy="1443323"/>
        </a:xfrm>
        <a:prstGeom prst="rect">
          <a:avLst/>
        </a:prstGeom>
        <a:solidFill>
          <a:srgbClr val="388E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a:t>Prevenirea și detectarea timpurie a neregulilor</a:t>
          </a:r>
        </a:p>
      </dsp:txBody>
      <dsp:txXfrm>
        <a:off x="6390" y="2036905"/>
        <a:ext cx="2405539" cy="1443323"/>
      </dsp:txXfrm>
    </dsp:sp>
    <dsp:sp modelId="{223FE03B-7B46-4AAD-8223-425B76630977}">
      <dsp:nvSpPr>
        <dsp:cNvPr id="0" name=""/>
        <dsp:cNvSpPr/>
      </dsp:nvSpPr>
      <dsp:spPr>
        <a:xfrm>
          <a:off x="5368943" y="2712846"/>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16449" y="2755800"/>
        <a:ext cx="27663" cy="5532"/>
      </dsp:txXfrm>
    </dsp:sp>
    <dsp:sp modelId="{1CC21C2E-4DC9-48FC-9E21-D56C6C4F9421}">
      <dsp:nvSpPr>
        <dsp:cNvPr id="0" name=""/>
        <dsp:cNvSpPr/>
      </dsp:nvSpPr>
      <dsp:spPr>
        <a:xfrm>
          <a:off x="2965204" y="2036905"/>
          <a:ext cx="2405539" cy="1443323"/>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a:t>Rezolvarea neregulilor</a:t>
          </a:r>
        </a:p>
      </dsp:txBody>
      <dsp:txXfrm>
        <a:off x="2965204" y="2036905"/>
        <a:ext cx="2405539" cy="1443323"/>
      </dsp:txXfrm>
    </dsp:sp>
    <dsp:sp modelId="{8B85A7C4-77F6-4EC2-A8DB-42C60F141E0A}">
      <dsp:nvSpPr>
        <dsp:cNvPr id="0" name=""/>
        <dsp:cNvSpPr/>
      </dsp:nvSpPr>
      <dsp:spPr>
        <a:xfrm>
          <a:off x="5924017" y="2036905"/>
          <a:ext cx="2405539" cy="1443323"/>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a:t>Transparență, responsabilitate socială și impact sistemic </a:t>
          </a:r>
        </a:p>
      </dsp:txBody>
      <dsp:txXfrm>
        <a:off x="5924017" y="2036905"/>
        <a:ext cx="2405539" cy="14433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191FB-5268-44FC-BB66-3A68AF423C67}">
      <dsp:nvSpPr>
        <dsp:cNvPr id="0" name=""/>
        <dsp:cNvSpPr/>
      </dsp:nvSpPr>
      <dsp:spPr>
        <a:xfrm>
          <a:off x="40" y="28333"/>
          <a:ext cx="3845569" cy="6048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GB" sz="2100" i="0" kern="1200"/>
            <a:t>2014-2020 </a:t>
          </a:r>
          <a:endParaRPr lang="en-GB" sz="2100" kern="1200"/>
        </a:p>
      </dsp:txBody>
      <dsp:txXfrm>
        <a:off x="40" y="28333"/>
        <a:ext cx="3845569" cy="604800"/>
      </dsp:txXfrm>
    </dsp:sp>
    <dsp:sp modelId="{E627AE1B-7042-40BD-9801-6D11F739C0C0}">
      <dsp:nvSpPr>
        <dsp:cNvPr id="0" name=""/>
        <dsp:cNvSpPr/>
      </dsp:nvSpPr>
      <dsp:spPr>
        <a:xfrm>
          <a:off x="40" y="633133"/>
          <a:ext cx="3845569" cy="297232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800100">
            <a:lnSpc>
              <a:spcPct val="90000"/>
            </a:lnSpc>
            <a:spcBef>
              <a:spcPct val="0"/>
            </a:spcBef>
            <a:spcAft>
              <a:spcPct val="15000"/>
            </a:spcAft>
            <a:buChar char="•"/>
          </a:pPr>
          <a:r>
            <a:rPr lang="en-GB" sz="1800" kern="1200"/>
            <a:t>10 state membre au încheiat 16 pacte în perioada 2016-2022, în urma unei cereri de propuneri din partea DG REGIO.</a:t>
          </a:r>
        </a:p>
        <a:p>
          <a:pPr marL="171450" lvl="1" indent="-171450" algn="l" defTabSz="800100">
            <a:lnSpc>
              <a:spcPct val="90000"/>
            </a:lnSpc>
            <a:spcBef>
              <a:spcPct val="0"/>
            </a:spcBef>
            <a:spcAft>
              <a:spcPct val="15000"/>
            </a:spcAft>
            <a:buChar char="•"/>
          </a:pPr>
          <a:r>
            <a:rPr lang="en-GB" sz="1800" kern="1200"/>
            <a:t>Exemple:</a:t>
          </a:r>
        </a:p>
        <a:p>
          <a:pPr marL="342900" lvl="2" indent="-171450" algn="l" defTabSz="711200">
            <a:lnSpc>
              <a:spcPct val="90000"/>
            </a:lnSpc>
            <a:spcBef>
              <a:spcPct val="0"/>
            </a:spcBef>
            <a:spcAft>
              <a:spcPct val="15000"/>
            </a:spcAft>
            <a:buFont typeface="Courier New" panose="02070309020205020404" pitchFamily="49" charset="0"/>
            <a:buChar char="o"/>
          </a:pPr>
          <a:r>
            <a:rPr lang="en-GB" sz="1600" kern="1200" dirty="0" err="1"/>
            <a:t>Tunel</a:t>
          </a:r>
          <a:r>
            <a:rPr lang="en-GB" sz="1600" kern="1200" dirty="0"/>
            <a:t> </a:t>
          </a:r>
          <a:r>
            <a:rPr lang="ro-RO" sz="1600" kern="1200" dirty="0"/>
            <a:t>rutier </a:t>
          </a:r>
          <a:r>
            <a:rPr lang="en-GB" sz="1600" kern="1200" dirty="0" err="1"/>
            <a:t>în</a:t>
          </a:r>
          <a:r>
            <a:rPr lang="en-GB" sz="1600" kern="1200" dirty="0"/>
            <a:t> Bulgaria</a:t>
          </a:r>
        </a:p>
        <a:p>
          <a:pPr marL="342900" lvl="2" indent="-171450" algn="l" defTabSz="711200">
            <a:lnSpc>
              <a:spcPct val="90000"/>
            </a:lnSpc>
            <a:spcBef>
              <a:spcPct val="0"/>
            </a:spcBef>
            <a:spcAft>
              <a:spcPct val="15000"/>
            </a:spcAft>
            <a:buFont typeface="Courier New" panose="02070309020205020404" pitchFamily="49" charset="0"/>
            <a:buChar char="o"/>
          </a:pPr>
          <a:r>
            <a:rPr lang="en-GB" sz="1600" kern="1200"/>
            <a:t>Mănăstire în Portugalia</a:t>
          </a:r>
        </a:p>
        <a:p>
          <a:pPr marL="342900" lvl="2" indent="-171450" algn="l" defTabSz="711200">
            <a:lnSpc>
              <a:spcPct val="90000"/>
            </a:lnSpc>
            <a:spcBef>
              <a:spcPct val="0"/>
            </a:spcBef>
            <a:spcAft>
              <a:spcPct val="15000"/>
            </a:spcAft>
            <a:buFont typeface="Courier New" panose="02070309020205020404" pitchFamily="49" charset="0"/>
            <a:buChar char="o"/>
          </a:pPr>
          <a:r>
            <a:rPr lang="en-GB" sz="1600" kern="1200"/>
            <a:t>Linie de tramvai în Letonia</a:t>
          </a:r>
        </a:p>
        <a:p>
          <a:pPr marL="171450" lvl="1" indent="-171450" algn="l" defTabSz="800100">
            <a:lnSpc>
              <a:spcPct val="90000"/>
            </a:lnSpc>
            <a:spcBef>
              <a:spcPct val="0"/>
            </a:spcBef>
            <a:spcAft>
              <a:spcPct val="15000"/>
            </a:spcAft>
            <a:buChar char="•"/>
          </a:pPr>
          <a:endParaRPr lang="en-GB" sz="1800" kern="1200"/>
        </a:p>
      </dsp:txBody>
      <dsp:txXfrm>
        <a:off x="40" y="633133"/>
        <a:ext cx="3845569" cy="2972320"/>
      </dsp:txXfrm>
    </dsp:sp>
    <dsp:sp modelId="{4818327E-2F18-46D1-BE9C-0E53C219DA10}">
      <dsp:nvSpPr>
        <dsp:cNvPr id="0" name=""/>
        <dsp:cNvSpPr/>
      </dsp:nvSpPr>
      <dsp:spPr>
        <a:xfrm>
          <a:off x="4383989" y="28333"/>
          <a:ext cx="3845569" cy="6048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GB" sz="2100" i="0" kern="1200"/>
            <a:t>2021-2027 </a:t>
          </a:r>
          <a:endParaRPr lang="en-GB" sz="2100" kern="1200"/>
        </a:p>
      </dsp:txBody>
      <dsp:txXfrm>
        <a:off x="4383989" y="28333"/>
        <a:ext cx="3845569" cy="604800"/>
      </dsp:txXfrm>
    </dsp:sp>
    <dsp:sp modelId="{E313BC2B-E703-459D-BD14-FBB92C645FF3}">
      <dsp:nvSpPr>
        <dsp:cNvPr id="0" name=""/>
        <dsp:cNvSpPr/>
      </dsp:nvSpPr>
      <dsp:spPr>
        <a:xfrm>
          <a:off x="4383989" y="633133"/>
          <a:ext cx="3845569" cy="297232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GB" sz="2100" kern="1200"/>
            <a:t>Programele aprobate includ angajamente pentru elaborarea de pacte: Portugalia, Croația, Ungaria, Slovacia și Letonia</a:t>
          </a:r>
        </a:p>
        <a:p>
          <a:pPr marL="228600" lvl="1" indent="-228600" algn="l" defTabSz="933450">
            <a:lnSpc>
              <a:spcPct val="90000"/>
            </a:lnSpc>
            <a:spcBef>
              <a:spcPct val="0"/>
            </a:spcBef>
            <a:spcAft>
              <a:spcPct val="15000"/>
            </a:spcAft>
            <a:buChar char="•"/>
          </a:pPr>
          <a:r>
            <a:rPr lang="en-GB" sz="2100" kern="1200"/>
            <a:t>2024: DG REGIO lansează un serviciu de asistență</a:t>
          </a:r>
        </a:p>
      </dsp:txBody>
      <dsp:txXfrm>
        <a:off x="4383989" y="633133"/>
        <a:ext cx="3845569" cy="29723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561D6-4E76-43FD-BAA9-740E53FA7B31}">
      <dsp:nvSpPr>
        <dsp:cNvPr id="0" name=""/>
        <dsp:cNvSpPr/>
      </dsp:nvSpPr>
      <dsp:spPr>
        <a:xfrm>
          <a:off x="4018" y="665935"/>
          <a:ext cx="1245691" cy="747414"/>
        </a:xfrm>
        <a:prstGeom prst="roundRect">
          <a:avLst>
            <a:gd name="adj" fmla="val 10000"/>
          </a:avLst>
        </a:prstGeom>
        <a:solidFill>
          <a:srgbClr val="05673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i="0" kern="1200"/>
            <a:t>Evaluarea necesităților</a:t>
          </a:r>
        </a:p>
      </dsp:txBody>
      <dsp:txXfrm>
        <a:off x="25909" y="687826"/>
        <a:ext cx="1201909" cy="703632"/>
      </dsp:txXfrm>
    </dsp:sp>
    <dsp:sp modelId="{96A59011-E198-493E-9D4F-E213AEA25CFF}">
      <dsp:nvSpPr>
        <dsp:cNvPr id="0" name=""/>
        <dsp:cNvSpPr/>
      </dsp:nvSpPr>
      <dsp:spPr>
        <a:xfrm>
          <a:off x="1374278"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374278" y="946962"/>
        <a:ext cx="184860" cy="185359"/>
      </dsp:txXfrm>
    </dsp:sp>
    <dsp:sp modelId="{7A91F3C2-8491-434C-8BEA-15C7583CE658}">
      <dsp:nvSpPr>
        <dsp:cNvPr id="0" name=""/>
        <dsp:cNvSpPr/>
      </dsp:nvSpPr>
      <dsp:spPr>
        <a:xfrm>
          <a:off x="1747986" y="665935"/>
          <a:ext cx="1245691" cy="747414"/>
        </a:xfrm>
        <a:prstGeom prst="roundRect">
          <a:avLst>
            <a:gd name="adj" fmla="val 10000"/>
          </a:avLst>
        </a:prstGeom>
        <a:solidFill>
          <a:srgbClr val="2BA9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i="0" kern="1200"/>
            <a:t>Pregătirea ofertelor</a:t>
          </a:r>
          <a:endParaRPr lang="en-GB" sz="1300" kern="1200"/>
        </a:p>
      </dsp:txBody>
      <dsp:txXfrm>
        <a:off x="1769877" y="687826"/>
        <a:ext cx="1201909" cy="703632"/>
      </dsp:txXfrm>
    </dsp:sp>
    <dsp:sp modelId="{661B323F-9305-453D-803F-751247340C46}">
      <dsp:nvSpPr>
        <dsp:cNvPr id="0" name=""/>
        <dsp:cNvSpPr/>
      </dsp:nvSpPr>
      <dsp:spPr>
        <a:xfrm>
          <a:off x="3118246"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3118246" y="946962"/>
        <a:ext cx="184860" cy="185359"/>
      </dsp:txXfrm>
    </dsp:sp>
    <dsp:sp modelId="{A22B4A2B-101A-44DF-BC35-A4048D6DB292}">
      <dsp:nvSpPr>
        <dsp:cNvPr id="0" name=""/>
        <dsp:cNvSpPr/>
      </dsp:nvSpPr>
      <dsp:spPr>
        <a:xfrm>
          <a:off x="3491954" y="665935"/>
          <a:ext cx="1245691" cy="747414"/>
        </a:xfrm>
        <a:prstGeom prst="roundRect">
          <a:avLst>
            <a:gd name="adj" fmla="val 10000"/>
          </a:avLst>
        </a:prstGeom>
        <a:solidFill>
          <a:srgbClr val="B5B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i="0" kern="1200"/>
            <a:t>Atribuirea contractului </a:t>
          </a:r>
          <a:endParaRPr lang="en-GB" sz="1300" kern="1200"/>
        </a:p>
      </dsp:txBody>
      <dsp:txXfrm>
        <a:off x="3513845" y="687826"/>
        <a:ext cx="1201909" cy="703632"/>
      </dsp:txXfrm>
    </dsp:sp>
    <dsp:sp modelId="{5454CF91-6A78-444B-81E2-D234E7EF4FF3}">
      <dsp:nvSpPr>
        <dsp:cNvPr id="0" name=""/>
        <dsp:cNvSpPr/>
      </dsp:nvSpPr>
      <dsp:spPr>
        <a:xfrm>
          <a:off x="4862214"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862214" y="946962"/>
        <a:ext cx="184860" cy="185359"/>
      </dsp:txXfrm>
    </dsp:sp>
    <dsp:sp modelId="{5F4925F0-3CC4-49FE-B197-E0DF30B338BD}">
      <dsp:nvSpPr>
        <dsp:cNvPr id="0" name=""/>
        <dsp:cNvSpPr/>
      </dsp:nvSpPr>
      <dsp:spPr>
        <a:xfrm>
          <a:off x="5235922" y="665935"/>
          <a:ext cx="1245691" cy="747414"/>
        </a:xfrm>
        <a:prstGeom prst="roundRect">
          <a:avLst>
            <a:gd name="adj" fmla="val 10000"/>
          </a:avLst>
        </a:prstGeom>
        <a:solidFill>
          <a:srgbClr val="93397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a:t>Punerea în aplicare a contractului</a:t>
          </a:r>
        </a:p>
      </dsp:txBody>
      <dsp:txXfrm>
        <a:off x="5257813" y="687826"/>
        <a:ext cx="1201909" cy="703632"/>
      </dsp:txXfrm>
    </dsp:sp>
    <dsp:sp modelId="{6F86736D-3D79-407E-9D34-FCAFB16DD65F}">
      <dsp:nvSpPr>
        <dsp:cNvPr id="0" name=""/>
        <dsp:cNvSpPr/>
      </dsp:nvSpPr>
      <dsp:spPr>
        <a:xfrm>
          <a:off x="6606182"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6606182" y="946962"/>
        <a:ext cx="184860" cy="185359"/>
      </dsp:txXfrm>
    </dsp:sp>
    <dsp:sp modelId="{DDC81AD9-6267-498E-8EE0-938DE30AE5EB}">
      <dsp:nvSpPr>
        <dsp:cNvPr id="0" name=""/>
        <dsp:cNvSpPr/>
      </dsp:nvSpPr>
      <dsp:spPr>
        <a:xfrm>
          <a:off x="6979890" y="665935"/>
          <a:ext cx="1245691" cy="747414"/>
        </a:xfrm>
        <a:prstGeom prst="roundRect">
          <a:avLst>
            <a:gd name="adj" fmla="val 10000"/>
          </a:avLst>
        </a:prstGeom>
        <a:solidFill>
          <a:srgbClr val="4E408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a:t>Plăți și contabilitate finală </a:t>
          </a:r>
        </a:p>
      </dsp:txBody>
      <dsp:txXfrm>
        <a:off x="7001781" y="687826"/>
        <a:ext cx="1201909" cy="7036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EC005C-C1FA-4D96-9871-233B86E20B70}">
      <dsp:nvSpPr>
        <dsp:cNvPr id="0" name=""/>
        <dsp:cNvSpPr/>
      </dsp:nvSpPr>
      <dsp:spPr>
        <a:xfrm>
          <a:off x="0" y="145256"/>
          <a:ext cx="2571749" cy="1543050"/>
        </a:xfrm>
        <a:prstGeom prst="rect">
          <a:avLst/>
        </a:prstGeom>
        <a:solidFill>
          <a:srgbClr val="2AAC6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dirty="0" err="1"/>
            <a:t>Proiect</a:t>
          </a:r>
          <a:r>
            <a:rPr lang="en-GB" sz="2000" i="0" kern="1200" dirty="0"/>
            <a:t> cu </a:t>
          </a:r>
          <a:r>
            <a:rPr lang="en-GB" sz="2000" i="0" kern="1200" dirty="0" err="1"/>
            <a:t>risc</a:t>
          </a:r>
          <a:r>
            <a:rPr lang="en-GB" sz="2000" i="0" kern="1200" dirty="0"/>
            <a:t> </a:t>
          </a:r>
          <a:r>
            <a:rPr lang="en-GB" sz="2000" i="0" kern="1200" dirty="0" err="1"/>
            <a:t>ridicat</a:t>
          </a:r>
          <a:r>
            <a:rPr lang="en-GB" sz="2000" i="0" kern="1200" dirty="0"/>
            <a:t> de </a:t>
          </a:r>
          <a:r>
            <a:rPr lang="en-GB" sz="2000" i="0" kern="1200" dirty="0" err="1"/>
            <a:t>corupție</a:t>
          </a:r>
          <a:r>
            <a:rPr lang="en-GB" sz="2000" i="0" kern="1200" dirty="0"/>
            <a:t>, </a:t>
          </a:r>
          <a:r>
            <a:rPr lang="en-GB" sz="2000" i="0" kern="1200" dirty="0" err="1"/>
            <a:t>fraudă</a:t>
          </a:r>
          <a:r>
            <a:rPr lang="en-GB" sz="2000" i="0" kern="1200" dirty="0"/>
            <a:t> </a:t>
          </a:r>
          <a:r>
            <a:rPr lang="en-GB" sz="2000" i="0" kern="1200" dirty="0" err="1"/>
            <a:t>sau</a:t>
          </a:r>
          <a:r>
            <a:rPr lang="en-GB" sz="2000" i="0" kern="1200" dirty="0"/>
            <a:t> management </a:t>
          </a:r>
          <a:r>
            <a:rPr lang="en-GB" sz="2000" i="0" kern="1200" dirty="0" err="1"/>
            <a:t>și</a:t>
          </a:r>
          <a:r>
            <a:rPr lang="en-GB" sz="2000" i="0" kern="1200" dirty="0"/>
            <a:t> </a:t>
          </a:r>
          <a:r>
            <a:rPr lang="en-GB" sz="2000" i="0" kern="1200" dirty="0" err="1"/>
            <a:t>guvernanță</a:t>
          </a:r>
          <a:r>
            <a:rPr lang="en-GB" sz="2000" i="0" kern="1200" dirty="0"/>
            <a:t> </a:t>
          </a:r>
          <a:r>
            <a:rPr lang="en-GB" sz="2000" i="0" kern="1200" dirty="0" err="1"/>
            <a:t>slabe</a:t>
          </a:r>
          <a:endParaRPr lang="en-GB" sz="2000" kern="1200" dirty="0"/>
        </a:p>
      </dsp:txBody>
      <dsp:txXfrm>
        <a:off x="0" y="145256"/>
        <a:ext cx="2571749" cy="1543050"/>
      </dsp:txXfrm>
    </dsp:sp>
    <dsp:sp modelId="{DD7DE56F-0830-4481-9353-04E2B9DD0BD1}">
      <dsp:nvSpPr>
        <dsp:cNvPr id="0" name=""/>
        <dsp:cNvSpPr/>
      </dsp:nvSpPr>
      <dsp:spPr>
        <a:xfrm>
          <a:off x="2828925" y="145256"/>
          <a:ext cx="2571749" cy="1543050"/>
        </a:xfrm>
        <a:prstGeom prst="rect">
          <a:avLst/>
        </a:prstGeom>
        <a:solidFill>
          <a:srgbClr val="9D497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a:t>Proiect cu valoare monetară ridicată</a:t>
          </a:r>
          <a:endParaRPr lang="en-GB" sz="2000" kern="1200"/>
        </a:p>
      </dsp:txBody>
      <dsp:txXfrm>
        <a:off x="2828925" y="145256"/>
        <a:ext cx="2571749" cy="1543050"/>
      </dsp:txXfrm>
    </dsp:sp>
    <dsp:sp modelId="{1CCD3EA3-D4D4-4FBC-9BC8-EE6D0382CCE5}">
      <dsp:nvSpPr>
        <dsp:cNvPr id="0" name=""/>
        <dsp:cNvSpPr/>
      </dsp:nvSpPr>
      <dsp:spPr>
        <a:xfrm>
          <a:off x="5657849" y="145256"/>
          <a:ext cx="2571749" cy="1543050"/>
        </a:xfrm>
        <a:prstGeom prst="rect">
          <a:avLst/>
        </a:prstGeom>
        <a:solidFill>
          <a:srgbClr val="4A90E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a:t>Proiect complex din punct de vedere tehnic</a:t>
          </a:r>
          <a:endParaRPr lang="en-GB" sz="2000" kern="1200"/>
        </a:p>
      </dsp:txBody>
      <dsp:txXfrm>
        <a:off x="5657849" y="145256"/>
        <a:ext cx="2571749" cy="1543050"/>
      </dsp:txXfrm>
    </dsp:sp>
    <dsp:sp modelId="{C159EF2B-C336-4AE6-A727-A85E4C07BEB1}">
      <dsp:nvSpPr>
        <dsp:cNvPr id="0" name=""/>
        <dsp:cNvSpPr/>
      </dsp:nvSpPr>
      <dsp:spPr>
        <a:xfrm>
          <a:off x="0" y="1945481"/>
          <a:ext cx="2571749" cy="1543050"/>
        </a:xfrm>
        <a:prstGeom prst="rect">
          <a:avLst/>
        </a:prstGeom>
        <a:solidFill>
          <a:srgbClr val="875BD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a:t>Proiect neachiziționat încă  </a:t>
          </a:r>
          <a:endParaRPr lang="en-GB" sz="2000" kern="1200"/>
        </a:p>
      </dsp:txBody>
      <dsp:txXfrm>
        <a:off x="0" y="1945481"/>
        <a:ext cx="2571749" cy="1543050"/>
      </dsp:txXfrm>
    </dsp:sp>
    <dsp:sp modelId="{C92F6410-9301-406C-9372-AF674576E43F}">
      <dsp:nvSpPr>
        <dsp:cNvPr id="0" name=""/>
        <dsp:cNvSpPr/>
      </dsp:nvSpPr>
      <dsp:spPr>
        <a:xfrm>
          <a:off x="2828925" y="1945481"/>
          <a:ext cx="2571749" cy="1543050"/>
        </a:xfrm>
        <a:prstGeom prst="rect">
          <a:avLst/>
        </a:prstGeom>
        <a:solidFill>
          <a:srgbClr val="0000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a:t>Capacitatea și dorința beneficiarului</a:t>
          </a:r>
          <a:endParaRPr lang="en-GB" sz="2000" kern="1200"/>
        </a:p>
      </dsp:txBody>
      <dsp:txXfrm>
        <a:off x="2828925" y="1945481"/>
        <a:ext cx="2571749" cy="1543050"/>
      </dsp:txXfrm>
    </dsp:sp>
    <dsp:sp modelId="{A8069853-72A2-43BC-878B-B6D19A4ED1A1}">
      <dsp:nvSpPr>
        <dsp:cNvPr id="0" name=""/>
        <dsp:cNvSpPr/>
      </dsp:nvSpPr>
      <dsp:spPr>
        <a:xfrm>
          <a:off x="5657849" y="1945481"/>
          <a:ext cx="2571749" cy="1543050"/>
        </a:xfrm>
        <a:prstGeom prst="rect">
          <a:avLst/>
        </a:prstGeom>
        <a:solidFill>
          <a:srgbClr val="FFB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a:t>Proiect cu relevanță politică ridicată și impact asupra comunității</a:t>
          </a:r>
          <a:endParaRPr lang="en-GB" sz="2000" kern="1200"/>
        </a:p>
      </dsp:txBody>
      <dsp:txXfrm>
        <a:off x="5657849" y="1945481"/>
        <a:ext cx="2571749" cy="15430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27935F-B0DF-4671-A055-4DEB991E1D34}">
      <dsp:nvSpPr>
        <dsp:cNvPr id="0" name=""/>
        <dsp:cNvSpPr/>
      </dsp:nvSpPr>
      <dsp:spPr>
        <a:xfrm>
          <a:off x="2379359" y="785611"/>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3511" y="828600"/>
        <a:ext cx="27310" cy="5462"/>
      </dsp:txXfrm>
    </dsp:sp>
    <dsp:sp modelId="{1AC29E06-D1F5-4369-9855-E19E054A8B3B}">
      <dsp:nvSpPr>
        <dsp:cNvPr id="0" name=""/>
        <dsp:cNvSpPr/>
      </dsp:nvSpPr>
      <dsp:spPr>
        <a:xfrm>
          <a:off x="6308" y="118875"/>
          <a:ext cx="2374850" cy="1424910"/>
        </a:xfrm>
        <a:prstGeom prst="rect">
          <a:avLst/>
        </a:prstGeom>
        <a:solidFill>
          <a:srgbClr val="00796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GB" sz="1900" i="0" kern="1200"/>
            <a:t>Experiență în domeniul achizițiilor publice</a:t>
          </a:r>
          <a:endParaRPr lang="en-GB" sz="1900" kern="1200"/>
        </a:p>
      </dsp:txBody>
      <dsp:txXfrm>
        <a:off x="6308" y="118875"/>
        <a:ext cx="2374850" cy="1424910"/>
      </dsp:txXfrm>
    </dsp:sp>
    <dsp:sp modelId="{BBC61E17-467E-4B66-AC53-C3A909B5CF5E}">
      <dsp:nvSpPr>
        <dsp:cNvPr id="0" name=""/>
        <dsp:cNvSpPr/>
      </dsp:nvSpPr>
      <dsp:spPr>
        <a:xfrm>
          <a:off x="5300425" y="785611"/>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44577" y="828600"/>
        <a:ext cx="27310" cy="5462"/>
      </dsp:txXfrm>
    </dsp:sp>
    <dsp:sp modelId="{20A2B01A-2DF5-46FD-80B6-5D47854CB1D7}">
      <dsp:nvSpPr>
        <dsp:cNvPr id="0" name=""/>
        <dsp:cNvSpPr/>
      </dsp:nvSpPr>
      <dsp:spPr>
        <a:xfrm>
          <a:off x="2927374" y="118875"/>
          <a:ext cx="2374850" cy="1424910"/>
        </a:xfrm>
        <a:prstGeom prst="rect">
          <a:avLst/>
        </a:prstGeom>
        <a:solidFill>
          <a:srgbClr val="F8A01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GB" sz="1900" i="0" kern="1200"/>
            <a:t>Expertiză în domeniul politic (energie, transport rutier)</a:t>
          </a:r>
          <a:endParaRPr lang="en-GB" sz="1900" kern="1200"/>
        </a:p>
      </dsp:txBody>
      <dsp:txXfrm>
        <a:off x="2927374" y="118875"/>
        <a:ext cx="2374850" cy="1424910"/>
      </dsp:txXfrm>
    </dsp:sp>
    <dsp:sp modelId="{52867457-F093-48F2-BA0F-F8D47E858614}">
      <dsp:nvSpPr>
        <dsp:cNvPr id="0" name=""/>
        <dsp:cNvSpPr/>
      </dsp:nvSpPr>
      <dsp:spPr>
        <a:xfrm>
          <a:off x="1193734" y="1541986"/>
          <a:ext cx="5842131" cy="515615"/>
        </a:xfrm>
        <a:custGeom>
          <a:avLst/>
          <a:gdLst/>
          <a:ahLst/>
          <a:cxnLst/>
          <a:rect l="0" t="0" r="0" b="0"/>
          <a:pathLst>
            <a:path>
              <a:moveTo>
                <a:pt x="5842131" y="0"/>
              </a:moveTo>
              <a:lnTo>
                <a:pt x="5842131" y="274907"/>
              </a:lnTo>
              <a:lnTo>
                <a:pt x="0" y="274907"/>
              </a:lnTo>
              <a:lnTo>
                <a:pt x="0" y="515615"/>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68109" y="1797062"/>
        <a:ext cx="293380" cy="5462"/>
      </dsp:txXfrm>
    </dsp:sp>
    <dsp:sp modelId="{31348332-DF19-4C0E-87C1-A36A617E90DE}">
      <dsp:nvSpPr>
        <dsp:cNvPr id="0" name=""/>
        <dsp:cNvSpPr/>
      </dsp:nvSpPr>
      <dsp:spPr>
        <a:xfrm>
          <a:off x="5848440" y="118875"/>
          <a:ext cx="2374850" cy="1424910"/>
        </a:xfrm>
        <a:prstGeom prst="rect">
          <a:avLst/>
        </a:prstGeom>
        <a:solidFill>
          <a:srgbClr val="42A84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GB" sz="1900" i="0" kern="1200"/>
            <a:t>Expertiză în surse de date deschise</a:t>
          </a:r>
          <a:endParaRPr lang="en-GB" sz="1900" kern="1200"/>
        </a:p>
      </dsp:txBody>
      <dsp:txXfrm>
        <a:off x="5848440" y="118875"/>
        <a:ext cx="2374850" cy="1424910"/>
      </dsp:txXfrm>
    </dsp:sp>
    <dsp:sp modelId="{F719E954-FB61-487D-B21B-0DE230F25666}">
      <dsp:nvSpPr>
        <dsp:cNvPr id="0" name=""/>
        <dsp:cNvSpPr/>
      </dsp:nvSpPr>
      <dsp:spPr>
        <a:xfrm>
          <a:off x="2379359" y="2756736"/>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3511" y="2799725"/>
        <a:ext cx="27310" cy="5462"/>
      </dsp:txXfrm>
    </dsp:sp>
    <dsp:sp modelId="{3F5CAFC2-3B76-4A57-8D8C-B6FC19F0E32B}">
      <dsp:nvSpPr>
        <dsp:cNvPr id="0" name=""/>
        <dsp:cNvSpPr/>
      </dsp:nvSpPr>
      <dsp:spPr>
        <a:xfrm>
          <a:off x="6308" y="2090001"/>
          <a:ext cx="2374850" cy="1424910"/>
        </a:xfrm>
        <a:prstGeom prst="rect">
          <a:avLst/>
        </a:prstGeom>
        <a:solidFill>
          <a:srgbClr val="E0461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GB" sz="1900" i="0" kern="1200"/>
            <a:t>Capacitatea de gestionare a proiectelor</a:t>
          </a:r>
          <a:endParaRPr lang="en-GB" sz="1900" kern="1200"/>
        </a:p>
      </dsp:txBody>
      <dsp:txXfrm>
        <a:off x="6308" y="2090001"/>
        <a:ext cx="2374850" cy="1424910"/>
      </dsp:txXfrm>
    </dsp:sp>
    <dsp:sp modelId="{EEA78D2D-3961-4A51-BFF8-AC986B1D9DA0}">
      <dsp:nvSpPr>
        <dsp:cNvPr id="0" name=""/>
        <dsp:cNvSpPr/>
      </dsp:nvSpPr>
      <dsp:spPr>
        <a:xfrm>
          <a:off x="5300425" y="2756736"/>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44577" y="2799725"/>
        <a:ext cx="27310" cy="5462"/>
      </dsp:txXfrm>
    </dsp:sp>
    <dsp:sp modelId="{C9E0F6C1-71EA-497C-8EEF-8AFE77B90A28}">
      <dsp:nvSpPr>
        <dsp:cNvPr id="0" name=""/>
        <dsp:cNvSpPr/>
      </dsp:nvSpPr>
      <dsp:spPr>
        <a:xfrm>
          <a:off x="2927374" y="2090001"/>
          <a:ext cx="2374850" cy="1424910"/>
        </a:xfrm>
        <a:prstGeom prst="rect">
          <a:avLst/>
        </a:prstGeom>
        <a:solidFill>
          <a:srgbClr val="3A4D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GB" sz="1900" i="0" kern="1200"/>
            <a:t>Capacitatea de a comunica și de a implica părțile interesate</a:t>
          </a:r>
          <a:endParaRPr lang="en-GB" sz="1900" kern="1200"/>
        </a:p>
      </dsp:txBody>
      <dsp:txXfrm>
        <a:off x="2927374" y="2090001"/>
        <a:ext cx="2374850" cy="1424910"/>
      </dsp:txXfrm>
    </dsp:sp>
    <dsp:sp modelId="{74ABB767-DD85-4EEB-9FCA-EE8C08B18915}">
      <dsp:nvSpPr>
        <dsp:cNvPr id="0" name=""/>
        <dsp:cNvSpPr/>
      </dsp:nvSpPr>
      <dsp:spPr>
        <a:xfrm>
          <a:off x="5848440" y="2090001"/>
          <a:ext cx="2374850" cy="1424910"/>
        </a:xfrm>
        <a:prstGeom prst="rect">
          <a:avLst/>
        </a:prstGeom>
        <a:solidFill>
          <a:srgbClr val="B43BD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GB" sz="1900" i="0" kern="1200"/>
            <a:t>Independență puternică</a:t>
          </a:r>
          <a:endParaRPr lang="en-GB" sz="1900" kern="1200"/>
        </a:p>
      </dsp:txBody>
      <dsp:txXfrm>
        <a:off x="5848440" y="2090001"/>
        <a:ext cx="2374850" cy="142491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38CB96-D096-4815-B053-522CFA75E0D4}">
      <dsp:nvSpPr>
        <dsp:cNvPr id="0" name=""/>
        <dsp:cNvSpPr/>
      </dsp:nvSpPr>
      <dsp:spPr>
        <a:xfrm>
          <a:off x="2297906" y="0"/>
          <a:ext cx="3633788" cy="3633788"/>
        </a:xfrm>
        <a:prstGeom prst="diamond">
          <a:avLst/>
        </a:prstGeom>
        <a:solidFill>
          <a:schemeClr val="bg2">
            <a:lumMod val="20000"/>
            <a:lumOff val="80000"/>
          </a:schemeClr>
        </a:solidFill>
        <a:ln>
          <a:noFill/>
        </a:ln>
        <a:effectLst/>
      </dsp:spPr>
      <dsp:style>
        <a:lnRef idx="0">
          <a:scrgbClr r="0" g="0" b="0"/>
        </a:lnRef>
        <a:fillRef idx="1">
          <a:scrgbClr r="0" g="0" b="0"/>
        </a:fillRef>
        <a:effectRef idx="0">
          <a:scrgbClr r="0" g="0" b="0"/>
        </a:effectRef>
        <a:fontRef idx="minor"/>
      </dsp:style>
    </dsp:sp>
    <dsp:sp modelId="{9AF4A6FB-A153-41FD-B3C8-E59955CD4A0C}">
      <dsp:nvSpPr>
        <dsp:cNvPr id="0" name=""/>
        <dsp:cNvSpPr/>
      </dsp:nvSpPr>
      <dsp:spPr>
        <a:xfrm>
          <a:off x="2643115" y="345209"/>
          <a:ext cx="1417177" cy="1417177"/>
        </a:xfrm>
        <a:prstGeom prst="roundRect">
          <a:avLst/>
        </a:prstGeom>
        <a:solidFill>
          <a:srgbClr val="3E9DF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i="0" kern="1200">
              <a:solidFill>
                <a:schemeClr val="tx1"/>
              </a:solidFill>
            </a:rPr>
            <a:t>Manager de proiect și ofițer de advocacy </a:t>
          </a:r>
          <a:endParaRPr lang="en-GB" sz="1600" kern="1200">
            <a:solidFill>
              <a:schemeClr val="tx1"/>
            </a:solidFill>
          </a:endParaRPr>
        </a:p>
      </dsp:txBody>
      <dsp:txXfrm>
        <a:off x="2712296" y="414390"/>
        <a:ext cx="1278815" cy="1278815"/>
      </dsp:txXfrm>
    </dsp:sp>
    <dsp:sp modelId="{E01E9C31-3339-4DE1-B9A8-501CE12C606E}">
      <dsp:nvSpPr>
        <dsp:cNvPr id="0" name=""/>
        <dsp:cNvSpPr/>
      </dsp:nvSpPr>
      <dsp:spPr>
        <a:xfrm>
          <a:off x="4169306" y="345209"/>
          <a:ext cx="1417177" cy="1417177"/>
        </a:xfrm>
        <a:prstGeom prst="roundRect">
          <a:avLst/>
        </a:prstGeom>
        <a:solidFill>
          <a:srgbClr val="60B86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i="0" kern="1200">
              <a:solidFill>
                <a:schemeClr val="tx1"/>
              </a:solidFill>
            </a:rPr>
            <a:t>Consilieri juridici/</a:t>
          </a:r>
        </a:p>
        <a:p>
          <a:pPr marL="0" lvl="0" indent="0" algn="ctr" defTabSz="711200">
            <a:lnSpc>
              <a:spcPct val="90000"/>
            </a:lnSpc>
            <a:spcBef>
              <a:spcPct val="0"/>
            </a:spcBef>
            <a:spcAft>
              <a:spcPct val="35000"/>
            </a:spcAft>
            <a:buNone/>
          </a:pPr>
          <a:r>
            <a:rPr lang="en-GB" sz="1600" i="0" kern="1200">
              <a:solidFill>
                <a:schemeClr val="tx1"/>
              </a:solidFill>
            </a:rPr>
            <a:t>Expert în </a:t>
          </a:r>
          <a:r>
            <a:rPr lang="en-GB" sz="1400" i="0" kern="1200">
              <a:solidFill>
                <a:schemeClr val="tx1"/>
              </a:solidFill>
            </a:rPr>
            <a:t>achiziții </a:t>
          </a:r>
          <a:r>
            <a:rPr lang="en-GB" sz="1600" i="0" kern="1200">
              <a:solidFill>
                <a:schemeClr val="tx1"/>
              </a:solidFill>
            </a:rPr>
            <a:t>publice</a:t>
          </a:r>
          <a:endParaRPr lang="en-GB" sz="1600" kern="1200">
            <a:solidFill>
              <a:schemeClr val="tx1"/>
            </a:solidFill>
          </a:endParaRPr>
        </a:p>
      </dsp:txBody>
      <dsp:txXfrm>
        <a:off x="4238487" y="414390"/>
        <a:ext cx="1278815" cy="1278815"/>
      </dsp:txXfrm>
    </dsp:sp>
    <dsp:sp modelId="{A7E1239A-96EF-4D49-8C19-F3CBAFD5988E}">
      <dsp:nvSpPr>
        <dsp:cNvPr id="0" name=""/>
        <dsp:cNvSpPr/>
      </dsp:nvSpPr>
      <dsp:spPr>
        <a:xfrm>
          <a:off x="2643115" y="1871400"/>
          <a:ext cx="1417177" cy="1417177"/>
        </a:xfrm>
        <a:prstGeom prst="roundRect">
          <a:avLst/>
        </a:prstGeom>
        <a:solidFill>
          <a:srgbClr val="FF913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i="0" kern="1200">
              <a:solidFill>
                <a:schemeClr val="tx1"/>
              </a:solidFill>
            </a:rPr>
            <a:t>Expertiză sectorială (ingineri, arhitecți)</a:t>
          </a:r>
          <a:endParaRPr lang="en-GB" sz="1600" kern="1200">
            <a:solidFill>
              <a:schemeClr val="tx1"/>
            </a:solidFill>
          </a:endParaRPr>
        </a:p>
      </dsp:txBody>
      <dsp:txXfrm>
        <a:off x="2712296" y="1940581"/>
        <a:ext cx="1278815" cy="1278815"/>
      </dsp:txXfrm>
    </dsp:sp>
    <dsp:sp modelId="{703BB322-7AB5-4C9E-BFBF-0A24B4F8FE28}">
      <dsp:nvSpPr>
        <dsp:cNvPr id="0" name=""/>
        <dsp:cNvSpPr/>
      </dsp:nvSpPr>
      <dsp:spPr>
        <a:xfrm>
          <a:off x="4169306" y="1871400"/>
          <a:ext cx="1417177" cy="1417177"/>
        </a:xfrm>
        <a:prstGeom prst="roundRect">
          <a:avLst/>
        </a:prstGeom>
        <a:solidFill>
          <a:srgbClr val="C988D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i="0" kern="1200">
              <a:solidFill>
                <a:schemeClr val="tx1"/>
              </a:solidFill>
            </a:rPr>
            <a:t>Consilier financiar </a:t>
          </a:r>
          <a:endParaRPr lang="en-GB" sz="1600" kern="1200">
            <a:solidFill>
              <a:schemeClr val="tx1"/>
            </a:solidFill>
          </a:endParaRPr>
        </a:p>
      </dsp:txBody>
      <dsp:txXfrm>
        <a:off x="4238487" y="1940581"/>
        <a:ext cx="1278815" cy="127881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5ECC1C-BA65-4FD6-88EB-28F8E499DD98}">
      <dsp:nvSpPr>
        <dsp:cNvPr id="0" name=""/>
        <dsp:cNvSpPr/>
      </dsp:nvSpPr>
      <dsp:spPr>
        <a:xfrm>
          <a:off x="2511895" y="236670"/>
          <a:ext cx="1797865" cy="1797865"/>
        </a:xfrm>
        <a:prstGeom prst="pieWedg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i="0" kern="1200">
              <a:solidFill>
                <a:schemeClr val="bg1"/>
              </a:solidFill>
            </a:rPr>
            <a:t>Asistența tehnică a Comisiei Europene </a:t>
          </a:r>
          <a:endParaRPr lang="en-GB" sz="1200" b="1" kern="1200">
            <a:solidFill>
              <a:schemeClr val="bg1"/>
            </a:solidFill>
          </a:endParaRPr>
        </a:p>
      </dsp:txBody>
      <dsp:txXfrm>
        <a:off x="3038477" y="763252"/>
        <a:ext cx="1271283" cy="1271283"/>
      </dsp:txXfrm>
    </dsp:sp>
    <dsp:sp modelId="{37027450-4448-4E24-9E66-89361863D289}">
      <dsp:nvSpPr>
        <dsp:cNvPr id="0" name=""/>
        <dsp:cNvSpPr/>
      </dsp:nvSpPr>
      <dsp:spPr>
        <a:xfrm rot="5400000">
          <a:off x="4392803" y="236670"/>
          <a:ext cx="1797865" cy="1797865"/>
        </a:xfrm>
        <a:prstGeom prst="pieWedge">
          <a:avLst/>
        </a:prstGeom>
        <a:solidFill>
          <a:srgbClr val="228FF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i="0" kern="1200">
              <a:solidFill>
                <a:schemeClr val="bg1"/>
              </a:solidFill>
            </a:rPr>
            <a:t>Asistență tehnică la nivelul statelor membre</a:t>
          </a:r>
          <a:endParaRPr lang="en-GB" sz="1200" b="1" kern="1200">
            <a:solidFill>
              <a:schemeClr val="bg1"/>
            </a:solidFill>
          </a:endParaRPr>
        </a:p>
      </dsp:txBody>
      <dsp:txXfrm rot="-5400000">
        <a:off x="4392803" y="763252"/>
        <a:ext cx="1271283" cy="1271283"/>
      </dsp:txXfrm>
    </dsp:sp>
    <dsp:sp modelId="{2DB6285C-42F4-4101-B1FC-0483FA20F77E}">
      <dsp:nvSpPr>
        <dsp:cNvPr id="0" name=""/>
        <dsp:cNvSpPr/>
      </dsp:nvSpPr>
      <dsp:spPr>
        <a:xfrm rot="10800000">
          <a:off x="4341312" y="2134469"/>
          <a:ext cx="1900847" cy="1764083"/>
        </a:xfrm>
        <a:prstGeom prst="pieWedge">
          <a:avLst/>
        </a:prstGeom>
        <a:solidFill>
          <a:srgbClr val="68BC6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i="0" kern="1200">
              <a:solidFill>
                <a:schemeClr val="bg1"/>
              </a:solidFill>
            </a:rPr>
            <a:t>Bugetele naționale și donatorii internaționali</a:t>
          </a:r>
          <a:endParaRPr lang="en-GB" sz="1200" b="1" kern="1200">
            <a:solidFill>
              <a:schemeClr val="bg1"/>
            </a:solidFill>
          </a:endParaRPr>
        </a:p>
      </dsp:txBody>
      <dsp:txXfrm rot="10800000">
        <a:off x="4341312" y="2134469"/>
        <a:ext cx="1344102" cy="1247395"/>
      </dsp:txXfrm>
    </dsp:sp>
    <dsp:sp modelId="{9252E511-ACAE-4584-BA0B-882E96CA5BA5}">
      <dsp:nvSpPr>
        <dsp:cNvPr id="0" name=""/>
        <dsp:cNvSpPr/>
      </dsp:nvSpPr>
      <dsp:spPr>
        <a:xfrm rot="16200000">
          <a:off x="2511895" y="2117578"/>
          <a:ext cx="1797865" cy="1797865"/>
        </a:xfrm>
        <a:prstGeom prst="pieWedg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i="0" kern="1200">
              <a:solidFill>
                <a:schemeClr val="bg1"/>
              </a:solidFill>
            </a:rPr>
            <a:t>Fonduri strânse de OSC însuși </a:t>
          </a:r>
          <a:endParaRPr lang="en-GB" sz="1200" b="1" kern="1200">
            <a:solidFill>
              <a:schemeClr val="bg1"/>
            </a:solidFill>
          </a:endParaRPr>
        </a:p>
      </dsp:txBody>
      <dsp:txXfrm rot="5400000">
        <a:off x="3038477" y="2117578"/>
        <a:ext cx="1271283" cy="1271283"/>
      </dsp:txXfrm>
    </dsp:sp>
    <dsp:sp modelId="{DAEBFBFE-5E56-40D5-ADE3-3AB3D5AA5A10}">
      <dsp:nvSpPr>
        <dsp:cNvPr id="0" name=""/>
        <dsp:cNvSpPr/>
      </dsp:nvSpPr>
      <dsp:spPr>
        <a:xfrm>
          <a:off x="6683015" y="1546242"/>
          <a:ext cx="620741" cy="539774"/>
        </a:xfrm>
        <a:prstGeom prst="circular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E16958E4-4BFD-4D64-AA33-6980C931B0CB}">
      <dsp:nvSpPr>
        <dsp:cNvPr id="0" name=""/>
        <dsp:cNvSpPr/>
      </dsp:nvSpPr>
      <dsp:spPr>
        <a:xfrm rot="10800000">
          <a:off x="6466842" y="1501649"/>
          <a:ext cx="620741" cy="539774"/>
        </a:xfrm>
        <a:prstGeom prst="circular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C4A974-F181-4014-8EDE-12FC44701F68}" type="datetimeFigureOut">
              <a:rPr lang="en-NL" smtClean="0"/>
              <a:t>02/20/2025</a:t>
            </a:fld>
            <a:endParaRPr lang="en-NL"/>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Faceți clic pentru a edita stilurile de text Master</a:t>
            </a:r>
          </a:p>
          <a:p>
            <a:pPr lvl="1"/>
            <a:r>
              <a:rPr lang="en-US"/>
              <a:t>Al doilea nivel</a:t>
            </a:r>
          </a:p>
          <a:p>
            <a:pPr lvl="2"/>
            <a:r>
              <a:rPr lang="en-US"/>
              <a:t>Al treilea nivel</a:t>
            </a:r>
          </a:p>
          <a:p>
            <a:pPr lvl="3"/>
            <a:r>
              <a:rPr lang="en-US"/>
              <a:t>Al patrulea nivel</a:t>
            </a:r>
          </a:p>
          <a:p>
            <a:pPr lvl="4"/>
            <a:r>
              <a:rPr lang="en-US"/>
              <a:t>Al cincilea nivel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DE14DF-FE82-4B52-95E9-EBCC0A05B0C7}" type="slidenum">
              <a:rPr lang="en-NL" smtClean="0"/>
              <a:t>‹#›</a:t>
            </a:fld>
            <a:endParaRPr lang="en-NL"/>
          </a:p>
        </p:txBody>
      </p:sp>
    </p:spTree>
    <p:extLst>
      <p:ext uri="{BB962C8B-B14F-4D97-AF65-F5344CB8AC3E}">
        <p14:creationId xmlns:p14="http://schemas.microsoft.com/office/powerpoint/2010/main" val="716830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transparency.org/en/publications/integrity-pact-collective-action-good-governance-business-integrity-public-procurement"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transparency.org/en/projects/integrity-pact-global-standard/integrity-pacts-around-the-world"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transparency.org/en/projects/integrity-pact-global-standard"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c.europa.eu/regional_policy/sources/policy/how/improving-investment/training/2024/3.2_IP_RDA_West_Romania.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3</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06126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indent="-228600">
              <a:buFont typeface="+mj-lt"/>
              <a:buAutoNum type="arabicPeriod"/>
            </a:pPr>
            <a:r>
              <a:rPr lang="en-GB" dirty="0"/>
              <a:t>Identification and selection of the civil society CSO-monitor is a key step. </a:t>
            </a:r>
            <a:r>
              <a:rPr lang="en-GB" b="1" dirty="0"/>
              <a:t>Criteria can vary but must include</a:t>
            </a:r>
            <a:r>
              <a:rPr lang="en-GB" dirty="0"/>
              <a:t>: expertise in public procurement, expertise in policy area (energy, road transport), expertise in open data sources, Project management capacity, Capacity to communicate and engage stakeholders, strong  independence.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Capacity of the CSO will include: technical expertise (procurement, good governance, policy area), project management, communication and stakeholder management. You need to work with a CSO with </a:t>
            </a:r>
            <a:r>
              <a:rPr lang="en-GB" b="1" dirty="0"/>
              <a:t>technical capacity in the sector involved </a:t>
            </a:r>
            <a:r>
              <a:rPr lang="en-GB" dirty="0"/>
              <a:t>(transport, waste, etc) of the PP. The CSO could hire external experts if needed.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Among the criteria you should look for a CSO who has the </a:t>
            </a:r>
            <a:r>
              <a:rPr lang="en-GB" b="1" dirty="0"/>
              <a:t>capacity to communicate the complexity of the project </a:t>
            </a:r>
            <a:r>
              <a:rPr lang="en-GB" dirty="0"/>
              <a:t>to the wider public. Indeed, CSO should do stakeholder management to mediate between parties and to be able to offer citizens engagement. This could be done with on-the-spot visits or setting up platform to collect questions from citizens.  </a:t>
            </a:r>
          </a:p>
          <a:p>
            <a:pPr marL="228600" indent="-228600">
              <a:buFont typeface="+mj-lt"/>
              <a:buAutoNum type="arabicPeriod"/>
            </a:pPr>
            <a:r>
              <a:rPr lang="en-GB" b="1" dirty="0"/>
              <a:t>Independence criteria</a:t>
            </a:r>
            <a:r>
              <a:rPr lang="en-GB" dirty="0"/>
              <a:t>: the CSO must be a civil society organisation, it should not be a company oriented to profit. Clear and transparent governance structure, Annual reports on organisation’s operations, programmes, projects, activities as well as transparent financial management and funding sources.  </a:t>
            </a:r>
          </a:p>
          <a:p>
            <a:endParaRPr lang="en-GB" dirty="0"/>
          </a:p>
          <a:p>
            <a:r>
              <a:rPr lang="en-GB" dirty="0"/>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Repeat here again that you should organise a </a:t>
            </a:r>
            <a:r>
              <a:rPr lang="en-GB" b="1" dirty="0"/>
              <a:t>call for proposals</a:t>
            </a:r>
            <a:r>
              <a:rPr lang="en-GB" dirty="0"/>
              <a:t>. The selection procedure should be done through an open call for proposal with a grant for IP implementation and monitoring. We </a:t>
            </a:r>
            <a:r>
              <a:rPr lang="en-GB" b="1" dirty="0"/>
              <a:t>cannot select CSO through a tender </a:t>
            </a:r>
            <a:r>
              <a:rPr lang="en-GB" dirty="0"/>
              <a:t>as we cannot exclude operators which fulfil criteria. Here IP is a policy objective of the EU and it is not  a service: there is a public benefit at the end (not private gains).</a:t>
            </a:r>
          </a:p>
          <a:p>
            <a:pPr marL="228600" indent="-228600">
              <a:buFont typeface="+mj-lt"/>
              <a:buAutoNum type="arabicPeriod"/>
            </a:pPr>
            <a:r>
              <a:rPr lang="en-GB" dirty="0"/>
              <a:t>It is possible that CSO will respond to your call for proposal </a:t>
            </a:r>
            <a:r>
              <a:rPr lang="en-GB" b="1" dirty="0"/>
              <a:t>with a consortium of partners to complement each other strengths</a:t>
            </a:r>
            <a:r>
              <a:rPr lang="en-GB" dirty="0"/>
              <a:t>. In the Latvian case the international research/survey on IP  is carried out not by a single CSO but by a consortium of them.</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12</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0343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53B90-9D43-6CB1-BEFB-1130F2B03E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E02449-620A-9BC3-4263-78FED0CC00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0B90D0-8301-5BC6-BD2F-7EDA493F6D14}"/>
              </a:ext>
            </a:extLst>
          </p:cNvPr>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200" dirty="0"/>
              <a:t>Speaking points: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b="0" dirty="0"/>
              <a:t>You need different skills and people to run an IP</a:t>
            </a:r>
            <a:r>
              <a:rPr lang="en-GB" sz="1200" b="1" dirty="0"/>
              <a:t>. At minimum </a:t>
            </a:r>
            <a:r>
              <a:rPr lang="en-GB" sz="1200" b="0" dirty="0"/>
              <a:t>you need a project manager and advocacy officer, legal advisors or Public Procurement expert, some sector expertise (engineer, architects) and a financial advisor.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b="1" dirty="0"/>
              <a:t>Independency of the monitoring teams is essential</a:t>
            </a:r>
            <a:r>
              <a:rPr lang="en-GB" sz="1200" dirty="0"/>
              <a:t>. We have a choice to selecting experts on specific sectors from the academia or from the private sector/consultancies. The advantage of hiring  academia is to ensure more independency compared to consultancies who are driven by profit.  </a:t>
            </a:r>
          </a:p>
          <a:p>
            <a:pPr marL="0" marR="0" lvl="0" indent="0" algn="l" defTabSz="914400" rtl="0" eaLnBrk="1" fontAlgn="t" latinLnBrk="0" hangingPunct="1">
              <a:lnSpc>
                <a:spcPct val="100000"/>
              </a:lnSpc>
              <a:spcBef>
                <a:spcPts val="0"/>
              </a:spcBef>
              <a:spcAft>
                <a:spcPts val="0"/>
              </a:spcAft>
              <a:buClrTx/>
              <a:buSzTx/>
              <a:buFontTx/>
              <a:buNone/>
              <a:tabLst/>
              <a:defRPr/>
            </a:pPr>
            <a:endParaRPr lang="en-GB" sz="1200" dirty="0"/>
          </a:p>
          <a:p>
            <a:endParaRPr lang="en-GB" dirty="0"/>
          </a:p>
        </p:txBody>
      </p:sp>
      <p:sp>
        <p:nvSpPr>
          <p:cNvPr id="4" name="Slide Number Placeholder 3">
            <a:extLst>
              <a:ext uri="{FF2B5EF4-FFF2-40B4-BE49-F238E27FC236}">
                <a16:creationId xmlns:a16="http://schemas.microsoft.com/office/drawing/2014/main" id="{69938430-AD66-A30C-5407-9069B967A51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13</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47742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200" dirty="0"/>
              <a:t>Speaking points: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The EC has provided for the launch of the pilot phase of IP in 2016-2022 but </a:t>
            </a:r>
            <a:r>
              <a:rPr lang="en-GB" sz="1200" b="1" dirty="0"/>
              <a:t>will not support more pilots</a:t>
            </a:r>
            <a:r>
              <a:rPr lang="en-GB" sz="1200" dirty="0"/>
              <a:t>. DG REGIO has launched in 2024 </a:t>
            </a:r>
            <a:r>
              <a:rPr lang="en-GB" sz="1200" b="1" dirty="0"/>
              <a:t>an IP Helpdesk </a:t>
            </a:r>
            <a:r>
              <a:rPr lang="en-GB" sz="1200" dirty="0"/>
              <a:t>which can provide necessary clarifications to implementing the IP.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In 2021-2027 the programmes themselves are financing the IP either through </a:t>
            </a:r>
            <a:r>
              <a:rPr lang="en-GB" sz="1200" b="1" dirty="0"/>
              <a:t>earmarking TA (technical assistance) programmes or TA priorities </a:t>
            </a:r>
            <a:r>
              <a:rPr lang="en-GB" sz="1200" dirty="0"/>
              <a:t>or </a:t>
            </a:r>
            <a:r>
              <a:rPr lang="en-GB" sz="1200" b="1" dirty="0"/>
              <a:t>from the projects themselves</a:t>
            </a:r>
            <a:r>
              <a:rPr lang="en-GB" sz="1200" dirty="0"/>
              <a:t>. Within TA, there is in CPR an Intervention field 170 “improve the capacity of programme authorities and bodies linked to the implementation of the funds”.</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The IP will need to have a proper budget and you need to foresee sufficient budget for preparation costs, for implementation and monitoring (salaries of those who will be part of the monitoring team, travel, equipment).  </a:t>
            </a:r>
          </a:p>
          <a:p>
            <a:pPr marL="0" marR="0" lvl="0" indent="0" algn="l" defTabSz="914400" rtl="0" eaLnBrk="1" fontAlgn="t" latinLnBrk="0" hangingPunct="1">
              <a:lnSpc>
                <a:spcPct val="100000"/>
              </a:lnSpc>
              <a:spcBef>
                <a:spcPts val="0"/>
              </a:spcBef>
              <a:spcAft>
                <a:spcPts val="0"/>
              </a:spcAft>
              <a:buClrTx/>
              <a:buSzTx/>
              <a:buFontTx/>
              <a:buNone/>
              <a:tabLst/>
              <a:defRPr/>
            </a:pPr>
            <a:endParaRPr lang="en-GB" sz="1200" dirty="0"/>
          </a:p>
          <a:p>
            <a:pPr marL="0" algn="l" rtl="0" eaLnBrk="1" fontAlgn="t" latinLnBrk="0" hangingPunct="1"/>
            <a:r>
              <a:rPr lang="en-US" sz="1200" b="0" i="0" u="none" strike="noStrike" kern="1200" dirty="0">
                <a:solidFill>
                  <a:srgbClr val="FFFFFF"/>
                </a:solidFill>
                <a:effectLst/>
                <a:latin typeface="Verdana" panose="020B0604030504040204" pitchFamily="34" charset="0"/>
              </a:rPr>
              <a:t>Presentation tips: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US" sz="1200" b="0" i="0" u="none" strike="noStrike" kern="1200" dirty="0">
                <a:solidFill>
                  <a:srgbClr val="FFFFFF"/>
                </a:solidFill>
                <a:effectLst/>
                <a:latin typeface="Verdana" panose="020B0604030504040204" pitchFamily="34" charset="0"/>
              </a:rPr>
              <a:t>An Average</a:t>
            </a:r>
            <a:r>
              <a:rPr lang="en-GB" sz="1200" b="0" i="0" u="none" strike="noStrike" kern="1200" dirty="0">
                <a:solidFill>
                  <a:srgbClr val="FFFFFF"/>
                </a:solidFill>
                <a:effectLst/>
                <a:latin typeface="Verdana" panose="020B0604030504040204" pitchFamily="34" charset="0"/>
              </a:rPr>
              <a:t> </a:t>
            </a:r>
            <a:r>
              <a:rPr lang="en-GB" sz="1200" b="1" i="0" u="none" strike="noStrike" kern="1200" dirty="0">
                <a:solidFill>
                  <a:srgbClr val="FFFFFF"/>
                </a:solidFill>
                <a:effectLst/>
                <a:latin typeface="Verdana" panose="020B0604030504040204" pitchFamily="34" charset="0"/>
              </a:rPr>
              <a:t>“large”</a:t>
            </a:r>
            <a:r>
              <a:rPr lang="en-US" sz="1200" b="1" i="0" u="none" strike="noStrike" kern="1200" dirty="0">
                <a:solidFill>
                  <a:srgbClr val="FFFFFF"/>
                </a:solidFill>
                <a:effectLst/>
                <a:latin typeface="Verdana" panose="020B0604030504040204" pitchFamily="34" charset="0"/>
              </a:rPr>
              <a:t> IP cost (5 years) costs €325,000 </a:t>
            </a:r>
            <a:r>
              <a:rPr lang="en-US" sz="1200" b="0" i="0" u="none" strike="noStrike" kern="1200" dirty="0">
                <a:solidFill>
                  <a:srgbClr val="FFFFFF"/>
                </a:solidFill>
                <a:effectLst/>
                <a:latin typeface="Verdana" panose="020B0604030504040204" pitchFamily="34" charset="0"/>
              </a:rPr>
              <a:t>and on </a:t>
            </a:r>
            <a:r>
              <a:rPr lang="en-US" sz="1200" b="1" i="0" u="none" strike="noStrike" kern="1200" dirty="0">
                <a:solidFill>
                  <a:srgbClr val="000000"/>
                </a:solidFill>
                <a:effectLst/>
                <a:latin typeface="Verdana" panose="020B0604030504040204" pitchFamily="34" charset="0"/>
              </a:rPr>
              <a:t>Average IP cost per year</a:t>
            </a:r>
            <a:r>
              <a:rPr lang="en-GB" sz="1200" b="1" i="0" u="none" strike="noStrike" kern="1200" dirty="0">
                <a:solidFill>
                  <a:schemeClr val="tx1"/>
                </a:solidFill>
                <a:effectLst/>
                <a:latin typeface="Arial" panose="020B0604020202020204" pitchFamily="34" charset="0"/>
              </a:rPr>
              <a:t> </a:t>
            </a:r>
            <a:r>
              <a:rPr lang="en-US" sz="1200" b="1" i="0" u="none" strike="noStrike" kern="1200" dirty="0">
                <a:solidFill>
                  <a:srgbClr val="000000"/>
                </a:solidFill>
                <a:effectLst/>
                <a:latin typeface="Verdana" panose="020B0604030504040204" pitchFamily="34" charset="0"/>
              </a:rPr>
              <a:t>€65,000</a:t>
            </a:r>
            <a:r>
              <a:rPr lang="en-GB" sz="1200" b="0" i="0" u="none" strike="noStrike" kern="1200" dirty="0">
                <a:solidFill>
                  <a:schemeClr val="tx1"/>
                </a:solidFill>
                <a:effectLst/>
                <a:latin typeface="Arial" panose="020B0604020202020204" pitchFamily="34" charset="0"/>
              </a:rPr>
              <a:t>. Considering the % of cost of the IP over the project. </a:t>
            </a:r>
            <a:r>
              <a:rPr lang="en-US" sz="1050" b="0" i="0" u="none" strike="noStrike" kern="1200" dirty="0">
                <a:solidFill>
                  <a:srgbClr val="FFFFFF"/>
                </a:solidFill>
                <a:effectLst/>
                <a:latin typeface="Verdana" panose="020B0604030504040204" pitchFamily="34" charset="0"/>
              </a:rPr>
              <a:t>Depending on the project value the average </a:t>
            </a:r>
            <a:r>
              <a:rPr lang="en-GB" sz="1050" b="0" i="0" u="none" strike="noStrike" kern="1200" dirty="0">
                <a:solidFill>
                  <a:srgbClr val="FFFFFF"/>
                </a:solidFill>
                <a:effectLst/>
                <a:latin typeface="Verdana" panose="020B0604030504040204" pitchFamily="34" charset="0"/>
              </a:rPr>
              <a:t>“large” </a:t>
            </a:r>
            <a:r>
              <a:rPr lang="en-US" sz="1050" b="0" i="0" u="none" strike="noStrike" kern="1200" dirty="0">
                <a:solidFill>
                  <a:srgbClr val="FFFFFF"/>
                </a:solidFill>
                <a:effectLst/>
                <a:latin typeface="Verdana" panose="020B0604030504040204" pitchFamily="34" charset="0"/>
              </a:rPr>
              <a:t>IP cost i</a:t>
            </a:r>
            <a:r>
              <a:rPr lang="en-US" sz="1000" b="0" i="0" u="none" strike="noStrike" kern="1200" dirty="0">
                <a:solidFill>
                  <a:srgbClr val="000000"/>
                </a:solidFill>
                <a:effectLst/>
                <a:latin typeface="Verdana" panose="020B0604030504040204" pitchFamily="34" charset="0"/>
              </a:rPr>
              <a:t>n small projects (worth €1-4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 15-20%, in medium projects (worth €12-15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a:t>
            </a:r>
            <a:r>
              <a:rPr lang="en-GB" sz="1200" b="0" i="0" u="none" strike="noStrike" kern="1200" dirty="0">
                <a:solidFill>
                  <a:schemeClr val="tx1"/>
                </a:solidFill>
                <a:effectLst/>
                <a:latin typeface="Arial" panose="020B0604020202020204" pitchFamily="34" charset="0"/>
              </a:rPr>
              <a:t> </a:t>
            </a:r>
            <a:r>
              <a:rPr lang="en-US" sz="1000" b="0" i="0" u="none" strike="noStrike" kern="1200" dirty="0">
                <a:solidFill>
                  <a:srgbClr val="000000"/>
                </a:solidFill>
                <a:effectLst/>
                <a:latin typeface="Verdana" panose="020B0604030504040204" pitchFamily="34" charset="0"/>
              </a:rPr>
              <a:t>2-3%, and in large projects (worth €100-150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 0.2-0.3%. </a:t>
            </a:r>
            <a:r>
              <a:rPr lang="en-GB" sz="1200" dirty="0"/>
              <a:t>It makes more sense to have IP for medium-high project where IP is a small % of the project costs.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14</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31211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F8357-E1B5-9A50-7F1E-98E2445E9D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EB4003-A290-2C76-A605-BE27E54EF6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2AE49E-3EFB-33F7-4FE4-8C44E396377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main risk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legal obstacles in the work of the CSO monitor itself</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 CSO may sometimes not be able to attend the evaluation of the bidders in order to guarantee absence of corrupt practice. If the  CSO monitor cannot participate to the evaluation/awarding processes then it should at least review the work immediately after before the contract is signed.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There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reputational risks in the IP</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if the CSO does not have the trust of the public. You need to plan and manage this risk. There could be negative publicity (information by opposed interests might “pollute” the discussion), misunderstandings of the IP and lack of understanding of the role of the CSO itself, or there could be an idea that the IP is just cosmetic but not of substantial change. The CSO should foresee an appropriate communication strategy.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Finally, there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stakeholder risks as well</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Public officials might be reluctant and lack commitment since it is not a mandatory element. Supplies could also refrain from committing  if there is a fear of administrative burden. Local communities might be opposed to the project itself (sometimes we see citizens do not like a high-speed train coming through their valley, or a waste management site to be placed in their back garden). Counter that with tone from the top, with well-informed project selection, with timely and proper consultation.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It is never a pleasant topic, but IP need to include </a:t>
            </a:r>
            <a:r>
              <a:rPr kumimoji="0" lang="en-GB" sz="1200" b="1" i="0" u="none" strike="noStrike" kern="1200" cap="none" spc="0" normalizeH="0" baseline="0" noProof="0" dirty="0">
                <a:ln>
                  <a:noFill/>
                </a:ln>
                <a:solidFill>
                  <a:prstClr val="black"/>
                </a:solidFill>
                <a:effectLst/>
                <a:uLnTx/>
                <a:uFillTx/>
                <a:latin typeface="+mn-lt"/>
                <a:ea typeface="+mn-ea"/>
                <a:cs typeface="+mn-cs"/>
              </a:rPr>
              <a:t>risk management </a:t>
            </a:r>
            <a:r>
              <a:rPr kumimoji="0" lang="en-GB" sz="1200" b="0" i="0" u="none" strike="noStrike" kern="1200" cap="none" spc="0" normalizeH="0" baseline="0" noProof="0" dirty="0">
                <a:ln>
                  <a:noFill/>
                </a:ln>
                <a:solidFill>
                  <a:prstClr val="black"/>
                </a:solidFill>
                <a:effectLst/>
                <a:uLnTx/>
                <a:uFillTx/>
                <a:latin typeface="+mn-lt"/>
                <a:ea typeface="+mn-ea"/>
                <a:cs typeface="+mn-cs"/>
              </a:rPr>
              <a:t>. Risks can be identified in advance and mitigated. </a:t>
            </a:r>
            <a:r>
              <a:rPr kumimoji="0" lang="en-GB" sz="1200" b="1" i="0" u="none" strike="noStrike" kern="1200" cap="none" spc="0" normalizeH="0" baseline="0" noProof="0" dirty="0">
                <a:ln>
                  <a:noFill/>
                </a:ln>
                <a:solidFill>
                  <a:prstClr val="black"/>
                </a:solidFill>
                <a:effectLst/>
                <a:uLnTx/>
                <a:uFillTx/>
                <a:latin typeface="+mn-lt"/>
                <a:ea typeface="+mn-ea"/>
                <a:cs typeface="+mn-cs"/>
              </a:rPr>
              <a:t>The main risk is with delays </a:t>
            </a:r>
            <a:r>
              <a:rPr kumimoji="0" lang="en-GB" sz="1200" b="0" i="0" u="none" strike="noStrike" kern="1200" cap="none" spc="0" normalizeH="0" baseline="0" noProof="0" dirty="0">
                <a:ln>
                  <a:noFill/>
                </a:ln>
                <a:solidFill>
                  <a:prstClr val="black"/>
                </a:solidFill>
                <a:effectLst/>
                <a:uLnTx/>
                <a:uFillTx/>
                <a:latin typeface="+mn-lt"/>
                <a:ea typeface="+mn-ea"/>
                <a:cs typeface="+mn-cs"/>
              </a:rPr>
              <a:t>in the process due to red-tape, financial management, PP process, lack of capacity of the CA. You will need to extend the IP length (not per se the budget) to bridge the gap. </a:t>
            </a:r>
          </a:p>
          <a:p>
            <a:endParaRPr lang="en-GB" dirty="0"/>
          </a:p>
        </p:txBody>
      </p:sp>
      <p:sp>
        <p:nvSpPr>
          <p:cNvPr id="4" name="Slide Number Placeholder 3">
            <a:extLst>
              <a:ext uri="{FF2B5EF4-FFF2-40B4-BE49-F238E27FC236}">
                <a16:creationId xmlns:a16="http://schemas.microsoft.com/office/drawing/2014/main" id="{5122FD7B-EC78-B5C8-E6C3-1A38E3FD7F4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15</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8859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20000"/>
              </a:spcBef>
              <a:spcAft>
                <a:spcPct val="0"/>
              </a:spcAft>
              <a:buClr>
                <a:srgbClr val="0F5494"/>
              </a:buClr>
              <a:buSzPts val="1200"/>
              <a:buFontTx/>
              <a:buNone/>
              <a:tabLst/>
              <a:defRPr/>
            </a:pPr>
            <a:r>
              <a:rPr lang="en-US" sz="1200" dirty="0">
                <a:effectLst/>
                <a:ea typeface="Calibri" panose="020F0502020204030204" pitchFamily="34" charset="0"/>
                <a:cs typeface="Times New Roman" panose="02020603050405020304" pitchFamily="18" charset="0"/>
              </a:rPr>
              <a:t>Additional links: </a:t>
            </a:r>
          </a:p>
          <a:p>
            <a:pPr marL="228600" marR="0" lvl="0" indent="-228600" algn="l" defTabSz="914400" rtl="0" eaLnBrk="1" fontAlgn="base" latinLnBrk="0" hangingPunct="1">
              <a:lnSpc>
                <a:spcPct val="100000"/>
              </a:lnSpc>
              <a:spcBef>
                <a:spcPct val="20000"/>
              </a:spcBef>
              <a:spcAft>
                <a:spcPct val="0"/>
              </a:spcAft>
              <a:buClr>
                <a:srgbClr val="0F5494"/>
              </a:buClr>
              <a:buSzPts val="1200"/>
              <a:buFont typeface="+mj-lt"/>
              <a:buAutoNum type="arabicPeriod"/>
              <a:tabLst/>
              <a:defRPr/>
            </a:pPr>
            <a:r>
              <a:rPr lang="en-GB" dirty="0"/>
              <a:t>The Integrity Pact – Harnessing collective action for good governance and business integrity in public procurement </a:t>
            </a:r>
            <a:r>
              <a:rPr lang="en-GB" sz="1200" dirty="0">
                <a:solidFill>
                  <a:srgbClr val="0F5494"/>
                </a:solidFill>
                <a:latin typeface="Verdana"/>
                <a:ea typeface="Calibri" panose="020F0502020204030204" pitchFamily="34" charset="0"/>
                <a:cs typeface="Arial" panose="020B0604020202020204" pitchFamily="34" charset="0"/>
                <a:hlinkClick r:id="rId3"/>
              </a:rPr>
              <a:t>https://www.transparency.org/en/publications/integrity-pact-collective-action-good-governance-business-integrity-public-procurement</a:t>
            </a:r>
            <a:r>
              <a:rPr lang="en-GB" sz="1200" dirty="0">
                <a:solidFill>
                  <a:srgbClr val="0F5494"/>
                </a:solidFill>
                <a:latin typeface="Verdana"/>
                <a:ea typeface="Calibri" panose="020F0502020204030204" pitchFamily="34" charset="0"/>
                <a:cs typeface="Arial" panose="020B0604020202020204" pitchFamily="34" charset="0"/>
              </a:rPr>
              <a:t> </a:t>
            </a:r>
          </a:p>
          <a:p>
            <a:pPr marL="228600" marR="0" lvl="0" indent="-228600" algn="l" defTabSz="914400" rtl="0" eaLnBrk="1" fontAlgn="base" latinLnBrk="0" hangingPunct="1">
              <a:lnSpc>
                <a:spcPct val="100000"/>
              </a:lnSpc>
              <a:spcBef>
                <a:spcPct val="20000"/>
              </a:spcBef>
              <a:spcAft>
                <a:spcPct val="0"/>
              </a:spcAft>
              <a:buClr>
                <a:srgbClr val="0F5494"/>
              </a:buClr>
              <a:buSzPts val="1200"/>
              <a:buFont typeface="+mj-lt"/>
              <a:buAutoNum type="arabicPeriod"/>
              <a:tabLst/>
              <a:defRPr/>
            </a:pPr>
            <a:r>
              <a:rPr lang="en-GB" b="0" i="0" cap="none" dirty="0">
                <a:solidFill>
                  <a:srgbClr val="000000"/>
                </a:solidFill>
                <a:effectLst/>
                <a:latin typeface="Oswald" panose="00000500000000000000" pitchFamily="2" charset="0"/>
              </a:rPr>
              <a:t>Integrity Pact – A global standard for safeguarding strategic public investments </a:t>
            </a:r>
            <a:r>
              <a:rPr lang="en-GB" dirty="0">
                <a:hlinkClick r:id="rId4"/>
              </a:rPr>
              <a:t>Integrity pacts around the world - Transparency.org</a:t>
            </a:r>
            <a:endParaRPr lang="en-GB" dirty="0"/>
          </a:p>
        </p:txBody>
      </p:sp>
      <p:sp>
        <p:nvSpPr>
          <p:cNvPr id="4" name="Slide Number Placeholder 3"/>
          <p:cNvSpPr>
            <a:spLocks noGrp="1"/>
          </p:cNvSpPr>
          <p:nvPr>
            <p:ph type="sldNum" sz="quarter" idx="5"/>
          </p:nvPr>
        </p:nvSpPr>
        <p:spPr/>
        <p:txBody>
          <a:bodyPr/>
          <a:lstStyle/>
          <a:p>
            <a:fld id="{A6DE14DF-FE82-4B52-95E9-EBCC0A05B0C7}" type="slidenum">
              <a:rPr lang="en-NL" smtClean="0"/>
              <a:t>16</a:t>
            </a:fld>
            <a:endParaRPr lang="en-NL"/>
          </a:p>
        </p:txBody>
      </p:sp>
    </p:spTree>
    <p:extLst>
      <p:ext uri="{BB962C8B-B14F-4D97-AF65-F5344CB8AC3E}">
        <p14:creationId xmlns:p14="http://schemas.microsoft.com/office/powerpoint/2010/main" val="1187068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4</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57844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0F5494"/>
                </a:solidFill>
              </a:rPr>
              <a:t>Speaking points: </a:t>
            </a:r>
          </a:p>
          <a:p>
            <a:pPr marL="228600" indent="-228600">
              <a:buFont typeface="+mj-lt"/>
              <a:buAutoNum type="arabicPeriod"/>
            </a:pPr>
            <a:r>
              <a:rPr lang="en-GB" b="1" dirty="0"/>
              <a:t>Collective action </a:t>
            </a:r>
            <a:r>
              <a:rPr lang="en-GB" dirty="0"/>
              <a:t>is the framework for IP: collective action is the effort by civil society to engage with public authorities. IP is an example of collective action where we are trying to improve PP. IP </a:t>
            </a:r>
            <a:r>
              <a:rPr lang="en-GB" sz="1200" dirty="0">
                <a:solidFill>
                  <a:srgbClr val="0F5494"/>
                </a:solidFill>
              </a:rPr>
              <a:t>are in most cases voluntary and do involving 3 bodies: Civil Society Organisation as a third party,  the suppliers and the Contracting Authority (CA).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can be seen as an </a:t>
            </a:r>
            <a:r>
              <a:rPr lang="en-GB" sz="1200" b="1" dirty="0"/>
              <a:t>innovative way of improving efficiency in projects funded </a:t>
            </a:r>
            <a:r>
              <a:rPr lang="en-GB" sz="1200" dirty="0"/>
              <a:t>by EU funds, The goal of IP is to contribute to create a </a:t>
            </a:r>
            <a:r>
              <a:rPr lang="en-GB" sz="1200" b="1" dirty="0"/>
              <a:t>climate of trust for </a:t>
            </a:r>
            <a:r>
              <a:rPr lang="en-GB" sz="1200" dirty="0"/>
              <a:t>the success of the programme by improving the PP procedure. IP should be deployed as part of the broader framework of transparent PA. In the monitoring agreement the CSO will support IP commitments, transparency and social accountability. </a:t>
            </a:r>
            <a:r>
              <a:rPr lang="en-GB" dirty="0"/>
              <a:t>Trust is an essential factor in an IP to connect CSO, suppliers and the CA, and to be performing effectively. </a:t>
            </a:r>
            <a:endParaRPr lang="en-GB" sz="1200" dirty="0">
              <a:solidFill>
                <a:srgbClr val="0F5494"/>
              </a:solidFill>
            </a:endParaRPr>
          </a:p>
          <a:p>
            <a:pPr marL="228600" indent="-228600">
              <a:buFont typeface="+mj-lt"/>
              <a:buAutoNum type="arabicPeriod"/>
            </a:pPr>
            <a:r>
              <a:rPr lang="en-GB" sz="1200" dirty="0"/>
              <a:t>IP should not be per se repeated everywhere but they should be seen an addition like a “cherry on the cake”. The pacts should also </a:t>
            </a:r>
            <a:r>
              <a:rPr lang="en-GB" sz="1200" b="1" dirty="0"/>
              <a:t>not duplicate the role of supervising authorities, such as Audit Authorities, but will add to the prevention layer and will complement them. </a:t>
            </a:r>
            <a:endParaRPr lang="en-GB" sz="1200" dirty="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An important point on the selection process for the  CSO monitor is that it should be done through a </a:t>
            </a:r>
            <a:r>
              <a:rPr lang="en-GB" b="1" dirty="0"/>
              <a:t>call for proposal </a:t>
            </a:r>
            <a:r>
              <a:rPr lang="en-GB" dirty="0"/>
              <a:t>rather than a PP tender. The EC does not consider IP as an economic activity, this was also confirmed by DG COMPETITION. </a:t>
            </a:r>
          </a:p>
          <a:p>
            <a:pPr marL="0" indent="0">
              <a:buFontTx/>
              <a:buNone/>
            </a:pPr>
            <a:endParaRPr lang="en-GB" sz="1200" dirty="0">
              <a:solidFill>
                <a:srgbClr val="0F5494"/>
              </a:solidFill>
            </a:endParaRPr>
          </a:p>
          <a:p>
            <a:pPr marL="0" indent="0">
              <a:buFontTx/>
              <a:buNone/>
            </a:pPr>
            <a:r>
              <a:rPr lang="en-GB" sz="1200" dirty="0">
                <a:solidFill>
                  <a:srgbClr val="0F5494"/>
                </a:solidFill>
              </a:rPr>
              <a:t>Presentation tips:</a:t>
            </a:r>
          </a:p>
          <a:p>
            <a:pPr marL="228600" indent="-228600">
              <a:buFont typeface="+mj-lt"/>
              <a:buAutoNum type="arabicPeriod"/>
            </a:pPr>
            <a:r>
              <a:rPr lang="en-GB" sz="1200" dirty="0">
                <a:solidFill>
                  <a:srgbClr val="0F5494"/>
                </a:solidFill>
              </a:rPr>
              <a:t>IP have been conceived by Transparency International in the 1990s. </a:t>
            </a:r>
            <a:r>
              <a:rPr lang="en-GB" sz="1200" b="1" dirty="0">
                <a:solidFill>
                  <a:srgbClr val="0F5494"/>
                </a:solidFill>
              </a:rPr>
              <a:t>You can use the following link </a:t>
            </a:r>
            <a:r>
              <a:rPr lang="en-GB" dirty="0">
                <a:hlinkClick r:id="rId3"/>
              </a:rPr>
              <a:t>Integrity pact – A global standard for… - Transparency.org</a:t>
            </a:r>
            <a:endParaRPr lang="en-GB" dirty="0"/>
          </a:p>
          <a:p>
            <a:pPr marL="228600" indent="-228600">
              <a:buFont typeface="+mj-lt"/>
              <a:buAutoNum type="arabicPeriod"/>
            </a:pPr>
            <a:r>
              <a:rPr lang="en-GB" sz="1200" b="1" dirty="0">
                <a:solidFill>
                  <a:srgbClr val="0F5494"/>
                </a:solidFill>
              </a:rPr>
              <a:t>Italy:</a:t>
            </a:r>
            <a:r>
              <a:rPr lang="en-GB" sz="1200" dirty="0">
                <a:solidFill>
                  <a:srgbClr val="0F5494"/>
                </a:solidFill>
              </a:rPr>
              <a:t> so far the Integrity Pact is merely a bilateral agreement between the supplier and the contracting authority signed at contracting (so quite late in the process). In this case we have only a bilateral pledge to refrain from corrupt practices. This is NOT what is understood at EU level as being an EU Integrity Pact which is between 3 bodies, is mostly voluntary and must be set up at the earliest moment even at pre-tendering /technical specifications level. </a:t>
            </a:r>
            <a:endParaRPr lang="en-GB" dirty="0"/>
          </a:p>
          <a:p>
            <a:endParaRPr lang="en-GB" sz="1200" dirty="0">
              <a:solidFill>
                <a:srgbClr val="0F5494"/>
              </a:solidFill>
            </a:endParaRPr>
          </a:p>
        </p:txBody>
      </p:sp>
      <p:sp>
        <p:nvSpPr>
          <p:cNvPr id="4" name="Slide Number Placeholder 3"/>
          <p:cNvSpPr>
            <a:spLocks noGrp="1"/>
          </p:cNvSpPr>
          <p:nvPr>
            <p:ph type="sldNum" sz="quarter" idx="5"/>
          </p:nvPr>
        </p:nvSpPr>
        <p:spPr/>
        <p:txBody>
          <a:bodyPr/>
          <a:lstStyle/>
          <a:p>
            <a:fld id="{A6DE14DF-FE82-4B52-95E9-EBCC0A05B0C7}" type="slidenum">
              <a:rPr lang="en-NL" smtClean="0"/>
              <a:t>5</a:t>
            </a:fld>
            <a:endParaRPr lang="en-NL"/>
          </a:p>
        </p:txBody>
      </p:sp>
    </p:spTree>
    <p:extLst>
      <p:ext uri="{BB962C8B-B14F-4D97-AF65-F5344CB8AC3E}">
        <p14:creationId xmlns:p14="http://schemas.microsoft.com/office/powerpoint/2010/main" val="3104763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include the following key components: </a:t>
            </a:r>
            <a:r>
              <a:rPr lang="en-GB" sz="1200" b="1" dirty="0"/>
              <a:t>3 compulsory parts </a:t>
            </a:r>
            <a:r>
              <a:rPr lang="en-GB" sz="1200" dirty="0"/>
              <a:t>(one public integrity pledge, one corporate integrity pledge, and a monitoring agreement). In order to be really complete, it should also include further components for </a:t>
            </a:r>
            <a:r>
              <a:rPr lang="en-GB" sz="1200" b="1" dirty="0"/>
              <a:t>complaint/dispute resolution, sanctions, and incentives </a:t>
            </a:r>
            <a:r>
              <a:rPr lang="en-GB" sz="1200" dirty="0"/>
              <a:t>(these are part the higher-level commitment in an IP). </a:t>
            </a:r>
            <a:r>
              <a:rPr lang="en-GB" dirty="0"/>
              <a:t>Subcontractors are not signing the IP but are covered by it through the corporate integrity pledge. The IP will review corporate data disclosures and review of anti-corruption policies and compliance programmes e.g., TRAC assessment and analysis, recommendations to close gaps and will review the anti-corruption policies by benchmarking with international standards, recommendations.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The monitoring agreement in particular should include </a:t>
            </a:r>
            <a:r>
              <a:rPr lang="en-GB" sz="1200" b="1" dirty="0"/>
              <a:t>reviewing documents in the phases of planning, pre-tendering, tendering, awarding, implementation</a:t>
            </a:r>
            <a:r>
              <a:rPr lang="en-GB" sz="1200" dirty="0"/>
              <a:t>. </a:t>
            </a:r>
            <a:r>
              <a:rPr lang="en-GB" dirty="0"/>
              <a:t>The IP commits to do an analysis of procurement data by </a:t>
            </a:r>
            <a:r>
              <a:rPr lang="en-GB" b="1" dirty="0"/>
              <a:t>doing in-depth review of past and present procurements</a:t>
            </a:r>
            <a:r>
              <a:rPr lang="en-GB" dirty="0"/>
              <a:t>, identification of red flags, and assurance. </a:t>
            </a:r>
            <a:r>
              <a:rPr lang="en-GB" sz="1200" dirty="0"/>
              <a:t>Through the monitoring of specific procedures and stages, the IP will then issue both monitoring report (which </a:t>
            </a:r>
            <a:r>
              <a:rPr lang="en-GB" dirty="0"/>
              <a:t>will vary in frequency and format) </a:t>
            </a:r>
            <a:r>
              <a:rPr lang="en-GB" sz="1200" dirty="0"/>
              <a:t>and recommendations. IP can not only signal red flags but also make recommendations to counter them. This is an advisory function.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need, however, a</a:t>
            </a:r>
            <a:r>
              <a:rPr lang="en-GB" dirty="0"/>
              <a:t>ccess to information such as communications and meetings, confidentiality provisions (e.g., NDA). This is a point which could be problematic in practice and where bottlenecks are present. Confidentiality can be used by CA not to share documents with CSO monitor.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will foresee </a:t>
            </a:r>
            <a:r>
              <a:rPr lang="en-GB" sz="1200" b="1" dirty="0"/>
              <a:t>handling of corruption and irregularities</a:t>
            </a:r>
            <a:r>
              <a:rPr lang="en-GB" sz="1200" dirty="0"/>
              <a:t>: the IP includes procedures for corrective measures and alerting oversight authorities. Ultimately in extreme cases it foresees the w</a:t>
            </a:r>
            <a:r>
              <a:rPr lang="en-GB" dirty="0"/>
              <a:t>ithdrawal of the IP with conditions and escalation procedures.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IP could also foresee additionally to </a:t>
            </a:r>
            <a:r>
              <a:rPr lang="en-GB" b="1" dirty="0"/>
              <a:t>delivering trainings </a:t>
            </a:r>
            <a:r>
              <a:rPr lang="en-GB" dirty="0"/>
              <a:t>in collaboration with academia, think-tanks, policy experts.</a:t>
            </a:r>
          </a:p>
          <a:p>
            <a:pPr lvl="0"/>
            <a:endParaRPr lang="en-GB" dirty="0"/>
          </a:p>
          <a:p>
            <a:r>
              <a:rPr lang="en-GB" dirty="0"/>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The monitoring agreement should provide access to information for instance with access to cloud platform </a:t>
            </a:r>
            <a:r>
              <a:rPr lang="en-GB" sz="1200" b="1" dirty="0"/>
              <a:t>but some suppliers are still reluctant </a:t>
            </a:r>
            <a:r>
              <a:rPr lang="en-GB" sz="1200" dirty="0"/>
              <a:t>so we would then share on an </a:t>
            </a:r>
            <a:r>
              <a:rPr lang="en-GB" sz="1200" b="1" dirty="0"/>
              <a:t>USB drive</a:t>
            </a:r>
            <a:r>
              <a:rPr lang="en-GB" sz="1200" dirty="0"/>
              <a:t>. Sometimes the CSO will come to the premises of the contracting authority to review the documents </a:t>
            </a:r>
            <a:r>
              <a:rPr lang="en-GB" sz="1200" b="1" dirty="0"/>
              <a:t>on the spot at the contracting authority.</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6</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61915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IP are a tool generally to increase transparency and accountability, enhance citizens’ engagement and trust in public institutions. It will also contribute to improve the </a:t>
            </a:r>
            <a:r>
              <a:rPr lang="en-GB" b="1" dirty="0"/>
              <a:t>efficiency and effectiveness of contracting procedures</a:t>
            </a:r>
            <a:r>
              <a:rPr lang="en-GB" dirty="0"/>
              <a:t>. Transparency and social accountability through Open Contracting. IP stimulate good governance and accountability in public procurement towards increased: Integrity, Transparency, Stakeholder participation, Accessibility and Competition, Availability of Procurement Data, Trust through civic oversight. IP can highlight flaws in the PP and can raise red-flags before irregularities take place. A better awareness and better understanding of public procurement is ultimately achieved.</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IP will be </a:t>
            </a:r>
            <a:r>
              <a:rPr lang="en-GB" b="1" dirty="0"/>
              <a:t>improving quality, timeliness of contracts, improve competition and leads to cost savings</a:t>
            </a:r>
            <a:r>
              <a:rPr lang="en-GB" dirty="0"/>
              <a:t>. The IP can be used to raise attention from authorities and even to raise more resources, as in the Portuguese IP pilot project, by the public budget since it guarantees better value for money.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On the long-term IP improves sustainability since it  leads to a </a:t>
            </a:r>
            <a:r>
              <a:rPr lang="en-GB" b="1" dirty="0"/>
              <a:t>better uptake of policy reforms,</a:t>
            </a:r>
            <a:r>
              <a:rPr lang="en-GB" dirty="0"/>
              <a:t> improvement of transparency and competition in procurement markets, </a:t>
            </a:r>
            <a:r>
              <a:rPr lang="en-GB" b="1" dirty="0"/>
              <a:t>changes in corruption perception and integrity culture.</a:t>
            </a:r>
          </a:p>
          <a:p>
            <a:pPr marL="228600" indent="-228600">
              <a:buAutoNum type="arabicPeriod"/>
            </a:pPr>
            <a:endParaRPr lang="en-GB" dirty="0"/>
          </a:p>
          <a:p>
            <a:pPr marL="0" indent="0">
              <a:buNone/>
            </a:pPr>
            <a:r>
              <a:rPr lang="en-GB" dirty="0"/>
              <a:t>Presentation tips: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IP will </a:t>
            </a:r>
            <a:r>
              <a:rPr lang="en-GB" b="1" dirty="0"/>
              <a:t>not be delaying projects </a:t>
            </a:r>
            <a:r>
              <a:rPr lang="en-GB" dirty="0"/>
              <a:t>(on the contrary): you should debunk this myth. This is because the dysfunctionalities are already there in the PP rules in the MS, they are not created by the IP itself.</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Explain that IP are likely to have more impact </a:t>
            </a:r>
            <a:r>
              <a:rPr lang="en-GB" b="1" dirty="0"/>
              <a:t>if part of broader reform efforts </a:t>
            </a:r>
            <a:r>
              <a:rPr lang="en-GB" dirty="0"/>
              <a:t>and/or collective action initiatives, which requires multi-stakeholder mechanisms and arrangements.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One issue or challenge IP do face is how much </a:t>
            </a:r>
            <a:r>
              <a:rPr lang="en-GB" b="1" dirty="0"/>
              <a:t>business engagement can be achieved</a:t>
            </a:r>
            <a:r>
              <a:rPr lang="en-GB" dirty="0"/>
              <a:t>. Businesses normally have passive role while they should be more active. Business see it as an administrative burden before seeing the benefits and see a lack of clear value proposition. More communication and tools should be developed to increase their engagement. The </a:t>
            </a:r>
            <a:r>
              <a:rPr lang="en-GB" b="1" dirty="0"/>
              <a:t>additional burden by the IP should of course be kept to minimum</a:t>
            </a:r>
            <a:r>
              <a:rPr lang="en-GB" dirty="0"/>
              <a:t>.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7</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33959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indent="-228600">
              <a:buAutoNum type="arabicPeriod"/>
            </a:pPr>
            <a:r>
              <a:rPr lang="en-GB" dirty="0"/>
              <a:t>The EC DG REGIO and Transparency International have joined forces since 2015 to promote the use of Integrity Pacts (IP). In </a:t>
            </a:r>
            <a:r>
              <a:rPr lang="en-GB" b="1" dirty="0"/>
              <a:t>2016-2022 DG REGIO financed 16 IP across the EU with further 1 guide and 1 handbook with Transparency international.</a:t>
            </a:r>
            <a:r>
              <a:rPr lang="en-GB" dirty="0"/>
              <a:t> These pilots involved 920 Million EUR: 33 public authorities 61 contractors, 15 CSO and 152 monitoring teams members. Most IP launched were in transport infrastructure, cultural heritage, public sector administrative capacity, education and waste management. Here below the list of the 16 IP:  BG - Construction of the </a:t>
            </a:r>
            <a:r>
              <a:rPr lang="en-GB" dirty="0" err="1"/>
              <a:t>Zheleznitsa</a:t>
            </a:r>
            <a:r>
              <a:rPr lang="en-GB" dirty="0"/>
              <a:t> tunnel, CZ - Technical assistance for the development of MS2014+, a monitoring system for the administration of EU funds, GR - Construction of a flood protection pipeline, HU - M6 highway, HU - Tisza-</a:t>
            </a:r>
            <a:r>
              <a:rPr lang="en-GB" dirty="0" err="1"/>
              <a:t>Túr</a:t>
            </a:r>
            <a:r>
              <a:rPr lang="en-GB" dirty="0"/>
              <a:t> flood reservoir, IT - Restoration of the archaeological site of Sybaris, IT - Cagliari city rail, IT - Technical assistance to the Lombardy region, IT - Local development in Sicily,  LV - Development of the Riga tram infrastructure, LT - Reconstruction of the Neris riverside, PL - Railway modernisation, PT - Renovation of the </a:t>
            </a:r>
            <a:r>
              <a:rPr lang="en-GB" dirty="0" err="1"/>
              <a:t>Alcobaça</a:t>
            </a:r>
            <a:r>
              <a:rPr lang="en-GB" dirty="0"/>
              <a:t> monastery, RO - Digital library of Romania, RO - National education platform, RO - Land registration platform, RO - Administration of EU funds SI - Energy renovation of hospitals.</a:t>
            </a:r>
          </a:p>
          <a:p>
            <a:pPr marL="228600" indent="-228600">
              <a:buAutoNum type="arabicPeriod"/>
            </a:pPr>
            <a:r>
              <a:rPr lang="en-GB" b="1" dirty="0"/>
              <a:t>Latvia</a:t>
            </a:r>
            <a:r>
              <a:rPr lang="en-GB" dirty="0"/>
              <a:t>: In 2023-2028 3 IP are planned in LV. LV will support 4 think tanks, one research/survey  on international experience in other Member States, a standard/guidelines for implementation of IP to be developed, an information campaign will be launched. The research LV will carry out on IP will look for IP in similar countries, to look in motivation, to compare selection criteria, which stages is IP focusing on, the impact of IP, the sources of funding, examples of how costs are calculated. The guidelines in LV will look at for instance the essence of IP allocation of responsibility, selection of projects, which institutions can use IP, role of IP in the PP life cycle, recommendations on communications.</a:t>
            </a:r>
          </a:p>
          <a:p>
            <a:pPr marL="228600" indent="-228600">
              <a:buAutoNum type="arabicPeriod"/>
            </a:pPr>
            <a:r>
              <a:rPr lang="en-GB" b="1" dirty="0"/>
              <a:t>Bulgaria</a:t>
            </a:r>
            <a:r>
              <a:rPr lang="en-GB" dirty="0"/>
              <a:t>. In 2021-2027 already 8 IP planned further in Bulgaria by 2029: this commitment is stated in their partnership agreement.  </a:t>
            </a:r>
            <a:r>
              <a:rPr lang="en-GB" b="1" dirty="0"/>
              <a:t>Greece: </a:t>
            </a:r>
            <a:r>
              <a:rPr lang="en-GB" dirty="0"/>
              <a:t>there are 4 planned in Greece in 2021-2027. </a:t>
            </a:r>
          </a:p>
          <a:p>
            <a:pPr marL="0" indent="0">
              <a:buNone/>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Presentation tips: </a:t>
            </a:r>
            <a:endParaRPr lang="en-GB" b="1"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b="1" dirty="0"/>
              <a:t>Looking at 2021-2027 IP need to be mainstreamed </a:t>
            </a:r>
            <a:r>
              <a:rPr lang="en-GB" dirty="0"/>
              <a:t>in the programmes after this pilot phase. This is important because most (nearly 50%) ESI funds is channelled through PP and there are issues with PP. DG REGIO has been promoting the use of IP during the negotiation of the programmes and several MS have picked it up.</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The benefit of an IP is to spot </a:t>
            </a:r>
            <a:r>
              <a:rPr lang="en-GB" b="1" dirty="0"/>
              <a:t>in extrema ratio also fraud</a:t>
            </a:r>
            <a:r>
              <a:rPr lang="en-GB" dirty="0"/>
              <a:t>. One case of fraud was detected through the Latvian pilot IP for the delivery of the tramline launched by DG REGIO following which the IP was interrupted. When you present the role of IP in detecting fraud and mention the Latvian case you should insist on PREVENTION. IP might not always lead to discover fraud but will surely lead to more prevention.  </a:t>
            </a:r>
          </a:p>
          <a:p>
            <a:pPr marL="0" indent="0">
              <a:buNone/>
            </a:pPr>
            <a:endParaRPr lang="en-GB" dirty="0"/>
          </a:p>
          <a:p>
            <a:pPr marL="0" indent="0">
              <a:buNone/>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8</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33522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7D7165-546B-C3F2-4804-35D3CF03D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20F25D-FEB0-9B81-831A-FB9704656C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B8DE36-6D1D-B834-2F23-B6EC45371E04}"/>
              </a:ext>
            </a:extLst>
          </p:cNvPr>
          <p:cNvSpPr>
            <a:spLocks noGrp="1"/>
          </p:cNvSpPr>
          <p:nvPr>
            <p:ph type="body" idx="1"/>
          </p:nvPr>
        </p:nvSpPr>
        <p:spPr/>
        <p:txBody>
          <a:bodyPr/>
          <a:lstStyle/>
          <a:p>
            <a:endParaRPr lang="en-NL"/>
          </a:p>
        </p:txBody>
      </p:sp>
      <p:sp>
        <p:nvSpPr>
          <p:cNvPr id="4" name="Slide Number Placeholder 3">
            <a:extLst>
              <a:ext uri="{FF2B5EF4-FFF2-40B4-BE49-F238E27FC236}">
                <a16:creationId xmlns:a16="http://schemas.microsoft.com/office/drawing/2014/main" id="{F47234DC-8983-5248-6687-884E1A129FA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9</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05141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lvl="0" indent="-228600">
              <a:buAutoNum type="arabicPeriod"/>
            </a:pPr>
            <a:r>
              <a:rPr lang="en-GB" dirty="0"/>
              <a:t>The key steps in an IP are the following. First, the step of i</a:t>
            </a:r>
            <a:r>
              <a:rPr lang="en-GB" b="1" dirty="0"/>
              <a:t>nitiation </a:t>
            </a:r>
            <a:r>
              <a:rPr lang="en-GB" dirty="0"/>
              <a:t>includes identifying and selecting the appropriate project, budgeting selecting the CSO, and formulating the governance arrangements. Second, </a:t>
            </a:r>
            <a:r>
              <a:rPr lang="en-GB" b="1" dirty="0"/>
              <a:t>preparation</a:t>
            </a:r>
            <a:r>
              <a:rPr lang="en-GB" dirty="0"/>
              <a:t> means choosing the IP form, draft the IP text and signing the IP. Third,</a:t>
            </a:r>
            <a:r>
              <a:rPr lang="en-GB" b="1" dirty="0"/>
              <a:t> implementation </a:t>
            </a:r>
            <a:r>
              <a:rPr lang="en-GB" dirty="0"/>
              <a:t>means the technical monitoring by CSO. The </a:t>
            </a:r>
            <a:r>
              <a:rPr lang="en-GB" b="1" dirty="0"/>
              <a:t>critical aspects </a:t>
            </a:r>
            <a:r>
              <a:rPr lang="en-GB" dirty="0"/>
              <a:t>are  managing risks, communicating, M&amp;E, and learning. Finally, </a:t>
            </a:r>
            <a:r>
              <a:rPr lang="en-GB" b="1" dirty="0"/>
              <a:t>closure</a:t>
            </a:r>
            <a:r>
              <a:rPr lang="en-GB" dirty="0"/>
              <a:t> involves the conclusion of IP, decision on follow-up and steps to scale-up and/or mainstream.</a:t>
            </a:r>
          </a:p>
          <a:p>
            <a:pPr marL="228600" lvl="0" indent="-228600">
              <a:buAutoNum type="arabicPeriod"/>
            </a:pPr>
            <a:r>
              <a:rPr lang="en-GB" dirty="0"/>
              <a:t>The civic monitoring in the IP will follow the full cycle/project flow and the whole PP procedure. The IP should be introduced as early as possible </a:t>
            </a:r>
            <a:r>
              <a:rPr lang="en-GB" sz="1200" dirty="0">
                <a:solidFill>
                  <a:srgbClr val="0F5494"/>
                </a:solidFill>
              </a:rPr>
              <a:t>in order to prevent corruption at the stages of drafting technical specifications for instance or even in the u</a:t>
            </a:r>
            <a:r>
              <a:rPr lang="en-GB" dirty="0"/>
              <a:t>p-stream phase of policy development. The CSO monitor will follow the PP processes and will use all monitoring tools such as: technical meetings, analysis of documents and processes. guided tours, recommendations and suggestions. reports, outreach, workshops and training. </a:t>
            </a:r>
          </a:p>
          <a:p>
            <a:pPr marL="228600" lvl="0" indent="-228600">
              <a:buAutoNum type="arabicPeriod"/>
            </a:pPr>
            <a:r>
              <a:rPr lang="en-GB" b="1" dirty="0"/>
              <a:t>Scaling-up</a:t>
            </a:r>
            <a:r>
              <a:rPr lang="en-GB" dirty="0"/>
              <a:t>. The IP should benefit at the end from a process of scale-up to be mainstreamed. Scaling-up could take place with a </a:t>
            </a:r>
            <a:r>
              <a:rPr lang="en-GB" b="1" dirty="0"/>
              <a:t>f</a:t>
            </a:r>
            <a:r>
              <a:rPr lang="en-GB" sz="1200" b="1" i="0" u="none" strike="noStrike" kern="1200" dirty="0">
                <a:solidFill>
                  <a:srgbClr val="FFFFFF"/>
                </a:solidFill>
                <a:effectLst/>
                <a:latin typeface="Verdana" panose="020B0604030504040204" pitchFamily="34" charset="0"/>
                <a:ea typeface="Open Sans" panose="020B0606030504020204" pitchFamily="34" charset="0"/>
                <a:cs typeface="Open Sans" panose="020B0606030504020204" pitchFamily="34" charset="0"/>
              </a:rPr>
              <a:t>ormal recognition of the IP  meaning an i</a:t>
            </a:r>
            <a:r>
              <a:rPr lang="en-GB" sz="1200" b="0" i="0" u="none" strike="noStrike" kern="1200" dirty="0">
                <a:solidFill>
                  <a:srgbClr val="000000"/>
                </a:solidFill>
                <a:effectLst/>
                <a:latin typeface="Verdana" panose="020B0604030504040204" pitchFamily="34" charset="0"/>
              </a:rPr>
              <a:t>ncorporation of IP in public contracting laws and regulations. Minor forms of recognition could be developing c</a:t>
            </a:r>
            <a:r>
              <a:rPr lang="en-GB" sz="1200" b="0" i="0" u="none" strike="noStrike" kern="1200" dirty="0">
                <a:solidFill>
                  <a:srgbClr val="000000"/>
                </a:solidFill>
                <a:effectLst/>
                <a:latin typeface="Verdana" panose="020B0604030504040204" pitchFamily="34" charset="0"/>
                <a:ea typeface="Open Sans" panose="020B0606030504020204" pitchFamily="34" charset="0"/>
                <a:cs typeface="Open Sans" panose="020B0606030504020204" pitchFamily="34" charset="0"/>
              </a:rPr>
              <a:t>riteria for use, guidelines for the allocation of funds or the appointment of a public body responsible for technical support  </a:t>
            </a:r>
            <a:r>
              <a:rPr lang="en-GB" dirty="0"/>
              <a:t>The optimal option would be for IP to be formally recognised in the national legislation, but the monitoring committees can also be helping further. 7 countries have incorporated IP in their laws: IT is one in EU and other countries are out of EU (ex: Mexico puts IP mandatory above certain monetary threshold). </a:t>
            </a:r>
          </a:p>
          <a:p>
            <a:pPr marL="228600" lvl="0" indent="-228600">
              <a:buAutoNum type="arabicPeriod"/>
            </a:pPr>
            <a:r>
              <a:rPr lang="en-GB" b="1" dirty="0"/>
              <a:t>Accreditation of CSO is also another option/possibility</a:t>
            </a:r>
            <a:r>
              <a:rPr lang="en-GB" dirty="0"/>
              <a:t>. This would take place through c</a:t>
            </a:r>
            <a:r>
              <a:rPr lang="en-GB" sz="1200" b="0" i="0" u="none" strike="noStrike" kern="1200" dirty="0">
                <a:solidFill>
                  <a:srgbClr val="000000"/>
                </a:solidFill>
                <a:effectLst/>
                <a:latin typeface="Verdana" panose="020B0604030504040204" pitchFamily="34" charset="0"/>
              </a:rPr>
              <a:t>ertifying CSOs and/or technical experts, capacity-building programmes and educational resources or “Civic monitoring funds” to ensure adequate resourcing and independent monitoring.  </a:t>
            </a:r>
            <a:endParaRPr lang="en-GB" sz="1200" b="0" i="0" u="none" strike="noStrike" dirty="0">
              <a:effectLst/>
              <a:latin typeface="Arial" panose="020B0604020202020204" pitchFamily="34" charset="0"/>
            </a:endParaRPr>
          </a:p>
          <a:p>
            <a:pPr marL="228600" lvl="0" indent="-228600">
              <a:buAutoNum type="arabicPeriod"/>
            </a:pPr>
            <a:r>
              <a:rPr lang="en-GB" dirty="0"/>
              <a:t>Another option would be to have </a:t>
            </a:r>
            <a:r>
              <a:rPr lang="en-GB" b="1" dirty="0"/>
              <a:t>s</a:t>
            </a:r>
            <a:r>
              <a:rPr lang="pt-PT" sz="1200" b="1" i="0" u="none" strike="noStrike" kern="1200" dirty="0">
                <a:solidFill>
                  <a:srgbClr val="FFFFFF"/>
                </a:solidFill>
                <a:effectLst/>
                <a:latin typeface="Verdana" panose="020B0604030504040204" pitchFamily="34" charset="0"/>
              </a:rPr>
              <a:t>trategic contracting project selection to have b</a:t>
            </a:r>
            <a:r>
              <a:rPr lang="en-GB" sz="1200" b="1" i="0" u="none" strike="noStrike" kern="1200" dirty="0" err="1">
                <a:solidFill>
                  <a:srgbClr val="000000"/>
                </a:solidFill>
                <a:effectLst/>
                <a:latin typeface="Verdana" panose="020B0604030504040204" pitchFamily="34" charset="0"/>
              </a:rPr>
              <a:t>oards</a:t>
            </a:r>
            <a:r>
              <a:rPr lang="en-GB" sz="1200" b="1" i="0" u="none" strike="noStrike" kern="1200" dirty="0">
                <a:solidFill>
                  <a:srgbClr val="000000"/>
                </a:solidFill>
                <a:effectLst/>
                <a:latin typeface="Verdana" panose="020B0604030504040204" pitchFamily="34" charset="0"/>
              </a:rPr>
              <a:t> </a:t>
            </a:r>
            <a:r>
              <a:rPr lang="en-GB" sz="1200" b="0" i="0" u="none" strike="noStrike" kern="1200" dirty="0">
                <a:solidFill>
                  <a:srgbClr val="000000"/>
                </a:solidFill>
                <a:effectLst/>
                <a:latin typeface="Verdana" panose="020B0604030504040204" pitchFamily="34" charset="0"/>
              </a:rPr>
              <a:t>or committees of representatives from  government, civil society, business, academia to identify and select contracting projects.</a:t>
            </a:r>
          </a:p>
          <a:p>
            <a:pPr marL="228600" lvl="0" indent="-228600">
              <a:buAutoNum type="arabicPeriod"/>
            </a:pPr>
            <a:r>
              <a:rPr lang="en-GB" sz="1200" b="0" i="0" u="none" strike="noStrike" kern="1200" dirty="0">
                <a:solidFill>
                  <a:srgbClr val="000000"/>
                </a:solidFill>
                <a:effectLst/>
                <a:latin typeface="Verdana" panose="020B0604030504040204" pitchFamily="34" charset="0"/>
              </a:rPr>
              <a:t>A final point is to ensure the development of I</a:t>
            </a:r>
            <a:r>
              <a:rPr lang="en-GB" sz="1200" b="1" i="0" u="none" strike="noStrike" kern="1200" dirty="0">
                <a:solidFill>
                  <a:srgbClr val="FFFFFF"/>
                </a:solidFill>
                <a:effectLst/>
                <a:latin typeface="Verdana" panose="020B0604030504040204" pitchFamily="34" charset="0"/>
              </a:rPr>
              <a:t>P data management systems : </a:t>
            </a:r>
            <a:r>
              <a:rPr lang="en-GB" sz="1200" b="0" i="0" u="none" strike="noStrike" kern="1200" dirty="0">
                <a:solidFill>
                  <a:srgbClr val="FFFFFF"/>
                </a:solidFill>
                <a:effectLst/>
                <a:latin typeface="Verdana" panose="020B0604030504040204" pitchFamily="34" charset="0"/>
              </a:rPr>
              <a:t>a</a:t>
            </a:r>
            <a:r>
              <a:rPr lang="pt-PT" sz="1200" b="0" i="0" u="none" strike="noStrike" kern="1200" dirty="0">
                <a:solidFill>
                  <a:srgbClr val="000000"/>
                </a:solidFill>
                <a:effectLst/>
                <a:latin typeface="Verdana" panose="020B0604030504040204" pitchFamily="34" charset="0"/>
              </a:rPr>
              <a:t>d-hoc websites or platforms on IP implementation and impact.</a:t>
            </a:r>
            <a:r>
              <a:rPr lang="en-GB" sz="1200" b="0" i="0" u="none" strike="noStrike" kern="1200" dirty="0">
                <a:solidFill>
                  <a:schemeClr val="tx1"/>
                </a:solidFill>
                <a:effectLst/>
                <a:latin typeface="Arial" panose="020B0604020202020204" pitchFamily="34" charset="0"/>
              </a:rPr>
              <a:t>, t</a:t>
            </a:r>
            <a:r>
              <a:rPr lang="pt-PT" sz="1200" b="0" i="0" u="none" strike="noStrike" kern="1200" dirty="0">
                <a:solidFill>
                  <a:srgbClr val="000000"/>
                </a:solidFill>
                <a:effectLst/>
                <a:latin typeface="Verdana" panose="020B0604030504040204" pitchFamily="34" charset="0"/>
              </a:rPr>
              <a:t>ools to keep truck of companies, and monitoring reports.</a:t>
            </a:r>
            <a:endParaRPr lang="en-GB" sz="1200" b="0" i="0" u="none" strike="noStrike" dirty="0">
              <a:effectLst/>
              <a:latin typeface="Arial" panose="020B0604020202020204" pitchFamily="34" charset="0"/>
            </a:endParaRPr>
          </a:p>
          <a:p>
            <a:endParaRPr lang="en-GB" sz="1200" b="0" i="0" u="none" strike="noStrike" dirty="0">
              <a:effectLst/>
              <a:latin typeface="Arial" panose="020B0604020202020204"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A6DE14DF-FE82-4B52-95E9-EBCC0A05B0C7}" type="slidenum">
              <a:rPr lang="en-NL" smtClean="0"/>
              <a:t>10</a:t>
            </a:fld>
            <a:endParaRPr lang="en-NL"/>
          </a:p>
        </p:txBody>
      </p:sp>
    </p:spTree>
    <p:extLst>
      <p:ext uri="{BB962C8B-B14F-4D97-AF65-F5344CB8AC3E}">
        <p14:creationId xmlns:p14="http://schemas.microsoft.com/office/powerpoint/2010/main" val="1484345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indent="-228600">
              <a:buFont typeface="+mj-lt"/>
              <a:buAutoNum type="arabicPeriod"/>
            </a:pPr>
            <a:r>
              <a:rPr lang="en-GB" dirty="0"/>
              <a:t>When selecting the procurement project, you need </a:t>
            </a:r>
            <a:r>
              <a:rPr lang="en-GB" b="1" dirty="0"/>
              <a:t>to look at value </a:t>
            </a:r>
            <a:r>
              <a:rPr lang="en-GB" dirty="0"/>
              <a:t>and ask: how is the project relevant to policy? How large is the project? Is it relevant for society? And which are the risks to be screened (which are the risks on governance, corruption and collusion)?</a:t>
            </a:r>
          </a:p>
          <a:p>
            <a:pPr marL="228600" indent="-228600">
              <a:buFont typeface="+mj-lt"/>
              <a:buAutoNum type="arabicPeriod"/>
            </a:pPr>
            <a:r>
              <a:rPr lang="en-GB" dirty="0"/>
              <a:t>Once you come to a pool of projects then you will need to understand if in practice an IP could be applied: this is the phase of the feasibility assessment on the project itself which includes also the stakeholder side as well. The key questions are: is the MA experienced and does it have  the administrative capacity ? is there already an engaged community?</a:t>
            </a:r>
          </a:p>
          <a:p>
            <a:pPr marL="228600" indent="-228600">
              <a:buFont typeface="+mj-lt"/>
              <a:buAutoNum type="arabicPeriod"/>
            </a:pPr>
            <a:r>
              <a:rPr lang="en-GB" dirty="0"/>
              <a:t>A suggestion is to select a project which has a direct visible impact on the life of citizens: in this sense </a:t>
            </a:r>
            <a:r>
              <a:rPr lang="en-GB" b="1" dirty="0"/>
              <a:t>projects around public administrative capacity should not be prioritised</a:t>
            </a:r>
            <a:r>
              <a:rPr lang="en-GB" dirty="0"/>
              <a:t>. It is better to select project that provide services such as flood prevention and transport infrastructures which speak more easily and directly to citizens. </a:t>
            </a:r>
          </a:p>
          <a:p>
            <a:endParaRPr lang="en-GB" dirty="0"/>
          </a:p>
          <a:p>
            <a:r>
              <a:rPr lang="en-GB" dirty="0"/>
              <a:t>Presentation tips: </a:t>
            </a:r>
          </a:p>
          <a:p>
            <a:pPr marL="228600" indent="-228600">
              <a:buAutoNum type="arabicPeriod"/>
            </a:pPr>
            <a:r>
              <a:rPr lang="en-GB" dirty="0"/>
              <a:t>You can mention the need to involve stakeholder in identifying a proper project for an IP.  The Monitoring committee is a very good place for doing that actually since it already includes the relevant stakeholders.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You can foresee other criteria compared to those presented in the slide which are only the main criteria. The </a:t>
            </a:r>
            <a:r>
              <a:rPr lang="en-GB" b="1" dirty="0"/>
              <a:t>ERDF Regional Programme of West Romania </a:t>
            </a:r>
            <a:r>
              <a:rPr lang="en-GB" dirty="0"/>
              <a:t>has selected a project for the IP which concerns the </a:t>
            </a:r>
            <a:r>
              <a:rPr lang="en-GB" b="1" dirty="0"/>
              <a:t>new European Bauhaus initiative </a:t>
            </a:r>
            <a:r>
              <a:rPr lang="en-GB" dirty="0"/>
              <a:t>(which is also selected by the MA as an </a:t>
            </a:r>
            <a:r>
              <a:rPr lang="en-GB" b="1" dirty="0"/>
              <a:t>Operation of Strategic Importance OSI</a:t>
            </a:r>
            <a:r>
              <a:rPr lang="en-GB" dirty="0"/>
              <a:t>). You will find in the DG REGIO website the case of the </a:t>
            </a:r>
            <a:r>
              <a:rPr lang="en-GB" b="1" dirty="0"/>
              <a:t>West Regional Programme of Romania </a:t>
            </a:r>
            <a:r>
              <a:rPr lang="en-GB" dirty="0"/>
              <a:t>which has developed a </a:t>
            </a:r>
            <a:r>
              <a:rPr lang="en-GB" b="1" dirty="0"/>
              <a:t>matrix- methodology</a:t>
            </a:r>
            <a:r>
              <a:rPr lang="en-GB" b="0" dirty="0"/>
              <a:t>: </a:t>
            </a:r>
            <a:r>
              <a:rPr lang="pt-PT" dirty="0">
                <a:hlinkClick r:id="rId3"/>
              </a:rPr>
              <a:t>Microsoft PowerPoint - Cosmin Nedela- RDA West RO_nov</a:t>
            </a:r>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11</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75141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52526"/>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2400">
                <a:solidFill>
                  <a:srgbClr val="16489F"/>
                </a:solidFill>
                <a:latin typeface="Myriad Pro" pitchFamily="34" charset="0"/>
              </a:defRPr>
            </a:lvl1pPr>
            <a:lvl2pPr marL="742950" indent="-285750" defTabSz="457200">
              <a:defRPr sz="2400">
                <a:solidFill>
                  <a:srgbClr val="16489F"/>
                </a:solidFill>
                <a:latin typeface="Myriad Pro" pitchFamily="34" charset="0"/>
              </a:defRPr>
            </a:lvl2pPr>
            <a:lvl3pPr marL="1143000" indent="-228600" defTabSz="457200">
              <a:defRPr sz="2400">
                <a:solidFill>
                  <a:srgbClr val="16489F"/>
                </a:solidFill>
                <a:latin typeface="Myriad Pro" pitchFamily="34" charset="0"/>
              </a:defRPr>
            </a:lvl3pPr>
            <a:lvl4pPr marL="1600200" indent="-228600" defTabSz="457200">
              <a:defRPr sz="2400">
                <a:solidFill>
                  <a:srgbClr val="16489F"/>
                </a:solidFill>
                <a:latin typeface="Myriad Pro" pitchFamily="34" charset="0"/>
              </a:defRPr>
            </a:lvl4pPr>
            <a:lvl5pPr marL="2057400" indent="-228600" defTabSz="457200">
              <a:defRPr sz="2400">
                <a:solidFill>
                  <a:srgbClr val="16489F"/>
                </a:solidFill>
                <a:latin typeface="Myriad Pro" pitchFamily="34" charset="0"/>
              </a:defRPr>
            </a:lvl5pPr>
            <a:lvl6pPr marL="2514600" indent="-228600" defTabSz="457200" eaLnBrk="0" fontAlgn="base" hangingPunct="0">
              <a:spcBef>
                <a:spcPct val="20000"/>
              </a:spcBef>
              <a:spcAft>
                <a:spcPct val="0"/>
              </a:spcAft>
              <a:buChar char="–"/>
              <a:defRPr sz="2400">
                <a:solidFill>
                  <a:srgbClr val="16489F"/>
                </a:solidFill>
                <a:latin typeface="Myriad Pro" pitchFamily="34" charset="0"/>
              </a:defRPr>
            </a:lvl6pPr>
            <a:lvl7pPr marL="2971800" indent="-228600" defTabSz="457200" eaLnBrk="0" fontAlgn="base" hangingPunct="0">
              <a:spcBef>
                <a:spcPct val="20000"/>
              </a:spcBef>
              <a:spcAft>
                <a:spcPct val="0"/>
              </a:spcAft>
              <a:buChar char="–"/>
              <a:defRPr sz="2400">
                <a:solidFill>
                  <a:srgbClr val="16489F"/>
                </a:solidFill>
                <a:latin typeface="Myriad Pro" pitchFamily="34" charset="0"/>
              </a:defRPr>
            </a:lvl7pPr>
            <a:lvl8pPr marL="3429000" indent="-228600" defTabSz="457200" eaLnBrk="0" fontAlgn="base" hangingPunct="0">
              <a:spcBef>
                <a:spcPct val="20000"/>
              </a:spcBef>
              <a:spcAft>
                <a:spcPct val="0"/>
              </a:spcAft>
              <a:buChar char="–"/>
              <a:defRPr sz="2400">
                <a:solidFill>
                  <a:srgbClr val="16489F"/>
                </a:solidFill>
                <a:latin typeface="Myriad Pro" pitchFamily="34" charset="0"/>
              </a:defRPr>
            </a:lvl8pPr>
            <a:lvl9pPr marL="3886200" indent="-228600" defTabSz="457200" eaLnBrk="0" fontAlgn="base" hangingPunct="0">
              <a:spcBef>
                <a:spcPct val="20000"/>
              </a:spcBef>
              <a:spcAft>
                <a:spcPct val="0"/>
              </a:spcAft>
              <a:buChar char="–"/>
              <a:defRPr sz="2400">
                <a:solidFill>
                  <a:srgbClr val="16489F"/>
                </a:solidFill>
                <a:latin typeface="Myriad Pro" pitchFamily="34" charset="0"/>
              </a:defRPr>
            </a:lvl9pPr>
          </a:lstStyle>
          <a:p>
            <a:pPr algn="ctr">
              <a:defRPr/>
            </a:pPr>
            <a:endParaRPr lang="en-US" altLang="en-US" sz="1800">
              <a:solidFill>
                <a:srgbClr val="FFFFFF"/>
              </a:solidFill>
              <a:latin typeface="Verdana" pitchFamily="34" charset="0"/>
            </a:endParaRPr>
          </a:p>
        </p:txBody>
      </p:sp>
      <p:pic>
        <p:nvPicPr>
          <p:cNvPr id="5" name="Picture 6" descr="LOGO CE-EN-quadri.eps"/>
          <p:cNvPicPr>
            <a:picLocks noChangeAspect="1"/>
          </p:cNvPicPr>
          <p:nvPr/>
        </p:nvPicPr>
        <p:blipFill>
          <a:blip r:embed="rId2" cstate="print"/>
          <a:srcRect/>
          <a:stretch>
            <a:fillRect/>
          </a:stretch>
        </p:blipFill>
        <p:spPr bwMode="auto">
          <a:xfrm>
            <a:off x="3905253" y="309563"/>
            <a:ext cx="1584325" cy="1100137"/>
          </a:xfrm>
          <a:prstGeom prst="rect">
            <a:avLst/>
          </a:prstGeom>
          <a:noFill/>
          <a:ln w="9525">
            <a:noFill/>
            <a:miter lim="800000"/>
            <a:headEnd/>
            <a:tailEnd/>
          </a:ln>
        </p:spPr>
      </p:pic>
      <p:sp>
        <p:nvSpPr>
          <p:cNvPr id="6" name="Rectangle 5"/>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hasCustomPrompt="1"/>
          </p:nvPr>
        </p:nvSpPr>
        <p:spPr>
          <a:xfrm>
            <a:off x="877456" y="1544846"/>
            <a:ext cx="7133983" cy="2088232"/>
          </a:xfrm>
        </p:spPr>
        <p:txBody>
          <a:bodyPr/>
          <a:lstStyle>
            <a:lvl1pPr indent="0">
              <a:defRPr sz="4800">
                <a:solidFill>
                  <a:srgbClr val="FFD624"/>
                </a:solidFill>
              </a:defRPr>
            </a:lvl1pPr>
          </a:lstStyle>
          <a:p>
            <a:r>
              <a:rPr lang="en-US"/>
              <a:t>Title</a:t>
            </a:r>
            <a:endParaRPr lang="en-GB"/>
          </a:p>
        </p:txBody>
      </p:sp>
      <p:sp>
        <p:nvSpPr>
          <p:cNvPr id="3" name="Content Placeholder 2"/>
          <p:cNvSpPr>
            <a:spLocks noGrp="1"/>
          </p:cNvSpPr>
          <p:nvPr>
            <p:ph idx="1" hasCustomPrompt="1"/>
          </p:nvPr>
        </p:nvSpPr>
        <p:spPr>
          <a:xfrm>
            <a:off x="4680994" y="3888901"/>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Name</a:t>
            </a:r>
          </a:p>
        </p:txBody>
      </p:sp>
      <p:sp>
        <p:nvSpPr>
          <p:cNvPr id="9" name="Rectangle 6"/>
          <p:cNvSpPr>
            <a:spLocks noGrp="1" noChangeArrowheads="1"/>
          </p:cNvSpPr>
          <p:nvPr>
            <p:ph type="sldNum" sz="quarter" idx="12"/>
          </p:nvPr>
        </p:nvSpPr>
        <p:spPr/>
        <p:txBody>
          <a:bodyPr/>
          <a:lstStyle>
            <a:lvl1pPr eaLnBrk="0" fontAlgn="auto" hangingPunct="0">
              <a:spcBef>
                <a:spcPts val="0"/>
              </a:spcBef>
              <a:spcAft>
                <a:spcPts val="0"/>
              </a:spcAft>
              <a:buFontTx/>
              <a:buChar char="–"/>
              <a:defRPr>
                <a:solidFill>
                  <a:srgbClr val="FFFFFF"/>
                </a:solidFill>
              </a:defRPr>
            </a:lvl1pPr>
          </a:lstStyle>
          <a:p>
            <a:fld id="{AB057914-9243-4107-9DD8-CEFDAE47B138}" type="slidenum">
              <a:rPr lang="en-NL" smtClean="0"/>
              <a:t>‹#›</a:t>
            </a:fld>
            <a:endParaRPr lang="en-NL"/>
          </a:p>
        </p:txBody>
      </p:sp>
      <p:pic>
        <p:nvPicPr>
          <p:cNvPr id="10" name="Picture 2" descr="A screenshot of a video game&#10;&#10;Description automatically generated with medium confidence">
            <a:extLst>
              <a:ext uri="{FF2B5EF4-FFF2-40B4-BE49-F238E27FC236}">
                <a16:creationId xmlns:a16="http://schemas.microsoft.com/office/drawing/2014/main" id="{BFE8D22F-67C8-2E30-61DF-D7876A61278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253" y="309569"/>
            <a:ext cx="2367300" cy="664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839D77B-92FB-F0B5-B874-6C2A83BC23EE}"/>
              </a:ext>
            </a:extLst>
          </p:cNvPr>
          <p:cNvPicPr>
            <a:picLocks noChangeAspect="1"/>
          </p:cNvPicPr>
          <p:nvPr/>
        </p:nvPicPr>
        <p:blipFill>
          <a:blip r:embed="rId4"/>
          <a:stretch>
            <a:fillRect/>
          </a:stretch>
        </p:blipFill>
        <p:spPr>
          <a:xfrm>
            <a:off x="7092134" y="208809"/>
            <a:ext cx="1584325" cy="836743"/>
          </a:xfrm>
          <a:prstGeom prst="rect">
            <a:avLst/>
          </a:prstGeom>
        </p:spPr>
      </p:pic>
      <p:sp>
        <p:nvSpPr>
          <p:cNvPr id="7" name="TextBox 6">
            <a:extLst>
              <a:ext uri="{FF2B5EF4-FFF2-40B4-BE49-F238E27FC236}">
                <a16:creationId xmlns:a16="http://schemas.microsoft.com/office/drawing/2014/main" id="{C37155E4-B0A3-5250-8877-3F8E155EF21A}"/>
              </a:ext>
            </a:extLst>
          </p:cNvPr>
          <p:cNvSpPr txBox="1"/>
          <p:nvPr userDrawn="1"/>
        </p:nvSpPr>
        <p:spPr>
          <a:xfrm>
            <a:off x="2329805" y="6091803"/>
            <a:ext cx="4484390" cy="523798"/>
          </a:xfrm>
          <a:prstGeom prst="rect">
            <a:avLst/>
          </a:prstGeom>
          <a:noFill/>
        </p:spPr>
        <p:txBody>
          <a:bodyPr wrap="square" rtlCol="0">
            <a:spAutoFit/>
          </a:bodyPr>
          <a:ls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algn="ctr">
              <a:lnSpc>
                <a:spcPct val="107000"/>
              </a:lnSpc>
              <a:spcBef>
                <a:spcPts val="0"/>
              </a:spcBef>
              <a:spcAft>
                <a:spcPts val="800"/>
              </a:spcAft>
            </a:pPr>
            <a:r>
              <a:rPr lang="en-US" sz="900" kern="100">
                <a:solidFill>
                  <a:schemeClr val="bg1"/>
                </a:solidFill>
                <a:effectLst/>
                <a:latin typeface="+mn-lt"/>
                <a:ea typeface="Calibri" panose="020F0502020204030204" pitchFamily="34" charset="0"/>
                <a:cs typeface="Calibri" panose="020F0502020204030204" pitchFamily="34" charset="0"/>
              </a:rPr>
              <a:t>The training has been </a:t>
            </a:r>
            <a:r>
              <a:rPr lang="en-US" sz="900" kern="100" err="1">
                <a:solidFill>
                  <a:schemeClr val="bg1"/>
                </a:solidFill>
                <a:effectLst/>
                <a:latin typeface="+mn-lt"/>
                <a:ea typeface="Calibri" panose="020F0502020204030204" pitchFamily="34" charset="0"/>
                <a:cs typeface="Calibri" panose="020F0502020204030204" pitchFamily="34" charset="0"/>
              </a:rPr>
              <a:t>organised</a:t>
            </a:r>
            <a:r>
              <a:rPr lang="en-US" sz="900" kern="100">
                <a:solidFill>
                  <a:schemeClr val="bg1"/>
                </a:solidFill>
                <a:effectLst/>
                <a:latin typeface="+mn-lt"/>
                <a:ea typeface="Calibri" panose="020F0502020204030204" pitchFamily="34" charset="0"/>
                <a:cs typeface="Calibri" panose="020F0502020204030204" pitchFamily="34" charset="0"/>
              </a:rPr>
              <a:t> by EIPA and CPVA under the Framework Contract Nr 2023CE160AT004. The opinions expressed are those of the contractor only and do not represent the EC’s official position. </a:t>
            </a:r>
            <a:endParaRPr lang="en-US" sz="900" kern="100">
              <a:solidFill>
                <a:schemeClr val="bg1"/>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28279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4" name="Rectangle 3"/>
          <p:cNvSpPr/>
          <p:nvPr/>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5" name="Picture 5" descr="LOGO CE-EN-NEG-quadri.ai"/>
          <p:cNvPicPr>
            <a:picLocks noChangeAspect="1"/>
          </p:cNvPicPr>
          <p:nvPr/>
        </p:nvPicPr>
        <p:blipFill>
          <a:blip r:embed="rId2" cstate="print"/>
          <a:srcRect/>
          <a:stretch>
            <a:fillRect/>
          </a:stretch>
        </p:blipFill>
        <p:spPr bwMode="auto">
          <a:xfrm>
            <a:off x="3921127" y="3175"/>
            <a:ext cx="1511300" cy="1511300"/>
          </a:xfrm>
          <a:prstGeom prst="rect">
            <a:avLst/>
          </a:prstGeom>
          <a:noFill/>
          <a:ln w="9525">
            <a:noFill/>
            <a:miter lim="800000"/>
            <a:headEnd/>
            <a:tailEnd/>
          </a:ln>
        </p:spPr>
      </p:pic>
      <p:sp>
        <p:nvSpPr>
          <p:cNvPr id="6" name="Rectangle 5"/>
          <p:cNvSpPr/>
          <p:nvPr/>
        </p:nvSpPr>
        <p:spPr>
          <a:xfrm>
            <a:off x="4262440" y="6669094"/>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p:nvPr>
        </p:nvSpPr>
        <p:spPr>
          <a:xfrm>
            <a:off x="468313" y="1556277"/>
            <a:ext cx="8229600" cy="936625"/>
          </a:xfrm>
        </p:spPr>
        <p:txBody>
          <a:bodyPr/>
          <a:lstStyle/>
          <a:p>
            <a:r>
              <a:rPr lang="en-US"/>
              <a:t>Click to edit Master title style</a:t>
            </a:r>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solidFill>
                  <a:schemeClr val="tx1"/>
                </a:solidFill>
              </a:defRPr>
            </a:lvl1pPr>
            <a:lvl2pPr>
              <a:buClr>
                <a:srgbClr val="0F5494"/>
              </a:buClr>
              <a:defRPr>
                <a:solidFill>
                  <a:schemeClr val="tx1"/>
                </a:solidFill>
              </a:defRPr>
            </a:lvl2pPr>
            <a:lvl3pPr>
              <a:defRPr>
                <a:solidFill>
                  <a:schemeClr val="tx1"/>
                </a:solidFill>
              </a:defRPr>
            </a:lvl3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E1E23BB2-E3EC-88F7-3945-39A123CEFE18}"/>
              </a:ext>
            </a:extLst>
          </p:cNvPr>
          <p:cNvPicPr>
            <a:picLocks noChangeAspect="1"/>
          </p:cNvPicPr>
          <p:nvPr/>
        </p:nvPicPr>
        <p:blipFill>
          <a:blip r:embed="rId3">
            <a:clrChange>
              <a:clrFrom>
                <a:srgbClr val="FEFEFE"/>
              </a:clrFrom>
              <a:clrTo>
                <a:srgbClr val="FEFEFE">
                  <a:alpha val="0"/>
                </a:srgbClr>
              </a:clrTo>
            </a:clrChange>
            <a:alphaModFix amt="50000"/>
          </a:blip>
          <a:stretch>
            <a:fillRect/>
          </a:stretch>
        </p:blipFill>
        <p:spPr>
          <a:xfrm>
            <a:off x="7105605" y="6074457"/>
            <a:ext cx="1510048" cy="797514"/>
          </a:xfrm>
          <a:prstGeom prst="rect">
            <a:avLst/>
          </a:prstGeom>
        </p:spPr>
      </p:pic>
      <p:pic>
        <p:nvPicPr>
          <p:cNvPr id="3" name="Picture 2" descr="A screenshot of a video game&#10;&#10;Description automatically generated with medium confidence">
            <a:extLst>
              <a:ext uri="{FF2B5EF4-FFF2-40B4-BE49-F238E27FC236}">
                <a16:creationId xmlns:a16="http://schemas.microsoft.com/office/drawing/2014/main" id="{A7811AAF-CED5-2030-F4C6-8461CA2D429E}"/>
              </a:ext>
            </a:extLst>
          </p:cNvPr>
          <p:cNvPicPr>
            <a:picLocks noChangeAspect="1" noChangeArrowheads="1"/>
          </p:cNvPicPr>
          <p:nvPr/>
        </p:nvPicPr>
        <p:blipFill>
          <a:blip r:embed="rId4" cstate="print">
            <a:clrChange>
              <a:clrFrom>
                <a:srgbClr val="00634C"/>
              </a:clrFrom>
              <a:clrTo>
                <a:srgbClr val="00634C">
                  <a:alpha val="0"/>
                </a:srgbClr>
              </a:clrTo>
            </a:clrChange>
            <a:alphaModFix amt="50000"/>
            <a:extLst>
              <a:ext uri="{28A0092B-C50C-407E-A947-70E740481C1C}">
                <a14:useLocalDpi xmlns:a14="http://schemas.microsoft.com/office/drawing/2010/main" val="0"/>
              </a:ext>
            </a:extLst>
          </a:blip>
          <a:srcRect/>
          <a:stretch>
            <a:fillRect/>
          </a:stretch>
        </p:blipFill>
        <p:spPr bwMode="auto">
          <a:xfrm>
            <a:off x="192868" y="6145932"/>
            <a:ext cx="2143932" cy="601805"/>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623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52526"/>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2400">
                <a:solidFill>
                  <a:srgbClr val="16489F"/>
                </a:solidFill>
                <a:latin typeface="Myriad Pro" pitchFamily="34" charset="0"/>
              </a:defRPr>
            </a:lvl1pPr>
            <a:lvl2pPr marL="742950" indent="-285750" defTabSz="457200">
              <a:defRPr sz="2400">
                <a:solidFill>
                  <a:srgbClr val="16489F"/>
                </a:solidFill>
                <a:latin typeface="Myriad Pro" pitchFamily="34" charset="0"/>
              </a:defRPr>
            </a:lvl2pPr>
            <a:lvl3pPr marL="1143000" indent="-228600" defTabSz="457200">
              <a:defRPr sz="2400">
                <a:solidFill>
                  <a:srgbClr val="16489F"/>
                </a:solidFill>
                <a:latin typeface="Myriad Pro" pitchFamily="34" charset="0"/>
              </a:defRPr>
            </a:lvl3pPr>
            <a:lvl4pPr marL="1600200" indent="-228600" defTabSz="457200">
              <a:defRPr sz="2400">
                <a:solidFill>
                  <a:srgbClr val="16489F"/>
                </a:solidFill>
                <a:latin typeface="Myriad Pro" pitchFamily="34" charset="0"/>
              </a:defRPr>
            </a:lvl4pPr>
            <a:lvl5pPr marL="2057400" indent="-228600" defTabSz="457200">
              <a:defRPr sz="2400">
                <a:solidFill>
                  <a:srgbClr val="16489F"/>
                </a:solidFill>
                <a:latin typeface="Myriad Pro" pitchFamily="34" charset="0"/>
              </a:defRPr>
            </a:lvl5pPr>
            <a:lvl6pPr marL="2514600" indent="-228600" defTabSz="457200" eaLnBrk="0" fontAlgn="base" hangingPunct="0">
              <a:spcBef>
                <a:spcPct val="20000"/>
              </a:spcBef>
              <a:spcAft>
                <a:spcPct val="0"/>
              </a:spcAft>
              <a:buChar char="–"/>
              <a:defRPr sz="2400">
                <a:solidFill>
                  <a:srgbClr val="16489F"/>
                </a:solidFill>
                <a:latin typeface="Myriad Pro" pitchFamily="34" charset="0"/>
              </a:defRPr>
            </a:lvl6pPr>
            <a:lvl7pPr marL="2971800" indent="-228600" defTabSz="457200" eaLnBrk="0" fontAlgn="base" hangingPunct="0">
              <a:spcBef>
                <a:spcPct val="20000"/>
              </a:spcBef>
              <a:spcAft>
                <a:spcPct val="0"/>
              </a:spcAft>
              <a:buChar char="–"/>
              <a:defRPr sz="2400">
                <a:solidFill>
                  <a:srgbClr val="16489F"/>
                </a:solidFill>
                <a:latin typeface="Myriad Pro" pitchFamily="34" charset="0"/>
              </a:defRPr>
            </a:lvl7pPr>
            <a:lvl8pPr marL="3429000" indent="-228600" defTabSz="457200" eaLnBrk="0" fontAlgn="base" hangingPunct="0">
              <a:spcBef>
                <a:spcPct val="20000"/>
              </a:spcBef>
              <a:spcAft>
                <a:spcPct val="0"/>
              </a:spcAft>
              <a:buChar char="–"/>
              <a:defRPr sz="2400">
                <a:solidFill>
                  <a:srgbClr val="16489F"/>
                </a:solidFill>
                <a:latin typeface="Myriad Pro" pitchFamily="34" charset="0"/>
              </a:defRPr>
            </a:lvl8pPr>
            <a:lvl9pPr marL="3886200" indent="-228600" defTabSz="457200" eaLnBrk="0" fontAlgn="base" hangingPunct="0">
              <a:spcBef>
                <a:spcPct val="20000"/>
              </a:spcBef>
              <a:spcAft>
                <a:spcPct val="0"/>
              </a:spcAft>
              <a:buChar char="–"/>
              <a:defRPr sz="2400">
                <a:solidFill>
                  <a:srgbClr val="16489F"/>
                </a:solidFill>
                <a:latin typeface="Myriad Pro" pitchFamily="34" charset="0"/>
              </a:defRPr>
            </a:lvl9pPr>
          </a:lstStyle>
          <a:p>
            <a:pPr algn="ctr">
              <a:defRPr/>
            </a:pPr>
            <a:endParaRPr lang="en-US" altLang="en-US" sz="1800">
              <a:solidFill>
                <a:srgbClr val="FFFFFF"/>
              </a:solidFill>
              <a:latin typeface="Verdana" pitchFamily="34" charset="0"/>
            </a:endParaRPr>
          </a:p>
        </p:txBody>
      </p:sp>
      <p:pic>
        <p:nvPicPr>
          <p:cNvPr id="5" name="Picture 6" descr="LOGO CE-EN-quadri.eps"/>
          <p:cNvPicPr>
            <a:picLocks noChangeAspect="1"/>
          </p:cNvPicPr>
          <p:nvPr/>
        </p:nvPicPr>
        <p:blipFill>
          <a:blip r:embed="rId2" cstate="print"/>
          <a:srcRect/>
          <a:stretch>
            <a:fillRect/>
          </a:stretch>
        </p:blipFill>
        <p:spPr bwMode="auto">
          <a:xfrm>
            <a:off x="3905253" y="309563"/>
            <a:ext cx="1584325" cy="1100137"/>
          </a:xfrm>
          <a:prstGeom prst="rect">
            <a:avLst/>
          </a:prstGeom>
          <a:noFill/>
          <a:ln w="9525">
            <a:noFill/>
            <a:miter lim="800000"/>
            <a:headEnd/>
            <a:tailEnd/>
          </a:ln>
        </p:spPr>
      </p:pic>
      <p:sp>
        <p:nvSpPr>
          <p:cNvPr id="6" name="Rectangle 5"/>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hasCustomPrompt="1"/>
          </p:nvPr>
        </p:nvSpPr>
        <p:spPr>
          <a:xfrm>
            <a:off x="877456" y="1544846"/>
            <a:ext cx="7133983" cy="2088232"/>
          </a:xfrm>
        </p:spPr>
        <p:txBody>
          <a:bodyPr/>
          <a:lstStyle>
            <a:lvl1pPr indent="0">
              <a:defRPr sz="4800">
                <a:solidFill>
                  <a:srgbClr val="FFD624"/>
                </a:solidFill>
              </a:defRPr>
            </a:lvl1pPr>
          </a:lstStyle>
          <a:p>
            <a:r>
              <a:rPr lang="en-US"/>
              <a:t>Title</a:t>
            </a:r>
            <a:endParaRPr lang="en-GB"/>
          </a:p>
        </p:txBody>
      </p:sp>
      <p:sp>
        <p:nvSpPr>
          <p:cNvPr id="3" name="Content Placeholder 2"/>
          <p:cNvSpPr>
            <a:spLocks noGrp="1"/>
          </p:cNvSpPr>
          <p:nvPr>
            <p:ph idx="1" hasCustomPrompt="1"/>
          </p:nvPr>
        </p:nvSpPr>
        <p:spPr>
          <a:xfrm>
            <a:off x="4680994" y="3888901"/>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Name</a:t>
            </a:r>
          </a:p>
        </p:txBody>
      </p:sp>
      <p:sp>
        <p:nvSpPr>
          <p:cNvPr id="9" name="Rectangle 6"/>
          <p:cNvSpPr>
            <a:spLocks noGrp="1" noChangeArrowheads="1"/>
          </p:cNvSpPr>
          <p:nvPr>
            <p:ph type="sldNum" sz="quarter" idx="12"/>
          </p:nvPr>
        </p:nvSpPr>
        <p:spPr/>
        <p:txBody>
          <a:bodyPr/>
          <a:lstStyle>
            <a:lvl1pPr eaLnBrk="0" fontAlgn="auto" hangingPunct="0">
              <a:spcBef>
                <a:spcPts val="0"/>
              </a:spcBef>
              <a:spcAft>
                <a:spcPts val="0"/>
              </a:spcAft>
              <a:buFontTx/>
              <a:buChar char="–"/>
              <a:defRPr>
                <a:solidFill>
                  <a:srgbClr val="FFFFFF"/>
                </a:solidFill>
              </a:defRPr>
            </a:lvl1pPr>
          </a:lstStyle>
          <a:p>
            <a:fld id="{C4D4B7E6-1EF8-4DEA-9FD8-7A06682515FF}" type="slidenum">
              <a:rPr lang="en-NL" smtClean="0"/>
              <a:t>‹#›</a:t>
            </a:fld>
            <a:endParaRPr lang="en-NL"/>
          </a:p>
        </p:txBody>
      </p:sp>
      <p:pic>
        <p:nvPicPr>
          <p:cNvPr id="10" name="Picture 2" descr="A screenshot of a video game&#10;&#10;Description automatically generated with medium confidence">
            <a:extLst>
              <a:ext uri="{FF2B5EF4-FFF2-40B4-BE49-F238E27FC236}">
                <a16:creationId xmlns:a16="http://schemas.microsoft.com/office/drawing/2014/main" id="{BFE8D22F-67C8-2E30-61DF-D7876A61278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253" y="309569"/>
            <a:ext cx="2367300" cy="664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839D77B-92FB-F0B5-B874-6C2A83BC23EE}"/>
              </a:ext>
            </a:extLst>
          </p:cNvPr>
          <p:cNvPicPr>
            <a:picLocks noChangeAspect="1"/>
          </p:cNvPicPr>
          <p:nvPr/>
        </p:nvPicPr>
        <p:blipFill>
          <a:blip r:embed="rId4"/>
          <a:stretch>
            <a:fillRect/>
          </a:stretch>
        </p:blipFill>
        <p:spPr>
          <a:xfrm>
            <a:off x="7092134" y="208809"/>
            <a:ext cx="1584325" cy="836743"/>
          </a:xfrm>
          <a:prstGeom prst="rect">
            <a:avLst/>
          </a:prstGeom>
        </p:spPr>
      </p:pic>
      <p:sp>
        <p:nvSpPr>
          <p:cNvPr id="13" name="TextBox 12">
            <a:extLst>
              <a:ext uri="{FF2B5EF4-FFF2-40B4-BE49-F238E27FC236}">
                <a16:creationId xmlns:a16="http://schemas.microsoft.com/office/drawing/2014/main" id="{560F376D-5C34-1957-BF7F-28B74D734291}"/>
              </a:ext>
            </a:extLst>
          </p:cNvPr>
          <p:cNvSpPr txBox="1"/>
          <p:nvPr/>
        </p:nvSpPr>
        <p:spPr>
          <a:xfrm>
            <a:off x="284254" y="5995808"/>
            <a:ext cx="4089927" cy="438582"/>
          </a:xfrm>
          <a:prstGeom prst="rect">
            <a:avLst/>
          </a:prstGeom>
          <a:noFill/>
        </p:spPr>
        <p:txBody>
          <a:bodyPr wrap="square">
            <a:spAutoFit/>
          </a:bodyPr>
          <a:lstStyle/>
          <a:p>
            <a:pPr marL="0" marR="0" algn="l">
              <a:lnSpc>
                <a:spcPct val="107000"/>
              </a:lnSpc>
              <a:spcBef>
                <a:spcPts val="0"/>
              </a:spcBef>
              <a:spcAft>
                <a:spcPts val="800"/>
              </a:spcAft>
            </a:pPr>
            <a:r>
              <a:rPr lang="en-US" sz="1100" kern="100">
                <a:solidFill>
                  <a:schemeClr val="bg1"/>
                </a:solidFill>
                <a:effectLst/>
                <a:latin typeface="+mn-lt"/>
                <a:ea typeface="Calibri" panose="020F0502020204030204" pitchFamily="34" charset="0"/>
                <a:cs typeface="Calibri" panose="020F0502020204030204" pitchFamily="34" charset="0"/>
              </a:rPr>
              <a:t>The training has been </a:t>
            </a:r>
            <a:r>
              <a:rPr lang="en-US" sz="1100" kern="100" err="1">
                <a:solidFill>
                  <a:schemeClr val="bg1"/>
                </a:solidFill>
                <a:effectLst/>
                <a:latin typeface="+mn-lt"/>
                <a:ea typeface="Calibri" panose="020F0502020204030204" pitchFamily="34" charset="0"/>
                <a:cs typeface="Calibri" panose="020F0502020204030204" pitchFamily="34" charset="0"/>
              </a:rPr>
              <a:t>organised</a:t>
            </a:r>
            <a:r>
              <a:rPr lang="en-US" sz="1100" kern="100">
                <a:solidFill>
                  <a:schemeClr val="bg1"/>
                </a:solidFill>
                <a:effectLst/>
                <a:latin typeface="+mn-lt"/>
                <a:ea typeface="Calibri" panose="020F0502020204030204" pitchFamily="34" charset="0"/>
                <a:cs typeface="Calibri" panose="020F0502020204030204" pitchFamily="34" charset="0"/>
              </a:rPr>
              <a:t> by EIPA and CPVA under the Framework Contract Nr 2023CE160AT004. </a:t>
            </a:r>
            <a:endParaRPr lang="en-US" sz="1100" kern="100">
              <a:solidFill>
                <a:schemeClr val="bg1"/>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4883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4" name="Rectangle 3"/>
          <p:cNvSpPr/>
          <p:nvPr/>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5" name="Picture 5" descr="LOGO CE-EN-NEG-quadri.ai"/>
          <p:cNvPicPr>
            <a:picLocks noChangeAspect="1"/>
          </p:cNvPicPr>
          <p:nvPr/>
        </p:nvPicPr>
        <p:blipFill>
          <a:blip r:embed="rId2" cstate="print"/>
          <a:srcRect/>
          <a:stretch>
            <a:fillRect/>
          </a:stretch>
        </p:blipFill>
        <p:spPr bwMode="auto">
          <a:xfrm>
            <a:off x="3921127" y="3175"/>
            <a:ext cx="1511300" cy="1511300"/>
          </a:xfrm>
          <a:prstGeom prst="rect">
            <a:avLst/>
          </a:prstGeom>
          <a:noFill/>
          <a:ln w="9525">
            <a:noFill/>
            <a:miter lim="800000"/>
            <a:headEnd/>
            <a:tailEnd/>
          </a:ln>
        </p:spPr>
      </p:pic>
      <p:sp>
        <p:nvSpPr>
          <p:cNvPr id="2" name="Title 1"/>
          <p:cNvSpPr>
            <a:spLocks noGrp="1"/>
          </p:cNvSpPr>
          <p:nvPr>
            <p:ph type="title"/>
          </p:nvPr>
        </p:nvSpPr>
        <p:spPr>
          <a:xfrm>
            <a:off x="468313" y="1556277"/>
            <a:ext cx="8229600" cy="936625"/>
          </a:xfrm>
        </p:spPr>
        <p:txBody>
          <a:bodyPr/>
          <a:lstStyle/>
          <a:p>
            <a:r>
              <a:rPr lang="en-US"/>
              <a:t>Click to edit Master title style</a:t>
            </a:r>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E1E23BB2-E3EC-88F7-3945-39A123CEFE18}"/>
              </a:ext>
            </a:extLst>
          </p:cNvPr>
          <p:cNvPicPr>
            <a:picLocks noChangeAspect="1"/>
          </p:cNvPicPr>
          <p:nvPr/>
        </p:nvPicPr>
        <p:blipFill>
          <a:blip r:embed="rId3">
            <a:clrChange>
              <a:clrFrom>
                <a:srgbClr val="FEFEFE"/>
              </a:clrFrom>
              <a:clrTo>
                <a:srgbClr val="FEFEFE">
                  <a:alpha val="0"/>
                </a:srgbClr>
              </a:clrTo>
            </a:clrChange>
            <a:alphaModFix amt="50000"/>
          </a:blip>
          <a:stretch>
            <a:fillRect/>
          </a:stretch>
        </p:blipFill>
        <p:spPr>
          <a:xfrm>
            <a:off x="7105605" y="6074457"/>
            <a:ext cx="1510048" cy="797514"/>
          </a:xfrm>
          <a:prstGeom prst="rect">
            <a:avLst/>
          </a:prstGeom>
        </p:spPr>
      </p:pic>
      <p:pic>
        <p:nvPicPr>
          <p:cNvPr id="3" name="Picture 2" descr="A screenshot of a video game&#10;&#10;Description automatically generated with medium confidence">
            <a:extLst>
              <a:ext uri="{FF2B5EF4-FFF2-40B4-BE49-F238E27FC236}">
                <a16:creationId xmlns:a16="http://schemas.microsoft.com/office/drawing/2014/main" id="{A7811AAF-CED5-2030-F4C6-8461CA2D429E}"/>
              </a:ext>
            </a:extLst>
          </p:cNvPr>
          <p:cNvPicPr>
            <a:picLocks noChangeAspect="1" noChangeArrowheads="1"/>
          </p:cNvPicPr>
          <p:nvPr/>
        </p:nvPicPr>
        <p:blipFill>
          <a:blip r:embed="rId4" cstate="print">
            <a:clrChange>
              <a:clrFrom>
                <a:srgbClr val="00634C"/>
              </a:clrFrom>
              <a:clrTo>
                <a:srgbClr val="00634C">
                  <a:alpha val="0"/>
                </a:srgbClr>
              </a:clrTo>
            </a:clrChange>
            <a:alphaModFix amt="50000"/>
            <a:extLst>
              <a:ext uri="{28A0092B-C50C-407E-A947-70E740481C1C}">
                <a14:useLocalDpi xmlns:a14="http://schemas.microsoft.com/office/drawing/2010/main" val="0"/>
              </a:ext>
            </a:extLst>
          </a:blip>
          <a:srcRect/>
          <a:stretch>
            <a:fillRect/>
          </a:stretch>
        </p:blipFill>
        <p:spPr bwMode="auto">
          <a:xfrm>
            <a:off x="192868" y="6145932"/>
            <a:ext cx="2143932" cy="601805"/>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9671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cSld name="Title and Content">
    <p:spTree>
      <p:nvGrpSpPr>
        <p:cNvPr id="1" name=""/>
        <p:cNvGrpSpPr/>
        <p:nvPr/>
      </p:nvGrpSpPr>
      <p:grpSpPr>
        <a:xfrm>
          <a:off x="0" y="0"/>
          <a:ext cx="0" cy="0"/>
          <a:chOff x="0" y="0"/>
          <a:chExt cx="0" cy="0"/>
        </a:xfrm>
      </p:grpSpPr>
      <p:sp>
        <p:nvSpPr>
          <p:cNvPr id="4"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6" name="Picture 17" descr="LOGO CE_Vertical_EN_NEG_quadri_HR"/>
          <p:cNvPicPr>
            <a:picLocks noChangeAspect="1" noChangeArrowheads="1"/>
          </p:cNvPicPr>
          <p:nvPr/>
        </p:nvPicPr>
        <p:blipFill>
          <a:blip r:embed="rId2" cstate="print"/>
          <a:srcRect/>
          <a:stretch>
            <a:fillRect/>
          </a:stretch>
        </p:blipFill>
        <p:spPr bwMode="auto">
          <a:xfrm>
            <a:off x="3957639" y="258767"/>
            <a:ext cx="1436687" cy="1004887"/>
          </a:xfrm>
          <a:prstGeom prst="rect">
            <a:avLst/>
          </a:prstGeom>
          <a:noFill/>
          <a:ln w="9525">
            <a:noFill/>
            <a:miter lim="800000"/>
            <a:headEnd/>
            <a:tailEnd/>
          </a:ln>
        </p:spPr>
      </p:pic>
      <p:sp>
        <p:nvSpPr>
          <p:cNvPr id="7" name="Rectangle 13"/>
          <p:cNvSpPr>
            <a:spLocks noChangeArrowheads="1"/>
          </p:cNvSpPr>
          <p:nvPr/>
        </p:nvSpPr>
        <p:spPr bwMode="auto">
          <a:xfrm>
            <a:off x="2" y="2896672"/>
            <a:ext cx="184731" cy="369332"/>
          </a:xfrm>
          <a:prstGeom prst="rect">
            <a:avLst/>
          </a:prstGeom>
          <a:noFill/>
          <a:ln w="9525">
            <a:noFill/>
            <a:miter lim="800000"/>
            <a:headEnd/>
            <a:tailEnd/>
          </a:ln>
          <a:effectLst/>
        </p:spPr>
        <p:txBody>
          <a:bodyPr wrap="none" anchor="ctr">
            <a:spAutoFit/>
          </a:bodyPr>
          <a:lstStyle/>
          <a:p>
            <a:pPr>
              <a:defRPr/>
            </a:pPr>
            <a:endParaRPr lang="en-US" sz="1800"/>
          </a:p>
        </p:txBody>
      </p:sp>
      <p:pic>
        <p:nvPicPr>
          <p:cNvPr id="10" name="Picture 2" descr="A screenshot of a video game&#10;&#10;Description automatically generated with medium confidence">
            <a:extLst>
              <a:ext uri="{FF2B5EF4-FFF2-40B4-BE49-F238E27FC236}">
                <a16:creationId xmlns:a16="http://schemas.microsoft.com/office/drawing/2014/main" id="{84FBE1CF-8D31-4A80-9929-347DE56D3EA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868" y="6145932"/>
            <a:ext cx="2143932" cy="60180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226767BD-8CFB-DADD-9011-9BAC85BA8583}"/>
              </a:ext>
            </a:extLst>
          </p:cNvPr>
          <p:cNvPicPr>
            <a:picLocks noChangeAspect="1"/>
          </p:cNvPicPr>
          <p:nvPr/>
        </p:nvPicPr>
        <p:blipFill>
          <a:blip r:embed="rId4"/>
          <a:stretch>
            <a:fillRect/>
          </a:stretch>
        </p:blipFill>
        <p:spPr>
          <a:xfrm>
            <a:off x="7114842" y="6060486"/>
            <a:ext cx="1510048" cy="797514"/>
          </a:xfrm>
          <a:prstGeom prst="rect">
            <a:avLst/>
          </a:prstGeom>
        </p:spPr>
      </p:pic>
      <p:sp>
        <p:nvSpPr>
          <p:cNvPr id="8" name="TextBox 7">
            <a:extLst>
              <a:ext uri="{FF2B5EF4-FFF2-40B4-BE49-F238E27FC236}">
                <a16:creationId xmlns:a16="http://schemas.microsoft.com/office/drawing/2014/main" id="{374D8A37-07F1-D689-1961-98205C0BC330}"/>
              </a:ext>
            </a:extLst>
          </p:cNvPr>
          <p:cNvSpPr txBox="1"/>
          <p:nvPr/>
        </p:nvSpPr>
        <p:spPr>
          <a:xfrm>
            <a:off x="2123068" y="6123401"/>
            <a:ext cx="4909898" cy="523798"/>
          </a:xfrm>
          <a:prstGeom prst="rect">
            <a:avLst/>
          </a:prstGeom>
          <a:noFill/>
        </p:spPr>
        <p:txBody>
          <a:bodyPr wrap="square" rtlCol="0">
            <a:spAutoFit/>
          </a:bodyPr>
          <a:lstStyle/>
          <a:p>
            <a:pPr marL="0" marR="0" algn="ctr">
              <a:lnSpc>
                <a:spcPct val="107000"/>
              </a:lnSpc>
              <a:spcBef>
                <a:spcPts val="0"/>
              </a:spcBef>
              <a:spcAft>
                <a:spcPts val="800"/>
              </a:spcAft>
            </a:pPr>
            <a:r>
              <a:rPr lang="en-US" sz="900" kern="100">
                <a:solidFill>
                  <a:srgbClr val="002060"/>
                </a:solidFill>
                <a:effectLst/>
                <a:latin typeface="+mn-lt"/>
                <a:ea typeface="Calibri" panose="020F0502020204030204" pitchFamily="34" charset="0"/>
                <a:cs typeface="Calibri" panose="020F0502020204030204" pitchFamily="34" charset="0"/>
              </a:rPr>
              <a:t>The training has been </a:t>
            </a:r>
            <a:r>
              <a:rPr lang="en-US" sz="900" kern="100" err="1">
                <a:solidFill>
                  <a:srgbClr val="002060"/>
                </a:solidFill>
                <a:effectLst/>
                <a:latin typeface="+mn-lt"/>
                <a:ea typeface="Calibri" panose="020F0502020204030204" pitchFamily="34" charset="0"/>
                <a:cs typeface="Calibri" panose="020F0502020204030204" pitchFamily="34" charset="0"/>
              </a:rPr>
              <a:t>organised</a:t>
            </a:r>
            <a:r>
              <a:rPr lang="en-US" sz="900" kern="100">
                <a:solidFill>
                  <a:srgbClr val="002060"/>
                </a:solidFill>
                <a:effectLst/>
                <a:latin typeface="+mn-lt"/>
                <a:ea typeface="Calibri" panose="020F0502020204030204" pitchFamily="34" charset="0"/>
                <a:cs typeface="Calibri" panose="020F0502020204030204" pitchFamily="34" charset="0"/>
              </a:rPr>
              <a:t> by EIPA and CPVA under the Framework Contract Nr 2023CE160AT004. The opinions expressed are those of the contractor only and do not represent the EC’s official position. </a:t>
            </a:r>
            <a:endParaRPr lang="en-US" sz="900" kern="100">
              <a:effectLst/>
              <a:latin typeface="+mn-lt"/>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D7F72DDC-7546-4CAB-49F9-1D0E3DD4B6FE}"/>
              </a:ext>
            </a:extLst>
          </p:cNvPr>
          <p:cNvSpPr>
            <a:spLocks noGrp="1"/>
          </p:cNvSpPr>
          <p:nvPr>
            <p:ph type="title" hasCustomPrompt="1"/>
          </p:nvPr>
        </p:nvSpPr>
        <p:spPr>
          <a:xfrm>
            <a:off x="2720759" y="2200636"/>
            <a:ext cx="3694545" cy="1065369"/>
          </a:xfrm>
        </p:spPr>
        <p:txBody>
          <a:bodyPr/>
          <a:lstStyle>
            <a:lvl1pPr indent="0">
              <a:defRPr sz="3600">
                <a:solidFill>
                  <a:srgbClr val="FFD624"/>
                </a:solidFill>
              </a:defRPr>
            </a:lvl1pPr>
          </a:lstStyle>
          <a:p>
            <a:r>
              <a:rPr lang="en-US"/>
              <a:t>Thank you!</a:t>
            </a:r>
            <a:endParaRPr lang="en-GB"/>
          </a:p>
        </p:txBody>
      </p:sp>
      <p:sp>
        <p:nvSpPr>
          <p:cNvPr id="3" name="Content Placeholder 2">
            <a:extLst>
              <a:ext uri="{FF2B5EF4-FFF2-40B4-BE49-F238E27FC236}">
                <a16:creationId xmlns:a16="http://schemas.microsoft.com/office/drawing/2014/main" id="{1B1966C2-5EE7-7AAB-1D43-CB6C6448B218}"/>
              </a:ext>
            </a:extLst>
          </p:cNvPr>
          <p:cNvSpPr>
            <a:spLocks noGrp="1"/>
          </p:cNvSpPr>
          <p:nvPr>
            <p:ph idx="1" hasCustomPrompt="1"/>
          </p:nvPr>
        </p:nvSpPr>
        <p:spPr>
          <a:xfrm>
            <a:off x="2730743" y="3592000"/>
            <a:ext cx="3694545" cy="2060657"/>
          </a:xfrm>
        </p:spPr>
        <p:txBody>
          <a:bodyPr/>
          <a:lstStyle>
            <a:lvl1pPr indent="0" algn="ctr">
              <a:buNone/>
              <a:defRPr sz="2400" b="1" i="0">
                <a:solidFill>
                  <a:srgbClr val="0F5494"/>
                </a:solidFill>
              </a:defRPr>
            </a:lvl1pPr>
            <a:lvl3pPr marL="228600" indent="-228600" algn="l">
              <a:defRPr sz="3000" b="1">
                <a:solidFill>
                  <a:schemeClr val="bg1"/>
                </a:solidFill>
              </a:defRPr>
            </a:lvl3pPr>
          </a:lstStyle>
          <a:p>
            <a:pPr lvl="0"/>
            <a:r>
              <a:rPr lang="en-US"/>
              <a:t>Name - Email</a:t>
            </a:r>
          </a:p>
          <a:p>
            <a:pPr lvl="0"/>
            <a:endParaRPr lang="en-US"/>
          </a:p>
          <a:p>
            <a:pPr lvl="0"/>
            <a:r>
              <a:rPr lang="en-US"/>
              <a:t> </a:t>
            </a:r>
          </a:p>
        </p:txBody>
      </p:sp>
    </p:spTree>
    <p:extLst>
      <p:ext uri="{BB962C8B-B14F-4D97-AF65-F5344CB8AC3E}">
        <p14:creationId xmlns:p14="http://schemas.microsoft.com/office/powerpoint/2010/main" val="1243330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2_Volgdia met opsomming">
    <p:spTree>
      <p:nvGrpSpPr>
        <p:cNvPr id="1" name=""/>
        <p:cNvGrpSpPr/>
        <p:nvPr/>
      </p:nvGrpSpPr>
      <p:grpSpPr>
        <a:xfrm>
          <a:off x="0" y="0"/>
          <a:ext cx="0" cy="0"/>
          <a:chOff x="0" y="0"/>
          <a:chExt cx="0" cy="0"/>
        </a:xfrm>
      </p:grpSpPr>
      <p:sp>
        <p:nvSpPr>
          <p:cNvPr id="2" name="Titel 1"/>
          <p:cNvSpPr>
            <a:spLocks noGrp="1"/>
          </p:cNvSpPr>
          <p:nvPr>
            <p:ph type="title"/>
          </p:nvPr>
        </p:nvSpPr>
        <p:spPr>
          <a:xfrm>
            <a:off x="468000" y="1295999"/>
            <a:ext cx="8402400" cy="400110"/>
          </a:xfrm>
        </p:spPr>
        <p:txBody>
          <a:bodyPr/>
          <a:lstStyle>
            <a:lvl1pPr>
              <a:defRPr/>
            </a:lvl1pPr>
          </a:lstStyle>
          <a:p>
            <a:r>
              <a:rPr lang="nl-NL" noProof="0"/>
              <a:t>Klik om de stijl te bewerken</a:t>
            </a:r>
          </a:p>
        </p:txBody>
      </p:sp>
      <p:sp>
        <p:nvSpPr>
          <p:cNvPr id="7" name="Tijdelijke aanduiding voor tekst 6"/>
          <p:cNvSpPr>
            <a:spLocks noGrp="1"/>
          </p:cNvSpPr>
          <p:nvPr>
            <p:ph type="body" sz="quarter" idx="11"/>
          </p:nvPr>
        </p:nvSpPr>
        <p:spPr>
          <a:xfrm>
            <a:off x="468313" y="2070000"/>
            <a:ext cx="8402400" cy="4140000"/>
          </a:xfrm>
        </p:spPr>
        <p:txBody>
          <a:bodyPr/>
          <a:lstStyle>
            <a:lvl4pPr marL="1274763" indent="-285750">
              <a:buFont typeface="Verdana" pitchFamily="34" charset="0"/>
              <a:buChar char="–"/>
              <a:defRPr sz="1800"/>
            </a:lvl4pPr>
            <a:lvl5pPr marL="1631950" indent="-285750">
              <a:buFont typeface="Verdana" pitchFamily="34" charset="0"/>
              <a:buChar char="»"/>
              <a:defRPr/>
            </a:lvl5pPr>
          </a:lstStyle>
          <a:p>
            <a:pPr lvl="0"/>
            <a:r>
              <a:rPr lang="nl-NL" noProof="0" err="1"/>
              <a:t>Klik</a:t>
            </a:r>
            <a:r>
              <a:rPr lang="nl-NL" noProof="0"/>
              <a:t> </a:t>
            </a:r>
            <a:r>
              <a:rPr lang="nl-NL" noProof="0" err="1"/>
              <a:t>om</a:t>
            </a:r>
            <a:r>
              <a:rPr lang="nl-NL" noProof="0"/>
              <a:t> de </a:t>
            </a:r>
            <a:r>
              <a:rPr lang="nl-NL" noProof="0" err="1"/>
              <a:t>modelstijlen</a:t>
            </a:r>
            <a:r>
              <a:rPr lang="nl-NL" noProof="0"/>
              <a:t> </a:t>
            </a:r>
            <a:r>
              <a:rPr lang="nl-NL" noProof="0" err="1"/>
              <a:t>te</a:t>
            </a:r>
            <a:r>
              <a:rPr lang="nl-NL" noProof="0"/>
              <a:t> </a:t>
            </a:r>
            <a:r>
              <a:rPr lang="nl-NL" noProof="0" err="1"/>
              <a:t>bewerken</a:t>
            </a:r>
            <a:endParaRPr lang="nl-NL" noProof="0"/>
          </a:p>
          <a:p>
            <a:pPr lvl="1"/>
            <a:r>
              <a:rPr lang="nl-NL" noProof="0" err="1"/>
              <a:t>Tweede</a:t>
            </a:r>
            <a:r>
              <a:rPr lang="nl-NL" noProof="0"/>
              <a:t> </a:t>
            </a:r>
            <a:r>
              <a:rPr lang="nl-NL" noProof="0" err="1"/>
              <a:t>niveau</a:t>
            </a:r>
            <a:endParaRPr lang="nl-NL" noProof="0"/>
          </a:p>
          <a:p>
            <a:pPr lvl="2"/>
            <a:r>
              <a:rPr lang="nl-NL" noProof="0" err="1"/>
              <a:t>Derde</a:t>
            </a:r>
            <a:r>
              <a:rPr lang="nl-NL" noProof="0"/>
              <a:t> </a:t>
            </a:r>
            <a:r>
              <a:rPr lang="nl-NL" noProof="0" err="1"/>
              <a:t>niveau</a:t>
            </a:r>
            <a:endParaRPr lang="nl-NL" noProof="0"/>
          </a:p>
          <a:p>
            <a:pPr lvl="3"/>
            <a:r>
              <a:rPr lang="nl-NL" noProof="0" err="1"/>
              <a:t>Vierde</a:t>
            </a:r>
            <a:r>
              <a:rPr lang="nl-NL" noProof="0"/>
              <a:t> </a:t>
            </a:r>
            <a:r>
              <a:rPr lang="nl-NL" noProof="0" err="1"/>
              <a:t>niveau</a:t>
            </a:r>
            <a:endParaRPr lang="nl-NL" noProof="0"/>
          </a:p>
          <a:p>
            <a:pPr lvl="4"/>
            <a:r>
              <a:rPr lang="nl-NL" noProof="0" err="1"/>
              <a:t>Vijfde</a:t>
            </a:r>
            <a:r>
              <a:rPr lang="nl-NL" noProof="0"/>
              <a:t> </a:t>
            </a:r>
            <a:r>
              <a:rPr lang="nl-NL" noProof="0" err="1"/>
              <a:t>niveau</a:t>
            </a:r>
            <a:endParaRPr lang="nl-NL" noProof="0"/>
          </a:p>
        </p:txBody>
      </p:sp>
    </p:spTree>
    <p:extLst>
      <p:ext uri="{BB962C8B-B14F-4D97-AF65-F5344CB8AC3E}">
        <p14:creationId xmlns:p14="http://schemas.microsoft.com/office/powerpoint/2010/main" val="8072041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468313" y="1123956"/>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71683"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rgbClr val="000000"/>
                </a:solidFill>
                <a:latin typeface="+mn-lt"/>
                <a:cs typeface="+mn-cs"/>
              </a:defRPr>
            </a:lvl1pPr>
          </a:lstStyle>
          <a:p>
            <a:fld id="{5DC21BE2-9009-4F29-A02F-000F7F067148}" type="datetimeFigureOut">
              <a:rPr lang="en-NL" smtClean="0"/>
              <a:t>02/20/2025</a:t>
            </a:fld>
            <a:endParaRPr lang="en-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rgbClr val="000000"/>
                </a:solidFill>
                <a:latin typeface="+mn-lt"/>
                <a:cs typeface="+mn-cs"/>
              </a:defRPr>
            </a:lvl1pPr>
          </a:lstStyle>
          <a:p>
            <a:endParaRPr lang="en-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rgbClr val="000000"/>
                </a:solidFill>
                <a:latin typeface="Arial" charset="0"/>
                <a:cs typeface="+mn-cs"/>
              </a:defRPr>
            </a:lvl1pPr>
          </a:lstStyle>
          <a:p>
            <a:fld id="{AB057914-9243-4107-9DD8-CEFDAE47B138}" type="slidenum">
              <a:rPr lang="en-NL" smtClean="0"/>
              <a:t>‹#›</a:t>
            </a:fld>
            <a:endParaRPr lang="en-NL"/>
          </a:p>
        </p:txBody>
      </p:sp>
    </p:spTree>
    <p:extLst>
      <p:ext uri="{BB962C8B-B14F-4D97-AF65-F5344CB8AC3E}">
        <p14:creationId xmlns:p14="http://schemas.microsoft.com/office/powerpoint/2010/main" val="4203888852"/>
      </p:ext>
    </p:extLst>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p14="http://schemas.microsoft.com/office/powerpoint/2010/main">
      <p:transition spd="slow">
        <p:fade/>
      </p:transition>
    </mc:Fallback>
  </mc:AlternateContent>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buChar char="•"/>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468313" y="1123956"/>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71683"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rgbClr val="000000"/>
                </a:solidFill>
                <a:latin typeface="+mn-lt"/>
                <a:cs typeface="+mn-cs"/>
              </a:defRPr>
            </a:lvl1pPr>
          </a:lstStyle>
          <a:p>
            <a:fld id="{767DF003-E6DE-43EC-B949-5A3C2156D25B}" type="datetimeFigureOut">
              <a:rPr lang="en-NL" smtClean="0"/>
              <a:t>02/20/2025</a:t>
            </a:fld>
            <a:endParaRPr lang="en-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rgbClr val="000000"/>
                </a:solidFill>
                <a:latin typeface="+mn-lt"/>
                <a:cs typeface="+mn-cs"/>
              </a:defRPr>
            </a:lvl1pPr>
          </a:lstStyle>
          <a:p>
            <a:endParaRPr lang="en-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rgbClr val="000000"/>
                </a:solidFill>
                <a:latin typeface="Arial" charset="0"/>
                <a:cs typeface="+mn-cs"/>
              </a:defRPr>
            </a:lvl1pPr>
          </a:lstStyle>
          <a:p>
            <a:fld id="{C4D4B7E6-1EF8-4DEA-9FD8-7A06682515FF}" type="slidenum">
              <a:rPr lang="en-NL" smtClean="0"/>
              <a:t>‹#›</a:t>
            </a:fld>
            <a:endParaRPr lang="en-NL"/>
          </a:p>
        </p:txBody>
      </p:sp>
    </p:spTree>
    <p:extLst>
      <p:ext uri="{BB962C8B-B14F-4D97-AF65-F5344CB8AC3E}">
        <p14:creationId xmlns:p14="http://schemas.microsoft.com/office/powerpoint/2010/main" val="160224952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p14="http://schemas.microsoft.com/office/powerpoint/2010/main">
      <p:transition spd="slow">
        <p:fade/>
      </p:transition>
    </mc:Fallback>
  </mc:AlternateContent>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buChar char="•"/>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8" Type="http://schemas.openxmlformats.org/officeDocument/2006/relationships/hyperlink" Target="https://redflags.integritywatch.eu/" TargetMode="External"/><Relationship Id="rId3" Type="http://schemas.openxmlformats.org/officeDocument/2006/relationships/hyperlink" Target="https://ec.europa.eu/regional_policy/policy/how/improving-investment/integrity-pacts_en" TargetMode="External"/><Relationship Id="rId7" Type="http://schemas.openxmlformats.org/officeDocument/2006/relationships/hyperlink" Target="https://images.transparencycdn.org/images/Tender-Defender-game-materials-EN.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ec.europa.eu/regional_policy/sources/policy/how/improving-investment/integrity-pacts/guide_decision_makers_ro.pdf" TargetMode="External"/><Relationship Id="rId11" Type="http://schemas.openxmlformats.org/officeDocument/2006/relationships/image" Target="../media/image9.jpeg"/><Relationship Id="rId5" Type="http://schemas.openxmlformats.org/officeDocument/2006/relationships/hyperlink" Target="https://www.transparency.org/en/publications/monitoring-public-contracting-in-the-eu" TargetMode="External"/><Relationship Id="rId10" Type="http://schemas.openxmlformats.org/officeDocument/2006/relationships/image" Target="../media/image8.png"/><Relationship Id="rId4" Type="http://schemas.openxmlformats.org/officeDocument/2006/relationships/hyperlink" Target="https://ec.europa.eu/regional_policy/sources/policy/how/improving-investment/integrity-pacts/IPguidebook_ro.pdf" TargetMode="External"/><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8A3A8-BA6A-A053-DD65-F6D43164F215}"/>
              </a:ext>
            </a:extLst>
          </p:cNvPr>
          <p:cNvSpPr>
            <a:spLocks noGrp="1"/>
          </p:cNvSpPr>
          <p:nvPr>
            <p:ph type="title"/>
          </p:nvPr>
        </p:nvSpPr>
        <p:spPr>
          <a:xfrm>
            <a:off x="423334" y="2487520"/>
            <a:ext cx="7715658" cy="2088232"/>
          </a:xfrm>
        </p:spPr>
        <p:txBody>
          <a:bodyPr/>
          <a:lstStyle/>
          <a:p>
            <a:pPr algn="ctr"/>
            <a:r>
              <a:rPr lang="en-GB" sz="4400" dirty="0" err="1"/>
              <a:t>Pactele</a:t>
            </a:r>
            <a:r>
              <a:rPr lang="en-GB" sz="4400" dirty="0"/>
              <a:t> de </a:t>
            </a:r>
            <a:r>
              <a:rPr lang="en-GB" sz="4400" dirty="0" err="1"/>
              <a:t>integritate</a:t>
            </a:r>
            <a:r>
              <a:rPr lang="en-GB" sz="4400" dirty="0"/>
              <a:t>: </a:t>
            </a:r>
            <a:r>
              <a:rPr lang="en-GB" sz="4400" dirty="0" err="1"/>
              <a:t>mai</a:t>
            </a:r>
            <a:r>
              <a:rPr lang="en-GB" sz="4400" dirty="0"/>
              <a:t> </a:t>
            </a:r>
            <a:r>
              <a:rPr lang="en-GB" sz="4400" dirty="0" err="1"/>
              <a:t>multă</a:t>
            </a:r>
            <a:r>
              <a:rPr lang="en-GB" sz="4400" dirty="0"/>
              <a:t> </a:t>
            </a:r>
            <a:r>
              <a:rPr lang="en-GB" sz="4400" dirty="0" err="1"/>
              <a:t>transparență</a:t>
            </a:r>
            <a:r>
              <a:rPr lang="en-GB" sz="4400" dirty="0"/>
              <a:t> </a:t>
            </a:r>
            <a:r>
              <a:rPr lang="en-GB" sz="4400" dirty="0" err="1"/>
              <a:t>în</a:t>
            </a:r>
            <a:r>
              <a:rPr lang="en-GB" sz="4400" dirty="0"/>
              <a:t> </a:t>
            </a:r>
            <a:r>
              <a:rPr lang="en-GB" sz="4400" dirty="0" err="1"/>
              <a:t>achizițiile</a:t>
            </a:r>
            <a:r>
              <a:rPr lang="en-GB" sz="4400" dirty="0"/>
              <a:t> </a:t>
            </a:r>
            <a:r>
              <a:rPr lang="en-GB" sz="4400" dirty="0" err="1"/>
              <a:t>publice</a:t>
            </a:r>
            <a:r>
              <a:rPr lang="en-GB" sz="4400" dirty="0"/>
              <a:t> </a:t>
            </a:r>
            <a:r>
              <a:rPr lang="en-GB" sz="4400" dirty="0" err="1"/>
              <a:t>în</a:t>
            </a:r>
            <a:r>
              <a:rPr lang="en-GB" sz="4400" dirty="0"/>
              <a:t> </a:t>
            </a:r>
            <a:r>
              <a:rPr lang="en-GB" sz="4400" dirty="0" err="1"/>
              <a:t>cadrul</a:t>
            </a:r>
            <a:r>
              <a:rPr lang="en-GB" sz="4400" dirty="0"/>
              <a:t> </a:t>
            </a:r>
            <a:r>
              <a:rPr lang="en-GB" sz="4400" dirty="0" err="1"/>
              <a:t>Politicii</a:t>
            </a:r>
            <a:r>
              <a:rPr lang="en-GB" sz="4400" dirty="0"/>
              <a:t> de </a:t>
            </a:r>
            <a:r>
              <a:rPr lang="en-GB" sz="4400" dirty="0" err="1"/>
              <a:t>Coeziune</a:t>
            </a:r>
            <a:r>
              <a:rPr lang="en-GB" sz="4400" dirty="0"/>
              <a:t> UE </a:t>
            </a:r>
            <a:endParaRPr lang="en-NL" sz="4400" dirty="0"/>
          </a:p>
        </p:txBody>
      </p:sp>
    </p:spTree>
    <p:extLst>
      <p:ext uri="{BB962C8B-B14F-4D97-AF65-F5344CB8AC3E}">
        <p14:creationId xmlns:p14="http://schemas.microsoft.com/office/powerpoint/2010/main" val="26673039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43D08-18C7-9E0F-D435-5E43722E7D7A}"/>
              </a:ext>
            </a:extLst>
          </p:cNvPr>
          <p:cNvSpPr>
            <a:spLocks noGrp="1"/>
          </p:cNvSpPr>
          <p:nvPr>
            <p:ph type="title"/>
          </p:nvPr>
        </p:nvSpPr>
        <p:spPr/>
        <p:txBody>
          <a:bodyPr/>
          <a:lstStyle/>
          <a:p>
            <a:pPr algn="ctr"/>
            <a:r>
              <a:rPr lang="en-GB"/>
              <a:t>Monitorizarea întregului ciclu al proiectului</a:t>
            </a:r>
          </a:p>
        </p:txBody>
      </p:sp>
      <p:graphicFrame>
        <p:nvGraphicFramePr>
          <p:cNvPr id="6" name="Content Placeholder 5">
            <a:extLst>
              <a:ext uri="{FF2B5EF4-FFF2-40B4-BE49-F238E27FC236}">
                <a16:creationId xmlns:a16="http://schemas.microsoft.com/office/drawing/2014/main" id="{361E6E8C-991D-793B-3DB9-E81EE70870B3}"/>
              </a:ext>
            </a:extLst>
          </p:cNvPr>
          <p:cNvGraphicFramePr>
            <a:graphicFrameLocks noGrp="1"/>
          </p:cNvGraphicFramePr>
          <p:nvPr>
            <p:ph idx="1"/>
            <p:extLst>
              <p:ext uri="{D42A27DB-BD31-4B8C-83A1-F6EECF244321}">
                <p14:modId xmlns:p14="http://schemas.microsoft.com/office/powerpoint/2010/main" val="707016923"/>
              </p:ext>
            </p:extLst>
          </p:nvPr>
        </p:nvGraphicFramePr>
        <p:xfrm>
          <a:off x="457200" y="2311745"/>
          <a:ext cx="8229600" cy="20792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D5F4AAF6-317F-7631-481E-C7C2B8F191FB}"/>
              </a:ext>
            </a:extLst>
          </p:cNvPr>
          <p:cNvPicPr>
            <a:picLocks noChangeAspect="1"/>
          </p:cNvPicPr>
          <p:nvPr/>
        </p:nvPicPr>
        <p:blipFill>
          <a:blip r:embed="rId8"/>
          <a:stretch>
            <a:fillRect/>
          </a:stretch>
        </p:blipFill>
        <p:spPr>
          <a:xfrm>
            <a:off x="347997" y="4142032"/>
            <a:ext cx="8338803" cy="1624451"/>
          </a:xfrm>
          <a:prstGeom prst="rect">
            <a:avLst/>
          </a:prstGeom>
        </p:spPr>
      </p:pic>
    </p:spTree>
    <p:extLst>
      <p:ext uri="{BB962C8B-B14F-4D97-AF65-F5344CB8AC3E}">
        <p14:creationId xmlns:p14="http://schemas.microsoft.com/office/powerpoint/2010/main" val="30689005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2D56B-45E6-6F92-07A3-BE4C955AB2EF}"/>
              </a:ext>
            </a:extLst>
          </p:cNvPr>
          <p:cNvSpPr>
            <a:spLocks noGrp="1"/>
          </p:cNvSpPr>
          <p:nvPr>
            <p:ph type="title"/>
          </p:nvPr>
        </p:nvSpPr>
        <p:spPr/>
        <p:txBody>
          <a:bodyPr/>
          <a:lstStyle/>
          <a:p>
            <a:pPr algn="ctr"/>
            <a:r>
              <a:rPr lang="en-GB" dirty="0" err="1"/>
              <a:t>Criteriile</a:t>
            </a:r>
            <a:r>
              <a:rPr lang="en-GB" dirty="0"/>
              <a:t> de </a:t>
            </a:r>
            <a:r>
              <a:rPr lang="en-GB" dirty="0" err="1"/>
              <a:t>selecție</a:t>
            </a:r>
            <a:r>
              <a:rPr lang="en-GB" dirty="0"/>
              <a:t> a </a:t>
            </a:r>
            <a:r>
              <a:rPr lang="en-GB" dirty="0" err="1"/>
              <a:t>proiectelor</a:t>
            </a:r>
            <a:r>
              <a:rPr lang="en-GB" dirty="0"/>
              <a:t> care </a:t>
            </a:r>
            <a:r>
              <a:rPr lang="en-GB" dirty="0" err="1"/>
              <a:t>trebuie</a:t>
            </a:r>
            <a:r>
              <a:rPr lang="en-GB" dirty="0"/>
              <a:t> </a:t>
            </a:r>
            <a:r>
              <a:rPr lang="en-GB" dirty="0" err="1"/>
              <a:t>monitorizate</a:t>
            </a:r>
            <a:endParaRPr lang="en-GB" dirty="0"/>
          </a:p>
        </p:txBody>
      </p:sp>
      <p:graphicFrame>
        <p:nvGraphicFramePr>
          <p:cNvPr id="4" name="Content Placeholder 3">
            <a:extLst>
              <a:ext uri="{FF2B5EF4-FFF2-40B4-BE49-F238E27FC236}">
                <a16:creationId xmlns:a16="http://schemas.microsoft.com/office/drawing/2014/main" id="{202D77AB-4278-53C8-A801-BB23E37FCC87}"/>
              </a:ext>
            </a:extLst>
          </p:cNvPr>
          <p:cNvGraphicFramePr>
            <a:graphicFrameLocks noGrp="1"/>
          </p:cNvGraphicFramePr>
          <p:nvPr>
            <p:ph idx="1"/>
            <p:extLst>
              <p:ext uri="{D42A27DB-BD31-4B8C-83A1-F6EECF244321}">
                <p14:modId xmlns:p14="http://schemas.microsoft.com/office/powerpoint/2010/main" val="735911464"/>
              </p:ext>
            </p:extLst>
          </p:nvPr>
        </p:nvGraphicFramePr>
        <p:xfrm>
          <a:off x="457200" y="2564904"/>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4006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4FDB-3E3D-6E45-96AF-31C3B8CDF9D5}"/>
              </a:ext>
            </a:extLst>
          </p:cNvPr>
          <p:cNvSpPr>
            <a:spLocks noGrp="1"/>
          </p:cNvSpPr>
          <p:nvPr>
            <p:ph type="title"/>
          </p:nvPr>
        </p:nvSpPr>
        <p:spPr>
          <a:xfrm>
            <a:off x="457200" y="1360334"/>
            <a:ext cx="8229600" cy="936625"/>
          </a:xfrm>
        </p:spPr>
        <p:txBody>
          <a:bodyPr/>
          <a:lstStyle/>
          <a:p>
            <a:pPr algn="ctr"/>
            <a:r>
              <a:rPr lang="en-GB" dirty="0" err="1"/>
              <a:t>Criterii</a:t>
            </a:r>
            <a:r>
              <a:rPr lang="en-GB" dirty="0"/>
              <a:t> de </a:t>
            </a:r>
            <a:r>
              <a:rPr lang="en-GB" dirty="0" err="1"/>
              <a:t>selecție</a:t>
            </a:r>
            <a:r>
              <a:rPr lang="en-GB" dirty="0"/>
              <a:t> a </a:t>
            </a:r>
            <a:r>
              <a:rPr lang="ro-RO" dirty="0"/>
              <a:t>monitorului</a:t>
            </a:r>
            <a:r>
              <a:rPr lang="en-GB" dirty="0"/>
              <a:t> independent</a:t>
            </a:r>
          </a:p>
        </p:txBody>
      </p:sp>
      <p:graphicFrame>
        <p:nvGraphicFramePr>
          <p:cNvPr id="4" name="Content Placeholder 3">
            <a:extLst>
              <a:ext uri="{FF2B5EF4-FFF2-40B4-BE49-F238E27FC236}">
                <a16:creationId xmlns:a16="http://schemas.microsoft.com/office/drawing/2014/main" id="{FF4125DE-84CD-C226-9167-ED8241F7191B}"/>
              </a:ext>
            </a:extLst>
          </p:cNvPr>
          <p:cNvGraphicFramePr>
            <a:graphicFrameLocks noGrp="1"/>
          </p:cNvGraphicFramePr>
          <p:nvPr>
            <p:ph idx="1"/>
            <p:extLst>
              <p:ext uri="{D42A27DB-BD31-4B8C-83A1-F6EECF244321}">
                <p14:modId xmlns:p14="http://schemas.microsoft.com/office/powerpoint/2010/main" val="71457071"/>
              </p:ext>
            </p:extLst>
          </p:nvPr>
        </p:nvGraphicFramePr>
        <p:xfrm>
          <a:off x="457200" y="2333195"/>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18030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36B8B-ED53-37D1-5476-607E05CBD8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16E138-1B26-A929-8BA9-CFCDBB0624E7}"/>
              </a:ext>
            </a:extLst>
          </p:cNvPr>
          <p:cNvSpPr>
            <a:spLocks noGrp="1"/>
          </p:cNvSpPr>
          <p:nvPr>
            <p:ph type="title"/>
          </p:nvPr>
        </p:nvSpPr>
        <p:spPr>
          <a:xfrm>
            <a:off x="457200" y="1375122"/>
            <a:ext cx="8229600" cy="936625"/>
          </a:xfrm>
        </p:spPr>
        <p:txBody>
          <a:bodyPr/>
          <a:lstStyle/>
          <a:p>
            <a:pPr algn="ctr"/>
            <a:r>
              <a:rPr lang="it-IT" dirty="0" err="1"/>
              <a:t>Profilurile</a:t>
            </a:r>
            <a:r>
              <a:rPr lang="it-IT" dirty="0"/>
              <a:t> </a:t>
            </a:r>
            <a:r>
              <a:rPr lang="it-IT" dirty="0" err="1"/>
              <a:t>potrivite</a:t>
            </a:r>
            <a:r>
              <a:rPr lang="it-IT" dirty="0"/>
              <a:t> </a:t>
            </a:r>
            <a:r>
              <a:rPr lang="it-IT" dirty="0" err="1"/>
              <a:t>în</a:t>
            </a:r>
            <a:r>
              <a:rPr lang="it-IT" dirty="0"/>
              <a:t> </a:t>
            </a:r>
            <a:r>
              <a:rPr lang="it-IT" dirty="0" err="1"/>
              <a:t>echipa</a:t>
            </a:r>
            <a:r>
              <a:rPr lang="it-IT" dirty="0"/>
              <a:t> de </a:t>
            </a:r>
            <a:r>
              <a:rPr lang="it-IT" dirty="0" err="1"/>
              <a:t>monitorizare</a:t>
            </a:r>
            <a:endParaRPr lang="en-NL" dirty="0"/>
          </a:p>
        </p:txBody>
      </p:sp>
      <p:graphicFrame>
        <p:nvGraphicFramePr>
          <p:cNvPr id="13" name="Content Placeholder 12">
            <a:extLst>
              <a:ext uri="{FF2B5EF4-FFF2-40B4-BE49-F238E27FC236}">
                <a16:creationId xmlns:a16="http://schemas.microsoft.com/office/drawing/2014/main" id="{E0069D99-8077-F347-889F-F285D1ED6E67}"/>
              </a:ext>
            </a:extLst>
          </p:cNvPr>
          <p:cNvGraphicFramePr>
            <a:graphicFrameLocks noGrp="1"/>
          </p:cNvGraphicFramePr>
          <p:nvPr>
            <p:ph idx="1"/>
            <p:extLst>
              <p:ext uri="{D42A27DB-BD31-4B8C-83A1-F6EECF244321}">
                <p14:modId xmlns:p14="http://schemas.microsoft.com/office/powerpoint/2010/main" val="3407195095"/>
              </p:ext>
            </p:extLst>
          </p:nvPr>
        </p:nvGraphicFramePr>
        <p:xfrm>
          <a:off x="457200" y="2342227"/>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21750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A0D77-FAFF-2D71-ECE7-EC498C999693}"/>
              </a:ext>
            </a:extLst>
          </p:cNvPr>
          <p:cNvSpPr>
            <a:spLocks noGrp="1"/>
          </p:cNvSpPr>
          <p:nvPr>
            <p:ph type="title"/>
          </p:nvPr>
        </p:nvSpPr>
        <p:spPr>
          <a:xfrm>
            <a:off x="457200" y="1375122"/>
            <a:ext cx="8229600" cy="936625"/>
          </a:xfrm>
        </p:spPr>
        <p:txBody>
          <a:bodyPr/>
          <a:lstStyle/>
          <a:p>
            <a:pPr algn="ctr"/>
            <a:r>
              <a:rPr lang="en-GB" dirty="0" err="1"/>
              <a:t>Unde</a:t>
            </a:r>
            <a:r>
              <a:rPr lang="en-GB" dirty="0"/>
              <a:t> </a:t>
            </a:r>
            <a:r>
              <a:rPr lang="en-GB" dirty="0" err="1"/>
              <a:t>găsiți</a:t>
            </a:r>
            <a:r>
              <a:rPr lang="en-GB" dirty="0"/>
              <a:t> </a:t>
            </a:r>
            <a:r>
              <a:rPr lang="en-GB" dirty="0" err="1"/>
              <a:t>resursele</a:t>
            </a:r>
            <a:r>
              <a:rPr lang="en-GB" dirty="0"/>
              <a:t>?  </a:t>
            </a:r>
            <a:endParaRPr lang="en-NL" dirty="0"/>
          </a:p>
        </p:txBody>
      </p:sp>
      <p:graphicFrame>
        <p:nvGraphicFramePr>
          <p:cNvPr id="13" name="Content Placeholder 12">
            <a:extLst>
              <a:ext uri="{FF2B5EF4-FFF2-40B4-BE49-F238E27FC236}">
                <a16:creationId xmlns:a16="http://schemas.microsoft.com/office/drawing/2014/main" id="{DD718E53-87D7-BA82-2DE5-6F473363A7D7}"/>
              </a:ext>
            </a:extLst>
          </p:cNvPr>
          <p:cNvGraphicFramePr>
            <a:graphicFrameLocks noGrp="1"/>
          </p:cNvGraphicFramePr>
          <p:nvPr>
            <p:ph idx="1"/>
            <p:extLst>
              <p:ext uri="{D42A27DB-BD31-4B8C-83A1-F6EECF244321}">
                <p14:modId xmlns:p14="http://schemas.microsoft.com/office/powerpoint/2010/main" val="1225580582"/>
              </p:ext>
            </p:extLst>
          </p:nvPr>
        </p:nvGraphicFramePr>
        <p:xfrm>
          <a:off x="168167" y="2311746"/>
          <a:ext cx="8702564" cy="4152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706501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089F9-858B-B232-28E1-9C4C38F6E8DD}"/>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F2DF44B-2E47-FCDA-4454-075731F389DF}"/>
              </a:ext>
            </a:extLst>
          </p:cNvPr>
          <p:cNvGraphicFramePr>
            <a:graphicFrameLocks noGrp="1"/>
          </p:cNvGraphicFramePr>
          <p:nvPr>
            <p:ph idx="1"/>
            <p:extLst>
              <p:ext uri="{D42A27DB-BD31-4B8C-83A1-F6EECF244321}">
                <p14:modId xmlns:p14="http://schemas.microsoft.com/office/powerpoint/2010/main" val="735503946"/>
              </p:ext>
            </p:extLst>
          </p:nvPr>
        </p:nvGraphicFramePr>
        <p:xfrm>
          <a:off x="340242" y="1892595"/>
          <a:ext cx="8422758" cy="4072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BCE881A3-CC08-D1D5-B6B5-B2E1D31D7012}"/>
              </a:ext>
            </a:extLst>
          </p:cNvPr>
          <p:cNvSpPr>
            <a:spLocks noGrp="1"/>
          </p:cNvSpPr>
          <p:nvPr>
            <p:ph type="title"/>
          </p:nvPr>
        </p:nvSpPr>
        <p:spPr>
          <a:xfrm>
            <a:off x="-293914" y="1160702"/>
            <a:ext cx="9437914" cy="936625"/>
          </a:xfrm>
        </p:spPr>
        <p:txBody>
          <a:bodyPr/>
          <a:lstStyle/>
          <a:p>
            <a:pPr algn="ctr"/>
            <a:r>
              <a:rPr lang="en-GB"/>
              <a:t>Aspecte critice</a:t>
            </a:r>
            <a:endParaRPr lang="en-NL"/>
          </a:p>
        </p:txBody>
      </p:sp>
    </p:spTree>
    <p:extLst>
      <p:ext uri="{BB962C8B-B14F-4D97-AF65-F5344CB8AC3E}">
        <p14:creationId xmlns:p14="http://schemas.microsoft.com/office/powerpoint/2010/main" val="1062766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0EC2D-8FD6-B0CF-8F6C-0DDD64CACAEF}"/>
              </a:ext>
            </a:extLst>
          </p:cNvPr>
          <p:cNvSpPr>
            <a:spLocks noGrp="1"/>
          </p:cNvSpPr>
          <p:nvPr>
            <p:ph type="title"/>
          </p:nvPr>
        </p:nvSpPr>
        <p:spPr>
          <a:xfrm>
            <a:off x="914400" y="1107702"/>
            <a:ext cx="8229600" cy="936625"/>
          </a:xfrm>
        </p:spPr>
        <p:txBody>
          <a:bodyPr/>
          <a:lstStyle/>
          <a:p>
            <a:r>
              <a:rPr lang="en-GB"/>
              <a:t>Linkuri și instrumente de referință</a:t>
            </a:r>
            <a:endParaRPr lang="en-NL"/>
          </a:p>
        </p:txBody>
      </p:sp>
      <p:sp>
        <p:nvSpPr>
          <p:cNvPr id="3" name="Content Placeholder 2">
            <a:extLst>
              <a:ext uri="{FF2B5EF4-FFF2-40B4-BE49-F238E27FC236}">
                <a16:creationId xmlns:a16="http://schemas.microsoft.com/office/drawing/2014/main" id="{31AC1DC3-EE4B-EB73-5D8A-FE5FCDDACEE1}"/>
              </a:ext>
            </a:extLst>
          </p:cNvPr>
          <p:cNvSpPr>
            <a:spLocks noGrp="1"/>
          </p:cNvSpPr>
          <p:nvPr>
            <p:ph idx="1"/>
          </p:nvPr>
        </p:nvSpPr>
        <p:spPr>
          <a:xfrm>
            <a:off x="180988" y="1806292"/>
            <a:ext cx="7579434" cy="3633788"/>
          </a:xfrm>
        </p:spPr>
        <p:txBody>
          <a:bodyPr/>
          <a:lstStyle/>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err="1">
                <a:solidFill>
                  <a:srgbClr val="0F5494"/>
                </a:solidFill>
                <a:latin typeface="Verdana"/>
                <a:ea typeface="Calibri" panose="020F0502020204030204" pitchFamily="34" charset="0"/>
                <a:cs typeface="Arial" panose="020B0604020202020204" pitchFamily="34" charset="0"/>
              </a:rPr>
              <a:t>Pacte</a:t>
            </a:r>
            <a:r>
              <a:rPr lang="ro-RO" sz="1400" dirty="0">
                <a:solidFill>
                  <a:srgbClr val="0F5494"/>
                </a:solidFill>
                <a:latin typeface="Verdana"/>
                <a:ea typeface="Calibri" panose="020F0502020204030204" pitchFamily="34" charset="0"/>
                <a:cs typeface="Arial" panose="020B0604020202020204" pitchFamily="34" charset="0"/>
              </a:rPr>
              <a:t>le</a:t>
            </a:r>
            <a:r>
              <a:rPr lang="en-GB" sz="1400" dirty="0">
                <a:solidFill>
                  <a:srgbClr val="0F5494"/>
                </a:solidFill>
                <a:latin typeface="Verdana"/>
                <a:ea typeface="Calibri" panose="020F0502020204030204" pitchFamily="34" charset="0"/>
                <a:cs typeface="Arial" panose="020B0604020202020204" pitchFamily="34" charset="0"/>
              </a:rPr>
              <a:t> de </a:t>
            </a:r>
            <a:r>
              <a:rPr lang="en-GB" sz="1400" dirty="0" err="1">
                <a:solidFill>
                  <a:srgbClr val="0F5494"/>
                </a:solidFill>
                <a:latin typeface="Verdana"/>
                <a:ea typeface="Calibri" panose="020F0502020204030204" pitchFamily="34" charset="0"/>
                <a:cs typeface="Arial" panose="020B0604020202020204" pitchFamily="34" charset="0"/>
              </a:rPr>
              <a:t>integritate</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a:solidFill>
                  <a:srgbClr val="0F5494"/>
                </a:solidFill>
                <a:latin typeface="Verdana"/>
                <a:ea typeface="Calibri" panose="020F0502020204030204" pitchFamily="34" charset="0"/>
                <a:cs typeface="Arial" panose="020B0604020202020204" pitchFamily="34" charset="0"/>
                <a:hlinkClick r:id="rId3"/>
              </a:rPr>
              <a:t>https://ec.europa.eu/regional_policy/policy/how/improving-investment/integrity-pacts_en</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err="1">
                <a:solidFill>
                  <a:srgbClr val="0F5494"/>
                </a:solidFill>
                <a:latin typeface="Verdana"/>
                <a:ea typeface="Calibri" panose="020F0502020204030204" pitchFamily="34" charset="0"/>
                <a:cs typeface="Arial" panose="020B0604020202020204" pitchFamily="34" charset="0"/>
              </a:rPr>
              <a:t>Pactele</a:t>
            </a:r>
            <a:r>
              <a:rPr lang="en-GB" sz="1400" dirty="0">
                <a:solidFill>
                  <a:srgbClr val="0F5494"/>
                </a:solidFill>
                <a:latin typeface="Verdana"/>
                <a:ea typeface="Calibri" panose="020F0502020204030204" pitchFamily="34" charset="0"/>
                <a:cs typeface="Arial" panose="020B0604020202020204" pitchFamily="34" charset="0"/>
              </a:rPr>
              <a:t> de </a:t>
            </a:r>
            <a:r>
              <a:rPr lang="en-GB" sz="1400" dirty="0" err="1">
                <a:solidFill>
                  <a:srgbClr val="0F5494"/>
                </a:solidFill>
                <a:latin typeface="Verdana"/>
                <a:ea typeface="Calibri" panose="020F0502020204030204" pitchFamily="34" charset="0"/>
                <a:cs typeface="Arial" panose="020B0604020202020204" pitchFamily="34" charset="0"/>
              </a:rPr>
              <a:t>integritate</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în</a:t>
            </a:r>
            <a:r>
              <a:rPr lang="en-GB" sz="1400" dirty="0">
                <a:solidFill>
                  <a:srgbClr val="0F5494"/>
                </a:solidFill>
                <a:latin typeface="Verdana"/>
                <a:ea typeface="Calibri" panose="020F0502020204030204" pitchFamily="34" charset="0"/>
                <a:cs typeface="Arial" panose="020B0604020202020204" pitchFamily="34" charset="0"/>
              </a:rPr>
              <a:t> UE: </a:t>
            </a:r>
            <a:r>
              <a:rPr lang="ro-RO" sz="1400" dirty="0">
                <a:solidFill>
                  <a:srgbClr val="0F5494"/>
                </a:solidFill>
                <a:latin typeface="Verdana"/>
                <a:ea typeface="Calibri" panose="020F0502020204030204" pitchFamily="34" charset="0"/>
                <a:cs typeface="Arial" panose="020B0604020202020204" pitchFamily="34" charset="0"/>
              </a:rPr>
              <a:t>C</a:t>
            </a:r>
            <a:r>
              <a:rPr lang="en-GB" sz="1400" dirty="0" err="1">
                <a:solidFill>
                  <a:srgbClr val="0F5494"/>
                </a:solidFill>
                <a:latin typeface="Verdana"/>
                <a:ea typeface="Calibri" panose="020F0502020204030204" pitchFamily="34" charset="0"/>
                <a:cs typeface="Arial" panose="020B0604020202020204" pitchFamily="34" charset="0"/>
              </a:rPr>
              <a:t>aracterul</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adecvat</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instituire</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și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implementare</a:t>
            </a:r>
            <a:r>
              <a:rPr lang="ro-RO" sz="1400" dirty="0">
                <a:solidFill>
                  <a:srgbClr val="0F5494"/>
                </a:solidFill>
                <a:latin typeface="Verdana"/>
                <a:ea typeface="Calibri" panose="020F0502020204030204" pitchFamily="34" charset="0"/>
                <a:cs typeface="Arial" panose="020B0604020202020204" pitchFamily="34" charset="0"/>
              </a:rPr>
              <a:t> </a:t>
            </a:r>
            <a:r>
              <a:rPr lang="en-GB" sz="1400" dirty="0">
                <a:solidFill>
                  <a:srgbClr val="0F5494"/>
                </a:solidFill>
                <a:latin typeface="Verdana"/>
                <a:ea typeface="Calibri" panose="020F0502020204030204" pitchFamily="34" charset="0"/>
                <a:cs typeface="Arial" panose="020B0604020202020204" pitchFamily="34" charset="0"/>
                <a:hlinkClick r:id="rId4"/>
              </a:rPr>
              <a:t>https://ec.europa.eu/regional_policy/sources/policy/how/improving-investment/integrity-pacts/IPguidebook_ro.pdf</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err="1">
                <a:solidFill>
                  <a:srgbClr val="0F5494"/>
                </a:solidFill>
                <a:latin typeface="Verdana"/>
                <a:ea typeface="Calibri" panose="020F0502020204030204" pitchFamily="34" charset="0"/>
                <a:cs typeface="Arial" panose="020B0604020202020204" pitchFamily="34" charset="0"/>
              </a:rPr>
              <a:t>Monitorizarea</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achizițiilor</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publice</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Experiența</a:t>
            </a:r>
            <a:r>
              <a:rPr lang="en-GB" sz="1400" dirty="0">
                <a:solidFill>
                  <a:srgbClr val="0F5494"/>
                </a:solidFill>
                <a:latin typeface="Verdana"/>
                <a:ea typeface="Calibri" panose="020F0502020204030204" pitchFamily="34" charset="0"/>
                <a:cs typeface="Arial" panose="020B0604020202020204" pitchFamily="34" charset="0"/>
              </a:rPr>
              <a:t> a 18 </a:t>
            </a:r>
            <a:r>
              <a:rPr lang="en-GB" sz="1400" dirty="0" err="1">
                <a:solidFill>
                  <a:srgbClr val="0F5494"/>
                </a:solidFill>
                <a:latin typeface="Verdana"/>
                <a:ea typeface="Calibri" panose="020F0502020204030204" pitchFamily="34" charset="0"/>
                <a:cs typeface="Arial" panose="020B0604020202020204" pitchFamily="34" charset="0"/>
              </a:rPr>
              <a:t>pacte</a:t>
            </a:r>
            <a:r>
              <a:rPr lang="en-GB" sz="1400" dirty="0">
                <a:solidFill>
                  <a:srgbClr val="0F5494"/>
                </a:solidFill>
                <a:latin typeface="Verdana"/>
                <a:ea typeface="Calibri" panose="020F0502020204030204" pitchFamily="34" charset="0"/>
                <a:cs typeface="Arial" panose="020B0604020202020204" pitchFamily="34" charset="0"/>
              </a:rPr>
              <a:t> de </a:t>
            </a:r>
            <a:r>
              <a:rPr lang="en-GB" sz="1400" dirty="0" err="1">
                <a:solidFill>
                  <a:srgbClr val="0F5494"/>
                </a:solidFill>
                <a:latin typeface="Verdana"/>
                <a:ea typeface="Calibri" panose="020F0502020204030204" pitchFamily="34" charset="0"/>
                <a:cs typeface="Arial" panose="020B0604020202020204" pitchFamily="34" charset="0"/>
              </a:rPr>
              <a:t>integritate</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în</a:t>
            </a:r>
            <a:r>
              <a:rPr lang="en-GB" sz="1400" dirty="0">
                <a:solidFill>
                  <a:srgbClr val="0F5494"/>
                </a:solidFill>
                <a:latin typeface="Verdana"/>
                <a:ea typeface="Calibri" panose="020F0502020204030204" pitchFamily="34" charset="0"/>
                <a:cs typeface="Arial" panose="020B0604020202020204" pitchFamily="34" charset="0"/>
              </a:rPr>
              <a:t> UE </a:t>
            </a:r>
            <a:r>
              <a:rPr lang="en-GB" sz="1400" dirty="0">
                <a:solidFill>
                  <a:srgbClr val="0F5494"/>
                </a:solidFill>
                <a:latin typeface="Verdana"/>
                <a:ea typeface="Calibri" panose="020F0502020204030204" pitchFamily="34" charset="0"/>
                <a:cs typeface="Arial" panose="020B0604020202020204" pitchFamily="34" charset="0"/>
                <a:hlinkClick r:id="rId5"/>
              </a:rPr>
              <a:t>https://www.transparency.org/en/publications/monitoring-public-contracting-in-the-eu</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err="1">
                <a:solidFill>
                  <a:srgbClr val="0F5494"/>
                </a:solidFill>
                <a:latin typeface="Verdana"/>
                <a:ea typeface="Calibri" panose="020F0502020204030204" pitchFamily="34" charset="0"/>
                <a:cs typeface="Arial" panose="020B0604020202020204" pitchFamily="34" charset="0"/>
              </a:rPr>
              <a:t>Salvgardarea</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investițiilor</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finanțate</a:t>
            </a:r>
            <a:r>
              <a:rPr lang="en-GB" sz="1400" dirty="0">
                <a:solidFill>
                  <a:srgbClr val="0F5494"/>
                </a:solidFill>
                <a:latin typeface="Verdana"/>
                <a:ea typeface="Calibri" panose="020F0502020204030204" pitchFamily="34" charset="0"/>
                <a:cs typeface="Arial" panose="020B0604020202020204" pitchFamily="34" charset="0"/>
              </a:rPr>
              <a:t> d</a:t>
            </a:r>
            <a:r>
              <a:rPr lang="ro-RO" sz="1400" dirty="0">
                <a:solidFill>
                  <a:srgbClr val="0F5494"/>
                </a:solidFill>
                <a:latin typeface="Verdana"/>
                <a:ea typeface="Calibri" panose="020F0502020204030204" pitchFamily="34" charset="0"/>
                <a:cs typeface="Arial" panose="020B0604020202020204" pitchFamily="34" charset="0"/>
              </a:rPr>
              <a:t>in fonduri</a:t>
            </a:r>
            <a:r>
              <a:rPr lang="en-GB" sz="1400" dirty="0">
                <a:solidFill>
                  <a:srgbClr val="0F5494"/>
                </a:solidFill>
                <a:latin typeface="Verdana"/>
                <a:ea typeface="Calibri" panose="020F0502020204030204" pitchFamily="34" charset="0"/>
                <a:cs typeface="Arial" panose="020B0604020202020204" pitchFamily="34" charset="0"/>
              </a:rPr>
              <a:t> UE </a:t>
            </a:r>
            <a:r>
              <a:rPr lang="ro-RO" sz="1400" dirty="0">
                <a:solidFill>
                  <a:srgbClr val="0F5494"/>
                </a:solidFill>
                <a:latin typeface="Verdana"/>
                <a:ea typeface="Calibri" panose="020F0502020204030204" pitchFamily="34" charset="0"/>
                <a:cs typeface="Arial" panose="020B0604020202020204" pitchFamily="34" charset="0"/>
              </a:rPr>
              <a:t>prin </a:t>
            </a:r>
            <a:r>
              <a:rPr lang="en-GB" sz="1400" dirty="0" err="1">
                <a:solidFill>
                  <a:srgbClr val="0F5494"/>
                </a:solidFill>
                <a:latin typeface="Verdana"/>
                <a:ea typeface="Calibri" panose="020F0502020204030204" pitchFamily="34" charset="0"/>
                <a:cs typeface="Arial" panose="020B0604020202020204" pitchFamily="34" charset="0"/>
              </a:rPr>
              <a:t>pacte</a:t>
            </a:r>
            <a:r>
              <a:rPr lang="en-GB" sz="1400" dirty="0">
                <a:solidFill>
                  <a:srgbClr val="0F5494"/>
                </a:solidFill>
                <a:latin typeface="Verdana"/>
                <a:ea typeface="Calibri" panose="020F0502020204030204" pitchFamily="34" charset="0"/>
                <a:cs typeface="Arial" panose="020B0604020202020204" pitchFamily="34" charset="0"/>
              </a:rPr>
              <a:t> de </a:t>
            </a:r>
            <a:r>
              <a:rPr lang="en-GB" sz="1400" dirty="0" err="1">
                <a:solidFill>
                  <a:srgbClr val="0F5494"/>
                </a:solidFill>
                <a:latin typeface="Verdana"/>
                <a:ea typeface="Calibri" panose="020F0502020204030204" pitchFamily="34" charset="0"/>
                <a:cs typeface="Arial" panose="020B0604020202020204" pitchFamily="34" charset="0"/>
              </a:rPr>
              <a:t>integritate</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Ghi</a:t>
            </a:r>
            <a:r>
              <a:rPr lang="ro-RO" sz="1400" dirty="0">
                <a:solidFill>
                  <a:srgbClr val="0F5494"/>
                </a:solidFill>
                <a:latin typeface="Verdana"/>
                <a:ea typeface="Calibri" panose="020F0502020204030204" pitchFamily="34" charset="0"/>
                <a:cs typeface="Arial" panose="020B0604020202020204" pitchFamily="34" charset="0"/>
              </a:rPr>
              <a:t>d pentru</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factori</a:t>
            </a:r>
            <a:r>
              <a:rPr lang="ro-RO" sz="1400" dirty="0">
                <a:solidFill>
                  <a:srgbClr val="0F5494"/>
                </a:solidFill>
                <a:latin typeface="Verdana"/>
                <a:ea typeface="Calibri" panose="020F0502020204030204" pitchFamily="34" charset="0"/>
                <a:cs typeface="Arial" panose="020B0604020202020204" pitchFamily="34" charset="0"/>
              </a:rPr>
              <a:t>i</a:t>
            </a:r>
            <a:r>
              <a:rPr lang="en-GB" sz="1400" dirty="0">
                <a:solidFill>
                  <a:srgbClr val="0F5494"/>
                </a:solidFill>
                <a:latin typeface="Verdana"/>
                <a:ea typeface="Calibri" panose="020F0502020204030204" pitchFamily="34" charset="0"/>
                <a:cs typeface="Arial" panose="020B0604020202020204" pitchFamily="34" charset="0"/>
              </a:rPr>
              <a:t> de </a:t>
            </a:r>
            <a:r>
              <a:rPr lang="en-GB" sz="1400" dirty="0" err="1">
                <a:solidFill>
                  <a:srgbClr val="0F5494"/>
                </a:solidFill>
                <a:latin typeface="Verdana"/>
                <a:ea typeface="Calibri" panose="020F0502020204030204" pitchFamily="34" charset="0"/>
                <a:cs typeface="Arial" panose="020B0604020202020204" pitchFamily="34" charset="0"/>
              </a:rPr>
              <a:t>decizie</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pentru</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monitorizarea</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contractelor</a:t>
            </a:r>
            <a:r>
              <a:rPr lang="en-GB" sz="1400" dirty="0">
                <a:solidFill>
                  <a:srgbClr val="0F5494"/>
                </a:solidFill>
                <a:latin typeface="Verdana"/>
                <a:ea typeface="Calibri" panose="020F0502020204030204" pitchFamily="34" charset="0"/>
                <a:cs typeface="Arial" panose="020B0604020202020204" pitchFamily="34" charset="0"/>
              </a:rPr>
              <a:t> de </a:t>
            </a:r>
            <a:r>
              <a:rPr lang="en-GB" sz="1400" dirty="0" err="1">
                <a:solidFill>
                  <a:srgbClr val="0F5494"/>
                </a:solidFill>
                <a:latin typeface="Verdana"/>
                <a:ea typeface="Calibri" panose="020F0502020204030204" pitchFamily="34" charset="0"/>
                <a:cs typeface="Arial" panose="020B0604020202020204" pitchFamily="34" charset="0"/>
              </a:rPr>
              <a:t>achiziții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publice</a:t>
            </a:r>
            <a:r>
              <a:rPr lang="en-GB" sz="1400" dirty="0">
                <a:solidFill>
                  <a:srgbClr val="0F5494"/>
                </a:solidFill>
                <a:latin typeface="Verdana"/>
                <a:ea typeface="Calibri" panose="020F0502020204030204" pitchFamily="34" charset="0"/>
                <a:cs typeface="Arial" panose="020B0604020202020204" pitchFamily="34" charset="0"/>
              </a:rPr>
              <a:t> </a:t>
            </a:r>
            <a:r>
              <a:rPr lang="ro-RO" sz="1400" dirty="0">
                <a:solidFill>
                  <a:srgbClr val="0F5494"/>
                </a:solidFill>
                <a:latin typeface="Verdana"/>
                <a:ea typeface="Calibri" panose="020F0502020204030204" pitchFamily="34" charset="0"/>
                <a:cs typeface="Arial" panose="020B0604020202020204" pitchFamily="34" charset="0"/>
              </a:rPr>
              <a:t>    </a:t>
            </a:r>
            <a:r>
              <a:rPr lang="en-GB" sz="1400" dirty="0">
                <a:solidFill>
                  <a:srgbClr val="0F5494"/>
                </a:solidFill>
                <a:latin typeface="Verdana"/>
                <a:ea typeface="Calibri" panose="020F0502020204030204" pitchFamily="34" charset="0"/>
                <a:cs typeface="Arial" panose="020B0604020202020204" pitchFamily="34" charset="0"/>
                <a:hlinkClick r:id="rId6"/>
              </a:rPr>
              <a:t>https://ec.europa.eu/regional_policy/sources/policy/how/improving-investment/integrity-pacts/guide_decision_makers_ro.pdf</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a:solidFill>
                  <a:srgbClr val="0F5494"/>
                </a:solidFill>
                <a:latin typeface="Verdana"/>
                <a:ea typeface="Calibri" panose="020F0502020204030204" pitchFamily="34" charset="0"/>
                <a:cs typeface="Arial" panose="020B0604020202020204" pitchFamily="34" charset="0"/>
              </a:rPr>
              <a:t>Tender Defender: </a:t>
            </a:r>
            <a:r>
              <a:rPr lang="en-GB" sz="1400" dirty="0" err="1">
                <a:solidFill>
                  <a:srgbClr val="0F5494"/>
                </a:solidFill>
                <a:latin typeface="Verdana"/>
                <a:ea typeface="Calibri" panose="020F0502020204030204" pitchFamily="34" charset="0"/>
                <a:cs typeface="Arial" panose="020B0604020202020204" pitchFamily="34" charset="0"/>
              </a:rPr>
              <a:t>cărțile</a:t>
            </a:r>
            <a:r>
              <a:rPr lang="en-GB" sz="1400" dirty="0">
                <a:solidFill>
                  <a:srgbClr val="0F5494"/>
                </a:solidFill>
                <a:latin typeface="Verdana"/>
                <a:ea typeface="Calibri" panose="020F0502020204030204" pitchFamily="34" charset="0"/>
                <a:cs typeface="Arial" panose="020B0604020202020204" pitchFamily="34" charset="0"/>
              </a:rPr>
              <a:t> pe </a:t>
            </a:r>
            <a:r>
              <a:rPr lang="en-GB" sz="1400" dirty="0" err="1">
                <a:solidFill>
                  <a:srgbClr val="0F5494"/>
                </a:solidFill>
                <a:latin typeface="Verdana"/>
                <a:ea typeface="Calibri" panose="020F0502020204030204" pitchFamily="34" charset="0"/>
                <a:cs typeface="Arial" panose="020B0604020202020204" pitchFamily="34" charset="0"/>
              </a:rPr>
              <a:t>masă</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a:solidFill>
                  <a:srgbClr val="0F5494"/>
                </a:solidFill>
                <a:latin typeface="Verdana"/>
                <a:ea typeface="Calibri" panose="020F0502020204030204" pitchFamily="34" charset="0"/>
                <a:cs typeface="Arial" panose="020B0604020202020204" pitchFamily="34" charset="0"/>
                <a:hlinkClick r:id="rId7"/>
              </a:rPr>
              <a:t>https://images.transparencycdn.org/images/Tender-Defender-game-materials-EN.pdf</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err="1">
                <a:solidFill>
                  <a:srgbClr val="0F5494"/>
                </a:solidFill>
                <a:latin typeface="Verdana"/>
                <a:ea typeface="Calibri" panose="020F0502020204030204" pitchFamily="34" charset="0"/>
                <a:cs typeface="Arial" panose="020B0604020202020204" pitchFamily="34" charset="0"/>
              </a:rPr>
              <a:t>Instrumentul</a:t>
            </a:r>
            <a:r>
              <a:rPr lang="en-GB" sz="1400" dirty="0">
                <a:solidFill>
                  <a:srgbClr val="0F5494"/>
                </a:solidFill>
                <a:latin typeface="Verdana"/>
                <a:ea typeface="Calibri" panose="020F0502020204030204" pitchFamily="34" charset="0"/>
                <a:cs typeface="Arial" panose="020B0604020202020204" pitchFamily="34" charset="0"/>
              </a:rPr>
              <a:t> de </a:t>
            </a:r>
            <a:r>
              <a:rPr lang="en-GB" sz="1400" dirty="0" err="1">
                <a:solidFill>
                  <a:srgbClr val="0F5494"/>
                </a:solidFill>
                <a:latin typeface="Verdana"/>
                <a:ea typeface="Calibri" panose="020F0502020204030204" pitchFamily="34" charset="0"/>
                <a:cs typeface="Arial" panose="020B0604020202020204" pitchFamily="34" charset="0"/>
              </a:rPr>
              <a:t>detectare</a:t>
            </a:r>
            <a:r>
              <a:rPr lang="en-GB" sz="1400" dirty="0">
                <a:solidFill>
                  <a:srgbClr val="0F5494"/>
                </a:solidFill>
                <a:latin typeface="Verdana"/>
                <a:ea typeface="Calibri" panose="020F0502020204030204" pitchFamily="34" charset="0"/>
                <a:cs typeface="Arial" panose="020B0604020202020204" pitchFamily="34" charset="0"/>
              </a:rPr>
              <a:t> a </a:t>
            </a:r>
            <a:r>
              <a:rPr lang="en-GB" sz="1400" dirty="0" err="1">
                <a:solidFill>
                  <a:srgbClr val="0F5494"/>
                </a:solidFill>
                <a:latin typeface="Verdana"/>
                <a:ea typeface="Calibri" panose="020F0502020204030204" pitchFamily="34" charset="0"/>
                <a:cs typeface="Arial" panose="020B0604020202020204" pitchFamily="34" charset="0"/>
              </a:rPr>
              <a:t>semnalelor</a:t>
            </a:r>
            <a:r>
              <a:rPr lang="en-GB" sz="1400" dirty="0">
                <a:solidFill>
                  <a:srgbClr val="0F5494"/>
                </a:solidFill>
                <a:latin typeface="Verdana"/>
                <a:ea typeface="Calibri" panose="020F0502020204030204" pitchFamily="34" charset="0"/>
                <a:cs typeface="Arial" panose="020B0604020202020204" pitchFamily="34" charset="0"/>
              </a:rPr>
              <a:t> </a:t>
            </a:r>
            <a:r>
              <a:rPr lang="ro-RO" sz="1400" dirty="0">
                <a:solidFill>
                  <a:srgbClr val="0F5494"/>
                </a:solidFill>
                <a:latin typeface="Verdana"/>
                <a:ea typeface="Calibri" panose="020F0502020204030204" pitchFamily="34" charset="0"/>
                <a:cs typeface="Arial" panose="020B0604020202020204" pitchFamily="34" charset="0"/>
              </a:rPr>
              <a:t>de alarmă </a:t>
            </a:r>
            <a:r>
              <a:rPr lang="en-GB" sz="1400" dirty="0">
                <a:solidFill>
                  <a:srgbClr val="0F5494"/>
                </a:solidFill>
                <a:latin typeface="Verdana"/>
                <a:ea typeface="Calibri" panose="020F0502020204030204" pitchFamily="34" charset="0"/>
                <a:cs typeface="Arial" panose="020B0604020202020204" pitchFamily="34" charset="0"/>
              </a:rPr>
              <a:t>Integrity Watch </a:t>
            </a:r>
            <a:r>
              <a:rPr lang="en-GB" sz="1400" dirty="0">
                <a:solidFill>
                  <a:srgbClr val="0F5494"/>
                </a:solidFill>
                <a:latin typeface="Verdana"/>
                <a:ea typeface="Calibri" panose="020F0502020204030204" pitchFamily="34" charset="0"/>
                <a:cs typeface="Arial" panose="020B0604020202020204" pitchFamily="34" charset="0"/>
                <a:hlinkClick r:id="rId8"/>
              </a:rPr>
              <a:t>https://redflags.integritywatch.eu/</a:t>
            </a:r>
            <a:r>
              <a:rPr lang="en-GB" sz="1400" dirty="0">
                <a:solidFill>
                  <a:srgbClr val="0F5494"/>
                </a:solidFill>
                <a:latin typeface="Verdana"/>
                <a:ea typeface="Calibri" panose="020F0502020204030204" pitchFamily="34" charset="0"/>
                <a:cs typeface="Arial" panose="020B0604020202020204" pitchFamily="34" charset="0"/>
              </a:rPr>
              <a:t>  </a:t>
            </a:r>
          </a:p>
          <a:p>
            <a:pPr marL="0" marR="0" lvl="0" indent="0" algn="l" defTabSz="914400" rtl="0" eaLnBrk="1" fontAlgn="base" latinLnBrk="0" hangingPunct="1">
              <a:lnSpc>
                <a:spcPct val="100000"/>
              </a:lnSpc>
              <a:spcBef>
                <a:spcPct val="20000"/>
              </a:spcBef>
              <a:spcAft>
                <a:spcPct val="0"/>
              </a:spcAft>
              <a:buClr>
                <a:srgbClr val="0F5494"/>
              </a:buClr>
              <a:buSzPts val="1200"/>
              <a:buNone/>
              <a:tabLst/>
              <a:defRPr/>
            </a:pPr>
            <a:endParaRPr lang="en-GB" sz="1400" b="1" dirty="0">
              <a:solidFill>
                <a:srgbClr val="0F5494"/>
              </a:solidFill>
              <a:latin typeface="Verdana"/>
              <a:ea typeface="Calibri" panose="020F0502020204030204" pitchFamily="34" charset="0"/>
              <a:cs typeface="Arial" panose="020B0604020202020204" pitchFamily="34" charset="0"/>
            </a:endParaRP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endParaRPr kumimoji="0" lang="en-GB" sz="1400" b="0" i="0" u="none" strike="noStrike" kern="0" cap="none" spc="0" normalizeH="0" baseline="0" noProof="0" dirty="0">
              <a:ln>
                <a:noFill/>
              </a:ln>
              <a:solidFill>
                <a:srgbClr val="0F5494"/>
              </a:solidFill>
              <a:effectLst/>
              <a:uLnTx/>
              <a:uFillTx/>
              <a:latin typeface="Verdana"/>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15E7B14-186C-B3FD-688B-81541E7A34C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2313" y="1228397"/>
            <a:ext cx="632727" cy="695237"/>
          </a:xfrm>
          <a:prstGeom prst="rect">
            <a:avLst/>
          </a:prstGeom>
        </p:spPr>
      </p:pic>
      <p:pic>
        <p:nvPicPr>
          <p:cNvPr id="6" name="Picture 5">
            <a:extLst>
              <a:ext uri="{FF2B5EF4-FFF2-40B4-BE49-F238E27FC236}">
                <a16:creationId xmlns:a16="http://schemas.microsoft.com/office/drawing/2014/main" id="{2E8C3B3D-2B9F-AF5B-6CC3-0F516CA944AA}"/>
              </a:ext>
            </a:extLst>
          </p:cNvPr>
          <p:cNvPicPr>
            <a:picLocks noChangeAspect="1"/>
          </p:cNvPicPr>
          <p:nvPr/>
        </p:nvPicPr>
        <p:blipFill>
          <a:blip r:embed="rId10"/>
          <a:stretch>
            <a:fillRect/>
          </a:stretch>
        </p:blipFill>
        <p:spPr>
          <a:xfrm>
            <a:off x="7710050" y="1913717"/>
            <a:ext cx="1212408" cy="1709469"/>
          </a:xfrm>
          <a:prstGeom prst="rect">
            <a:avLst/>
          </a:prstGeom>
        </p:spPr>
      </p:pic>
      <p:pic>
        <p:nvPicPr>
          <p:cNvPr id="1026" name="Picture 2" descr="Global Corruption Report 2005: Corruption in… - Transparency.org">
            <a:extLst>
              <a:ext uri="{FF2B5EF4-FFF2-40B4-BE49-F238E27FC236}">
                <a16:creationId xmlns:a16="http://schemas.microsoft.com/office/drawing/2014/main" id="{B5F59CEB-5900-45FE-7AC5-E4E24F17A648}"/>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1258" r="1949" b="1761"/>
          <a:stretch/>
        </p:blipFill>
        <p:spPr bwMode="auto">
          <a:xfrm>
            <a:off x="7760422" y="3990311"/>
            <a:ext cx="1231036" cy="1709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747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a14="http://schemas.microsoft.com/office/drawing/2010/main" xmlns:p14="http://schemas.microsoft.com/office/powerpoint/2010/main">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D80F4E-5722-1AC0-7A3D-66AF3EA4BB29}"/>
              </a:ext>
            </a:extLst>
          </p:cNvPr>
          <p:cNvSpPr>
            <a:spLocks noGrp="1"/>
          </p:cNvSpPr>
          <p:nvPr>
            <p:ph idx="1"/>
          </p:nvPr>
        </p:nvSpPr>
        <p:spPr>
          <a:xfrm>
            <a:off x="457200" y="2092179"/>
            <a:ext cx="8229600" cy="3633788"/>
          </a:xfrm>
        </p:spPr>
        <p:txBody>
          <a:bodyPr/>
          <a:lstStyle/>
          <a:p>
            <a:pPr marL="0" indent="0" algn="ctr">
              <a:buNone/>
            </a:pPr>
            <a:r>
              <a:rPr lang="en-GB">
                <a:solidFill>
                  <a:srgbClr val="0F5494"/>
                </a:solidFill>
              </a:rPr>
              <a:t>Această prezentare face parte din materialele de formare pregătite de EIPA-CPVA în cadrul FWC 2023CE160BAT004 finanțat de DG REGIO și reflectă doar opiniile autorilor. Aceasta face parte din "pachetul ambasador" furnizat cursanților ca urmare a formării, pentru a sprijini sensibilizarea și diseminarea pe această temă.</a:t>
            </a:r>
            <a:endParaRPr lang="en-NL">
              <a:solidFill>
                <a:srgbClr val="0F5494"/>
              </a:solidFill>
            </a:endParaRPr>
          </a:p>
        </p:txBody>
      </p:sp>
    </p:spTree>
    <p:extLst>
      <p:ext uri="{BB962C8B-B14F-4D97-AF65-F5344CB8AC3E}">
        <p14:creationId xmlns:p14="http://schemas.microsoft.com/office/powerpoint/2010/main" val="1488250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EDFEA0-44F5-B272-EFDB-FCA5CCF855D7}"/>
              </a:ext>
            </a:extLst>
          </p:cNvPr>
          <p:cNvSpPr>
            <a:spLocks noGrp="1"/>
          </p:cNvSpPr>
          <p:nvPr>
            <p:ph idx="1"/>
          </p:nvPr>
        </p:nvSpPr>
        <p:spPr>
          <a:xfrm>
            <a:off x="155502" y="2263385"/>
            <a:ext cx="8832995" cy="3633788"/>
          </a:xfrm>
        </p:spPr>
        <p:txBody>
          <a:bodyPr/>
          <a:lstStyle/>
          <a:p>
            <a:pPr marL="0" indent="0">
              <a:buNone/>
            </a:pPr>
            <a:r>
              <a:rPr kumimoji="0" lang="en-GB" sz="3000" b="1" i="0" strike="noStrike" kern="0" cap="none" spc="0" normalizeH="0" baseline="0" noProof="0">
                <a:ln>
                  <a:noFill/>
                </a:ln>
                <a:solidFill>
                  <a:srgbClr val="0F5494"/>
                </a:solidFill>
                <a:effectLst/>
                <a:uLnTx/>
                <a:uFillTx/>
                <a:latin typeface="Verdana"/>
                <a:ea typeface="+mj-ea"/>
                <a:cs typeface="+mj-cs"/>
              </a:rPr>
              <a:t>  Conținut</a:t>
            </a:r>
            <a:endParaRPr lang="en-GB"/>
          </a:p>
          <a:p>
            <a:endParaRPr lang="en-GB"/>
          </a:p>
          <a:p>
            <a:pPr marL="857250" lvl="1" indent="-457200">
              <a:buFont typeface="+mj-lt"/>
              <a:buAutoNum type="arabicPeriod"/>
            </a:pPr>
            <a:r>
              <a:rPr lang="en-GB">
                <a:solidFill>
                  <a:srgbClr val="0F5494"/>
                </a:solidFill>
              </a:rPr>
              <a:t>Cadrul Pactului de integritate</a:t>
            </a:r>
          </a:p>
          <a:p>
            <a:pPr marL="857250" lvl="1" indent="-457200">
              <a:buFont typeface="+mj-lt"/>
              <a:buAutoNum type="arabicPeriod"/>
            </a:pPr>
            <a:endParaRPr lang="en-GB">
              <a:solidFill>
                <a:srgbClr val="0F5494"/>
              </a:solidFill>
            </a:endParaRPr>
          </a:p>
          <a:p>
            <a:pPr marL="857250" lvl="1" indent="-457200">
              <a:buFont typeface="+mj-lt"/>
              <a:buAutoNum type="arabicPeriod"/>
            </a:pPr>
            <a:r>
              <a:rPr lang="en-GB">
                <a:solidFill>
                  <a:srgbClr val="0F5494"/>
                </a:solidFill>
              </a:rPr>
              <a:t>Principalele etape operaționale ale Pactului de integritate</a:t>
            </a:r>
          </a:p>
        </p:txBody>
      </p:sp>
    </p:spTree>
    <p:extLst>
      <p:ext uri="{BB962C8B-B14F-4D97-AF65-F5344CB8AC3E}">
        <p14:creationId xmlns:p14="http://schemas.microsoft.com/office/powerpoint/2010/main" val="42502314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2BC7F0C2-6D4B-B7E8-2127-2D8DA6AACCD2}"/>
              </a:ext>
            </a:extLst>
          </p:cNvPr>
          <p:cNvSpPr txBox="1">
            <a:spLocks/>
          </p:cNvSpPr>
          <p:nvPr/>
        </p:nvSpPr>
        <p:spPr>
          <a:xfrm>
            <a:off x="323751" y="2522284"/>
            <a:ext cx="8496498" cy="1583664"/>
          </a:xfrm>
          <a:prstGeom prst="rect">
            <a:avLst/>
          </a:prstGeom>
        </p:spPr>
        <p:txBody>
          <a:bodyPr/>
          <a:lstStyle>
            <a:lvl1pPr marL="3175" indent="-358775" algn="l" rtl="0" eaLnBrk="0" fontAlgn="base" hangingPunct="0">
              <a:spcBef>
                <a:spcPct val="0"/>
              </a:spcBef>
              <a:spcAft>
                <a:spcPct val="0"/>
              </a:spcAft>
              <a:defRPr sz="7600" b="1">
                <a:solidFill>
                  <a:srgbClr val="FFD624"/>
                </a:solidFill>
                <a:latin typeface="Calibri" panose="020F0502020204030204" pitchFamily="34" charset="0"/>
                <a:ea typeface="+mj-ea"/>
                <a:cs typeface="+mj-cs"/>
              </a:defRPr>
            </a:lvl1pPr>
            <a:lvl2pPr marL="358775" indent="-358775" algn="l" rtl="0" eaLnBrk="0" fontAlgn="base" hangingPunct="0">
              <a:spcBef>
                <a:spcPct val="0"/>
              </a:spcBef>
              <a:spcAft>
                <a:spcPct val="0"/>
              </a:spcAft>
              <a:defRPr sz="3000" b="1">
                <a:solidFill>
                  <a:schemeClr val="tx1"/>
                </a:solidFill>
                <a:latin typeface="Calibri" panose="020F0502020204030204" pitchFamily="34" charset="0"/>
              </a:defRPr>
            </a:lvl2pPr>
            <a:lvl3pPr marL="358775" indent="-358775" algn="l" rtl="0" eaLnBrk="0" fontAlgn="base" hangingPunct="0">
              <a:spcBef>
                <a:spcPct val="0"/>
              </a:spcBef>
              <a:spcAft>
                <a:spcPct val="0"/>
              </a:spcAft>
              <a:defRPr sz="3000" b="1">
                <a:solidFill>
                  <a:schemeClr val="tx1"/>
                </a:solidFill>
                <a:latin typeface="Calibri" panose="020F0502020204030204" pitchFamily="34" charset="0"/>
              </a:defRPr>
            </a:lvl3pPr>
            <a:lvl4pPr marL="358775" indent="-358775" algn="l" rtl="0" eaLnBrk="0" fontAlgn="base" hangingPunct="0">
              <a:spcBef>
                <a:spcPct val="0"/>
              </a:spcBef>
              <a:spcAft>
                <a:spcPct val="0"/>
              </a:spcAft>
              <a:defRPr sz="3000" b="1">
                <a:solidFill>
                  <a:schemeClr val="tx1"/>
                </a:solidFill>
                <a:latin typeface="Calibri" panose="020F0502020204030204" pitchFamily="34" charset="0"/>
              </a:defRPr>
            </a:lvl4pPr>
            <a:lvl5pPr marL="358775" indent="-358775" algn="l" rtl="0" eaLnBrk="0" fontAlgn="base" hangingPunct="0">
              <a:spcBef>
                <a:spcPct val="0"/>
              </a:spcBef>
              <a:spcAft>
                <a:spcPct val="0"/>
              </a:spcAft>
              <a:defRPr sz="3000" b="1">
                <a:solidFill>
                  <a:schemeClr val="tx1"/>
                </a:solidFill>
                <a:latin typeface="Calibri" panose="020F0502020204030204"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175" marR="0" lvl="0" indent="-358775" algn="ctr" defTabSz="914400" rtl="0" eaLnBrk="0" fontAlgn="base" latinLnBrk="0" hangingPunct="0">
              <a:lnSpc>
                <a:spcPct val="100000"/>
              </a:lnSpc>
              <a:spcBef>
                <a:spcPct val="0"/>
              </a:spcBef>
              <a:spcAft>
                <a:spcPct val="0"/>
              </a:spcAft>
              <a:buClrTx/>
              <a:buSzTx/>
              <a:buFontTx/>
              <a:buNone/>
              <a:tabLst/>
              <a:defRPr/>
            </a:pPr>
            <a:r>
              <a:rPr kumimoji="0" lang="en-GB" sz="7600" b="1" i="0" u="none" strike="noStrike" kern="0" cap="none" spc="0" normalizeH="0" baseline="0" noProof="0" err="1">
                <a:ln>
                  <a:noFill/>
                </a:ln>
                <a:solidFill>
                  <a:srgbClr val="0F5494"/>
                </a:solidFill>
                <a:effectLst/>
                <a:uLnTx/>
                <a:uFillTx/>
                <a:latin typeface="Calibri" panose="020F0502020204030204" pitchFamily="34" charset="0"/>
                <a:ea typeface="+mj-ea"/>
                <a:cs typeface="+mj-cs"/>
              </a:rPr>
              <a:t>Cadrul</a:t>
            </a:r>
            <a:r>
              <a:rPr lang="en-GB" kern="0">
                <a:solidFill>
                  <a:srgbClr val="0F5494"/>
                </a:solidFill>
              </a:rPr>
              <a:t> Pactului de integritate</a:t>
            </a:r>
            <a:endParaRPr kumimoji="0" lang="en-GB" sz="7600" b="1" i="0" u="none" strike="noStrike" kern="0" cap="none" spc="0" normalizeH="0" baseline="0" noProof="0">
              <a:ln>
                <a:noFill/>
              </a:ln>
              <a:solidFill>
                <a:srgbClr val="0F5494"/>
              </a:solidFill>
              <a:effectLst/>
              <a:uLnTx/>
              <a:uFillTx/>
              <a:latin typeface="Calibri" panose="020F0502020204030204" pitchFamily="34" charset="0"/>
              <a:ea typeface="+mj-ea"/>
              <a:cs typeface="+mj-cs"/>
            </a:endParaRPr>
          </a:p>
          <a:p>
            <a:pPr marL="3175" marR="0" lvl="0" indent="-358775" algn="ctr" defTabSz="914400" rtl="0" eaLnBrk="0" fontAlgn="base" latinLnBrk="0" hangingPunct="0">
              <a:lnSpc>
                <a:spcPct val="100000"/>
              </a:lnSpc>
              <a:spcBef>
                <a:spcPct val="0"/>
              </a:spcBef>
              <a:spcAft>
                <a:spcPct val="0"/>
              </a:spcAft>
              <a:buClrTx/>
              <a:buSzTx/>
              <a:buFontTx/>
              <a:buNone/>
              <a:tabLst/>
              <a:defRPr/>
            </a:pPr>
            <a:endParaRPr kumimoji="0" lang="en-GB" sz="7600" b="1" i="0" u="none" strike="noStrike" kern="0" cap="none" spc="0" normalizeH="0" baseline="0" noProof="0">
              <a:ln>
                <a:noFill/>
              </a:ln>
              <a:solidFill>
                <a:srgbClr val="0F5494"/>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25076791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D736B-4701-1B4C-7DA9-30E71BF59C3C}"/>
              </a:ext>
            </a:extLst>
          </p:cNvPr>
          <p:cNvSpPr>
            <a:spLocks noGrp="1"/>
          </p:cNvSpPr>
          <p:nvPr>
            <p:ph type="title"/>
          </p:nvPr>
        </p:nvSpPr>
        <p:spPr>
          <a:xfrm>
            <a:off x="457200" y="1158393"/>
            <a:ext cx="8229600" cy="936625"/>
          </a:xfrm>
        </p:spPr>
        <p:txBody>
          <a:bodyPr/>
          <a:lstStyle/>
          <a:p>
            <a:pPr algn="ctr"/>
            <a:r>
              <a:rPr lang="en-GB"/>
              <a:t>Ce încercăm să obținem?</a:t>
            </a:r>
            <a:endParaRPr lang="en-NL"/>
          </a:p>
        </p:txBody>
      </p:sp>
      <p:sp>
        <p:nvSpPr>
          <p:cNvPr id="6" name="Content Placeholder 5">
            <a:extLst>
              <a:ext uri="{FF2B5EF4-FFF2-40B4-BE49-F238E27FC236}">
                <a16:creationId xmlns:a16="http://schemas.microsoft.com/office/drawing/2014/main" id="{6244E2A3-E964-A345-09D6-2FD02766A041}"/>
              </a:ext>
            </a:extLst>
          </p:cNvPr>
          <p:cNvSpPr>
            <a:spLocks noGrp="1"/>
          </p:cNvSpPr>
          <p:nvPr>
            <p:ph idx="1"/>
          </p:nvPr>
        </p:nvSpPr>
        <p:spPr>
          <a:xfrm>
            <a:off x="162045" y="5093530"/>
            <a:ext cx="8819909" cy="936625"/>
          </a:xfrm>
        </p:spPr>
        <p:txBody>
          <a:bodyPr/>
          <a:lstStyle/>
          <a:p>
            <a:pPr marL="0" indent="0" algn="ctr">
              <a:buNone/>
            </a:pPr>
            <a:r>
              <a:rPr lang="en-GB" sz="1800"/>
              <a:t>Un </a:t>
            </a:r>
            <a:r>
              <a:rPr lang="en-GB" sz="1800" b="1"/>
              <a:t>pact de integritate </a:t>
            </a:r>
            <a:r>
              <a:rPr lang="en-GB" sz="1800"/>
              <a:t>reunește părțile interesate </a:t>
            </a:r>
          </a:p>
          <a:p>
            <a:pPr marL="0" indent="0" algn="ctr">
              <a:buNone/>
            </a:pPr>
            <a:r>
              <a:rPr lang="en-GB" sz="1800"/>
              <a:t>să </a:t>
            </a:r>
            <a:r>
              <a:rPr lang="en-GB" sz="1800" b="1"/>
              <a:t>prevină corupția în domeniul achizițiilor publice, să stimuleze contractarea curată </a:t>
            </a:r>
            <a:r>
              <a:rPr lang="en-GB" sz="1800"/>
              <a:t>și să promoveze </a:t>
            </a:r>
            <a:r>
              <a:rPr lang="en-GB" sz="1800" b="1"/>
              <a:t>buna guvernanță</a:t>
            </a:r>
          </a:p>
        </p:txBody>
      </p:sp>
      <p:graphicFrame>
        <p:nvGraphicFramePr>
          <p:cNvPr id="7" name="Content Placeholder 3">
            <a:extLst>
              <a:ext uri="{FF2B5EF4-FFF2-40B4-BE49-F238E27FC236}">
                <a16:creationId xmlns:a16="http://schemas.microsoft.com/office/drawing/2014/main" id="{B942938C-42A9-EEBE-4CC4-FC0FDCA9388F}"/>
              </a:ext>
            </a:extLst>
          </p:cNvPr>
          <p:cNvGraphicFramePr>
            <a:graphicFrameLocks/>
          </p:cNvGraphicFramePr>
          <p:nvPr>
            <p:extLst>
              <p:ext uri="{D42A27DB-BD31-4B8C-83A1-F6EECF244321}">
                <p14:modId xmlns:p14="http://schemas.microsoft.com/office/powerpoint/2010/main" val="4079167648"/>
              </p:ext>
            </p:extLst>
          </p:nvPr>
        </p:nvGraphicFramePr>
        <p:xfrm>
          <a:off x="1661434" y="2075486"/>
          <a:ext cx="5821132" cy="31484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36006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0BA52-58CC-926F-C4F7-AE4580B82F57}"/>
              </a:ext>
            </a:extLst>
          </p:cNvPr>
          <p:cNvSpPr>
            <a:spLocks noGrp="1"/>
          </p:cNvSpPr>
          <p:nvPr>
            <p:ph type="title"/>
          </p:nvPr>
        </p:nvSpPr>
        <p:spPr>
          <a:xfrm>
            <a:off x="457199" y="1502929"/>
            <a:ext cx="8397551" cy="936625"/>
          </a:xfrm>
        </p:spPr>
        <p:txBody>
          <a:bodyPr/>
          <a:lstStyle/>
          <a:p>
            <a:pPr algn="ctr"/>
            <a:r>
              <a:rPr lang="en-GB" dirty="0" err="1"/>
              <a:t>Principalele</a:t>
            </a:r>
            <a:r>
              <a:rPr lang="en-GB" dirty="0"/>
              <a:t> </a:t>
            </a:r>
            <a:r>
              <a:rPr lang="en-GB" dirty="0" err="1"/>
              <a:t>obliga</a:t>
            </a:r>
            <a:r>
              <a:rPr lang="ro-RO" dirty="0"/>
              <a:t>ții</a:t>
            </a:r>
            <a:r>
              <a:rPr lang="en-GB" dirty="0"/>
              <a:t> ale </a:t>
            </a:r>
            <a:r>
              <a:rPr lang="en-GB" dirty="0" err="1"/>
              <a:t>pactelor</a:t>
            </a:r>
            <a:endParaRPr lang="en-NL" dirty="0"/>
          </a:p>
        </p:txBody>
      </p:sp>
      <p:graphicFrame>
        <p:nvGraphicFramePr>
          <p:cNvPr id="4" name="Content Placeholder 3">
            <a:extLst>
              <a:ext uri="{FF2B5EF4-FFF2-40B4-BE49-F238E27FC236}">
                <a16:creationId xmlns:a16="http://schemas.microsoft.com/office/drawing/2014/main" id="{D9512B0C-D2F6-FCD8-0B5F-CF953F297DD2}"/>
              </a:ext>
            </a:extLst>
          </p:cNvPr>
          <p:cNvGraphicFramePr>
            <a:graphicFrameLocks noGrp="1"/>
          </p:cNvGraphicFramePr>
          <p:nvPr>
            <p:ph idx="1"/>
            <p:extLst>
              <p:ext uri="{D42A27DB-BD31-4B8C-83A1-F6EECF244321}">
                <p14:modId xmlns:p14="http://schemas.microsoft.com/office/powerpoint/2010/main" val="728097832"/>
              </p:ext>
            </p:extLst>
          </p:nvPr>
        </p:nvGraphicFramePr>
        <p:xfrm>
          <a:off x="457200" y="2439554"/>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4826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A020B-2CC3-CC72-EB7D-D358ACD32941}"/>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876ADDAD-3681-2C3B-3394-CC1C1FFDB645}"/>
              </a:ext>
            </a:extLst>
          </p:cNvPr>
          <p:cNvGraphicFramePr/>
          <p:nvPr>
            <p:extLst>
              <p:ext uri="{D42A27DB-BD31-4B8C-83A1-F6EECF244321}">
                <p14:modId xmlns:p14="http://schemas.microsoft.com/office/powerpoint/2010/main" val="2804023932"/>
              </p:ext>
            </p:extLst>
          </p:nvPr>
        </p:nvGraphicFramePr>
        <p:xfrm>
          <a:off x="404026" y="2456307"/>
          <a:ext cx="8335948" cy="3520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44162BC1-C8C0-06F9-A9BD-2E9765E78F80}"/>
              </a:ext>
            </a:extLst>
          </p:cNvPr>
          <p:cNvSpPr txBox="1">
            <a:spLocks/>
          </p:cNvSpPr>
          <p:nvPr/>
        </p:nvSpPr>
        <p:spPr bwMode="auto">
          <a:xfrm>
            <a:off x="457200" y="1410319"/>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58775" marR="0" lvl="0" indent="-358775" algn="ctr"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0F5494"/>
                </a:solidFill>
                <a:effectLst/>
                <a:uLnTx/>
                <a:uFillTx/>
                <a:latin typeface="Verdana"/>
                <a:ea typeface="+mj-ea"/>
                <a:cs typeface="+mj-cs"/>
              </a:rPr>
              <a:t>Care sunt beneficiile?</a:t>
            </a:r>
            <a:endParaRPr kumimoji="0" lang="en-NL" sz="3000" b="1" i="0" u="none" strike="noStrike" kern="0" cap="none" spc="0" normalizeH="0" baseline="0" noProof="0">
              <a:ln>
                <a:noFill/>
              </a:ln>
              <a:solidFill>
                <a:srgbClr val="0F5494"/>
              </a:solidFill>
              <a:effectLst/>
              <a:uLnTx/>
              <a:uFillTx/>
              <a:latin typeface="Verdana"/>
              <a:ea typeface="+mj-ea"/>
              <a:cs typeface="+mj-cs"/>
            </a:endParaRPr>
          </a:p>
        </p:txBody>
      </p:sp>
    </p:spTree>
    <p:extLst>
      <p:ext uri="{BB962C8B-B14F-4D97-AF65-F5344CB8AC3E}">
        <p14:creationId xmlns:p14="http://schemas.microsoft.com/office/powerpoint/2010/main" val="16162857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3E17C-C092-B3DA-2BEB-50661B4ED090}"/>
              </a:ext>
            </a:extLst>
          </p:cNvPr>
          <p:cNvSpPr>
            <a:spLocks noGrp="1"/>
          </p:cNvSpPr>
          <p:nvPr>
            <p:ph type="title"/>
          </p:nvPr>
        </p:nvSpPr>
        <p:spPr>
          <a:xfrm>
            <a:off x="533627" y="1267028"/>
            <a:ext cx="8229600" cy="936625"/>
          </a:xfrm>
        </p:spPr>
        <p:txBody>
          <a:bodyPr/>
          <a:lstStyle/>
          <a:p>
            <a:pPr algn="ctr"/>
            <a:r>
              <a:rPr lang="en-GB"/>
              <a:t>Pactele de integritate în politica de coeziune a UE </a:t>
            </a:r>
            <a:endParaRPr lang="en-NL"/>
          </a:p>
        </p:txBody>
      </p:sp>
      <p:graphicFrame>
        <p:nvGraphicFramePr>
          <p:cNvPr id="4" name="Content Placeholder 3">
            <a:extLst>
              <a:ext uri="{FF2B5EF4-FFF2-40B4-BE49-F238E27FC236}">
                <a16:creationId xmlns:a16="http://schemas.microsoft.com/office/drawing/2014/main" id="{53C7237D-53BE-F3BE-9EFD-ACFF87ED42E6}"/>
              </a:ext>
            </a:extLst>
          </p:cNvPr>
          <p:cNvGraphicFramePr>
            <a:graphicFrameLocks noGrp="1"/>
          </p:cNvGraphicFramePr>
          <p:nvPr>
            <p:ph idx="1"/>
            <p:extLst>
              <p:ext uri="{D42A27DB-BD31-4B8C-83A1-F6EECF244321}">
                <p14:modId xmlns:p14="http://schemas.microsoft.com/office/powerpoint/2010/main" val="4235540167"/>
              </p:ext>
            </p:extLst>
          </p:nvPr>
        </p:nvGraphicFramePr>
        <p:xfrm>
          <a:off x="457200" y="2203653"/>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86713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572EE-29D4-F6F2-D5AC-0AC16482186E}"/>
            </a:ext>
          </a:extLst>
        </p:cNvPr>
        <p:cNvGrpSpPr/>
        <p:nvPr/>
      </p:nvGrpSpPr>
      <p:grpSpPr>
        <a:xfrm>
          <a:off x="0" y="0"/>
          <a:ext cx="0" cy="0"/>
          <a:chOff x="0" y="0"/>
          <a:chExt cx="0" cy="0"/>
        </a:xfrm>
      </p:grpSpPr>
      <p:sp>
        <p:nvSpPr>
          <p:cNvPr id="5" name="Titel 5">
            <a:extLst>
              <a:ext uri="{FF2B5EF4-FFF2-40B4-BE49-F238E27FC236}">
                <a16:creationId xmlns:a16="http://schemas.microsoft.com/office/drawing/2014/main" id="{9296A537-FD84-847F-19DA-F90CF03694FE}"/>
              </a:ext>
            </a:extLst>
          </p:cNvPr>
          <p:cNvSpPr txBox="1">
            <a:spLocks/>
          </p:cNvSpPr>
          <p:nvPr/>
        </p:nvSpPr>
        <p:spPr>
          <a:xfrm>
            <a:off x="417057" y="1338228"/>
            <a:ext cx="8496498" cy="1583664"/>
          </a:xfrm>
          <a:prstGeom prst="rect">
            <a:avLst/>
          </a:prstGeom>
        </p:spPr>
        <p:txBody>
          <a:bodyPr/>
          <a:lstStyle>
            <a:lvl1pPr marL="3175" indent="-358775" algn="l" rtl="0" eaLnBrk="0" fontAlgn="base" hangingPunct="0">
              <a:spcBef>
                <a:spcPct val="0"/>
              </a:spcBef>
              <a:spcAft>
                <a:spcPct val="0"/>
              </a:spcAft>
              <a:defRPr sz="7600" b="1">
                <a:solidFill>
                  <a:srgbClr val="FFD624"/>
                </a:solidFill>
                <a:latin typeface="Calibri" panose="020F0502020204030204" pitchFamily="34" charset="0"/>
                <a:ea typeface="+mj-ea"/>
                <a:cs typeface="+mj-cs"/>
              </a:defRPr>
            </a:lvl1pPr>
            <a:lvl2pPr marL="358775" indent="-358775" algn="l" rtl="0" eaLnBrk="0" fontAlgn="base" hangingPunct="0">
              <a:spcBef>
                <a:spcPct val="0"/>
              </a:spcBef>
              <a:spcAft>
                <a:spcPct val="0"/>
              </a:spcAft>
              <a:defRPr sz="3000" b="1">
                <a:solidFill>
                  <a:schemeClr val="tx1"/>
                </a:solidFill>
                <a:latin typeface="Calibri" panose="020F0502020204030204" pitchFamily="34" charset="0"/>
              </a:defRPr>
            </a:lvl2pPr>
            <a:lvl3pPr marL="358775" indent="-358775" algn="l" rtl="0" eaLnBrk="0" fontAlgn="base" hangingPunct="0">
              <a:spcBef>
                <a:spcPct val="0"/>
              </a:spcBef>
              <a:spcAft>
                <a:spcPct val="0"/>
              </a:spcAft>
              <a:defRPr sz="3000" b="1">
                <a:solidFill>
                  <a:schemeClr val="tx1"/>
                </a:solidFill>
                <a:latin typeface="Calibri" panose="020F0502020204030204" pitchFamily="34" charset="0"/>
              </a:defRPr>
            </a:lvl3pPr>
            <a:lvl4pPr marL="358775" indent="-358775" algn="l" rtl="0" eaLnBrk="0" fontAlgn="base" hangingPunct="0">
              <a:spcBef>
                <a:spcPct val="0"/>
              </a:spcBef>
              <a:spcAft>
                <a:spcPct val="0"/>
              </a:spcAft>
              <a:defRPr sz="3000" b="1">
                <a:solidFill>
                  <a:schemeClr val="tx1"/>
                </a:solidFill>
                <a:latin typeface="Calibri" panose="020F0502020204030204" pitchFamily="34" charset="0"/>
              </a:defRPr>
            </a:lvl4pPr>
            <a:lvl5pPr marL="358775" indent="-358775" algn="l" rtl="0" eaLnBrk="0" fontAlgn="base" hangingPunct="0">
              <a:spcBef>
                <a:spcPct val="0"/>
              </a:spcBef>
              <a:spcAft>
                <a:spcPct val="0"/>
              </a:spcAft>
              <a:defRPr sz="3000" b="1">
                <a:solidFill>
                  <a:schemeClr val="tx1"/>
                </a:solidFill>
                <a:latin typeface="Calibri" panose="020F0502020204030204"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175" marR="0" lvl="0" indent="-358775" algn="ctr" defTabSz="914400" rtl="0" eaLnBrk="0" fontAlgn="base" latinLnBrk="0" hangingPunct="0">
              <a:lnSpc>
                <a:spcPct val="100000"/>
              </a:lnSpc>
              <a:spcBef>
                <a:spcPct val="0"/>
              </a:spcBef>
              <a:spcAft>
                <a:spcPct val="0"/>
              </a:spcAft>
              <a:buClrTx/>
              <a:buSzTx/>
              <a:buFontTx/>
              <a:buNone/>
              <a:tabLst/>
              <a:defRPr/>
            </a:pPr>
            <a:r>
              <a:rPr kumimoji="0" lang="ro-RO" sz="7600" b="1" i="0" u="none" strike="noStrike" kern="0" cap="none" spc="0" normalizeH="0" baseline="0" noProof="0" dirty="0">
                <a:ln>
                  <a:noFill/>
                </a:ln>
                <a:solidFill>
                  <a:srgbClr val="0F5494"/>
                </a:solidFill>
                <a:effectLst/>
                <a:uLnTx/>
                <a:uFillTx/>
                <a:latin typeface="Calibri" panose="020F0502020204030204" pitchFamily="34" charset="0"/>
                <a:ea typeface="+mj-ea"/>
                <a:cs typeface="+mj-cs"/>
              </a:rPr>
              <a:t>Principalele componente ale Pactelor de Integritate</a:t>
            </a:r>
            <a:endParaRPr kumimoji="0" lang="en-GB" sz="7600" b="1" i="0" u="none" strike="noStrike" kern="0" cap="none" spc="0" normalizeH="0" baseline="0" noProof="0" dirty="0">
              <a:ln>
                <a:noFill/>
              </a:ln>
              <a:solidFill>
                <a:srgbClr val="0F5494"/>
              </a:solidFill>
              <a:effectLst/>
              <a:uLnTx/>
              <a:uFillTx/>
              <a:latin typeface="Calibri" panose="020F0502020204030204" pitchFamily="34" charset="0"/>
              <a:ea typeface="+mj-ea"/>
              <a:cs typeface="+mj-cs"/>
            </a:endParaRPr>
          </a:p>
          <a:p>
            <a:pPr marL="3175" marR="0" lvl="0" indent="-358775" algn="ctr" defTabSz="914400" rtl="0" eaLnBrk="0" fontAlgn="base" latinLnBrk="0" hangingPunct="0">
              <a:lnSpc>
                <a:spcPct val="100000"/>
              </a:lnSpc>
              <a:spcBef>
                <a:spcPct val="0"/>
              </a:spcBef>
              <a:spcAft>
                <a:spcPct val="0"/>
              </a:spcAft>
              <a:buClrTx/>
              <a:buSzTx/>
              <a:buFontTx/>
              <a:buNone/>
              <a:tabLst/>
              <a:defRPr/>
            </a:pPr>
            <a:endParaRPr kumimoji="0" lang="en-GB" sz="7600" b="1" i="0" u="none" strike="noStrike" kern="0" cap="none" spc="0" normalizeH="0" baseline="0" noProof="0" dirty="0">
              <a:ln>
                <a:noFill/>
              </a:ln>
              <a:solidFill>
                <a:srgbClr val="0F5494"/>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2682839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G Regio FWC PPT Template" id="{C17E8D05-D8C9-4200-9FA4-6B7BDA6F4230}" vid="{608583B6-B53D-4029-A0CD-00185A7F592F}"/>
    </a:ext>
  </a:extLst>
</a:theme>
</file>

<file path=ppt/theme/theme2.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na pagina ec template dg regio" id="{270DE773-4CB3-4ABA-8A1E-3DF0C4467825}" vid="{21870343-8613-4E7C-A2E8-0B347E6E0A7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template finale</Template>
  <TotalTime>0</TotalTime>
  <Words>4217</Words>
  <Application>Microsoft Office PowerPoint</Application>
  <PresentationFormat>On-screen Show (4:3)</PresentationFormat>
  <Paragraphs>185</Paragraphs>
  <Slides>16</Slides>
  <Notes>14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Aptos</vt:lpstr>
      <vt:lpstr>Arial</vt:lpstr>
      <vt:lpstr>Calibri</vt:lpstr>
      <vt:lpstr>Courier New</vt:lpstr>
      <vt:lpstr>Oswald</vt:lpstr>
      <vt:lpstr>Verdana</vt:lpstr>
      <vt:lpstr>Wingdings</vt:lpstr>
      <vt:lpstr>1_Default Design</vt:lpstr>
      <vt:lpstr>3_Default Design</vt:lpstr>
      <vt:lpstr>Pactele de integritate: mai multă transparență în achizițiile publice în cadrul Politicii de Coeziune UE </vt:lpstr>
      <vt:lpstr>PowerPoint Presentation</vt:lpstr>
      <vt:lpstr>PowerPoint Presentation</vt:lpstr>
      <vt:lpstr>PowerPoint Presentation</vt:lpstr>
      <vt:lpstr>Ce încercăm să obținem?</vt:lpstr>
      <vt:lpstr>Principalele obligații ale pactelor</vt:lpstr>
      <vt:lpstr>PowerPoint Presentation</vt:lpstr>
      <vt:lpstr>Pactele de integritate în politica de coeziune a UE </vt:lpstr>
      <vt:lpstr>PowerPoint Presentation</vt:lpstr>
      <vt:lpstr>Monitorizarea întregului ciclu al proiectului</vt:lpstr>
      <vt:lpstr>Criteriile de selecție a proiectelor care trebuie monitorizate</vt:lpstr>
      <vt:lpstr>Criterii de selecție a monitorului independent</vt:lpstr>
      <vt:lpstr>Profilurile potrivite în echipa de monitorizare</vt:lpstr>
      <vt:lpstr>Unde găsiți resursele?  </vt:lpstr>
      <vt:lpstr>Aspecte critice</vt:lpstr>
      <vt:lpstr>Linkuri și instrumente de referință</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Initiating, designing, executing and scaling up an IP successfully</dc:title>
  <dc:creator>Lucrezia Tombelli</dc:creator>
  <cp:keywords>, docId:7C73A756E129AF52AC62D8AA3CF7A12E</cp:keywords>
  <cp:lastModifiedBy>Bianca Ilie</cp:lastModifiedBy>
  <cp:revision>1</cp:revision>
  <dcterms:created xsi:type="dcterms:W3CDTF">2024-01-16T15:29:49Z</dcterms:created>
  <dcterms:modified xsi:type="dcterms:W3CDTF">2025-02-20T14:31:52Z</dcterms:modified>
</cp:coreProperties>
</file>