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custDataLst>
    <p:tags r:id="rId20"/>
  </p:custDataLst>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307CB4-4975-452D-B30F-0971A1AC9DBD}" v="3" dt="2025-02-17T10:28:52.3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2930" autoAdjust="0"/>
  </p:normalViewPr>
  <p:slideViewPr>
    <p:cSldViewPr snapToGrid="0">
      <p:cViewPr varScale="1">
        <p:scale>
          <a:sx n="36" d="100"/>
          <a:sy n="36" d="100"/>
        </p:scale>
        <p:origin x="3774" y="54"/>
      </p:cViewPr>
      <p:guideLst/>
    </p:cSldViewPr>
  </p:slideViewPr>
  <p:notesTextViewPr>
    <p:cViewPr>
      <p:scale>
        <a:sx n="1" d="1"/>
        <a:sy n="1" d="1"/>
      </p:scale>
      <p:origin x="0" y="0"/>
    </p:cViewPr>
  </p:notesTextViewPr>
  <p:sorterViewPr>
    <p:cViewPr>
      <p:scale>
        <a:sx n="100" d="100"/>
        <a:sy n="100" d="100"/>
      </p:scale>
      <p:origin x="0" y="-629"/>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2D116EED-4227-49F6-8458-78D3FCAF17F5}"/>
    <pc:docChg chg="modSld">
      <pc:chgData name="Lucrezia Tombelli" userId="c8e5a95a-e1bf-4c8d-bd2b-07971fa9628d" providerId="ADAL" clId="{2D116EED-4227-49F6-8458-78D3FCAF17F5}" dt="2025-02-03T11:10:57.356" v="49" actId="20577"/>
      <pc:docMkLst>
        <pc:docMk/>
      </pc:docMkLst>
      <pc:sldChg chg="modNotesTx">
        <pc:chgData name="Lucrezia Tombelli" userId="c8e5a95a-e1bf-4c8d-bd2b-07971fa9628d" providerId="ADAL" clId="{2D116EED-4227-49F6-8458-78D3FCAF17F5}" dt="2025-02-03T09:04:35.646" v="21" actId="20577"/>
        <pc:sldMkLst>
          <pc:docMk/>
          <pc:sldMk cId="1268671320" sldId="259"/>
        </pc:sldMkLst>
      </pc:sldChg>
      <pc:sldChg chg="modNotesTx">
        <pc:chgData name="Lucrezia Tombelli" userId="c8e5a95a-e1bf-4c8d-bd2b-07971fa9628d" providerId="ADAL" clId="{2D116EED-4227-49F6-8458-78D3FCAF17F5}" dt="2025-02-03T09:05:04.897" v="30" actId="20577"/>
        <pc:sldMkLst>
          <pc:docMk/>
          <pc:sldMk cId="2481747208" sldId="269"/>
        </pc:sldMkLst>
      </pc:sldChg>
      <pc:sldChg chg="modNotesTx">
        <pc:chgData name="Lucrezia Tombelli" userId="c8e5a95a-e1bf-4c8d-bd2b-07971fa9628d" providerId="ADAL" clId="{2D116EED-4227-49F6-8458-78D3FCAF17F5}" dt="2025-02-03T09:04:23.652" v="18" actId="20577"/>
        <pc:sldMkLst>
          <pc:docMk/>
          <pc:sldMk cId="3436006120" sldId="277"/>
        </pc:sldMkLst>
      </pc:sldChg>
      <pc:sldChg chg="modNotesTx">
        <pc:chgData name="Lucrezia Tombelli" userId="c8e5a95a-e1bf-4c8d-bd2b-07971fa9628d" providerId="ADAL" clId="{2D116EED-4227-49F6-8458-78D3FCAF17F5}" dt="2025-02-03T09:04:40.968" v="23" actId="20577"/>
        <pc:sldMkLst>
          <pc:docMk/>
          <pc:sldMk cId="3068900510" sldId="925"/>
        </pc:sldMkLst>
      </pc:sldChg>
      <pc:sldChg chg="modSp mod modNotesTx">
        <pc:chgData name="Lucrezia Tombelli" userId="c8e5a95a-e1bf-4c8d-bd2b-07971fa9628d" providerId="ADAL" clId="{2D116EED-4227-49F6-8458-78D3FCAF17F5}" dt="2025-02-03T11:04:39.423" v="37" actId="1076"/>
        <pc:sldMkLst>
          <pc:docMk/>
          <pc:sldMk cId="106276603" sldId="928"/>
        </pc:sldMkLst>
        <pc:spChg chg="mod">
          <ac:chgData name="Lucrezia Tombelli" userId="c8e5a95a-e1bf-4c8d-bd2b-07971fa9628d" providerId="ADAL" clId="{2D116EED-4227-49F6-8458-78D3FCAF17F5}" dt="2025-02-03T11:04:39.423" v="37" actId="1076"/>
          <ac:spMkLst>
            <pc:docMk/>
            <pc:sldMk cId="106276603" sldId="928"/>
            <ac:spMk id="3" creationId="{BCE881A3-CC08-D1D5-B6B5-B2E1D31D7012}"/>
          </ac:spMkLst>
        </pc:spChg>
        <pc:graphicFrameChg chg="mod">
          <ac:chgData name="Lucrezia Tombelli" userId="c8e5a95a-e1bf-4c8d-bd2b-07971fa9628d" providerId="ADAL" clId="{2D116EED-4227-49F6-8458-78D3FCAF17F5}" dt="2025-02-03T11:04:35.777" v="36" actId="14100"/>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2D116EED-4227-49F6-8458-78D3FCAF17F5}" dt="2025-02-03T09:04:54.341" v="27" actId="20577"/>
        <pc:sldMkLst>
          <pc:docMk/>
          <pc:sldMk cId="3621750005" sldId="930"/>
        </pc:sldMkLst>
      </pc:sldChg>
      <pc:sldChg chg="modSp mod modNotesTx">
        <pc:chgData name="Lucrezia Tombelli" userId="c8e5a95a-e1bf-4c8d-bd2b-07971fa9628d" providerId="ADAL" clId="{2D116EED-4227-49F6-8458-78D3FCAF17F5}" dt="2025-02-03T11:09:46.107" v="43" actId="208"/>
        <pc:sldMkLst>
          <pc:docMk/>
          <pc:sldMk cId="818030407" sldId="931"/>
        </pc:sldMkLst>
        <pc:graphicFrameChg chg="mod">
          <ac:chgData name="Lucrezia Tombelli" userId="c8e5a95a-e1bf-4c8d-bd2b-07971fa9628d" providerId="ADAL" clId="{2D116EED-4227-49F6-8458-78D3FCAF17F5}" dt="2025-02-03T11:09:46.107" v="43" actId="208"/>
          <ac:graphicFrameMkLst>
            <pc:docMk/>
            <pc:sldMk cId="818030407" sldId="931"/>
            <ac:graphicFrameMk id="4" creationId="{FF4125DE-84CD-C226-9167-ED8241F7191B}"/>
          </ac:graphicFrameMkLst>
        </pc:graphicFrameChg>
      </pc:sldChg>
      <pc:sldChg chg="modNotesTx">
        <pc:chgData name="Lucrezia Tombelli" userId="c8e5a95a-e1bf-4c8d-bd2b-07971fa9628d" providerId="ADAL" clId="{2D116EED-4227-49F6-8458-78D3FCAF17F5}" dt="2025-02-03T09:04:45.714" v="24" actId="20577"/>
        <pc:sldMkLst>
          <pc:docMk/>
          <pc:sldMk cId="784006155" sldId="933"/>
        </pc:sldMkLst>
      </pc:sldChg>
      <pc:sldChg chg="modSp modNotesTx">
        <pc:chgData name="Lucrezia Tombelli" userId="c8e5a95a-e1bf-4c8d-bd2b-07971fa9628d" providerId="ADAL" clId="{2D116EED-4227-49F6-8458-78D3FCAF17F5}" dt="2025-02-03T11:03:00.867" v="35" actId="208"/>
        <pc:sldMkLst>
          <pc:docMk/>
          <pc:sldMk cId="1616285703" sldId="934"/>
        </pc:sldMkLst>
        <pc:graphicFrameChg chg="mod">
          <ac:chgData name="Lucrezia Tombelli" userId="c8e5a95a-e1bf-4c8d-bd2b-07971fa9628d" providerId="ADAL" clId="{2D116EED-4227-49F6-8458-78D3FCAF17F5}" dt="2025-02-03T11:03:00.867" v="35" actId="208"/>
          <ac:graphicFrameMkLst>
            <pc:docMk/>
            <pc:sldMk cId="1616285703" sldId="934"/>
            <ac:graphicFrameMk id="2" creationId="{876ADDAD-3681-2C3B-3394-CC1C1FFDB645}"/>
          </ac:graphicFrameMkLst>
        </pc:graphicFrameChg>
      </pc:sldChg>
      <pc:sldChg chg="modSp modNotesTx">
        <pc:chgData name="Lucrezia Tombelli" userId="c8e5a95a-e1bf-4c8d-bd2b-07971fa9628d" providerId="ADAL" clId="{2D116EED-4227-49F6-8458-78D3FCAF17F5}" dt="2025-02-03T11:10:57.356" v="49" actId="20577"/>
        <pc:sldMkLst>
          <pc:docMk/>
          <pc:sldMk cId="2384826036" sldId="938"/>
        </pc:sldMkLst>
        <pc:graphicFrameChg chg="mod">
          <ac:chgData name="Lucrezia Tombelli" userId="c8e5a95a-e1bf-4c8d-bd2b-07971fa9628d" providerId="ADAL" clId="{2D116EED-4227-49F6-8458-78D3FCAF17F5}" dt="2025-02-03T11:10:57.356" v="49" actId="20577"/>
          <ac:graphicFrameMkLst>
            <pc:docMk/>
            <pc:sldMk cId="2384826036" sldId="938"/>
            <ac:graphicFrameMk id="4" creationId="{D9512B0C-D2F6-FCD8-0B5F-CF953F297DD2}"/>
          </ac:graphicFrameMkLst>
        </pc:graphicFrameChg>
      </pc:sldChg>
      <pc:sldChg chg="modNotesTx">
        <pc:chgData name="Lucrezia Tombelli" userId="c8e5a95a-e1bf-4c8d-bd2b-07971fa9628d" providerId="ADAL" clId="{2D116EED-4227-49F6-8458-78D3FCAF17F5}" dt="2025-02-03T09:04:57.472" v="28" actId="20577"/>
        <pc:sldMkLst>
          <pc:docMk/>
          <pc:sldMk cId="3370650162" sldId="942"/>
        </pc:sldMkLst>
      </pc:sldChg>
    </pc:docChg>
  </pc:docChgLst>
  <pc:docChgLst>
    <pc:chgData name="Lucrezia Tombelli" userId="c8e5a95a-e1bf-4c8d-bd2b-07971fa9628d" providerId="ADAL" clId="{C7307CB4-4975-452D-B30F-0971A1AC9DBD}"/>
    <pc:docChg chg="modSld">
      <pc:chgData name="Lucrezia Tombelli" userId="c8e5a95a-e1bf-4c8d-bd2b-07971fa9628d" providerId="ADAL" clId="{C7307CB4-4975-452D-B30F-0971A1AC9DBD}" dt="2025-02-19T08:55:01.839" v="30"/>
      <pc:docMkLst>
        <pc:docMk/>
      </pc:docMkLst>
      <pc:sldChg chg="modNotesTx">
        <pc:chgData name="Lucrezia Tombelli" userId="c8e5a95a-e1bf-4c8d-bd2b-07971fa9628d" providerId="ADAL" clId="{C7307CB4-4975-452D-B30F-0971A1AC9DBD}" dt="2025-02-19T08:53:54.550" v="23" actId="20577"/>
        <pc:sldMkLst>
          <pc:docMk/>
          <pc:sldMk cId="1268671320" sldId="259"/>
        </pc:sldMkLst>
      </pc:sldChg>
      <pc:sldChg chg="modSp mod modNotesTx">
        <pc:chgData name="Lucrezia Tombelli" userId="c8e5a95a-e1bf-4c8d-bd2b-07971fa9628d" providerId="ADAL" clId="{C7307CB4-4975-452D-B30F-0971A1AC9DBD}" dt="2025-02-19T08:55:01.839" v="30"/>
        <pc:sldMkLst>
          <pc:docMk/>
          <pc:sldMk cId="2481747208" sldId="269"/>
        </pc:sldMkLst>
        <pc:spChg chg="mod">
          <ac:chgData name="Lucrezia Tombelli" userId="c8e5a95a-e1bf-4c8d-bd2b-07971fa9628d" providerId="ADAL" clId="{C7307CB4-4975-452D-B30F-0971A1AC9DBD}" dt="2025-02-17T10:27:56.895" v="3" actId="403"/>
          <ac:spMkLst>
            <pc:docMk/>
            <pc:sldMk cId="2481747208" sldId="269"/>
            <ac:spMk id="2" creationId="{D310EC2D-8FD6-B0CF-8F6C-0DDD64CACAEF}"/>
          </ac:spMkLst>
        </pc:spChg>
        <pc:spChg chg="mod">
          <ac:chgData name="Lucrezia Tombelli" userId="c8e5a95a-e1bf-4c8d-bd2b-07971fa9628d" providerId="ADAL" clId="{C7307CB4-4975-452D-B30F-0971A1AC9DBD}" dt="2025-02-17T10:28:53.109" v="15" actId="20577"/>
          <ac:spMkLst>
            <pc:docMk/>
            <pc:sldMk cId="2481747208" sldId="269"/>
            <ac:spMk id="3" creationId="{31AC1DC3-EE4B-EB73-5D8A-FE5FCDDACEE1}"/>
          </ac:spMkLst>
        </pc:spChg>
      </pc:sldChg>
      <pc:sldChg chg="modNotesTx">
        <pc:chgData name="Lucrezia Tombelli" userId="c8e5a95a-e1bf-4c8d-bd2b-07971fa9628d" providerId="ADAL" clId="{C7307CB4-4975-452D-B30F-0971A1AC9DBD}" dt="2025-02-19T08:52:52.357" v="17" actId="20577"/>
        <pc:sldMkLst>
          <pc:docMk/>
          <pc:sldMk cId="3436006120" sldId="277"/>
        </pc:sldMkLst>
      </pc:sldChg>
      <pc:sldChg chg="modNotesTx">
        <pc:chgData name="Lucrezia Tombelli" userId="c8e5a95a-e1bf-4c8d-bd2b-07971fa9628d" providerId="ADAL" clId="{C7307CB4-4975-452D-B30F-0971A1AC9DBD}" dt="2025-02-19T08:54:05.385" v="24"/>
        <pc:sldMkLst>
          <pc:docMk/>
          <pc:sldMk cId="3068900510" sldId="925"/>
        </pc:sldMkLst>
      </pc:sldChg>
      <pc:sldChg chg="modNotesTx">
        <pc:chgData name="Lucrezia Tombelli" userId="c8e5a95a-e1bf-4c8d-bd2b-07971fa9628d" providerId="ADAL" clId="{C7307CB4-4975-452D-B30F-0971A1AC9DBD}" dt="2025-02-19T08:54:53.209" v="29"/>
        <pc:sldMkLst>
          <pc:docMk/>
          <pc:sldMk cId="106276603" sldId="928"/>
        </pc:sldMkLst>
      </pc:sldChg>
      <pc:sldChg chg="modNotesTx">
        <pc:chgData name="Lucrezia Tombelli" userId="c8e5a95a-e1bf-4c8d-bd2b-07971fa9628d" providerId="ADAL" clId="{C7307CB4-4975-452D-B30F-0971A1AC9DBD}" dt="2025-02-19T08:54:36.404" v="27"/>
        <pc:sldMkLst>
          <pc:docMk/>
          <pc:sldMk cId="3621750005" sldId="930"/>
        </pc:sldMkLst>
      </pc:sldChg>
      <pc:sldChg chg="modNotesTx">
        <pc:chgData name="Lucrezia Tombelli" userId="c8e5a95a-e1bf-4c8d-bd2b-07971fa9628d" providerId="ADAL" clId="{C7307CB4-4975-452D-B30F-0971A1AC9DBD}" dt="2025-02-19T08:54:27.667" v="26"/>
        <pc:sldMkLst>
          <pc:docMk/>
          <pc:sldMk cId="818030407" sldId="931"/>
        </pc:sldMkLst>
      </pc:sldChg>
      <pc:sldChg chg="modNotesTx">
        <pc:chgData name="Lucrezia Tombelli" userId="c8e5a95a-e1bf-4c8d-bd2b-07971fa9628d" providerId="ADAL" clId="{C7307CB4-4975-452D-B30F-0971A1AC9DBD}" dt="2025-02-19T08:54:17.560" v="25"/>
        <pc:sldMkLst>
          <pc:docMk/>
          <pc:sldMk cId="784006155" sldId="933"/>
        </pc:sldMkLst>
      </pc:sldChg>
      <pc:sldChg chg="modNotesTx">
        <pc:chgData name="Lucrezia Tombelli" userId="c8e5a95a-e1bf-4c8d-bd2b-07971fa9628d" providerId="ADAL" clId="{C7307CB4-4975-452D-B30F-0971A1AC9DBD}" dt="2025-02-19T08:53:40.377" v="21" actId="20577"/>
        <pc:sldMkLst>
          <pc:docMk/>
          <pc:sldMk cId="1616285703" sldId="934"/>
        </pc:sldMkLst>
      </pc:sldChg>
      <pc:sldChg chg="modNotesTx">
        <pc:chgData name="Lucrezia Tombelli" userId="c8e5a95a-e1bf-4c8d-bd2b-07971fa9628d" providerId="ADAL" clId="{C7307CB4-4975-452D-B30F-0971A1AC9DBD}" dt="2025-02-19T08:53:28.034" v="19" actId="20577"/>
        <pc:sldMkLst>
          <pc:docMk/>
          <pc:sldMk cId="2384826036" sldId="938"/>
        </pc:sldMkLst>
      </pc:sldChg>
      <pc:sldChg chg="modNotesTx">
        <pc:chgData name="Lucrezia Tombelli" userId="c8e5a95a-e1bf-4c8d-bd2b-07971fa9628d" providerId="ADAL" clId="{C7307CB4-4975-452D-B30F-0971A1AC9DBD}" dt="2025-02-19T08:54:43.959" v="28"/>
        <pc:sldMkLst>
          <pc:docMk/>
          <pc:sldMk cId="3370650162" sldId="94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9F870A1-3908-4957-A116-5E23CC61B2D2}" type="parTrans" cxnId="{D70C6C59-069A-4986-8507-9ACC2F3D9C77}">
      <dgm:prSet custT="1"/>
      <dgm:spPr/>
      <dgm:t>
        <a:bodyPr/>
        <a:lstStyle/>
        <a:p>
          <a:endParaRPr lang="en-GB" sz="2000"/>
        </a:p>
      </dgm:t>
    </dgm:pt>
    <dgm:pt modelId="{8A97A749-8E7C-4A5B-983A-175DAE3D056D}">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hu" sz="1400" b="1" i="0" u="none" strike="noStrike">
              <a:solidFill>
                <a:srgbClr val="0F5494"/>
              </a:solidFill>
              <a:latin typeface="Verdana"/>
            </a:rPr>
            <a:t>Civil Társadalmi Szervezet</a:t>
          </a:r>
          <a:r>
            <a:rPr lang="hu" sz="1400" b="1" i="0" u="none" strike="noStrike">
              <a:latin typeface="Verdana"/>
            </a:rPr>
            <a:t> </a:t>
          </a:r>
          <a:endParaRPr lang="en-GB" sz="1400" b="1"/>
        </a:p>
      </dgm:t>
    </dgm:pt>
    <dgm:pt modelId="{6C9DFB42-50E8-47B4-A2EC-D127656671CC}" type="sibTrans" cxnId="{D70C6C59-069A-4986-8507-9ACC2F3D9C77}">
      <dgm:prSet/>
      <dgm:spPr>
        <a:solidFill>
          <a:srgbClr val="0F5494"/>
        </a:solidFill>
        <a:ln w="28575">
          <a:solidFill>
            <a:srgbClr val="0F5494"/>
          </a:solidFill>
        </a:ln>
      </dgm:spPr>
      <dgm:t>
        <a:bodyPr/>
        <a:lstStyle/>
        <a:p>
          <a:endParaRPr/>
        </a:p>
      </dgm:t>
    </dgm:pt>
    <dgm:pt modelId="{C78A6867-A906-48DF-A766-6665FCAC23A6}" type="parTrans" cxnId="{5E012101-1C37-497C-B1D8-CCEA6BA3CB4D}">
      <dgm:prSet custT="1"/>
      <dgm:spPr/>
      <dgm:t>
        <a:bodyPr/>
        <a:lstStyle/>
        <a:p>
          <a:endParaRPr lang="en-GB" sz="2000"/>
        </a:p>
      </dgm:t>
    </dgm:pt>
    <dgm:pt modelId="{63F233BB-1078-48B1-BE1D-DC30428C569C}">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hu" sz="1400" b="1" i="0" u="none" strike="noStrike">
              <a:solidFill>
                <a:srgbClr val="0F5494"/>
              </a:solidFill>
              <a:latin typeface="Verdana"/>
            </a:rPr>
            <a:t>Közhatóságok</a:t>
          </a:r>
          <a:r>
            <a:rPr lang="hu" sz="1400" b="1" i="0" u="none" strike="noStrike">
              <a:latin typeface="Verdana"/>
            </a:rPr>
            <a:t> </a:t>
          </a:r>
          <a:endParaRPr lang="en-GB" sz="1400" b="1"/>
        </a:p>
      </dgm:t>
    </dgm:pt>
    <dgm:pt modelId="{B8E132A2-2540-4554-B190-C157885397B3}" type="sibTrans" cxnId="{5E012101-1C37-497C-B1D8-CCEA6BA3CB4D}">
      <dgm:prSet/>
      <dgm:spPr>
        <a:solidFill>
          <a:srgbClr val="0F5494"/>
        </a:solidFill>
        <a:ln w="28575">
          <a:solidFill>
            <a:srgbClr val="0F5494"/>
          </a:solidFill>
        </a:ln>
      </dgm:spPr>
      <dgm:t>
        <a:bodyPr/>
        <a:lstStyle/>
        <a:p>
          <a:endParaRPr/>
        </a:p>
      </dgm:t>
    </dgm:pt>
    <dgm:pt modelId="{26A81FDB-7A20-4085-BE91-858DC850A76C}" type="parTrans" cxnId="{38C25501-1D47-4247-9326-88D0FB742C55}">
      <dgm:prSet custT="1"/>
      <dgm:spPr/>
      <dgm:t>
        <a:bodyPr/>
        <a:lstStyle/>
        <a:p>
          <a:endParaRPr lang="en-GB" sz="2000"/>
        </a:p>
      </dgm:t>
    </dgm:pt>
    <dgm:pt modelId="{C81A1570-9AD0-49FF-9E47-E41DF7985D7D}">
      <dgm:prSet custT="1"/>
      <dgm:spPr>
        <a:solidFill>
          <a:schemeClr val="accent1">
            <a:hueOff val="0"/>
            <a:satOff val="0"/>
            <a:lumOff val="0"/>
            <a:alphaOff val="0"/>
          </a:schemeClr>
        </a:solidFill>
        <a:ln w="25400" cap="flat" cmpd="sng" algn="ctr">
          <a:solidFill>
            <a:schemeClr val="lt1">
              <a:hueOff val="0"/>
              <a:satOff val="0"/>
              <a:lumOff val="0"/>
              <a:alphaOff val="0"/>
            </a:schemeClr>
          </a:solidFill>
          <a:prstDash val="solid"/>
        </a:ln>
      </dgm:spPr>
      <dgm:t>
        <a:bodyPr>
          <a:noAutofit/>
        </a:bodyPr>
        <a:lstStyle/>
        <a:p>
          <a:pPr rtl="0"/>
          <a:r>
            <a:rPr lang="hu" sz="1400" b="1" i="0" u="none" strike="noStrike">
              <a:solidFill>
                <a:srgbClr val="0F5494"/>
              </a:solidFill>
              <a:latin typeface="Verdana"/>
            </a:rPr>
            <a:t>Beszállítók</a:t>
          </a:r>
          <a:r>
            <a:rPr lang="hu" sz="1400" b="1" i="0" u="none" strike="noStrike">
              <a:latin typeface="Verdana"/>
            </a:rPr>
            <a:t> </a:t>
          </a:r>
          <a:endParaRPr lang="en-GB" sz="1400" b="1"/>
        </a:p>
      </dgm:t>
    </dgm:pt>
    <dgm:pt modelId="{B663B13B-7226-4C4D-8F95-7859BFAB449F}" type="sibTrans" cxnId="{38C25501-1D47-4247-9326-88D0FB742C55}">
      <dgm:prSet/>
      <dgm:spPr>
        <a:solidFill>
          <a:srgbClr val="0F5494"/>
        </a:solidFill>
        <a:ln w="28575">
          <a:solidFill>
            <a:srgbClr val="0F5494"/>
          </a:solidFill>
        </a:ln>
      </dgm:spPr>
      <dgm:t>
        <a:bodyPr/>
        <a:lstStyle/>
        <a:p>
          <a:endParaRPr/>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12803">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5E012101-1C37-497C-B1D8-CCEA6BA3CB4D}" srcId="{B7BF1313-1AC5-4457-9778-D9436063BE14}" destId="{63F233BB-1078-48B1-BE1D-DC30428C569C}" srcOrd="1" destOrd="0" parTransId="{C78A6867-A906-48DF-A766-6665FCAC23A6}" sibTransId="{B8E132A2-2540-4554-B190-C157885397B3}"/>
    <dgm:cxn modelId="{38C25501-1D47-4247-9326-88D0FB742C55}" srcId="{B7BF1313-1AC5-4457-9778-D9436063BE14}" destId="{C81A1570-9AD0-49FF-9E47-E41DF7985D7D}" srcOrd="2" destOrd="0" parTransId="{26A81FDB-7A20-4085-BE91-858DC850A76C}" sibTransId="{B663B13B-7226-4C4D-8F95-7859BFAB449F}"/>
    <dgm:cxn modelId="{366B5321-9BEA-43D5-BC5C-1A57F4C234AF}" type="presOf" srcId="{B663B13B-7226-4C4D-8F95-7859BFAB449F}" destId="{10119070-AF08-46CF-92B9-AD49F381BC0D}" srcOrd="0" destOrd="0" presId="urn:microsoft.com/office/officeart/2005/8/layout/cycle5"/>
    <dgm:cxn modelId="{40E13623-13D0-42B5-99E3-5B4787A5E5A9}" type="presOf" srcId="{B7BF1313-1AC5-4457-9778-D9436063BE14}" destId="{0182C770-EFA6-4122-A9AD-A2D2533B9843}" srcOrd="0" destOrd="0" presId="urn:microsoft.com/office/officeart/2005/8/layout/cycle5"/>
    <dgm:cxn modelId="{FF892234-31CF-4C8D-8907-4D662D9C876A}" type="presOf" srcId="{B8E132A2-2540-4554-B190-C157885397B3}" destId="{C188A44A-C8BC-49E5-8332-6889A8F9C3F0}" srcOrd="0" destOrd="0" presId="urn:microsoft.com/office/officeart/2005/8/layout/cycle5"/>
    <dgm:cxn modelId="{D70C6C59-069A-4986-8507-9ACC2F3D9C77}" srcId="{B7BF1313-1AC5-4457-9778-D9436063BE14}" destId="{8A97A749-8E7C-4A5B-983A-175DAE3D056D}" srcOrd="0" destOrd="0" parTransId="{89F870A1-3908-4957-A116-5E23CC61B2D2}" sibTransId="{6C9DFB42-50E8-47B4-A2EC-D127656671CC}"/>
    <dgm:cxn modelId="{4C20B186-7CDA-4085-8033-9621288E267E}" type="presOf" srcId="{63F233BB-1078-48B1-BE1D-DC30428C569C}" destId="{A051F12A-532E-4C47-9879-76AC283D2A33}" srcOrd="0" destOrd="0" presId="urn:microsoft.com/office/officeart/2005/8/layout/cycle5"/>
    <dgm:cxn modelId="{24BB86D8-6608-4588-9F57-5D91E4DE01F6}" type="presOf" srcId="{8A97A749-8E7C-4A5B-983A-175DAE3D056D}" destId="{0E56ECF9-6A76-4AFE-A745-A1AEEB86002E}" srcOrd="0" destOrd="0" presId="urn:microsoft.com/office/officeart/2005/8/layout/cycle5"/>
    <dgm:cxn modelId="{9E7731E8-D7D2-4FD0-913F-2B7BD746BBFE}" type="presOf" srcId="{6C9DFB42-50E8-47B4-A2EC-D127656671CC}" destId="{65617519-92B2-49D2-999F-8B3C00B3D130}" srcOrd="0" destOrd="0" presId="urn:microsoft.com/office/officeart/2005/8/layout/cycle5"/>
    <dgm:cxn modelId="{B47C50EA-7DD7-4E45-9FE6-7B3569685FE9}" type="presOf" srcId="{C81A1570-9AD0-49FF-9E47-E41DF7985D7D}" destId="{4C406054-73F8-426E-9DF0-C0F5FF1CDBCB}" srcOrd="0" destOrd="0" presId="urn:microsoft.com/office/officeart/2005/8/layout/cycle5"/>
    <dgm:cxn modelId="{146FF97D-507D-4E83-9ADB-9C535FDDD306}" type="presParOf" srcId="{0182C770-EFA6-4122-A9AD-A2D2533B9843}" destId="{0E56ECF9-6A76-4AFE-A745-A1AEEB86002E}" srcOrd="0" destOrd="0" presId="urn:microsoft.com/office/officeart/2005/8/layout/cycle5"/>
    <dgm:cxn modelId="{238BD213-1E2C-4767-9E79-BB0C82AB9032}" type="presParOf" srcId="{0182C770-EFA6-4122-A9AD-A2D2533B9843}" destId="{239D17B9-6339-45D5-B1A3-11FB33617A65}" srcOrd="1" destOrd="0" presId="urn:microsoft.com/office/officeart/2005/8/layout/cycle5"/>
    <dgm:cxn modelId="{CBC54105-0B0D-430B-A9B8-44DF8BC80C7E}" type="presParOf" srcId="{0182C770-EFA6-4122-A9AD-A2D2533B9843}" destId="{65617519-92B2-49D2-999F-8B3C00B3D130}" srcOrd="2" destOrd="0" presId="urn:microsoft.com/office/officeart/2005/8/layout/cycle5"/>
    <dgm:cxn modelId="{23A0A05F-9975-4363-A55F-D384957000EF}" type="presParOf" srcId="{0182C770-EFA6-4122-A9AD-A2D2533B9843}" destId="{A051F12A-532E-4C47-9879-76AC283D2A33}" srcOrd="3" destOrd="0" presId="urn:microsoft.com/office/officeart/2005/8/layout/cycle5"/>
    <dgm:cxn modelId="{C729112A-F0BE-482D-AF58-1273D22361D6}" type="presParOf" srcId="{0182C770-EFA6-4122-A9AD-A2D2533B9843}" destId="{6D343C20-D4DE-48E1-957A-38CBED000A78}" srcOrd="4" destOrd="0" presId="urn:microsoft.com/office/officeart/2005/8/layout/cycle5"/>
    <dgm:cxn modelId="{8C44D4AB-8FEE-4544-88C7-E6B820B57A1D}" type="presParOf" srcId="{0182C770-EFA6-4122-A9AD-A2D2533B9843}" destId="{C188A44A-C8BC-49E5-8332-6889A8F9C3F0}" srcOrd="5" destOrd="0" presId="urn:microsoft.com/office/officeart/2005/8/layout/cycle5"/>
    <dgm:cxn modelId="{37B4EAAB-1581-437D-8383-23796E9CB0BF}" type="presParOf" srcId="{0182C770-EFA6-4122-A9AD-A2D2533B9843}" destId="{4C406054-73F8-426E-9DF0-C0F5FF1CDBCB}" srcOrd="6" destOrd="0" presId="urn:microsoft.com/office/officeart/2005/8/layout/cycle5"/>
    <dgm:cxn modelId="{373058C1-79ED-4498-9C36-9CD92D789AB6}" type="presParOf" srcId="{0182C770-EFA6-4122-A9AD-A2D2533B9843}" destId="{C0E39338-265B-4050-9C0E-C8C10EF6406F}" srcOrd="7" destOrd="0" presId="urn:microsoft.com/office/officeart/2005/8/layout/cycle5"/>
    <dgm:cxn modelId="{F14B82AC-F8E8-4AC6-AA53-C89323957824}"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65C3E08-6453-4864-9DDC-27EAA0E9DDC8}" type="parTrans" cxnId="{AB971061-A060-48E7-8815-AFC190E6098C}">
      <dgm:prSet/>
      <dgm:spPr/>
      <dgm:t>
        <a:bodyPr/>
        <a:lstStyle/>
        <a:p>
          <a:endParaRPr lang="en-GB"/>
        </a:p>
      </dgm:t>
    </dgm:pt>
    <dgm:pt modelId="{C1144EDB-CE0D-4B1A-930C-DBF9666C5A91}">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2100" b="1" i="0" u="none" strike="noStrike" dirty="0">
              <a:latin typeface="Verdana"/>
            </a:rPr>
            <a:t>Kockázatok </a:t>
          </a:r>
          <a:endParaRPr lang="en-GB" b="1" dirty="0"/>
        </a:p>
      </dgm:t>
    </dgm:pt>
    <dgm:pt modelId="{31CBE405-3E9C-4590-B8FE-52CA196CA0E1}" type="parTrans" cxnId="{F9028CF5-D63B-4FBD-87AB-4AF6B0D86CA9}">
      <dgm:prSet/>
      <dgm:spPr/>
      <dgm:t>
        <a:bodyPr/>
        <a:lstStyle/>
        <a:p>
          <a:endParaRPr lang="en-NL"/>
        </a:p>
      </dgm:t>
    </dgm:pt>
    <dgm:pt modelId="{5143E279-8F83-44CD-902C-14D69A665CD3}">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000" b="0" i="0" u="none" strike="noStrike" dirty="0">
              <a:latin typeface="Verdana"/>
            </a:rPr>
            <a:t>Az információhoz való hozzáférést korlátozó </a:t>
          </a:r>
          <a:r>
            <a:rPr lang="hu" sz="2000" b="1" i="0" u="none" strike="noStrike" dirty="0">
              <a:latin typeface="Verdana"/>
            </a:rPr>
            <a:t>jogi akadályok</a:t>
          </a:r>
          <a:endParaRPr lang="en-NL" sz="2000" i="0" dirty="0"/>
        </a:p>
      </dgm:t>
    </dgm:pt>
    <dgm:pt modelId="{93314A7F-5D43-4983-A6D1-454015BB6898}" type="sibTrans" cxnId="{F9028CF5-D63B-4FBD-87AB-4AF6B0D86CA9}">
      <dgm:prSet/>
      <dgm:spPr/>
      <dgm:t>
        <a:bodyPr/>
        <a:lstStyle/>
        <a:p>
          <a:endParaRPr lang="en-NL"/>
        </a:p>
      </dgm:t>
    </dgm:pt>
    <dgm:pt modelId="{2B5E9691-7B81-4D52-9DCA-E416B1E13E41}" type="parTrans" cxnId="{41348C08-F825-492E-AB2B-83FFC2C4358C}">
      <dgm:prSet/>
      <dgm:spPr/>
      <dgm:t>
        <a:bodyPr/>
        <a:lstStyle/>
        <a:p>
          <a:endParaRPr lang="en-GB"/>
        </a:p>
      </dgm:t>
    </dgm:pt>
    <dgm:pt modelId="{FF68F115-AED6-419B-AD9F-45478CF5227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000" b="1" i="0" u="none" strike="noStrike" dirty="0">
              <a:latin typeface="Verdana"/>
            </a:rPr>
            <a:t>Reputációs</a:t>
          </a:r>
          <a:r>
            <a:rPr lang="hu" sz="2000" b="0" i="0" u="none" strike="noStrike" dirty="0">
              <a:latin typeface="Verdana"/>
            </a:rPr>
            <a:t> kockázatok, ha a közvélemény kétségbe vonja a paktumot és a megfigyelő szerepét</a:t>
          </a:r>
          <a:endParaRPr lang="en-NL" sz="2000" i="0" dirty="0"/>
        </a:p>
      </dgm:t>
    </dgm:pt>
    <dgm:pt modelId="{F02916CF-DD12-4DF7-8264-CE7B47295621}" type="sibTrans" cxnId="{41348C08-F825-492E-AB2B-83FFC2C4358C}">
      <dgm:prSet/>
      <dgm:spPr/>
      <dgm:t>
        <a:bodyPr/>
        <a:lstStyle/>
        <a:p>
          <a:endParaRPr lang="en-GB"/>
        </a:p>
      </dgm:t>
    </dgm:pt>
    <dgm:pt modelId="{3403A20E-8CCF-4C17-9B36-54EE05632FEF}" type="parTrans" cxnId="{F770DAE1-CC66-4230-B1F7-03FFC442DC2C}">
      <dgm:prSet/>
      <dgm:spPr/>
      <dgm:t>
        <a:bodyPr/>
        <a:lstStyle/>
        <a:p>
          <a:endParaRPr lang="en-NL"/>
        </a:p>
      </dgm:t>
    </dgm:pt>
    <dgm:pt modelId="{26F5C1DA-74B9-49C7-8DB8-647BDB00002B}">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000" b="0" i="0" u="none" strike="noStrike" dirty="0">
              <a:latin typeface="Verdana"/>
            </a:rPr>
            <a:t>Az együttműködéstől vonakodó </a:t>
          </a:r>
          <a:r>
            <a:rPr lang="hu" sz="2000" b="1" i="0" u="none" strike="noStrike" dirty="0">
              <a:latin typeface="Verdana"/>
            </a:rPr>
            <a:t>beszállítók</a:t>
          </a:r>
          <a:r>
            <a:rPr lang="hu" sz="2000" b="0" i="0" u="none" strike="noStrike" dirty="0">
              <a:latin typeface="Verdana"/>
            </a:rPr>
            <a:t> és magánszektor</a:t>
          </a:r>
          <a:endParaRPr lang="en-NL" sz="2000" i="0" dirty="0"/>
        </a:p>
      </dgm:t>
    </dgm:pt>
    <dgm:pt modelId="{9AFF051B-DF01-42F7-8E69-C2C9AB75ABAD}" type="sibTrans" cxnId="{F770DAE1-CC66-4230-B1F7-03FFC442DC2C}">
      <dgm:prSet/>
      <dgm:spPr/>
      <dgm:t>
        <a:bodyPr/>
        <a:lstStyle/>
        <a:p>
          <a:endParaRPr lang="en-NL"/>
        </a:p>
      </dgm:t>
    </dgm:pt>
    <dgm:pt modelId="{724C239E-1496-49E1-A0CD-1CF3B8A70760}" type="sibTrans" cxnId="{AB971061-A060-48E7-8815-AFC190E6098C}">
      <dgm:prSet/>
      <dgm:spPr/>
      <dgm:t>
        <a:bodyPr/>
        <a:lstStyle/>
        <a:p>
          <a:endParaRPr lang="en-GB"/>
        </a:p>
      </dgm:t>
    </dgm:pt>
    <dgm:pt modelId="{0C75A029-46E9-49FA-8E07-4E2A89E0EF98}" type="parTrans" cxnId="{C8ADD045-E29C-4F6E-9EB3-CC885B536473}">
      <dgm:prSet/>
      <dgm:spPr/>
      <dgm:t>
        <a:bodyPr/>
        <a:lstStyle/>
        <a:p>
          <a:endParaRPr lang="en-GB"/>
        </a:p>
      </dgm:t>
    </dgm:pt>
    <dgm:pt modelId="{CDF62586-C7A9-492C-A5C9-4598ACB190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2100" b="1" i="0" u="none" strike="noStrike">
              <a:latin typeface="Verdana"/>
            </a:rPr>
            <a:t>Megelőzés és mérséklés </a:t>
          </a:r>
          <a:endParaRPr lang="en-GB"/>
        </a:p>
      </dgm:t>
    </dgm:pt>
    <dgm:pt modelId="{27F1B378-1FF8-4364-A48A-57FA7233B28D}" type="parTrans" cxnId="{303C3655-C951-46B7-9628-54DFDAC0FBEF}">
      <dgm:prSet/>
      <dgm:spPr/>
      <dgm:t>
        <a:bodyPr/>
        <a:lstStyle/>
        <a:p>
          <a:endParaRPr lang="en-NL"/>
        </a:p>
      </dgm:t>
    </dgm:pt>
    <dgm:pt modelId="{A439D5E0-160E-4C4D-94D0-752339EB7374}">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100" b="0" i="0" u="none" strike="noStrike" dirty="0">
              <a:latin typeface="Verdana"/>
            </a:rPr>
            <a:t>A paktum szövegezésének </a:t>
          </a:r>
          <a:r>
            <a:rPr lang="hu" sz="2100" b="1" i="0" u="none" strike="noStrike" dirty="0">
              <a:latin typeface="Verdana"/>
            </a:rPr>
            <a:t>megfelelő jogalkotási </a:t>
          </a:r>
          <a:r>
            <a:rPr lang="hu" sz="2100" b="0" i="0" u="none" strike="noStrike" dirty="0">
              <a:latin typeface="Verdana"/>
            </a:rPr>
            <a:t>feltérképezése és adaptálása </a:t>
          </a:r>
          <a:endParaRPr lang="en-NL" b="0" i="0" dirty="0"/>
        </a:p>
      </dgm:t>
    </dgm:pt>
    <dgm:pt modelId="{EBC8D9BA-0EDB-4F4C-98F3-B1711E7D31A0}" type="sibTrans" cxnId="{303C3655-C951-46B7-9628-54DFDAC0FBEF}">
      <dgm:prSet/>
      <dgm:spPr/>
      <dgm:t>
        <a:bodyPr/>
        <a:lstStyle/>
        <a:p>
          <a:endParaRPr lang="en-NL"/>
        </a:p>
      </dgm:t>
    </dgm:pt>
    <dgm:pt modelId="{50F15459-31BD-4CF4-B84E-02CCAAEF10E2}" type="parTrans" cxnId="{17F4D7FF-9A13-46EE-A751-B3983D5B7C63}">
      <dgm:prSet/>
      <dgm:spPr/>
      <dgm:t>
        <a:bodyPr/>
        <a:lstStyle/>
        <a:p>
          <a:endParaRPr lang="en-NL"/>
        </a:p>
      </dgm:t>
    </dgm:pt>
    <dgm:pt modelId="{DD4E1312-CD1E-42BB-8394-EE4E84062F8E}">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100" b="1" i="0" u="none" strike="noStrike">
              <a:latin typeface="Verdana"/>
            </a:rPr>
            <a:t>Szilárd kommunikációs stratégia </a:t>
          </a:r>
          <a:r>
            <a:rPr lang="hu" sz="2100" b="0" i="0" u="none" strike="noStrike">
              <a:latin typeface="Verdana"/>
            </a:rPr>
            <a:t>elkészítése </a:t>
          </a:r>
          <a:r>
            <a:rPr lang="hu" sz="2100" b="1" i="0" u="none" strike="noStrike">
              <a:latin typeface="Verdana"/>
            </a:rPr>
            <a:t> </a:t>
          </a:r>
          <a:endParaRPr lang="en-NL" b="0" i="0"/>
        </a:p>
      </dgm:t>
    </dgm:pt>
    <dgm:pt modelId="{AB13E4B4-0FD2-4C6D-8B6B-37F756F09CC3}" type="sibTrans" cxnId="{17F4D7FF-9A13-46EE-A751-B3983D5B7C63}">
      <dgm:prSet/>
      <dgm:spPr/>
      <dgm:t>
        <a:bodyPr/>
        <a:lstStyle/>
        <a:p>
          <a:endParaRPr lang="en-NL"/>
        </a:p>
      </dgm:t>
    </dgm:pt>
    <dgm:pt modelId="{F852499D-81F2-4262-8974-4784FAC2A2A9}" type="parTrans" cxnId="{07B418F8-37C1-40D0-91EA-51EDC9405188}">
      <dgm:prSet/>
      <dgm:spPr/>
      <dgm:t>
        <a:bodyPr/>
        <a:lstStyle/>
        <a:p>
          <a:endParaRPr lang="en-NL"/>
        </a:p>
      </dgm:t>
    </dgm:pt>
    <dgm:pt modelId="{02A0968D-E96E-4D6A-AE5C-948522FD99B7}">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2100" b="1" i="0" u="none" strike="noStrike">
              <a:latin typeface="Verdana"/>
            </a:rPr>
            <a:t>Megfelelő konzultáció</a:t>
          </a:r>
          <a:r>
            <a:rPr lang="hu" sz="2100" b="0" i="0" u="none" strike="noStrike">
              <a:latin typeface="Verdana"/>
            </a:rPr>
            <a:t> és bevonás</a:t>
          </a:r>
          <a:endParaRPr lang="en-NL" b="0" i="0"/>
        </a:p>
      </dgm:t>
    </dgm:pt>
    <dgm:pt modelId="{34B22D5D-04AF-45C7-BEAA-8C765AB8113F}" type="sibTrans" cxnId="{07B418F8-37C1-40D0-91EA-51EDC9405188}">
      <dgm:prSet/>
      <dgm:spPr/>
      <dgm:t>
        <a:bodyPr/>
        <a:lstStyle/>
        <a:p>
          <a:endParaRPr lang="en-NL"/>
        </a:p>
      </dgm:t>
    </dgm:pt>
    <dgm:pt modelId="{82B7B325-DA31-4A4A-B273-85A239BBF555}" type="sibTrans" cxnId="{C8ADD045-E29C-4F6E-9EB3-CC885B536473}">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custLinFactNeighborY="-876">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41348C08-F825-492E-AB2B-83FFC2C4358C}" srcId="{C1144EDB-CE0D-4B1A-930C-DBF9666C5A91}" destId="{FF68F115-AED6-419B-AD9F-45478CF52276}" srcOrd="1" destOrd="0" parTransId="{2B5E9691-7B81-4D52-9DCA-E416B1E13E41}" sibTransId="{F02916CF-DD12-4DF7-8264-CE7B47295621}"/>
    <dgm:cxn modelId="{6E3F1209-9DAD-4D3E-BDD9-065404986950}" type="presOf" srcId="{26F5C1DA-74B9-49C7-8DB8-647BDB00002B}" destId="{E627AE1B-7042-40BD-9801-6D11F739C0C0}" srcOrd="0" destOrd="2" presId="urn:microsoft.com/office/officeart/2005/8/layout/hList1"/>
    <dgm:cxn modelId="{C1703913-F47A-4C8E-84B9-08671A13BC84}" type="presOf" srcId="{A439D5E0-160E-4C4D-94D0-752339EB7374}" destId="{E313BC2B-E703-459D-BD14-FBB92C645FF3}" srcOrd="0" destOrd="0" presId="urn:microsoft.com/office/officeart/2005/8/layout/hList1"/>
    <dgm:cxn modelId="{AB971061-A060-48E7-8815-AFC190E6098C}" srcId="{9135E755-4C32-44A5-B219-FF60FBEA1412}" destId="{C1144EDB-CE0D-4B1A-930C-DBF9666C5A91}" srcOrd="0" destOrd="0" parTransId="{565C3E08-6453-4864-9DDC-27EAA0E9DDC8}" sibTransId="{724C239E-1496-49E1-A0CD-1CF3B8A70760}"/>
    <dgm:cxn modelId="{C8ADD045-E29C-4F6E-9EB3-CC885B536473}" srcId="{9135E755-4C32-44A5-B219-FF60FBEA1412}" destId="{CDF62586-C7A9-492C-A5C9-4598ACB190C9}" srcOrd="1" destOrd="0" parTransId="{0C75A029-46E9-49FA-8E07-4E2A89E0EF98}" sibTransId="{82B7B325-DA31-4A4A-B273-85A239BBF555}"/>
    <dgm:cxn modelId="{7037994D-D2BE-48EC-8DFF-3DF260D336F0}" type="presOf" srcId="{C1144EDB-CE0D-4B1A-930C-DBF9666C5A91}" destId="{EA0191FB-5268-44FC-BB66-3A68AF423C67}" srcOrd="0" destOrd="0" presId="urn:microsoft.com/office/officeart/2005/8/layout/hList1"/>
    <dgm:cxn modelId="{2522664E-0BF7-40EA-8CB9-7CEDF867761B}" type="presOf" srcId="{FF68F115-AED6-419B-AD9F-45478CF52276}" destId="{E627AE1B-7042-40BD-9801-6D11F739C0C0}" srcOrd="0" destOrd="1" presId="urn:microsoft.com/office/officeart/2005/8/layout/hList1"/>
    <dgm:cxn modelId="{25156352-9553-4D07-BF98-284B7BCD215D}" type="presOf" srcId="{9135E755-4C32-44A5-B219-FF60FBEA1412}" destId="{C3ECF6B6-CAFA-4003-8840-A2E7EF9A456F}" srcOrd="0" destOrd="0" presId="urn:microsoft.com/office/officeart/2005/8/layout/hList1"/>
    <dgm:cxn modelId="{303C3655-C951-46B7-9628-54DFDAC0FBEF}" srcId="{CDF62586-C7A9-492C-A5C9-4598ACB190C9}" destId="{A439D5E0-160E-4C4D-94D0-752339EB7374}" srcOrd="0" destOrd="0" parTransId="{27F1B378-1FF8-4364-A48A-57FA7233B28D}" sibTransId="{EBC8D9BA-0EDB-4F4C-98F3-B1711E7D31A0}"/>
    <dgm:cxn modelId="{7F7E9156-EE8D-4C77-941E-161AEADA0AD6}" type="presOf" srcId="{02A0968D-E96E-4D6A-AE5C-948522FD99B7}" destId="{E313BC2B-E703-459D-BD14-FBB92C645FF3}" srcOrd="0" destOrd="2" presId="urn:microsoft.com/office/officeart/2005/8/layout/hList1"/>
    <dgm:cxn modelId="{0FFF817C-536E-4644-96E7-621B764E6C43}" type="presOf" srcId="{CDF62586-C7A9-492C-A5C9-4598ACB190C9}" destId="{4818327E-2F18-46D1-BE9C-0E53C219DA10}" srcOrd="0" destOrd="0" presId="urn:microsoft.com/office/officeart/2005/8/layout/hList1"/>
    <dgm:cxn modelId="{E46E4C87-3408-4863-AE9F-A70CD0EE93B3}" type="presOf" srcId="{5143E279-8F83-44CD-902C-14D69A665CD3}" destId="{E627AE1B-7042-40BD-9801-6D11F739C0C0}" srcOrd="0" destOrd="0" presId="urn:microsoft.com/office/officeart/2005/8/layout/hList1"/>
    <dgm:cxn modelId="{F770DAE1-CC66-4230-B1F7-03FFC442DC2C}" srcId="{C1144EDB-CE0D-4B1A-930C-DBF9666C5A91}" destId="{26F5C1DA-74B9-49C7-8DB8-647BDB00002B}" srcOrd="2" destOrd="0" parTransId="{3403A20E-8CCF-4C17-9B36-54EE05632FEF}" sibTransId="{9AFF051B-DF01-42F7-8E69-C2C9AB75ABAD}"/>
    <dgm:cxn modelId="{ACEF0FF2-30BA-45B3-BB08-6AF1C8FA74B6}" type="presOf" srcId="{DD4E1312-CD1E-42BB-8394-EE4E84062F8E}" destId="{E313BC2B-E703-459D-BD14-FBB92C645FF3}" srcOrd="0" destOrd="1" presId="urn:microsoft.com/office/officeart/2005/8/layout/hList1"/>
    <dgm:cxn modelId="{F9028CF5-D63B-4FBD-87AB-4AF6B0D86CA9}" srcId="{C1144EDB-CE0D-4B1A-930C-DBF9666C5A91}" destId="{5143E279-8F83-44CD-902C-14D69A665CD3}" srcOrd="0" destOrd="0" parTransId="{31CBE405-3E9C-4590-B8FE-52CA196CA0E1}" sibTransId="{93314A7F-5D43-4983-A6D1-454015BB6898}"/>
    <dgm:cxn modelId="{07B418F8-37C1-40D0-91EA-51EDC9405188}" srcId="{CDF62586-C7A9-492C-A5C9-4598ACB190C9}" destId="{02A0968D-E96E-4D6A-AE5C-948522FD99B7}" srcOrd="2" destOrd="0" parTransId="{F852499D-81F2-4262-8974-4784FAC2A2A9}" sibTransId="{34B22D5D-04AF-45C7-BEAA-8C765AB8113F}"/>
    <dgm:cxn modelId="{17F4D7FF-9A13-46EE-A751-B3983D5B7C63}" srcId="{CDF62586-C7A9-492C-A5C9-4598ACB190C9}" destId="{DD4E1312-CD1E-42BB-8394-EE4E84062F8E}" srcOrd="1" destOrd="0" parTransId="{50F15459-31BD-4CF4-B84E-02CCAAEF10E2}" sibTransId="{AB13E4B4-0FD2-4C6D-8B6B-37F756F09CC3}"/>
    <dgm:cxn modelId="{817608BE-F42E-47FE-B4A4-10DDD29D4D58}" type="presParOf" srcId="{C3ECF6B6-CAFA-4003-8840-A2E7EF9A456F}" destId="{056EDCD2-7D11-46D5-85B5-63AF20376B04}" srcOrd="0" destOrd="0" presId="urn:microsoft.com/office/officeart/2005/8/layout/hList1"/>
    <dgm:cxn modelId="{75B4F194-0A89-4D5A-A5DF-D9954A95A8DD}" type="presParOf" srcId="{056EDCD2-7D11-46D5-85B5-63AF20376B04}" destId="{EA0191FB-5268-44FC-BB66-3A68AF423C67}" srcOrd="0" destOrd="0" presId="urn:microsoft.com/office/officeart/2005/8/layout/hList1"/>
    <dgm:cxn modelId="{374F9947-EF57-41D7-A71F-4EE6A30089C0}" type="presParOf" srcId="{056EDCD2-7D11-46D5-85B5-63AF20376B04}" destId="{E627AE1B-7042-40BD-9801-6D11F739C0C0}" srcOrd="1" destOrd="0" presId="urn:microsoft.com/office/officeart/2005/8/layout/hList1"/>
    <dgm:cxn modelId="{27141819-9A86-4559-9F6D-B3CB1BAAF0B5}" type="presParOf" srcId="{C3ECF6B6-CAFA-4003-8840-A2E7EF9A456F}" destId="{5DAF2609-1777-4E92-A1AC-298902D6CEA4}" srcOrd="1" destOrd="0" presId="urn:microsoft.com/office/officeart/2005/8/layout/hList1"/>
    <dgm:cxn modelId="{BA93BA68-AEBD-47C2-A18D-AE1D5930E813}" type="presParOf" srcId="{C3ECF6B6-CAFA-4003-8840-A2E7EF9A456F}" destId="{55CCBF94-561A-41DE-A569-FC86568D6C64}" srcOrd="2" destOrd="0" presId="urn:microsoft.com/office/officeart/2005/8/layout/hList1"/>
    <dgm:cxn modelId="{1E0DA3F3-4BF2-4753-9D2C-2BA11B2E9A88}" type="presParOf" srcId="{55CCBF94-561A-41DE-A569-FC86568D6C64}" destId="{4818327E-2F18-46D1-BE9C-0E53C219DA10}" srcOrd="0" destOrd="0" presId="urn:microsoft.com/office/officeart/2005/8/layout/hList1"/>
    <dgm:cxn modelId="{CF0CDA44-1785-4CCC-B2E8-64D283922E4A}"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3A102D54-6F4D-46DA-87B8-5459AB84BC1B}" type="parTrans" cxnId="{B651B1FA-7BF7-4EF9-8131-BB5507020FDD}">
      <dgm:prSet/>
      <dgm:spPr/>
      <dgm:t>
        <a:bodyPr/>
        <a:lstStyle/>
        <a:p>
          <a:endParaRPr lang="en-GB"/>
        </a:p>
      </dgm:t>
    </dgm:pt>
    <dgm:pt modelId="{8B2DAB24-E05C-4E4A-A6C6-1F88FB075D97}">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1500" b="1" i="0" u="none" strike="noStrike" dirty="0">
              <a:latin typeface="Verdana"/>
            </a:rPr>
            <a:t>Nyilvános és vállalati kötelezettségvállalások</a:t>
          </a:r>
          <a:endParaRPr lang="en-GB" sz="1500" b="1" dirty="0"/>
        </a:p>
      </dgm:t>
    </dgm:pt>
    <dgm:pt modelId="{48A6FDB3-5FB5-4B47-9465-71BB2903F857}" type="parTrans" cxnId="{40493A23-2184-4D6C-8636-1428D691BA1C}">
      <dgm:prSet/>
      <dgm:spPr/>
      <dgm:t>
        <a:bodyPr/>
        <a:lstStyle/>
        <a:p>
          <a:endParaRPr lang="en-GB"/>
        </a:p>
      </dgm:t>
    </dgm:pt>
    <dgm:pt modelId="{579B0F98-66A0-45F6-A7DF-4EF424CBA9E0}">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A korrupció kerülése és jelentéstétel</a:t>
          </a:r>
          <a:endParaRPr lang="en-GB" b="1" dirty="0"/>
        </a:p>
      </dgm:t>
    </dgm:pt>
    <dgm:pt modelId="{A2507D6A-231D-4168-A5FF-3A43536C0B00}" type="sibTrans" cxnId="{40493A23-2184-4D6C-8636-1428D691BA1C}">
      <dgm:prSet/>
      <dgm:spPr/>
      <dgm:t>
        <a:bodyPr/>
        <a:lstStyle/>
        <a:p>
          <a:endParaRPr lang="en-GB"/>
        </a:p>
      </dgm:t>
    </dgm:pt>
    <dgm:pt modelId="{5039EF9C-B7B9-4838-B20C-DA58001BE836}" type="parTrans" cxnId="{1D150640-ABFA-4C67-AEFA-B514E1BE8481}">
      <dgm:prSet/>
      <dgm:spPr/>
      <dgm:t>
        <a:bodyPr/>
        <a:lstStyle/>
        <a:p>
          <a:endParaRPr/>
        </a:p>
      </dgm:t>
    </dgm:pt>
    <dgm:pt modelId="{BB1AC326-C470-4CF3-B938-854BE93C4171}">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A szabályozási megfelelés követése</a:t>
          </a:r>
          <a:endParaRPr lang="en-GB" b="1" dirty="0"/>
        </a:p>
      </dgm:t>
    </dgm:pt>
    <dgm:pt modelId="{35F917EC-1B0E-4525-AFF0-B8B8186B4CC1}" type="sibTrans" cxnId="{1D150640-ABFA-4C67-AEFA-B514E1BE8481}">
      <dgm:prSet/>
      <dgm:spPr/>
      <dgm:t>
        <a:bodyPr/>
        <a:lstStyle/>
        <a:p>
          <a:endParaRPr/>
        </a:p>
      </dgm:t>
    </dgm:pt>
    <dgm:pt modelId="{D172B3A4-1347-449B-BCAA-459A4A75E0C8}" type="parTrans" cxnId="{767B0053-2DBA-41B8-9A42-4BF467CF6AF1}">
      <dgm:prSet/>
      <dgm:spPr/>
      <dgm:t>
        <a:bodyPr/>
        <a:lstStyle/>
        <a:p>
          <a:endParaRPr lang="en-GB"/>
        </a:p>
      </dgm:t>
    </dgm:pt>
    <dgm:pt modelId="{44CF26B5-80DD-49D2-91B9-F3B87D3EAE95}">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Információk közzététele</a:t>
          </a:r>
          <a:endParaRPr lang="en-GB" b="1" dirty="0"/>
        </a:p>
      </dgm:t>
    </dgm:pt>
    <dgm:pt modelId="{414C2877-4394-4B08-BFF5-8238054FDF1E}" type="sibTrans" cxnId="{767B0053-2DBA-41B8-9A42-4BF467CF6AF1}">
      <dgm:prSet/>
      <dgm:spPr/>
      <dgm:t>
        <a:bodyPr/>
        <a:lstStyle/>
        <a:p>
          <a:endParaRPr lang="en-GB"/>
        </a:p>
      </dgm:t>
    </dgm:pt>
    <dgm:pt modelId="{E76534D3-C299-4980-8A2C-CB1970CAD71E}" type="parTrans" cxnId="{F1D3EE5A-AD3A-4688-B2FD-193A58737AF3}">
      <dgm:prSet/>
      <dgm:spPr/>
      <dgm:t>
        <a:bodyPr/>
        <a:lstStyle/>
        <a:p>
          <a:endParaRPr lang="en-GB"/>
        </a:p>
      </dgm:t>
    </dgm:pt>
    <dgm:pt modelId="{C502457D-277A-4E2B-979F-AEC4DAEB80ED}">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Korrupcióellenes </a:t>
          </a:r>
          <a:r>
            <a:rPr lang="hu" sz="1800" b="0" i="0" u="none" strike="noStrike" dirty="0">
              <a:latin typeface="Verdana"/>
            </a:rPr>
            <a:t>intézkedések</a:t>
          </a:r>
          <a:r>
            <a:rPr lang="hu" sz="1700" b="0" i="0" u="none" strike="noStrike" dirty="0">
              <a:latin typeface="Verdana"/>
            </a:rPr>
            <a:t> végrehajtása</a:t>
          </a:r>
          <a:endParaRPr lang="en-GB" b="1" dirty="0"/>
        </a:p>
      </dgm:t>
    </dgm:pt>
    <dgm:pt modelId="{E4F3216D-B162-4439-9F32-428A0EF685F2}" type="sibTrans" cxnId="{F1D3EE5A-AD3A-4688-B2FD-193A58737AF3}">
      <dgm:prSet/>
      <dgm:spPr/>
      <dgm:t>
        <a:bodyPr/>
        <a:lstStyle/>
        <a:p>
          <a:endParaRPr lang="en-GB"/>
        </a:p>
      </dgm:t>
    </dgm:pt>
    <dgm:pt modelId="{88933CFE-AD1E-4104-B1FF-7FEFAA7E584F}" type="sibTrans" cxnId="{B651B1FA-7BF7-4EF9-8131-BB5507020FDD}">
      <dgm:prSet/>
      <dgm:spPr/>
      <dgm:t>
        <a:bodyPr/>
        <a:lstStyle/>
        <a:p>
          <a:endParaRPr lang="en-GB"/>
        </a:p>
      </dgm:t>
    </dgm:pt>
    <dgm:pt modelId="{CA247BA9-28EC-4DB1-9092-5B2A62682E09}" type="parTrans" cxnId="{8C9DBD0F-0B59-4B8B-AE40-A815FFCBF8C6}">
      <dgm:prSet/>
      <dgm:spPr/>
      <dgm:t>
        <a:bodyPr/>
        <a:lstStyle/>
        <a:p>
          <a:endParaRPr lang="en-GB"/>
        </a:p>
      </dgm:t>
    </dgm:pt>
    <dgm:pt modelId="{1C9ABBD4-1C46-46C7-8E89-04A88CF20DA7}">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1700" b="1" i="0" u="none" strike="noStrike" dirty="0">
              <a:latin typeface="Verdana"/>
            </a:rPr>
            <a:t> Monitoring</a:t>
          </a:r>
          <a:endParaRPr lang="en-GB" b="1" dirty="0"/>
        </a:p>
      </dgm:t>
    </dgm:pt>
    <dgm:pt modelId="{374F8D25-9FB4-48CD-8016-4FAACB84B5EA}" type="parTrans" cxnId="{9F650052-27C8-4DCE-9E29-20C3833AE242}">
      <dgm:prSet/>
      <dgm:spPr/>
      <dgm:t>
        <a:bodyPr/>
        <a:lstStyle/>
        <a:p>
          <a:endParaRPr lang="en-GB"/>
        </a:p>
      </dgm:t>
    </dgm:pt>
    <dgm:pt modelId="{80EEDB9E-DEF1-45D5-A0D3-BE992B0CFFFC}">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Megállapodás a Civil Társadalmi Szerveet megfigyelőjével a szerződéskötési eljárás felülvizsgálatára</a:t>
          </a:r>
          <a:endParaRPr lang="en-GB" b="0" dirty="0"/>
        </a:p>
      </dgm:t>
    </dgm:pt>
    <dgm:pt modelId="{FA5EEA5D-7860-4594-948A-52CF0A6BEB8C}" type="sibTrans" cxnId="{9F650052-27C8-4DCE-9E29-20C3833AE242}">
      <dgm:prSet/>
      <dgm:spPr/>
      <dgm:t>
        <a:bodyPr/>
        <a:lstStyle/>
        <a:p>
          <a:endParaRPr lang="en-GB"/>
        </a:p>
      </dgm:t>
    </dgm:pt>
    <dgm:pt modelId="{141FE982-1009-4E93-9BF3-3274F2D927AD}" type="sibTrans" cxnId="{8C9DBD0F-0B59-4B8B-AE40-A815FFCBF8C6}">
      <dgm:prSet/>
      <dgm:spPr/>
      <dgm:t>
        <a:bodyPr/>
        <a:lstStyle/>
        <a:p>
          <a:endParaRPr lang="en-GB"/>
        </a:p>
      </dgm:t>
    </dgm:pt>
    <dgm:pt modelId="{92D38D30-9241-40B1-855D-4D45D7B2B47D}" type="parTrans" cxnId="{8A24F321-BFDF-4968-9B6C-C4D5C158217F}">
      <dgm:prSet/>
      <dgm:spPr/>
      <dgm:t>
        <a:bodyPr/>
        <a:lstStyle/>
        <a:p>
          <a:endParaRPr lang="en-GB"/>
        </a:p>
      </dgm:t>
    </dgm:pt>
    <dgm:pt modelId="{CD109D24-BD34-4F3E-88E9-621D389EE6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1700" b="1" i="0" u="none" strike="noStrike">
              <a:latin typeface="Verdana"/>
            </a:rPr>
            <a:t>További funkciók</a:t>
          </a:r>
          <a:endParaRPr lang="en-GB" b="1"/>
        </a:p>
      </dgm:t>
    </dgm:pt>
    <dgm:pt modelId="{6A000648-5C52-48A4-8D78-4BFA53E19B52}" type="parTrans" cxnId="{735A76DD-6A2F-48F3-9A0D-2985A9046D3B}">
      <dgm:prSet/>
      <dgm:spPr/>
      <dgm:t>
        <a:bodyPr/>
        <a:lstStyle/>
        <a:p>
          <a:endParaRPr lang="en-GB"/>
        </a:p>
      </dgm:t>
    </dgm:pt>
    <dgm:pt modelId="{049C078C-856D-4975-AC38-F56EB99690AA}">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a:latin typeface="Verdana"/>
            </a:rPr>
            <a:t>Panasztételi mechanizmusok</a:t>
          </a:r>
          <a:endParaRPr lang="en-GB" b="0"/>
        </a:p>
      </dgm:t>
    </dgm:pt>
    <dgm:pt modelId="{1D68A5C5-C41D-47DE-9E42-5AF98116077C}" type="sibTrans" cxnId="{735A76DD-6A2F-48F3-9A0D-2985A9046D3B}">
      <dgm:prSet/>
      <dgm:spPr/>
      <dgm:t>
        <a:bodyPr/>
        <a:lstStyle/>
        <a:p>
          <a:endParaRPr lang="en-GB"/>
        </a:p>
      </dgm:t>
    </dgm:pt>
    <dgm:pt modelId="{97318A24-E073-4FF1-A405-977E7E3A69CB}" type="parTrans" cxnId="{63AE882B-FAB4-4B7E-BED5-1D9F85CF66E4}">
      <dgm:prSet/>
      <dgm:spPr/>
      <dgm:t>
        <a:bodyPr/>
        <a:lstStyle/>
        <a:p>
          <a:endParaRPr lang="en-GB"/>
        </a:p>
      </dgm:t>
    </dgm:pt>
    <dgm:pt modelId="{51A500F3-FD50-48E6-A628-F43C2A39ADB5}">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a:latin typeface="Verdana"/>
            </a:rPr>
            <a:t>Választottbíráskodás/vitarendezés</a:t>
          </a:r>
          <a:endParaRPr lang="en-GB" b="0"/>
        </a:p>
      </dgm:t>
    </dgm:pt>
    <dgm:pt modelId="{6EDD4897-28ED-48BD-89EE-0CA535CCB65C}" type="sibTrans" cxnId="{63AE882B-FAB4-4B7E-BED5-1D9F85CF66E4}">
      <dgm:prSet/>
      <dgm:spPr/>
      <dgm:t>
        <a:bodyPr/>
        <a:lstStyle/>
        <a:p>
          <a:endParaRPr lang="en-GB"/>
        </a:p>
      </dgm:t>
    </dgm:pt>
    <dgm:pt modelId="{AC9874CF-155F-4F8D-BBEF-2D1CD62819B0}" type="parTrans" cxnId="{983797F8-07CF-426C-92AE-7F6A7E2CCEE6}">
      <dgm:prSet/>
      <dgm:spPr/>
      <dgm:t>
        <a:bodyPr/>
        <a:lstStyle/>
        <a:p>
          <a:endParaRPr lang="en-GB"/>
        </a:p>
      </dgm:t>
    </dgm:pt>
    <dgm:pt modelId="{DD318151-D96A-46D8-811B-33EBB8DCE50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700" b="0" i="0" u="none" strike="noStrike" dirty="0">
              <a:latin typeface="Verdana"/>
            </a:rPr>
            <a:t>Szankciók </a:t>
          </a:r>
          <a:r>
            <a:rPr lang="hu" sz="1800" b="0" i="0" u="none" strike="noStrike" dirty="0">
              <a:latin typeface="Verdana"/>
            </a:rPr>
            <a:t>az előírások be nem tartásáért és a jó kormányzást jutalmazó ösztönzők </a:t>
          </a:r>
          <a:endParaRPr lang="en-GB" dirty="0"/>
        </a:p>
      </dgm:t>
    </dgm:pt>
    <dgm:pt modelId="{1FE29084-C775-445C-B609-12C6B271D204}" type="sibTrans" cxnId="{983797F8-07CF-426C-92AE-7F6A7E2CCEE6}">
      <dgm:prSet/>
      <dgm:spPr/>
      <dgm:t>
        <a:bodyPr/>
        <a:lstStyle/>
        <a:p>
          <a:endParaRPr lang="en-GB"/>
        </a:p>
      </dgm:t>
    </dgm:pt>
    <dgm:pt modelId="{562C7931-72EF-477A-82AC-2E3FAF936FC9}" type="sibTrans" cxnId="{8A24F321-BFDF-4968-9B6C-C4D5C158217F}">
      <dgm:prSet/>
      <dgm:spPr/>
      <dgm:t>
        <a:bodyPr/>
        <a:lstStyle/>
        <a:p>
          <a:endParaRPr lang="en-GB"/>
        </a:p>
      </dgm:t>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ScaleX="119794" custScaleY="126144"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custScaleX="120114" custLinFactNeighborX="-374" custLinFactNeighborY="2482">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custLinFactNeighborX="-49" custLinFactNeighborY="1418">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6D6A5A08-932B-41B2-827B-F0BE22C8C09F}" type="presOf" srcId="{BB1AC326-C470-4CF3-B938-854BE93C4171}" destId="{6C095F80-F3C6-488C-B3A3-A22ADAF8C17A}" srcOrd="0" destOrd="1" presId="urn:microsoft.com/office/officeart/2005/8/layout/hList1"/>
    <dgm:cxn modelId="{8C9DBD0F-0B59-4B8B-AE40-A815FFCBF8C6}" srcId="{47B71C4B-4A6C-4727-A6C4-8C8E04F9CF6D}" destId="{1C9ABBD4-1C46-46C7-8E89-04A88CF20DA7}" srcOrd="1" destOrd="0" parTransId="{CA247BA9-28EC-4DB1-9092-5B2A62682E09}" sibTransId="{141FE982-1009-4E93-9BF3-3274F2D927AD}"/>
    <dgm:cxn modelId="{00EC9A18-E61E-4038-AAF4-71C6500E719B}" type="presOf" srcId="{8B2DAB24-E05C-4E4A-A6C6-1F88FB075D97}" destId="{F154FD21-DA44-43AC-85F3-B426C4932685}" srcOrd="0" destOrd="0" presId="urn:microsoft.com/office/officeart/2005/8/layout/hList1"/>
    <dgm:cxn modelId="{8A24F321-BFDF-4968-9B6C-C4D5C158217F}" srcId="{47B71C4B-4A6C-4727-A6C4-8C8E04F9CF6D}" destId="{CD109D24-BD34-4F3E-88E9-621D389EE6C9}" srcOrd="2" destOrd="0" parTransId="{92D38D30-9241-40B1-855D-4D45D7B2B47D}" sibTransId="{562C7931-72EF-477A-82AC-2E3FAF936FC9}"/>
    <dgm:cxn modelId="{40493A23-2184-4D6C-8636-1428D691BA1C}" srcId="{8B2DAB24-E05C-4E4A-A6C6-1F88FB075D97}" destId="{579B0F98-66A0-45F6-A7DF-4EF424CBA9E0}" srcOrd="0" destOrd="0" parTransId="{48A6FDB3-5FB5-4B47-9465-71BB2903F857}" sibTransId="{A2507D6A-231D-4168-A5FF-3A43536C0B00}"/>
    <dgm:cxn modelId="{63AE882B-FAB4-4B7E-BED5-1D9F85CF66E4}" srcId="{CD109D24-BD34-4F3E-88E9-621D389EE6C9}" destId="{51A500F3-FD50-48E6-A628-F43C2A39ADB5}" srcOrd="1" destOrd="0" parTransId="{97318A24-E073-4FF1-A405-977E7E3A69CB}" sibTransId="{6EDD4897-28ED-48BD-89EE-0CA535CCB65C}"/>
    <dgm:cxn modelId="{1D150640-ABFA-4C67-AEFA-B514E1BE8481}" srcId="{8B2DAB24-E05C-4E4A-A6C6-1F88FB075D97}" destId="{BB1AC326-C470-4CF3-B938-854BE93C4171}" srcOrd="1" destOrd="0" parTransId="{5039EF9C-B7B9-4838-B20C-DA58001BE836}" sibTransId="{35F917EC-1B0E-4525-AFF0-B8B8186B4CC1}"/>
    <dgm:cxn modelId="{7A5C9140-9743-4526-8BDC-57A5C5A6E4D0}" type="presOf" srcId="{CD109D24-BD34-4F3E-88E9-621D389EE6C9}" destId="{07EA8796-457B-4C84-A817-B9A9A002E2A8}" srcOrd="0" destOrd="0" presId="urn:microsoft.com/office/officeart/2005/8/layout/hList1"/>
    <dgm:cxn modelId="{9F650052-27C8-4DCE-9E29-20C3833AE242}" srcId="{1C9ABBD4-1C46-46C7-8E89-04A88CF20DA7}" destId="{80EEDB9E-DEF1-45D5-A0D3-BE992B0CFFFC}" srcOrd="0" destOrd="0" parTransId="{374F8D25-9FB4-48CD-8016-4FAACB84B5EA}" sibTransId="{FA5EEA5D-7860-4594-948A-52CF0A6BEB8C}"/>
    <dgm:cxn modelId="{767B0053-2DBA-41B8-9A42-4BF467CF6AF1}" srcId="{8B2DAB24-E05C-4E4A-A6C6-1F88FB075D97}" destId="{44CF26B5-80DD-49D2-91B9-F3B87D3EAE95}" srcOrd="2" destOrd="0" parTransId="{D172B3A4-1347-449B-BCAA-459A4A75E0C8}" sibTransId="{414C2877-4394-4B08-BFF5-8238054FDF1E}"/>
    <dgm:cxn modelId="{66125274-A7BB-45CE-84E3-9D6BEF3BB7AC}" type="presOf" srcId="{049C078C-856D-4975-AC38-F56EB99690AA}" destId="{CF47880A-DEE8-4C63-9209-74873306475D}" srcOrd="0" destOrd="0" presId="urn:microsoft.com/office/officeart/2005/8/layout/hList1"/>
    <dgm:cxn modelId="{97CAEF79-1F7F-4DC0-8D28-CD8D54D66B17}" type="presOf" srcId="{51A500F3-FD50-48E6-A628-F43C2A39ADB5}" destId="{CF47880A-DEE8-4C63-9209-74873306475D}" srcOrd="0" destOrd="1" presId="urn:microsoft.com/office/officeart/2005/8/layout/hList1"/>
    <dgm:cxn modelId="{9FAB225A-368F-41F5-9027-C44E733ADA6B}" type="presOf" srcId="{44CF26B5-80DD-49D2-91B9-F3B87D3EAE95}" destId="{6C095F80-F3C6-488C-B3A3-A22ADAF8C17A}" srcOrd="0" destOrd="2" presId="urn:microsoft.com/office/officeart/2005/8/layout/hList1"/>
    <dgm:cxn modelId="{F1D3EE5A-AD3A-4688-B2FD-193A58737AF3}" srcId="{8B2DAB24-E05C-4E4A-A6C6-1F88FB075D97}" destId="{C502457D-277A-4E2B-979F-AEC4DAEB80ED}" srcOrd="3" destOrd="0" parTransId="{E76534D3-C299-4980-8A2C-CB1970CAD71E}" sibTransId="{E4F3216D-B162-4439-9F32-428A0EF685F2}"/>
    <dgm:cxn modelId="{206725A3-B887-4011-BB20-D759D4AC900F}" type="presOf" srcId="{1C9ABBD4-1C46-46C7-8E89-04A88CF20DA7}" destId="{81970DB9-9F93-4214-AB96-47CFC6CE91CB}" srcOrd="0" destOrd="0" presId="urn:microsoft.com/office/officeart/2005/8/layout/hList1"/>
    <dgm:cxn modelId="{9D0A54B3-FD48-4899-BADF-C46FFDEEEBCB}" type="presOf" srcId="{C502457D-277A-4E2B-979F-AEC4DAEB80ED}" destId="{6C095F80-F3C6-488C-B3A3-A22ADAF8C17A}" srcOrd="0" destOrd="3" presId="urn:microsoft.com/office/officeart/2005/8/layout/hList1"/>
    <dgm:cxn modelId="{C1B026B6-9E1E-4D15-9AEE-A423EEE5CF62}" type="presOf" srcId="{DD318151-D96A-46D8-811B-33EBB8DCE506}" destId="{CF47880A-DEE8-4C63-9209-74873306475D}" srcOrd="0" destOrd="2" presId="urn:microsoft.com/office/officeart/2005/8/layout/hList1"/>
    <dgm:cxn modelId="{48722ABB-649C-4C94-BC27-302EB7F6863F}" type="presOf" srcId="{47B71C4B-4A6C-4727-A6C4-8C8E04F9CF6D}" destId="{F39B9DDF-6073-4E81-9633-27DE630B10C3}" srcOrd="0" destOrd="0" presId="urn:microsoft.com/office/officeart/2005/8/layout/hList1"/>
    <dgm:cxn modelId="{D70C68C4-FD0F-476F-A410-D5B4B4249B35}" type="presOf" srcId="{80EEDB9E-DEF1-45D5-A0D3-BE992B0CFFFC}" destId="{014A5B4B-36E3-45A8-9FC9-C76CAD496960}" srcOrd="0" destOrd="0" presId="urn:microsoft.com/office/officeart/2005/8/layout/hList1"/>
    <dgm:cxn modelId="{735A76DD-6A2F-48F3-9A0D-2985A9046D3B}" srcId="{CD109D24-BD34-4F3E-88E9-621D389EE6C9}" destId="{049C078C-856D-4975-AC38-F56EB99690AA}" srcOrd="0" destOrd="0" parTransId="{6A000648-5C52-48A4-8D78-4BFA53E19B52}" sibTransId="{1D68A5C5-C41D-47DE-9E42-5AF98116077C}"/>
    <dgm:cxn modelId="{983797F8-07CF-426C-92AE-7F6A7E2CCEE6}" srcId="{CD109D24-BD34-4F3E-88E9-621D389EE6C9}" destId="{DD318151-D96A-46D8-811B-33EBB8DCE506}" srcOrd="2" destOrd="0" parTransId="{AC9874CF-155F-4F8D-BBEF-2D1CD62819B0}" sibTransId="{1FE29084-C775-445C-B609-12C6B271D204}"/>
    <dgm:cxn modelId="{6C20FEF8-7E34-4407-B41F-49B88F878BA5}" type="presOf" srcId="{579B0F98-66A0-45F6-A7DF-4EF424CBA9E0}" destId="{6C095F80-F3C6-488C-B3A3-A22ADAF8C17A}" srcOrd="0" destOrd="0" presId="urn:microsoft.com/office/officeart/2005/8/layout/hList1"/>
    <dgm:cxn modelId="{B651B1FA-7BF7-4EF9-8131-BB5507020FDD}" srcId="{47B71C4B-4A6C-4727-A6C4-8C8E04F9CF6D}" destId="{8B2DAB24-E05C-4E4A-A6C6-1F88FB075D97}" srcOrd="0" destOrd="0" parTransId="{3A102D54-6F4D-46DA-87B8-5459AB84BC1B}" sibTransId="{88933CFE-AD1E-4104-B1FF-7FEFAA7E584F}"/>
    <dgm:cxn modelId="{4232C361-7442-42C2-9952-6CC84842DE42}" type="presParOf" srcId="{F39B9DDF-6073-4E81-9633-27DE630B10C3}" destId="{98561D33-7FE3-4C3F-A234-F9985D8AB092}" srcOrd="0" destOrd="0" presId="urn:microsoft.com/office/officeart/2005/8/layout/hList1"/>
    <dgm:cxn modelId="{6F8A8B44-B3C6-471D-AA61-59661A0C3972}" type="presParOf" srcId="{98561D33-7FE3-4C3F-A234-F9985D8AB092}" destId="{F154FD21-DA44-43AC-85F3-B426C4932685}" srcOrd="0" destOrd="0" presId="urn:microsoft.com/office/officeart/2005/8/layout/hList1"/>
    <dgm:cxn modelId="{E76C25A9-00D9-4A3D-A700-00BDE691EAD0}" type="presParOf" srcId="{98561D33-7FE3-4C3F-A234-F9985D8AB092}" destId="{6C095F80-F3C6-488C-B3A3-A22ADAF8C17A}" srcOrd="1" destOrd="0" presId="urn:microsoft.com/office/officeart/2005/8/layout/hList1"/>
    <dgm:cxn modelId="{9BFE1DF0-C8EB-46B7-9B36-EB018F26E80C}" type="presParOf" srcId="{F39B9DDF-6073-4E81-9633-27DE630B10C3}" destId="{26345F83-7D1C-4FB7-BE99-A8A91B6C5A64}" srcOrd="1" destOrd="0" presId="urn:microsoft.com/office/officeart/2005/8/layout/hList1"/>
    <dgm:cxn modelId="{6EFE8F78-6103-4186-BFF1-9A2819B1FA34}" type="presParOf" srcId="{F39B9DDF-6073-4E81-9633-27DE630B10C3}" destId="{00AE7D39-2219-4096-AA46-0344E20282AD}" srcOrd="2" destOrd="0" presId="urn:microsoft.com/office/officeart/2005/8/layout/hList1"/>
    <dgm:cxn modelId="{E46F1E7C-E5CD-47D9-B2EA-240FD692A134}" type="presParOf" srcId="{00AE7D39-2219-4096-AA46-0344E20282AD}" destId="{81970DB9-9F93-4214-AB96-47CFC6CE91CB}" srcOrd="0" destOrd="0" presId="urn:microsoft.com/office/officeart/2005/8/layout/hList1"/>
    <dgm:cxn modelId="{2295521B-B76A-4369-874A-663F245782C8}" type="presParOf" srcId="{00AE7D39-2219-4096-AA46-0344E20282AD}" destId="{014A5B4B-36E3-45A8-9FC9-C76CAD496960}" srcOrd="1" destOrd="0" presId="urn:microsoft.com/office/officeart/2005/8/layout/hList1"/>
    <dgm:cxn modelId="{6310FBB2-CF82-45A6-A315-101F64885B50}" type="presParOf" srcId="{F39B9DDF-6073-4E81-9633-27DE630B10C3}" destId="{45E1D959-7E91-4E0F-8A6E-A76AC3BCF798}" srcOrd="3" destOrd="0" presId="urn:microsoft.com/office/officeart/2005/8/layout/hList1"/>
    <dgm:cxn modelId="{00D16D12-408E-49F3-9468-BA9EC8BDD4D4}" type="presParOf" srcId="{F39B9DDF-6073-4E81-9633-27DE630B10C3}" destId="{8455206C-863D-40E2-95EB-77FEF7E2FB53}" srcOrd="4" destOrd="0" presId="urn:microsoft.com/office/officeart/2005/8/layout/hList1"/>
    <dgm:cxn modelId="{D08AEAE8-DF5D-45F9-930B-74C39FE43D4D}" type="presParOf" srcId="{8455206C-863D-40E2-95EB-77FEF7E2FB53}" destId="{07EA8796-457B-4C84-A817-B9A9A002E2A8}" srcOrd="0" destOrd="0" presId="urn:microsoft.com/office/officeart/2005/8/layout/hList1"/>
    <dgm:cxn modelId="{A21BF122-230C-465E-A149-B0411721B298}"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C640E736-CC89-4DE8-8E9F-2F8A648F490A}" type="parTrans" cxnId="{6F39B414-86D9-4F44-AC27-EBB183123400}">
      <dgm:prSet/>
      <dgm:spPr/>
      <dgm:t>
        <a:bodyPr/>
        <a:lstStyle/>
        <a:p>
          <a:endParaRPr lang="en-GB"/>
        </a:p>
      </dgm:t>
    </dgm:pt>
    <dgm:pt modelId="{13DCEEC5-F59F-476F-B65F-B1159B797A12}">
      <dgm:prSet custT="1"/>
      <dgm:spPr>
        <a:solidFill>
          <a:srgbClr val="F57C00"/>
        </a:solidFill>
        <a:ln w="25400" cap="flat" cmpd="sng" algn="ctr">
          <a:solidFill>
            <a:schemeClr val="lt1">
              <a:hueOff val="0"/>
              <a:satOff val="0"/>
              <a:lumOff val="0"/>
              <a:alphaOff val="0"/>
            </a:schemeClr>
          </a:solidFill>
          <a:prstDash val="solid"/>
        </a:ln>
      </dgm:spPr>
      <dgm:t>
        <a:bodyPr>
          <a:noAutofit/>
        </a:bodyPr>
        <a:lstStyle/>
        <a:p>
          <a:pPr rtl="0"/>
          <a:r>
            <a:rPr lang="hu" sz="1800" b="0" i="0" u="none" strike="noStrike">
              <a:latin typeface="Verdana"/>
            </a:rPr>
            <a:t>A közbeszerzési eljárások minőségének javítása</a:t>
          </a:r>
        </a:p>
      </dgm:t>
    </dgm:pt>
    <dgm:pt modelId="{A1C3B2A4-776F-4BBE-A58F-D8508C392A49}" type="sibTrans" cxnId="{6F39B414-86D9-4F44-AC27-EBB183123400}">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1984E2BA-8E4C-4C49-B030-BD6E30DCC23D}" type="parTrans" cxnId="{A45A1E5C-EC20-455F-9D81-C0BB6B1E8FC0}">
      <dgm:prSet/>
      <dgm:spPr/>
      <dgm:t>
        <a:bodyPr/>
        <a:lstStyle/>
        <a:p>
          <a:endParaRPr lang="en-GB"/>
        </a:p>
      </dgm:t>
    </dgm:pt>
    <dgm:pt modelId="{9C4AABFD-BF54-44FB-9920-4CA43D4DFF0D}">
      <dgm:prSet custT="1"/>
      <dgm:spPr>
        <a:solidFill>
          <a:srgbClr val="0288D1"/>
        </a:solidFill>
        <a:ln w="25400" cap="flat" cmpd="sng" algn="ctr">
          <a:solidFill>
            <a:schemeClr val="lt1">
              <a:hueOff val="0"/>
              <a:satOff val="0"/>
              <a:lumOff val="0"/>
              <a:alphaOff val="0"/>
            </a:schemeClr>
          </a:solidFill>
          <a:prstDash val="solid"/>
        </a:ln>
      </dgm:spPr>
      <dgm:t>
        <a:bodyPr>
          <a:noAutofit/>
        </a:bodyPr>
        <a:lstStyle/>
        <a:p>
          <a:pPr algn="ctr" rtl="0"/>
          <a:r>
            <a:rPr lang="hu" sz="1800" b="0" i="0" u="none" strike="noStrike">
              <a:latin typeface="Verdana"/>
            </a:rPr>
            <a:t>A beszerzés jobb időszerűsége</a:t>
          </a:r>
        </a:p>
      </dgm:t>
    </dgm:pt>
    <dgm:pt modelId="{C7C7D653-5B56-44A7-B2B7-BEB8EE9C2EB1}" type="sibTrans" cxnId="{A45A1E5C-EC20-455F-9D81-C0BB6B1E8FC0}">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AF53D67E-DCED-446F-BD53-0248013D1A98}" type="parTrans" cxnId="{71AF5CC8-B1C1-488A-9396-246DBA7BF63D}">
      <dgm:prSet/>
      <dgm:spPr/>
      <dgm:t>
        <a:bodyPr/>
        <a:lstStyle/>
        <a:p>
          <a:endParaRPr lang="en-GB"/>
        </a:p>
      </dgm:t>
    </dgm:pt>
    <dgm:pt modelId="{0752CA25-6F8D-4298-81EC-5E15AFCA9ACA}">
      <dgm:prSet custT="1"/>
      <dgm:spPr>
        <a:solidFill>
          <a:srgbClr val="7030A0"/>
        </a:solidFill>
        <a:ln w="25400" cap="flat" cmpd="sng" algn="ctr">
          <a:solidFill>
            <a:schemeClr val="lt1">
              <a:hueOff val="0"/>
              <a:satOff val="0"/>
              <a:lumOff val="0"/>
              <a:alphaOff val="0"/>
            </a:schemeClr>
          </a:solidFill>
          <a:prstDash val="solid"/>
        </a:ln>
      </dgm:spPr>
      <dgm:t>
        <a:bodyPr>
          <a:noAutofit/>
        </a:bodyPr>
        <a:lstStyle/>
        <a:p>
          <a:pPr algn="ctr" rtl="0"/>
          <a:r>
            <a:rPr lang="hu" sz="1700" b="0" i="0" u="none" strike="noStrike" dirty="0">
              <a:latin typeface="Verdana"/>
            </a:rPr>
            <a:t>Fokozott költségmegtakarítás</a:t>
          </a:r>
        </a:p>
      </dgm:t>
    </dgm:pt>
    <dgm:pt modelId="{36AFB771-097B-468F-9571-9178AE92C8E5}" type="sibTrans" cxnId="{71AF5CC8-B1C1-488A-9396-246DBA7BF63D}">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CAA5AF0A-CC13-45BD-8A49-EF3FF67CF04B}" type="parTrans" cxnId="{95B16C7C-B303-42E0-BFAD-6DC06C194C48}">
      <dgm:prSet/>
      <dgm:spPr/>
      <dgm:t>
        <a:bodyPr/>
        <a:lstStyle/>
        <a:p>
          <a:endParaRPr lang="en-GB"/>
        </a:p>
      </dgm:t>
    </dgm:pt>
    <dgm:pt modelId="{72072E97-B6BA-4D33-8850-AAB5FE8EAF48}">
      <dgm:prSet custT="1"/>
      <dgm:spPr>
        <a:solidFill>
          <a:srgbClr val="388E3C"/>
        </a:solidFill>
        <a:ln w="25400" cap="flat" cmpd="sng" algn="ctr">
          <a:solidFill>
            <a:schemeClr val="lt1">
              <a:hueOff val="0"/>
              <a:satOff val="0"/>
              <a:lumOff val="0"/>
              <a:alphaOff val="0"/>
            </a:schemeClr>
          </a:solidFill>
          <a:prstDash val="solid"/>
        </a:ln>
      </dgm:spPr>
      <dgm:t>
        <a:bodyPr>
          <a:noAutofit/>
        </a:bodyPr>
        <a:lstStyle/>
        <a:p>
          <a:pPr algn="ctr" rtl="0"/>
          <a:r>
            <a:rPr lang="hu" sz="1800" b="0" i="0" u="none" strike="noStrike">
              <a:latin typeface="Verdana"/>
            </a:rPr>
            <a:t>A szabálytalanságok megelőzése és korai felismerése</a:t>
          </a:r>
        </a:p>
      </dgm:t>
    </dgm:pt>
    <dgm:pt modelId="{A83D2034-ADBB-44B8-BAF2-1A7DAB19C521}" type="sibTrans" cxnId="{95B16C7C-B303-42E0-BFAD-6DC06C194C48}">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A7235B38-4AEC-4192-8EC9-7A38203455FA}" type="parTrans" cxnId="{D8720557-8001-48C1-894D-A84BDED1E63F}">
      <dgm:prSet/>
      <dgm:spPr/>
      <dgm:t>
        <a:bodyPr/>
        <a:lstStyle/>
        <a:p>
          <a:endParaRPr lang="en-GB"/>
        </a:p>
      </dgm:t>
    </dgm:pt>
    <dgm:pt modelId="{B8643F14-4365-40E4-B27C-DD025CF5593D}">
      <dgm:prSet custT="1"/>
      <dgm:spPr>
        <a:solidFill>
          <a:srgbClr val="00B0F0"/>
        </a:solidFill>
        <a:ln w="25400" cap="flat" cmpd="sng" algn="ctr">
          <a:solidFill>
            <a:schemeClr val="lt1">
              <a:hueOff val="0"/>
              <a:satOff val="0"/>
              <a:lumOff val="0"/>
              <a:alphaOff val="0"/>
            </a:schemeClr>
          </a:solidFill>
          <a:prstDash val="solid"/>
        </a:ln>
      </dgm:spPr>
      <dgm:t>
        <a:bodyPr>
          <a:noAutofit/>
        </a:bodyPr>
        <a:lstStyle/>
        <a:p>
          <a:pPr algn="ctr" rtl="0"/>
          <a:r>
            <a:rPr lang="hu" sz="1800" b="0" i="0" u="none" strike="noStrike" dirty="0">
              <a:latin typeface="Verdana"/>
            </a:rPr>
            <a:t>Szabálytalanságok feloldása</a:t>
          </a:r>
        </a:p>
      </dgm:t>
    </dgm:pt>
    <dgm:pt modelId="{89A073C5-36B0-46CA-88CC-F407A4776D16}" type="sibTrans" cxnId="{D8720557-8001-48C1-894D-A84BDED1E63F}">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1C17B32C-8E0A-46B0-8B70-F3D6229AA9F9}" type="parTrans" cxnId="{3AD0E32C-CF99-4A52-85DA-0C934282D808}">
      <dgm:prSet/>
      <dgm:spPr/>
      <dgm:t>
        <a:bodyPr/>
        <a:lstStyle/>
        <a:p>
          <a:endParaRPr lang="en-GB"/>
        </a:p>
      </dgm:t>
    </dgm:pt>
    <dgm:pt modelId="{EDF7AD85-567A-4988-AD38-F855F1F15144}">
      <dgm:prSet custT="1"/>
      <dgm:spPr>
        <a:solidFill>
          <a:srgbClr val="FF0000"/>
        </a:solidFill>
        <a:ln w="25400" cap="flat" cmpd="sng" algn="ctr">
          <a:solidFill>
            <a:schemeClr val="lt1">
              <a:hueOff val="0"/>
              <a:satOff val="0"/>
              <a:lumOff val="0"/>
              <a:alphaOff val="0"/>
            </a:schemeClr>
          </a:solidFill>
          <a:prstDash val="solid"/>
        </a:ln>
      </dgm:spPr>
      <dgm:t>
        <a:bodyPr>
          <a:noAutofit/>
        </a:bodyPr>
        <a:lstStyle/>
        <a:p>
          <a:pPr algn="ctr" rtl="0"/>
          <a:r>
            <a:rPr lang="hu" sz="1700" b="0" i="0" u="none" strike="noStrike" dirty="0">
              <a:latin typeface="Verdana"/>
            </a:rPr>
            <a:t>Átláthatóság, társadalmi elszámoltathatóság és rendszerszintű hatások </a:t>
          </a:r>
        </a:p>
      </dgm:t>
    </dgm:pt>
    <dgm:pt modelId="{DA313077-65D4-4009-85CA-18536E7DF518}" type="sibTrans" cxnId="{3AD0E32C-CF99-4A52-85DA-0C934282D808}">
      <dgm:prSet/>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custScaleX="107667">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custScaleX="104355">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custScaleX="103194">
        <dgm:presLayoutVars>
          <dgm:bulletEnabled val="1"/>
        </dgm:presLayoutVars>
      </dgm:prSet>
      <dgm:spPr/>
    </dgm:pt>
  </dgm:ptLst>
  <dgm:cxnLst>
    <dgm:cxn modelId="{6F39B414-86D9-4F44-AC27-EBB183123400}" srcId="{76689B02-59BE-4333-BF9F-0B312AA30058}" destId="{13DCEEC5-F59F-476F-B65F-B1159B797A12}" srcOrd="0" destOrd="0" parTransId="{C640E736-CC89-4DE8-8E9F-2F8A648F490A}" sibTransId="{A1C3B2A4-776F-4BBE-A58F-D8508C392A49}"/>
    <dgm:cxn modelId="{AFBC6522-8BDE-4AD3-A8BA-6EFDC841FD20}" type="presOf" srcId="{A83D2034-ADBB-44B8-BAF2-1A7DAB19C521}" destId="{956FEC7B-3200-49C1-BCC7-CE575CBD7F71}" srcOrd="1" destOrd="0" presId="urn:microsoft.com/office/officeart/2005/8/layout/bProcess3"/>
    <dgm:cxn modelId="{B3202D24-9AB6-40D7-A2F0-772C4E56CF63}" type="presOf" srcId="{9C4AABFD-BF54-44FB-9920-4CA43D4DFF0D}" destId="{D06AD7B7-B81D-40AC-B5DB-447732C93001}" srcOrd="0" destOrd="0" presId="urn:microsoft.com/office/officeart/2005/8/layout/bProcess3"/>
    <dgm:cxn modelId="{3AD0E32C-CF99-4A52-85DA-0C934282D808}" srcId="{76689B02-59BE-4333-BF9F-0B312AA30058}" destId="{EDF7AD85-567A-4988-AD38-F855F1F15144}" srcOrd="5" destOrd="0" parTransId="{1C17B32C-8E0A-46B0-8B70-F3D6229AA9F9}" sibTransId="{DA313077-65D4-4009-85CA-18536E7DF518}"/>
    <dgm:cxn modelId="{A45A1E5C-EC20-455F-9D81-C0BB6B1E8FC0}" srcId="{76689B02-59BE-4333-BF9F-0B312AA30058}" destId="{9C4AABFD-BF54-44FB-9920-4CA43D4DFF0D}" srcOrd="1" destOrd="0" parTransId="{1984E2BA-8E4C-4C49-B030-BD6E30DCC23D}" sibTransId="{C7C7D653-5B56-44A7-B2B7-BEB8EE9C2EB1}"/>
    <dgm:cxn modelId="{9904C741-FA7A-46CB-8338-57E8DE5E0850}" type="presOf" srcId="{89A073C5-36B0-46CA-88CC-F407A4776D16}" destId="{893928AF-1A67-4036-A2F4-872B9F1C94DF}" srcOrd="1" destOrd="0" presId="urn:microsoft.com/office/officeart/2005/8/layout/bProcess3"/>
    <dgm:cxn modelId="{9C894B64-F1BC-42E4-9367-86E753861D6E}" type="presOf" srcId="{C7C7D653-5B56-44A7-B2B7-BEB8EE9C2EB1}" destId="{29B6BC19-CDE8-4EC5-A85A-2B00A9FAB8E8}" srcOrd="1" destOrd="0" presId="urn:microsoft.com/office/officeart/2005/8/layout/bProcess3"/>
    <dgm:cxn modelId="{64D55373-A702-4DEA-87DB-930B4A69C061}" type="presOf" srcId="{76689B02-59BE-4333-BF9F-0B312AA30058}" destId="{215D01D4-8937-4AA8-82D2-B666F4466C5B}" srcOrd="0" destOrd="0" presId="urn:microsoft.com/office/officeart/2005/8/layout/bProcess3"/>
    <dgm:cxn modelId="{D8720557-8001-48C1-894D-A84BDED1E63F}" srcId="{76689B02-59BE-4333-BF9F-0B312AA30058}" destId="{B8643F14-4365-40E4-B27C-DD025CF5593D}" srcOrd="4" destOrd="0" parTransId="{A7235B38-4AEC-4192-8EC9-7A38203455FA}" sibTransId="{89A073C5-36B0-46CA-88CC-F407A4776D16}"/>
    <dgm:cxn modelId="{6ABA0957-2760-4150-8B48-5FA58BC7EA5F}" type="presOf" srcId="{89A073C5-36B0-46CA-88CC-F407A4776D16}" destId="{223FE03B-7B46-4AAD-8223-425B76630977}" srcOrd="0" destOrd="0" presId="urn:microsoft.com/office/officeart/2005/8/layout/bProcess3"/>
    <dgm:cxn modelId="{885A5F77-2E06-4892-A6F6-D14A2082F881}" type="presOf" srcId="{0752CA25-6F8D-4298-81EC-5E15AFCA9ACA}" destId="{F0333919-31F8-4A31-A627-E624E00AC5A0}" srcOrd="0" destOrd="0" presId="urn:microsoft.com/office/officeart/2005/8/layout/bProcess3"/>
    <dgm:cxn modelId="{623F2E78-1FA6-4E0B-AE34-32FAB060A738}" type="presOf" srcId="{72072E97-B6BA-4D33-8850-AAB5FE8EAF48}" destId="{2B3C4817-19D6-4386-A9A3-81DC913C41A9}" srcOrd="0" destOrd="0" presId="urn:microsoft.com/office/officeart/2005/8/layout/bProcess3"/>
    <dgm:cxn modelId="{95B16C7C-B303-42E0-BFAD-6DC06C194C48}" srcId="{76689B02-59BE-4333-BF9F-0B312AA30058}" destId="{72072E97-B6BA-4D33-8850-AAB5FE8EAF48}" srcOrd="3" destOrd="0" parTransId="{CAA5AF0A-CC13-45BD-8A49-EF3FF67CF04B}" sibTransId="{A83D2034-ADBB-44B8-BAF2-1A7DAB19C521}"/>
    <dgm:cxn modelId="{235FC990-5446-48E7-9CC8-C5009055BD71}" type="presOf" srcId="{A83D2034-ADBB-44B8-BAF2-1A7DAB19C521}" destId="{A36CACEC-5C82-4F85-8F1B-2CBDD542839E}" srcOrd="0" destOrd="0" presId="urn:microsoft.com/office/officeart/2005/8/layout/bProcess3"/>
    <dgm:cxn modelId="{EB282699-C478-47FA-A1FF-6B07426055C6}" type="presOf" srcId="{EDF7AD85-567A-4988-AD38-F855F1F15144}" destId="{8B85A7C4-77F6-4EC2-A8DB-42C60F141E0A}" srcOrd="0" destOrd="0" presId="urn:microsoft.com/office/officeart/2005/8/layout/bProcess3"/>
    <dgm:cxn modelId="{C498C89A-0FE2-4C62-A235-2A708C9FD4D4}" type="presOf" srcId="{A1C3B2A4-776F-4BBE-A58F-D8508C392A49}" destId="{C1D93C7B-9136-493D-B62C-A5BD08F0ABA3}" srcOrd="1" destOrd="0" presId="urn:microsoft.com/office/officeart/2005/8/layout/bProcess3"/>
    <dgm:cxn modelId="{282A92BB-3569-4D2A-A090-F01010D879EC}" type="presOf" srcId="{C7C7D653-5B56-44A7-B2B7-BEB8EE9C2EB1}" destId="{50830E25-7C80-4D6E-A6CC-D6BBCE5C64B9}" srcOrd="0" destOrd="0" presId="urn:microsoft.com/office/officeart/2005/8/layout/bProcess3"/>
    <dgm:cxn modelId="{71AF5CC8-B1C1-488A-9396-246DBA7BF63D}" srcId="{76689B02-59BE-4333-BF9F-0B312AA30058}" destId="{0752CA25-6F8D-4298-81EC-5E15AFCA9ACA}" srcOrd="2" destOrd="0" parTransId="{AF53D67E-DCED-446F-BD53-0248013D1A98}" sibTransId="{36AFB771-097B-468F-9571-9178AE92C8E5}"/>
    <dgm:cxn modelId="{BEDC5AD3-C631-4FAD-A25B-CF6ECFDEF8A2}" type="presOf" srcId="{B8643F14-4365-40E4-B27C-DD025CF5593D}" destId="{1CC21C2E-4DC9-48FC-9E21-D56C6C4F9421}" srcOrd="0" destOrd="0" presId="urn:microsoft.com/office/officeart/2005/8/layout/bProcess3"/>
    <dgm:cxn modelId="{630373D5-8F3D-4A0D-8992-A687BA42A916}" type="presOf" srcId="{36AFB771-097B-468F-9571-9178AE92C8E5}" destId="{FC3A6DB3-A312-40D4-A0CC-4590116C3E7E}" srcOrd="0" destOrd="0" presId="urn:microsoft.com/office/officeart/2005/8/layout/bProcess3"/>
    <dgm:cxn modelId="{381EEAD8-86CD-4086-80AB-8B17BD6CF887}" type="presOf" srcId="{13DCEEC5-F59F-476F-B65F-B1159B797A12}" destId="{F4D3B3CA-971B-48FB-92F0-446751757C39}" srcOrd="0" destOrd="0" presId="urn:microsoft.com/office/officeart/2005/8/layout/bProcess3"/>
    <dgm:cxn modelId="{A2210CDB-A6B0-45F5-B3C9-DAE6997D12B7}" type="presOf" srcId="{36AFB771-097B-468F-9571-9178AE92C8E5}" destId="{E386DBB5-2580-454A-8C46-680A4DE28071}" srcOrd="1" destOrd="0" presId="urn:microsoft.com/office/officeart/2005/8/layout/bProcess3"/>
    <dgm:cxn modelId="{A42D30FD-27AC-473A-A340-B462D219E8DF}" type="presOf" srcId="{A1C3B2A4-776F-4BBE-A58F-D8508C392A49}" destId="{771F21BB-7E34-4042-A85C-5982E60942B3}" srcOrd="0" destOrd="0" presId="urn:microsoft.com/office/officeart/2005/8/layout/bProcess3"/>
    <dgm:cxn modelId="{431D759A-4402-41C2-91C2-60B158C764B0}" type="presParOf" srcId="{215D01D4-8937-4AA8-82D2-B666F4466C5B}" destId="{F4D3B3CA-971B-48FB-92F0-446751757C39}" srcOrd="0" destOrd="0" presId="urn:microsoft.com/office/officeart/2005/8/layout/bProcess3"/>
    <dgm:cxn modelId="{4FCFEC47-CC0E-4F73-B360-CE25543506B7}" type="presParOf" srcId="{215D01D4-8937-4AA8-82D2-B666F4466C5B}" destId="{771F21BB-7E34-4042-A85C-5982E60942B3}" srcOrd="1" destOrd="0" presId="urn:microsoft.com/office/officeart/2005/8/layout/bProcess3"/>
    <dgm:cxn modelId="{F6F51D09-4799-4685-8A35-79EA462C5D0A}" type="presParOf" srcId="{771F21BB-7E34-4042-A85C-5982E60942B3}" destId="{C1D93C7B-9136-493D-B62C-A5BD08F0ABA3}" srcOrd="0" destOrd="0" presId="urn:microsoft.com/office/officeart/2005/8/layout/bProcess3"/>
    <dgm:cxn modelId="{AC7F9304-3BBA-4993-91A6-E037EB1BA421}" type="presParOf" srcId="{215D01D4-8937-4AA8-82D2-B666F4466C5B}" destId="{D06AD7B7-B81D-40AC-B5DB-447732C93001}" srcOrd="2" destOrd="0" presId="urn:microsoft.com/office/officeart/2005/8/layout/bProcess3"/>
    <dgm:cxn modelId="{4F9D72BA-48FD-4DBA-A251-5BB16C43F894}" type="presParOf" srcId="{215D01D4-8937-4AA8-82D2-B666F4466C5B}" destId="{50830E25-7C80-4D6E-A6CC-D6BBCE5C64B9}" srcOrd="3" destOrd="0" presId="urn:microsoft.com/office/officeart/2005/8/layout/bProcess3"/>
    <dgm:cxn modelId="{FA0AFE2C-F122-4071-92C0-B44485CA5188}" type="presParOf" srcId="{50830E25-7C80-4D6E-A6CC-D6BBCE5C64B9}" destId="{29B6BC19-CDE8-4EC5-A85A-2B00A9FAB8E8}" srcOrd="0" destOrd="0" presId="urn:microsoft.com/office/officeart/2005/8/layout/bProcess3"/>
    <dgm:cxn modelId="{859CD0BE-F3DF-49DD-B76B-30B7EE61C05A}" type="presParOf" srcId="{215D01D4-8937-4AA8-82D2-B666F4466C5B}" destId="{F0333919-31F8-4A31-A627-E624E00AC5A0}" srcOrd="4" destOrd="0" presId="urn:microsoft.com/office/officeart/2005/8/layout/bProcess3"/>
    <dgm:cxn modelId="{237CE5D0-9F18-48C0-8AA9-3A0634A14BCE}" type="presParOf" srcId="{215D01D4-8937-4AA8-82D2-B666F4466C5B}" destId="{FC3A6DB3-A312-40D4-A0CC-4590116C3E7E}" srcOrd="5" destOrd="0" presId="urn:microsoft.com/office/officeart/2005/8/layout/bProcess3"/>
    <dgm:cxn modelId="{335B9844-5D93-4283-8316-0E1DD587959A}" type="presParOf" srcId="{FC3A6DB3-A312-40D4-A0CC-4590116C3E7E}" destId="{E386DBB5-2580-454A-8C46-680A4DE28071}" srcOrd="0" destOrd="0" presId="urn:microsoft.com/office/officeart/2005/8/layout/bProcess3"/>
    <dgm:cxn modelId="{FA1FC09E-7F4A-4495-9156-128F6C6ABF63}" type="presParOf" srcId="{215D01D4-8937-4AA8-82D2-B666F4466C5B}" destId="{2B3C4817-19D6-4386-A9A3-81DC913C41A9}" srcOrd="6" destOrd="0" presId="urn:microsoft.com/office/officeart/2005/8/layout/bProcess3"/>
    <dgm:cxn modelId="{9D822197-821D-4A28-A991-0B2C731CD8D7}" type="presParOf" srcId="{215D01D4-8937-4AA8-82D2-B666F4466C5B}" destId="{A36CACEC-5C82-4F85-8F1B-2CBDD542839E}" srcOrd="7" destOrd="0" presId="urn:microsoft.com/office/officeart/2005/8/layout/bProcess3"/>
    <dgm:cxn modelId="{CB642C89-95C4-462D-9292-3E2B462F4CC5}" type="presParOf" srcId="{A36CACEC-5C82-4F85-8F1B-2CBDD542839E}" destId="{956FEC7B-3200-49C1-BCC7-CE575CBD7F71}" srcOrd="0" destOrd="0" presId="urn:microsoft.com/office/officeart/2005/8/layout/bProcess3"/>
    <dgm:cxn modelId="{208E7740-CAFA-4264-BA39-6311C7DDC5CC}" type="presParOf" srcId="{215D01D4-8937-4AA8-82D2-B666F4466C5B}" destId="{1CC21C2E-4DC9-48FC-9E21-D56C6C4F9421}" srcOrd="8" destOrd="0" presId="urn:microsoft.com/office/officeart/2005/8/layout/bProcess3"/>
    <dgm:cxn modelId="{4DE02AE5-AB79-4F71-A199-C68D1E94BDF8}" type="presParOf" srcId="{215D01D4-8937-4AA8-82D2-B666F4466C5B}" destId="{223FE03B-7B46-4AAD-8223-425B76630977}" srcOrd="9" destOrd="0" presId="urn:microsoft.com/office/officeart/2005/8/layout/bProcess3"/>
    <dgm:cxn modelId="{2C6B42E8-39C6-4724-8FD9-A202B359A221}" type="presParOf" srcId="{223FE03B-7B46-4AAD-8223-425B76630977}" destId="{893928AF-1A67-4036-A2F4-872B9F1C94DF}" srcOrd="0" destOrd="0" presId="urn:microsoft.com/office/officeart/2005/8/layout/bProcess3"/>
    <dgm:cxn modelId="{7A369650-FFAD-4754-A039-B8F382EA439D}"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65C3E08-6453-4864-9DDC-27EAA0E9DDC8}" type="parTrans" cxnId="{3D4EBAC7-4A37-4A1C-979C-1E31B562B667}">
      <dgm:prSet/>
      <dgm:spPr/>
      <dgm:t>
        <a:bodyPr/>
        <a:lstStyle/>
        <a:p>
          <a:endParaRPr lang="en-GB"/>
        </a:p>
      </dgm:t>
    </dgm:pt>
    <dgm:pt modelId="{C1144EDB-CE0D-4B1A-930C-DBF9666C5A91}">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2200" b="1" i="0" u="none" strike="noStrike">
              <a:latin typeface="Verdana"/>
            </a:rPr>
            <a:t>2014-2020</a:t>
          </a:r>
          <a:r>
            <a:rPr lang="hu" sz="2200" b="0" i="0" u="none" strike="noStrike">
              <a:latin typeface="Verdana"/>
            </a:rPr>
            <a:t> </a:t>
          </a:r>
          <a:endParaRPr lang="en-GB"/>
        </a:p>
      </dgm:t>
    </dgm:pt>
    <dgm:pt modelId="{75B59195-C4F9-4041-93AD-CD5DCC108E7D}" type="parTrans" cxnId="{6AAAC5D5-F805-4E30-A4CC-69586CDDC4C8}">
      <dgm:prSet/>
      <dgm:spPr/>
      <dgm:t>
        <a:bodyPr/>
        <a:lstStyle/>
        <a:p>
          <a:endParaRPr lang="en-GB"/>
        </a:p>
      </dgm:t>
    </dgm:pt>
    <dgm:pt modelId="{8BCB057C-FDC6-4DCF-A3AC-DC0F74D3133E}">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800" b="0" i="0" u="none" strike="noStrike">
              <a:latin typeface="Verdana"/>
            </a:rPr>
            <a:t>A DG REGIO pályázati felhívását követően 10 tagállam hajtott végre 16 paktumot 2016 és 2022 között.</a:t>
          </a:r>
        </a:p>
      </dgm:t>
    </dgm:pt>
    <dgm:pt modelId="{09C1842B-2E24-4126-AD5E-12137770AF51}" type="sibTrans" cxnId="{6AAAC5D5-F805-4E30-A4CC-69586CDDC4C8}">
      <dgm:prSet/>
      <dgm:spPr/>
      <dgm:t>
        <a:bodyPr/>
        <a:lstStyle/>
        <a:p>
          <a:endParaRPr lang="en-GB"/>
        </a:p>
      </dgm:t>
    </dgm:pt>
    <dgm:pt modelId="{BFC25BB9-8366-4C08-98DA-9B369F4EC1CD}" type="parTrans" cxnId="{39985594-88FA-45A5-995F-B010001B1FD1}">
      <dgm:prSet/>
      <dgm:spPr/>
      <dgm:t>
        <a:bodyPr/>
        <a:lstStyle/>
        <a:p>
          <a:endParaRPr lang="en-GB"/>
        </a:p>
      </dgm:t>
    </dgm:pt>
    <dgm:pt modelId="{CABF2F0B-6365-4F2D-B657-CD033415870A}">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800" b="0" i="0" u="none" strike="noStrike" dirty="0">
              <a:latin typeface="Verdana"/>
            </a:rPr>
            <a:t>Példák:</a:t>
          </a:r>
        </a:p>
      </dgm:t>
    </dgm:pt>
    <dgm:pt modelId="{1C6A8F24-13D0-43F1-9327-3A25C0B13AE8}" type="parTrans" cxnId="{D1226AE2-D340-444D-9540-8B2B06E5E49F}">
      <dgm:prSet/>
      <dgm:spPr/>
      <dgm:t>
        <a:bodyPr/>
        <a:lstStyle/>
        <a:p>
          <a:endParaRPr lang="en-NL"/>
        </a:p>
      </dgm:t>
    </dgm:pt>
    <dgm:pt modelId="{D4F35424-89E2-4829-A3C8-5DF5589D7D4F}">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hu" sz="1600" b="0" i="0" u="none" strike="noStrike">
              <a:latin typeface="Verdana"/>
            </a:rPr>
            <a:t>Autópálya-alagút Bulgáriában</a:t>
          </a:r>
        </a:p>
      </dgm:t>
    </dgm:pt>
    <dgm:pt modelId="{33F17E07-1AE9-410D-B0C0-E62022F35E15}" type="sibTrans" cxnId="{D1226AE2-D340-444D-9540-8B2B06E5E49F}">
      <dgm:prSet/>
      <dgm:spPr/>
      <dgm:t>
        <a:bodyPr/>
        <a:lstStyle/>
        <a:p>
          <a:endParaRPr lang="en-NL"/>
        </a:p>
      </dgm:t>
    </dgm:pt>
    <dgm:pt modelId="{590E7BE3-5D2A-4645-8B70-A85069F85A03}" type="parTrans" cxnId="{3AFFE123-A624-4214-8DE1-1D496F750767}">
      <dgm:prSet/>
      <dgm:spPr/>
      <dgm:t>
        <a:bodyPr/>
        <a:lstStyle/>
        <a:p>
          <a:endParaRPr lang="en-NL"/>
        </a:p>
      </dgm:t>
    </dgm:pt>
    <dgm:pt modelId="{74D3994C-49EA-4B01-B89F-170BB2A93C0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hu" sz="1600" b="0" i="0" u="none" strike="noStrike">
              <a:latin typeface="Verdana"/>
            </a:rPr>
            <a:t>Kolostor Portugáliában</a:t>
          </a:r>
        </a:p>
      </dgm:t>
    </dgm:pt>
    <dgm:pt modelId="{04DB8E15-192A-4CEE-BA8D-F81E045BAD33}" type="sibTrans" cxnId="{3AFFE123-A624-4214-8DE1-1D496F750767}">
      <dgm:prSet/>
      <dgm:spPr/>
      <dgm:t>
        <a:bodyPr/>
        <a:lstStyle/>
        <a:p>
          <a:endParaRPr lang="en-NL"/>
        </a:p>
      </dgm:t>
    </dgm:pt>
    <dgm:pt modelId="{1BFCF735-0E92-4165-826F-73C1A61BC3C3}" type="parTrans" cxnId="{7D92B0C8-D657-4AE8-B762-BEA5364BAE11}">
      <dgm:prSet/>
      <dgm:spPr/>
      <dgm:t>
        <a:bodyPr/>
        <a:lstStyle/>
        <a:p>
          <a:endParaRPr lang="en-GB"/>
        </a:p>
      </dgm:t>
    </dgm:pt>
    <dgm:pt modelId="{992B42A7-A283-4BB8-94EC-C2A46A910EA6}">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buFont typeface="Courier New" panose="02070309020205020404" pitchFamily="49" charset="0"/>
            <a:buChar char="o"/>
          </a:pPr>
          <a:r>
            <a:rPr lang="hu" sz="1600" b="0" i="0" u="none" strike="noStrike">
              <a:latin typeface="Verdana"/>
            </a:rPr>
            <a:t>Villamosvonal Lettországban</a:t>
          </a:r>
        </a:p>
      </dgm:t>
    </dgm:pt>
    <dgm:pt modelId="{CCDF4335-7057-43D6-B8E9-4F50985DA987}" type="sibTrans" cxnId="{7D92B0C8-D657-4AE8-B762-BEA5364BAE11}">
      <dgm:prSet/>
      <dgm:spPr/>
      <dgm:t>
        <a:bodyPr/>
        <a:lstStyle/>
        <a:p>
          <a:endParaRPr lang="en-GB"/>
        </a:p>
      </dgm:t>
    </dgm:pt>
    <dgm:pt modelId="{58AB5224-5759-4EDC-9F25-B4D9BC6C9D3F}" type="sibTrans" cxnId="{39985594-88FA-45A5-995F-B010001B1FD1}">
      <dgm:prSet/>
      <dgm:spPr/>
      <dgm:t>
        <a:bodyPr/>
        <a:lstStyle/>
        <a:p>
          <a:endParaRPr lang="en-GB"/>
        </a:p>
      </dgm:t>
    </dgm:pt>
    <dgm:pt modelId="{B28E382E-0E8C-4BAF-9D37-A8086FDD17EA}" type="parTrans" cxnId="{EECB1A27-F76D-473C-A0FB-DA25221339D4}">
      <dgm:prSet/>
      <dgm:spPr/>
      <dgm:t>
        <a:bodyPr/>
        <a:lstStyle/>
        <a:p>
          <a:endParaRPr lang="en-GB"/>
        </a:p>
      </dgm:t>
    </dgm:pt>
    <dgm:pt modelId="{A3C77468-9EFE-4349-8236-0BCD5BC80633}">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endParaRPr lang="en-GB" sz="1800"/>
        </a:p>
      </dgm:t>
    </dgm:pt>
    <dgm:pt modelId="{B3B818D6-5EA3-4C9A-A69A-5835AB1307A7}" type="sibTrans" cxnId="{EECB1A27-F76D-473C-A0FB-DA25221339D4}">
      <dgm:prSet/>
      <dgm:spPr/>
      <dgm:t>
        <a:bodyPr/>
        <a:lstStyle/>
        <a:p>
          <a:endParaRPr lang="en-GB"/>
        </a:p>
      </dgm:t>
    </dgm:pt>
    <dgm:pt modelId="{724C239E-1496-49E1-A0CD-1CF3B8A70760}" type="sibTrans" cxnId="{3D4EBAC7-4A37-4A1C-979C-1E31B562B667}">
      <dgm:prSet/>
      <dgm:spPr/>
      <dgm:t>
        <a:bodyPr/>
        <a:lstStyle/>
        <a:p>
          <a:endParaRPr lang="en-GB"/>
        </a:p>
      </dgm:t>
    </dgm:pt>
    <dgm:pt modelId="{0C75A029-46E9-49FA-8E07-4E2A89E0EF98}" type="parTrans" cxnId="{3AED5FF9-7759-41CF-98D5-C31A44EAB6F3}">
      <dgm:prSet/>
      <dgm:spPr/>
      <dgm:t>
        <a:bodyPr/>
        <a:lstStyle/>
        <a:p>
          <a:endParaRPr lang="en-GB"/>
        </a:p>
      </dgm:t>
    </dgm:pt>
    <dgm:pt modelId="{CDF62586-C7A9-492C-A5C9-4598ACB190C9}">
      <dgm:prSet custT="1"/>
      <dgm:spPr>
        <a:solidFill>
          <a:srgbClr val="0F5494"/>
        </a:solidFill>
        <a:ln w="25400" cap="flat" cmpd="sng" algn="ctr">
          <a:solidFill>
            <a:schemeClr val="accent1">
              <a:hueOff val="0"/>
              <a:satOff val="0"/>
              <a:lumOff val="0"/>
              <a:alphaOff val="0"/>
            </a:schemeClr>
          </a:solidFill>
          <a:prstDash val="solid"/>
        </a:ln>
      </dgm:spPr>
      <dgm:t>
        <a:bodyPr>
          <a:noAutofit/>
        </a:bodyPr>
        <a:lstStyle/>
        <a:p>
          <a:pPr rtl="0"/>
          <a:r>
            <a:rPr lang="hu" sz="2200" b="1" i="0" u="none" strike="noStrike">
              <a:latin typeface="Verdana"/>
            </a:rPr>
            <a:t>2021-2027</a:t>
          </a:r>
          <a:r>
            <a:rPr lang="hu" sz="2200" b="0" i="0" u="none" strike="noStrike">
              <a:latin typeface="Verdana"/>
            </a:rPr>
            <a:t> </a:t>
          </a:r>
          <a:endParaRPr lang="en-GB"/>
        </a:p>
      </dgm:t>
    </dgm:pt>
    <dgm:pt modelId="{B9E4AA7E-BD86-4A88-A82E-4874656DE53E}" type="parTrans" cxnId="{41CE58C0-2655-4D3B-9898-2713C2750369}">
      <dgm:prSet/>
      <dgm:spPr/>
      <dgm:t>
        <a:bodyPr/>
        <a:lstStyle/>
        <a:p>
          <a:endParaRPr lang="en-GB"/>
        </a:p>
      </dgm:t>
    </dgm:pt>
    <dgm:pt modelId="{E7595A2D-EB6C-47A9-AC9B-ED36E96111F2}">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900" b="0" i="0" u="none" strike="noStrike" dirty="0">
              <a:latin typeface="Verdana"/>
            </a:rPr>
            <a:t>A jóváhagyott programok között szerepel a paktumok kidolgozására vonatkozó kötelezettségvállalás: Portugália, Horvátország, Magyarország, Szlovákia és Lettország</a:t>
          </a:r>
        </a:p>
      </dgm:t>
    </dgm:pt>
    <dgm:pt modelId="{40A20D15-20CC-4FB5-9AE6-0CBD34E0B8B9}" type="sibTrans" cxnId="{41CE58C0-2655-4D3B-9898-2713C2750369}">
      <dgm:prSet/>
      <dgm:spPr/>
      <dgm:t>
        <a:bodyPr/>
        <a:lstStyle/>
        <a:p>
          <a:endParaRPr lang="en-GB"/>
        </a:p>
      </dgm:t>
    </dgm:pt>
    <dgm:pt modelId="{FBC0C8B6-5DC7-44E2-9000-16BE2FE88127}" type="parTrans" cxnId="{6170B48F-B87B-41A0-8303-799327DA3217}">
      <dgm:prSet/>
      <dgm:spPr/>
      <dgm:t>
        <a:bodyPr/>
        <a:lstStyle/>
        <a:p>
          <a:endParaRPr lang="en-GB"/>
        </a:p>
      </dgm:t>
    </dgm:pt>
    <dgm:pt modelId="{9064C078-C759-405C-A9E4-D697E303D0A7}">
      <dgm:prSet custT="1"/>
      <dgm:spPr>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dgm:spPr>
      <dgm:t>
        <a:bodyPr>
          <a:noAutofit/>
        </a:bodyPr>
        <a:lstStyle/>
        <a:p>
          <a:pPr rtl="0"/>
          <a:r>
            <a:rPr lang="hu" sz="1900" b="0" i="0" u="none" strike="noStrike" dirty="0">
              <a:latin typeface="Verdana"/>
            </a:rPr>
            <a:t>2024: A DG REGIO elindít egy Helpdesket (Ügyfélszolgálati vonalat)</a:t>
          </a:r>
        </a:p>
      </dgm:t>
    </dgm:pt>
    <dgm:pt modelId="{4A5DB410-AE2E-4F55-A9F9-3F5FF5644C5A}" type="sibTrans" cxnId="{6170B48F-B87B-41A0-8303-799327DA3217}">
      <dgm:prSet/>
      <dgm:spPr/>
      <dgm:t>
        <a:bodyPr/>
        <a:lstStyle/>
        <a:p>
          <a:endParaRPr lang="en-GB"/>
        </a:p>
      </dgm:t>
    </dgm:pt>
    <dgm:pt modelId="{82B7B325-DA31-4A4A-B273-85A239BBF555}" type="sibTrans" cxnId="{3AED5FF9-7759-41CF-98D5-C31A44EAB6F3}">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3AFFE123-A624-4214-8DE1-1D496F750767}" srcId="{CABF2F0B-6365-4F2D-B657-CD033415870A}" destId="{74D3994C-49EA-4B01-B89F-170BB2A93C06}" srcOrd="1" destOrd="0" parTransId="{590E7BE3-5D2A-4645-8B70-A85069F85A03}" sibTransId="{04DB8E15-192A-4CEE-BA8D-F81E045BAD33}"/>
    <dgm:cxn modelId="{EECB1A27-F76D-473C-A0FB-DA25221339D4}" srcId="{C1144EDB-CE0D-4B1A-930C-DBF9666C5A91}" destId="{A3C77468-9EFE-4349-8236-0BCD5BC80633}" srcOrd="2" destOrd="0" parTransId="{B28E382E-0E8C-4BAF-9D37-A8086FDD17EA}" sibTransId="{B3B818D6-5EA3-4C9A-A69A-5835AB1307A7}"/>
    <dgm:cxn modelId="{6D558940-FE3F-4872-A64C-40FDFB021DEE}" type="presOf" srcId="{CABF2F0B-6365-4F2D-B657-CD033415870A}" destId="{E627AE1B-7042-40BD-9801-6D11F739C0C0}" srcOrd="0" destOrd="1" presId="urn:microsoft.com/office/officeart/2005/8/layout/hList1"/>
    <dgm:cxn modelId="{77B42E4B-8EBD-4341-9E52-3C654884FC44}" type="presOf" srcId="{A3C77468-9EFE-4349-8236-0BCD5BC80633}" destId="{E627AE1B-7042-40BD-9801-6D11F739C0C0}" srcOrd="0" destOrd="5" presId="urn:microsoft.com/office/officeart/2005/8/layout/hList1"/>
    <dgm:cxn modelId="{BB0E9670-4FA2-4F60-9BE0-98ED6FF0904A}" type="presOf" srcId="{CDF62586-C7A9-492C-A5C9-4598ACB190C9}" destId="{4818327E-2F18-46D1-BE9C-0E53C219DA10}" srcOrd="0" destOrd="0" presId="urn:microsoft.com/office/officeart/2005/8/layout/hList1"/>
    <dgm:cxn modelId="{6170B48F-B87B-41A0-8303-799327DA3217}" srcId="{CDF62586-C7A9-492C-A5C9-4598ACB190C9}" destId="{9064C078-C759-405C-A9E4-D697E303D0A7}" srcOrd="1" destOrd="0" parTransId="{FBC0C8B6-5DC7-44E2-9000-16BE2FE88127}" sibTransId="{4A5DB410-AE2E-4F55-A9F9-3F5FF5644C5A}"/>
    <dgm:cxn modelId="{39985594-88FA-45A5-995F-B010001B1FD1}" srcId="{C1144EDB-CE0D-4B1A-930C-DBF9666C5A91}" destId="{CABF2F0B-6365-4F2D-B657-CD033415870A}" srcOrd="1" destOrd="0" parTransId="{BFC25BB9-8366-4C08-98DA-9B369F4EC1CD}" sibTransId="{58AB5224-5759-4EDC-9F25-B4D9BC6C9D3F}"/>
    <dgm:cxn modelId="{2D79069B-3E4C-4D88-91CA-A90FE958A473}" type="presOf" srcId="{D4F35424-89E2-4829-A3C8-5DF5589D7D4F}" destId="{E627AE1B-7042-40BD-9801-6D11F739C0C0}" srcOrd="0" destOrd="2" presId="urn:microsoft.com/office/officeart/2005/8/layout/hList1"/>
    <dgm:cxn modelId="{BA15C5A5-E8D7-4C4C-BB8C-F2A36EC2D8D7}" type="presOf" srcId="{992B42A7-A283-4BB8-94EC-C2A46A910EA6}" destId="{E627AE1B-7042-40BD-9801-6D11F739C0C0}" srcOrd="0" destOrd="4" presId="urn:microsoft.com/office/officeart/2005/8/layout/hList1"/>
    <dgm:cxn modelId="{41CE58C0-2655-4D3B-9898-2713C2750369}" srcId="{CDF62586-C7A9-492C-A5C9-4598ACB190C9}" destId="{E7595A2D-EB6C-47A9-AC9B-ED36E96111F2}" srcOrd="0" destOrd="0" parTransId="{B9E4AA7E-BD86-4A88-A82E-4874656DE53E}" sibTransId="{40A20D15-20CC-4FB5-9AE6-0CBD34E0B8B9}"/>
    <dgm:cxn modelId="{3D4EBAC7-4A37-4A1C-979C-1E31B562B667}" srcId="{9135E755-4C32-44A5-B219-FF60FBEA1412}" destId="{C1144EDB-CE0D-4B1A-930C-DBF9666C5A91}" srcOrd="0" destOrd="0" parTransId="{565C3E08-6453-4864-9DDC-27EAA0E9DDC8}" sibTransId="{724C239E-1496-49E1-A0CD-1CF3B8A70760}"/>
    <dgm:cxn modelId="{7D92B0C8-D657-4AE8-B762-BEA5364BAE11}" srcId="{CABF2F0B-6365-4F2D-B657-CD033415870A}" destId="{992B42A7-A283-4BB8-94EC-C2A46A910EA6}" srcOrd="2" destOrd="0" parTransId="{1BFCF735-0E92-4165-826F-73C1A61BC3C3}" sibTransId="{CCDF4335-7057-43D6-B8E9-4F50985DA987}"/>
    <dgm:cxn modelId="{1DFA4FC9-7B6C-4E20-BFD6-E07573566D5B}" type="presOf" srcId="{E7595A2D-EB6C-47A9-AC9B-ED36E96111F2}" destId="{E313BC2B-E703-459D-BD14-FBB92C645FF3}" srcOrd="0" destOrd="0" presId="urn:microsoft.com/office/officeart/2005/8/layout/hList1"/>
    <dgm:cxn modelId="{4551C2CB-E64C-4C60-B231-ADBD151A3F62}" type="presOf" srcId="{9135E755-4C32-44A5-B219-FF60FBEA1412}" destId="{C3ECF6B6-CAFA-4003-8840-A2E7EF9A456F}" srcOrd="0" destOrd="0" presId="urn:microsoft.com/office/officeart/2005/8/layout/hList1"/>
    <dgm:cxn modelId="{6AAAC5D5-F805-4E30-A4CC-69586CDDC4C8}" srcId="{C1144EDB-CE0D-4B1A-930C-DBF9666C5A91}" destId="{8BCB057C-FDC6-4DCF-A3AC-DC0F74D3133E}" srcOrd="0" destOrd="0" parTransId="{75B59195-C4F9-4041-93AD-CD5DCC108E7D}" sibTransId="{09C1842B-2E24-4126-AD5E-12137770AF51}"/>
    <dgm:cxn modelId="{B3FF4EDC-6659-4BA9-80F1-0FFB300AE233}" type="presOf" srcId="{C1144EDB-CE0D-4B1A-930C-DBF9666C5A91}" destId="{EA0191FB-5268-44FC-BB66-3A68AF423C67}" srcOrd="0" destOrd="0" presId="urn:microsoft.com/office/officeart/2005/8/layout/hList1"/>
    <dgm:cxn modelId="{D1226AE2-D340-444D-9540-8B2B06E5E49F}" srcId="{CABF2F0B-6365-4F2D-B657-CD033415870A}" destId="{D4F35424-89E2-4829-A3C8-5DF5589D7D4F}" srcOrd="0" destOrd="0" parTransId="{1C6A8F24-13D0-43F1-9327-3A25C0B13AE8}" sibTransId="{33F17E07-1AE9-410D-B0C0-E62022F35E15}"/>
    <dgm:cxn modelId="{BB3640E3-B4B7-4C33-8F90-6F72FE84634A}" type="presOf" srcId="{8BCB057C-FDC6-4DCF-A3AC-DC0F74D3133E}" destId="{E627AE1B-7042-40BD-9801-6D11F739C0C0}" srcOrd="0" destOrd="0" presId="urn:microsoft.com/office/officeart/2005/8/layout/hList1"/>
    <dgm:cxn modelId="{C25174EB-0725-4046-89F8-1D75FF921305}" type="presOf" srcId="{74D3994C-49EA-4B01-B89F-170BB2A93C06}" destId="{E627AE1B-7042-40BD-9801-6D11F739C0C0}" srcOrd="0" destOrd="3" presId="urn:microsoft.com/office/officeart/2005/8/layout/hList1"/>
    <dgm:cxn modelId="{3AED5FF9-7759-41CF-98D5-C31A44EAB6F3}" srcId="{9135E755-4C32-44A5-B219-FF60FBEA1412}" destId="{CDF62586-C7A9-492C-A5C9-4598ACB190C9}" srcOrd="1" destOrd="0" parTransId="{0C75A029-46E9-49FA-8E07-4E2A89E0EF98}" sibTransId="{82B7B325-DA31-4A4A-B273-85A239BBF555}"/>
    <dgm:cxn modelId="{3425BCFD-1C6C-4C38-A00F-078BE6AAA5B2}" type="presOf" srcId="{9064C078-C759-405C-A9E4-D697E303D0A7}" destId="{E313BC2B-E703-459D-BD14-FBB92C645FF3}" srcOrd="0" destOrd="1" presId="urn:microsoft.com/office/officeart/2005/8/layout/hList1"/>
    <dgm:cxn modelId="{50783F72-08BB-4536-9BD7-D34D2F047FC7}" type="presParOf" srcId="{C3ECF6B6-CAFA-4003-8840-A2E7EF9A456F}" destId="{056EDCD2-7D11-46D5-85B5-63AF20376B04}" srcOrd="0" destOrd="0" presId="urn:microsoft.com/office/officeart/2005/8/layout/hList1"/>
    <dgm:cxn modelId="{0E095912-EFFA-4AF9-B5DA-04C994F81EC4}" type="presParOf" srcId="{056EDCD2-7D11-46D5-85B5-63AF20376B04}" destId="{EA0191FB-5268-44FC-BB66-3A68AF423C67}" srcOrd="0" destOrd="0" presId="urn:microsoft.com/office/officeart/2005/8/layout/hList1"/>
    <dgm:cxn modelId="{1528FEA1-F9A2-4871-AC35-3C75A35975D3}" type="presParOf" srcId="{056EDCD2-7D11-46D5-85B5-63AF20376B04}" destId="{E627AE1B-7042-40BD-9801-6D11F739C0C0}" srcOrd="1" destOrd="0" presId="urn:microsoft.com/office/officeart/2005/8/layout/hList1"/>
    <dgm:cxn modelId="{DBE42195-14CA-4271-9DA9-A20E5D802DF6}" type="presParOf" srcId="{C3ECF6B6-CAFA-4003-8840-A2E7EF9A456F}" destId="{5DAF2609-1777-4E92-A1AC-298902D6CEA4}" srcOrd="1" destOrd="0" presId="urn:microsoft.com/office/officeart/2005/8/layout/hList1"/>
    <dgm:cxn modelId="{68C5344D-0D67-4A0C-8142-193CE2904087}" type="presParOf" srcId="{C3ECF6B6-CAFA-4003-8840-A2E7EF9A456F}" destId="{55CCBF94-561A-41DE-A569-FC86568D6C64}" srcOrd="2" destOrd="0" presId="urn:microsoft.com/office/officeart/2005/8/layout/hList1"/>
    <dgm:cxn modelId="{5A770A45-5FC4-4963-9E5C-62FDAFD1C4EF}" type="presParOf" srcId="{55CCBF94-561A-41DE-A569-FC86568D6C64}" destId="{4818327E-2F18-46D1-BE9C-0E53C219DA10}" srcOrd="0" destOrd="0" presId="urn:microsoft.com/office/officeart/2005/8/layout/hList1"/>
    <dgm:cxn modelId="{D18DC5C6-CFD7-4F68-9641-40D91D034B4F}"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55B75EF-A2E1-44DB-BE63-C5798489C488}" type="parTrans" cxnId="{EB8154D5-E6F0-47B5-B5B3-4059CC114555}">
      <dgm:prSet/>
      <dgm:spPr/>
      <dgm:t>
        <a:bodyPr/>
        <a:lstStyle/>
        <a:p>
          <a:endParaRPr lang="en-GB"/>
        </a:p>
      </dgm:t>
    </dgm:pt>
    <dgm:pt modelId="{66FD4B13-F356-40DD-A19F-A9FAC1036FA6}">
      <dgm:prSet custT="1"/>
      <dgm:spPr>
        <a:solidFill>
          <a:srgbClr val="056731"/>
        </a:solidFill>
        <a:ln w="25400" cap="flat" cmpd="sng" algn="ctr">
          <a:solidFill>
            <a:schemeClr val="lt1">
              <a:hueOff val="0"/>
              <a:satOff val="0"/>
              <a:lumOff val="0"/>
              <a:alphaOff val="0"/>
            </a:schemeClr>
          </a:solidFill>
          <a:prstDash val="solid"/>
        </a:ln>
      </dgm:spPr>
      <dgm:t>
        <a:bodyPr>
          <a:noAutofit/>
        </a:bodyPr>
        <a:lstStyle/>
        <a:p>
          <a:pPr rtl="0"/>
          <a:r>
            <a:rPr lang="hu" sz="1100" b="0" i="0" u="none" strike="noStrike">
              <a:latin typeface="Verdana"/>
            </a:rPr>
            <a:t>Igényfelmérés</a:t>
          </a:r>
        </a:p>
      </dgm:t>
    </dgm:pt>
    <dgm:pt modelId="{A7728F0D-908D-4E54-82FC-9AEC4B1889FD}" type="sibTrans" cxnId="{EB8154D5-E6F0-47B5-B5B3-4059CC114555}">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468B340B-7152-47EF-BCBF-3649BB3959A6}" type="parTrans" cxnId="{E32A1D94-73BF-494A-AD6B-F4DE6BACCC3D}">
      <dgm:prSet/>
      <dgm:spPr/>
      <dgm:t>
        <a:bodyPr/>
        <a:lstStyle/>
        <a:p>
          <a:endParaRPr lang="en-GB"/>
        </a:p>
      </dgm:t>
    </dgm:pt>
    <dgm:pt modelId="{B1D06857-F745-4B93-A848-4A44AA061A1C}">
      <dgm:prSet custT="1"/>
      <dgm:spPr>
        <a:solidFill>
          <a:srgbClr val="2BA966"/>
        </a:solidFill>
        <a:ln w="25400" cap="flat" cmpd="sng" algn="ctr">
          <a:solidFill>
            <a:schemeClr val="lt1">
              <a:hueOff val="0"/>
              <a:satOff val="0"/>
              <a:lumOff val="0"/>
              <a:alphaOff val="0"/>
            </a:schemeClr>
          </a:solidFill>
          <a:prstDash val="solid"/>
        </a:ln>
      </dgm:spPr>
      <dgm:t>
        <a:bodyPr>
          <a:noAutofit/>
        </a:bodyPr>
        <a:lstStyle/>
        <a:p>
          <a:pPr rtl="0"/>
          <a:r>
            <a:rPr lang="hu" sz="1100" b="0" i="0" u="none" strike="noStrike">
              <a:latin typeface="Verdana"/>
            </a:rPr>
            <a:t>Pályázat előkészítése</a:t>
          </a:r>
          <a:endParaRPr lang="en-GB"/>
        </a:p>
      </dgm:t>
    </dgm:pt>
    <dgm:pt modelId="{3CC425BC-9B66-45B4-8D94-A4052CC4A5E2}" type="sibTrans" cxnId="{E32A1D94-73BF-494A-AD6B-F4DE6BACCC3D}">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930200A2-CE0B-4655-BCEA-1934A734FA88}" type="parTrans" cxnId="{28A7709B-8B23-4A4C-8C5B-BE3EC7A75836}">
      <dgm:prSet/>
      <dgm:spPr/>
      <dgm:t>
        <a:bodyPr/>
        <a:lstStyle/>
        <a:p>
          <a:endParaRPr lang="en-GB"/>
        </a:p>
      </dgm:t>
    </dgm:pt>
    <dgm:pt modelId="{01A0FD1E-14C2-44EF-ACCE-894DB64120FE}">
      <dgm:prSet custT="1"/>
      <dgm:spPr>
        <a:solidFill>
          <a:srgbClr val="B5B900"/>
        </a:solidFill>
        <a:ln w="25400" cap="flat" cmpd="sng" algn="ctr">
          <a:solidFill>
            <a:schemeClr val="lt1">
              <a:hueOff val="0"/>
              <a:satOff val="0"/>
              <a:lumOff val="0"/>
              <a:alphaOff val="0"/>
            </a:schemeClr>
          </a:solidFill>
          <a:prstDash val="solid"/>
        </a:ln>
      </dgm:spPr>
      <dgm:t>
        <a:bodyPr>
          <a:noAutofit/>
        </a:bodyPr>
        <a:lstStyle/>
        <a:p>
          <a:pPr rtl="0"/>
          <a:r>
            <a:rPr lang="hu" sz="1100" b="0" i="0" u="none" strike="noStrike">
              <a:latin typeface="Verdana"/>
            </a:rPr>
            <a:t>Szerződés odaítélése </a:t>
          </a:r>
          <a:endParaRPr lang="en-GB"/>
        </a:p>
      </dgm:t>
    </dgm:pt>
    <dgm:pt modelId="{7331D5E1-F7D9-4EB7-8273-997C93913DBD}" type="sibTrans" cxnId="{28A7709B-8B23-4A4C-8C5B-BE3EC7A75836}">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FCA12395-C547-4299-9ED5-DF2AE22E2EAE}" type="parTrans" cxnId="{DBD7ECE8-A0C3-43DB-B59A-FF5582636B7C}">
      <dgm:prSet/>
      <dgm:spPr/>
      <dgm:t>
        <a:bodyPr/>
        <a:lstStyle/>
        <a:p>
          <a:endParaRPr lang="en-GB"/>
        </a:p>
      </dgm:t>
    </dgm:pt>
    <dgm:pt modelId="{175506F0-BE34-418A-8F42-E2FF4EA9B887}">
      <dgm:prSet custT="1"/>
      <dgm:spPr>
        <a:solidFill>
          <a:srgbClr val="93397F"/>
        </a:solidFill>
        <a:ln w="25400" cap="flat" cmpd="sng" algn="ctr">
          <a:solidFill>
            <a:schemeClr val="lt1">
              <a:hueOff val="0"/>
              <a:satOff val="0"/>
              <a:lumOff val="0"/>
              <a:alphaOff val="0"/>
            </a:schemeClr>
          </a:solidFill>
          <a:prstDash val="solid"/>
        </a:ln>
      </dgm:spPr>
      <dgm:t>
        <a:bodyPr>
          <a:noAutofit/>
        </a:bodyPr>
        <a:lstStyle/>
        <a:p>
          <a:pPr rtl="0"/>
          <a:r>
            <a:rPr lang="hu" sz="1100" b="0" i="0" u="none" strike="noStrike">
              <a:latin typeface="Verdana"/>
            </a:rPr>
            <a:t>Szerződés végrehajtása</a:t>
          </a:r>
        </a:p>
      </dgm:t>
    </dgm:pt>
    <dgm:pt modelId="{6B886733-0214-4B49-9213-60D4434CC27A}" type="sibTrans" cxnId="{DBD7ECE8-A0C3-43DB-B59A-FF5582636B7C}">
      <dgm:prSet custT="1"/>
      <dgm:spPr>
        <a:solidFill>
          <a:srgbClr val="E2E2E4"/>
        </a:solidFill>
        <a:ln>
          <a:solidFill>
            <a:schemeClr val="bg2"/>
          </a:solidFill>
        </a:ln>
      </dgm:spPr>
      <dgm:t>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gm:t>
    </dgm:pt>
    <dgm:pt modelId="{15EA0FDF-F921-4D51-84E2-5C6B868FFDF8}" type="parTrans" cxnId="{12D19830-CCB4-43CB-80E9-6EB4B3AA8E0F}">
      <dgm:prSet/>
      <dgm:spPr/>
      <dgm:t>
        <a:bodyPr/>
        <a:lstStyle/>
        <a:p>
          <a:endParaRPr lang="en-GB"/>
        </a:p>
      </dgm:t>
    </dgm:pt>
    <dgm:pt modelId="{6F16E66A-24DA-4F01-8F4F-4E19B0062B0E}">
      <dgm:prSet custT="1"/>
      <dgm:spPr>
        <a:solidFill>
          <a:srgbClr val="4E4084"/>
        </a:solidFill>
        <a:ln w="25400" cap="flat" cmpd="sng" algn="ctr">
          <a:solidFill>
            <a:schemeClr val="lt1">
              <a:hueOff val="0"/>
              <a:satOff val="0"/>
              <a:lumOff val="0"/>
              <a:alphaOff val="0"/>
            </a:schemeClr>
          </a:solidFill>
          <a:prstDash val="solid"/>
        </a:ln>
      </dgm:spPr>
      <dgm:t>
        <a:bodyPr>
          <a:noAutofit/>
        </a:bodyPr>
        <a:lstStyle/>
        <a:p>
          <a:pPr rtl="0"/>
          <a:r>
            <a:rPr lang="hu" sz="1100" b="0" i="0" u="none" strike="noStrike">
              <a:latin typeface="Verdana"/>
            </a:rPr>
            <a:t>Kifizetések és végső elszámolás </a:t>
          </a:r>
        </a:p>
      </dgm:t>
    </dgm:pt>
    <dgm:pt modelId="{866CC43A-02AA-4523-9513-25FC228C3760}" type="sibTrans" cxnId="{12D19830-CCB4-43CB-80E9-6EB4B3AA8E0F}">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55E91608-5EDF-4DEA-BF2D-8F670E9C14E9}" type="presOf" srcId="{A7728F0D-908D-4E54-82FC-9AEC4B1889FD}" destId="{96A59011-E198-493E-9D4F-E213AEA25CFF}" srcOrd="0" destOrd="0" presId="urn:microsoft.com/office/officeart/2005/8/layout/process1"/>
    <dgm:cxn modelId="{12D19830-CCB4-43CB-80E9-6EB4B3AA8E0F}" srcId="{B80FBE4D-620D-40CA-A099-00B56A569D43}" destId="{6F16E66A-24DA-4F01-8F4F-4E19B0062B0E}" srcOrd="4" destOrd="0" parTransId="{15EA0FDF-F921-4D51-84E2-5C6B868FFDF8}" sibTransId="{866CC43A-02AA-4523-9513-25FC228C3760}"/>
    <dgm:cxn modelId="{03012064-FA12-443C-9A54-DFC29845D895}" type="presOf" srcId="{3CC425BC-9B66-45B4-8D94-A4052CC4A5E2}" destId="{661B323F-9305-453D-803F-751247340C46}" srcOrd="0" destOrd="0" presId="urn:microsoft.com/office/officeart/2005/8/layout/process1"/>
    <dgm:cxn modelId="{5AA30565-1C37-4CBE-BD65-C40C9D084A9D}" type="presOf" srcId="{6B886733-0214-4B49-9213-60D4434CC27A}" destId="{6F86736D-3D79-407E-9D34-FCAFB16DD65F}" srcOrd="0" destOrd="0" presId="urn:microsoft.com/office/officeart/2005/8/layout/process1"/>
    <dgm:cxn modelId="{5A6E7769-26D4-42D1-8E91-AB397790AD8D}" type="presOf" srcId="{3CC425BC-9B66-45B4-8D94-A4052CC4A5E2}" destId="{801D7B1A-ABE7-4C98-A836-4EB84A6450D9}" srcOrd="1" destOrd="0" presId="urn:microsoft.com/office/officeart/2005/8/layout/process1"/>
    <dgm:cxn modelId="{BAE1774A-B24E-449B-B91C-57444B9F688B}" type="presOf" srcId="{A7728F0D-908D-4E54-82FC-9AEC4B1889FD}" destId="{660E5360-3E52-4F41-9B31-084E4A3610BF}" srcOrd="1" destOrd="0" presId="urn:microsoft.com/office/officeart/2005/8/layout/process1"/>
    <dgm:cxn modelId="{29F14D4C-6872-4652-9248-B6AB1DB49A23}" type="presOf" srcId="{6B886733-0214-4B49-9213-60D4434CC27A}" destId="{22C81F9D-2292-476B-A157-F8CD123F4410}" srcOrd="1" destOrd="0" presId="urn:microsoft.com/office/officeart/2005/8/layout/process1"/>
    <dgm:cxn modelId="{D4CB9052-AE8B-48B1-8A3B-3CCD14F483FE}" type="presOf" srcId="{175506F0-BE34-418A-8F42-E2FF4EA9B887}" destId="{5F4925F0-3CC4-49FE-B197-E0DF30B338BD}" srcOrd="0" destOrd="0" presId="urn:microsoft.com/office/officeart/2005/8/layout/process1"/>
    <dgm:cxn modelId="{0416C55A-D37D-4D04-8C86-B99B71E06E78}" type="presOf" srcId="{B80FBE4D-620D-40CA-A099-00B56A569D43}" destId="{CCC8F765-D33E-4E2F-81F5-20A4411CE4F5}" srcOrd="0" destOrd="0" presId="urn:microsoft.com/office/officeart/2005/8/layout/process1"/>
    <dgm:cxn modelId="{D3D0E17F-1E25-430E-8FBF-E8462E67F767}" type="presOf" srcId="{6F16E66A-24DA-4F01-8F4F-4E19B0062B0E}" destId="{DDC81AD9-6267-498E-8EE0-938DE30AE5EB}" srcOrd="0" destOrd="0" presId="urn:microsoft.com/office/officeart/2005/8/layout/process1"/>
    <dgm:cxn modelId="{303CFC8B-0F13-4C6B-942C-DF2458205AA3}" type="presOf" srcId="{01A0FD1E-14C2-44EF-ACCE-894DB64120FE}" destId="{A22B4A2B-101A-44DF-BC35-A4048D6DB292}" srcOrd="0" destOrd="0" presId="urn:microsoft.com/office/officeart/2005/8/layout/process1"/>
    <dgm:cxn modelId="{09929E90-9B29-4708-937D-683FB2AA5D25}" type="presOf" srcId="{7331D5E1-F7D9-4EB7-8273-997C93913DBD}" destId="{5454CF91-6A78-444B-81E2-D234E7EF4FF3}" srcOrd="0" destOrd="0" presId="urn:microsoft.com/office/officeart/2005/8/layout/process1"/>
    <dgm:cxn modelId="{E32A1D94-73BF-494A-AD6B-F4DE6BACCC3D}" srcId="{B80FBE4D-620D-40CA-A099-00B56A569D43}" destId="{B1D06857-F745-4B93-A848-4A44AA061A1C}" srcOrd="1" destOrd="0" parTransId="{468B340B-7152-47EF-BCBF-3649BB3959A6}" sibTransId="{3CC425BC-9B66-45B4-8D94-A4052CC4A5E2}"/>
    <dgm:cxn modelId="{28A7709B-8B23-4A4C-8C5B-BE3EC7A75836}" srcId="{B80FBE4D-620D-40CA-A099-00B56A569D43}" destId="{01A0FD1E-14C2-44EF-ACCE-894DB64120FE}" srcOrd="2" destOrd="0" parTransId="{930200A2-CE0B-4655-BCEA-1934A734FA88}" sibTransId="{7331D5E1-F7D9-4EB7-8273-997C93913DBD}"/>
    <dgm:cxn modelId="{AA6D60A7-EF35-47F1-92A0-EEE1FD7435EC}" type="presOf" srcId="{66FD4B13-F356-40DD-A19F-A9FAC1036FA6}" destId="{2B7561D6-4E76-43FD-BAA9-740E53FA7B31}" srcOrd="0" destOrd="0" presId="urn:microsoft.com/office/officeart/2005/8/layout/process1"/>
    <dgm:cxn modelId="{62AA37AC-ECBD-4C53-9990-70B8057F4AF6}" type="presOf" srcId="{B1D06857-F745-4B93-A848-4A44AA061A1C}" destId="{7A91F3C2-8491-434C-8BEA-15C7583CE658}" srcOrd="0" destOrd="0" presId="urn:microsoft.com/office/officeart/2005/8/layout/process1"/>
    <dgm:cxn modelId="{A3E675B0-8EA0-49DB-8B18-378C909CE387}" type="presOf" srcId="{7331D5E1-F7D9-4EB7-8273-997C93913DBD}" destId="{551CE429-D651-4524-A2E5-E9BF8E2AA699}" srcOrd="1" destOrd="0" presId="urn:microsoft.com/office/officeart/2005/8/layout/process1"/>
    <dgm:cxn modelId="{EB8154D5-E6F0-47B5-B5B3-4059CC114555}" srcId="{B80FBE4D-620D-40CA-A099-00B56A569D43}" destId="{66FD4B13-F356-40DD-A19F-A9FAC1036FA6}" srcOrd="0" destOrd="0" parTransId="{655B75EF-A2E1-44DB-BE63-C5798489C488}" sibTransId="{A7728F0D-908D-4E54-82FC-9AEC4B1889FD}"/>
    <dgm:cxn modelId="{DBD7ECE8-A0C3-43DB-B59A-FF5582636B7C}" srcId="{B80FBE4D-620D-40CA-A099-00B56A569D43}" destId="{175506F0-BE34-418A-8F42-E2FF4EA9B887}" srcOrd="3" destOrd="0" parTransId="{FCA12395-C547-4299-9ED5-DF2AE22E2EAE}" sibTransId="{6B886733-0214-4B49-9213-60D4434CC27A}"/>
    <dgm:cxn modelId="{21B136AC-E471-4F8D-AC14-716AF21429E5}" type="presParOf" srcId="{CCC8F765-D33E-4E2F-81F5-20A4411CE4F5}" destId="{2B7561D6-4E76-43FD-BAA9-740E53FA7B31}" srcOrd="0" destOrd="0" presId="urn:microsoft.com/office/officeart/2005/8/layout/process1"/>
    <dgm:cxn modelId="{394BA0FB-D078-461F-A134-6844A5FC5F94}" type="presParOf" srcId="{CCC8F765-D33E-4E2F-81F5-20A4411CE4F5}" destId="{96A59011-E198-493E-9D4F-E213AEA25CFF}" srcOrd="1" destOrd="0" presId="urn:microsoft.com/office/officeart/2005/8/layout/process1"/>
    <dgm:cxn modelId="{2D88C007-3001-4990-B30D-9F4020A7B9B1}" type="presParOf" srcId="{96A59011-E198-493E-9D4F-E213AEA25CFF}" destId="{660E5360-3E52-4F41-9B31-084E4A3610BF}" srcOrd="0" destOrd="0" presId="urn:microsoft.com/office/officeart/2005/8/layout/process1"/>
    <dgm:cxn modelId="{70C3E024-537B-4247-805B-751FDABDF085}" type="presParOf" srcId="{CCC8F765-D33E-4E2F-81F5-20A4411CE4F5}" destId="{7A91F3C2-8491-434C-8BEA-15C7583CE658}" srcOrd="2" destOrd="0" presId="urn:microsoft.com/office/officeart/2005/8/layout/process1"/>
    <dgm:cxn modelId="{6D766138-5AD6-49AC-A039-954FF84CAC3A}" type="presParOf" srcId="{CCC8F765-D33E-4E2F-81F5-20A4411CE4F5}" destId="{661B323F-9305-453D-803F-751247340C46}" srcOrd="3" destOrd="0" presId="urn:microsoft.com/office/officeart/2005/8/layout/process1"/>
    <dgm:cxn modelId="{E4F579A3-B294-4C90-9FB0-5D34C77BDD3D}" type="presParOf" srcId="{661B323F-9305-453D-803F-751247340C46}" destId="{801D7B1A-ABE7-4C98-A836-4EB84A6450D9}" srcOrd="0" destOrd="0" presId="urn:microsoft.com/office/officeart/2005/8/layout/process1"/>
    <dgm:cxn modelId="{4553FB5A-AEAD-45F6-B202-9E93C5A885D2}" type="presParOf" srcId="{CCC8F765-D33E-4E2F-81F5-20A4411CE4F5}" destId="{A22B4A2B-101A-44DF-BC35-A4048D6DB292}" srcOrd="4" destOrd="0" presId="urn:microsoft.com/office/officeart/2005/8/layout/process1"/>
    <dgm:cxn modelId="{85B177EC-96E5-4EF6-B37A-49CF4B8B010C}" type="presParOf" srcId="{CCC8F765-D33E-4E2F-81F5-20A4411CE4F5}" destId="{5454CF91-6A78-444B-81E2-D234E7EF4FF3}" srcOrd="5" destOrd="0" presId="urn:microsoft.com/office/officeart/2005/8/layout/process1"/>
    <dgm:cxn modelId="{E30EBF5D-AED2-44D9-9C22-FEC312A641B5}" type="presParOf" srcId="{5454CF91-6A78-444B-81E2-D234E7EF4FF3}" destId="{551CE429-D651-4524-A2E5-E9BF8E2AA699}" srcOrd="0" destOrd="0" presId="urn:microsoft.com/office/officeart/2005/8/layout/process1"/>
    <dgm:cxn modelId="{5486E9C6-BD96-4E85-8FD6-2D95B9285668}" type="presParOf" srcId="{CCC8F765-D33E-4E2F-81F5-20A4411CE4F5}" destId="{5F4925F0-3CC4-49FE-B197-E0DF30B338BD}" srcOrd="6" destOrd="0" presId="urn:microsoft.com/office/officeart/2005/8/layout/process1"/>
    <dgm:cxn modelId="{1C84FB04-8778-4CBE-A56E-873051759022}" type="presParOf" srcId="{CCC8F765-D33E-4E2F-81F5-20A4411CE4F5}" destId="{6F86736D-3D79-407E-9D34-FCAFB16DD65F}" srcOrd="7" destOrd="0" presId="urn:microsoft.com/office/officeart/2005/8/layout/process1"/>
    <dgm:cxn modelId="{59CE6CE4-44F8-4049-9001-FF3A762BD570}" type="presParOf" srcId="{6F86736D-3D79-407E-9D34-FCAFB16DD65F}" destId="{22C81F9D-2292-476B-A157-F8CD123F4410}" srcOrd="0" destOrd="0" presId="urn:microsoft.com/office/officeart/2005/8/layout/process1"/>
    <dgm:cxn modelId="{E7293C07-B63A-48CE-B9C6-30C8B723CD5B}"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BF1F6DA-2F1F-420F-8D7B-6BA787D719C8}" type="parTrans" cxnId="{64C6279A-11A8-47F3-B0DB-DE40EEE25017}">
      <dgm:prSet/>
      <dgm:spPr/>
      <dgm:t>
        <a:bodyPr/>
        <a:lstStyle/>
        <a:p>
          <a:endParaRPr lang="en-GB"/>
        </a:p>
      </dgm:t>
    </dgm:pt>
    <dgm:pt modelId="{9987968B-39B5-4C70-84BC-8BC96B06D42C}">
      <dgm:prSet custT="1"/>
      <dgm:spPr>
        <a:solidFill>
          <a:srgbClr val="2AAC62"/>
        </a:solidFill>
        <a:ln w="25400" cap="flat" cmpd="sng" algn="ctr">
          <a:solidFill>
            <a:schemeClr val="lt1">
              <a:hueOff val="0"/>
              <a:satOff val="0"/>
              <a:lumOff val="0"/>
              <a:alphaOff val="0"/>
            </a:schemeClr>
          </a:solidFill>
          <a:prstDash val="solid"/>
        </a:ln>
      </dgm:spPr>
      <dgm:t>
        <a:bodyPr>
          <a:noAutofit/>
        </a:bodyPr>
        <a:lstStyle/>
        <a:p>
          <a:pPr rtl="0"/>
          <a:r>
            <a:rPr lang="hu" sz="1800" b="0" i="0" u="none" strike="noStrike" dirty="0">
              <a:latin typeface="Verdana"/>
            </a:rPr>
            <a:t>A korrupció, csalás vagy gyenge menedzsment és irányítás kockázatával járó projekt</a:t>
          </a:r>
          <a:endParaRPr lang="en-GB" sz="1800" dirty="0"/>
        </a:p>
      </dgm:t>
    </dgm:pt>
    <dgm:pt modelId="{F4BC015C-3292-4489-9EE2-AD53F617F168}" type="sibTrans" cxnId="{64C6279A-11A8-47F3-B0DB-DE40EEE25017}">
      <dgm:prSet/>
      <dgm:spPr/>
      <dgm:t>
        <a:bodyPr/>
        <a:lstStyle/>
        <a:p>
          <a:endParaRPr lang="en-GB"/>
        </a:p>
      </dgm:t>
    </dgm:pt>
    <dgm:pt modelId="{68BF7E04-7C2C-4CCC-998F-3CB18F3DAEB0}" type="parTrans" cxnId="{EAA0577F-2543-411D-825B-E4540DAF22B3}">
      <dgm:prSet/>
      <dgm:spPr/>
      <dgm:t>
        <a:bodyPr/>
        <a:lstStyle/>
        <a:p>
          <a:endParaRPr lang="en-GB"/>
        </a:p>
      </dgm:t>
    </dgm:pt>
    <dgm:pt modelId="{555CD952-710A-49BB-B3F6-B30D9AA19DE4}">
      <dgm:prSet custT="1"/>
      <dgm:spPr>
        <a:solidFill>
          <a:srgbClr val="9D4975"/>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Magas pénzértékű projekt</a:t>
          </a:r>
          <a:endParaRPr lang="en-GB"/>
        </a:p>
      </dgm:t>
    </dgm:pt>
    <dgm:pt modelId="{173C7051-18F5-4F5D-BD70-F87EF12FC830}" type="sibTrans" cxnId="{EAA0577F-2543-411D-825B-E4540DAF22B3}">
      <dgm:prSet/>
      <dgm:spPr/>
      <dgm:t>
        <a:bodyPr/>
        <a:lstStyle/>
        <a:p>
          <a:endParaRPr lang="en-GB"/>
        </a:p>
      </dgm:t>
    </dgm:pt>
    <dgm:pt modelId="{B152D7B6-6EF0-4D55-9387-47A1DC99EDAE}" type="parTrans" cxnId="{88F3F54F-26E3-43A4-BDF8-15EFF02ECB67}">
      <dgm:prSet/>
      <dgm:spPr/>
      <dgm:t>
        <a:bodyPr/>
        <a:lstStyle/>
        <a:p>
          <a:endParaRPr lang="en-GB"/>
        </a:p>
      </dgm:t>
    </dgm:pt>
    <dgm:pt modelId="{CF54333F-8ED2-4E81-B829-4759000B5C48}">
      <dgm:prSet custT="1"/>
      <dgm:spPr>
        <a:solidFill>
          <a:srgbClr val="4A90E2"/>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dirty="0">
              <a:latin typeface="Verdana"/>
            </a:rPr>
            <a:t>Műszakilag összetett projekt</a:t>
          </a:r>
          <a:endParaRPr lang="en-GB" dirty="0"/>
        </a:p>
      </dgm:t>
    </dgm:pt>
    <dgm:pt modelId="{1B141D22-8ECD-45A7-BC5C-955AFE5E8B45}" type="sibTrans" cxnId="{88F3F54F-26E3-43A4-BDF8-15EFF02ECB67}">
      <dgm:prSet/>
      <dgm:spPr/>
      <dgm:t>
        <a:bodyPr/>
        <a:lstStyle/>
        <a:p>
          <a:endParaRPr lang="en-GB"/>
        </a:p>
      </dgm:t>
    </dgm:pt>
    <dgm:pt modelId="{FEEBD7A1-9803-4857-B5AF-780C39A8230F}" type="parTrans" cxnId="{10CC965E-561F-41F5-BFCD-E2D57944D782}">
      <dgm:prSet/>
      <dgm:spPr/>
      <dgm:t>
        <a:bodyPr/>
        <a:lstStyle/>
        <a:p>
          <a:endParaRPr lang="en-GB"/>
        </a:p>
      </dgm:t>
    </dgm:pt>
    <dgm:pt modelId="{F7FD6D26-0656-43D6-9AD8-D1C79E4CE219}">
      <dgm:prSet custT="1"/>
      <dgm:spPr>
        <a:solidFill>
          <a:srgbClr val="875BDF"/>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dirty="0">
              <a:latin typeface="Verdana"/>
            </a:rPr>
            <a:t>Esetek, ahol a projekt beszerzése még nem történt meg  </a:t>
          </a:r>
          <a:endParaRPr lang="en-GB" dirty="0"/>
        </a:p>
      </dgm:t>
    </dgm:pt>
    <dgm:pt modelId="{E2ABBC21-15D6-4168-A445-740A4EC17DD6}" type="sibTrans" cxnId="{10CC965E-561F-41F5-BFCD-E2D57944D782}">
      <dgm:prSet/>
      <dgm:spPr/>
      <dgm:t>
        <a:bodyPr/>
        <a:lstStyle/>
        <a:p>
          <a:endParaRPr lang="en-GB"/>
        </a:p>
      </dgm:t>
    </dgm:pt>
    <dgm:pt modelId="{B19D7005-460E-4C95-AC4D-D1E0C7C65EEE}" type="parTrans" cxnId="{88E0DB7F-3E90-4EE3-BE8B-2C08C2348550}">
      <dgm:prSet/>
      <dgm:spPr/>
      <dgm:t>
        <a:bodyPr/>
        <a:lstStyle/>
        <a:p>
          <a:endParaRPr lang="en-GB"/>
        </a:p>
      </dgm:t>
    </dgm:pt>
    <dgm:pt modelId="{2D8818DC-ADAC-44E9-AA74-3199BA06AAE5}">
      <dgm:prSet custT="1"/>
      <dgm:spPr>
        <a:solidFill>
          <a:srgbClr val="0000FF"/>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A kedvezményezett kapacitása és hajlandósága</a:t>
          </a:r>
          <a:endParaRPr lang="en-GB"/>
        </a:p>
      </dgm:t>
    </dgm:pt>
    <dgm:pt modelId="{843B9638-E185-4E45-8221-9D364FE833FB}" type="sibTrans" cxnId="{88E0DB7F-3E90-4EE3-BE8B-2C08C2348550}">
      <dgm:prSet/>
      <dgm:spPr/>
      <dgm:t>
        <a:bodyPr/>
        <a:lstStyle/>
        <a:p>
          <a:endParaRPr lang="en-GB"/>
        </a:p>
      </dgm:t>
    </dgm:pt>
    <dgm:pt modelId="{F4B7B715-3D8C-4BF6-9C0E-85D977945AD7}" type="parTrans" cxnId="{8100FC34-0441-4B83-87D4-0655265107DB}">
      <dgm:prSet/>
      <dgm:spPr/>
      <dgm:t>
        <a:bodyPr/>
        <a:lstStyle/>
        <a:p>
          <a:endParaRPr lang="en-GB"/>
        </a:p>
      </dgm:t>
    </dgm:pt>
    <dgm:pt modelId="{A677D54C-C743-4DDD-9217-C97686DE0C87}">
      <dgm:prSet custT="1"/>
      <dgm:spPr>
        <a:solidFill>
          <a:srgbClr val="FFB300"/>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dirty="0">
              <a:latin typeface="Verdana"/>
            </a:rPr>
            <a:t>Nagy politikai jelentőségű és a közösségre gyakorolt hatású projekt</a:t>
          </a:r>
          <a:endParaRPr lang="en-GB" dirty="0"/>
        </a:p>
      </dgm:t>
    </dgm:pt>
    <dgm:pt modelId="{EFF9CC1F-3FB5-4CE3-BC96-E4D26A183F8F}" type="sibTrans" cxnId="{8100FC34-0441-4B83-87D4-0655265107DB}">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44DF9A12-61B2-49F5-9EDB-E7F157607F16}" type="presOf" srcId="{9987968B-39B5-4C70-84BC-8BC96B06D42C}" destId="{55EC005C-C1FA-4D96-9871-233B86E20B70}" srcOrd="0" destOrd="0" presId="urn:microsoft.com/office/officeart/2005/8/layout/default"/>
    <dgm:cxn modelId="{237CAA19-62C5-43BF-BFBE-9DACD4B56BEC}" type="presOf" srcId="{A677D54C-C743-4DDD-9217-C97686DE0C87}" destId="{A8069853-72A2-43BC-878B-B6D19A4ED1A1}" srcOrd="0" destOrd="0" presId="urn:microsoft.com/office/officeart/2005/8/layout/default"/>
    <dgm:cxn modelId="{8100FC34-0441-4B83-87D4-0655265107DB}" srcId="{EF3A19EB-4BE0-408A-9042-787D5D78ACD5}" destId="{A677D54C-C743-4DDD-9217-C97686DE0C87}" srcOrd="5" destOrd="0" parTransId="{F4B7B715-3D8C-4BF6-9C0E-85D977945AD7}" sibTransId="{EFF9CC1F-3FB5-4CE3-BC96-E4D26A183F8F}"/>
    <dgm:cxn modelId="{61629B37-7398-42DE-B2BE-70E572EA505E}" type="presOf" srcId="{EF3A19EB-4BE0-408A-9042-787D5D78ACD5}" destId="{EE376230-8086-423F-8A31-8C6772EB5547}" srcOrd="0" destOrd="0" presId="urn:microsoft.com/office/officeart/2005/8/layout/default"/>
    <dgm:cxn modelId="{10CC965E-561F-41F5-BFCD-E2D57944D782}" srcId="{EF3A19EB-4BE0-408A-9042-787D5D78ACD5}" destId="{F7FD6D26-0656-43D6-9AD8-D1C79E4CE219}" srcOrd="3" destOrd="0" parTransId="{FEEBD7A1-9803-4857-B5AF-780C39A8230F}" sibTransId="{E2ABBC21-15D6-4168-A445-740A4EC17DD6}"/>
    <dgm:cxn modelId="{88F3F54F-26E3-43A4-BDF8-15EFF02ECB67}" srcId="{EF3A19EB-4BE0-408A-9042-787D5D78ACD5}" destId="{CF54333F-8ED2-4E81-B829-4759000B5C48}" srcOrd="2" destOrd="0" parTransId="{B152D7B6-6EF0-4D55-9387-47A1DC99EDAE}" sibTransId="{1B141D22-8ECD-45A7-BC5C-955AFE5E8B45}"/>
    <dgm:cxn modelId="{EAA0577F-2543-411D-825B-E4540DAF22B3}" srcId="{EF3A19EB-4BE0-408A-9042-787D5D78ACD5}" destId="{555CD952-710A-49BB-B3F6-B30D9AA19DE4}" srcOrd="1" destOrd="0" parTransId="{68BF7E04-7C2C-4CCC-998F-3CB18F3DAEB0}" sibTransId="{173C7051-18F5-4F5D-BD70-F87EF12FC830}"/>
    <dgm:cxn modelId="{88E0DB7F-3E90-4EE3-BE8B-2C08C2348550}" srcId="{EF3A19EB-4BE0-408A-9042-787D5D78ACD5}" destId="{2D8818DC-ADAC-44E9-AA74-3199BA06AAE5}" srcOrd="4" destOrd="0" parTransId="{B19D7005-460E-4C95-AC4D-D1E0C7C65EEE}" sibTransId="{843B9638-E185-4E45-8221-9D364FE833FB}"/>
    <dgm:cxn modelId="{64C6279A-11A8-47F3-B0DB-DE40EEE25017}" srcId="{EF3A19EB-4BE0-408A-9042-787D5D78ACD5}" destId="{9987968B-39B5-4C70-84BC-8BC96B06D42C}" srcOrd="0" destOrd="0" parTransId="{7BF1F6DA-2F1F-420F-8D7B-6BA787D719C8}" sibTransId="{F4BC015C-3292-4489-9EE2-AD53F617F168}"/>
    <dgm:cxn modelId="{731444AB-DD35-4A38-93C3-F8899B1DFCA6}" type="presOf" srcId="{555CD952-710A-49BB-B3F6-B30D9AA19DE4}" destId="{DD7DE56F-0830-4481-9353-04E2B9DD0BD1}" srcOrd="0" destOrd="0" presId="urn:microsoft.com/office/officeart/2005/8/layout/default"/>
    <dgm:cxn modelId="{CA8636C7-ECB1-4026-841A-AF9010A37642}" type="presOf" srcId="{CF54333F-8ED2-4E81-B829-4759000B5C48}" destId="{1CCD3EA3-D4D4-4FBC-9BC8-EE6D0382CCE5}" srcOrd="0" destOrd="0" presId="urn:microsoft.com/office/officeart/2005/8/layout/default"/>
    <dgm:cxn modelId="{7C588ACF-5CC0-481C-9CCE-9EAB22042223}" type="presOf" srcId="{2D8818DC-ADAC-44E9-AA74-3199BA06AAE5}" destId="{C92F6410-9301-406C-9372-AF674576E43F}" srcOrd="0" destOrd="0" presId="urn:microsoft.com/office/officeart/2005/8/layout/default"/>
    <dgm:cxn modelId="{DFC5B5EC-A67B-4F3A-9EB4-0E6D6758DCB1}" type="presOf" srcId="{F7FD6D26-0656-43D6-9AD8-D1C79E4CE219}" destId="{C159EF2B-C336-4AE6-A727-A85E4C07BEB1}" srcOrd="0" destOrd="0" presId="urn:microsoft.com/office/officeart/2005/8/layout/default"/>
    <dgm:cxn modelId="{4E0CB6AD-3628-472B-BD0B-A999E2424424}" type="presParOf" srcId="{EE376230-8086-423F-8A31-8C6772EB5547}" destId="{55EC005C-C1FA-4D96-9871-233B86E20B70}" srcOrd="0" destOrd="0" presId="urn:microsoft.com/office/officeart/2005/8/layout/default"/>
    <dgm:cxn modelId="{634C9EB9-6F0C-418E-84A2-5FAE7B02365A}" type="presParOf" srcId="{EE376230-8086-423F-8A31-8C6772EB5547}" destId="{F3073320-EA8F-4595-ACDF-62852548D804}" srcOrd="1" destOrd="0" presId="urn:microsoft.com/office/officeart/2005/8/layout/default"/>
    <dgm:cxn modelId="{0B1BF7A4-97F4-4AEA-9C92-323D411B3BAB}" type="presParOf" srcId="{EE376230-8086-423F-8A31-8C6772EB5547}" destId="{DD7DE56F-0830-4481-9353-04E2B9DD0BD1}" srcOrd="2" destOrd="0" presId="urn:microsoft.com/office/officeart/2005/8/layout/default"/>
    <dgm:cxn modelId="{3A3E3833-7773-4E4C-9C33-7D6CDD9D3CF3}" type="presParOf" srcId="{EE376230-8086-423F-8A31-8C6772EB5547}" destId="{D30F7486-3C25-4D6B-9E21-1E3CC6D31536}" srcOrd="3" destOrd="0" presId="urn:microsoft.com/office/officeart/2005/8/layout/default"/>
    <dgm:cxn modelId="{EBDF170A-CAD4-469C-A3D3-A1EE5ED5B934}" type="presParOf" srcId="{EE376230-8086-423F-8A31-8C6772EB5547}" destId="{1CCD3EA3-D4D4-4FBC-9BC8-EE6D0382CCE5}" srcOrd="4" destOrd="0" presId="urn:microsoft.com/office/officeart/2005/8/layout/default"/>
    <dgm:cxn modelId="{7E2E1492-996D-4547-AEA1-DC037546BF05}" type="presParOf" srcId="{EE376230-8086-423F-8A31-8C6772EB5547}" destId="{BC383157-1073-42E4-8D93-2969A3B9CF15}" srcOrd="5" destOrd="0" presId="urn:microsoft.com/office/officeart/2005/8/layout/default"/>
    <dgm:cxn modelId="{D3E808EF-A130-4A1D-B444-2C6DA9E6B8CC}" type="presParOf" srcId="{EE376230-8086-423F-8A31-8C6772EB5547}" destId="{C159EF2B-C336-4AE6-A727-A85E4C07BEB1}" srcOrd="6" destOrd="0" presId="urn:microsoft.com/office/officeart/2005/8/layout/default"/>
    <dgm:cxn modelId="{7F3EC389-0981-4DD5-83FD-FF1610563528}" type="presParOf" srcId="{EE376230-8086-423F-8A31-8C6772EB5547}" destId="{485F97C1-8637-40C6-B7A6-7E9208EE500C}" srcOrd="7" destOrd="0" presId="urn:microsoft.com/office/officeart/2005/8/layout/default"/>
    <dgm:cxn modelId="{B23B2A7E-F878-4612-86FC-1463A319DB08}" type="presParOf" srcId="{EE376230-8086-423F-8A31-8C6772EB5547}" destId="{C92F6410-9301-406C-9372-AF674576E43F}" srcOrd="8" destOrd="0" presId="urn:microsoft.com/office/officeart/2005/8/layout/default"/>
    <dgm:cxn modelId="{BA744C56-439C-44DE-8281-B2E4CA8A2771}" type="presParOf" srcId="{EE376230-8086-423F-8A31-8C6772EB5547}" destId="{499247AF-73FE-4C58-83F3-AF3D58BE2A1F}" srcOrd="9" destOrd="0" presId="urn:microsoft.com/office/officeart/2005/8/layout/default"/>
    <dgm:cxn modelId="{45C5D262-9EB3-4157-801C-E64144C03727}"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D1258B24-1611-4067-9600-AC7272A5AD7B}" type="parTrans" cxnId="{A290858D-EC11-46D6-9544-AA605AB46C9F}">
      <dgm:prSet/>
      <dgm:spPr/>
      <dgm:t>
        <a:bodyPr/>
        <a:lstStyle/>
        <a:p>
          <a:endParaRPr lang="en-GB"/>
        </a:p>
      </dgm:t>
    </dgm:pt>
    <dgm:pt modelId="{4D4D905F-919C-4A2B-B4A8-0DC60B0CE28F}">
      <dgm:prSet custT="1"/>
      <dgm:spPr>
        <a:solidFill>
          <a:srgbClr val="00796B"/>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Közbeszerzési szakértelem</a:t>
          </a:r>
          <a:endParaRPr lang="en-GB"/>
        </a:p>
      </dgm:t>
    </dgm:pt>
    <dgm:pt modelId="{F4C0953B-6A1F-481E-A003-8861C4661EFE}" type="sibTrans" cxnId="{A290858D-EC11-46D6-9544-AA605AB46C9F}">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8EBEE0AE-BAE8-4ACD-BF72-24EE850DFB4F}" type="parTrans" cxnId="{FA1C62D2-9105-4581-94C2-8CCE6CBBA80C}">
      <dgm:prSet/>
      <dgm:spPr/>
      <dgm:t>
        <a:bodyPr/>
        <a:lstStyle/>
        <a:p>
          <a:endParaRPr lang="en-GB"/>
        </a:p>
      </dgm:t>
    </dgm:pt>
    <dgm:pt modelId="{0BC548F5-5533-48EF-B5A8-5DCFEB79C6DA}">
      <dgm:prSet custT="1"/>
      <dgm:spPr>
        <a:solidFill>
          <a:srgbClr val="F8A010"/>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dirty="0">
              <a:latin typeface="Verdana"/>
            </a:rPr>
            <a:t>Szakértelem a szakpolitikai területen (energia, közúti szállítás)</a:t>
          </a:r>
          <a:endParaRPr lang="en-GB" dirty="0"/>
        </a:p>
      </dgm:t>
    </dgm:pt>
    <dgm:pt modelId="{E73E942E-0E44-4F5A-8505-B461112E2E89}" type="sibTrans" cxnId="{FA1C62D2-9105-4581-94C2-8CCE6CBBA80C}">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B59D5BF8-0142-4C99-84C6-F72625C294EC}" type="parTrans" cxnId="{BD1F3023-D894-45BA-B37D-6A9BB044F024}">
      <dgm:prSet/>
      <dgm:spPr/>
      <dgm:t>
        <a:bodyPr/>
        <a:lstStyle/>
        <a:p>
          <a:endParaRPr lang="en-GB"/>
        </a:p>
      </dgm:t>
    </dgm:pt>
    <dgm:pt modelId="{E2F90A81-B82C-4925-9F4B-28EBF0B00B53}">
      <dgm:prSet custT="1"/>
      <dgm:spPr>
        <a:solidFill>
          <a:srgbClr val="42A847"/>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Nyílt adatforrásokkal kapcsolatos szakértelem</a:t>
          </a:r>
          <a:endParaRPr lang="en-GB"/>
        </a:p>
      </dgm:t>
    </dgm:pt>
    <dgm:pt modelId="{65E77B93-E2B1-459B-A3D4-312041F11A7E}" type="sibTrans" cxnId="{BD1F3023-D894-45BA-B37D-6A9BB044F024}">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85ECEAD1-6282-4CC3-9B66-E6BA74BF436E}" type="parTrans" cxnId="{DBCC4858-041C-4093-B9D3-7DDB40689DF2}">
      <dgm:prSet/>
      <dgm:spPr/>
      <dgm:t>
        <a:bodyPr/>
        <a:lstStyle/>
        <a:p>
          <a:endParaRPr lang="en-GB"/>
        </a:p>
      </dgm:t>
    </dgm:pt>
    <dgm:pt modelId="{D520E187-2F13-4CCD-B857-AB2391DC5124}">
      <dgm:prSet custT="1"/>
      <dgm:spPr>
        <a:solidFill>
          <a:srgbClr val="E04616"/>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Projektmenedzsment kapacitás</a:t>
          </a:r>
          <a:endParaRPr lang="en-GB"/>
        </a:p>
      </dgm:t>
    </dgm:pt>
    <dgm:pt modelId="{219BDEEC-86E9-475A-9FE8-C6700D7C429E}" type="sibTrans" cxnId="{DBCC4858-041C-4093-B9D3-7DDB40689DF2}">
      <dgm:prSet custT="1"/>
      <dgm:spPr>
        <a:noFill/>
        <a:ln w="9525" cap="flat" cmpd="sng" algn="ctr">
          <a:solidFill>
            <a:schemeClr val="accent1">
              <a:hueOff val="0"/>
              <a:satOff val="0"/>
              <a:lumOff val="0"/>
              <a:alphaOff val="0"/>
            </a:schemeClr>
          </a:solidFill>
          <a:prstDash val="solid"/>
          <a:tailEnd type="arrow"/>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6D7FCC60-232C-436A-8811-89D49E9D8F23}" type="parTrans" cxnId="{9D282224-67EA-44A5-BFE0-82AFEF351D93}">
      <dgm:prSet/>
      <dgm:spPr/>
      <dgm:t>
        <a:bodyPr/>
        <a:lstStyle/>
        <a:p>
          <a:endParaRPr lang="en-GB"/>
        </a:p>
      </dgm:t>
    </dgm:pt>
    <dgm:pt modelId="{9E2B2637-39DA-4008-A901-B504B13A35BA}">
      <dgm:prSet custT="1"/>
      <dgm:spPr>
        <a:solidFill>
          <a:srgbClr val="3A4DC0"/>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Kommunikációs képesség és az érdekelt felek bevonása</a:t>
          </a:r>
          <a:endParaRPr lang="en-GB"/>
        </a:p>
      </dgm:t>
    </dgm:pt>
    <dgm:pt modelId="{7176FA2F-86EF-41D4-BE62-0F592A1CBC1B}" type="sibTrans" cxnId="{9D282224-67EA-44A5-BFE0-82AFEF351D93}">
      <dgm:prSet custT="1"/>
      <dgm:spPr>
        <a:noFill/>
        <a:ln>
          <a:solidFill>
            <a:srgbClr val="0F5494"/>
          </a:solidFill>
        </a:ln>
      </dgm:spPr>
      <dgm:t>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gm:t>
    </dgm:pt>
    <dgm:pt modelId="{F1723189-1BC6-4985-8EFE-F4C58D42A2FE}" type="parTrans" cxnId="{8B830D14-2F01-4AA7-829C-AF0440804FE9}">
      <dgm:prSet/>
      <dgm:spPr/>
      <dgm:t>
        <a:bodyPr/>
        <a:lstStyle/>
        <a:p>
          <a:endParaRPr lang="en-GB"/>
        </a:p>
      </dgm:t>
    </dgm:pt>
    <dgm:pt modelId="{88480230-91E7-4984-80EF-05AE1AA53D37}">
      <dgm:prSet custT="1"/>
      <dgm:spPr>
        <a:solidFill>
          <a:srgbClr val="B43BD5"/>
        </a:solidFill>
        <a:ln w="25400" cap="flat" cmpd="sng" algn="ctr">
          <a:solidFill>
            <a:schemeClr val="lt1">
              <a:hueOff val="0"/>
              <a:satOff val="0"/>
              <a:lumOff val="0"/>
              <a:alphaOff val="0"/>
            </a:schemeClr>
          </a:solidFill>
          <a:prstDash val="solid"/>
        </a:ln>
      </dgm:spPr>
      <dgm:t>
        <a:bodyPr>
          <a:noAutofit/>
        </a:bodyPr>
        <a:lstStyle/>
        <a:p>
          <a:pPr rtl="0"/>
          <a:r>
            <a:rPr lang="hu" sz="2000" b="0" i="0" u="none" strike="noStrike">
              <a:latin typeface="Verdana"/>
            </a:rPr>
            <a:t>Erős függetlenség</a:t>
          </a:r>
          <a:endParaRPr lang="en-GB"/>
        </a:p>
      </dgm:t>
    </dgm:pt>
    <dgm:pt modelId="{BD702167-AAC7-4DD9-8697-CF81DA3CB018}" type="sibTrans" cxnId="{8B830D14-2F01-4AA7-829C-AF0440804FE9}">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8B830D14-2F01-4AA7-829C-AF0440804FE9}" srcId="{527F9D9B-C9D5-4D29-AF3B-B2B18B32355C}" destId="{88480230-91E7-4984-80EF-05AE1AA53D37}" srcOrd="5" destOrd="0" parTransId="{F1723189-1BC6-4985-8EFE-F4C58D42A2FE}" sibTransId="{BD702167-AAC7-4DD9-8697-CF81DA3CB018}"/>
    <dgm:cxn modelId="{8D843B1D-1A3F-456E-BA54-B72D0BB9A1C2}" type="presOf" srcId="{E2F90A81-B82C-4925-9F4B-28EBF0B00B53}" destId="{31348332-DF19-4C0E-87C1-A36A617E90DE}" srcOrd="0" destOrd="0" presId="urn:microsoft.com/office/officeart/2005/8/layout/bProcess3"/>
    <dgm:cxn modelId="{D13CF821-1EC9-4684-8C7F-D9DC7CD436DA}" type="presOf" srcId="{D520E187-2F13-4CCD-B857-AB2391DC5124}" destId="{3F5CAFC2-3B76-4A57-8D8C-B6FC19F0E32B}" srcOrd="0" destOrd="0" presId="urn:microsoft.com/office/officeart/2005/8/layout/bProcess3"/>
    <dgm:cxn modelId="{BD1F3023-D894-45BA-B37D-6A9BB044F024}" srcId="{527F9D9B-C9D5-4D29-AF3B-B2B18B32355C}" destId="{E2F90A81-B82C-4925-9F4B-28EBF0B00B53}" srcOrd="2" destOrd="0" parTransId="{B59D5BF8-0142-4C99-84C6-F72625C294EC}" sibTransId="{65E77B93-E2B1-459B-A3D4-312041F11A7E}"/>
    <dgm:cxn modelId="{9D282224-67EA-44A5-BFE0-82AFEF351D93}" srcId="{527F9D9B-C9D5-4D29-AF3B-B2B18B32355C}" destId="{9E2B2637-39DA-4008-A901-B504B13A35BA}" srcOrd="4" destOrd="0" parTransId="{6D7FCC60-232C-436A-8811-89D49E9D8F23}" sibTransId="{7176FA2F-86EF-41D4-BE62-0F592A1CBC1B}"/>
    <dgm:cxn modelId="{1D660D28-A3D2-49CF-A59A-A0E76A3E09B1}" type="presOf" srcId="{219BDEEC-86E9-475A-9FE8-C6700D7C429E}" destId="{F719E954-FB61-487D-B21B-0DE230F25666}" srcOrd="0" destOrd="0" presId="urn:microsoft.com/office/officeart/2005/8/layout/bProcess3"/>
    <dgm:cxn modelId="{6D5CE334-56CE-49A0-B091-06C58AC144C6}" type="presOf" srcId="{219BDEEC-86E9-475A-9FE8-C6700D7C429E}" destId="{27C62101-7561-4CF3-8360-B3C271F8C2DF}" srcOrd="1" destOrd="0" presId="urn:microsoft.com/office/officeart/2005/8/layout/bProcess3"/>
    <dgm:cxn modelId="{49E14168-1122-4CAC-B4A6-C799D7A9AB19}" type="presOf" srcId="{65E77B93-E2B1-459B-A3D4-312041F11A7E}" destId="{2013D386-A7D2-46F7-8CEA-3AAEF53168D9}" srcOrd="1" destOrd="0" presId="urn:microsoft.com/office/officeart/2005/8/layout/bProcess3"/>
    <dgm:cxn modelId="{56B56053-FC08-43F9-9882-26FCF285531C}" type="presOf" srcId="{F4C0953B-6A1F-481E-A003-8861C4661EFE}" destId="{5B739082-CD41-4A11-87DE-27F36113F2F6}" srcOrd="1" destOrd="0" presId="urn:microsoft.com/office/officeart/2005/8/layout/bProcess3"/>
    <dgm:cxn modelId="{22FBE577-3149-49C1-8216-C16814051D87}" type="presOf" srcId="{7176FA2F-86EF-41D4-BE62-0F592A1CBC1B}" destId="{EEA78D2D-3961-4A51-BFF8-AC986B1D9DA0}" srcOrd="0" destOrd="0" presId="urn:microsoft.com/office/officeart/2005/8/layout/bProcess3"/>
    <dgm:cxn modelId="{DBCC4858-041C-4093-B9D3-7DDB40689DF2}" srcId="{527F9D9B-C9D5-4D29-AF3B-B2B18B32355C}" destId="{D520E187-2F13-4CCD-B857-AB2391DC5124}" srcOrd="3" destOrd="0" parTransId="{85ECEAD1-6282-4CC3-9B66-E6BA74BF436E}" sibTransId="{219BDEEC-86E9-475A-9FE8-C6700D7C429E}"/>
    <dgm:cxn modelId="{215E2584-A130-4AD1-A90D-484A287EC90D}" type="presOf" srcId="{527F9D9B-C9D5-4D29-AF3B-B2B18B32355C}" destId="{28390FC8-F9CF-4A2A-9053-B1DA456545A7}" srcOrd="0" destOrd="0" presId="urn:microsoft.com/office/officeart/2005/8/layout/bProcess3"/>
    <dgm:cxn modelId="{A290858D-EC11-46D6-9544-AA605AB46C9F}" srcId="{527F9D9B-C9D5-4D29-AF3B-B2B18B32355C}" destId="{4D4D905F-919C-4A2B-B4A8-0DC60B0CE28F}" srcOrd="0" destOrd="0" parTransId="{D1258B24-1611-4067-9600-AC7272A5AD7B}" sibTransId="{F4C0953B-6A1F-481E-A003-8861C4661EFE}"/>
    <dgm:cxn modelId="{949D929C-BCA5-45DC-9EAD-14FDEF63A16E}" type="presOf" srcId="{F4C0953B-6A1F-481E-A003-8861C4661EFE}" destId="{1A27935F-B0DF-4671-A055-4DEB991E1D34}" srcOrd="0" destOrd="0" presId="urn:microsoft.com/office/officeart/2005/8/layout/bProcess3"/>
    <dgm:cxn modelId="{D99CDEC0-E0C1-43F4-9F14-29189DBB6858}" type="presOf" srcId="{E73E942E-0E44-4F5A-8505-B461112E2E89}" destId="{BBC61E17-467E-4B66-AC53-C3A909B5CF5E}" srcOrd="0" destOrd="0" presId="urn:microsoft.com/office/officeart/2005/8/layout/bProcess3"/>
    <dgm:cxn modelId="{33ED2CC3-0F66-4394-989B-AACC54747CB3}" type="presOf" srcId="{4D4D905F-919C-4A2B-B4A8-0DC60B0CE28F}" destId="{1AC29E06-D1F5-4369-9855-E19E054A8B3B}" srcOrd="0" destOrd="0" presId="urn:microsoft.com/office/officeart/2005/8/layout/bProcess3"/>
    <dgm:cxn modelId="{4ABC82C8-309C-420A-A63D-7A543C8E4EDB}" type="presOf" srcId="{7176FA2F-86EF-41D4-BE62-0F592A1CBC1B}" destId="{D6EFDE47-AB02-4BD6-9488-EF959BB29F2C}" srcOrd="1" destOrd="0" presId="urn:microsoft.com/office/officeart/2005/8/layout/bProcess3"/>
    <dgm:cxn modelId="{AA5A62CA-6846-4423-9701-AD8294ECA741}" type="presOf" srcId="{9E2B2637-39DA-4008-A901-B504B13A35BA}" destId="{C9E0F6C1-71EA-497C-8EEF-8AFE77B90A28}" srcOrd="0" destOrd="0" presId="urn:microsoft.com/office/officeart/2005/8/layout/bProcess3"/>
    <dgm:cxn modelId="{FA1C62D2-9105-4581-94C2-8CCE6CBBA80C}" srcId="{527F9D9B-C9D5-4D29-AF3B-B2B18B32355C}" destId="{0BC548F5-5533-48EF-B5A8-5DCFEB79C6DA}" srcOrd="1" destOrd="0" parTransId="{8EBEE0AE-BAE8-4ACD-BF72-24EE850DFB4F}" sibTransId="{E73E942E-0E44-4F5A-8505-B461112E2E89}"/>
    <dgm:cxn modelId="{1AA81BE8-3FAF-4FFE-BE14-11D606C03908}" type="presOf" srcId="{88480230-91E7-4984-80EF-05AE1AA53D37}" destId="{74ABB767-DD85-4EEB-9FCA-EE8C08B18915}" srcOrd="0" destOrd="0" presId="urn:microsoft.com/office/officeart/2005/8/layout/bProcess3"/>
    <dgm:cxn modelId="{F175DDEE-F612-442E-A5E6-8032828780E4}" type="presOf" srcId="{65E77B93-E2B1-459B-A3D4-312041F11A7E}" destId="{52867457-F093-48F2-BA0F-F8D47E858614}" srcOrd="0" destOrd="0" presId="urn:microsoft.com/office/officeart/2005/8/layout/bProcess3"/>
    <dgm:cxn modelId="{43667BF3-A74F-4C7B-8EA9-239FCD2D54FB}" type="presOf" srcId="{0BC548F5-5533-48EF-B5A8-5DCFEB79C6DA}" destId="{20A2B01A-2DF5-46FD-80B6-5D47854CB1D7}" srcOrd="0" destOrd="0" presId="urn:microsoft.com/office/officeart/2005/8/layout/bProcess3"/>
    <dgm:cxn modelId="{B1EE83F3-CB73-455C-AD29-D7DE85E64894}" type="presOf" srcId="{E73E942E-0E44-4F5A-8505-B461112E2E89}" destId="{3EE2E7E9-E29C-4159-83F4-B5E4970DAF79}" srcOrd="1" destOrd="0" presId="urn:microsoft.com/office/officeart/2005/8/layout/bProcess3"/>
    <dgm:cxn modelId="{B8F5F684-3DA5-410C-ACD0-C73D41FCBED4}" type="presParOf" srcId="{28390FC8-F9CF-4A2A-9053-B1DA456545A7}" destId="{1AC29E06-D1F5-4369-9855-E19E054A8B3B}" srcOrd="0" destOrd="0" presId="urn:microsoft.com/office/officeart/2005/8/layout/bProcess3"/>
    <dgm:cxn modelId="{1C8481C6-909C-4B0A-980D-3B8AA174BF2D}" type="presParOf" srcId="{28390FC8-F9CF-4A2A-9053-B1DA456545A7}" destId="{1A27935F-B0DF-4671-A055-4DEB991E1D34}" srcOrd="1" destOrd="0" presId="urn:microsoft.com/office/officeart/2005/8/layout/bProcess3"/>
    <dgm:cxn modelId="{70ADE356-041E-4E5B-A58B-E6940C7DDA44}" type="presParOf" srcId="{1A27935F-B0DF-4671-A055-4DEB991E1D34}" destId="{5B739082-CD41-4A11-87DE-27F36113F2F6}" srcOrd="0" destOrd="0" presId="urn:microsoft.com/office/officeart/2005/8/layout/bProcess3"/>
    <dgm:cxn modelId="{D6F71A0C-98CB-4FA5-B674-2D79BF316B80}" type="presParOf" srcId="{28390FC8-F9CF-4A2A-9053-B1DA456545A7}" destId="{20A2B01A-2DF5-46FD-80B6-5D47854CB1D7}" srcOrd="2" destOrd="0" presId="urn:microsoft.com/office/officeart/2005/8/layout/bProcess3"/>
    <dgm:cxn modelId="{0C5E48E6-2732-46A1-A386-67F79900FEE6}" type="presParOf" srcId="{28390FC8-F9CF-4A2A-9053-B1DA456545A7}" destId="{BBC61E17-467E-4B66-AC53-C3A909B5CF5E}" srcOrd="3" destOrd="0" presId="urn:microsoft.com/office/officeart/2005/8/layout/bProcess3"/>
    <dgm:cxn modelId="{5A0ECF5D-4025-4DFB-8C5A-CCEC458AE58D}" type="presParOf" srcId="{BBC61E17-467E-4B66-AC53-C3A909B5CF5E}" destId="{3EE2E7E9-E29C-4159-83F4-B5E4970DAF79}" srcOrd="0" destOrd="0" presId="urn:microsoft.com/office/officeart/2005/8/layout/bProcess3"/>
    <dgm:cxn modelId="{7CDB6533-48E5-4517-9F69-80B11AFA1DB5}" type="presParOf" srcId="{28390FC8-F9CF-4A2A-9053-B1DA456545A7}" destId="{31348332-DF19-4C0E-87C1-A36A617E90DE}" srcOrd="4" destOrd="0" presId="urn:microsoft.com/office/officeart/2005/8/layout/bProcess3"/>
    <dgm:cxn modelId="{EA70E882-7D18-4624-960D-168D282F505A}" type="presParOf" srcId="{28390FC8-F9CF-4A2A-9053-B1DA456545A7}" destId="{52867457-F093-48F2-BA0F-F8D47E858614}" srcOrd="5" destOrd="0" presId="urn:microsoft.com/office/officeart/2005/8/layout/bProcess3"/>
    <dgm:cxn modelId="{D2E8BE56-8A4F-40FD-BC9A-04B3B4AF9F84}" type="presParOf" srcId="{52867457-F093-48F2-BA0F-F8D47E858614}" destId="{2013D386-A7D2-46F7-8CEA-3AAEF53168D9}" srcOrd="0" destOrd="0" presId="urn:microsoft.com/office/officeart/2005/8/layout/bProcess3"/>
    <dgm:cxn modelId="{C6A30458-9C32-4E0F-AF44-1489F46CF446}" type="presParOf" srcId="{28390FC8-F9CF-4A2A-9053-B1DA456545A7}" destId="{3F5CAFC2-3B76-4A57-8D8C-B6FC19F0E32B}" srcOrd="6" destOrd="0" presId="urn:microsoft.com/office/officeart/2005/8/layout/bProcess3"/>
    <dgm:cxn modelId="{B9636319-4E40-4484-8755-7E1D85A06989}" type="presParOf" srcId="{28390FC8-F9CF-4A2A-9053-B1DA456545A7}" destId="{F719E954-FB61-487D-B21B-0DE230F25666}" srcOrd="7" destOrd="0" presId="urn:microsoft.com/office/officeart/2005/8/layout/bProcess3"/>
    <dgm:cxn modelId="{94111083-691A-49C5-A0C4-F5E9E434F328}" type="presParOf" srcId="{F719E954-FB61-487D-B21B-0DE230F25666}" destId="{27C62101-7561-4CF3-8360-B3C271F8C2DF}" srcOrd="0" destOrd="0" presId="urn:microsoft.com/office/officeart/2005/8/layout/bProcess3"/>
    <dgm:cxn modelId="{DC9577BE-D0C6-4A09-BEBA-DF5423239183}" type="presParOf" srcId="{28390FC8-F9CF-4A2A-9053-B1DA456545A7}" destId="{C9E0F6C1-71EA-497C-8EEF-8AFE77B90A28}" srcOrd="8" destOrd="0" presId="urn:microsoft.com/office/officeart/2005/8/layout/bProcess3"/>
    <dgm:cxn modelId="{C2CA1859-2A84-440F-AE2C-9B9A212487EF}" type="presParOf" srcId="{28390FC8-F9CF-4A2A-9053-B1DA456545A7}" destId="{EEA78D2D-3961-4A51-BFF8-AC986B1D9DA0}" srcOrd="9" destOrd="0" presId="urn:microsoft.com/office/officeart/2005/8/layout/bProcess3"/>
    <dgm:cxn modelId="{28E05B28-1F4E-46A2-8027-6D908C4C7CD7}" type="presParOf" srcId="{EEA78D2D-3961-4A51-BFF8-AC986B1D9DA0}" destId="{D6EFDE47-AB02-4BD6-9488-EF959BB29F2C}" srcOrd="0" destOrd="0" presId="urn:microsoft.com/office/officeart/2005/8/layout/bProcess3"/>
    <dgm:cxn modelId="{DD649C8C-2282-4488-8A47-FC2294A1F334}"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BFC9C6DF-E381-42FF-A6C4-73C9BA6D939D}" type="parTrans" cxnId="{735664B2-14EE-4D49-9907-4CFA00B02809}">
      <dgm:prSet/>
      <dgm:spPr/>
      <dgm:t>
        <a:bodyPr/>
        <a:lstStyle/>
        <a:p>
          <a:endParaRPr lang="en-GB"/>
        </a:p>
      </dgm:t>
    </dgm:pt>
    <dgm:pt modelId="{46AB009B-01EC-4E81-998A-89590272FC0C}">
      <dgm:prSet custT="1"/>
      <dgm:spPr>
        <a:solidFill>
          <a:srgbClr val="3E9DF4"/>
        </a:solidFill>
        <a:ln w="25400" cap="flat" cmpd="sng" algn="ctr">
          <a:solidFill>
            <a:schemeClr val="lt1">
              <a:hueOff val="0"/>
              <a:satOff val="0"/>
              <a:lumOff val="0"/>
              <a:alphaOff val="0"/>
            </a:schemeClr>
          </a:solidFill>
          <a:prstDash val="solid"/>
        </a:ln>
      </dgm:spPr>
      <dgm:t>
        <a:bodyPr>
          <a:noAutofit/>
        </a:bodyPr>
        <a:lstStyle/>
        <a:p>
          <a:pPr rtl="0"/>
          <a:r>
            <a:rPr lang="hu" sz="1600" b="0" i="0" u="none" strike="noStrike" dirty="0">
              <a:solidFill>
                <a:srgbClr val="000000"/>
              </a:solidFill>
              <a:latin typeface="Verdana"/>
            </a:rPr>
            <a:t>Projektmenedzser és érdekképviselő </a:t>
          </a:r>
          <a:endParaRPr lang="en-GB" sz="1600" dirty="0">
            <a:solidFill>
              <a:schemeClr val="tx1"/>
            </a:solidFill>
          </a:endParaRPr>
        </a:p>
      </dgm:t>
    </dgm:pt>
    <dgm:pt modelId="{88A5E96A-5D1D-4F64-B06C-64E095755585}" type="sibTrans" cxnId="{735664B2-14EE-4D49-9907-4CFA00B02809}">
      <dgm:prSet/>
      <dgm:spPr/>
      <dgm:t>
        <a:bodyPr/>
        <a:lstStyle/>
        <a:p>
          <a:endParaRPr lang="en-GB"/>
        </a:p>
      </dgm:t>
    </dgm:pt>
    <dgm:pt modelId="{EE435290-C78D-44A0-87BD-A9C191775F78}" type="parTrans" cxnId="{D87EE802-67B4-4650-A233-ED577876BFE3}">
      <dgm:prSet/>
      <dgm:spPr/>
      <dgm:t>
        <a:bodyPr/>
        <a:lstStyle/>
        <a:p>
          <a:endParaRPr lang="en-GB"/>
        </a:p>
      </dgm:t>
    </dgm:pt>
    <dgm:pt modelId="{F23A1DDC-D19B-4A62-9087-43A7EA642398}">
      <dgm:prSet custT="1"/>
      <dgm:spPr>
        <a:solidFill>
          <a:srgbClr val="60B864"/>
        </a:solidFill>
        <a:ln w="25400" cap="flat" cmpd="sng" algn="ctr">
          <a:solidFill>
            <a:schemeClr val="lt1">
              <a:hueOff val="0"/>
              <a:satOff val="0"/>
              <a:lumOff val="0"/>
              <a:alphaOff val="0"/>
            </a:schemeClr>
          </a:solidFill>
          <a:prstDash val="solid"/>
        </a:ln>
      </dgm:spPr>
      <dgm:t>
        <a:bodyPr>
          <a:noAutofit/>
        </a:bodyPr>
        <a:lstStyle/>
        <a:p>
          <a:pPr rtl="0"/>
          <a:r>
            <a:rPr lang="hu" sz="1600" b="0" i="0" u="none" strike="noStrike" dirty="0">
              <a:solidFill>
                <a:srgbClr val="000000"/>
              </a:solidFill>
              <a:latin typeface="Verdana"/>
            </a:rPr>
            <a:t>Jogi tanácsadók/</a:t>
          </a:r>
        </a:p>
        <a:p>
          <a:pPr rtl="0"/>
          <a:r>
            <a:rPr lang="hu" sz="1400" b="0" i="0" u="none" strike="noStrike" dirty="0">
              <a:solidFill>
                <a:srgbClr val="000000"/>
              </a:solidFill>
              <a:latin typeface="Verdana"/>
            </a:rPr>
            <a:t>Közbeszerzési</a:t>
          </a:r>
          <a:r>
            <a:rPr lang="hu" sz="1600" b="0" i="0" u="none" strike="noStrike" dirty="0">
              <a:solidFill>
                <a:srgbClr val="000000"/>
              </a:solidFill>
              <a:latin typeface="Verdana"/>
            </a:rPr>
            <a:t> szakértő</a:t>
          </a:r>
          <a:endParaRPr lang="en-GB" sz="1600" dirty="0">
            <a:solidFill>
              <a:schemeClr val="tx1"/>
            </a:solidFill>
          </a:endParaRPr>
        </a:p>
      </dgm:t>
    </dgm:pt>
    <dgm:pt modelId="{21F0EDE1-C316-448F-9D9E-2356AA1A8017}" type="sibTrans" cxnId="{D87EE802-67B4-4650-A233-ED577876BFE3}">
      <dgm:prSet/>
      <dgm:spPr/>
      <dgm:t>
        <a:bodyPr/>
        <a:lstStyle/>
        <a:p>
          <a:endParaRPr lang="en-GB"/>
        </a:p>
      </dgm:t>
    </dgm:pt>
    <dgm:pt modelId="{ED7368F7-368D-4FB2-87BA-35C9816439DF}" type="parTrans" cxnId="{20BA487E-5748-476E-8360-168B85E3EE44}">
      <dgm:prSet/>
      <dgm:spPr/>
      <dgm:t>
        <a:bodyPr/>
        <a:lstStyle/>
        <a:p>
          <a:endParaRPr lang="en-GB"/>
        </a:p>
      </dgm:t>
    </dgm:pt>
    <dgm:pt modelId="{29792C38-425B-4BA9-9165-445A25D0BC00}">
      <dgm:prSet custT="1"/>
      <dgm:spPr>
        <a:solidFill>
          <a:srgbClr val="FF913F"/>
        </a:solidFill>
        <a:ln w="25400" cap="flat" cmpd="sng" algn="ctr">
          <a:solidFill>
            <a:schemeClr val="lt1">
              <a:hueOff val="0"/>
              <a:satOff val="0"/>
              <a:lumOff val="0"/>
              <a:alphaOff val="0"/>
            </a:schemeClr>
          </a:solidFill>
          <a:prstDash val="solid"/>
        </a:ln>
      </dgm:spPr>
      <dgm:t>
        <a:bodyPr>
          <a:noAutofit/>
        </a:bodyPr>
        <a:lstStyle/>
        <a:p>
          <a:pPr rtl="0"/>
          <a:r>
            <a:rPr lang="hu" sz="1600" b="0" i="0" u="none" strike="noStrike" dirty="0">
              <a:solidFill>
                <a:srgbClr val="000000"/>
              </a:solidFill>
              <a:latin typeface="Verdana"/>
            </a:rPr>
            <a:t>Ágazati szakértelem (mérnök, építészek)</a:t>
          </a:r>
          <a:endParaRPr lang="en-GB" sz="1600" dirty="0">
            <a:solidFill>
              <a:schemeClr val="tx1"/>
            </a:solidFill>
          </a:endParaRPr>
        </a:p>
      </dgm:t>
    </dgm:pt>
    <dgm:pt modelId="{3BA59C97-84D7-4878-9EA3-8D1F99D165A8}" type="sibTrans" cxnId="{20BA487E-5748-476E-8360-168B85E3EE44}">
      <dgm:prSet/>
      <dgm:spPr/>
      <dgm:t>
        <a:bodyPr/>
        <a:lstStyle/>
        <a:p>
          <a:endParaRPr lang="en-GB"/>
        </a:p>
      </dgm:t>
    </dgm:pt>
    <dgm:pt modelId="{6B9C9E83-3DF4-4E38-B4F6-02581097B485}" type="parTrans" cxnId="{7DC3539B-9AB9-4A60-97F8-B10A6CB40E5A}">
      <dgm:prSet/>
      <dgm:spPr/>
      <dgm:t>
        <a:bodyPr/>
        <a:lstStyle/>
        <a:p>
          <a:endParaRPr lang="en-GB"/>
        </a:p>
      </dgm:t>
    </dgm:pt>
    <dgm:pt modelId="{D0954734-016D-4D5E-AD74-F4EAB2F89792}">
      <dgm:prSet custT="1"/>
      <dgm:spPr>
        <a:solidFill>
          <a:srgbClr val="C988D4"/>
        </a:solidFill>
        <a:ln w="25400" cap="flat" cmpd="sng" algn="ctr">
          <a:solidFill>
            <a:schemeClr val="lt1">
              <a:hueOff val="0"/>
              <a:satOff val="0"/>
              <a:lumOff val="0"/>
              <a:alphaOff val="0"/>
            </a:schemeClr>
          </a:solidFill>
          <a:prstDash val="solid"/>
        </a:ln>
      </dgm:spPr>
      <dgm:t>
        <a:bodyPr>
          <a:noAutofit/>
        </a:bodyPr>
        <a:lstStyle/>
        <a:p>
          <a:pPr rtl="0"/>
          <a:r>
            <a:rPr lang="hu" sz="1600" b="0" i="0" u="none" strike="noStrike" dirty="0">
              <a:solidFill>
                <a:srgbClr val="000000"/>
              </a:solidFill>
              <a:latin typeface="Verdana"/>
            </a:rPr>
            <a:t>Pénzügyi tanácsadó </a:t>
          </a:r>
          <a:endParaRPr lang="en-GB" sz="1600" dirty="0">
            <a:solidFill>
              <a:schemeClr val="tx1"/>
            </a:solidFill>
          </a:endParaRPr>
        </a:p>
      </dgm:t>
    </dgm:pt>
    <dgm:pt modelId="{AF56D64A-6C31-4780-B0D4-98EC7C2151C0}" type="sibTrans" cxnId="{7DC3539B-9AB9-4A60-97F8-B10A6CB40E5A}">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dgm:spPr>
        <a:solidFill>
          <a:schemeClr val="bg2">
            <a:lumMod val="20000"/>
            <a:lumOff val="80000"/>
          </a:schemeClr>
        </a:solidFill>
      </dgm:spPr>
    </dgm:pt>
    <dgm:pt modelId="{9AF4A6FB-A153-41FD-B3C8-E59955CD4A0C}" type="pres">
      <dgm:prSet presAssocID="{B1B42ECF-3301-47AE-901B-7E5106F4A802}" presName="quad1" presStyleLbl="node1" presStyleIdx="0" presStyleCnt="4" custScaleX="110349" custLinFactNeighborX="-1328" custLinFactNeighborY="2327">
        <dgm:presLayoutVars>
          <dgm:chMax val="0"/>
          <dgm:chPref val="0"/>
          <dgm:bulletEnabled val="1"/>
        </dgm:presLayoutVars>
      </dgm:prSet>
      <dgm:spPr/>
    </dgm:pt>
    <dgm:pt modelId="{E01E9C31-3339-4DE1-B9A8-501CE12C606E}" type="pres">
      <dgm:prSet presAssocID="{B1B42ECF-3301-47AE-901B-7E5106F4A802}" presName="quad2" presStyleLbl="node1" presStyleIdx="1" presStyleCnt="4" custScaleX="111833" custLinFactNeighborX="2070" custLinFactNeighborY="2327">
        <dgm:presLayoutVars>
          <dgm:chMax val="0"/>
          <dgm:chPref val="0"/>
          <dgm:bulletEnabled val="1"/>
        </dgm:presLayoutVars>
      </dgm:prSet>
      <dgm:spPr/>
    </dgm:pt>
    <dgm:pt modelId="{A7E1239A-96EF-4D49-8C19-F3CBAFD5988E}" type="pres">
      <dgm:prSet presAssocID="{B1B42ECF-3301-47AE-901B-7E5106F4A802}" presName="quad3" presStyleLbl="node1" presStyleIdx="2" presStyleCnt="4" custScaleX="107383">
        <dgm:presLayoutVars>
          <dgm:chMax val="0"/>
          <dgm:chPref val="0"/>
          <dgm:bulletEnabled val="1"/>
        </dgm:presLayoutVars>
      </dgm:prSet>
      <dgm:spPr/>
    </dgm:pt>
    <dgm:pt modelId="{703BB322-7AB5-4C9E-BFBF-0A24B4F8FE28}" type="pres">
      <dgm:prSet presAssocID="{B1B42ECF-3301-47AE-901B-7E5106F4A802}" presName="quad4" presStyleLbl="node1" presStyleIdx="3" presStyleCnt="4" custScaleX="107383">
        <dgm:presLayoutVars>
          <dgm:chMax val="0"/>
          <dgm:chPref val="0"/>
          <dgm:bulletEnabled val="1"/>
        </dgm:presLayoutVars>
      </dgm:prSet>
      <dgm:spPr/>
    </dgm:pt>
  </dgm:ptLst>
  <dgm:cxnLst>
    <dgm:cxn modelId="{D87EE802-67B4-4650-A233-ED577876BFE3}" srcId="{B1B42ECF-3301-47AE-901B-7E5106F4A802}" destId="{F23A1DDC-D19B-4A62-9087-43A7EA642398}" srcOrd="1" destOrd="0" parTransId="{EE435290-C78D-44A0-87BD-A9C191775F78}" sibTransId="{21F0EDE1-C316-448F-9D9E-2356AA1A8017}"/>
    <dgm:cxn modelId="{3D46253B-D0F9-449D-943C-DF8433491C22}" type="presOf" srcId="{29792C38-425B-4BA9-9165-445A25D0BC00}" destId="{A7E1239A-96EF-4D49-8C19-F3CBAFD5988E}" srcOrd="0" destOrd="0" presId="urn:microsoft.com/office/officeart/2005/8/layout/matrix3"/>
    <dgm:cxn modelId="{AD7B8052-EA7B-417A-ACE6-2B2CA136A4F3}" type="presOf" srcId="{F23A1DDC-D19B-4A62-9087-43A7EA642398}" destId="{E01E9C31-3339-4DE1-B9A8-501CE12C606E}" srcOrd="0" destOrd="0" presId="urn:microsoft.com/office/officeart/2005/8/layout/matrix3"/>
    <dgm:cxn modelId="{D8885D77-325A-4F61-985D-B610E34EC4E0}" type="presOf" srcId="{D0954734-016D-4D5E-AD74-F4EAB2F89792}" destId="{703BB322-7AB5-4C9E-BFBF-0A24B4F8FE28}" srcOrd="0" destOrd="0" presId="urn:microsoft.com/office/officeart/2005/8/layout/matrix3"/>
    <dgm:cxn modelId="{20BA487E-5748-476E-8360-168B85E3EE44}" srcId="{B1B42ECF-3301-47AE-901B-7E5106F4A802}" destId="{29792C38-425B-4BA9-9165-445A25D0BC00}" srcOrd="2" destOrd="0" parTransId="{ED7368F7-368D-4FB2-87BA-35C9816439DF}" sibTransId="{3BA59C97-84D7-4878-9EA3-8D1F99D165A8}"/>
    <dgm:cxn modelId="{82414986-5293-419E-AAC8-96BCE33C038E}" type="presOf" srcId="{46AB009B-01EC-4E81-998A-89590272FC0C}" destId="{9AF4A6FB-A153-41FD-B3C8-E59955CD4A0C}" srcOrd="0" destOrd="0" presId="urn:microsoft.com/office/officeart/2005/8/layout/matrix3"/>
    <dgm:cxn modelId="{7DC3539B-9AB9-4A60-97F8-B10A6CB40E5A}" srcId="{B1B42ECF-3301-47AE-901B-7E5106F4A802}" destId="{D0954734-016D-4D5E-AD74-F4EAB2F89792}" srcOrd="3" destOrd="0" parTransId="{6B9C9E83-3DF4-4E38-B4F6-02581097B485}" sibTransId="{AF56D64A-6C31-4780-B0D4-98EC7C2151C0}"/>
    <dgm:cxn modelId="{735664B2-14EE-4D49-9907-4CFA00B02809}" srcId="{B1B42ECF-3301-47AE-901B-7E5106F4A802}" destId="{46AB009B-01EC-4E81-998A-89590272FC0C}" srcOrd="0" destOrd="0" parTransId="{BFC9C6DF-E381-42FF-A6C4-73C9BA6D939D}" sibTransId="{88A5E96A-5D1D-4F64-B06C-64E095755585}"/>
    <dgm:cxn modelId="{4ABDAFEC-872C-465D-9EA3-E630A1E386E5}" type="presOf" srcId="{B1B42ECF-3301-47AE-901B-7E5106F4A802}" destId="{966BB814-B031-4CA5-9666-FB505AE270FA}" srcOrd="0" destOrd="0" presId="urn:microsoft.com/office/officeart/2005/8/layout/matrix3"/>
    <dgm:cxn modelId="{A420CD57-54F9-4FB5-A903-0F5E727A4318}" type="presParOf" srcId="{966BB814-B031-4CA5-9666-FB505AE270FA}" destId="{7E38CB96-D096-4815-B053-522CFA75E0D4}" srcOrd="0" destOrd="0" presId="urn:microsoft.com/office/officeart/2005/8/layout/matrix3"/>
    <dgm:cxn modelId="{4A4F7BB7-33A9-4615-81C9-1CB057DD0F06}" type="presParOf" srcId="{966BB814-B031-4CA5-9666-FB505AE270FA}" destId="{9AF4A6FB-A153-41FD-B3C8-E59955CD4A0C}" srcOrd="1" destOrd="0" presId="urn:microsoft.com/office/officeart/2005/8/layout/matrix3"/>
    <dgm:cxn modelId="{8035D1EE-1932-49D2-A1CB-9CAFF44A835A}" type="presParOf" srcId="{966BB814-B031-4CA5-9666-FB505AE270FA}" destId="{E01E9C31-3339-4DE1-B9A8-501CE12C606E}" srcOrd="2" destOrd="0" presId="urn:microsoft.com/office/officeart/2005/8/layout/matrix3"/>
    <dgm:cxn modelId="{E58FF712-B5E7-4ABB-914F-DED3AA2B20C7}" type="presParOf" srcId="{966BB814-B031-4CA5-9666-FB505AE270FA}" destId="{A7E1239A-96EF-4D49-8C19-F3CBAFD5988E}" srcOrd="3" destOrd="0" presId="urn:microsoft.com/office/officeart/2005/8/layout/matrix3"/>
    <dgm:cxn modelId="{E50B1FB3-48E1-4A8D-B8F0-2688364720EF}"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BFC9C6DF-E381-42FF-A6C4-73C9BA6D939D}" type="parTrans" cxnId="{0EDCB3C1-9681-47FE-98A4-A48B9D438294}">
      <dgm:prSet/>
      <dgm:spPr/>
      <dgm:t>
        <a:bodyPr/>
        <a:lstStyle/>
        <a:p>
          <a:endParaRPr lang="en-GB"/>
        </a:p>
      </dgm:t>
    </dgm:pt>
    <dgm:pt modelId="{46AB009B-01EC-4E81-998A-89590272FC0C}">
      <dgm:prSet custT="1"/>
      <dgm:spPr>
        <a:solidFill>
          <a:srgbClr val="7030A0"/>
        </a:solidFill>
        <a:ln w="25400" cap="flat" cmpd="sng" algn="ctr">
          <a:solidFill>
            <a:schemeClr val="lt1">
              <a:hueOff val="0"/>
              <a:satOff val="0"/>
              <a:lumOff val="0"/>
              <a:alphaOff val="0"/>
            </a:schemeClr>
          </a:solidFill>
          <a:prstDash val="solid"/>
        </a:ln>
      </dgm:spPr>
      <dgm:t>
        <a:bodyPr>
          <a:noAutofit/>
        </a:bodyPr>
        <a:lstStyle/>
        <a:p>
          <a:pPr rtl="0"/>
          <a:r>
            <a:rPr lang="hu" sz="1200" b="1" i="0" u="none" strike="noStrike" dirty="0">
              <a:solidFill>
                <a:srgbClr val="FFFFFF"/>
              </a:solidFill>
              <a:latin typeface="Verdana"/>
            </a:rPr>
            <a:t>Az Európai Bizottság technikai segítségnyújtása </a:t>
          </a:r>
          <a:endParaRPr lang="en-GB" sz="1200" b="1" dirty="0">
            <a:solidFill>
              <a:schemeClr val="bg1"/>
            </a:solidFill>
          </a:endParaRPr>
        </a:p>
      </dgm:t>
    </dgm:pt>
    <dgm:pt modelId="{88A5E96A-5D1D-4F64-B06C-64E095755585}" type="sibTrans" cxnId="{0EDCB3C1-9681-47FE-98A4-A48B9D438294}">
      <dgm:prSet/>
      <dgm:spPr/>
      <dgm:t>
        <a:bodyPr/>
        <a:lstStyle/>
        <a:p>
          <a:endParaRPr lang="en-GB"/>
        </a:p>
      </dgm:t>
    </dgm:pt>
    <dgm:pt modelId="{EE435290-C78D-44A0-87BD-A9C191775F78}" type="parTrans" cxnId="{46F971FC-4BFC-454A-B056-00F62672209C}">
      <dgm:prSet/>
      <dgm:spPr/>
      <dgm:t>
        <a:bodyPr/>
        <a:lstStyle/>
        <a:p>
          <a:endParaRPr lang="en-GB"/>
        </a:p>
      </dgm:t>
    </dgm:pt>
    <dgm:pt modelId="{F23A1DDC-D19B-4A62-9087-43A7EA642398}">
      <dgm:prSet custT="1"/>
      <dgm:spPr>
        <a:solidFill>
          <a:srgbClr val="228FF2"/>
        </a:solidFill>
        <a:ln w="25400" cap="flat" cmpd="sng" algn="ctr">
          <a:solidFill>
            <a:schemeClr val="lt1">
              <a:hueOff val="0"/>
              <a:satOff val="0"/>
              <a:lumOff val="0"/>
              <a:alphaOff val="0"/>
            </a:schemeClr>
          </a:solidFill>
          <a:prstDash val="solid"/>
        </a:ln>
      </dgm:spPr>
      <dgm:t>
        <a:bodyPr>
          <a:noAutofit/>
        </a:bodyPr>
        <a:lstStyle/>
        <a:p>
          <a:pPr rtl="0"/>
          <a:r>
            <a:rPr lang="hu" sz="1200" b="1" i="0" u="none" strike="noStrike" dirty="0">
              <a:solidFill>
                <a:srgbClr val="FFFFFF"/>
              </a:solidFill>
              <a:latin typeface="Verdana"/>
            </a:rPr>
            <a:t>Technikai segítségnyújtás tagállami szinten</a:t>
          </a:r>
          <a:endParaRPr lang="en-GB" sz="1200" b="1" dirty="0">
            <a:solidFill>
              <a:schemeClr val="bg1"/>
            </a:solidFill>
          </a:endParaRPr>
        </a:p>
      </dgm:t>
    </dgm:pt>
    <dgm:pt modelId="{21F0EDE1-C316-448F-9D9E-2356AA1A8017}" type="sibTrans" cxnId="{46F971FC-4BFC-454A-B056-00F62672209C}">
      <dgm:prSet/>
      <dgm:spPr/>
      <dgm:t>
        <a:bodyPr/>
        <a:lstStyle/>
        <a:p>
          <a:endParaRPr lang="en-GB"/>
        </a:p>
      </dgm:t>
    </dgm:pt>
    <dgm:pt modelId="{909429BB-AC42-4502-9B1F-C20F40A0CF8E}" type="parTrans" cxnId="{0D40DC5E-C130-4CC8-BD87-1B7CCD557581}">
      <dgm:prSet/>
      <dgm:spPr/>
      <dgm:t>
        <a:bodyPr/>
        <a:lstStyle/>
        <a:p>
          <a:endParaRPr lang="en-GB"/>
        </a:p>
      </dgm:t>
    </dgm:pt>
    <dgm:pt modelId="{99EA4C5D-C91E-4CD0-8177-AEB2AB17B835}">
      <dgm:prSet custT="1"/>
      <dgm:spPr>
        <a:solidFill>
          <a:srgbClr val="68BC6C"/>
        </a:solidFill>
        <a:ln w="25400" cap="flat" cmpd="sng" algn="ctr">
          <a:solidFill>
            <a:schemeClr val="lt1">
              <a:hueOff val="0"/>
              <a:satOff val="0"/>
              <a:lumOff val="0"/>
              <a:alphaOff val="0"/>
            </a:schemeClr>
          </a:solidFill>
          <a:prstDash val="solid"/>
        </a:ln>
      </dgm:spPr>
      <dgm:t>
        <a:bodyPr>
          <a:noAutofit/>
        </a:bodyPr>
        <a:lstStyle/>
        <a:p>
          <a:pPr rtl="0"/>
          <a:r>
            <a:rPr lang="hu" sz="1200" b="1" i="0" u="none" strike="noStrike" dirty="0">
              <a:solidFill>
                <a:srgbClr val="FFFFFF"/>
              </a:solidFill>
              <a:latin typeface="Verdana"/>
            </a:rPr>
            <a:t>Nemzeti költségvetések és nemzetközi adományozók</a:t>
          </a:r>
          <a:endParaRPr lang="en-GB" sz="1200" b="1" dirty="0">
            <a:solidFill>
              <a:schemeClr val="bg1"/>
            </a:solidFill>
          </a:endParaRPr>
        </a:p>
      </dgm:t>
    </dgm:pt>
    <dgm:pt modelId="{C0E8BC75-F3A8-41F6-A7F2-1E0FD984E227}" type="sibTrans" cxnId="{0D40DC5E-C130-4CC8-BD87-1B7CCD557581}">
      <dgm:prSet/>
      <dgm:spPr/>
      <dgm:t>
        <a:bodyPr/>
        <a:lstStyle/>
        <a:p>
          <a:endParaRPr lang="en-GB"/>
        </a:p>
      </dgm:t>
    </dgm:pt>
    <dgm:pt modelId="{847709FC-B3C8-4D4F-8250-3E165ACE78F2}" type="parTrans" cxnId="{C6992392-437B-42E6-9DE5-D2A0077902F9}">
      <dgm:prSet/>
      <dgm:spPr/>
      <dgm:t>
        <a:bodyPr/>
        <a:lstStyle/>
        <a:p>
          <a:endParaRPr lang="en-GB"/>
        </a:p>
      </dgm:t>
    </dgm:pt>
    <dgm:pt modelId="{582B9AF9-E8B3-4C21-B070-108F3EE73D1F}">
      <dgm:prSet custT="1"/>
      <dgm:spPr>
        <a:solidFill>
          <a:srgbClr val="FF0000"/>
        </a:solidFill>
        <a:ln w="25400" cap="flat" cmpd="sng" algn="ctr">
          <a:solidFill>
            <a:schemeClr val="lt1">
              <a:hueOff val="0"/>
              <a:satOff val="0"/>
              <a:lumOff val="0"/>
              <a:alphaOff val="0"/>
            </a:schemeClr>
          </a:solidFill>
          <a:prstDash val="solid"/>
        </a:ln>
      </dgm:spPr>
      <dgm:t>
        <a:bodyPr>
          <a:noAutofit/>
        </a:bodyPr>
        <a:lstStyle/>
        <a:p>
          <a:pPr rtl="0"/>
          <a:r>
            <a:rPr lang="hu" sz="1200" b="1" i="0" u="none" strike="noStrike" dirty="0">
              <a:solidFill>
                <a:srgbClr val="FFFFFF"/>
              </a:solidFill>
              <a:latin typeface="Verdana"/>
            </a:rPr>
            <a:t>A Civil Társadalmi Szervezet által összegyűjtött források </a:t>
          </a:r>
          <a:endParaRPr lang="en-GB" sz="1200" b="1" dirty="0">
            <a:solidFill>
              <a:schemeClr val="bg1"/>
            </a:solidFill>
          </a:endParaRPr>
        </a:p>
      </dgm:t>
    </dgm:pt>
    <dgm:pt modelId="{57CA389E-6F18-43D7-A3CC-B4D3836D5C25}" type="sibTrans" cxnId="{C6992392-437B-42E6-9DE5-D2A0077902F9}">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custScaleX="113972" custScaleY="102012" custLinFactNeighborX="-4702" custLinFactNeighborY="-1021">
        <dgm:presLayoutVars>
          <dgm:chMax val="1"/>
          <dgm:bulletEnabled val="1"/>
        </dgm:presLayoutVars>
      </dgm:prSet>
      <dgm:spPr/>
    </dgm:pt>
    <dgm:pt modelId="{37027450-4448-4E24-9E66-89361863D289}" type="pres">
      <dgm:prSet presAssocID="{B1B42ECF-3301-47AE-901B-7E5106F4A802}" presName="quadrant2" presStyleLbl="node1" presStyleIdx="1" presStyleCnt="4" custScaleX="109345" custLinFactNeighborX="1169" custLinFactNeighborY="-1021">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9345" custScaleY="100606" custLinFactNeighborX="1169" custLinFactNeighborY="-2338">
        <dgm:presLayoutVars>
          <dgm:chMax val="1"/>
          <dgm:bulletEnabled val="1"/>
        </dgm:presLayoutVars>
      </dgm:prSet>
      <dgm:spPr/>
    </dgm:pt>
    <dgm:pt modelId="{9252E511-ACAE-4584-BA0B-882E96CA5BA5}" type="pres">
      <dgm:prSet presAssocID="{B1B42ECF-3301-47AE-901B-7E5106F4A802}" presName="quadrant4" presStyleLbl="node1" presStyleIdx="3" presStyleCnt="4" custScaleX="109345" custScaleY="100606" custLinFactNeighborX="-4092" custLinFactNeighborY="-3508">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62971F30-2603-4D9E-A260-30F30FBA1EE2}" type="presOf" srcId="{F23A1DDC-D19B-4A62-9087-43A7EA642398}" destId="{37027450-4448-4E24-9E66-89361863D289}" srcOrd="0" destOrd="0" presId="urn:microsoft.com/office/officeart/2005/8/layout/cycle4"/>
    <dgm:cxn modelId="{F1428133-D2EA-41BF-8BBC-F7552B3841CB}" type="presOf" srcId="{582B9AF9-E8B3-4C21-B070-108F3EE73D1F}" destId="{9252E511-ACAE-4584-BA0B-882E96CA5BA5}" srcOrd="0" destOrd="0" presId="urn:microsoft.com/office/officeart/2005/8/layout/cycle4"/>
    <dgm:cxn modelId="{0D40DC5E-C130-4CC8-BD87-1B7CCD557581}" srcId="{B1B42ECF-3301-47AE-901B-7E5106F4A802}" destId="{99EA4C5D-C91E-4CD0-8177-AEB2AB17B835}" srcOrd="2" destOrd="0" parTransId="{909429BB-AC42-4502-9B1F-C20F40A0CF8E}" sibTransId="{C0E8BC75-F3A8-41F6-A7F2-1E0FD984E227}"/>
    <dgm:cxn modelId="{B3DA7190-42D7-4030-926A-436E6A41D70C}" type="presOf" srcId="{B1B42ECF-3301-47AE-901B-7E5106F4A802}" destId="{5C54D4D2-9033-49E4-A7F8-98BE7EFA5E6E}" srcOrd="0" destOrd="0" presId="urn:microsoft.com/office/officeart/2005/8/layout/cycle4"/>
    <dgm:cxn modelId="{C6992392-437B-42E6-9DE5-D2A0077902F9}" srcId="{B1B42ECF-3301-47AE-901B-7E5106F4A802}" destId="{582B9AF9-E8B3-4C21-B070-108F3EE73D1F}" srcOrd="3" destOrd="0" parTransId="{847709FC-B3C8-4D4F-8250-3E165ACE78F2}" sibTransId="{57CA389E-6F18-43D7-A3CC-B4D3836D5C25}"/>
    <dgm:cxn modelId="{669F64A2-EB87-44D9-BEF4-35C225BDF120}" type="presOf" srcId="{46AB009B-01EC-4E81-998A-89590272FC0C}" destId="{805ECC1C-BA65-4FD6-88EB-28F8E499DD98}" srcOrd="0" destOrd="0" presId="urn:microsoft.com/office/officeart/2005/8/layout/cycle4"/>
    <dgm:cxn modelId="{953019BB-81BA-4874-BA36-C31764A9B3C0}" type="presOf" srcId="{99EA4C5D-C91E-4CD0-8177-AEB2AB17B835}" destId="{2DB6285C-42F4-4101-B1FC-0483FA20F77E}" srcOrd="0" destOrd="0" presId="urn:microsoft.com/office/officeart/2005/8/layout/cycle4"/>
    <dgm:cxn modelId="{0EDCB3C1-9681-47FE-98A4-A48B9D438294}" srcId="{B1B42ECF-3301-47AE-901B-7E5106F4A802}" destId="{46AB009B-01EC-4E81-998A-89590272FC0C}" srcOrd="0" destOrd="0" parTransId="{BFC9C6DF-E381-42FF-A6C4-73C9BA6D939D}" sibTransId="{88A5E96A-5D1D-4F64-B06C-64E095755585}"/>
    <dgm:cxn modelId="{46F971FC-4BFC-454A-B056-00F62672209C}" srcId="{B1B42ECF-3301-47AE-901B-7E5106F4A802}" destId="{F23A1DDC-D19B-4A62-9087-43A7EA642398}" srcOrd="1" destOrd="0" parTransId="{EE435290-C78D-44A0-87BD-A9C191775F78}" sibTransId="{21F0EDE1-C316-448F-9D9E-2356AA1A8017}"/>
    <dgm:cxn modelId="{D901323A-9D33-4BDF-8D4C-F00C3099F26E}" type="presParOf" srcId="{5C54D4D2-9033-49E4-A7F8-98BE7EFA5E6E}" destId="{9B317EC7-B282-4041-8A2A-A1CAF4EB7830}" srcOrd="0" destOrd="0" presId="urn:microsoft.com/office/officeart/2005/8/layout/cycle4"/>
    <dgm:cxn modelId="{9DB45059-6BE4-40DA-BE63-EE73786AAFC7}" type="presParOf" srcId="{9B317EC7-B282-4041-8A2A-A1CAF4EB7830}" destId="{C85CC32A-EB02-47A0-8870-BF8B4747AB8E}" srcOrd="0" destOrd="0" presId="urn:microsoft.com/office/officeart/2005/8/layout/cycle4"/>
    <dgm:cxn modelId="{94DF475E-2932-4535-B349-49E940CA0C5F}" type="presParOf" srcId="{5C54D4D2-9033-49E4-A7F8-98BE7EFA5E6E}" destId="{D0676F5D-E658-4378-9300-11C88053C103}" srcOrd="1" destOrd="0" presId="urn:microsoft.com/office/officeart/2005/8/layout/cycle4"/>
    <dgm:cxn modelId="{BD0475A2-D00D-4F21-91BB-9DEAF9D4F7A8}" type="presParOf" srcId="{D0676F5D-E658-4378-9300-11C88053C103}" destId="{805ECC1C-BA65-4FD6-88EB-28F8E499DD98}" srcOrd="0" destOrd="0" presId="urn:microsoft.com/office/officeart/2005/8/layout/cycle4"/>
    <dgm:cxn modelId="{0A85D14F-94FF-45BC-BC5C-055273FE3A8D}" type="presParOf" srcId="{D0676F5D-E658-4378-9300-11C88053C103}" destId="{37027450-4448-4E24-9E66-89361863D289}" srcOrd="1" destOrd="0" presId="urn:microsoft.com/office/officeart/2005/8/layout/cycle4"/>
    <dgm:cxn modelId="{16A35926-EF76-4CD4-B390-CDF4C484E58F}" type="presParOf" srcId="{D0676F5D-E658-4378-9300-11C88053C103}" destId="{2DB6285C-42F4-4101-B1FC-0483FA20F77E}" srcOrd="2" destOrd="0" presId="urn:microsoft.com/office/officeart/2005/8/layout/cycle4"/>
    <dgm:cxn modelId="{CEED1CDD-F8AB-4D22-8A45-1D24CCCFEBF7}" type="presParOf" srcId="{D0676F5D-E658-4378-9300-11C88053C103}" destId="{9252E511-ACAE-4584-BA0B-882E96CA5BA5}" srcOrd="3" destOrd="0" presId="urn:microsoft.com/office/officeart/2005/8/layout/cycle4"/>
    <dgm:cxn modelId="{B38DEBC6-A8FE-442F-8159-6868511181D4}" type="presParOf" srcId="{D0676F5D-E658-4378-9300-11C88053C103}" destId="{EF065B3D-2404-40BD-A873-0A7186D9DB3F}" srcOrd="4" destOrd="0" presId="urn:microsoft.com/office/officeart/2005/8/layout/cycle4"/>
    <dgm:cxn modelId="{8C441A88-33CE-4E32-A04C-E250D7D9B2B5}" type="presParOf" srcId="{5C54D4D2-9033-49E4-A7F8-98BE7EFA5E6E}" destId="{DAEBFBFE-5E56-40D5-ADE3-3AB3D5AA5A10}" srcOrd="2" destOrd="0" presId="urn:microsoft.com/office/officeart/2005/8/layout/cycle4"/>
    <dgm:cxn modelId="{4EA56764-645A-413C-B487-745CDFB4BBC3}"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2096177" y="671"/>
          <a:ext cx="1628777"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hu" sz="1400" b="1" i="0" u="none" strike="noStrike" kern="1200">
              <a:solidFill>
                <a:srgbClr val="0F5494"/>
              </a:solidFill>
              <a:latin typeface="Verdana"/>
            </a:rPr>
            <a:t>Civil Társadalmi Szervezet</a:t>
          </a:r>
          <a:r>
            <a:rPr lang="hu" sz="1400" b="1" i="0" u="none" strike="noStrike" kern="1200">
              <a:latin typeface="Verdana"/>
            </a:rPr>
            <a:t> </a:t>
          </a:r>
          <a:endParaRPr lang="en-GB" sz="1400" b="1" kern="1200"/>
        </a:p>
      </dsp:txBody>
      <dsp:txXfrm>
        <a:off x="2141993" y="46487"/>
        <a:ext cx="1537145" cy="846911"/>
      </dsp:txXfrm>
    </dsp:sp>
    <dsp:sp modelId="{65617519-92B2-49D2-999F-8B3C00B3D130}">
      <dsp:nvSpPr>
        <dsp:cNvPr id="0" name=""/>
        <dsp:cNvSpPr/>
      </dsp:nvSpPr>
      <dsp:spPr>
        <a:xfrm>
          <a:off x="1658261" y="469943"/>
          <a:ext cx="2504609" cy="2504609"/>
        </a:xfrm>
        <a:custGeom>
          <a:avLst/>
          <a:gdLst/>
          <a:ahLst/>
          <a:cxnLst/>
          <a:rect l="0" t="0" r="0" b="0"/>
          <a:pathLst>
            <a:path>
              <a:moveTo>
                <a:pt x="2231497" y="471631"/>
              </a:moveTo>
              <a:arcTo wR="1252304" hR="1252304" stAng="19286158"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hu" sz="1400" b="1" i="0" u="none" strike="noStrike" kern="1200">
              <a:solidFill>
                <a:srgbClr val="0F5494"/>
              </a:solidFill>
              <a:latin typeface="Verdana"/>
            </a:rPr>
            <a:t>Közhatóságok</a:t>
          </a:r>
          <a:r>
            <a:rPr lang="hu" sz="1400" b="1" i="0" u="none" strike="noStrike" kern="1200">
              <a:latin typeface="Verdana"/>
            </a:rPr>
            <a:t> </a:t>
          </a:r>
          <a:endParaRPr lang="en-GB" sz="1400" b="1" kern="1200"/>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hu" sz="1400" b="1" i="0" u="none" strike="noStrike" kern="1200">
              <a:solidFill>
                <a:srgbClr val="0F5494"/>
              </a:solidFill>
              <a:latin typeface="Verdana"/>
            </a:rPr>
            <a:t>Beszállítók</a:t>
          </a:r>
          <a:r>
            <a:rPr lang="hu" sz="1400" b="1" i="0" u="none" strike="noStrike" kern="1200">
              <a:latin typeface="Verdana"/>
            </a:rPr>
            <a:t> </a:t>
          </a:r>
          <a:endParaRPr lang="en-GB" sz="1400" b="1" kern="1200"/>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2574" y="1172051"/>
              </a:moveTo>
              <a:arcTo wR="1252304" hR="1252304" stAng="11020457"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1" y="0"/>
          <a:ext cx="3935829" cy="6048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rtl="0">
            <a:lnSpc>
              <a:spcPct val="90000"/>
            </a:lnSpc>
            <a:spcBef>
              <a:spcPct val="0"/>
            </a:spcBef>
            <a:spcAft>
              <a:spcPct val="35000"/>
            </a:spcAft>
            <a:buNone/>
          </a:pPr>
          <a:r>
            <a:rPr lang="hu" sz="2100" b="1" i="0" u="none" strike="noStrike" kern="1200" dirty="0">
              <a:latin typeface="Verdana"/>
            </a:rPr>
            <a:t>Kockázatok </a:t>
          </a:r>
          <a:endParaRPr lang="en-GB" b="1" kern="1200" dirty="0"/>
        </a:p>
      </dsp:txBody>
      <dsp:txXfrm>
        <a:off x="41" y="0"/>
        <a:ext cx="3935829" cy="604800"/>
      </dsp:txXfrm>
    </dsp:sp>
    <dsp:sp modelId="{E627AE1B-7042-40BD-9801-6D11F739C0C0}">
      <dsp:nvSpPr>
        <dsp:cNvPr id="0" name=""/>
        <dsp:cNvSpPr/>
      </dsp:nvSpPr>
      <dsp:spPr>
        <a:xfrm>
          <a:off x="41" y="609267"/>
          <a:ext cx="3935829" cy="34587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hu" sz="2000" b="0" i="0" u="none" strike="noStrike" kern="1200" dirty="0">
              <a:latin typeface="Verdana"/>
            </a:rPr>
            <a:t>Az információhoz való hozzáférést korlátozó </a:t>
          </a:r>
          <a:r>
            <a:rPr lang="hu" sz="2000" b="1" i="0" u="none" strike="noStrike" kern="1200" dirty="0">
              <a:latin typeface="Verdana"/>
            </a:rPr>
            <a:t>jogi akadályok</a:t>
          </a:r>
          <a:endParaRPr lang="en-NL" sz="2000" i="0" kern="1200" dirty="0"/>
        </a:p>
        <a:p>
          <a:pPr marL="228600" lvl="1" indent="-228600" algn="l" defTabSz="889000" rtl="0">
            <a:lnSpc>
              <a:spcPct val="90000"/>
            </a:lnSpc>
            <a:spcBef>
              <a:spcPct val="0"/>
            </a:spcBef>
            <a:spcAft>
              <a:spcPct val="15000"/>
            </a:spcAft>
            <a:buChar char="•"/>
          </a:pPr>
          <a:r>
            <a:rPr lang="hu" sz="2000" b="1" i="0" u="none" strike="noStrike" kern="1200" dirty="0">
              <a:latin typeface="Verdana"/>
            </a:rPr>
            <a:t>Reputációs</a:t>
          </a:r>
          <a:r>
            <a:rPr lang="hu" sz="2000" b="0" i="0" u="none" strike="noStrike" kern="1200" dirty="0">
              <a:latin typeface="Verdana"/>
            </a:rPr>
            <a:t> kockázatok, ha a közvélemény kétségbe vonja a paktumot és a megfigyelő szerepét</a:t>
          </a:r>
          <a:endParaRPr lang="en-NL" sz="2000" i="0" kern="1200" dirty="0"/>
        </a:p>
        <a:p>
          <a:pPr marL="228600" lvl="1" indent="-228600" algn="l" defTabSz="889000" rtl="0">
            <a:lnSpc>
              <a:spcPct val="90000"/>
            </a:lnSpc>
            <a:spcBef>
              <a:spcPct val="0"/>
            </a:spcBef>
            <a:spcAft>
              <a:spcPct val="15000"/>
            </a:spcAft>
            <a:buChar char="•"/>
          </a:pPr>
          <a:r>
            <a:rPr lang="hu" sz="2000" b="0" i="0" u="none" strike="noStrike" kern="1200" dirty="0">
              <a:latin typeface="Verdana"/>
            </a:rPr>
            <a:t>Az együttműködéstől vonakodó </a:t>
          </a:r>
          <a:r>
            <a:rPr lang="hu" sz="2000" b="1" i="0" u="none" strike="noStrike" kern="1200" dirty="0">
              <a:latin typeface="Verdana"/>
            </a:rPr>
            <a:t>beszállítók</a:t>
          </a:r>
          <a:r>
            <a:rPr lang="hu" sz="2000" b="0" i="0" u="none" strike="noStrike" kern="1200" dirty="0">
              <a:latin typeface="Verdana"/>
            </a:rPr>
            <a:t> és magánszektor</a:t>
          </a:r>
          <a:endParaRPr lang="en-NL" sz="2000" i="0" kern="1200" dirty="0"/>
        </a:p>
      </dsp:txBody>
      <dsp:txXfrm>
        <a:off x="41" y="609267"/>
        <a:ext cx="3935829" cy="3458700"/>
      </dsp:txXfrm>
    </dsp:sp>
    <dsp:sp modelId="{4818327E-2F18-46D1-BE9C-0E53C219DA10}">
      <dsp:nvSpPr>
        <dsp:cNvPr id="0" name=""/>
        <dsp:cNvSpPr/>
      </dsp:nvSpPr>
      <dsp:spPr>
        <a:xfrm>
          <a:off x="4486887" y="4468"/>
          <a:ext cx="3935829" cy="6048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rtl="0">
            <a:lnSpc>
              <a:spcPct val="90000"/>
            </a:lnSpc>
            <a:spcBef>
              <a:spcPct val="0"/>
            </a:spcBef>
            <a:spcAft>
              <a:spcPct val="35000"/>
            </a:spcAft>
            <a:buNone/>
          </a:pPr>
          <a:r>
            <a:rPr lang="hu" sz="2100" b="1" i="0" u="none" strike="noStrike" kern="1200">
              <a:latin typeface="Verdana"/>
            </a:rPr>
            <a:t>Megelőzés és mérséklés </a:t>
          </a:r>
          <a:endParaRPr lang="en-GB" kern="1200"/>
        </a:p>
      </dsp:txBody>
      <dsp:txXfrm>
        <a:off x="4486887" y="4468"/>
        <a:ext cx="3935829" cy="604800"/>
      </dsp:txXfrm>
    </dsp:sp>
    <dsp:sp modelId="{E313BC2B-E703-459D-BD14-FBB92C645FF3}">
      <dsp:nvSpPr>
        <dsp:cNvPr id="0" name=""/>
        <dsp:cNvSpPr/>
      </dsp:nvSpPr>
      <dsp:spPr>
        <a:xfrm>
          <a:off x="4486887" y="609267"/>
          <a:ext cx="3935829" cy="34587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rtl="0">
            <a:lnSpc>
              <a:spcPct val="90000"/>
            </a:lnSpc>
            <a:spcBef>
              <a:spcPct val="0"/>
            </a:spcBef>
            <a:spcAft>
              <a:spcPct val="15000"/>
            </a:spcAft>
            <a:buChar char="•"/>
          </a:pPr>
          <a:r>
            <a:rPr lang="hu" sz="2100" b="0" i="0" u="none" strike="noStrike" kern="1200" dirty="0">
              <a:latin typeface="Verdana"/>
            </a:rPr>
            <a:t>A paktum szövegezésének </a:t>
          </a:r>
          <a:r>
            <a:rPr lang="hu" sz="2100" b="1" i="0" u="none" strike="noStrike" kern="1200" dirty="0">
              <a:latin typeface="Verdana"/>
            </a:rPr>
            <a:t>megfelelő jogalkotási </a:t>
          </a:r>
          <a:r>
            <a:rPr lang="hu" sz="2100" b="0" i="0" u="none" strike="noStrike" kern="1200" dirty="0">
              <a:latin typeface="Verdana"/>
            </a:rPr>
            <a:t>feltérképezése és adaptálása </a:t>
          </a:r>
          <a:endParaRPr lang="en-NL" b="0" i="0" kern="1200" dirty="0"/>
        </a:p>
        <a:p>
          <a:pPr marL="228600" lvl="1" indent="-228600" algn="l" defTabSz="933450" rtl="0">
            <a:lnSpc>
              <a:spcPct val="90000"/>
            </a:lnSpc>
            <a:spcBef>
              <a:spcPct val="0"/>
            </a:spcBef>
            <a:spcAft>
              <a:spcPct val="15000"/>
            </a:spcAft>
            <a:buChar char="•"/>
          </a:pPr>
          <a:r>
            <a:rPr lang="hu" sz="2100" b="1" i="0" u="none" strike="noStrike" kern="1200">
              <a:latin typeface="Verdana"/>
            </a:rPr>
            <a:t>Szilárd kommunikációs stratégia </a:t>
          </a:r>
          <a:r>
            <a:rPr lang="hu" sz="2100" b="0" i="0" u="none" strike="noStrike" kern="1200">
              <a:latin typeface="Verdana"/>
            </a:rPr>
            <a:t>elkészítése </a:t>
          </a:r>
          <a:r>
            <a:rPr lang="hu" sz="2100" b="1" i="0" u="none" strike="noStrike" kern="1200">
              <a:latin typeface="Verdana"/>
            </a:rPr>
            <a:t> </a:t>
          </a:r>
          <a:endParaRPr lang="en-NL" b="0" i="0" kern="1200"/>
        </a:p>
        <a:p>
          <a:pPr marL="228600" lvl="1" indent="-228600" algn="l" defTabSz="933450" rtl="0">
            <a:lnSpc>
              <a:spcPct val="90000"/>
            </a:lnSpc>
            <a:spcBef>
              <a:spcPct val="0"/>
            </a:spcBef>
            <a:spcAft>
              <a:spcPct val="15000"/>
            </a:spcAft>
            <a:buChar char="•"/>
          </a:pPr>
          <a:r>
            <a:rPr lang="hu" sz="2100" b="1" i="0" u="none" strike="noStrike" kern="1200">
              <a:latin typeface="Verdana"/>
            </a:rPr>
            <a:t>Megfelelő konzultáció</a:t>
          </a:r>
          <a:r>
            <a:rPr lang="hu" sz="2100" b="0" i="0" u="none" strike="noStrike" kern="1200">
              <a:latin typeface="Verdana"/>
            </a:rPr>
            <a:t> és bevonás</a:t>
          </a:r>
          <a:endParaRPr lang="en-NL" b="0" i="0" kern="1200"/>
        </a:p>
      </dsp:txBody>
      <dsp:txXfrm>
        <a:off x="4486887" y="609267"/>
        <a:ext cx="3935829" cy="3458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1704" y="62283"/>
          <a:ext cx="2827722" cy="607582"/>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rtl="0">
            <a:lnSpc>
              <a:spcPct val="90000"/>
            </a:lnSpc>
            <a:spcBef>
              <a:spcPct val="0"/>
            </a:spcBef>
            <a:spcAft>
              <a:spcPct val="35000"/>
            </a:spcAft>
            <a:buNone/>
          </a:pPr>
          <a:r>
            <a:rPr lang="hu" sz="1500" b="1" i="0" u="none" strike="noStrike" kern="1200" dirty="0">
              <a:latin typeface="Verdana"/>
            </a:rPr>
            <a:t>Nyilvános és vállalati kötelezettségvállalások</a:t>
          </a:r>
          <a:endParaRPr lang="en-GB" sz="1500" b="1" kern="1200" dirty="0"/>
        </a:p>
      </dsp:txBody>
      <dsp:txXfrm>
        <a:off x="1704" y="62283"/>
        <a:ext cx="2827722" cy="607582"/>
      </dsp:txXfrm>
    </dsp:sp>
    <dsp:sp modelId="{6C095F80-F3C6-488C-B3A3-A22ADAF8C17A}">
      <dsp:nvSpPr>
        <dsp:cNvPr id="0" name=""/>
        <dsp:cNvSpPr/>
      </dsp:nvSpPr>
      <dsp:spPr>
        <a:xfrm>
          <a:off x="5" y="669188"/>
          <a:ext cx="2835276" cy="29645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hu" sz="1700" b="0" i="0" u="none" strike="noStrike" kern="1200" dirty="0">
              <a:latin typeface="Verdana"/>
            </a:rPr>
            <a:t>A korrupció kerülése és jelentéstétel</a:t>
          </a:r>
          <a:endParaRPr lang="en-GB" b="1" kern="1200" dirty="0"/>
        </a:p>
        <a:p>
          <a:pPr marL="171450" lvl="1" indent="-171450" algn="l" defTabSz="755650" rtl="0">
            <a:lnSpc>
              <a:spcPct val="90000"/>
            </a:lnSpc>
            <a:spcBef>
              <a:spcPct val="0"/>
            </a:spcBef>
            <a:spcAft>
              <a:spcPct val="15000"/>
            </a:spcAft>
            <a:buChar char="•"/>
          </a:pPr>
          <a:r>
            <a:rPr lang="hu" sz="1700" b="0" i="0" u="none" strike="noStrike" kern="1200" dirty="0">
              <a:latin typeface="Verdana"/>
            </a:rPr>
            <a:t>A szabályozási megfelelés követése</a:t>
          </a:r>
          <a:endParaRPr lang="en-GB" b="1" kern="1200" dirty="0"/>
        </a:p>
        <a:p>
          <a:pPr marL="171450" lvl="1" indent="-171450" algn="l" defTabSz="755650" rtl="0">
            <a:lnSpc>
              <a:spcPct val="90000"/>
            </a:lnSpc>
            <a:spcBef>
              <a:spcPct val="0"/>
            </a:spcBef>
            <a:spcAft>
              <a:spcPct val="15000"/>
            </a:spcAft>
            <a:buChar char="•"/>
          </a:pPr>
          <a:r>
            <a:rPr lang="hu" sz="1700" b="0" i="0" u="none" strike="noStrike" kern="1200" dirty="0">
              <a:latin typeface="Verdana"/>
            </a:rPr>
            <a:t>Információk közzététele</a:t>
          </a:r>
          <a:endParaRPr lang="en-GB" b="1" kern="1200" dirty="0"/>
        </a:p>
        <a:p>
          <a:pPr marL="171450" lvl="1" indent="-171450" algn="l" defTabSz="755650" rtl="0">
            <a:lnSpc>
              <a:spcPct val="90000"/>
            </a:lnSpc>
            <a:spcBef>
              <a:spcPct val="0"/>
            </a:spcBef>
            <a:spcAft>
              <a:spcPct val="15000"/>
            </a:spcAft>
            <a:buChar char="•"/>
          </a:pPr>
          <a:r>
            <a:rPr lang="hu" sz="1700" b="0" i="0" u="none" strike="noStrike" kern="1200" dirty="0">
              <a:latin typeface="Verdana"/>
            </a:rPr>
            <a:t>Korrupcióellenes </a:t>
          </a:r>
          <a:r>
            <a:rPr lang="hu" sz="1800" b="0" i="0" u="none" strike="noStrike" kern="1200" dirty="0">
              <a:latin typeface="Verdana"/>
            </a:rPr>
            <a:t>intézkedések</a:t>
          </a:r>
          <a:r>
            <a:rPr lang="hu" sz="1700" b="0" i="0" u="none" strike="noStrike" kern="1200" dirty="0">
              <a:latin typeface="Verdana"/>
            </a:rPr>
            <a:t> végrehajtása</a:t>
          </a:r>
          <a:endParaRPr lang="en-GB" b="1" kern="1200" dirty="0"/>
        </a:p>
      </dsp:txBody>
      <dsp:txXfrm>
        <a:off x="5" y="669188"/>
        <a:ext cx="2835276" cy="2964599"/>
      </dsp:txXfrm>
    </dsp:sp>
    <dsp:sp modelId="{81970DB9-9F93-4214-AB96-47CFC6CE91CB}">
      <dsp:nvSpPr>
        <dsp:cNvPr id="0" name=""/>
        <dsp:cNvSpPr/>
      </dsp:nvSpPr>
      <dsp:spPr>
        <a:xfrm>
          <a:off x="3174255" y="93764"/>
          <a:ext cx="2358182" cy="481658"/>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hu" sz="1700" b="1" i="0" u="none" strike="noStrike" kern="1200" dirty="0">
              <a:latin typeface="Verdana"/>
            </a:rPr>
            <a:t> Monitoring</a:t>
          </a:r>
          <a:endParaRPr lang="en-GB" b="1" kern="1200" dirty="0"/>
        </a:p>
      </dsp:txBody>
      <dsp:txXfrm>
        <a:off x="3174255" y="93764"/>
        <a:ext cx="2358182" cy="481658"/>
      </dsp:txXfrm>
    </dsp:sp>
    <dsp:sp modelId="{014A5B4B-36E3-45A8-9FC9-C76CAD496960}">
      <dsp:nvSpPr>
        <dsp:cNvPr id="0" name=""/>
        <dsp:cNvSpPr/>
      </dsp:nvSpPr>
      <dsp:spPr>
        <a:xfrm>
          <a:off x="3173099" y="617461"/>
          <a:ext cx="2358182" cy="29645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hu" sz="1700" b="0" i="0" u="none" strike="noStrike" kern="1200" dirty="0">
              <a:latin typeface="Verdana"/>
            </a:rPr>
            <a:t>Megállapodás a Civil Társadalmi Szerveet megfigyelőjével a szerződéskötési eljárás felülvizsgálatára</a:t>
          </a:r>
          <a:endParaRPr lang="en-GB" b="0" kern="1200" dirty="0"/>
        </a:p>
      </dsp:txBody>
      <dsp:txXfrm>
        <a:off x="3173099" y="617461"/>
        <a:ext cx="2358182" cy="2964599"/>
      </dsp:txXfrm>
    </dsp:sp>
    <dsp:sp modelId="{07EA8796-457B-4C84-A817-B9A9A002E2A8}">
      <dsp:nvSpPr>
        <dsp:cNvPr id="0" name=""/>
        <dsp:cNvSpPr/>
      </dsp:nvSpPr>
      <dsp:spPr>
        <a:xfrm>
          <a:off x="5862583" y="93764"/>
          <a:ext cx="2358182" cy="481658"/>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hu" sz="1700" b="1" i="0" u="none" strike="noStrike" kern="1200">
              <a:latin typeface="Verdana"/>
            </a:rPr>
            <a:t>További funkciók</a:t>
          </a:r>
          <a:endParaRPr lang="en-GB" b="1" kern="1200"/>
        </a:p>
      </dsp:txBody>
      <dsp:txXfrm>
        <a:off x="5862583" y="93764"/>
        <a:ext cx="2358182" cy="481658"/>
      </dsp:txXfrm>
    </dsp:sp>
    <dsp:sp modelId="{CF47880A-DEE8-4C63-9209-74873306475D}">
      <dsp:nvSpPr>
        <dsp:cNvPr id="0" name=""/>
        <dsp:cNvSpPr/>
      </dsp:nvSpPr>
      <dsp:spPr>
        <a:xfrm>
          <a:off x="5862583" y="575423"/>
          <a:ext cx="2358182" cy="29645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hu" sz="1700" b="0" i="0" u="none" strike="noStrike" kern="1200">
              <a:latin typeface="Verdana"/>
            </a:rPr>
            <a:t>Panasztételi mechanizmusok</a:t>
          </a:r>
          <a:endParaRPr lang="en-GB" b="0" kern="1200"/>
        </a:p>
        <a:p>
          <a:pPr marL="171450" lvl="1" indent="-171450" algn="l" defTabSz="755650" rtl="0">
            <a:lnSpc>
              <a:spcPct val="90000"/>
            </a:lnSpc>
            <a:spcBef>
              <a:spcPct val="0"/>
            </a:spcBef>
            <a:spcAft>
              <a:spcPct val="15000"/>
            </a:spcAft>
            <a:buChar char="•"/>
          </a:pPr>
          <a:r>
            <a:rPr lang="hu" sz="1700" b="0" i="0" u="none" strike="noStrike" kern="1200">
              <a:latin typeface="Verdana"/>
            </a:rPr>
            <a:t>Választottbíráskodás/vitarendezés</a:t>
          </a:r>
          <a:endParaRPr lang="en-GB" b="0" kern="1200"/>
        </a:p>
        <a:p>
          <a:pPr marL="171450" lvl="1" indent="-171450" algn="l" defTabSz="755650" rtl="0">
            <a:lnSpc>
              <a:spcPct val="90000"/>
            </a:lnSpc>
            <a:spcBef>
              <a:spcPct val="0"/>
            </a:spcBef>
            <a:spcAft>
              <a:spcPct val="15000"/>
            </a:spcAft>
            <a:buChar char="•"/>
          </a:pPr>
          <a:r>
            <a:rPr lang="hu" sz="1700" b="0" i="0" u="none" strike="noStrike" kern="1200" dirty="0">
              <a:latin typeface="Verdana"/>
            </a:rPr>
            <a:t>Szankciók </a:t>
          </a:r>
          <a:r>
            <a:rPr lang="hu" sz="1800" b="0" i="0" u="none" strike="noStrike" kern="1200" dirty="0">
              <a:latin typeface="Verdana"/>
            </a:rPr>
            <a:t>az előírások be nem tartásáért és a jó kormányzást jutalmazó ösztönzők </a:t>
          </a:r>
          <a:endParaRPr lang="en-GB" kern="1200" dirty="0"/>
        </a:p>
      </dsp:txBody>
      <dsp:txXfrm>
        <a:off x="5862583" y="575423"/>
        <a:ext cx="2358182" cy="29645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357210" y="737474"/>
          <a:ext cx="510910" cy="91440"/>
        </a:xfrm>
        <a:custGeom>
          <a:avLst/>
          <a:gdLst/>
          <a:ahLst/>
          <a:cxnLst/>
          <a:rect l="0" t="0" r="0" b="0"/>
          <a:pathLst>
            <a:path>
              <a:moveTo>
                <a:pt x="0" y="45720"/>
              </a:moveTo>
              <a:lnTo>
                <a:pt x="510910"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99127" y="780483"/>
        <a:ext cx="27075" cy="5420"/>
      </dsp:txXfrm>
    </dsp:sp>
    <dsp:sp modelId="{F4D3B3CA-971B-48FB-92F0-446751757C39}">
      <dsp:nvSpPr>
        <dsp:cNvPr id="0" name=""/>
        <dsp:cNvSpPr/>
      </dsp:nvSpPr>
      <dsp:spPr>
        <a:xfrm>
          <a:off x="4615" y="76875"/>
          <a:ext cx="2354394" cy="1412636"/>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hu" sz="1800" b="0" i="0" u="none" strike="noStrike" kern="1200">
              <a:latin typeface="Verdana"/>
            </a:rPr>
            <a:t>A közbeszerzési eljárások minőségének javítása</a:t>
          </a:r>
        </a:p>
      </dsp:txBody>
      <dsp:txXfrm>
        <a:off x="4615" y="76875"/>
        <a:ext cx="2354394" cy="1412636"/>
      </dsp:txXfrm>
    </dsp:sp>
    <dsp:sp modelId="{50830E25-7C80-4D6E-A6CC-D6BBCE5C64B9}">
      <dsp:nvSpPr>
        <dsp:cNvPr id="0" name=""/>
        <dsp:cNvSpPr/>
      </dsp:nvSpPr>
      <dsp:spPr>
        <a:xfrm>
          <a:off x="5253115" y="737474"/>
          <a:ext cx="510910" cy="91440"/>
        </a:xfrm>
        <a:custGeom>
          <a:avLst/>
          <a:gdLst/>
          <a:ahLst/>
          <a:cxnLst/>
          <a:rect l="0" t="0" r="0" b="0"/>
          <a:pathLst>
            <a:path>
              <a:moveTo>
                <a:pt x="0" y="45720"/>
              </a:moveTo>
              <a:lnTo>
                <a:pt x="510910"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495033" y="780483"/>
        <a:ext cx="27075" cy="5420"/>
      </dsp:txXfrm>
    </dsp:sp>
    <dsp:sp modelId="{D06AD7B7-B81D-40AC-B5DB-447732C93001}">
      <dsp:nvSpPr>
        <dsp:cNvPr id="0" name=""/>
        <dsp:cNvSpPr/>
      </dsp:nvSpPr>
      <dsp:spPr>
        <a:xfrm>
          <a:off x="2900520" y="76875"/>
          <a:ext cx="2354394" cy="1412636"/>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hu" sz="1800" b="0" i="0" u="none" strike="noStrike" kern="1200">
              <a:latin typeface="Verdana"/>
            </a:rPr>
            <a:t>A beszerzés jobb időszerűsége</a:t>
          </a:r>
        </a:p>
      </dsp:txBody>
      <dsp:txXfrm>
        <a:off x="2900520" y="76875"/>
        <a:ext cx="2354394" cy="1412636"/>
      </dsp:txXfrm>
    </dsp:sp>
    <dsp:sp modelId="{FC3A6DB3-A312-40D4-A0CC-4590116C3E7E}">
      <dsp:nvSpPr>
        <dsp:cNvPr id="0" name=""/>
        <dsp:cNvSpPr/>
      </dsp:nvSpPr>
      <dsp:spPr>
        <a:xfrm>
          <a:off x="1181812" y="1487712"/>
          <a:ext cx="5882066" cy="510910"/>
        </a:xfrm>
        <a:custGeom>
          <a:avLst/>
          <a:gdLst/>
          <a:ahLst/>
          <a:cxnLst/>
          <a:rect l="0" t="0" r="0" b="0"/>
          <a:pathLst>
            <a:path>
              <a:moveTo>
                <a:pt x="5882066" y="0"/>
              </a:moveTo>
              <a:lnTo>
                <a:pt x="5882066" y="272555"/>
              </a:lnTo>
              <a:lnTo>
                <a:pt x="0" y="272555"/>
              </a:lnTo>
              <a:lnTo>
                <a:pt x="0" y="51091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75172" y="1740457"/>
        <a:ext cx="295347" cy="5420"/>
      </dsp:txXfrm>
    </dsp:sp>
    <dsp:sp modelId="{F0333919-31F8-4A31-A627-E624E00AC5A0}">
      <dsp:nvSpPr>
        <dsp:cNvPr id="0" name=""/>
        <dsp:cNvSpPr/>
      </dsp:nvSpPr>
      <dsp:spPr>
        <a:xfrm>
          <a:off x="5796426" y="76875"/>
          <a:ext cx="2534906" cy="1412636"/>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rtl="0">
            <a:lnSpc>
              <a:spcPct val="90000"/>
            </a:lnSpc>
            <a:spcBef>
              <a:spcPct val="0"/>
            </a:spcBef>
            <a:spcAft>
              <a:spcPct val="35000"/>
            </a:spcAft>
            <a:buNone/>
          </a:pPr>
          <a:r>
            <a:rPr lang="hu" sz="1700" b="0" i="0" u="none" strike="noStrike" kern="1200" dirty="0">
              <a:latin typeface="Verdana"/>
            </a:rPr>
            <a:t>Fokozott költségmegtakarítás</a:t>
          </a:r>
        </a:p>
      </dsp:txBody>
      <dsp:txXfrm>
        <a:off x="5796426" y="76875"/>
        <a:ext cx="2534906" cy="1412636"/>
      </dsp:txXfrm>
    </dsp:sp>
    <dsp:sp modelId="{A36CACEC-5C82-4F85-8F1B-2CBDD542839E}">
      <dsp:nvSpPr>
        <dsp:cNvPr id="0" name=""/>
        <dsp:cNvSpPr/>
      </dsp:nvSpPr>
      <dsp:spPr>
        <a:xfrm>
          <a:off x="2357210" y="2691621"/>
          <a:ext cx="510910" cy="91440"/>
        </a:xfrm>
        <a:custGeom>
          <a:avLst/>
          <a:gdLst/>
          <a:ahLst/>
          <a:cxnLst/>
          <a:rect l="0" t="0" r="0" b="0"/>
          <a:pathLst>
            <a:path>
              <a:moveTo>
                <a:pt x="0" y="45720"/>
              </a:moveTo>
              <a:lnTo>
                <a:pt x="510910"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99127" y="2734631"/>
        <a:ext cx="27075" cy="5420"/>
      </dsp:txXfrm>
    </dsp:sp>
    <dsp:sp modelId="{2B3C4817-19D6-4386-A9A3-81DC913C41A9}">
      <dsp:nvSpPr>
        <dsp:cNvPr id="0" name=""/>
        <dsp:cNvSpPr/>
      </dsp:nvSpPr>
      <dsp:spPr>
        <a:xfrm>
          <a:off x="4615" y="2031023"/>
          <a:ext cx="2354394" cy="1412636"/>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hu" sz="1800" b="0" i="0" u="none" strike="noStrike" kern="1200">
              <a:latin typeface="Verdana"/>
            </a:rPr>
            <a:t>A szabálytalanságok megelőzése és korai felismerése</a:t>
          </a:r>
        </a:p>
      </dsp:txBody>
      <dsp:txXfrm>
        <a:off x="4615" y="2031023"/>
        <a:ext cx="2354394" cy="1412636"/>
      </dsp:txXfrm>
    </dsp:sp>
    <dsp:sp modelId="{223FE03B-7B46-4AAD-8223-425B76630977}">
      <dsp:nvSpPr>
        <dsp:cNvPr id="0" name=""/>
        <dsp:cNvSpPr/>
      </dsp:nvSpPr>
      <dsp:spPr>
        <a:xfrm>
          <a:off x="5355649" y="2691621"/>
          <a:ext cx="510910" cy="91440"/>
        </a:xfrm>
        <a:custGeom>
          <a:avLst/>
          <a:gdLst/>
          <a:ahLst/>
          <a:cxnLst/>
          <a:rect l="0" t="0" r="0" b="0"/>
          <a:pathLst>
            <a:path>
              <a:moveTo>
                <a:pt x="0" y="45720"/>
              </a:moveTo>
              <a:lnTo>
                <a:pt x="510910"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97567" y="2734631"/>
        <a:ext cx="27075" cy="5420"/>
      </dsp:txXfrm>
    </dsp:sp>
    <dsp:sp modelId="{1CC21C2E-4DC9-48FC-9E21-D56C6C4F9421}">
      <dsp:nvSpPr>
        <dsp:cNvPr id="0" name=""/>
        <dsp:cNvSpPr/>
      </dsp:nvSpPr>
      <dsp:spPr>
        <a:xfrm>
          <a:off x="2900520" y="2031023"/>
          <a:ext cx="2456928" cy="1412636"/>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hu" sz="1800" b="0" i="0" u="none" strike="noStrike" kern="1200" dirty="0">
              <a:latin typeface="Verdana"/>
            </a:rPr>
            <a:t>Szabálytalanságok feloldása</a:t>
          </a:r>
        </a:p>
      </dsp:txBody>
      <dsp:txXfrm>
        <a:off x="2900520" y="2031023"/>
        <a:ext cx="2456928" cy="1412636"/>
      </dsp:txXfrm>
    </dsp:sp>
    <dsp:sp modelId="{8B85A7C4-77F6-4EC2-A8DB-42C60F141E0A}">
      <dsp:nvSpPr>
        <dsp:cNvPr id="0" name=""/>
        <dsp:cNvSpPr/>
      </dsp:nvSpPr>
      <dsp:spPr>
        <a:xfrm>
          <a:off x="5898960" y="2031023"/>
          <a:ext cx="2429594" cy="1412636"/>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rtl="0">
            <a:lnSpc>
              <a:spcPct val="90000"/>
            </a:lnSpc>
            <a:spcBef>
              <a:spcPct val="0"/>
            </a:spcBef>
            <a:spcAft>
              <a:spcPct val="35000"/>
            </a:spcAft>
            <a:buNone/>
          </a:pPr>
          <a:r>
            <a:rPr lang="hu" sz="1700" b="0" i="0" u="none" strike="noStrike" kern="1200" dirty="0">
              <a:latin typeface="Verdana"/>
            </a:rPr>
            <a:t>Átláthatóság, társadalmi elszámoltathatóság és rendszerszintű hatások </a:t>
          </a:r>
        </a:p>
      </dsp:txBody>
      <dsp:txXfrm>
        <a:off x="5898960" y="2031023"/>
        <a:ext cx="2429594" cy="14126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5441"/>
          <a:ext cx="3845569" cy="6336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hu" sz="2200" b="1" i="0" u="none" strike="noStrike" kern="1200">
              <a:latin typeface="Verdana"/>
            </a:rPr>
            <a:t>2014-2020</a:t>
          </a:r>
          <a:r>
            <a:rPr lang="hu" sz="2200" b="0" i="0" u="none" strike="noStrike" kern="1200">
              <a:latin typeface="Verdana"/>
            </a:rPr>
            <a:t> </a:t>
          </a:r>
          <a:endParaRPr lang="en-GB" kern="1200"/>
        </a:p>
      </dsp:txBody>
      <dsp:txXfrm>
        <a:off x="40" y="5441"/>
        <a:ext cx="3845569" cy="633600"/>
      </dsp:txXfrm>
    </dsp:sp>
    <dsp:sp modelId="{E627AE1B-7042-40BD-9801-6D11F739C0C0}">
      <dsp:nvSpPr>
        <dsp:cNvPr id="0" name=""/>
        <dsp:cNvSpPr/>
      </dsp:nvSpPr>
      <dsp:spPr>
        <a:xfrm>
          <a:off x="40" y="639041"/>
          <a:ext cx="3845569" cy="2989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90000"/>
            </a:lnSpc>
            <a:spcBef>
              <a:spcPct val="0"/>
            </a:spcBef>
            <a:spcAft>
              <a:spcPct val="15000"/>
            </a:spcAft>
            <a:buChar char="•"/>
          </a:pPr>
          <a:r>
            <a:rPr lang="hu" sz="1800" b="0" i="0" u="none" strike="noStrike" kern="1200">
              <a:latin typeface="Verdana"/>
            </a:rPr>
            <a:t>A DG REGIO pályázati felhívását követően 10 tagállam hajtott végre 16 paktumot 2016 és 2022 között.</a:t>
          </a:r>
        </a:p>
        <a:p>
          <a:pPr marL="171450" lvl="1" indent="-171450" algn="l" defTabSz="800100" rtl="0">
            <a:lnSpc>
              <a:spcPct val="90000"/>
            </a:lnSpc>
            <a:spcBef>
              <a:spcPct val="0"/>
            </a:spcBef>
            <a:spcAft>
              <a:spcPct val="15000"/>
            </a:spcAft>
            <a:buChar char="•"/>
          </a:pPr>
          <a:r>
            <a:rPr lang="hu" sz="1800" b="0" i="0" u="none" strike="noStrike" kern="1200" dirty="0">
              <a:latin typeface="Verdana"/>
            </a:rPr>
            <a:t>Példák:</a:t>
          </a:r>
        </a:p>
        <a:p>
          <a:pPr marL="342900" lvl="2" indent="-171450" algn="l" defTabSz="711200" rtl="0">
            <a:lnSpc>
              <a:spcPct val="90000"/>
            </a:lnSpc>
            <a:spcBef>
              <a:spcPct val="0"/>
            </a:spcBef>
            <a:spcAft>
              <a:spcPct val="15000"/>
            </a:spcAft>
            <a:buFont typeface="Courier New" panose="02070309020205020404" pitchFamily="49" charset="0"/>
            <a:buChar char="o"/>
          </a:pPr>
          <a:r>
            <a:rPr lang="hu" sz="1600" b="0" i="0" u="none" strike="noStrike" kern="1200">
              <a:latin typeface="Verdana"/>
            </a:rPr>
            <a:t>Autópálya-alagút Bulgáriában</a:t>
          </a:r>
        </a:p>
        <a:p>
          <a:pPr marL="342900" lvl="2" indent="-171450" algn="l" defTabSz="711200" rtl="0">
            <a:lnSpc>
              <a:spcPct val="90000"/>
            </a:lnSpc>
            <a:spcBef>
              <a:spcPct val="0"/>
            </a:spcBef>
            <a:spcAft>
              <a:spcPct val="15000"/>
            </a:spcAft>
            <a:buFont typeface="Courier New" panose="02070309020205020404" pitchFamily="49" charset="0"/>
            <a:buChar char="o"/>
          </a:pPr>
          <a:r>
            <a:rPr lang="hu" sz="1600" b="0" i="0" u="none" strike="noStrike" kern="1200">
              <a:latin typeface="Verdana"/>
            </a:rPr>
            <a:t>Kolostor Portugáliában</a:t>
          </a:r>
        </a:p>
        <a:p>
          <a:pPr marL="342900" lvl="2" indent="-171450" algn="l" defTabSz="711200" rtl="0">
            <a:lnSpc>
              <a:spcPct val="90000"/>
            </a:lnSpc>
            <a:spcBef>
              <a:spcPct val="0"/>
            </a:spcBef>
            <a:spcAft>
              <a:spcPct val="15000"/>
            </a:spcAft>
            <a:buFont typeface="Courier New" panose="02070309020205020404" pitchFamily="49" charset="0"/>
            <a:buChar char="o"/>
          </a:pPr>
          <a:r>
            <a:rPr lang="hu" sz="1600" b="0" i="0" u="none" strike="noStrike" kern="1200">
              <a:latin typeface="Verdana"/>
            </a:rPr>
            <a:t>Villamosvonal Lettországban</a:t>
          </a:r>
        </a:p>
        <a:p>
          <a:pPr marL="171450" lvl="1" indent="-171450" algn="l" defTabSz="800100">
            <a:lnSpc>
              <a:spcPct val="90000"/>
            </a:lnSpc>
            <a:spcBef>
              <a:spcPct val="0"/>
            </a:spcBef>
            <a:spcAft>
              <a:spcPct val="15000"/>
            </a:spcAft>
            <a:buChar char="•"/>
          </a:pPr>
          <a:endParaRPr lang="en-GB" sz="1800" kern="1200"/>
        </a:p>
      </dsp:txBody>
      <dsp:txXfrm>
        <a:off x="40" y="639041"/>
        <a:ext cx="3845569" cy="2989305"/>
      </dsp:txXfrm>
    </dsp:sp>
    <dsp:sp modelId="{4818327E-2F18-46D1-BE9C-0E53C219DA10}">
      <dsp:nvSpPr>
        <dsp:cNvPr id="0" name=""/>
        <dsp:cNvSpPr/>
      </dsp:nvSpPr>
      <dsp:spPr>
        <a:xfrm>
          <a:off x="4383989" y="5441"/>
          <a:ext cx="3845569" cy="6336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hu" sz="2200" b="1" i="0" u="none" strike="noStrike" kern="1200">
              <a:latin typeface="Verdana"/>
            </a:rPr>
            <a:t>2021-2027</a:t>
          </a:r>
          <a:r>
            <a:rPr lang="hu" sz="2200" b="0" i="0" u="none" strike="noStrike" kern="1200">
              <a:latin typeface="Verdana"/>
            </a:rPr>
            <a:t> </a:t>
          </a:r>
          <a:endParaRPr lang="en-GB" kern="1200"/>
        </a:p>
      </dsp:txBody>
      <dsp:txXfrm>
        <a:off x="4383989" y="5441"/>
        <a:ext cx="3845569" cy="633600"/>
      </dsp:txXfrm>
    </dsp:sp>
    <dsp:sp modelId="{E313BC2B-E703-459D-BD14-FBB92C645FF3}">
      <dsp:nvSpPr>
        <dsp:cNvPr id="0" name=""/>
        <dsp:cNvSpPr/>
      </dsp:nvSpPr>
      <dsp:spPr>
        <a:xfrm>
          <a:off x="4383989" y="639041"/>
          <a:ext cx="3845569" cy="2989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rtl="0">
            <a:lnSpc>
              <a:spcPct val="90000"/>
            </a:lnSpc>
            <a:spcBef>
              <a:spcPct val="0"/>
            </a:spcBef>
            <a:spcAft>
              <a:spcPct val="15000"/>
            </a:spcAft>
            <a:buChar char="•"/>
          </a:pPr>
          <a:r>
            <a:rPr lang="hu" sz="1900" b="0" i="0" u="none" strike="noStrike" kern="1200" dirty="0">
              <a:latin typeface="Verdana"/>
            </a:rPr>
            <a:t>A jóváhagyott programok között szerepel a paktumok kidolgozására vonatkozó kötelezettségvállalás: Portugália, Horvátország, Magyarország, Szlovákia és Lettország</a:t>
          </a:r>
        </a:p>
        <a:p>
          <a:pPr marL="171450" lvl="1" indent="-171450" algn="l" defTabSz="844550" rtl="0">
            <a:lnSpc>
              <a:spcPct val="90000"/>
            </a:lnSpc>
            <a:spcBef>
              <a:spcPct val="0"/>
            </a:spcBef>
            <a:spcAft>
              <a:spcPct val="15000"/>
            </a:spcAft>
            <a:buChar char="•"/>
          </a:pPr>
          <a:r>
            <a:rPr lang="hu" sz="1900" b="0" i="0" u="none" strike="noStrike" kern="1200" dirty="0">
              <a:latin typeface="Verdana"/>
            </a:rPr>
            <a:t>2024: A DG REGIO elindít egy Helpdesket (Ügyfélszolgálati vonalat)</a:t>
          </a:r>
        </a:p>
      </dsp:txBody>
      <dsp:txXfrm>
        <a:off x="4383989" y="639041"/>
        <a:ext cx="3845569" cy="29893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hu" sz="1100" b="0" i="0" u="none" strike="noStrike" kern="1200">
              <a:latin typeface="Verdana"/>
            </a:rPr>
            <a:t>Igényfelmérés</a:t>
          </a:r>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hu" sz="1100" b="0" i="0" u="none" strike="noStrike" kern="1200">
              <a:latin typeface="Verdana"/>
            </a:rPr>
            <a:t>Pályázat előkészítése</a:t>
          </a:r>
          <a:endParaRPr lang="en-GB" kern="120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hu" sz="1100" b="0" i="0" u="none" strike="noStrike" kern="1200">
              <a:latin typeface="Verdana"/>
            </a:rPr>
            <a:t>Szerződés odaítélése </a:t>
          </a:r>
          <a:endParaRPr lang="en-GB" kern="120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hu" sz="1100" b="0" i="0" u="none" strike="noStrike" kern="1200">
              <a:latin typeface="Verdana"/>
            </a:rPr>
            <a:t>Szerződés végrehajtása</a:t>
          </a:r>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hu" sz="1100" b="0" i="0" u="none" strike="noStrike" kern="1200">
              <a:latin typeface="Verdana"/>
            </a:rPr>
            <a:t>Kifizetések és végső elszámolás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hu" sz="1800" b="0" i="0" u="none" strike="noStrike" kern="1200" dirty="0">
              <a:latin typeface="Verdana"/>
            </a:rPr>
            <a:t>A korrupció, csalás vagy gyenge menedzsment és irányítás kockázatával járó projekt</a:t>
          </a:r>
          <a:endParaRPr lang="en-GB" sz="1800" kern="1200" dirty="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Magas pénzértékű projekt</a:t>
          </a:r>
          <a:endParaRPr lang="en-GB" kern="120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dirty="0">
              <a:latin typeface="Verdana"/>
            </a:rPr>
            <a:t>Műszakilag összetett projekt</a:t>
          </a:r>
          <a:endParaRPr lang="en-GB" kern="1200" dirty="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dirty="0">
              <a:latin typeface="Verdana"/>
            </a:rPr>
            <a:t>Esetek, ahol a projekt beszerzése még nem történt meg  </a:t>
          </a:r>
          <a:endParaRPr lang="en-GB" kern="1200" dirty="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A kedvezményezett kapacitása és hajlandósága</a:t>
          </a:r>
          <a:endParaRPr lang="en-GB" kern="120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dirty="0">
              <a:latin typeface="Verdana"/>
            </a:rPr>
            <a:t>Nagy politikai jelentőségű és a közösségre gyakorolt hatású projekt</a:t>
          </a:r>
          <a:endParaRPr lang="en-GB" kern="1200" dirty="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81052" y="786573"/>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4951" y="829562"/>
        <a:ext cx="27284" cy="5462"/>
      </dsp:txXfrm>
    </dsp:sp>
    <dsp:sp modelId="{1AC29E06-D1F5-4369-9855-E19E054A8B3B}">
      <dsp:nvSpPr>
        <dsp:cNvPr id="0" name=""/>
        <dsp:cNvSpPr/>
      </dsp:nvSpPr>
      <dsp:spPr>
        <a:xfrm>
          <a:off x="10321" y="120534"/>
          <a:ext cx="2372531" cy="1423518"/>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Közbeszerzési szakértelem</a:t>
          </a:r>
          <a:endParaRPr lang="en-GB" kern="1200"/>
        </a:p>
      </dsp:txBody>
      <dsp:txXfrm>
        <a:off x="10321" y="120534"/>
        <a:ext cx="2372531" cy="1423518"/>
      </dsp:txXfrm>
    </dsp:sp>
    <dsp:sp modelId="{BBC61E17-467E-4B66-AC53-C3A909B5CF5E}">
      <dsp:nvSpPr>
        <dsp:cNvPr id="0" name=""/>
        <dsp:cNvSpPr/>
      </dsp:nvSpPr>
      <dsp:spPr>
        <a:xfrm>
          <a:off x="5299265" y="786573"/>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3164" y="829562"/>
        <a:ext cx="27284" cy="5462"/>
      </dsp:txXfrm>
    </dsp:sp>
    <dsp:sp modelId="{20A2B01A-2DF5-46FD-80B6-5D47854CB1D7}">
      <dsp:nvSpPr>
        <dsp:cNvPr id="0" name=""/>
        <dsp:cNvSpPr/>
      </dsp:nvSpPr>
      <dsp:spPr>
        <a:xfrm>
          <a:off x="2928534" y="120534"/>
          <a:ext cx="2372531" cy="1423518"/>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dirty="0">
              <a:latin typeface="Verdana"/>
            </a:rPr>
            <a:t>Szakértelem a szakpolitikai területen (energia, közúti szállítás)</a:t>
          </a:r>
          <a:endParaRPr lang="en-GB" kern="1200" dirty="0"/>
        </a:p>
      </dsp:txBody>
      <dsp:txXfrm>
        <a:off x="2928534" y="120534"/>
        <a:ext cx="2372531" cy="1423518"/>
      </dsp:txXfrm>
    </dsp:sp>
    <dsp:sp modelId="{52867457-F093-48F2-BA0F-F8D47E858614}">
      <dsp:nvSpPr>
        <dsp:cNvPr id="0" name=""/>
        <dsp:cNvSpPr/>
      </dsp:nvSpPr>
      <dsp:spPr>
        <a:xfrm>
          <a:off x="1196586" y="1542252"/>
          <a:ext cx="5836426" cy="515082"/>
        </a:xfrm>
        <a:custGeom>
          <a:avLst/>
          <a:gdLst/>
          <a:ahLst/>
          <a:cxnLst/>
          <a:rect l="0" t="0" r="0" b="0"/>
          <a:pathLst>
            <a:path>
              <a:moveTo>
                <a:pt x="5836426" y="0"/>
              </a:moveTo>
              <a:lnTo>
                <a:pt x="5836426" y="274641"/>
              </a:lnTo>
              <a:lnTo>
                <a:pt x="0" y="274641"/>
              </a:lnTo>
              <a:lnTo>
                <a:pt x="0" y="515082"/>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252" y="1797062"/>
        <a:ext cx="293094" cy="5462"/>
      </dsp:txXfrm>
    </dsp:sp>
    <dsp:sp modelId="{31348332-DF19-4C0E-87C1-A36A617E90DE}">
      <dsp:nvSpPr>
        <dsp:cNvPr id="0" name=""/>
        <dsp:cNvSpPr/>
      </dsp:nvSpPr>
      <dsp:spPr>
        <a:xfrm>
          <a:off x="5846747" y="120534"/>
          <a:ext cx="2372531" cy="1423518"/>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Nyílt adatforrásokkal kapcsolatos szakértelem</a:t>
          </a:r>
          <a:endParaRPr lang="en-GB" kern="1200"/>
        </a:p>
      </dsp:txBody>
      <dsp:txXfrm>
        <a:off x="5846747" y="120534"/>
        <a:ext cx="2372531" cy="1423518"/>
      </dsp:txXfrm>
    </dsp:sp>
    <dsp:sp modelId="{F719E954-FB61-487D-B21B-0DE230F25666}">
      <dsp:nvSpPr>
        <dsp:cNvPr id="0" name=""/>
        <dsp:cNvSpPr/>
      </dsp:nvSpPr>
      <dsp:spPr>
        <a:xfrm>
          <a:off x="2381052" y="2755774"/>
          <a:ext cx="515082" cy="91440"/>
        </a:xfrm>
        <a:custGeom>
          <a:avLst/>
          <a:gdLst/>
          <a:ahLst/>
          <a:cxnLst/>
          <a:rect l="0" t="0" r="0" b="0"/>
          <a:pathLst>
            <a:path>
              <a:moveTo>
                <a:pt x="0" y="45720"/>
              </a:moveTo>
              <a:lnTo>
                <a:pt x="51508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4951" y="2798763"/>
        <a:ext cx="27284" cy="5462"/>
      </dsp:txXfrm>
    </dsp:sp>
    <dsp:sp modelId="{3F5CAFC2-3B76-4A57-8D8C-B6FC19F0E32B}">
      <dsp:nvSpPr>
        <dsp:cNvPr id="0" name=""/>
        <dsp:cNvSpPr/>
      </dsp:nvSpPr>
      <dsp:spPr>
        <a:xfrm>
          <a:off x="10321" y="2089735"/>
          <a:ext cx="2372531" cy="1423518"/>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Projektmenedzsment kapacitás</a:t>
          </a:r>
          <a:endParaRPr lang="en-GB" kern="1200"/>
        </a:p>
      </dsp:txBody>
      <dsp:txXfrm>
        <a:off x="10321" y="2089735"/>
        <a:ext cx="2372531" cy="1423518"/>
      </dsp:txXfrm>
    </dsp:sp>
    <dsp:sp modelId="{EEA78D2D-3961-4A51-BFF8-AC986B1D9DA0}">
      <dsp:nvSpPr>
        <dsp:cNvPr id="0" name=""/>
        <dsp:cNvSpPr/>
      </dsp:nvSpPr>
      <dsp:spPr>
        <a:xfrm>
          <a:off x="5299265" y="2755774"/>
          <a:ext cx="515082" cy="91440"/>
        </a:xfrm>
        <a:custGeom>
          <a:avLst/>
          <a:gdLst/>
          <a:ahLst/>
          <a:cxnLst/>
          <a:rect l="0" t="0" r="0" b="0"/>
          <a:pathLst>
            <a:path>
              <a:moveTo>
                <a:pt x="0" y="45720"/>
              </a:moveTo>
              <a:lnTo>
                <a:pt x="515082"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3164" y="2798763"/>
        <a:ext cx="27284" cy="5462"/>
      </dsp:txXfrm>
    </dsp:sp>
    <dsp:sp modelId="{C9E0F6C1-71EA-497C-8EEF-8AFE77B90A28}">
      <dsp:nvSpPr>
        <dsp:cNvPr id="0" name=""/>
        <dsp:cNvSpPr/>
      </dsp:nvSpPr>
      <dsp:spPr>
        <a:xfrm>
          <a:off x="2928534" y="2089735"/>
          <a:ext cx="2372531" cy="1423518"/>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Kommunikációs képesség és az érdekelt felek bevonása</a:t>
          </a:r>
          <a:endParaRPr lang="en-GB" kern="1200"/>
        </a:p>
      </dsp:txBody>
      <dsp:txXfrm>
        <a:off x="2928534" y="2089735"/>
        <a:ext cx="2372531" cy="1423518"/>
      </dsp:txXfrm>
    </dsp:sp>
    <dsp:sp modelId="{74ABB767-DD85-4EEB-9FCA-EE8C08B18915}">
      <dsp:nvSpPr>
        <dsp:cNvPr id="0" name=""/>
        <dsp:cNvSpPr/>
      </dsp:nvSpPr>
      <dsp:spPr>
        <a:xfrm>
          <a:off x="5846747" y="2089735"/>
          <a:ext cx="2372531" cy="1423518"/>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rtl="0">
            <a:lnSpc>
              <a:spcPct val="90000"/>
            </a:lnSpc>
            <a:spcBef>
              <a:spcPct val="0"/>
            </a:spcBef>
            <a:spcAft>
              <a:spcPct val="35000"/>
            </a:spcAft>
            <a:buNone/>
          </a:pPr>
          <a:r>
            <a:rPr lang="hu" sz="2000" b="0" i="0" u="none" strike="noStrike" kern="1200">
              <a:latin typeface="Verdana"/>
            </a:rPr>
            <a:t>Erős függetlenség</a:t>
          </a:r>
          <a:endParaRPr lang="en-GB" kern="1200"/>
        </a:p>
      </dsp:txBody>
      <dsp:txXfrm>
        <a:off x="5846747" y="2089735"/>
        <a:ext cx="2372531" cy="14235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550963" y="378187"/>
          <a:ext cx="1563841"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hu" sz="1600" b="0" i="0" u="none" strike="noStrike" kern="1200" dirty="0">
              <a:solidFill>
                <a:srgbClr val="000000"/>
              </a:solidFill>
              <a:latin typeface="Verdana"/>
            </a:rPr>
            <a:t>Projektmenedzser és érdekképviselő </a:t>
          </a:r>
          <a:endParaRPr lang="en-GB" sz="1600" kern="1200" dirty="0">
            <a:solidFill>
              <a:schemeClr val="tx1"/>
            </a:solidFill>
          </a:endParaRPr>
        </a:p>
      </dsp:txBody>
      <dsp:txXfrm>
        <a:off x="2620144" y="447368"/>
        <a:ext cx="1425479" cy="1278815"/>
      </dsp:txXfrm>
    </dsp:sp>
    <dsp:sp modelId="{E01E9C31-3339-4DE1-B9A8-501CE12C606E}">
      <dsp:nvSpPr>
        <dsp:cNvPr id="0" name=""/>
        <dsp:cNvSpPr/>
      </dsp:nvSpPr>
      <dsp:spPr>
        <a:xfrm>
          <a:off x="4114795" y="378187"/>
          <a:ext cx="1584871"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hu" sz="1600" b="0" i="0" u="none" strike="noStrike" kern="1200" dirty="0">
              <a:solidFill>
                <a:srgbClr val="000000"/>
              </a:solidFill>
              <a:latin typeface="Verdana"/>
            </a:rPr>
            <a:t>Jogi tanácsadók/</a:t>
          </a:r>
        </a:p>
        <a:p>
          <a:pPr marL="0" lvl="0" indent="0" algn="ctr" defTabSz="711200" rtl="0">
            <a:lnSpc>
              <a:spcPct val="90000"/>
            </a:lnSpc>
            <a:spcBef>
              <a:spcPct val="0"/>
            </a:spcBef>
            <a:spcAft>
              <a:spcPct val="35000"/>
            </a:spcAft>
            <a:buNone/>
          </a:pPr>
          <a:r>
            <a:rPr lang="hu" sz="1400" b="0" i="0" u="none" strike="noStrike" kern="1200" dirty="0">
              <a:solidFill>
                <a:srgbClr val="000000"/>
              </a:solidFill>
              <a:latin typeface="Verdana"/>
            </a:rPr>
            <a:t>Közbeszerzési</a:t>
          </a:r>
          <a:r>
            <a:rPr lang="hu" sz="1600" b="0" i="0" u="none" strike="noStrike" kern="1200" dirty="0">
              <a:solidFill>
                <a:srgbClr val="000000"/>
              </a:solidFill>
              <a:latin typeface="Verdana"/>
            </a:rPr>
            <a:t> szakértő</a:t>
          </a:r>
          <a:endParaRPr lang="en-GB" sz="1600" kern="1200" dirty="0">
            <a:solidFill>
              <a:schemeClr val="tx1"/>
            </a:solidFill>
          </a:endParaRPr>
        </a:p>
      </dsp:txBody>
      <dsp:txXfrm>
        <a:off x="4183976" y="447368"/>
        <a:ext cx="1446509" cy="1278815"/>
      </dsp:txXfrm>
    </dsp:sp>
    <dsp:sp modelId="{A7E1239A-96EF-4D49-8C19-F3CBAFD5988E}">
      <dsp:nvSpPr>
        <dsp:cNvPr id="0" name=""/>
        <dsp:cNvSpPr/>
      </dsp:nvSpPr>
      <dsp:spPr>
        <a:xfrm>
          <a:off x="2590800" y="1871400"/>
          <a:ext cx="1521807"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hu" sz="1600" b="0" i="0" u="none" strike="noStrike" kern="1200" dirty="0">
              <a:solidFill>
                <a:srgbClr val="000000"/>
              </a:solidFill>
              <a:latin typeface="Verdana"/>
            </a:rPr>
            <a:t>Ágazati szakértelem (mérnök, építészek)</a:t>
          </a:r>
          <a:endParaRPr lang="en-GB" sz="1600" kern="1200" dirty="0">
            <a:solidFill>
              <a:schemeClr val="tx1"/>
            </a:solidFill>
          </a:endParaRPr>
        </a:p>
      </dsp:txBody>
      <dsp:txXfrm>
        <a:off x="2659981" y="1940581"/>
        <a:ext cx="1383445" cy="1278815"/>
      </dsp:txXfrm>
    </dsp:sp>
    <dsp:sp modelId="{703BB322-7AB5-4C9E-BFBF-0A24B4F8FE28}">
      <dsp:nvSpPr>
        <dsp:cNvPr id="0" name=""/>
        <dsp:cNvSpPr/>
      </dsp:nvSpPr>
      <dsp:spPr>
        <a:xfrm>
          <a:off x="4116991" y="1871400"/>
          <a:ext cx="1521807"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hu" sz="1600" b="0" i="0" u="none" strike="noStrike" kern="1200" dirty="0">
              <a:solidFill>
                <a:srgbClr val="000000"/>
              </a:solidFill>
              <a:latin typeface="Verdana"/>
            </a:rPr>
            <a:t>Pénzügyi tanácsadó </a:t>
          </a:r>
          <a:endParaRPr lang="en-GB" sz="1600" kern="1200" dirty="0">
            <a:solidFill>
              <a:schemeClr val="tx1"/>
            </a:solidFill>
          </a:endParaRPr>
        </a:p>
      </dsp:txBody>
      <dsp:txXfrm>
        <a:off x="4186172" y="1940581"/>
        <a:ext cx="1383445"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301760" y="200227"/>
          <a:ext cx="2049063" cy="1834038"/>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hu" sz="1200" b="1" i="0" u="none" strike="noStrike" kern="1200" dirty="0">
              <a:solidFill>
                <a:srgbClr val="FFFFFF"/>
              </a:solidFill>
              <a:latin typeface="Verdana"/>
            </a:rPr>
            <a:t>Az Európai Bizottság technikai segítségnyújtása </a:t>
          </a:r>
          <a:endParaRPr lang="en-GB" sz="1200" b="1" kern="1200" dirty="0">
            <a:solidFill>
              <a:schemeClr val="bg1"/>
            </a:solidFill>
          </a:endParaRPr>
        </a:p>
      </dsp:txBody>
      <dsp:txXfrm>
        <a:off x="2901917" y="737404"/>
        <a:ext cx="1448906" cy="1296861"/>
      </dsp:txXfrm>
    </dsp:sp>
    <dsp:sp modelId="{37027450-4448-4E24-9E66-89361863D289}">
      <dsp:nvSpPr>
        <dsp:cNvPr id="0" name=""/>
        <dsp:cNvSpPr/>
      </dsp:nvSpPr>
      <dsp:spPr>
        <a:xfrm rot="5400000">
          <a:off x="4413820" y="134309"/>
          <a:ext cx="1797865" cy="1965876"/>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hu" sz="1200" b="1" i="0" u="none" strike="noStrike" kern="1200" dirty="0">
              <a:solidFill>
                <a:srgbClr val="FFFFFF"/>
              </a:solidFill>
              <a:latin typeface="Verdana"/>
            </a:rPr>
            <a:t>Technikai segítségnyújtás tagállami szinten</a:t>
          </a:r>
          <a:endParaRPr lang="en-GB" sz="1200" b="1" kern="1200" dirty="0">
            <a:solidFill>
              <a:schemeClr val="bg1"/>
            </a:solidFill>
          </a:endParaRPr>
        </a:p>
      </dsp:txBody>
      <dsp:txXfrm rot="-5400000">
        <a:off x="4329815" y="744896"/>
        <a:ext cx="1390084" cy="1271283"/>
      </dsp:txXfrm>
    </dsp:sp>
    <dsp:sp modelId="{2DB6285C-42F4-4101-B1FC-0483FA20F77E}">
      <dsp:nvSpPr>
        <dsp:cNvPr id="0" name=""/>
        <dsp:cNvSpPr/>
      </dsp:nvSpPr>
      <dsp:spPr>
        <a:xfrm rot="10800000">
          <a:off x="4329814" y="2070097"/>
          <a:ext cx="1965876" cy="1808760"/>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hu" sz="1200" b="1" i="0" u="none" strike="noStrike" kern="1200" dirty="0">
              <a:solidFill>
                <a:srgbClr val="FFFFFF"/>
              </a:solidFill>
              <a:latin typeface="Verdana"/>
            </a:rPr>
            <a:t>Nemzeti költségvetések és nemzetközi adományozók</a:t>
          </a:r>
          <a:endParaRPr lang="en-GB" sz="1200" b="1" kern="1200" dirty="0">
            <a:solidFill>
              <a:schemeClr val="bg1"/>
            </a:solidFill>
          </a:endParaRPr>
        </a:p>
      </dsp:txBody>
      <dsp:txXfrm rot="10800000">
        <a:off x="4329814" y="2070097"/>
        <a:ext cx="1390084" cy="1278986"/>
      </dsp:txXfrm>
    </dsp:sp>
    <dsp:sp modelId="{9252E511-ACAE-4584-BA0B-882E96CA5BA5}">
      <dsp:nvSpPr>
        <dsp:cNvPr id="0" name=""/>
        <dsp:cNvSpPr/>
      </dsp:nvSpPr>
      <dsp:spPr>
        <a:xfrm rot="16200000">
          <a:off x="2432878" y="1970504"/>
          <a:ext cx="1808760" cy="1965876"/>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rtl="0">
            <a:lnSpc>
              <a:spcPct val="90000"/>
            </a:lnSpc>
            <a:spcBef>
              <a:spcPct val="0"/>
            </a:spcBef>
            <a:spcAft>
              <a:spcPct val="35000"/>
            </a:spcAft>
            <a:buNone/>
          </a:pPr>
          <a:r>
            <a:rPr lang="hu" sz="1200" b="1" i="0" u="none" strike="noStrike" kern="1200" dirty="0">
              <a:solidFill>
                <a:srgbClr val="FFFFFF"/>
              </a:solidFill>
              <a:latin typeface="Verdana"/>
            </a:rPr>
            <a:t>A Civil Társadalmi Szervezet által összegyűjtött források </a:t>
          </a:r>
          <a:endParaRPr lang="en-GB" sz="1200" b="1" kern="1200" dirty="0">
            <a:solidFill>
              <a:schemeClr val="bg1"/>
            </a:solidFill>
          </a:endParaRPr>
        </a:p>
      </dsp:txBody>
      <dsp:txXfrm rot="5400000">
        <a:off x="2930112" y="2049062"/>
        <a:ext cx="1390084" cy="1278986"/>
      </dsp:txXfrm>
    </dsp:sp>
    <dsp:sp modelId="{DAEBFBFE-5E56-40D5-ADE3-3AB3D5AA5A10}">
      <dsp:nvSpPr>
        <dsp:cNvPr id="0" name=""/>
        <dsp:cNvSpPr/>
      </dsp:nvSpPr>
      <dsp:spPr>
        <a:xfrm>
          <a:off x="6683015" y="1546242"/>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466842" y="1501649"/>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19/02/2025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0" dirty="0"/>
              <a:t>You need different skills and people to run an IP</a:t>
            </a:r>
            <a:r>
              <a:rPr lang="en-GB" sz="1200" b="1" dirty="0"/>
              <a:t>. At minimum </a:t>
            </a:r>
            <a:r>
              <a:rPr lang="en-GB" sz="1200" b="0" dirty="0"/>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1" dirty="0"/>
              <a:t>Independency of the monitoring teams is essential</a:t>
            </a:r>
            <a:r>
              <a:rPr lang="en-GB" sz="1200" dirty="0"/>
              <a:t>. We have a choice to selecting experts on specific sectors from the academia or from the private sector/consultancies. The advantage of hiring  academia is to ensure more independency compared to consultancies who are driven by profit.  </a:t>
            </a:r>
          </a:p>
          <a:p>
            <a:pPr marL="0" marR="0" lvl="0" indent="0" algn="l" defTabSz="914400" rtl="0" eaLnBrk="1" fontAlgn="t" latinLnBrk="0" hangingPunct="1">
              <a:lnSpc>
                <a:spcPct val="100000"/>
              </a:lnSpc>
              <a:spcBef>
                <a:spcPct val="0"/>
              </a:spcBef>
              <a:spcAft>
                <a:spcPct val="0"/>
              </a:spcAft>
              <a:buClrTx/>
              <a:buSzTx/>
              <a:buFontTx/>
              <a:buNone/>
              <a:defRPr/>
            </a:pPr>
            <a:endParaRPr lang="en-GB" sz="1200" dirty="0"/>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mn-lt"/>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mn-lt"/>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mn-lt"/>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mn-lt"/>
                <a:ea typeface="+mn-ea"/>
                <a:cs typeface="+mn-cs"/>
              </a:rPr>
              <a:t>in the process due to red-tape, financial management, PP process, lack of capacity of the CA. You will need to extend the IP length (not per se the budget) to bridge the gap. </a:t>
            </a:r>
          </a:p>
          <a:p>
            <a:endParaRPr lang="en-GB" dirty="0"/>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a:solidFill>
                  <a:srgbClr val="000000"/>
                </a:solidFill>
                <a:effectLst/>
                <a:latin typeface="Oswald" panose="00000500000000000000" pitchFamily="2" charset="0"/>
              </a:rPr>
              <a:t>Integrity Pact – A global standard for safeguarding strategic public investments </a:t>
            </a:r>
            <a:r>
              <a:rPr lang="en-GB">
                <a:hlinkClick r:id="rId4"/>
              </a:rPr>
              <a:t>Integrity pacts around the world - Transparency.org</a:t>
            </a:r>
            <a:endParaRPr lang="en-GB"/>
          </a:p>
          <a:p>
            <a:endParaRPr lang="en-GB"/>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F5494"/>
                </a:solidFill>
              </a:rPr>
              <a:t>Speaking points: </a:t>
            </a:r>
          </a:p>
          <a:p>
            <a:pPr marL="228600" indent="-228600">
              <a:buFont typeface="+mj-lt"/>
              <a:buAutoNum type="arabicPeriod"/>
            </a:pPr>
            <a:r>
              <a:rPr lang="en-GB" b="1" dirty="0"/>
              <a:t>Collective action </a:t>
            </a:r>
            <a:r>
              <a:rPr lang="en-GB" dirty="0"/>
              <a:t>is the framework for IP: collective action is the effort by civil society to engage with public authorities. IP is an example of collective action where we are trying to improve PP. IP </a:t>
            </a:r>
            <a:r>
              <a:rPr lang="en-GB" sz="1200" dirty="0">
                <a:solidFill>
                  <a:srgbClr val="0F5494"/>
                </a:solidFill>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can be seen as an </a:t>
            </a:r>
            <a:r>
              <a:rPr lang="en-GB" sz="1200" b="1" dirty="0"/>
              <a:t>innovative way of improving efficiency in projects funded </a:t>
            </a:r>
            <a:r>
              <a:rPr lang="en-GB" sz="1200" dirty="0"/>
              <a:t>by EU funds, The goal of IP is to contribute to create a </a:t>
            </a:r>
            <a:r>
              <a:rPr lang="en-GB" sz="1200" b="1" dirty="0"/>
              <a:t>climate of trust for </a:t>
            </a:r>
            <a:r>
              <a:rPr lang="en-GB" sz="1200" dirty="0"/>
              <a:t>the success of the programme by improving the PP procedure. IP should be deployed as part of the broader framework of transparent PA. In the monitoring agreement the CSO will support IP commitments, transparency and social accountability. </a:t>
            </a:r>
            <a:r>
              <a:rPr lang="en-GB" dirty="0"/>
              <a:t>Trust is an essential factor in an IP to connect CSO, suppliers and the CA, and to be performing effectively. </a:t>
            </a:r>
            <a:endParaRPr lang="en-GB" sz="1200" dirty="0">
              <a:solidFill>
                <a:srgbClr val="0F5494"/>
              </a:solidFill>
            </a:endParaRPr>
          </a:p>
          <a:p>
            <a:pPr marL="228600" indent="-228600">
              <a:buFont typeface="+mj-lt"/>
              <a:buAutoNum type="arabicPeriod"/>
            </a:pPr>
            <a:r>
              <a:rPr lang="en-GB" sz="1200" dirty="0"/>
              <a:t>IP should not be per se repeated everywhere but they should be seen an addition like a “cherry on the cake”. The pacts should also </a:t>
            </a:r>
            <a:r>
              <a:rPr lang="en-GB" sz="1200" b="1" dirty="0"/>
              <a:t>not duplicate the role of supervising authorities, such as Audit Authorities, but will add to the prevention layer and will complement them. </a:t>
            </a:r>
            <a:endParaRPr lang="en-GB"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An important point on the selection process for the  CSO monitor is that it should be done through a </a:t>
            </a:r>
            <a:r>
              <a:rPr lang="en-GB" b="1" dirty="0"/>
              <a:t>call for proposal </a:t>
            </a:r>
            <a:r>
              <a:rPr lang="en-GB" dirty="0"/>
              <a:t>rather than a PP tender. The EC does not consider IP as an economic activity, this was also confirmed by DG COMPETITION. </a:t>
            </a:r>
            <a:endParaRPr lang="en-GB" sz="1200" dirty="0"/>
          </a:p>
          <a:p>
            <a:pPr marL="171450" indent="-171450">
              <a:buFontTx/>
              <a:buChar char="-"/>
            </a:pPr>
            <a:endParaRPr lang="en-GB" sz="1200" dirty="0">
              <a:solidFill>
                <a:srgbClr val="0F5494"/>
              </a:solidFill>
            </a:endParaRPr>
          </a:p>
          <a:p>
            <a:pPr marL="0" indent="0">
              <a:buFontTx/>
              <a:buNone/>
            </a:pPr>
            <a:r>
              <a:rPr lang="en-GB" sz="1200" dirty="0">
                <a:solidFill>
                  <a:srgbClr val="0F5494"/>
                </a:solidFill>
              </a:rPr>
              <a:t>Presentation tips:</a:t>
            </a:r>
          </a:p>
          <a:p>
            <a:pPr marL="228600" indent="-228600">
              <a:buFont typeface="+mj-lt"/>
              <a:buAutoNum type="arabicPeriod"/>
            </a:pPr>
            <a:r>
              <a:rPr lang="en-GB" sz="1200" dirty="0">
                <a:solidFill>
                  <a:srgbClr val="0F5494"/>
                </a:solidFill>
              </a:rPr>
              <a:t>IP have been conceived by Transparency International in the 1990s. </a:t>
            </a:r>
            <a:r>
              <a:rPr lang="en-GB" sz="1200" b="1" dirty="0">
                <a:solidFill>
                  <a:srgbClr val="0F5494"/>
                </a:solidFill>
              </a:rPr>
              <a:t>You can use the following link </a:t>
            </a:r>
            <a:r>
              <a:rPr lang="en-GB" dirty="0">
                <a:hlinkClick r:id="rId3"/>
              </a:rPr>
              <a:t>Integrity pact – A global standard for… - Transparency.org</a:t>
            </a:r>
            <a:endParaRPr lang="en-GB" dirty="0"/>
          </a:p>
          <a:p>
            <a:pPr marL="228600" indent="-228600">
              <a:buFont typeface="+mj-lt"/>
              <a:buAutoNum type="arabicPeriod"/>
            </a:pPr>
            <a:r>
              <a:rPr lang="en-GB" sz="1200" b="1" dirty="0">
                <a:solidFill>
                  <a:srgbClr val="0F5494"/>
                </a:solidFill>
              </a:rPr>
              <a:t>Italy:</a:t>
            </a:r>
            <a:r>
              <a:rPr lang="en-GB" sz="1200" dirty="0">
                <a:solidFill>
                  <a:srgbClr val="0F5494"/>
                </a:solidFill>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lang="en-GB" dirty="0"/>
          </a:p>
          <a:p>
            <a:endParaRPr lang="en-GB" sz="1200" dirty="0">
              <a:solidFill>
                <a:srgbClr val="0F5494"/>
              </a:solidFill>
            </a:endParaRPr>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are a tool generally to increase transparency and accountability, enhance citizens’ engagement and trust in public institutions. It will also contribute to improve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efficiency and effectiveness of contracting procedures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will be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improving quality, timeliness of contracts, improve competition and leads to cost savings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 the long-term IP improves sustainability since it  leads to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better uptake of policy reforms,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improvement of transparency and competition in procurement markets,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changes in corruption perception and integrity culture.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will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not be delaying projects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Explain that IP are likely to have more impact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if part of broader reform efforts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One issue or challenge IP do face is how much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business engagement can be achieved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additional burden by the IP should of course be kept to minimum</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indent="-228600">
              <a:buAutoNum type="arabicPeriod"/>
            </a:pPr>
            <a:r>
              <a:rPr lang="en-GB" dirty="0"/>
              <a:t>The EC DG REGIO and Transparency International have joined forces since 2015 to promote the use of Integrity Pacts (IP). In </a:t>
            </a:r>
            <a:r>
              <a:rPr lang="en-GB" b="1" dirty="0"/>
              <a:t>2016-2022 DG REGIO financed 16 IP across the EU with further 1 guide and 1 handbook with Transparency international.</a:t>
            </a:r>
            <a:r>
              <a:rPr lang="en-GB" dirty="0"/>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lang="en-GB" dirty="0" err="1"/>
              <a:t>Zheleznitsa</a:t>
            </a:r>
            <a:r>
              <a:rPr lang="en-GB" dirty="0"/>
              <a:t> tunnel, CZ - Technical assistance for the development of MS2014+, a monitoring system for the administration of EU funds, GR - Construction of a flood protection pipeline, HU - M6 highway, HU - Tisza-</a:t>
            </a:r>
            <a:r>
              <a:rPr lang="en-GB" dirty="0" err="1"/>
              <a:t>Túr</a:t>
            </a:r>
            <a:r>
              <a:rPr lang="en-GB" dirty="0"/>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lang="en-GB" dirty="0" err="1"/>
              <a:t>Alcobaça</a:t>
            </a:r>
            <a:r>
              <a:rPr lang="en-GB" dirty="0"/>
              <a:t> monastery, RO - Digital library of Romania, RO - National education platform, RO - Land registration platform, RO - Administration of EU funds SI - Energy renovation of hospitals.</a:t>
            </a:r>
          </a:p>
          <a:p>
            <a:pPr marL="228600" indent="-228600">
              <a:buAutoNum type="arabicPeriod"/>
            </a:pPr>
            <a:r>
              <a:rPr lang="en-GB" b="1" dirty="0"/>
              <a:t>Latvia</a:t>
            </a:r>
            <a:r>
              <a:rPr lang="en-GB" dirty="0"/>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indent="-228600">
              <a:buAutoNum type="arabicPeriod"/>
            </a:pPr>
            <a:r>
              <a:rPr lang="en-GB" b="1" dirty="0"/>
              <a:t>Bulgaria</a:t>
            </a:r>
            <a:r>
              <a:rPr lang="en-GB" dirty="0"/>
              <a:t>. In 2021-2027 already 8 IP planned further in Bulgaria by 2029: this commitment is stated in their partnership agreement.  </a:t>
            </a:r>
            <a:r>
              <a:rPr lang="en-GB" b="1" dirty="0"/>
              <a:t>Greece: </a:t>
            </a:r>
            <a:r>
              <a:rPr lang="en-GB" dirty="0"/>
              <a:t>there are 4 planned in Greece in 2021-2027. </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Presentation tips: </a:t>
            </a:r>
            <a:endParaRPr lang="en-GB" b="1"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1" dirty="0"/>
              <a:t>Looking at 2021-2027 IP need to be mainstreamed </a:t>
            </a:r>
            <a:r>
              <a:rPr lang="en-GB" dirty="0"/>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The benefit of an IP is to spot </a:t>
            </a:r>
            <a:r>
              <a:rPr lang="en-GB" b="1" dirty="0"/>
              <a:t>in extrema ratio also fraud</a:t>
            </a:r>
            <a:r>
              <a:rPr lang="en-GB" dirty="0"/>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lvl="0" indent="-228600">
              <a:buAutoNum type="arabicPeriod"/>
            </a:pPr>
            <a:r>
              <a:rPr lang="en-GB" dirty="0"/>
              <a:t>The key steps in an IP are the following. First, the step of i</a:t>
            </a:r>
            <a:r>
              <a:rPr lang="en-GB" b="1" dirty="0"/>
              <a:t>nitiation </a:t>
            </a:r>
            <a:r>
              <a:rPr lang="en-GB" dirty="0"/>
              <a:t>includes identifying and selecting the appropriate project, budgeting selecting the CSO, and formulating the governance arrangements. Second, </a:t>
            </a:r>
            <a:r>
              <a:rPr lang="en-GB" b="1" dirty="0"/>
              <a:t>preparation</a:t>
            </a:r>
            <a:r>
              <a:rPr lang="en-GB" dirty="0"/>
              <a:t> means choosing the IP form, draft the IP text and signing the IP. Third,</a:t>
            </a:r>
            <a:r>
              <a:rPr lang="en-GB" b="1" dirty="0"/>
              <a:t> implementation </a:t>
            </a:r>
            <a:r>
              <a:rPr lang="en-GB" dirty="0"/>
              <a:t>means the technical monitoring by CSO. The </a:t>
            </a:r>
            <a:r>
              <a:rPr lang="en-GB" b="1" dirty="0"/>
              <a:t>critical aspects </a:t>
            </a:r>
            <a:r>
              <a:rPr lang="en-GB" dirty="0"/>
              <a:t>are  managing risks, communicating, M&amp;E, and learning. Finally, </a:t>
            </a:r>
            <a:r>
              <a:rPr lang="en-GB" b="1" dirty="0"/>
              <a:t>closure</a:t>
            </a:r>
            <a:r>
              <a:rPr lang="en-GB" dirty="0"/>
              <a:t> involves the conclusion of IP, decision on follow-up and steps to scale-up and/or mainstream.</a:t>
            </a:r>
          </a:p>
          <a:p>
            <a:pPr marL="228600" lvl="0" indent="-228600">
              <a:buAutoNum type="arabicPeriod"/>
            </a:pPr>
            <a:r>
              <a:rPr lang="en-GB" dirty="0"/>
              <a:t>The civic monitoring in the IP will follow the full cycle/project flow and the whole PP procedure. The IP should be introduced as early as possible </a:t>
            </a:r>
            <a:r>
              <a:rPr lang="en-GB" sz="1200" dirty="0">
                <a:solidFill>
                  <a:srgbClr val="0F5494"/>
                </a:solidFill>
              </a:rPr>
              <a:t>in order to prevent corruption at the stages of drafting technical specifications for instance or even in the u</a:t>
            </a:r>
            <a:r>
              <a:rPr lang="en-GB" dirty="0"/>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lvl="0" indent="-228600">
              <a:buAutoNum type="arabicPeriod"/>
            </a:pPr>
            <a:r>
              <a:rPr lang="en-GB" b="1" dirty="0"/>
              <a:t>Scaling-up</a:t>
            </a:r>
            <a:r>
              <a:rPr lang="en-GB" dirty="0"/>
              <a:t>. The IP should benefit at the end from a process of scale-up to be mainstreamed. Scaling-up could take place with a </a:t>
            </a:r>
            <a:r>
              <a:rPr lang="en-GB" b="1" dirty="0"/>
              <a:t>f</a:t>
            </a:r>
            <a:r>
              <a:rPr lang="en-GB" sz="1200" b="1" i="0" u="none" strike="noStrike" kern="1200" dirty="0">
                <a:solidFill>
                  <a:srgbClr val="FFFFFF"/>
                </a:solidFill>
                <a:effectLst/>
                <a:latin typeface="Verdana" panose="020B0604030504040204" pitchFamily="34" charset="0"/>
                <a:ea typeface="Open Sans" panose="020B0606030504020204" pitchFamily="34" charset="0"/>
                <a:cs typeface="Open Sans" panose="020B0606030504020204" pitchFamily="34" charset="0"/>
              </a:rPr>
              <a:t>ormal recognition of the IP  meaning an i</a:t>
            </a:r>
            <a:r>
              <a:rPr lang="en-GB" sz="1200" b="0" i="0" u="none" strike="noStrike" kern="1200" dirty="0">
                <a:solidFill>
                  <a:srgbClr val="000000"/>
                </a:solidFill>
                <a:effectLst/>
                <a:latin typeface="Verdana" panose="020B0604030504040204" pitchFamily="34" charset="0"/>
              </a:rPr>
              <a:t>ncorporation of IP in public contracting laws and regulations. Minor forms of recognition could be developing c</a:t>
            </a:r>
            <a:r>
              <a:rPr lang="en-GB" sz="1200" b="0" i="0" u="none" strike="noStrike" kern="1200" dirty="0">
                <a:solidFill>
                  <a:srgbClr val="000000"/>
                </a:solidFill>
                <a:effectLst/>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lang="en-GB" dirty="0"/>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lvl="0" indent="-228600">
              <a:buAutoNum type="arabicPeriod"/>
            </a:pPr>
            <a:r>
              <a:rPr lang="en-GB" b="1" dirty="0"/>
              <a:t>Accreditation of CSO is also another option/possibility</a:t>
            </a:r>
            <a:r>
              <a:rPr lang="en-GB" dirty="0"/>
              <a:t>. This would take place through c</a:t>
            </a:r>
            <a:r>
              <a:rPr lang="en-GB" sz="1200" b="0" i="0" u="none" strike="noStrike" kern="1200" dirty="0">
                <a:solidFill>
                  <a:srgbClr val="000000"/>
                </a:solidFill>
                <a:effectLst/>
                <a:latin typeface="Verdana" panose="020B0604030504040204" pitchFamily="34" charset="0"/>
              </a:rPr>
              <a:t>ertifying CSOs and/or technical experts, capacity-building programmes and educational resources or “Civic monitoring funds” to ensure adequate resourcing and independent monitoring.  </a:t>
            </a:r>
            <a:endParaRPr lang="en-GB" sz="1200" b="0" i="0" u="none" strike="noStrike" dirty="0">
              <a:effectLst/>
              <a:latin typeface="Arial" pitchFamily="34" charset="0"/>
            </a:endParaRPr>
          </a:p>
          <a:p>
            <a:pPr marL="228600" lvl="0" indent="-228600">
              <a:buAutoNum type="arabicPeriod"/>
            </a:pPr>
            <a:r>
              <a:rPr lang="en-GB" dirty="0"/>
              <a:t>Another option would be to have </a:t>
            </a:r>
            <a:r>
              <a:rPr lang="en-GB" b="1" dirty="0"/>
              <a:t>s</a:t>
            </a:r>
            <a:r>
              <a:rPr lang="pt-PT" sz="1200" b="1" i="0" u="none" strike="noStrike" kern="1200" dirty="0">
                <a:solidFill>
                  <a:srgbClr val="FFFFFF"/>
                </a:solidFill>
                <a:effectLst/>
                <a:latin typeface="Verdana" panose="020B0604030504040204" pitchFamily="34" charset="0"/>
              </a:rPr>
              <a:t>trategic contracting project selection to have b</a:t>
            </a:r>
            <a:r>
              <a:rPr lang="en-GB" sz="1200" b="1" i="0" u="none" strike="noStrike" kern="1200" dirty="0" err="1">
                <a:solidFill>
                  <a:srgbClr val="000000"/>
                </a:solidFill>
                <a:effectLst/>
                <a:latin typeface="Verdana" panose="020B0604030504040204" pitchFamily="34" charset="0"/>
              </a:rPr>
              <a:t>oards</a:t>
            </a:r>
            <a:r>
              <a:rPr lang="en-GB" sz="1200" b="1" i="0" u="none" strike="noStrike" kern="1200" dirty="0">
                <a:solidFill>
                  <a:srgbClr val="000000"/>
                </a:solidFill>
                <a:effectLst/>
                <a:latin typeface="Verdana" panose="020B0604030504040204" pitchFamily="34" charset="0"/>
              </a:rPr>
              <a:t> </a:t>
            </a:r>
            <a:r>
              <a:rPr lang="en-GB" sz="1200" b="0" i="0" u="none" strike="noStrike" kern="1200" dirty="0">
                <a:solidFill>
                  <a:srgbClr val="000000"/>
                </a:solidFill>
                <a:effectLst/>
                <a:latin typeface="Verdana" panose="020B0604030504040204" pitchFamily="34" charset="0"/>
              </a:rPr>
              <a:t>or committees of representatives from  government, civil society, business, academia to identify and select contracting projects.</a:t>
            </a:r>
          </a:p>
          <a:p>
            <a:pPr marL="228600" lvl="0" indent="-228600">
              <a:buAutoNum type="arabicPeriod"/>
            </a:pPr>
            <a:r>
              <a:rPr lang="en-GB" sz="1200" b="0" i="0" u="none" strike="noStrike" kern="1200" dirty="0">
                <a:solidFill>
                  <a:srgbClr val="000000"/>
                </a:solidFill>
                <a:effectLst/>
                <a:latin typeface="Verdana" panose="020B0604030504040204" pitchFamily="34" charset="0"/>
              </a:rPr>
              <a:t>A final point is to ensure the development of I</a:t>
            </a:r>
            <a:r>
              <a:rPr lang="en-GB" sz="1200" b="1" i="0" u="none" strike="noStrike" kern="1200" dirty="0">
                <a:solidFill>
                  <a:srgbClr val="FFFFFF"/>
                </a:solidFill>
                <a:effectLst/>
                <a:latin typeface="Verdana" panose="020B0604030504040204" pitchFamily="34" charset="0"/>
              </a:rPr>
              <a:t>P data management systems : </a:t>
            </a:r>
            <a:r>
              <a:rPr lang="en-GB" sz="1200" b="0" i="0" u="none" strike="noStrike" kern="1200" dirty="0">
                <a:solidFill>
                  <a:srgbClr val="FFFFFF"/>
                </a:solidFill>
                <a:effectLst/>
                <a:latin typeface="Verdana" panose="020B0604030504040204" pitchFamily="34" charset="0"/>
              </a:rPr>
              <a:t>a</a:t>
            </a:r>
            <a:r>
              <a:rPr lang="pt-PT" sz="1200" b="0" i="0" u="none" strike="noStrike" kern="1200" dirty="0">
                <a:solidFill>
                  <a:srgbClr val="000000"/>
                </a:solidFill>
                <a:effectLst/>
                <a:latin typeface="Verdana" panose="020B0604030504040204" pitchFamily="34" charset="0"/>
              </a:rPr>
              <a:t>d-hoc websites or platforms on IP implementation and impact.</a:t>
            </a:r>
            <a:r>
              <a:rPr lang="en-GB" sz="1200" b="0" i="0" u="none" strike="noStrike" kern="1200" dirty="0">
                <a:solidFill>
                  <a:schemeClr val="tx1"/>
                </a:solidFill>
                <a:effectLst/>
                <a:latin typeface="Arial" panose="020B0604020202020204" pitchFamily="34" charset="0"/>
              </a:rPr>
              <a:t>, t</a:t>
            </a:r>
            <a:r>
              <a:rPr lang="pt-PT" sz="1200" b="0" i="0" u="none" strike="noStrike" kern="1200" dirty="0">
                <a:solidFill>
                  <a:srgbClr val="000000"/>
                </a:solidFill>
                <a:effectLst/>
                <a:latin typeface="Verdana" panose="020B0604030504040204" pitchFamily="34" charset="0"/>
              </a:rPr>
              <a:t>ools to keep truck of companies, and monitoring reports.</a:t>
            </a:r>
            <a:endParaRPr lang="en-GB" sz="1200" b="0" i="0" u="none" strike="noStrike" dirty="0">
              <a:effectLst/>
              <a:latin typeface="Arial" pitchFamily="34" charset="0"/>
            </a:endParaRPr>
          </a:p>
          <a:p>
            <a:endParaRPr lang="en-GB" sz="1200" b="0" i="0" u="none" strike="noStrike" dirty="0">
              <a:effectLst/>
              <a:latin typeface="Arial"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When selecting the procurement project, you need </a:t>
            </a:r>
            <a:r>
              <a:rPr lang="en-GB" b="1" dirty="0"/>
              <a:t>to look at value </a:t>
            </a:r>
            <a:r>
              <a:rPr lang="en-GB" dirty="0"/>
              <a:t>and ask: how is the project relevant to policy? How large is the project? Is it relevant for society? And which are the risks to be screened (which are the risks on governance, corruption and collusion)?</a:t>
            </a:r>
          </a:p>
          <a:p>
            <a:pPr marL="228600" indent="-228600">
              <a:buFont typeface="+mj-lt"/>
              <a:buAutoNum type="arabicPeriod"/>
            </a:pPr>
            <a:r>
              <a:rPr lang="en-GB" dirty="0"/>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indent="-228600">
              <a:buFont typeface="+mj-lt"/>
              <a:buAutoNum type="arabicPeriod"/>
            </a:pPr>
            <a:r>
              <a:rPr lang="en-GB" dirty="0"/>
              <a:t>A suggestion is to select a project which has a direct visible impact on the life of citizens: in this sense </a:t>
            </a:r>
            <a:r>
              <a:rPr lang="en-GB" b="1" dirty="0"/>
              <a:t>projects around public administrative capacity should not be prioritised</a:t>
            </a:r>
            <a:r>
              <a:rPr lang="en-GB" dirty="0"/>
              <a:t>. It is better to select project that provide services such as flood prevention and transport infrastructures which speak more easily and directly to citizens. </a:t>
            </a:r>
          </a:p>
          <a:p>
            <a:endParaRPr lang="en-GB" dirty="0"/>
          </a:p>
          <a:p>
            <a:r>
              <a:rPr lang="en-GB" dirty="0"/>
              <a:t>Presentation tips: </a:t>
            </a:r>
          </a:p>
          <a:p>
            <a:pPr marL="228600" indent="-228600">
              <a:buAutoNum type="arabicPeriod"/>
            </a:pPr>
            <a:r>
              <a:rPr lang="en-GB" dirty="0"/>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You can foresee other criteria compared to those presented in the slide which are only the main criteria. The </a:t>
            </a:r>
            <a:r>
              <a:rPr lang="en-GB" b="1" dirty="0"/>
              <a:t>ERDF Regional Programme of West Romania </a:t>
            </a:r>
            <a:r>
              <a:rPr lang="en-GB" dirty="0"/>
              <a:t>has selected a project for the IP which concerns the </a:t>
            </a:r>
            <a:r>
              <a:rPr lang="en-GB" b="1" dirty="0"/>
              <a:t>new European Bauhaus initiative </a:t>
            </a:r>
            <a:r>
              <a:rPr lang="en-GB" dirty="0"/>
              <a:t>(which is also selected by the MA as an </a:t>
            </a:r>
            <a:r>
              <a:rPr lang="en-GB" b="1" dirty="0"/>
              <a:t>Operation of Strategic Importance OSI</a:t>
            </a:r>
            <a:r>
              <a:rPr lang="en-GB" dirty="0"/>
              <a:t>). You will find in the DG REGIO website the case of the </a:t>
            </a:r>
            <a:r>
              <a:rPr lang="en-GB" b="1" dirty="0"/>
              <a:t>West Regional Programme of Romania </a:t>
            </a:r>
            <a:r>
              <a:rPr lang="en-GB" dirty="0"/>
              <a:t>which has developed a </a:t>
            </a:r>
            <a:r>
              <a:rPr lang="en-GB" b="1" dirty="0"/>
              <a:t>matrix- methodology</a:t>
            </a:r>
            <a:r>
              <a:rPr lang="en-GB" b="0" dirty="0"/>
              <a:t>: </a:t>
            </a:r>
            <a:r>
              <a:rPr lang="pt-PT" dirty="0">
                <a:hlinkClick r:id="rId3"/>
              </a:rPr>
              <a:t>Microsoft PowerPoint - Cosmin Nedela- RDA West RO_nov</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a:stretch>
            <a:fillRect/>
          </a:stretch>
        </p:blipFill>
        <p:spPr bwMode="auto">
          <a:xfrm>
            <a:off x="3905253" y="309563"/>
            <a:ext cx="1584325" cy="1100137"/>
          </a:xfrm>
          <a:prstGeom prst="rect">
            <a:avLst/>
          </a:prstGeom>
          <a:noFill/>
          <a:ln w="9525">
            <a:noFill/>
            <a:miter lim="800000"/>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ct val="0"/>
              </a:spcBef>
              <a:spcAft>
                <a:spcPct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ct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pic>
        <p:nvPicPr>
          <p:cNvPr id="5" name="Picture 5" descr="LOGO CE-EN-NEG-quadri.ai"/>
          <p:cNvPicPr>
            <a:picLocks noChangeAspect="1"/>
          </p:cNvPicPr>
          <p:nvPr/>
        </p:nvPicPr>
        <p:blipFill>
          <a:blip r:embed="rId2"/>
          <a:stretch>
            <a:fillRect/>
          </a:stretch>
        </p:blipFill>
        <p:spPr bwMode="auto">
          <a:xfrm>
            <a:off x="3921127" y="3175"/>
            <a:ext cx="1511300" cy="1511300"/>
          </a:xfrm>
          <a:prstGeom prst="rect">
            <a:avLst/>
          </a:prstGeom>
          <a:noFill/>
          <a:ln w="9525">
            <a:noFill/>
            <a:miter lim="800000"/>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a:clrChange>
              <a:clrFrom>
                <a:srgbClr val="00634C"/>
              </a:clrFrom>
              <a:clrTo>
                <a:srgbClr val="00634C">
                  <a:alpha val="0"/>
                </a:srgbClr>
              </a:clrTo>
            </a:clrChange>
            <a:alphaModFix amt="50000"/>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a:stretch>
            <a:fillRect/>
          </a:stretch>
        </p:blipFill>
        <p:spPr bwMode="auto">
          <a:xfrm>
            <a:off x="3905253" y="309563"/>
            <a:ext cx="1584325" cy="1100137"/>
          </a:xfrm>
          <a:prstGeom prst="rect">
            <a:avLst/>
          </a:prstGeom>
          <a:noFill/>
          <a:ln w="9525">
            <a:noFill/>
            <a:miter lim="800000"/>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ct val="0"/>
              </a:spcBef>
              <a:spcAft>
                <a:spcPct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ct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solidFill>
                <a:srgbClr val="FFFFFF"/>
              </a:solidFill>
            </a:endParaRPr>
          </a:p>
        </p:txBody>
      </p:sp>
      <p:pic>
        <p:nvPicPr>
          <p:cNvPr id="5" name="Picture 5" descr="LOGO CE-EN-NEG-quadri.ai"/>
          <p:cNvPicPr>
            <a:picLocks noChangeAspect="1"/>
          </p:cNvPicPr>
          <p:nvPr/>
        </p:nvPicPr>
        <p:blipFill>
          <a:blip r:embed="rId2"/>
          <a:stretch>
            <a:fillRect/>
          </a:stretch>
        </p:blipFill>
        <p:spPr bwMode="auto">
          <a:xfrm>
            <a:off x="3921127" y="3175"/>
            <a:ext cx="1511300" cy="1511300"/>
          </a:xfrm>
          <a:prstGeom prst="rect">
            <a:avLst/>
          </a:prstGeom>
          <a:noFill/>
          <a:ln w="9525">
            <a:noFill/>
            <a:miter lim="800000"/>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a:clrChange>
              <a:clrFrom>
                <a:srgbClr val="00634C"/>
              </a:clrFrom>
              <a:clrTo>
                <a:srgbClr val="00634C">
                  <a:alpha val="0"/>
                </a:srgbClr>
              </a:clrTo>
            </a:clrChange>
            <a:alphaModFix amt="50000"/>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ct val="0"/>
              </a:spcBef>
              <a:spcAft>
                <a:spcPct val="0"/>
              </a:spcAft>
              <a:defRPr/>
            </a:pPr>
            <a:endParaRPr lang="en-US" sz="1800"/>
          </a:p>
        </p:txBody>
      </p:sp>
      <p:pic>
        <p:nvPicPr>
          <p:cNvPr id="6" name="Picture 17" descr="LOGO CE_Vertical_EN_NEG_quadri_HR"/>
          <p:cNvPicPr>
            <a:picLocks noChangeAspect="1" noChangeArrowheads="1"/>
          </p:cNvPicPr>
          <p:nvPr/>
        </p:nvPicPr>
        <p:blipFill>
          <a:blip r:embed="rId2"/>
          <a:stretch>
            <a:fillRect/>
          </a:stretch>
        </p:blipFill>
        <p:spPr bwMode="auto">
          <a:xfrm>
            <a:off x="3957639" y="258767"/>
            <a:ext cx="1436687" cy="1004887"/>
          </a:xfrm>
          <a:prstGeom prst="rect">
            <a:avLst/>
          </a:prstGeom>
          <a:noFill/>
          <a:ln w="9525">
            <a:noFill/>
            <a:miter lim="800000"/>
          </a:ln>
        </p:spPr>
      </p:pic>
      <p:sp>
        <p:nvSpPr>
          <p:cNvPr id="7" name="Rectangle 13"/>
          <p:cNvSpPr>
            <a:spLocks noChangeArrowheads="1"/>
          </p:cNvSpPr>
          <p:nvPr/>
        </p:nvSpPr>
        <p:spPr bwMode="auto">
          <a:xfrm>
            <a:off x="2" y="2896672"/>
            <a:ext cx="184731" cy="369332"/>
          </a:xfrm>
          <a:prstGeom prst="rect">
            <a:avLst/>
          </a:prstGeom>
          <a:noFill/>
          <a:ln w="9525">
            <a:noFill/>
            <a:miter lim="800000"/>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ct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organised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 om de modelstijlen te bewerken</a:t>
            </a:r>
            <a:endParaRPr lang="nl-NL" noProof="0"/>
          </a:p>
          <a:p>
            <a:pPr lvl="1"/>
            <a:r>
              <a:rPr lang="nl-NL" noProof="0" err="1"/>
              <a:t>Tweede niveau</a:t>
            </a:r>
            <a:endParaRPr lang="nl-NL" noProof="0"/>
          </a:p>
          <a:p>
            <a:pPr lvl="2"/>
            <a:r>
              <a:rPr lang="nl-NL" noProof="0" err="1"/>
              <a:t>Derde niveau</a:t>
            </a:r>
            <a:endParaRPr lang="nl-NL" noProof="0"/>
          </a:p>
          <a:p>
            <a:pPr lvl="3"/>
            <a:r>
              <a:rPr lang="nl-NL" noProof="0" err="1"/>
              <a:t>Vierde niveau</a:t>
            </a:r>
            <a:endParaRPr lang="nl-NL" noProof="0"/>
          </a:p>
          <a:p>
            <a:pPr lvl="4"/>
            <a:r>
              <a:rPr lang="nl-NL" noProof="0" err="1"/>
              <a:t>Vijfde niveau</a:t>
            </a:r>
            <a:endParaRPr lang="nl-NL" noProof="0"/>
          </a:p>
        </p:txBody>
      </p:sp>
    </p:spTree>
    <p:extLst>
      <p:ext uri="{BB962C8B-B14F-4D97-AF65-F5344CB8AC3E}">
        <p14:creationId xmlns:p14="http://schemas.microsoft.com/office/powerpoint/2010/main" val="807204114"/>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a:defRPr>
      </a:lvl4pPr>
      <a:lvl5pPr marL="2057400" indent="-228600" algn="l" rtl="0" eaLnBrk="1" fontAlgn="base" hangingPunct="1">
        <a:spcBef>
          <a:spcPct val="20000"/>
        </a:spcBef>
        <a:spcAft>
          <a:spcPct val="0"/>
        </a:spcAft>
        <a:buChar char="»"/>
        <a:defRPr sz="2000">
          <a:solidFill>
            <a:schemeClr val="tx1"/>
          </a:solidFill>
          <a:latin typeface="Arial"/>
        </a:defRPr>
      </a:lvl5pPr>
      <a:lvl6pPr marL="2514600" indent="-228600" algn="l" rtl="0" eaLnBrk="1" fontAlgn="base" hangingPunct="1">
        <a:spcBef>
          <a:spcPct val="20000"/>
        </a:spcBef>
        <a:spcAft>
          <a:spcPct val="0"/>
        </a:spcAft>
        <a:buChar char="»"/>
        <a:defRPr sz="2000">
          <a:solidFill>
            <a:schemeClr val="tx1"/>
          </a:solidFill>
          <a:latin typeface="Arial"/>
        </a:defRPr>
      </a:lvl6pPr>
      <a:lvl7pPr marL="2971800" indent="-228600" algn="l" rtl="0" eaLnBrk="1" fontAlgn="base" hangingPunct="1">
        <a:spcBef>
          <a:spcPct val="20000"/>
        </a:spcBef>
        <a:spcAft>
          <a:spcPct val="0"/>
        </a:spcAft>
        <a:buChar char="»"/>
        <a:defRPr sz="2000">
          <a:solidFill>
            <a:schemeClr val="tx1"/>
          </a:solidFill>
          <a:latin typeface="Arial"/>
        </a:defRPr>
      </a:lvl7pPr>
      <a:lvl8pPr marL="3429000" indent="-228600" algn="l" rtl="0" eaLnBrk="1" fontAlgn="base" hangingPunct="1">
        <a:spcBef>
          <a:spcPct val="20000"/>
        </a:spcBef>
        <a:spcAft>
          <a:spcPct val="0"/>
        </a:spcAft>
        <a:buChar char="»"/>
        <a:defRPr sz="2000">
          <a:solidFill>
            <a:schemeClr val="tx1"/>
          </a:solidFill>
          <a:latin typeface="Arial"/>
        </a:defRPr>
      </a:lvl8pPr>
      <a:lvl9pPr marL="3886200" indent="-228600" algn="l" rtl="0" eaLnBrk="1" fontAlgn="base" hangingPunct="1">
        <a:spcBef>
          <a:spcPct val="20000"/>
        </a:spcBef>
        <a:spcAft>
          <a:spcPct val="0"/>
        </a:spcAft>
        <a:buChar char="»"/>
        <a:defRPr sz="2000">
          <a:solidFill>
            <a:schemeClr val="tx1"/>
          </a:solidFill>
          <a:latin typeface="Arial"/>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a:defRPr>
      </a:lvl4pPr>
      <a:lvl5pPr marL="2057400" indent="-228600" algn="l" rtl="0" eaLnBrk="1" fontAlgn="base" hangingPunct="1">
        <a:spcBef>
          <a:spcPct val="20000"/>
        </a:spcBef>
        <a:spcAft>
          <a:spcPct val="0"/>
        </a:spcAft>
        <a:buChar char="»"/>
        <a:defRPr sz="2000">
          <a:solidFill>
            <a:schemeClr val="tx1"/>
          </a:solidFill>
          <a:latin typeface="Arial"/>
        </a:defRPr>
      </a:lvl5pPr>
      <a:lvl6pPr marL="2514600" indent="-228600" algn="l" rtl="0" eaLnBrk="1" fontAlgn="base" hangingPunct="1">
        <a:spcBef>
          <a:spcPct val="20000"/>
        </a:spcBef>
        <a:spcAft>
          <a:spcPct val="0"/>
        </a:spcAft>
        <a:buChar char="»"/>
        <a:defRPr sz="2000">
          <a:solidFill>
            <a:schemeClr val="tx1"/>
          </a:solidFill>
          <a:latin typeface="Arial"/>
        </a:defRPr>
      </a:lvl6pPr>
      <a:lvl7pPr marL="2971800" indent="-228600" algn="l" rtl="0" eaLnBrk="1" fontAlgn="base" hangingPunct="1">
        <a:spcBef>
          <a:spcPct val="20000"/>
        </a:spcBef>
        <a:spcAft>
          <a:spcPct val="0"/>
        </a:spcAft>
        <a:buChar char="»"/>
        <a:defRPr sz="2000">
          <a:solidFill>
            <a:schemeClr val="tx1"/>
          </a:solidFill>
          <a:latin typeface="Arial"/>
        </a:defRPr>
      </a:lvl7pPr>
      <a:lvl8pPr marL="3429000" indent="-228600" algn="l" rtl="0" eaLnBrk="1" fontAlgn="base" hangingPunct="1">
        <a:spcBef>
          <a:spcPct val="20000"/>
        </a:spcBef>
        <a:spcAft>
          <a:spcPct val="0"/>
        </a:spcAft>
        <a:buChar char="»"/>
        <a:defRPr sz="2000">
          <a:solidFill>
            <a:schemeClr val="tx1"/>
          </a:solidFill>
          <a:latin typeface="Arial"/>
        </a:defRPr>
      </a:lvl8pPr>
      <a:lvl9pPr marL="3886200" indent="-228600" algn="l" rtl="0" eaLnBrk="1" fontAlgn="base" hangingPunct="1">
        <a:spcBef>
          <a:spcPct val="20000"/>
        </a:spcBef>
        <a:spcAft>
          <a:spcPct val="0"/>
        </a:spcAft>
        <a:buChar char="»"/>
        <a:defRPr sz="2000">
          <a:solidFill>
            <a:schemeClr val="tx1"/>
          </a:solidFill>
          <a:latin typeface="Arial"/>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hu.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ec.europa.eu/regional_policy/sources/policy/how/improving-investment/integrity-pacts/IPguidebook_hu.pdf"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noAutofit/>
          </a:bodyPr>
          <a:lstStyle/>
          <a:p>
            <a:pPr algn="ctr" rtl="0"/>
            <a:r>
              <a:rPr lang="hu" sz="4400" b="1" i="0" u="none" strike="noStrike">
                <a:latin typeface="Verdana"/>
              </a:rPr>
              <a:t>Integritási paktumok: nagyobb átláthatóság a közbeszerzésben az EU kohézióján belül </a:t>
            </a:r>
            <a:endParaRPr lang="en-NL" sz="440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noAutofit/>
          </a:bodyPr>
          <a:lstStyle/>
          <a:p>
            <a:pPr algn="ctr" rtl="0"/>
            <a:r>
              <a:rPr lang="hu" sz="3000" b="1" i="0" u="none" strike="noStrike">
                <a:latin typeface="Verdana"/>
              </a:rPr>
              <a:t>A teljes projektciklus nyomon követése</a:t>
            </a:r>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noAutofit/>
          </a:bodyPr>
          <a:lstStyle/>
          <a:p>
            <a:pPr algn="ctr" rtl="0"/>
            <a:r>
              <a:rPr lang="hu" sz="3000" b="1" i="0" u="none" strike="noStrike">
                <a:latin typeface="Verdana"/>
              </a:rPr>
              <a:t>A megfelelő nyomon követendő </a:t>
            </a:r>
            <a:br>
              <a:rPr lang="hu" sz="3000" b="1" i="0" u="none" strike="noStrike">
                <a:latin typeface="Verdana"/>
              </a:rPr>
            </a:br>
            <a:r>
              <a:rPr lang="hu" sz="3000" b="1" i="0" u="none" strike="noStrike">
                <a:latin typeface="Verdana"/>
              </a:rPr>
              <a:t>projekt kiválasztása </a:t>
            </a:r>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874840266"/>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457200" y="1202679"/>
            <a:ext cx="8229600" cy="936625"/>
          </a:xfrm>
        </p:spPr>
        <p:txBody>
          <a:bodyPr>
            <a:noAutofit/>
          </a:bodyPr>
          <a:lstStyle/>
          <a:p>
            <a:pPr algn="ctr" rtl="0"/>
            <a:br>
              <a:rPr lang="hu" sz="3000" b="1" i="0" u="none" strike="noStrike" dirty="0">
                <a:latin typeface="Verdana"/>
              </a:rPr>
            </a:br>
            <a:r>
              <a:rPr lang="hu" sz="3000" b="1" i="0" u="none" strike="noStrike" dirty="0">
                <a:latin typeface="Verdana"/>
              </a:rPr>
              <a:t>A megfelelő megfigyelőre vonatkozó kiválasztási kritériumok </a:t>
            </a:r>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71457071"/>
              </p:ext>
            </p:extLst>
          </p:nvPr>
        </p:nvGraphicFramePr>
        <p:xfrm>
          <a:off x="457200" y="233319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457200" y="1375122"/>
            <a:ext cx="8229600" cy="936625"/>
          </a:xfrm>
        </p:spPr>
        <p:txBody>
          <a:bodyPr>
            <a:noAutofit/>
          </a:bodyPr>
          <a:lstStyle/>
          <a:p>
            <a:pPr algn="ctr" rtl="0"/>
            <a:r>
              <a:rPr lang="hu" sz="3000" b="1" i="0" u="none" strike="noStrike">
                <a:latin typeface="Verdana"/>
              </a:rPr>
              <a:t>A megfelelő profilokra van szükség </a:t>
            </a:r>
            <a:br>
              <a:rPr lang="hu" sz="3000" b="1" i="0" u="none" strike="noStrike">
                <a:latin typeface="Verdana"/>
              </a:rPr>
            </a:br>
            <a:r>
              <a:rPr lang="hu" sz="3000" b="1" i="0" u="none" strike="noStrike">
                <a:latin typeface="Verdana"/>
              </a:rPr>
              <a:t>a megfigyelő csapatában </a:t>
            </a:r>
            <a:endParaRPr lang="en-NL"/>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3088121445"/>
              </p:ext>
            </p:extLst>
          </p:nvPr>
        </p:nvGraphicFramePr>
        <p:xfrm>
          <a:off x="457200" y="23422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noAutofit/>
          </a:bodyPr>
          <a:lstStyle/>
          <a:p>
            <a:pPr algn="ctr" rtl="0"/>
            <a:r>
              <a:rPr lang="hu" sz="3000" b="1" i="0" u="none" strike="noStrike">
                <a:latin typeface="Verdana"/>
              </a:rPr>
              <a:t>Hol találja a forrásokat?  </a:t>
            </a:r>
            <a:endParaRPr lang="en-NL"/>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3365550249"/>
              </p:ext>
            </p:extLst>
          </p:nvPr>
        </p:nvGraphicFramePr>
        <p:xfrm>
          <a:off x="168167" y="2311746"/>
          <a:ext cx="8702564" cy="415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1024420363"/>
              </p:ext>
            </p:extLst>
          </p:nvPr>
        </p:nvGraphicFramePr>
        <p:xfrm>
          <a:off x="360621" y="1928809"/>
          <a:ext cx="8422758" cy="40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160702"/>
            <a:ext cx="9437914" cy="936625"/>
          </a:xfrm>
        </p:spPr>
        <p:txBody>
          <a:bodyPr>
            <a:noAutofit/>
          </a:bodyPr>
          <a:lstStyle/>
          <a:p>
            <a:pPr algn="ctr" rtl="0"/>
            <a:r>
              <a:rPr lang="hu" sz="3000" b="1" i="0" u="none" strike="noStrike">
                <a:latin typeface="Verdana"/>
              </a:rPr>
              <a:t>Kritikus szempontok</a:t>
            </a:r>
            <a:endParaRPr lang="en-NL"/>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noAutofit/>
          </a:bodyPr>
          <a:lstStyle/>
          <a:p>
            <a:pPr rtl="0"/>
            <a:r>
              <a:rPr lang="hu" sz="2000" b="1" i="0" u="none" strike="noStrike" dirty="0">
                <a:latin typeface="Verdana"/>
              </a:rPr>
              <a:t>Referencia hivatkozások és eszközök</a:t>
            </a:r>
            <a:endParaRPr lang="en-NL" sz="2000" dirty="0"/>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152542" y="1989855"/>
            <a:ext cx="7579434" cy="3633788"/>
          </a:xfrm>
        </p:spPr>
        <p:txBody>
          <a:bodyPr>
            <a:noAutofit/>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Integritási paktumok: </a:t>
            </a:r>
            <a:r>
              <a:rPr lang="hu" sz="1400" b="0" i="0" u="none" strike="noStrike" dirty="0">
                <a:solidFill>
                  <a:srgbClr val="0F5494"/>
                </a:solidFill>
                <a:latin typeface="Verdana"/>
                <a:ea typeface="Calibri"/>
                <a:cs typeface="Arial"/>
                <a:hlinkClick r:id="rId3"/>
              </a:rPr>
              <a:t>https://ec.europa.eu/regional_policy/policy/how/improving-investment/integrity-pacts_en</a:t>
            </a:r>
            <a:r>
              <a:rPr lang="hu" sz="14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Integritási paktumok az EU-ban: alkalmasság,</a:t>
            </a:r>
            <a:r>
              <a:rPr lang="pt-PT" sz="1400" b="0" i="0" u="none" strike="noStrike" dirty="0">
                <a:solidFill>
                  <a:srgbClr val="0F5494"/>
                </a:solidFill>
                <a:latin typeface="Verdana"/>
                <a:ea typeface="Calibri"/>
                <a:cs typeface="Arial"/>
              </a:rPr>
              <a:t> létrehozás </a:t>
            </a:r>
            <a:r>
              <a:rPr lang="hu" sz="1400" b="0" i="0" u="none" strike="noStrike" dirty="0">
                <a:solidFill>
                  <a:srgbClr val="0F5494"/>
                </a:solidFill>
                <a:latin typeface="Verdana"/>
                <a:ea typeface="Calibri"/>
                <a:cs typeface="Arial"/>
              </a:rPr>
              <a:t>és végrehajtás </a:t>
            </a:r>
            <a:r>
              <a:rPr lang="pt-PT" sz="1400" b="0" i="0" u="none" strike="noStrike" dirty="0">
                <a:solidFill>
                  <a:srgbClr val="0F5494"/>
                </a:solidFill>
                <a:latin typeface="Verdana"/>
                <a:ea typeface="Calibri"/>
                <a:cs typeface="Arial"/>
                <a:hlinkClick r:id="rId4"/>
              </a:rPr>
              <a:t>https://ec.europa.eu/regional_policy/sources/policy/how/improving-investment/integrity-pacts/IPguidebook_hu.pdf</a:t>
            </a:r>
            <a:r>
              <a:rPr lang="pt-PT" sz="14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Közbeszerzési szerződések nyomon követése: 18 uniós integritási egyezmény tapasztalatai </a:t>
            </a:r>
            <a:r>
              <a:rPr lang="hu" sz="1400" b="0" i="0" u="none" strike="noStrike" dirty="0">
                <a:solidFill>
                  <a:srgbClr val="0F5494"/>
                </a:solidFill>
                <a:latin typeface="Verdana"/>
                <a:ea typeface="Calibri"/>
                <a:cs typeface="Arial"/>
                <a:hlinkClick r:id="rId5"/>
              </a:rPr>
              <a:t>https://www.transparency.org/en/publications/monitoring-public-contracting-in-the-eu</a:t>
            </a:r>
            <a:r>
              <a:rPr lang="hu" sz="14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Az EU által finanszírozott beruházások védelme integritási paktumokkal: Útmutató döntéshozóknak az együttműködésen alapuló közbeszerzési szerződések nyomon követéséhez </a:t>
            </a:r>
            <a:r>
              <a:rPr lang="pt-PT" sz="1400" b="0" i="0" u="none" strike="noStrike" dirty="0">
                <a:solidFill>
                  <a:srgbClr val="0F5494"/>
                </a:solidFill>
                <a:latin typeface="Verdana"/>
                <a:ea typeface="Calibri"/>
                <a:cs typeface="Arial"/>
                <a:hlinkClick r:id="rId6"/>
              </a:rPr>
              <a:t>https://ec.europa.eu/regional_policy/sources/policy/how/improving-investment/integrity-pacts/guide_decision_makers_hu.pdf</a:t>
            </a:r>
            <a:r>
              <a:rPr lang="pt-PT" sz="14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Tender Defender: terítsük lapjainkat! </a:t>
            </a:r>
            <a:r>
              <a:rPr lang="hu" sz="1400" b="0" i="0" u="none" strike="noStrike" dirty="0">
                <a:solidFill>
                  <a:srgbClr val="0F5494"/>
                </a:solidFill>
                <a:latin typeface="Verdana"/>
                <a:ea typeface="Calibri"/>
                <a:cs typeface="Arial"/>
                <a:hlinkClick r:id="rId7"/>
              </a:rPr>
              <a:t>https://images.transparencycdn.org/images/Tender-Defender-game-materials-EN.pdf</a:t>
            </a:r>
            <a:r>
              <a:rPr lang="hu" sz="1400" b="0" i="0" u="none" strike="noStrike" dirty="0">
                <a:solidFill>
                  <a:srgbClr val="0F5494"/>
                </a:solidFill>
                <a:latin typeface="Verdana"/>
                <a:ea typeface="Calibri"/>
                <a:cs typeface="Arial"/>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r>
              <a:rPr lang="hu" sz="1400" b="0" i="0" u="none" strike="noStrike" dirty="0">
                <a:solidFill>
                  <a:srgbClr val="0F5494"/>
                </a:solidFill>
                <a:latin typeface="Verdana"/>
                <a:ea typeface="Calibri"/>
                <a:cs typeface="Arial"/>
              </a:rPr>
              <a:t>Integrity Watch Red Flags észlelő eszköz </a:t>
            </a:r>
            <a:r>
              <a:rPr lang="en-GB" sz="1400" dirty="0">
                <a:solidFill>
                  <a:srgbClr val="0F5494"/>
                </a:solidFill>
                <a:latin typeface="Verdana"/>
                <a:ea typeface="Calibri" panose="020F0502020204030204" pitchFamily="34" charset="0"/>
                <a:cs typeface="Arial" panose="020B0604020202020204" pitchFamily="34" charset="0"/>
                <a:hlinkClick r:id="rId8"/>
              </a:rPr>
              <a:t>https://redflags.integritywatch.eu/</a:t>
            </a:r>
            <a:endParaRPr lang="hu" sz="1400" dirty="0">
              <a:solidFill>
                <a:srgbClr val="0F5494"/>
              </a:solidFill>
              <a:latin typeface="Verdana"/>
              <a:ea typeface="Calibri"/>
              <a:cs typeface="Arial"/>
            </a:endParaRPr>
          </a:p>
          <a:p>
            <a:pPr marL="0" marR="0" lvl="0" indent="0" algn="l" defTabSz="914400" rtl="0" eaLnBrk="1" fontAlgn="base" latinLnBrk="0" hangingPunct="1">
              <a:lnSpc>
                <a:spcPct val="100000"/>
              </a:lnSpc>
              <a:spcBef>
                <a:spcPct val="20000"/>
              </a:spcBef>
              <a:spcAft>
                <a:spcPct val="0"/>
              </a:spcAft>
              <a:buClr>
                <a:srgbClr val="0F5494"/>
              </a:buClr>
              <a:buSzPts val="1200"/>
              <a:buNone/>
              <a:defRPr/>
            </a:pPr>
            <a:endParaRPr lang="en-GB" sz="1300" b="1" dirty="0">
              <a:solidFill>
                <a:srgbClr val="0F5494"/>
              </a:solidFill>
              <a:latin typeface="Verdana"/>
              <a:ea typeface="Calibri" panose="020F0502020204030204" pitchFamily="34" charset="0"/>
              <a:cs typeface="Arial"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defRPr/>
            </a:pPr>
            <a:endParaRPr kumimoji="0" lang="en-GB" sz="13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t="1258" r="1949" b="1761"/>
          <a:stretch>
            <a:fillRect/>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2092179"/>
            <a:ext cx="8229600" cy="3633788"/>
          </a:xfrm>
        </p:spPr>
        <p:txBody>
          <a:bodyPr>
            <a:noAutofit/>
          </a:bodyPr>
          <a:lstStyle/>
          <a:p>
            <a:pPr marL="0" indent="0" algn="ctr" rtl="0">
              <a:buNone/>
            </a:pPr>
            <a:r>
              <a:rPr lang="hu" sz="2400" b="0" i="0" u="none" strike="noStrike">
                <a:solidFill>
                  <a:srgbClr val="0F5494"/>
                </a:solidFill>
                <a:latin typeface="Verdana"/>
              </a:rPr>
              <a:t>Ez az előadás az EIPA-CPVA által a DG REGIO által finanszírozott FWC 2023CE160BAT004 keretein belül készített képzési anyagok része, és csak a szerzők véleményét tükrözi. Része a „nagykövet csomag”-nak, amelyet a képzés folytatásaként biztosítanak a gyakornokoknak, hogy támogassa a témával kapcsolatos további figyelemfelkeltést és terjesztést.</a:t>
            </a:r>
            <a:endParaRPr lang="en-NL">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noAutofit/>
          </a:bodyPr>
          <a:lstStyle/>
          <a:p>
            <a:pPr marL="0" indent="0" rtl="0">
              <a:buNone/>
            </a:pPr>
            <a:r>
              <a:rPr lang="hu" sz="3000" b="1" i="0" u="none" strike="noStrike">
                <a:solidFill>
                  <a:srgbClr val="0F5494"/>
                </a:solidFill>
                <a:latin typeface="Verdana"/>
                <a:ea typeface="+mj-ea"/>
                <a:cs typeface="+mj-cs"/>
              </a:rPr>
              <a:t>  </a:t>
            </a:r>
            <a:r>
              <a:rPr kumimoji="0" lang="hu" sz="3000" b="1" i="0" u="none" strike="noStrike" kern="0" cap="none" spc="0" normalizeH="0" baseline="0" noProof="0">
                <a:solidFill>
                  <a:srgbClr val="0F5494"/>
                </a:solidFill>
                <a:uLnTx/>
                <a:uFillTx/>
                <a:latin typeface="Verdana"/>
                <a:ea typeface="+mj-ea"/>
                <a:cs typeface="+mj-cs"/>
              </a:rPr>
              <a:t>Tartalom</a:t>
            </a:r>
            <a:endParaRPr lang="en-GB"/>
          </a:p>
          <a:p>
            <a:endParaRPr lang="en-GB"/>
          </a:p>
          <a:p>
            <a:pPr marL="857250" lvl="1" indent="-457200" rtl="0">
              <a:buFont typeface="+mj-lt"/>
              <a:buAutoNum type="arabicPeriod"/>
            </a:pPr>
            <a:r>
              <a:rPr lang="hu" sz="2000" b="1" i="0" u="none" strike="noStrike">
                <a:solidFill>
                  <a:srgbClr val="0F5494"/>
                </a:solidFill>
                <a:latin typeface="Verdana"/>
              </a:rPr>
              <a:t>Integritási paktum keretrendszer</a:t>
            </a:r>
          </a:p>
          <a:p>
            <a:pPr marL="857250" lvl="1" indent="-457200">
              <a:buFont typeface="+mj-lt"/>
              <a:buAutoNum type="arabicPeriod"/>
            </a:pPr>
            <a:endParaRPr lang="en-GB">
              <a:solidFill>
                <a:srgbClr val="0F5494"/>
              </a:solidFill>
            </a:endParaRPr>
          </a:p>
          <a:p>
            <a:pPr marL="857250" lvl="1" indent="-457200" rtl="0">
              <a:buFont typeface="+mj-lt"/>
              <a:buAutoNum type="arabicPeriod"/>
            </a:pPr>
            <a:r>
              <a:rPr lang="hu" sz="2000" b="1" i="0" u="none" strike="noStrike">
                <a:solidFill>
                  <a:srgbClr val="0F5494"/>
                </a:solidFill>
                <a:latin typeface="Verdana"/>
              </a:rPr>
              <a:t>Az Integritási Paktum kulcsfontosságú műveleti lépései</a:t>
            </a: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p:nvPr/>
        </p:nvSpPr>
        <p:spPr>
          <a:xfrm>
            <a:off x="323751" y="2522284"/>
            <a:ext cx="8496498" cy="1583664"/>
          </a:xfrm>
          <a:prstGeom prst="rect">
            <a:avLst/>
          </a:prstGeom>
        </p:spPr>
        <p:txBody>
          <a:bodyPr>
            <a:noAutofit/>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defRPr/>
            </a:pPr>
            <a:r>
              <a:rPr lang="hu" sz="7600" b="1" i="0" u="none" strike="noStrike" kern="0">
                <a:solidFill>
                  <a:srgbClr val="0F5494"/>
                </a:solidFill>
                <a:latin typeface="Calibri"/>
              </a:rPr>
              <a:t>Integritási paktum keretrendszer</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noAutofit/>
          </a:bodyPr>
          <a:lstStyle/>
          <a:p>
            <a:pPr algn="ctr" rtl="0"/>
            <a:r>
              <a:rPr lang="hu" sz="3000" b="1" i="0" u="none" strike="noStrike">
                <a:latin typeface="Verdana"/>
              </a:rPr>
              <a:t>Mit próbálunk elérni?</a:t>
            </a:r>
            <a:endParaRPr lang="en-NL"/>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noAutofit/>
          </a:bodyPr>
          <a:lstStyle/>
          <a:p>
            <a:pPr marL="0" indent="0" algn="ctr" rtl="0">
              <a:buNone/>
            </a:pPr>
            <a:r>
              <a:rPr lang="hu" sz="1800" b="0" i="0" u="none" strike="noStrike">
                <a:latin typeface="Verdana"/>
              </a:rPr>
              <a:t>Egy </a:t>
            </a:r>
            <a:r>
              <a:rPr lang="hu" sz="1800" b="1" i="0" u="none" strike="noStrike">
                <a:latin typeface="Verdana"/>
              </a:rPr>
              <a:t>integritási paktum </a:t>
            </a:r>
            <a:r>
              <a:rPr lang="hu" sz="1800" b="0" i="0" u="none" strike="noStrike">
                <a:latin typeface="Verdana"/>
              </a:rPr>
              <a:t>összehozza az érintetteket </a:t>
            </a:r>
          </a:p>
          <a:p>
            <a:pPr marL="0" indent="0" algn="ctr" rtl="0">
              <a:buNone/>
            </a:pPr>
            <a:r>
              <a:rPr lang="hu" sz="1800" b="1" i="0" u="none" strike="noStrike">
                <a:latin typeface="Verdana"/>
              </a:rPr>
              <a:t>a közbeszerzések során előforduló korrupció megelőzése, a tiszta szerződéskötés ösztönzése </a:t>
            </a:r>
            <a:r>
              <a:rPr lang="hu" sz="1800" b="0" i="0" u="none" strike="noStrike">
                <a:latin typeface="Verdana"/>
              </a:rPr>
              <a:t>és </a:t>
            </a:r>
            <a:r>
              <a:rPr lang="hu" sz="1800" b="1" i="0" u="none" strike="noStrike">
                <a:latin typeface="Verdana"/>
              </a:rPr>
              <a:t>a jó kormányzás előmozdítása érdekében</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p:nvPr>
            <p:extLst>
              <p:ext uri="{D42A27DB-BD31-4B8C-83A1-F6EECF244321}">
                <p14:modId xmlns:p14="http://schemas.microsoft.com/office/powerpoint/2010/main" val="1255732046"/>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200" y="1502929"/>
            <a:ext cx="8229600" cy="936625"/>
          </a:xfrm>
        </p:spPr>
        <p:txBody>
          <a:bodyPr>
            <a:noAutofit/>
          </a:bodyPr>
          <a:lstStyle/>
          <a:p>
            <a:pPr algn="ctr" rtl="0"/>
            <a:r>
              <a:rPr lang="hu" sz="3000" b="1" i="0" u="none" strike="noStrike">
                <a:latin typeface="Verdana"/>
              </a:rPr>
              <a:t>Mit foglalunk bele?</a:t>
            </a:r>
            <a:endParaRPr lang="en-NL"/>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4176969293"/>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1295113533"/>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p:nvPr/>
        </p:nvSpPr>
        <p:spPr bwMode="auto">
          <a:xfrm>
            <a:off x="457200" y="1410319"/>
            <a:ext cx="8229600" cy="936625"/>
          </a:xfrm>
          <a:prstGeom prst="rect">
            <a:avLst/>
          </a:prstGeom>
          <a:noFill/>
          <a:ln w="9525">
            <a:noFill/>
            <a:miter lim="800000"/>
          </a:ln>
        </p:spPr>
        <p:txBody>
          <a:bodyPr vert="horz" wrap="square" lIns="91440" tIns="45720" rIns="91440" bIns="45720" numCol="1" anchor="ctr" anchorCtr="0" compatLnSpc="1">
            <a:prstTxWarp prst="textNoShape">
              <a:avLst/>
            </a:prstTxWarp>
            <a:noAutofit/>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defRPr/>
            </a:pPr>
            <a:r>
              <a:rPr kumimoji="0" lang="hu" sz="3000" b="1" i="0" u="none" strike="noStrike" kern="0" cap="none" spc="0" normalizeH="0" baseline="0" noProof="0">
                <a:solidFill>
                  <a:srgbClr val="0F5494"/>
                </a:solidFill>
                <a:uLnTx/>
                <a:uFillTx/>
                <a:latin typeface="Verdana"/>
                <a:ea typeface="+mj-ea"/>
                <a:cs typeface="+mj-cs"/>
              </a:rPr>
              <a:t>Milyen előnyökkel jár?</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14324"/>
            <a:ext cx="8229600" cy="989330"/>
          </a:xfrm>
        </p:spPr>
        <p:txBody>
          <a:bodyPr>
            <a:noAutofit/>
          </a:bodyPr>
          <a:lstStyle/>
          <a:p>
            <a:pPr algn="ctr" rtl="0"/>
            <a:r>
              <a:rPr lang="hu" sz="3000" b="1" i="0" u="none" strike="noStrike" dirty="0">
                <a:latin typeface="Verdana"/>
              </a:rPr>
              <a:t>Integritási paktumok az EU kohéziós politikájában </a:t>
            </a:r>
            <a:endParaRPr lang="en-NL" dirty="0"/>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2329521696"/>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p:nvPr/>
        </p:nvSpPr>
        <p:spPr>
          <a:xfrm>
            <a:off x="323751" y="2199754"/>
            <a:ext cx="8496498" cy="1583664"/>
          </a:xfrm>
          <a:prstGeom prst="rect">
            <a:avLst/>
          </a:prstGeom>
        </p:spPr>
        <p:txBody>
          <a:bodyPr>
            <a:noAutofit/>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defRPr/>
            </a:pPr>
            <a:r>
              <a:rPr lang="hu" sz="6500" b="1" i="0" u="none" strike="noStrike" kern="0" dirty="0">
                <a:solidFill>
                  <a:srgbClr val="0F5494"/>
                </a:solidFill>
                <a:latin typeface="Calibri"/>
              </a:rPr>
              <a:t>Az integritási paktumok legfontosabb műveleti lépései </a:t>
            </a:r>
            <a:endParaRPr kumimoji="0" lang="en-GB" sz="65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defRPr/>
            </a:pPr>
            <a:endParaRPr kumimoji="0" lang="en-GB" sz="65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NET" val="8.0.7"/>
  <p:tag name="AS_OS" val="Unix 5.10.228.219"/>
  <p:tag name="AS_RELEASE_DATE" val="2024.11.14"/>
  <p:tag name="AS_TITLE" val="Aspose.Slides for .NET6"/>
  <p:tag name="AS_VERSION" val="24.11"/>
</p:tagLst>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Verdana"/>
        <a:cs typeface="Arial"/>
      </a:majorFont>
      <a:minorFont>
        <a:latin typeface="Verdana"/>
        <a:ea typeface="Verdana"/>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Verdana"/>
        <a:cs typeface="Arial"/>
      </a:majorFont>
      <a:minorFont>
        <a:latin typeface="Verdana"/>
        <a:ea typeface="Verdana"/>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Aptos Display" panose="0211000402020202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Aptos" panose="0211000402020202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4150</Words>
  <Application>Microsoft Office PowerPoint</Application>
  <PresentationFormat>On-screen Show (4:3)</PresentationFormat>
  <Paragraphs>185</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Integritási paktumok: nagyobb átláthatóság a közbeszerzésben az EU kohézióján belül </vt:lpstr>
      <vt:lpstr>PowerPoint Presentation</vt:lpstr>
      <vt:lpstr>PowerPoint Presentation</vt:lpstr>
      <vt:lpstr>PowerPoint Presentation</vt:lpstr>
      <vt:lpstr>Mit próbálunk elérni?</vt:lpstr>
      <vt:lpstr>Mit foglalunk bele?</vt:lpstr>
      <vt:lpstr>PowerPoint Presentation</vt:lpstr>
      <vt:lpstr>Integritási paktumok az EU kohéziós politikájában </vt:lpstr>
      <vt:lpstr>PowerPoint Presentation</vt:lpstr>
      <vt:lpstr>A teljes projektciklus nyomon követése</vt:lpstr>
      <vt:lpstr>A megfelelő nyomon követendő  projekt kiválasztása </vt:lpstr>
      <vt:lpstr> A megfelelő megfigyelőre vonatkozó kiválasztási kritériumok </vt:lpstr>
      <vt:lpstr>A megfelelő profilokra van szükség  a megfigyelő csapatában </vt:lpstr>
      <vt:lpstr>Hol találja a forrásokat?  </vt:lpstr>
      <vt:lpstr>Kritikus szempontok</vt:lpstr>
      <vt:lpstr>Referencia hivatkozások és eszközök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lastModifiedBy>Lucrezia Tombelli</cp:lastModifiedBy>
  <cp:revision>5</cp:revision>
  <dcterms:created xsi:type="dcterms:W3CDTF">2024-01-16T15:29:49Z</dcterms:created>
  <dcterms:modified xsi:type="dcterms:W3CDTF">2025-02-19T08:55:04Z</dcterms:modified>
</cp:coreProperties>
</file>