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19"/>
  </p:notesMasterIdLst>
  <p:sldIdLst>
    <p:sldId id="256" r:id="rId3"/>
    <p:sldId id="943" r:id="rId4"/>
    <p:sldId id="922" r:id="rId5"/>
    <p:sldId id="267" r:id="rId6"/>
    <p:sldId id="277" r:id="rId7"/>
    <p:sldId id="938" r:id="rId8"/>
    <p:sldId id="934" r:id="rId9"/>
    <p:sldId id="259" r:id="rId10"/>
    <p:sldId id="924" r:id="rId11"/>
    <p:sldId id="925" r:id="rId12"/>
    <p:sldId id="933" r:id="rId13"/>
    <p:sldId id="931" r:id="rId14"/>
    <p:sldId id="930" r:id="rId15"/>
    <p:sldId id="942" r:id="rId16"/>
    <p:sldId id="928" r:id="rId17"/>
    <p:sldId id="269" r:id="rId18"/>
  </p:sldIdLst>
  <p:sldSz cx="9144000" cy="6858000" type="screen4x3"/>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228FF2"/>
    <a:srgbClr val="68BC6C"/>
    <a:srgbClr val="C988D4"/>
    <a:srgbClr val="0000FF"/>
    <a:srgbClr val="3E9DF4"/>
    <a:srgbClr val="FF913F"/>
    <a:srgbClr val="60B864"/>
    <a:srgbClr val="FF8A33"/>
    <a:srgbClr val="4CAA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1FFD61-6238-4A2F-83FB-82C2EF46B167}" v="1" dt="2025-02-19T08:45:59.3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36441" autoAdjust="0"/>
  </p:normalViewPr>
  <p:slideViewPr>
    <p:cSldViewPr snapToGrid="0">
      <p:cViewPr varScale="1">
        <p:scale>
          <a:sx n="30" d="100"/>
          <a:sy n="30" d="100"/>
        </p:scale>
        <p:origin x="2962" y="1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rezia Tombelli" userId="c8e5a95a-e1bf-4c8d-bd2b-07971fa9628d" providerId="ADAL" clId="{EC1FFD61-6238-4A2F-83FB-82C2EF46B167}"/>
    <pc:docChg chg="undo custSel modSld">
      <pc:chgData name="Lucrezia Tombelli" userId="c8e5a95a-e1bf-4c8d-bd2b-07971fa9628d" providerId="ADAL" clId="{EC1FFD61-6238-4A2F-83FB-82C2EF46B167}" dt="2025-02-19T08:53:10.218" v="27" actId="20577"/>
      <pc:docMkLst>
        <pc:docMk/>
      </pc:docMkLst>
      <pc:sldChg chg="modNotesTx">
        <pc:chgData name="Lucrezia Tombelli" userId="c8e5a95a-e1bf-4c8d-bd2b-07971fa9628d" providerId="ADAL" clId="{EC1FFD61-6238-4A2F-83FB-82C2EF46B167}" dt="2025-02-19T08:48:39.104" v="12"/>
        <pc:sldMkLst>
          <pc:docMk/>
          <pc:sldMk cId="1268671320" sldId="259"/>
        </pc:sldMkLst>
      </pc:sldChg>
      <pc:sldChg chg="modSp mod modNotesTx">
        <pc:chgData name="Lucrezia Tombelli" userId="c8e5a95a-e1bf-4c8d-bd2b-07971fa9628d" providerId="ADAL" clId="{EC1FFD61-6238-4A2F-83FB-82C2EF46B167}" dt="2025-02-19T08:51:08.179" v="25"/>
        <pc:sldMkLst>
          <pc:docMk/>
          <pc:sldMk cId="2481747208" sldId="269"/>
        </pc:sldMkLst>
        <pc:spChg chg="mod">
          <ac:chgData name="Lucrezia Tombelli" userId="c8e5a95a-e1bf-4c8d-bd2b-07971fa9628d" providerId="ADAL" clId="{EC1FFD61-6238-4A2F-83FB-82C2EF46B167}" dt="2025-02-19T08:46:00.169" v="6" actId="20577"/>
          <ac:spMkLst>
            <pc:docMk/>
            <pc:sldMk cId="2481747208" sldId="269"/>
            <ac:spMk id="3" creationId="{31AC1DC3-EE4B-EB73-5D8A-FE5FCDDACEE1}"/>
          </ac:spMkLst>
        </pc:spChg>
      </pc:sldChg>
      <pc:sldChg chg="modNotesTx">
        <pc:chgData name="Lucrezia Tombelli" userId="c8e5a95a-e1bf-4c8d-bd2b-07971fa9628d" providerId="ADAL" clId="{EC1FFD61-6238-4A2F-83FB-82C2EF46B167}" dt="2025-02-19T08:53:10.218" v="27" actId="20577"/>
        <pc:sldMkLst>
          <pc:docMk/>
          <pc:sldMk cId="3436006120" sldId="277"/>
        </pc:sldMkLst>
      </pc:sldChg>
      <pc:sldChg chg="modSp mod">
        <pc:chgData name="Lucrezia Tombelli" userId="c8e5a95a-e1bf-4c8d-bd2b-07971fa9628d" providerId="ADAL" clId="{EC1FFD61-6238-4A2F-83FB-82C2EF46B167}" dt="2025-02-19T08:45:19.822" v="1" actId="1076"/>
        <pc:sldMkLst>
          <pc:docMk/>
          <pc:sldMk cId="2682839483" sldId="924"/>
        </pc:sldMkLst>
        <pc:spChg chg="mod">
          <ac:chgData name="Lucrezia Tombelli" userId="c8e5a95a-e1bf-4c8d-bd2b-07971fa9628d" providerId="ADAL" clId="{EC1FFD61-6238-4A2F-83FB-82C2EF46B167}" dt="2025-02-19T08:45:19.822" v="1" actId="1076"/>
          <ac:spMkLst>
            <pc:docMk/>
            <pc:sldMk cId="2682839483" sldId="924"/>
            <ac:spMk id="5" creationId="{9296A537-FD84-847F-19DA-F90CF03694FE}"/>
          </ac:spMkLst>
        </pc:spChg>
      </pc:sldChg>
      <pc:sldChg chg="modNotesTx">
        <pc:chgData name="Lucrezia Tombelli" userId="c8e5a95a-e1bf-4c8d-bd2b-07971fa9628d" providerId="ADAL" clId="{EC1FFD61-6238-4A2F-83FB-82C2EF46B167}" dt="2025-02-19T08:49:01.190" v="13"/>
        <pc:sldMkLst>
          <pc:docMk/>
          <pc:sldMk cId="3068900510" sldId="925"/>
        </pc:sldMkLst>
      </pc:sldChg>
      <pc:sldChg chg="modNotesTx">
        <pc:chgData name="Lucrezia Tombelli" userId="c8e5a95a-e1bf-4c8d-bd2b-07971fa9628d" providerId="ADAL" clId="{EC1FFD61-6238-4A2F-83FB-82C2EF46B167}" dt="2025-02-19T08:50:57.908" v="24"/>
        <pc:sldMkLst>
          <pc:docMk/>
          <pc:sldMk cId="106276603" sldId="928"/>
        </pc:sldMkLst>
      </pc:sldChg>
      <pc:sldChg chg="modNotesTx">
        <pc:chgData name="Lucrezia Tombelli" userId="c8e5a95a-e1bf-4c8d-bd2b-07971fa9628d" providerId="ADAL" clId="{EC1FFD61-6238-4A2F-83FB-82C2EF46B167}" dt="2025-02-19T08:50:31.998" v="21" actId="20577"/>
        <pc:sldMkLst>
          <pc:docMk/>
          <pc:sldMk cId="3621750005" sldId="930"/>
        </pc:sldMkLst>
      </pc:sldChg>
      <pc:sldChg chg="modNotesTx">
        <pc:chgData name="Lucrezia Tombelli" userId="c8e5a95a-e1bf-4c8d-bd2b-07971fa9628d" providerId="ADAL" clId="{EC1FFD61-6238-4A2F-83FB-82C2EF46B167}" dt="2025-02-19T08:50:14.374" v="17" actId="20577"/>
        <pc:sldMkLst>
          <pc:docMk/>
          <pc:sldMk cId="818030407" sldId="931"/>
        </pc:sldMkLst>
      </pc:sldChg>
      <pc:sldChg chg="modNotesTx">
        <pc:chgData name="Lucrezia Tombelli" userId="c8e5a95a-e1bf-4c8d-bd2b-07971fa9628d" providerId="ADAL" clId="{EC1FFD61-6238-4A2F-83FB-82C2EF46B167}" dt="2025-02-19T08:49:38.290" v="15" actId="20577"/>
        <pc:sldMkLst>
          <pc:docMk/>
          <pc:sldMk cId="784006155" sldId="933"/>
        </pc:sldMkLst>
      </pc:sldChg>
      <pc:sldChg chg="modNotesTx">
        <pc:chgData name="Lucrezia Tombelli" userId="c8e5a95a-e1bf-4c8d-bd2b-07971fa9628d" providerId="ADAL" clId="{EC1FFD61-6238-4A2F-83FB-82C2EF46B167}" dt="2025-02-19T08:47:40.731" v="11" actId="20577"/>
        <pc:sldMkLst>
          <pc:docMk/>
          <pc:sldMk cId="1616285703" sldId="934"/>
        </pc:sldMkLst>
      </pc:sldChg>
      <pc:sldChg chg="modNotesTx">
        <pc:chgData name="Lucrezia Tombelli" userId="c8e5a95a-e1bf-4c8d-bd2b-07971fa9628d" providerId="ADAL" clId="{EC1FFD61-6238-4A2F-83FB-82C2EF46B167}" dt="2025-02-19T08:47:14.907" v="9"/>
        <pc:sldMkLst>
          <pc:docMk/>
          <pc:sldMk cId="2384826036" sldId="938"/>
        </pc:sldMkLst>
      </pc:sldChg>
      <pc:sldChg chg="modNotesTx">
        <pc:chgData name="Lucrezia Tombelli" userId="c8e5a95a-e1bf-4c8d-bd2b-07971fa9628d" providerId="ADAL" clId="{EC1FFD61-6238-4A2F-83FB-82C2EF46B167}" dt="2025-02-19T08:50:47.650" v="23" actId="20577"/>
        <pc:sldMkLst>
          <pc:docMk/>
          <pc:sldMk cId="3370650162" sldId="942"/>
        </pc:sldMkLst>
      </pc:sldChg>
      <pc:sldChg chg="modSp mod">
        <pc:chgData name="Lucrezia Tombelli" userId="c8e5a95a-e1bf-4c8d-bd2b-07971fa9628d" providerId="ADAL" clId="{EC1FFD61-6238-4A2F-83FB-82C2EF46B167}" dt="2025-02-19T08:45:06.819" v="0" actId="1076"/>
        <pc:sldMkLst>
          <pc:docMk/>
          <pc:sldMk cId="1488250311" sldId="943"/>
        </pc:sldMkLst>
        <pc:spChg chg="mod">
          <ac:chgData name="Lucrezia Tombelli" userId="c8e5a95a-e1bf-4c8d-bd2b-07971fa9628d" providerId="ADAL" clId="{EC1FFD61-6238-4A2F-83FB-82C2EF46B167}" dt="2025-02-19T08:45:06.819" v="0" actId="1076"/>
          <ac:spMkLst>
            <pc:docMk/>
            <pc:sldMk cId="1488250311" sldId="943"/>
            <ac:spMk id="3" creationId="{42D80F4E-5722-1AC0-7A3D-66AF3EA4BB29}"/>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BF1313-1AC5-4457-9778-D9436063BE14}"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8A97A749-8E7C-4A5B-983A-175DAE3D056D}">
      <dgm:prSet custT="1"/>
      <dgm:spPr/>
      <dgm:t>
        <a:bodyPr/>
        <a:lstStyle/>
        <a:p>
          <a:r>
            <a:rPr lang="en-GB" sz="1400" b="1" i="0" dirty="0" err="1">
              <a:solidFill>
                <a:srgbClr val="0F5494"/>
              </a:solidFill>
            </a:rPr>
            <a:t>Организация</a:t>
          </a:r>
          <a:r>
            <a:rPr lang="en-GB" sz="1400" b="1" i="0" dirty="0">
              <a:solidFill>
                <a:srgbClr val="0F5494"/>
              </a:solidFill>
            </a:rPr>
            <a:t> </a:t>
          </a:r>
          <a:r>
            <a:rPr lang="en-GB" sz="1400" b="1" i="0" dirty="0" err="1">
              <a:solidFill>
                <a:srgbClr val="0F5494"/>
              </a:solidFill>
            </a:rPr>
            <a:t>на</a:t>
          </a:r>
          <a:r>
            <a:rPr lang="en-GB" sz="1400" b="1" i="0" dirty="0">
              <a:solidFill>
                <a:srgbClr val="0F5494"/>
              </a:solidFill>
            </a:rPr>
            <a:t> </a:t>
          </a:r>
          <a:r>
            <a:rPr lang="en-GB" sz="1400" b="1" i="0" dirty="0" err="1">
              <a:solidFill>
                <a:srgbClr val="0F5494"/>
              </a:solidFill>
            </a:rPr>
            <a:t>гражданското</a:t>
          </a:r>
          <a:r>
            <a:rPr lang="en-GB" sz="1400" b="1" i="0" dirty="0">
              <a:solidFill>
                <a:srgbClr val="0F5494"/>
              </a:solidFill>
            </a:rPr>
            <a:t> </a:t>
          </a:r>
          <a:r>
            <a:rPr lang="en-GB" sz="1400" b="1" i="0" dirty="0" err="1">
              <a:solidFill>
                <a:srgbClr val="0F5494"/>
              </a:solidFill>
            </a:rPr>
            <a:t>общество</a:t>
          </a:r>
          <a:r>
            <a:rPr lang="en-GB" sz="1400" b="1" i="0" dirty="0">
              <a:solidFill>
                <a:srgbClr val="0F5494"/>
              </a:solidFill>
            </a:rPr>
            <a:t> </a:t>
          </a:r>
          <a:endParaRPr lang="en-GB" sz="1400" b="1" dirty="0"/>
        </a:p>
      </dgm:t>
    </dgm:pt>
    <dgm:pt modelId="{89F870A1-3908-4957-A116-5E23CC61B2D2}" type="parTrans" cxnId="{5D1F115B-0E64-4A0F-96F8-AA7B755A207A}">
      <dgm:prSet/>
      <dgm:spPr/>
      <dgm:t>
        <a:bodyPr/>
        <a:lstStyle/>
        <a:p>
          <a:endParaRPr lang="en-GB" sz="2000"/>
        </a:p>
      </dgm:t>
    </dgm:pt>
    <dgm:pt modelId="{6C9DFB42-50E8-47B4-A2EC-D127656671CC}" type="sibTrans" cxnId="{5D1F115B-0E64-4A0F-96F8-AA7B755A207A}">
      <dgm:prSet/>
      <dgm:spPr>
        <a:solidFill>
          <a:srgbClr val="0F5494"/>
        </a:solidFill>
        <a:ln w="28575">
          <a:solidFill>
            <a:srgbClr val="0F5494"/>
          </a:solidFill>
        </a:ln>
      </dgm:spPr>
      <dgm:t>
        <a:bodyPr/>
        <a:lstStyle/>
        <a:p>
          <a:endParaRPr lang="en-GB" sz="2000" b="0"/>
        </a:p>
      </dgm:t>
    </dgm:pt>
    <dgm:pt modelId="{63F233BB-1078-48B1-BE1D-DC30428C569C}">
      <dgm:prSet custT="1"/>
      <dgm:spPr/>
      <dgm:t>
        <a:bodyPr/>
        <a:lstStyle/>
        <a:p>
          <a:r>
            <a:rPr lang="en-GB" sz="1400" b="1" i="0" dirty="0" err="1">
              <a:solidFill>
                <a:srgbClr val="0F5494"/>
              </a:solidFill>
            </a:rPr>
            <a:t>Публични</a:t>
          </a:r>
          <a:r>
            <a:rPr lang="en-GB" sz="1400" b="1" i="0" dirty="0">
              <a:solidFill>
                <a:srgbClr val="0F5494"/>
              </a:solidFill>
            </a:rPr>
            <a:t> </a:t>
          </a:r>
          <a:r>
            <a:rPr lang="en-GB" sz="1400" b="1" i="0" dirty="0" err="1">
              <a:solidFill>
                <a:srgbClr val="0F5494"/>
              </a:solidFill>
            </a:rPr>
            <a:t>органи</a:t>
          </a:r>
          <a:r>
            <a:rPr lang="en-GB" sz="1400" b="1" i="0" dirty="0">
              <a:solidFill>
                <a:srgbClr val="0F5494"/>
              </a:solidFill>
            </a:rPr>
            <a:t> </a:t>
          </a:r>
          <a:endParaRPr lang="en-GB" sz="1400" b="1" dirty="0">
            <a:solidFill>
              <a:srgbClr val="0F5494"/>
            </a:solidFill>
          </a:endParaRPr>
        </a:p>
      </dgm:t>
    </dgm:pt>
    <dgm:pt modelId="{C78A6867-A906-48DF-A766-6665FCAC23A6}" type="parTrans" cxnId="{578D2221-B6A1-44BF-B780-E4A2DBEB606A}">
      <dgm:prSet/>
      <dgm:spPr/>
      <dgm:t>
        <a:bodyPr/>
        <a:lstStyle/>
        <a:p>
          <a:endParaRPr lang="en-GB" sz="2000"/>
        </a:p>
      </dgm:t>
    </dgm:pt>
    <dgm:pt modelId="{B8E132A2-2540-4554-B190-C157885397B3}" type="sibTrans" cxnId="{578D2221-B6A1-44BF-B780-E4A2DBEB606A}">
      <dgm:prSet/>
      <dgm:spPr>
        <a:solidFill>
          <a:srgbClr val="0F5494"/>
        </a:solidFill>
        <a:ln w="28575">
          <a:solidFill>
            <a:srgbClr val="0F5494"/>
          </a:solidFill>
        </a:ln>
      </dgm:spPr>
      <dgm:t>
        <a:bodyPr/>
        <a:lstStyle/>
        <a:p>
          <a:endParaRPr lang="en-GB" sz="2000"/>
        </a:p>
      </dgm:t>
    </dgm:pt>
    <dgm:pt modelId="{C81A1570-9AD0-49FF-9E47-E41DF7985D7D}">
      <dgm:prSet custT="1"/>
      <dgm:spPr/>
      <dgm:t>
        <a:bodyPr/>
        <a:lstStyle/>
        <a:p>
          <a:r>
            <a:rPr lang="en-GB" sz="1400" b="1" i="0" dirty="0" err="1">
              <a:solidFill>
                <a:srgbClr val="0F5494"/>
              </a:solidFill>
            </a:rPr>
            <a:t>Доставчици</a:t>
          </a:r>
          <a:r>
            <a:rPr lang="en-GB" sz="1400" b="1" i="0" dirty="0"/>
            <a:t> </a:t>
          </a:r>
          <a:endParaRPr lang="en-GB" sz="1400" b="1" dirty="0"/>
        </a:p>
      </dgm:t>
    </dgm:pt>
    <dgm:pt modelId="{26A81FDB-7A20-4085-BE91-858DC850A76C}" type="parTrans" cxnId="{ACCEB9CB-959E-414A-ABFC-932F3E44BEC9}">
      <dgm:prSet/>
      <dgm:spPr/>
      <dgm:t>
        <a:bodyPr/>
        <a:lstStyle/>
        <a:p>
          <a:endParaRPr lang="en-GB" sz="2000"/>
        </a:p>
      </dgm:t>
    </dgm:pt>
    <dgm:pt modelId="{B663B13B-7226-4C4D-8F95-7859BFAB449F}" type="sibTrans" cxnId="{ACCEB9CB-959E-414A-ABFC-932F3E44BEC9}">
      <dgm:prSet/>
      <dgm:spPr>
        <a:solidFill>
          <a:srgbClr val="0F5494"/>
        </a:solidFill>
        <a:ln w="28575">
          <a:solidFill>
            <a:srgbClr val="0F5494"/>
          </a:solidFill>
        </a:ln>
      </dgm:spPr>
      <dgm:t>
        <a:bodyPr/>
        <a:lstStyle/>
        <a:p>
          <a:endParaRPr lang="en-GB" sz="2000"/>
        </a:p>
      </dgm:t>
    </dgm:pt>
    <dgm:pt modelId="{0182C770-EFA6-4122-A9AD-A2D2533B9843}" type="pres">
      <dgm:prSet presAssocID="{B7BF1313-1AC5-4457-9778-D9436063BE14}" presName="cycle" presStyleCnt="0">
        <dgm:presLayoutVars>
          <dgm:dir/>
          <dgm:resizeHandles val="exact"/>
        </dgm:presLayoutVars>
      </dgm:prSet>
      <dgm:spPr/>
    </dgm:pt>
    <dgm:pt modelId="{0E56ECF9-6A76-4AFE-A745-A1AEEB86002E}" type="pres">
      <dgm:prSet presAssocID="{8A97A749-8E7C-4A5B-983A-175DAE3D056D}" presName="node" presStyleLbl="node1" presStyleIdx="0" presStyleCnt="3" custScaleX="126656">
        <dgm:presLayoutVars>
          <dgm:bulletEnabled val="1"/>
        </dgm:presLayoutVars>
      </dgm:prSet>
      <dgm:spPr/>
    </dgm:pt>
    <dgm:pt modelId="{239D17B9-6339-45D5-B1A3-11FB33617A65}" type="pres">
      <dgm:prSet presAssocID="{8A97A749-8E7C-4A5B-983A-175DAE3D056D}" presName="spNode" presStyleCnt="0"/>
      <dgm:spPr/>
    </dgm:pt>
    <dgm:pt modelId="{65617519-92B2-49D2-999F-8B3C00B3D130}" type="pres">
      <dgm:prSet presAssocID="{6C9DFB42-50E8-47B4-A2EC-D127656671CC}" presName="sibTrans" presStyleLbl="sibTrans1D1" presStyleIdx="0" presStyleCnt="3"/>
      <dgm:spPr/>
    </dgm:pt>
    <dgm:pt modelId="{A051F12A-532E-4C47-9879-76AC283D2A33}" type="pres">
      <dgm:prSet presAssocID="{63F233BB-1078-48B1-BE1D-DC30428C569C}" presName="node" presStyleLbl="node1" presStyleIdx="1" presStyleCnt="3">
        <dgm:presLayoutVars>
          <dgm:bulletEnabled val="1"/>
        </dgm:presLayoutVars>
      </dgm:prSet>
      <dgm:spPr/>
    </dgm:pt>
    <dgm:pt modelId="{6D343C20-D4DE-48E1-957A-38CBED000A78}" type="pres">
      <dgm:prSet presAssocID="{63F233BB-1078-48B1-BE1D-DC30428C569C}" presName="spNode" presStyleCnt="0"/>
      <dgm:spPr/>
    </dgm:pt>
    <dgm:pt modelId="{C188A44A-C8BC-49E5-8332-6889A8F9C3F0}" type="pres">
      <dgm:prSet presAssocID="{B8E132A2-2540-4554-B190-C157885397B3}" presName="sibTrans" presStyleLbl="sibTrans1D1" presStyleIdx="1" presStyleCnt="3"/>
      <dgm:spPr/>
    </dgm:pt>
    <dgm:pt modelId="{4C406054-73F8-426E-9DF0-C0F5FF1CDBCB}" type="pres">
      <dgm:prSet presAssocID="{C81A1570-9AD0-49FF-9E47-E41DF7985D7D}" presName="node" presStyleLbl="node1" presStyleIdx="2" presStyleCnt="3">
        <dgm:presLayoutVars>
          <dgm:bulletEnabled val="1"/>
        </dgm:presLayoutVars>
      </dgm:prSet>
      <dgm:spPr/>
    </dgm:pt>
    <dgm:pt modelId="{C0E39338-265B-4050-9C0E-C8C10EF6406F}" type="pres">
      <dgm:prSet presAssocID="{C81A1570-9AD0-49FF-9E47-E41DF7985D7D}" presName="spNode" presStyleCnt="0"/>
      <dgm:spPr/>
    </dgm:pt>
    <dgm:pt modelId="{10119070-AF08-46CF-92B9-AD49F381BC0D}" type="pres">
      <dgm:prSet presAssocID="{B663B13B-7226-4C4D-8F95-7859BFAB449F}" presName="sibTrans" presStyleLbl="sibTrans1D1" presStyleIdx="2" presStyleCnt="3"/>
      <dgm:spPr/>
    </dgm:pt>
  </dgm:ptLst>
  <dgm:cxnLst>
    <dgm:cxn modelId="{431E3917-CDFA-4007-826E-4BBE779AA1AF}" type="presOf" srcId="{B7BF1313-1AC5-4457-9778-D9436063BE14}" destId="{0182C770-EFA6-4122-A9AD-A2D2533B9843}" srcOrd="0" destOrd="0" presId="urn:microsoft.com/office/officeart/2005/8/layout/cycle5"/>
    <dgm:cxn modelId="{578D2221-B6A1-44BF-B780-E4A2DBEB606A}" srcId="{B7BF1313-1AC5-4457-9778-D9436063BE14}" destId="{63F233BB-1078-48B1-BE1D-DC30428C569C}" srcOrd="1" destOrd="0" parTransId="{C78A6867-A906-48DF-A766-6665FCAC23A6}" sibTransId="{B8E132A2-2540-4554-B190-C157885397B3}"/>
    <dgm:cxn modelId="{65BDE539-E798-42C0-A196-4DEC0E01A972}" type="presOf" srcId="{63F233BB-1078-48B1-BE1D-DC30428C569C}" destId="{A051F12A-532E-4C47-9879-76AC283D2A33}" srcOrd="0" destOrd="0" presId="urn:microsoft.com/office/officeart/2005/8/layout/cycle5"/>
    <dgm:cxn modelId="{5D1F115B-0E64-4A0F-96F8-AA7B755A207A}" srcId="{B7BF1313-1AC5-4457-9778-D9436063BE14}" destId="{8A97A749-8E7C-4A5B-983A-175DAE3D056D}" srcOrd="0" destOrd="0" parTransId="{89F870A1-3908-4957-A116-5E23CC61B2D2}" sibTransId="{6C9DFB42-50E8-47B4-A2EC-D127656671CC}"/>
    <dgm:cxn modelId="{4F38A564-92CE-4527-BABE-CF0F230C2AAE}" type="presOf" srcId="{C81A1570-9AD0-49FF-9E47-E41DF7985D7D}" destId="{4C406054-73F8-426E-9DF0-C0F5FF1CDBCB}" srcOrd="0" destOrd="0" presId="urn:microsoft.com/office/officeart/2005/8/layout/cycle5"/>
    <dgm:cxn modelId="{8C234F4A-F77A-420F-9331-B87A7F8D304E}" type="presOf" srcId="{B8E132A2-2540-4554-B190-C157885397B3}" destId="{C188A44A-C8BC-49E5-8332-6889A8F9C3F0}" srcOrd="0" destOrd="0" presId="urn:microsoft.com/office/officeart/2005/8/layout/cycle5"/>
    <dgm:cxn modelId="{74F5774F-E34C-48EE-94A7-257965E9ED2E}" type="presOf" srcId="{B663B13B-7226-4C4D-8F95-7859BFAB449F}" destId="{10119070-AF08-46CF-92B9-AD49F381BC0D}" srcOrd="0" destOrd="0" presId="urn:microsoft.com/office/officeart/2005/8/layout/cycle5"/>
    <dgm:cxn modelId="{23EE988B-FFCD-4D4F-921F-AEC1A2172B18}" type="presOf" srcId="{6C9DFB42-50E8-47B4-A2EC-D127656671CC}" destId="{65617519-92B2-49D2-999F-8B3C00B3D130}" srcOrd="0" destOrd="0" presId="urn:microsoft.com/office/officeart/2005/8/layout/cycle5"/>
    <dgm:cxn modelId="{B948DAC7-68C1-445F-A275-F5C36A7C18FE}" type="presOf" srcId="{8A97A749-8E7C-4A5B-983A-175DAE3D056D}" destId="{0E56ECF9-6A76-4AFE-A745-A1AEEB86002E}" srcOrd="0" destOrd="0" presId="urn:microsoft.com/office/officeart/2005/8/layout/cycle5"/>
    <dgm:cxn modelId="{ACCEB9CB-959E-414A-ABFC-932F3E44BEC9}" srcId="{B7BF1313-1AC5-4457-9778-D9436063BE14}" destId="{C81A1570-9AD0-49FF-9E47-E41DF7985D7D}" srcOrd="2" destOrd="0" parTransId="{26A81FDB-7A20-4085-BE91-858DC850A76C}" sibTransId="{B663B13B-7226-4C4D-8F95-7859BFAB449F}"/>
    <dgm:cxn modelId="{756FA1EE-3D8C-4B49-8C2B-BF1A53EFC336}" type="presParOf" srcId="{0182C770-EFA6-4122-A9AD-A2D2533B9843}" destId="{0E56ECF9-6A76-4AFE-A745-A1AEEB86002E}" srcOrd="0" destOrd="0" presId="urn:microsoft.com/office/officeart/2005/8/layout/cycle5"/>
    <dgm:cxn modelId="{B485BB87-BF3E-4CDE-A47F-9209FB841F17}" type="presParOf" srcId="{0182C770-EFA6-4122-A9AD-A2D2533B9843}" destId="{239D17B9-6339-45D5-B1A3-11FB33617A65}" srcOrd="1" destOrd="0" presId="urn:microsoft.com/office/officeart/2005/8/layout/cycle5"/>
    <dgm:cxn modelId="{CC9C141B-2093-4373-BCC2-5533E6BD58B0}" type="presParOf" srcId="{0182C770-EFA6-4122-A9AD-A2D2533B9843}" destId="{65617519-92B2-49D2-999F-8B3C00B3D130}" srcOrd="2" destOrd="0" presId="urn:microsoft.com/office/officeart/2005/8/layout/cycle5"/>
    <dgm:cxn modelId="{31B4EFFC-3723-4DE2-9686-0C7029E8025E}" type="presParOf" srcId="{0182C770-EFA6-4122-A9AD-A2D2533B9843}" destId="{A051F12A-532E-4C47-9879-76AC283D2A33}" srcOrd="3" destOrd="0" presId="urn:microsoft.com/office/officeart/2005/8/layout/cycle5"/>
    <dgm:cxn modelId="{485E1B9E-C31F-4ABB-8609-221C6F399002}" type="presParOf" srcId="{0182C770-EFA6-4122-A9AD-A2D2533B9843}" destId="{6D343C20-D4DE-48E1-957A-38CBED000A78}" srcOrd="4" destOrd="0" presId="urn:microsoft.com/office/officeart/2005/8/layout/cycle5"/>
    <dgm:cxn modelId="{36048639-9E5B-46DE-8FA4-2799E8177A0B}" type="presParOf" srcId="{0182C770-EFA6-4122-A9AD-A2D2533B9843}" destId="{C188A44A-C8BC-49E5-8332-6889A8F9C3F0}" srcOrd="5" destOrd="0" presId="urn:microsoft.com/office/officeart/2005/8/layout/cycle5"/>
    <dgm:cxn modelId="{A89FF0EB-DFE8-4B03-BBB0-9394D4454C16}" type="presParOf" srcId="{0182C770-EFA6-4122-A9AD-A2D2533B9843}" destId="{4C406054-73F8-426E-9DF0-C0F5FF1CDBCB}" srcOrd="6" destOrd="0" presId="urn:microsoft.com/office/officeart/2005/8/layout/cycle5"/>
    <dgm:cxn modelId="{6F84C7BF-FFE6-43FB-8717-75C87A9F7DAD}" type="presParOf" srcId="{0182C770-EFA6-4122-A9AD-A2D2533B9843}" destId="{C0E39338-265B-4050-9C0E-C8C10EF6406F}" srcOrd="7" destOrd="0" presId="urn:microsoft.com/office/officeart/2005/8/layout/cycle5"/>
    <dgm:cxn modelId="{A34128ED-78B6-44E0-BA42-83268663B742}" type="presParOf" srcId="{0182C770-EFA6-4122-A9AD-A2D2533B9843}" destId="{10119070-AF08-46CF-92B9-AD49F381BC0D}" srcOrd="8"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C1144EDB-CE0D-4B1A-930C-DBF9666C5A91}">
      <dgm:prSet/>
      <dgm:spPr>
        <a:solidFill>
          <a:srgbClr val="0F5494"/>
        </a:solidFill>
      </dgm:spPr>
      <dgm:t>
        <a:bodyPr/>
        <a:lstStyle/>
        <a:p>
          <a:r>
            <a:rPr lang="pt-PT" b="1" i="0"/>
            <a:t>Рискове </a:t>
          </a:r>
          <a:endParaRPr lang="en-GB" b="1"/>
        </a:p>
      </dgm:t>
    </dgm:pt>
    <dgm:pt modelId="{565C3E08-6453-4864-9DDC-27EAA0E9DDC8}" type="parTrans" cxnId="{22E40F09-CD50-468B-9577-0E53C243DE88}">
      <dgm:prSet/>
      <dgm:spPr/>
      <dgm:t>
        <a:bodyPr/>
        <a:lstStyle/>
        <a:p>
          <a:endParaRPr lang="en-GB"/>
        </a:p>
      </dgm:t>
    </dgm:pt>
    <dgm:pt modelId="{724C239E-1496-49E1-A0CD-1CF3B8A70760}" type="sibTrans" cxnId="{22E40F09-CD50-468B-9577-0E53C243DE88}">
      <dgm:prSet/>
      <dgm:spPr/>
      <dgm:t>
        <a:bodyPr/>
        <a:lstStyle/>
        <a:p>
          <a:endParaRPr lang="en-GB"/>
        </a:p>
      </dgm:t>
    </dgm:pt>
    <dgm:pt modelId="{CDF62586-C7A9-492C-A5C9-4598ACB190C9}">
      <dgm:prSet/>
      <dgm:spPr>
        <a:solidFill>
          <a:srgbClr val="0F5494"/>
        </a:solidFill>
      </dgm:spPr>
      <dgm:t>
        <a:bodyPr/>
        <a:lstStyle/>
        <a:p>
          <a:r>
            <a:rPr lang="pt-PT" b="1" i="0"/>
            <a:t>Превенция и смекчаване на последиците </a:t>
          </a:r>
          <a:endParaRPr lang="en-GB"/>
        </a:p>
      </dgm:t>
    </dgm:pt>
    <dgm:pt modelId="{0C75A029-46E9-49FA-8E07-4E2A89E0EF98}" type="parTrans" cxnId="{111679D9-8F18-4CA7-8744-28162E680BB1}">
      <dgm:prSet/>
      <dgm:spPr/>
      <dgm:t>
        <a:bodyPr/>
        <a:lstStyle/>
        <a:p>
          <a:endParaRPr lang="en-GB"/>
        </a:p>
      </dgm:t>
    </dgm:pt>
    <dgm:pt modelId="{82B7B325-DA31-4A4A-B273-85A239BBF555}" type="sibTrans" cxnId="{111679D9-8F18-4CA7-8744-28162E680BB1}">
      <dgm:prSet/>
      <dgm:spPr/>
      <dgm:t>
        <a:bodyPr/>
        <a:lstStyle/>
        <a:p>
          <a:endParaRPr lang="en-GB"/>
        </a:p>
      </dgm:t>
    </dgm:pt>
    <dgm:pt modelId="{5143E279-8F83-44CD-902C-14D69A665CD3}">
      <dgm:prSet/>
      <dgm:spPr/>
      <dgm:t>
        <a:bodyPr/>
        <a:lstStyle/>
        <a:p>
          <a:r>
            <a:rPr lang="en-GB" b="1" i="0"/>
            <a:t>Правни пречки, </a:t>
          </a:r>
          <a:r>
            <a:rPr lang="en-GB" i="0"/>
            <a:t>ограничаващи достъпа до информация</a:t>
          </a:r>
          <a:endParaRPr lang="en-NL" i="0"/>
        </a:p>
      </dgm:t>
    </dgm:pt>
    <dgm:pt modelId="{31CBE405-3E9C-4590-B8FE-52CA196CA0E1}" type="parTrans" cxnId="{F1743175-E691-4DA0-89E9-82BB23F87ADB}">
      <dgm:prSet/>
      <dgm:spPr/>
      <dgm:t>
        <a:bodyPr/>
        <a:lstStyle/>
        <a:p>
          <a:endParaRPr lang="en-NL"/>
        </a:p>
      </dgm:t>
    </dgm:pt>
    <dgm:pt modelId="{93314A7F-5D43-4983-A6D1-454015BB6898}" type="sibTrans" cxnId="{F1743175-E691-4DA0-89E9-82BB23F87ADB}">
      <dgm:prSet/>
      <dgm:spPr/>
      <dgm:t>
        <a:bodyPr/>
        <a:lstStyle/>
        <a:p>
          <a:endParaRPr lang="en-NL"/>
        </a:p>
      </dgm:t>
    </dgm:pt>
    <dgm:pt modelId="{26F5C1DA-74B9-49C7-8DB8-647BDB00002B}">
      <dgm:prSet/>
      <dgm:spPr/>
      <dgm:t>
        <a:bodyPr/>
        <a:lstStyle/>
        <a:p>
          <a:r>
            <a:rPr lang="en-GB" b="1" i="0"/>
            <a:t>Доставчиците </a:t>
          </a:r>
          <a:r>
            <a:rPr lang="en-GB" i="0"/>
            <a:t>и частният сектор не желаят да се ангажират</a:t>
          </a:r>
          <a:endParaRPr lang="en-NL" i="0"/>
        </a:p>
      </dgm:t>
    </dgm:pt>
    <dgm:pt modelId="{3403A20E-8CCF-4C17-9B36-54EE05632FEF}" type="parTrans" cxnId="{DCDCB941-A6A7-4A6A-BDD4-D1A126D0AAE2}">
      <dgm:prSet/>
      <dgm:spPr/>
      <dgm:t>
        <a:bodyPr/>
        <a:lstStyle/>
        <a:p>
          <a:endParaRPr lang="en-NL"/>
        </a:p>
      </dgm:t>
    </dgm:pt>
    <dgm:pt modelId="{9AFF051B-DF01-42F7-8E69-C2C9AB75ABAD}" type="sibTrans" cxnId="{DCDCB941-A6A7-4A6A-BDD4-D1A126D0AAE2}">
      <dgm:prSet/>
      <dgm:spPr/>
      <dgm:t>
        <a:bodyPr/>
        <a:lstStyle/>
        <a:p>
          <a:endParaRPr lang="en-NL"/>
        </a:p>
      </dgm:t>
    </dgm:pt>
    <dgm:pt modelId="{A439D5E0-160E-4C4D-94D0-752339EB7374}">
      <dgm:prSet/>
      <dgm:spPr/>
      <dgm:t>
        <a:bodyPr/>
        <a:lstStyle/>
        <a:p>
          <a:r>
            <a:rPr lang="en-GB" b="1" i="0"/>
            <a:t>Адекватно законодателно </a:t>
          </a:r>
          <a:r>
            <a:rPr lang="en-GB" b="0" i="0"/>
            <a:t>картографиране и адаптиране на изготвянето на пакта </a:t>
          </a:r>
          <a:endParaRPr lang="en-NL" b="0" i="0"/>
        </a:p>
      </dgm:t>
    </dgm:pt>
    <dgm:pt modelId="{27F1B378-1FF8-4364-A48A-57FA7233B28D}" type="parTrans" cxnId="{F35DB8B1-2E47-443D-87F3-2E93464F327F}">
      <dgm:prSet/>
      <dgm:spPr/>
      <dgm:t>
        <a:bodyPr/>
        <a:lstStyle/>
        <a:p>
          <a:endParaRPr lang="en-NL"/>
        </a:p>
      </dgm:t>
    </dgm:pt>
    <dgm:pt modelId="{EBC8D9BA-0EDB-4F4C-98F3-B1711E7D31A0}" type="sibTrans" cxnId="{F35DB8B1-2E47-443D-87F3-2E93464F327F}">
      <dgm:prSet/>
      <dgm:spPr/>
      <dgm:t>
        <a:bodyPr/>
        <a:lstStyle/>
        <a:p>
          <a:endParaRPr lang="en-NL"/>
        </a:p>
      </dgm:t>
    </dgm:pt>
    <dgm:pt modelId="{DD4E1312-CD1E-42BB-8394-EE4E84062F8E}">
      <dgm:prSet/>
      <dgm:spPr/>
      <dgm:t>
        <a:bodyPr/>
        <a:lstStyle/>
        <a:p>
          <a:r>
            <a:rPr lang="en-GB" b="0" i="0"/>
            <a:t>Изготвяне на </a:t>
          </a:r>
          <a:r>
            <a:rPr lang="en-GB" b="1" i="0"/>
            <a:t>солидна комуникационна стратегия </a:t>
          </a:r>
          <a:endParaRPr lang="en-NL" b="0" i="0"/>
        </a:p>
      </dgm:t>
    </dgm:pt>
    <dgm:pt modelId="{50F15459-31BD-4CF4-B84E-02CCAAEF10E2}" type="parTrans" cxnId="{14941349-28AC-4C88-87F7-EFECBFD62983}">
      <dgm:prSet/>
      <dgm:spPr/>
      <dgm:t>
        <a:bodyPr/>
        <a:lstStyle/>
        <a:p>
          <a:endParaRPr lang="en-NL"/>
        </a:p>
      </dgm:t>
    </dgm:pt>
    <dgm:pt modelId="{AB13E4B4-0FD2-4C6D-8B6B-37F756F09CC3}" type="sibTrans" cxnId="{14941349-28AC-4C88-87F7-EFECBFD62983}">
      <dgm:prSet/>
      <dgm:spPr/>
      <dgm:t>
        <a:bodyPr/>
        <a:lstStyle/>
        <a:p>
          <a:endParaRPr lang="en-NL"/>
        </a:p>
      </dgm:t>
    </dgm:pt>
    <dgm:pt modelId="{02A0968D-E96E-4D6A-AE5C-948522FD99B7}">
      <dgm:prSet/>
      <dgm:spPr/>
      <dgm:t>
        <a:bodyPr/>
        <a:lstStyle/>
        <a:p>
          <a:r>
            <a:rPr lang="en-GB" b="1" i="0"/>
            <a:t>Адекватни консултации </a:t>
          </a:r>
          <a:r>
            <a:rPr lang="en-GB" b="0" i="0"/>
            <a:t>и ангажираност</a:t>
          </a:r>
          <a:endParaRPr lang="en-NL" b="0" i="0"/>
        </a:p>
      </dgm:t>
    </dgm:pt>
    <dgm:pt modelId="{F852499D-81F2-4262-8974-4784FAC2A2A9}" type="parTrans" cxnId="{DF5FDBBB-0C44-44E0-A8CB-A8FD8CF71F90}">
      <dgm:prSet/>
      <dgm:spPr/>
      <dgm:t>
        <a:bodyPr/>
        <a:lstStyle/>
        <a:p>
          <a:endParaRPr lang="en-NL"/>
        </a:p>
      </dgm:t>
    </dgm:pt>
    <dgm:pt modelId="{34B22D5D-04AF-45C7-BEAA-8C765AB8113F}" type="sibTrans" cxnId="{DF5FDBBB-0C44-44E0-A8CB-A8FD8CF71F90}">
      <dgm:prSet/>
      <dgm:spPr/>
      <dgm:t>
        <a:bodyPr/>
        <a:lstStyle/>
        <a:p>
          <a:endParaRPr lang="en-NL"/>
        </a:p>
      </dgm:t>
    </dgm:pt>
    <dgm:pt modelId="{FF68F115-AED6-419B-AD9F-45478CF52276}">
      <dgm:prSet/>
      <dgm:spPr/>
      <dgm:t>
        <a:bodyPr/>
        <a:lstStyle/>
        <a:p>
          <a:r>
            <a:rPr lang="en-GB" i="0"/>
            <a:t>Рискове, свързани с </a:t>
          </a:r>
          <a:r>
            <a:rPr lang="en-GB" b="1" i="0"/>
            <a:t>репутацията, </a:t>
          </a:r>
          <a:r>
            <a:rPr lang="en-GB" i="0"/>
            <a:t>когато обществеността се съмнява в пакта и ролята на наблюдателя</a:t>
          </a:r>
          <a:endParaRPr lang="en-NL" i="0"/>
        </a:p>
      </dgm:t>
    </dgm:pt>
    <dgm:pt modelId="{2B5E9691-7B81-4D52-9DCA-E416B1E13E41}" type="parTrans" cxnId="{4B6C7888-A35C-4953-B66C-D55680881CC5}">
      <dgm:prSet/>
      <dgm:spPr/>
      <dgm:t>
        <a:bodyPr/>
        <a:lstStyle/>
        <a:p>
          <a:endParaRPr lang="en-GB"/>
        </a:p>
      </dgm:t>
    </dgm:pt>
    <dgm:pt modelId="{F02916CF-DD12-4DF7-8264-CE7B47295621}" type="sibTrans" cxnId="{4B6C7888-A35C-4953-B66C-D55680881CC5}">
      <dgm:prSet/>
      <dgm:spPr/>
      <dgm:t>
        <a:bodyPr/>
        <a:lstStyle/>
        <a:p>
          <a:endParaRPr lang="en-GB"/>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81297B04-95C4-45DA-9E12-0447E3C4176F}" type="presOf" srcId="{FF68F115-AED6-419B-AD9F-45478CF52276}" destId="{E627AE1B-7042-40BD-9801-6D11F739C0C0}" srcOrd="0" destOrd="1" presId="urn:microsoft.com/office/officeart/2005/8/layout/hList1"/>
    <dgm:cxn modelId="{22E40F09-CD50-468B-9577-0E53C243DE88}" srcId="{9135E755-4C32-44A5-B219-FF60FBEA1412}" destId="{C1144EDB-CE0D-4B1A-930C-DBF9666C5A91}" srcOrd="0" destOrd="0" parTransId="{565C3E08-6453-4864-9DDC-27EAA0E9DDC8}" sibTransId="{724C239E-1496-49E1-A0CD-1CF3B8A70760}"/>
    <dgm:cxn modelId="{1CD6ED21-2AF9-465E-83F7-77DBA008927C}" type="presOf" srcId="{C1144EDB-CE0D-4B1A-930C-DBF9666C5A91}" destId="{EA0191FB-5268-44FC-BB66-3A68AF423C67}" srcOrd="0" destOrd="0" presId="urn:microsoft.com/office/officeart/2005/8/layout/hList1"/>
    <dgm:cxn modelId="{090DFD2B-D2A8-4A65-9D9A-4F9719A4F9E1}" type="presOf" srcId="{26F5C1DA-74B9-49C7-8DB8-647BDB00002B}" destId="{E627AE1B-7042-40BD-9801-6D11F739C0C0}" srcOrd="0" destOrd="2" presId="urn:microsoft.com/office/officeart/2005/8/layout/hList1"/>
    <dgm:cxn modelId="{B6E1CD34-E3D7-407A-B4A7-C8A8236A9854}" type="presOf" srcId="{9135E755-4C32-44A5-B219-FF60FBEA1412}" destId="{C3ECF6B6-CAFA-4003-8840-A2E7EF9A456F}" srcOrd="0" destOrd="0" presId="urn:microsoft.com/office/officeart/2005/8/layout/hList1"/>
    <dgm:cxn modelId="{DCDCB941-A6A7-4A6A-BDD4-D1A126D0AAE2}" srcId="{C1144EDB-CE0D-4B1A-930C-DBF9666C5A91}" destId="{26F5C1DA-74B9-49C7-8DB8-647BDB00002B}" srcOrd="2" destOrd="0" parTransId="{3403A20E-8CCF-4C17-9B36-54EE05632FEF}" sibTransId="{9AFF051B-DF01-42F7-8E69-C2C9AB75ABAD}"/>
    <dgm:cxn modelId="{14941349-28AC-4C88-87F7-EFECBFD62983}" srcId="{CDF62586-C7A9-492C-A5C9-4598ACB190C9}" destId="{DD4E1312-CD1E-42BB-8394-EE4E84062F8E}" srcOrd="1" destOrd="0" parTransId="{50F15459-31BD-4CF4-B84E-02CCAAEF10E2}" sibTransId="{AB13E4B4-0FD2-4C6D-8B6B-37F756F09CC3}"/>
    <dgm:cxn modelId="{F1743175-E691-4DA0-89E9-82BB23F87ADB}" srcId="{C1144EDB-CE0D-4B1A-930C-DBF9666C5A91}" destId="{5143E279-8F83-44CD-902C-14D69A665CD3}" srcOrd="0" destOrd="0" parTransId="{31CBE405-3E9C-4590-B8FE-52CA196CA0E1}" sibTransId="{93314A7F-5D43-4983-A6D1-454015BB6898}"/>
    <dgm:cxn modelId="{0E4ABA83-527F-48F9-99F2-E83D2981D575}" type="presOf" srcId="{5143E279-8F83-44CD-902C-14D69A665CD3}" destId="{E627AE1B-7042-40BD-9801-6D11F739C0C0}" srcOrd="0" destOrd="0" presId="urn:microsoft.com/office/officeart/2005/8/layout/hList1"/>
    <dgm:cxn modelId="{4B6C7888-A35C-4953-B66C-D55680881CC5}" srcId="{C1144EDB-CE0D-4B1A-930C-DBF9666C5A91}" destId="{FF68F115-AED6-419B-AD9F-45478CF52276}" srcOrd="1" destOrd="0" parTransId="{2B5E9691-7B81-4D52-9DCA-E416B1E13E41}" sibTransId="{F02916CF-DD12-4DF7-8264-CE7B47295621}"/>
    <dgm:cxn modelId="{D6C11D97-CBEB-42B4-9FEE-52F8A6555B80}" type="presOf" srcId="{A439D5E0-160E-4C4D-94D0-752339EB7374}" destId="{E313BC2B-E703-459D-BD14-FBB92C645FF3}" srcOrd="0" destOrd="0" presId="urn:microsoft.com/office/officeart/2005/8/layout/hList1"/>
    <dgm:cxn modelId="{25CC899D-FCDB-4B4F-8CF1-00572316A6A3}" type="presOf" srcId="{DD4E1312-CD1E-42BB-8394-EE4E84062F8E}" destId="{E313BC2B-E703-459D-BD14-FBB92C645FF3}" srcOrd="0" destOrd="1" presId="urn:microsoft.com/office/officeart/2005/8/layout/hList1"/>
    <dgm:cxn modelId="{F35DB8B1-2E47-443D-87F3-2E93464F327F}" srcId="{CDF62586-C7A9-492C-A5C9-4598ACB190C9}" destId="{A439D5E0-160E-4C4D-94D0-752339EB7374}" srcOrd="0" destOrd="0" parTransId="{27F1B378-1FF8-4364-A48A-57FA7233B28D}" sibTransId="{EBC8D9BA-0EDB-4F4C-98F3-B1711E7D31A0}"/>
    <dgm:cxn modelId="{DF5FDBBB-0C44-44E0-A8CB-A8FD8CF71F90}" srcId="{CDF62586-C7A9-492C-A5C9-4598ACB190C9}" destId="{02A0968D-E96E-4D6A-AE5C-948522FD99B7}" srcOrd="2" destOrd="0" parTransId="{F852499D-81F2-4262-8974-4784FAC2A2A9}" sibTransId="{34B22D5D-04AF-45C7-BEAA-8C765AB8113F}"/>
    <dgm:cxn modelId="{ACDA01C6-1BE0-4AE0-9752-D227E23A5CBA}" type="presOf" srcId="{CDF62586-C7A9-492C-A5C9-4598ACB190C9}" destId="{4818327E-2F18-46D1-BE9C-0E53C219DA10}" srcOrd="0" destOrd="0" presId="urn:microsoft.com/office/officeart/2005/8/layout/hList1"/>
    <dgm:cxn modelId="{111679D9-8F18-4CA7-8744-28162E680BB1}" srcId="{9135E755-4C32-44A5-B219-FF60FBEA1412}" destId="{CDF62586-C7A9-492C-A5C9-4598ACB190C9}" srcOrd="1" destOrd="0" parTransId="{0C75A029-46E9-49FA-8E07-4E2A89E0EF98}" sibTransId="{82B7B325-DA31-4A4A-B273-85A239BBF555}"/>
    <dgm:cxn modelId="{F10E9DF7-7A7A-4963-B136-DA249D189958}" type="presOf" srcId="{02A0968D-E96E-4D6A-AE5C-948522FD99B7}" destId="{E313BC2B-E703-459D-BD14-FBB92C645FF3}" srcOrd="0" destOrd="2" presId="urn:microsoft.com/office/officeart/2005/8/layout/hList1"/>
    <dgm:cxn modelId="{82216B96-999F-442C-BAC9-90CC67D96061}" type="presParOf" srcId="{C3ECF6B6-CAFA-4003-8840-A2E7EF9A456F}" destId="{056EDCD2-7D11-46D5-85B5-63AF20376B04}" srcOrd="0" destOrd="0" presId="urn:microsoft.com/office/officeart/2005/8/layout/hList1"/>
    <dgm:cxn modelId="{B4A36A6D-0730-40AC-B402-2C035DF70168}" type="presParOf" srcId="{056EDCD2-7D11-46D5-85B5-63AF20376B04}" destId="{EA0191FB-5268-44FC-BB66-3A68AF423C67}" srcOrd="0" destOrd="0" presId="urn:microsoft.com/office/officeart/2005/8/layout/hList1"/>
    <dgm:cxn modelId="{F7992432-F842-43BC-A956-CA25550FD022}" type="presParOf" srcId="{056EDCD2-7D11-46D5-85B5-63AF20376B04}" destId="{E627AE1B-7042-40BD-9801-6D11F739C0C0}" srcOrd="1" destOrd="0" presId="urn:microsoft.com/office/officeart/2005/8/layout/hList1"/>
    <dgm:cxn modelId="{9A767892-52C2-4894-9B94-5C0E02E933EF}" type="presParOf" srcId="{C3ECF6B6-CAFA-4003-8840-A2E7EF9A456F}" destId="{5DAF2609-1777-4E92-A1AC-298902D6CEA4}" srcOrd="1" destOrd="0" presId="urn:microsoft.com/office/officeart/2005/8/layout/hList1"/>
    <dgm:cxn modelId="{41661473-AB7A-437E-8D46-BD46775EF980}" type="presParOf" srcId="{C3ECF6B6-CAFA-4003-8840-A2E7EF9A456F}" destId="{55CCBF94-561A-41DE-A569-FC86568D6C64}" srcOrd="2" destOrd="0" presId="urn:microsoft.com/office/officeart/2005/8/layout/hList1"/>
    <dgm:cxn modelId="{182C3213-2E25-4EA6-B872-BBC4F8A6A471}" type="presParOf" srcId="{55CCBF94-561A-41DE-A569-FC86568D6C64}" destId="{4818327E-2F18-46D1-BE9C-0E53C219DA10}" srcOrd="0" destOrd="0" presId="urn:microsoft.com/office/officeart/2005/8/layout/hList1"/>
    <dgm:cxn modelId="{4A8B3931-3062-476B-952C-2343FEB86B35}"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B71C4B-4A6C-4727-A6C4-8C8E04F9CF6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8B2DAB24-E05C-4E4A-A6C6-1F88FB075D97}">
      <dgm:prSet/>
      <dgm:spPr>
        <a:solidFill>
          <a:srgbClr val="0F5494"/>
        </a:solidFill>
      </dgm:spPr>
      <dgm:t>
        <a:bodyPr/>
        <a:lstStyle/>
        <a:p>
          <a:r>
            <a:rPr lang="en-GB" b="1" i="0"/>
            <a:t>Публични и корпоративни обещания</a:t>
          </a:r>
          <a:endParaRPr lang="en-GB" b="1"/>
        </a:p>
      </dgm:t>
    </dgm:pt>
    <dgm:pt modelId="{3A102D54-6F4D-46DA-87B8-5459AB84BC1B}" type="parTrans" cxnId="{06585FB3-4E95-4054-9B76-D99A622EB527}">
      <dgm:prSet/>
      <dgm:spPr/>
      <dgm:t>
        <a:bodyPr/>
        <a:lstStyle/>
        <a:p>
          <a:endParaRPr lang="en-GB"/>
        </a:p>
      </dgm:t>
    </dgm:pt>
    <dgm:pt modelId="{88933CFE-AD1E-4104-B1FF-7FEFAA7E584F}" type="sibTrans" cxnId="{06585FB3-4E95-4054-9B76-D99A622EB527}">
      <dgm:prSet/>
      <dgm:spPr/>
      <dgm:t>
        <a:bodyPr/>
        <a:lstStyle/>
        <a:p>
          <a:endParaRPr lang="en-GB"/>
        </a:p>
      </dgm:t>
    </dgm:pt>
    <dgm:pt modelId="{579B0F98-66A0-45F6-A7DF-4EF424CBA9E0}">
      <dgm:prSet/>
      <dgm:spPr/>
      <dgm:t>
        <a:bodyPr/>
        <a:lstStyle/>
        <a:p>
          <a:r>
            <a:rPr lang="en-GB" b="0" i="0"/>
            <a:t>Въздържайте се от корупция и докладвайте</a:t>
          </a:r>
          <a:endParaRPr lang="en-GB" b="1"/>
        </a:p>
      </dgm:t>
    </dgm:pt>
    <dgm:pt modelId="{48A6FDB3-5FB5-4B47-9465-71BB2903F857}" type="parTrans" cxnId="{35D356CE-4E25-4A1B-A8B7-F2597E244B69}">
      <dgm:prSet/>
      <dgm:spPr/>
      <dgm:t>
        <a:bodyPr/>
        <a:lstStyle/>
        <a:p>
          <a:endParaRPr lang="en-GB"/>
        </a:p>
      </dgm:t>
    </dgm:pt>
    <dgm:pt modelId="{A2507D6A-231D-4168-A5FF-3A43536C0B00}" type="sibTrans" cxnId="{35D356CE-4E25-4A1B-A8B7-F2597E244B69}">
      <dgm:prSet/>
      <dgm:spPr/>
      <dgm:t>
        <a:bodyPr/>
        <a:lstStyle/>
        <a:p>
          <a:endParaRPr lang="en-GB"/>
        </a:p>
      </dgm:t>
    </dgm:pt>
    <dgm:pt modelId="{1C9ABBD4-1C46-46C7-8E89-04A88CF20DA7}">
      <dgm:prSet/>
      <dgm:spPr>
        <a:solidFill>
          <a:srgbClr val="0F5494"/>
        </a:solidFill>
      </dgm:spPr>
      <dgm:t>
        <a:bodyPr/>
        <a:lstStyle/>
        <a:p>
          <a:r>
            <a:rPr lang="en-GB" b="1" i="0"/>
            <a:t> Мониторинг</a:t>
          </a:r>
          <a:endParaRPr lang="en-GB" b="1"/>
        </a:p>
      </dgm:t>
    </dgm:pt>
    <dgm:pt modelId="{CA247BA9-28EC-4DB1-9092-5B2A62682E09}" type="parTrans" cxnId="{61F36CBA-2FEF-4AB7-8249-556B3CA1928A}">
      <dgm:prSet/>
      <dgm:spPr/>
      <dgm:t>
        <a:bodyPr/>
        <a:lstStyle/>
        <a:p>
          <a:endParaRPr lang="en-GB"/>
        </a:p>
      </dgm:t>
    </dgm:pt>
    <dgm:pt modelId="{141FE982-1009-4E93-9BF3-3274F2D927AD}" type="sibTrans" cxnId="{61F36CBA-2FEF-4AB7-8249-556B3CA1928A}">
      <dgm:prSet/>
      <dgm:spPr/>
      <dgm:t>
        <a:bodyPr/>
        <a:lstStyle/>
        <a:p>
          <a:endParaRPr lang="en-GB"/>
        </a:p>
      </dgm:t>
    </dgm:pt>
    <dgm:pt modelId="{80EEDB9E-DEF1-45D5-A0D3-BE992B0CFFFC}">
      <dgm:prSet/>
      <dgm:spPr/>
      <dgm:t>
        <a:bodyPr/>
        <a:lstStyle/>
        <a:p>
          <a:r>
            <a:rPr lang="en-GB" i="0"/>
            <a:t>Споразумение с наблюдателя на ОГО </a:t>
          </a:r>
          <a:r>
            <a:rPr lang="en-GB" b="0" i="0"/>
            <a:t>за преглед на процедурата за възлагане на поръчки</a:t>
          </a:r>
          <a:endParaRPr lang="en-GB" b="0"/>
        </a:p>
      </dgm:t>
    </dgm:pt>
    <dgm:pt modelId="{374F8D25-9FB4-48CD-8016-4FAACB84B5EA}" type="parTrans" cxnId="{BBBD6821-7F66-4D99-B59E-D3E59ABD8D11}">
      <dgm:prSet/>
      <dgm:spPr/>
      <dgm:t>
        <a:bodyPr/>
        <a:lstStyle/>
        <a:p>
          <a:endParaRPr lang="en-GB"/>
        </a:p>
      </dgm:t>
    </dgm:pt>
    <dgm:pt modelId="{FA5EEA5D-7860-4594-948A-52CF0A6BEB8C}" type="sibTrans" cxnId="{BBBD6821-7F66-4D99-B59E-D3E59ABD8D11}">
      <dgm:prSet/>
      <dgm:spPr/>
      <dgm:t>
        <a:bodyPr/>
        <a:lstStyle/>
        <a:p>
          <a:endParaRPr lang="en-GB"/>
        </a:p>
      </dgm:t>
    </dgm:pt>
    <dgm:pt modelId="{CD109D24-BD34-4F3E-88E9-621D389EE6C9}">
      <dgm:prSet/>
      <dgm:spPr>
        <a:solidFill>
          <a:srgbClr val="0F5494"/>
        </a:solidFill>
      </dgm:spPr>
      <dgm:t>
        <a:bodyPr/>
        <a:lstStyle/>
        <a:p>
          <a:r>
            <a:rPr lang="en-GB" b="1" i="0"/>
            <a:t>Допълнителни функции</a:t>
          </a:r>
          <a:endParaRPr lang="en-GB" b="1"/>
        </a:p>
      </dgm:t>
    </dgm:pt>
    <dgm:pt modelId="{92D38D30-9241-40B1-855D-4D45D7B2B47D}" type="parTrans" cxnId="{8314F0D5-76A5-4C8E-A696-CAA870E8A5DC}">
      <dgm:prSet/>
      <dgm:spPr/>
      <dgm:t>
        <a:bodyPr/>
        <a:lstStyle/>
        <a:p>
          <a:endParaRPr lang="en-GB"/>
        </a:p>
      </dgm:t>
    </dgm:pt>
    <dgm:pt modelId="{562C7931-72EF-477A-82AC-2E3FAF936FC9}" type="sibTrans" cxnId="{8314F0D5-76A5-4C8E-A696-CAA870E8A5DC}">
      <dgm:prSet/>
      <dgm:spPr/>
      <dgm:t>
        <a:bodyPr/>
        <a:lstStyle/>
        <a:p>
          <a:endParaRPr lang="en-GB"/>
        </a:p>
      </dgm:t>
    </dgm:pt>
    <dgm:pt modelId="{049C078C-856D-4975-AC38-F56EB99690AA}">
      <dgm:prSet/>
      <dgm:spPr/>
      <dgm:t>
        <a:bodyPr/>
        <a:lstStyle/>
        <a:p>
          <a:r>
            <a:rPr lang="en-GB" b="0" i="0"/>
            <a:t>Механизми за подаване на жалби</a:t>
          </a:r>
          <a:endParaRPr lang="en-GB" b="0"/>
        </a:p>
      </dgm:t>
    </dgm:pt>
    <dgm:pt modelId="{6A000648-5C52-48A4-8D78-4BFA53E19B52}" type="parTrans" cxnId="{F4FCB0A5-95AD-4C9F-84C6-D084C2009E99}">
      <dgm:prSet/>
      <dgm:spPr/>
      <dgm:t>
        <a:bodyPr/>
        <a:lstStyle/>
        <a:p>
          <a:endParaRPr lang="en-GB"/>
        </a:p>
      </dgm:t>
    </dgm:pt>
    <dgm:pt modelId="{1D68A5C5-C41D-47DE-9E42-5AF98116077C}" type="sibTrans" cxnId="{F4FCB0A5-95AD-4C9F-84C6-D084C2009E99}">
      <dgm:prSet/>
      <dgm:spPr/>
      <dgm:t>
        <a:bodyPr/>
        <a:lstStyle/>
        <a:p>
          <a:endParaRPr lang="en-GB"/>
        </a:p>
      </dgm:t>
    </dgm:pt>
    <dgm:pt modelId="{51A500F3-FD50-48E6-A628-F43C2A39ADB5}">
      <dgm:prSet/>
      <dgm:spPr/>
      <dgm:t>
        <a:bodyPr/>
        <a:lstStyle/>
        <a:p>
          <a:r>
            <a:rPr lang="en-GB" b="0" i="0"/>
            <a:t>Арбитраж/решаване на спорове</a:t>
          </a:r>
          <a:endParaRPr lang="en-GB" b="0"/>
        </a:p>
      </dgm:t>
    </dgm:pt>
    <dgm:pt modelId="{97318A24-E073-4FF1-A405-977E7E3A69CB}" type="parTrans" cxnId="{E4AB661F-B66D-48A6-BE49-D0822FCC00C0}">
      <dgm:prSet/>
      <dgm:spPr/>
      <dgm:t>
        <a:bodyPr/>
        <a:lstStyle/>
        <a:p>
          <a:endParaRPr lang="en-GB"/>
        </a:p>
      </dgm:t>
    </dgm:pt>
    <dgm:pt modelId="{6EDD4897-28ED-48BD-89EE-0CA535CCB65C}" type="sibTrans" cxnId="{E4AB661F-B66D-48A6-BE49-D0822FCC00C0}">
      <dgm:prSet/>
      <dgm:spPr/>
      <dgm:t>
        <a:bodyPr/>
        <a:lstStyle/>
        <a:p>
          <a:endParaRPr lang="en-GB"/>
        </a:p>
      </dgm:t>
    </dgm:pt>
    <dgm:pt modelId="{DD318151-D96A-46D8-811B-33EBB8DCE506}">
      <dgm:prSet/>
      <dgm:spPr/>
      <dgm:t>
        <a:bodyPr/>
        <a:lstStyle/>
        <a:p>
          <a:r>
            <a:rPr lang="en-GB" b="0" i="0"/>
            <a:t>Санкции за </a:t>
          </a:r>
          <a:r>
            <a:rPr lang="en-GB" i="0"/>
            <a:t>неспазване на правилата и стимули, поощряващи доброто управление </a:t>
          </a:r>
          <a:endParaRPr lang="en-GB"/>
        </a:p>
      </dgm:t>
    </dgm:pt>
    <dgm:pt modelId="{AC9874CF-155F-4F8D-BBEF-2D1CD62819B0}" type="parTrans" cxnId="{A49BE384-B897-4F1E-B646-0FECFA540878}">
      <dgm:prSet/>
      <dgm:spPr/>
      <dgm:t>
        <a:bodyPr/>
        <a:lstStyle/>
        <a:p>
          <a:endParaRPr lang="en-GB"/>
        </a:p>
      </dgm:t>
    </dgm:pt>
    <dgm:pt modelId="{1FE29084-C775-445C-B609-12C6B271D204}" type="sibTrans" cxnId="{A49BE384-B897-4F1E-B646-0FECFA540878}">
      <dgm:prSet/>
      <dgm:spPr/>
      <dgm:t>
        <a:bodyPr/>
        <a:lstStyle/>
        <a:p>
          <a:endParaRPr lang="en-GB"/>
        </a:p>
      </dgm:t>
    </dgm:pt>
    <dgm:pt modelId="{44CF26B5-80DD-49D2-91B9-F3B87D3EAE95}">
      <dgm:prSet/>
      <dgm:spPr/>
      <dgm:t>
        <a:bodyPr/>
        <a:lstStyle/>
        <a:p>
          <a:r>
            <a:rPr lang="en-GB" b="0" i="0"/>
            <a:t>Разкриване на информация</a:t>
          </a:r>
          <a:endParaRPr lang="en-GB" b="1"/>
        </a:p>
      </dgm:t>
    </dgm:pt>
    <dgm:pt modelId="{D172B3A4-1347-449B-BCAA-459A4A75E0C8}" type="parTrans" cxnId="{D7657EE5-7180-4D55-A41F-10F6F2B574AE}">
      <dgm:prSet/>
      <dgm:spPr/>
      <dgm:t>
        <a:bodyPr/>
        <a:lstStyle/>
        <a:p>
          <a:endParaRPr lang="en-GB"/>
        </a:p>
      </dgm:t>
    </dgm:pt>
    <dgm:pt modelId="{414C2877-4394-4B08-BFF5-8238054FDF1E}" type="sibTrans" cxnId="{D7657EE5-7180-4D55-A41F-10F6F2B574AE}">
      <dgm:prSet/>
      <dgm:spPr/>
      <dgm:t>
        <a:bodyPr/>
        <a:lstStyle/>
        <a:p>
          <a:endParaRPr lang="en-GB"/>
        </a:p>
      </dgm:t>
    </dgm:pt>
    <dgm:pt modelId="{C502457D-277A-4E2B-979F-AEC4DAEB80ED}">
      <dgm:prSet/>
      <dgm:spPr/>
      <dgm:t>
        <a:bodyPr/>
        <a:lstStyle/>
        <a:p>
          <a:r>
            <a:rPr lang="en-GB" b="0" i="0"/>
            <a:t>Прилагане на антикорупционни </a:t>
          </a:r>
          <a:r>
            <a:rPr lang="en-GB" i="0"/>
            <a:t>мерки</a:t>
          </a:r>
          <a:endParaRPr lang="en-GB" b="1"/>
        </a:p>
      </dgm:t>
    </dgm:pt>
    <dgm:pt modelId="{E76534D3-C299-4980-8A2C-CB1970CAD71E}" type="parTrans" cxnId="{A1249EA7-36BA-40F7-B44E-8B697F14E02C}">
      <dgm:prSet/>
      <dgm:spPr/>
      <dgm:t>
        <a:bodyPr/>
        <a:lstStyle/>
        <a:p>
          <a:endParaRPr lang="en-GB"/>
        </a:p>
      </dgm:t>
    </dgm:pt>
    <dgm:pt modelId="{E4F3216D-B162-4439-9F32-428A0EF685F2}" type="sibTrans" cxnId="{A1249EA7-36BA-40F7-B44E-8B697F14E02C}">
      <dgm:prSet/>
      <dgm:spPr/>
      <dgm:t>
        <a:bodyPr/>
        <a:lstStyle/>
        <a:p>
          <a:endParaRPr lang="en-GB"/>
        </a:p>
      </dgm:t>
    </dgm:pt>
    <dgm:pt modelId="{BB1AC326-C470-4CF3-B938-854BE93C4171}">
      <dgm:prSet/>
      <dgm:spPr/>
      <dgm:t>
        <a:bodyPr/>
        <a:lstStyle/>
        <a:p>
          <a:r>
            <a:rPr lang="en-GB" b="0" i="0"/>
            <a:t>Спазване на регулаторното съответствие</a:t>
          </a:r>
          <a:endParaRPr lang="en-GB" b="1"/>
        </a:p>
      </dgm:t>
    </dgm:pt>
    <dgm:pt modelId="{5039EF9C-B7B9-4838-B20C-DA58001BE836}" type="parTrans" cxnId="{4FAA2E5C-E142-4A85-AC33-093C64F2E736}">
      <dgm:prSet/>
      <dgm:spPr/>
    </dgm:pt>
    <dgm:pt modelId="{35F917EC-1B0E-4525-AFF0-B8B8186B4CC1}" type="sibTrans" cxnId="{4FAA2E5C-E142-4A85-AC33-093C64F2E736}">
      <dgm:prSet/>
      <dgm:spPr/>
    </dgm:pt>
    <dgm:pt modelId="{F39B9DDF-6073-4E81-9633-27DE630B10C3}" type="pres">
      <dgm:prSet presAssocID="{47B71C4B-4A6C-4727-A6C4-8C8E04F9CF6D}" presName="Name0" presStyleCnt="0">
        <dgm:presLayoutVars>
          <dgm:dir/>
          <dgm:animLvl val="lvl"/>
          <dgm:resizeHandles val="exact"/>
        </dgm:presLayoutVars>
      </dgm:prSet>
      <dgm:spPr/>
    </dgm:pt>
    <dgm:pt modelId="{98561D33-7FE3-4C3F-A234-F9985D8AB092}" type="pres">
      <dgm:prSet presAssocID="{8B2DAB24-E05C-4E4A-A6C6-1F88FB075D97}" presName="composite" presStyleCnt="0"/>
      <dgm:spPr/>
    </dgm:pt>
    <dgm:pt modelId="{F154FD21-DA44-43AC-85F3-B426C4932685}" type="pres">
      <dgm:prSet presAssocID="{8B2DAB24-E05C-4E4A-A6C6-1F88FB075D97}" presName="parTx" presStyleLbl="alignNode1" presStyleIdx="0" presStyleCnt="3" custLinFactNeighborX="-462">
        <dgm:presLayoutVars>
          <dgm:chMax val="0"/>
          <dgm:chPref val="0"/>
          <dgm:bulletEnabled val="1"/>
        </dgm:presLayoutVars>
      </dgm:prSet>
      <dgm:spPr/>
    </dgm:pt>
    <dgm:pt modelId="{6C095F80-F3C6-488C-B3A3-A22ADAF8C17A}" type="pres">
      <dgm:prSet presAssocID="{8B2DAB24-E05C-4E4A-A6C6-1F88FB075D97}" presName="desTx" presStyleLbl="alignAccFollowNode1" presStyleIdx="0" presStyleCnt="3">
        <dgm:presLayoutVars>
          <dgm:bulletEnabled val="1"/>
        </dgm:presLayoutVars>
      </dgm:prSet>
      <dgm:spPr/>
    </dgm:pt>
    <dgm:pt modelId="{26345F83-7D1C-4FB7-BE99-A8A91B6C5A64}" type="pres">
      <dgm:prSet presAssocID="{88933CFE-AD1E-4104-B1FF-7FEFAA7E584F}" presName="space" presStyleCnt="0"/>
      <dgm:spPr/>
    </dgm:pt>
    <dgm:pt modelId="{00AE7D39-2219-4096-AA46-0344E20282AD}" type="pres">
      <dgm:prSet presAssocID="{1C9ABBD4-1C46-46C7-8E89-04A88CF20DA7}" presName="composite" presStyleCnt="0"/>
      <dgm:spPr/>
    </dgm:pt>
    <dgm:pt modelId="{81970DB9-9F93-4214-AB96-47CFC6CE91CB}" type="pres">
      <dgm:prSet presAssocID="{1C9ABBD4-1C46-46C7-8E89-04A88CF20DA7}" presName="parTx" presStyleLbl="alignNode1" presStyleIdx="1" presStyleCnt="3">
        <dgm:presLayoutVars>
          <dgm:chMax val="0"/>
          <dgm:chPref val="0"/>
          <dgm:bulletEnabled val="1"/>
        </dgm:presLayoutVars>
      </dgm:prSet>
      <dgm:spPr/>
    </dgm:pt>
    <dgm:pt modelId="{014A5B4B-36E3-45A8-9FC9-C76CAD496960}" type="pres">
      <dgm:prSet presAssocID="{1C9ABBD4-1C46-46C7-8E89-04A88CF20DA7}" presName="desTx" presStyleLbl="alignAccFollowNode1" presStyleIdx="1" presStyleCnt="3">
        <dgm:presLayoutVars>
          <dgm:bulletEnabled val="1"/>
        </dgm:presLayoutVars>
      </dgm:prSet>
      <dgm:spPr/>
    </dgm:pt>
    <dgm:pt modelId="{45E1D959-7E91-4E0F-8A6E-A76AC3BCF798}" type="pres">
      <dgm:prSet presAssocID="{141FE982-1009-4E93-9BF3-3274F2D927AD}" presName="space" presStyleCnt="0"/>
      <dgm:spPr/>
    </dgm:pt>
    <dgm:pt modelId="{8455206C-863D-40E2-95EB-77FEF7E2FB53}" type="pres">
      <dgm:prSet presAssocID="{CD109D24-BD34-4F3E-88E9-621D389EE6C9}" presName="composite" presStyleCnt="0"/>
      <dgm:spPr/>
    </dgm:pt>
    <dgm:pt modelId="{07EA8796-457B-4C84-A817-B9A9A002E2A8}" type="pres">
      <dgm:prSet presAssocID="{CD109D24-BD34-4F3E-88E9-621D389EE6C9}" presName="parTx" presStyleLbl="alignNode1" presStyleIdx="2" presStyleCnt="3">
        <dgm:presLayoutVars>
          <dgm:chMax val="0"/>
          <dgm:chPref val="0"/>
          <dgm:bulletEnabled val="1"/>
        </dgm:presLayoutVars>
      </dgm:prSet>
      <dgm:spPr/>
    </dgm:pt>
    <dgm:pt modelId="{CF47880A-DEE8-4C63-9209-74873306475D}" type="pres">
      <dgm:prSet presAssocID="{CD109D24-BD34-4F3E-88E9-621D389EE6C9}" presName="desTx" presStyleLbl="alignAccFollowNode1" presStyleIdx="2" presStyleCnt="3">
        <dgm:presLayoutVars>
          <dgm:bulletEnabled val="1"/>
        </dgm:presLayoutVars>
      </dgm:prSet>
      <dgm:spPr/>
    </dgm:pt>
  </dgm:ptLst>
  <dgm:cxnLst>
    <dgm:cxn modelId="{E4AB661F-B66D-48A6-BE49-D0822FCC00C0}" srcId="{CD109D24-BD34-4F3E-88E9-621D389EE6C9}" destId="{51A500F3-FD50-48E6-A628-F43C2A39ADB5}" srcOrd="1" destOrd="0" parTransId="{97318A24-E073-4FF1-A405-977E7E3A69CB}" sibTransId="{6EDD4897-28ED-48BD-89EE-0CA535CCB65C}"/>
    <dgm:cxn modelId="{BBBD6821-7F66-4D99-B59E-D3E59ABD8D11}" srcId="{1C9ABBD4-1C46-46C7-8E89-04A88CF20DA7}" destId="{80EEDB9E-DEF1-45D5-A0D3-BE992B0CFFFC}" srcOrd="0" destOrd="0" parTransId="{374F8D25-9FB4-48CD-8016-4FAACB84B5EA}" sibTransId="{FA5EEA5D-7860-4594-948A-52CF0A6BEB8C}"/>
    <dgm:cxn modelId="{F196C321-E049-41AC-9F05-FE0921C384B3}" type="presOf" srcId="{47B71C4B-4A6C-4727-A6C4-8C8E04F9CF6D}" destId="{F39B9DDF-6073-4E81-9633-27DE630B10C3}" srcOrd="0" destOrd="0" presId="urn:microsoft.com/office/officeart/2005/8/layout/hList1"/>
    <dgm:cxn modelId="{4FAA2E5C-E142-4A85-AC33-093C64F2E736}" srcId="{8B2DAB24-E05C-4E4A-A6C6-1F88FB075D97}" destId="{BB1AC326-C470-4CF3-B938-854BE93C4171}" srcOrd="1" destOrd="0" parTransId="{5039EF9C-B7B9-4838-B20C-DA58001BE836}" sibTransId="{35F917EC-1B0E-4525-AFF0-B8B8186B4CC1}"/>
    <dgm:cxn modelId="{7AB53561-99D9-4CF3-87C5-B1EAAA208FA7}" type="presOf" srcId="{1C9ABBD4-1C46-46C7-8E89-04A88CF20DA7}" destId="{81970DB9-9F93-4214-AB96-47CFC6CE91CB}" srcOrd="0" destOrd="0" presId="urn:microsoft.com/office/officeart/2005/8/layout/hList1"/>
    <dgm:cxn modelId="{C20FA353-8C33-4572-ADF8-2BFCC623C558}" type="presOf" srcId="{51A500F3-FD50-48E6-A628-F43C2A39ADB5}" destId="{CF47880A-DEE8-4C63-9209-74873306475D}" srcOrd="0" destOrd="1" presId="urn:microsoft.com/office/officeart/2005/8/layout/hList1"/>
    <dgm:cxn modelId="{D87DEF79-126E-4254-BF78-095F85009E2A}" type="presOf" srcId="{80EEDB9E-DEF1-45D5-A0D3-BE992B0CFFFC}" destId="{014A5B4B-36E3-45A8-9FC9-C76CAD496960}" srcOrd="0" destOrd="0" presId="urn:microsoft.com/office/officeart/2005/8/layout/hList1"/>
    <dgm:cxn modelId="{2CC37380-88EC-431A-B707-7702ABB8C712}" type="presOf" srcId="{BB1AC326-C470-4CF3-B938-854BE93C4171}" destId="{6C095F80-F3C6-488C-B3A3-A22ADAF8C17A}" srcOrd="0" destOrd="1" presId="urn:microsoft.com/office/officeart/2005/8/layout/hList1"/>
    <dgm:cxn modelId="{A49BE384-B897-4F1E-B646-0FECFA540878}" srcId="{CD109D24-BD34-4F3E-88E9-621D389EE6C9}" destId="{DD318151-D96A-46D8-811B-33EBB8DCE506}" srcOrd="2" destOrd="0" parTransId="{AC9874CF-155F-4F8D-BBEF-2D1CD62819B0}" sibTransId="{1FE29084-C775-445C-B609-12C6B271D204}"/>
    <dgm:cxn modelId="{3ABBAF8A-F175-4C3C-8F0C-D5C9E2F6E5E0}" type="presOf" srcId="{DD318151-D96A-46D8-811B-33EBB8DCE506}" destId="{CF47880A-DEE8-4C63-9209-74873306475D}" srcOrd="0" destOrd="2" presId="urn:microsoft.com/office/officeart/2005/8/layout/hList1"/>
    <dgm:cxn modelId="{F4FCB0A5-95AD-4C9F-84C6-D084C2009E99}" srcId="{CD109D24-BD34-4F3E-88E9-621D389EE6C9}" destId="{049C078C-856D-4975-AC38-F56EB99690AA}" srcOrd="0" destOrd="0" parTransId="{6A000648-5C52-48A4-8D78-4BFA53E19B52}" sibTransId="{1D68A5C5-C41D-47DE-9E42-5AF98116077C}"/>
    <dgm:cxn modelId="{A1249EA7-36BA-40F7-B44E-8B697F14E02C}" srcId="{8B2DAB24-E05C-4E4A-A6C6-1F88FB075D97}" destId="{C502457D-277A-4E2B-979F-AEC4DAEB80ED}" srcOrd="3" destOrd="0" parTransId="{E76534D3-C299-4980-8A2C-CB1970CAD71E}" sibTransId="{E4F3216D-B162-4439-9F32-428A0EF685F2}"/>
    <dgm:cxn modelId="{C95052AD-F813-44D8-81CD-2977065D8284}" type="presOf" srcId="{C502457D-277A-4E2B-979F-AEC4DAEB80ED}" destId="{6C095F80-F3C6-488C-B3A3-A22ADAF8C17A}" srcOrd="0" destOrd="3" presId="urn:microsoft.com/office/officeart/2005/8/layout/hList1"/>
    <dgm:cxn modelId="{894252AF-E69A-401C-8FB8-BFED07EFBF74}" type="presOf" srcId="{579B0F98-66A0-45F6-A7DF-4EF424CBA9E0}" destId="{6C095F80-F3C6-488C-B3A3-A22ADAF8C17A}" srcOrd="0" destOrd="0" presId="urn:microsoft.com/office/officeart/2005/8/layout/hList1"/>
    <dgm:cxn modelId="{06585FB3-4E95-4054-9B76-D99A622EB527}" srcId="{47B71C4B-4A6C-4727-A6C4-8C8E04F9CF6D}" destId="{8B2DAB24-E05C-4E4A-A6C6-1F88FB075D97}" srcOrd="0" destOrd="0" parTransId="{3A102D54-6F4D-46DA-87B8-5459AB84BC1B}" sibTransId="{88933CFE-AD1E-4104-B1FF-7FEFAA7E584F}"/>
    <dgm:cxn modelId="{61F36CBA-2FEF-4AB7-8249-556B3CA1928A}" srcId="{47B71C4B-4A6C-4727-A6C4-8C8E04F9CF6D}" destId="{1C9ABBD4-1C46-46C7-8E89-04A88CF20DA7}" srcOrd="1" destOrd="0" parTransId="{CA247BA9-28EC-4DB1-9092-5B2A62682E09}" sibTransId="{141FE982-1009-4E93-9BF3-3274F2D927AD}"/>
    <dgm:cxn modelId="{0520D3C1-03DF-4A57-AF69-B1A7DB28F238}" type="presOf" srcId="{CD109D24-BD34-4F3E-88E9-621D389EE6C9}" destId="{07EA8796-457B-4C84-A817-B9A9A002E2A8}" srcOrd="0" destOrd="0" presId="urn:microsoft.com/office/officeart/2005/8/layout/hList1"/>
    <dgm:cxn modelId="{BE26E9C7-A738-4786-822B-A1EEB4387F28}" type="presOf" srcId="{049C078C-856D-4975-AC38-F56EB99690AA}" destId="{CF47880A-DEE8-4C63-9209-74873306475D}" srcOrd="0" destOrd="0" presId="urn:microsoft.com/office/officeart/2005/8/layout/hList1"/>
    <dgm:cxn modelId="{35D356CE-4E25-4A1B-A8B7-F2597E244B69}" srcId="{8B2DAB24-E05C-4E4A-A6C6-1F88FB075D97}" destId="{579B0F98-66A0-45F6-A7DF-4EF424CBA9E0}" srcOrd="0" destOrd="0" parTransId="{48A6FDB3-5FB5-4B47-9465-71BB2903F857}" sibTransId="{A2507D6A-231D-4168-A5FF-3A43536C0B00}"/>
    <dgm:cxn modelId="{8314F0D5-76A5-4C8E-A696-CAA870E8A5DC}" srcId="{47B71C4B-4A6C-4727-A6C4-8C8E04F9CF6D}" destId="{CD109D24-BD34-4F3E-88E9-621D389EE6C9}" srcOrd="2" destOrd="0" parTransId="{92D38D30-9241-40B1-855D-4D45D7B2B47D}" sibTransId="{562C7931-72EF-477A-82AC-2E3FAF936FC9}"/>
    <dgm:cxn modelId="{1FD307E5-5E91-4988-8253-982227C5CAB1}" type="presOf" srcId="{44CF26B5-80DD-49D2-91B9-F3B87D3EAE95}" destId="{6C095F80-F3C6-488C-B3A3-A22ADAF8C17A}" srcOrd="0" destOrd="2" presId="urn:microsoft.com/office/officeart/2005/8/layout/hList1"/>
    <dgm:cxn modelId="{D7657EE5-7180-4D55-A41F-10F6F2B574AE}" srcId="{8B2DAB24-E05C-4E4A-A6C6-1F88FB075D97}" destId="{44CF26B5-80DD-49D2-91B9-F3B87D3EAE95}" srcOrd="2" destOrd="0" parTransId="{D172B3A4-1347-449B-BCAA-459A4A75E0C8}" sibTransId="{414C2877-4394-4B08-BFF5-8238054FDF1E}"/>
    <dgm:cxn modelId="{7BF9DBED-EC27-48FF-B10B-CC0E98FA999A}" type="presOf" srcId="{8B2DAB24-E05C-4E4A-A6C6-1F88FB075D97}" destId="{F154FD21-DA44-43AC-85F3-B426C4932685}" srcOrd="0" destOrd="0" presId="urn:microsoft.com/office/officeart/2005/8/layout/hList1"/>
    <dgm:cxn modelId="{03C01EFB-9751-4D49-990F-257AFB0314D6}" type="presParOf" srcId="{F39B9DDF-6073-4E81-9633-27DE630B10C3}" destId="{98561D33-7FE3-4C3F-A234-F9985D8AB092}" srcOrd="0" destOrd="0" presId="urn:microsoft.com/office/officeart/2005/8/layout/hList1"/>
    <dgm:cxn modelId="{047A82EF-72FA-418F-93E1-446E126B2FBF}" type="presParOf" srcId="{98561D33-7FE3-4C3F-A234-F9985D8AB092}" destId="{F154FD21-DA44-43AC-85F3-B426C4932685}" srcOrd="0" destOrd="0" presId="urn:microsoft.com/office/officeart/2005/8/layout/hList1"/>
    <dgm:cxn modelId="{A3B374DE-86B5-47AC-B923-C48671465051}" type="presParOf" srcId="{98561D33-7FE3-4C3F-A234-F9985D8AB092}" destId="{6C095F80-F3C6-488C-B3A3-A22ADAF8C17A}" srcOrd="1" destOrd="0" presId="urn:microsoft.com/office/officeart/2005/8/layout/hList1"/>
    <dgm:cxn modelId="{F56DCC8E-996C-4788-9298-6C6FE56B1CAB}" type="presParOf" srcId="{F39B9DDF-6073-4E81-9633-27DE630B10C3}" destId="{26345F83-7D1C-4FB7-BE99-A8A91B6C5A64}" srcOrd="1" destOrd="0" presId="urn:microsoft.com/office/officeart/2005/8/layout/hList1"/>
    <dgm:cxn modelId="{85D5F70C-6102-4271-AC9F-B0205682A667}" type="presParOf" srcId="{F39B9DDF-6073-4E81-9633-27DE630B10C3}" destId="{00AE7D39-2219-4096-AA46-0344E20282AD}" srcOrd="2" destOrd="0" presId="urn:microsoft.com/office/officeart/2005/8/layout/hList1"/>
    <dgm:cxn modelId="{7677510D-12A9-41C2-BD6C-534D64FA28D3}" type="presParOf" srcId="{00AE7D39-2219-4096-AA46-0344E20282AD}" destId="{81970DB9-9F93-4214-AB96-47CFC6CE91CB}" srcOrd="0" destOrd="0" presId="urn:microsoft.com/office/officeart/2005/8/layout/hList1"/>
    <dgm:cxn modelId="{F68E12AC-9290-477F-99B3-A8977A731A9F}" type="presParOf" srcId="{00AE7D39-2219-4096-AA46-0344E20282AD}" destId="{014A5B4B-36E3-45A8-9FC9-C76CAD496960}" srcOrd="1" destOrd="0" presId="urn:microsoft.com/office/officeart/2005/8/layout/hList1"/>
    <dgm:cxn modelId="{EBE8ADA9-CA09-4E2D-9958-8293BC4E6509}" type="presParOf" srcId="{F39B9DDF-6073-4E81-9633-27DE630B10C3}" destId="{45E1D959-7E91-4E0F-8A6E-A76AC3BCF798}" srcOrd="3" destOrd="0" presId="urn:microsoft.com/office/officeart/2005/8/layout/hList1"/>
    <dgm:cxn modelId="{0D4340DC-6CCF-4891-8099-81BBC5D9FE6C}" type="presParOf" srcId="{F39B9DDF-6073-4E81-9633-27DE630B10C3}" destId="{8455206C-863D-40E2-95EB-77FEF7E2FB53}" srcOrd="4" destOrd="0" presId="urn:microsoft.com/office/officeart/2005/8/layout/hList1"/>
    <dgm:cxn modelId="{140D7F51-4B90-4CE5-9D4E-D5690516D3D4}" type="presParOf" srcId="{8455206C-863D-40E2-95EB-77FEF7E2FB53}" destId="{07EA8796-457B-4C84-A817-B9A9A002E2A8}" srcOrd="0" destOrd="0" presId="urn:microsoft.com/office/officeart/2005/8/layout/hList1"/>
    <dgm:cxn modelId="{A77DC896-5DEF-43A0-9CED-429C3D4F6416}" type="presParOf" srcId="{8455206C-863D-40E2-95EB-77FEF7E2FB53}" destId="{CF47880A-DEE8-4C63-9209-74873306475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689B02-59BE-4333-BF9F-0B312AA30058}"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72072E97-B6BA-4D33-8850-AAB5FE8EAF48}">
      <dgm:prSet/>
      <dgm:spPr>
        <a:solidFill>
          <a:srgbClr val="388E3C"/>
        </a:solidFill>
      </dgm:spPr>
      <dgm:t>
        <a:bodyPr/>
        <a:lstStyle/>
        <a:p>
          <a:pPr algn="ctr"/>
          <a:r>
            <a:rPr lang="en-GB"/>
            <a:t>Предотвратяване и ранно откриване на нередности</a:t>
          </a:r>
        </a:p>
      </dgm:t>
    </dgm:pt>
    <dgm:pt modelId="{CAA5AF0A-CC13-45BD-8A49-EF3FF67CF04B}" type="parTrans" cxnId="{A662A5D4-EB09-4905-A9F7-25A7BA5C489B}">
      <dgm:prSet/>
      <dgm:spPr/>
      <dgm:t>
        <a:bodyPr/>
        <a:lstStyle/>
        <a:p>
          <a:endParaRPr lang="en-GB"/>
        </a:p>
      </dgm:t>
    </dgm:pt>
    <dgm:pt modelId="{A83D2034-ADBB-44B8-BAF2-1A7DAB19C521}" type="sibTrans" cxnId="{A662A5D4-EB09-4905-A9F7-25A7BA5C489B}">
      <dgm:prSet/>
      <dgm:spPr>
        <a:ln>
          <a:solidFill>
            <a:srgbClr val="0F5494"/>
          </a:solidFill>
        </a:ln>
      </dgm:spPr>
      <dgm:t>
        <a:bodyPr/>
        <a:lstStyle/>
        <a:p>
          <a:endParaRPr lang="en-GB"/>
        </a:p>
      </dgm:t>
    </dgm:pt>
    <dgm:pt modelId="{EDF7AD85-567A-4988-AD38-F855F1F15144}">
      <dgm:prSet/>
      <dgm:spPr>
        <a:solidFill>
          <a:srgbClr val="FF0000"/>
        </a:solidFill>
      </dgm:spPr>
      <dgm:t>
        <a:bodyPr/>
        <a:lstStyle/>
        <a:p>
          <a:pPr algn="ctr"/>
          <a:r>
            <a:rPr lang="en-GB"/>
            <a:t>Прозрачност, социална отчетност и системни въздействия </a:t>
          </a:r>
        </a:p>
      </dgm:t>
    </dgm:pt>
    <dgm:pt modelId="{1C17B32C-8E0A-46B0-8B70-F3D6229AA9F9}" type="parTrans" cxnId="{2FAE9C92-9F3D-4A50-9116-1B8B18AF4FA7}">
      <dgm:prSet/>
      <dgm:spPr/>
      <dgm:t>
        <a:bodyPr/>
        <a:lstStyle/>
        <a:p>
          <a:endParaRPr lang="en-GB"/>
        </a:p>
      </dgm:t>
    </dgm:pt>
    <dgm:pt modelId="{DA313077-65D4-4009-85CA-18536E7DF518}" type="sibTrans" cxnId="{2FAE9C92-9F3D-4A50-9116-1B8B18AF4FA7}">
      <dgm:prSet/>
      <dgm:spPr/>
      <dgm:t>
        <a:bodyPr/>
        <a:lstStyle/>
        <a:p>
          <a:endParaRPr lang="en-GB"/>
        </a:p>
      </dgm:t>
    </dgm:pt>
    <dgm:pt modelId="{13DCEEC5-F59F-476F-B65F-B1159B797A12}">
      <dgm:prSet/>
      <dgm:spPr>
        <a:solidFill>
          <a:srgbClr val="F57C00"/>
        </a:solidFill>
      </dgm:spPr>
      <dgm:t>
        <a:bodyPr/>
        <a:lstStyle/>
        <a:p>
          <a:r>
            <a:rPr lang="en-GB"/>
            <a:t>Подобрено качество на процедурите за възлагане на обществени поръчки</a:t>
          </a:r>
        </a:p>
      </dgm:t>
    </dgm:pt>
    <dgm:pt modelId="{C640E736-CC89-4DE8-8E9F-2F8A648F490A}" type="parTrans" cxnId="{9BF44153-74B5-4438-8ED2-DBBE76E41869}">
      <dgm:prSet/>
      <dgm:spPr/>
      <dgm:t>
        <a:bodyPr/>
        <a:lstStyle/>
        <a:p>
          <a:endParaRPr lang="en-GB"/>
        </a:p>
      </dgm:t>
    </dgm:pt>
    <dgm:pt modelId="{A1C3B2A4-776F-4BBE-A58F-D8508C392A49}" type="sibTrans" cxnId="{9BF44153-74B5-4438-8ED2-DBBE76E41869}">
      <dgm:prSet/>
      <dgm:spPr>
        <a:ln>
          <a:solidFill>
            <a:srgbClr val="0F5494"/>
          </a:solidFill>
        </a:ln>
      </dgm:spPr>
      <dgm:t>
        <a:bodyPr/>
        <a:lstStyle/>
        <a:p>
          <a:endParaRPr lang="en-GB"/>
        </a:p>
      </dgm:t>
    </dgm:pt>
    <dgm:pt modelId="{9C4AABFD-BF54-44FB-9920-4CA43D4DFF0D}">
      <dgm:prSet/>
      <dgm:spPr>
        <a:solidFill>
          <a:srgbClr val="0288D1"/>
        </a:solidFill>
      </dgm:spPr>
      <dgm:t>
        <a:bodyPr/>
        <a:lstStyle/>
        <a:p>
          <a:pPr algn="ctr"/>
          <a:r>
            <a:rPr lang="en-GB"/>
            <a:t>По-добра навременност на обществените поръчки</a:t>
          </a:r>
        </a:p>
      </dgm:t>
    </dgm:pt>
    <dgm:pt modelId="{1984E2BA-8E4C-4C49-B030-BD6E30DCC23D}" type="parTrans" cxnId="{FE6E87FB-1AF0-4949-8266-556B8E6C2BF6}">
      <dgm:prSet/>
      <dgm:spPr/>
      <dgm:t>
        <a:bodyPr/>
        <a:lstStyle/>
        <a:p>
          <a:endParaRPr lang="en-GB"/>
        </a:p>
      </dgm:t>
    </dgm:pt>
    <dgm:pt modelId="{C7C7D653-5B56-44A7-B2B7-BEB8EE9C2EB1}" type="sibTrans" cxnId="{FE6E87FB-1AF0-4949-8266-556B8E6C2BF6}">
      <dgm:prSet/>
      <dgm:spPr>
        <a:ln>
          <a:solidFill>
            <a:srgbClr val="0F5494"/>
          </a:solidFill>
        </a:ln>
      </dgm:spPr>
      <dgm:t>
        <a:bodyPr/>
        <a:lstStyle/>
        <a:p>
          <a:endParaRPr lang="en-GB"/>
        </a:p>
      </dgm:t>
    </dgm:pt>
    <dgm:pt modelId="{0752CA25-6F8D-4298-81EC-5E15AFCA9ACA}">
      <dgm:prSet/>
      <dgm:spPr>
        <a:solidFill>
          <a:srgbClr val="7030A0"/>
        </a:solidFill>
      </dgm:spPr>
      <dgm:t>
        <a:bodyPr/>
        <a:lstStyle/>
        <a:p>
          <a:pPr algn="ctr"/>
          <a:r>
            <a:rPr lang="en-GB"/>
            <a:t>По-големи икономии на разходи</a:t>
          </a:r>
        </a:p>
      </dgm:t>
    </dgm:pt>
    <dgm:pt modelId="{AF53D67E-DCED-446F-BD53-0248013D1A98}" type="parTrans" cxnId="{6ECFCAE3-2AD3-46EB-9335-4F18AF0E0005}">
      <dgm:prSet/>
      <dgm:spPr/>
      <dgm:t>
        <a:bodyPr/>
        <a:lstStyle/>
        <a:p>
          <a:endParaRPr lang="en-GB"/>
        </a:p>
      </dgm:t>
    </dgm:pt>
    <dgm:pt modelId="{36AFB771-097B-468F-9571-9178AE92C8E5}" type="sibTrans" cxnId="{6ECFCAE3-2AD3-46EB-9335-4F18AF0E0005}">
      <dgm:prSet/>
      <dgm:spPr>
        <a:ln>
          <a:solidFill>
            <a:srgbClr val="0F5494"/>
          </a:solidFill>
        </a:ln>
      </dgm:spPr>
      <dgm:t>
        <a:bodyPr/>
        <a:lstStyle/>
        <a:p>
          <a:endParaRPr lang="en-GB"/>
        </a:p>
      </dgm:t>
    </dgm:pt>
    <dgm:pt modelId="{B8643F14-4365-40E4-B27C-DD025CF5593D}">
      <dgm:prSet/>
      <dgm:spPr>
        <a:solidFill>
          <a:srgbClr val="00B0F0"/>
        </a:solidFill>
      </dgm:spPr>
      <dgm:t>
        <a:bodyPr/>
        <a:lstStyle/>
        <a:p>
          <a:pPr algn="ctr"/>
          <a:r>
            <a:rPr lang="en-GB"/>
            <a:t>Разрешаване на нередности</a:t>
          </a:r>
        </a:p>
      </dgm:t>
    </dgm:pt>
    <dgm:pt modelId="{A7235B38-4AEC-4192-8EC9-7A38203455FA}" type="parTrans" cxnId="{280B5E9E-804B-43B8-A8D5-5AE06BE2D935}">
      <dgm:prSet/>
      <dgm:spPr/>
      <dgm:t>
        <a:bodyPr/>
        <a:lstStyle/>
        <a:p>
          <a:endParaRPr lang="en-GB"/>
        </a:p>
      </dgm:t>
    </dgm:pt>
    <dgm:pt modelId="{89A073C5-36B0-46CA-88CC-F407A4776D16}" type="sibTrans" cxnId="{280B5E9E-804B-43B8-A8D5-5AE06BE2D935}">
      <dgm:prSet/>
      <dgm:spPr>
        <a:ln>
          <a:solidFill>
            <a:srgbClr val="0F5494"/>
          </a:solidFill>
        </a:ln>
      </dgm:spPr>
      <dgm:t>
        <a:bodyPr/>
        <a:lstStyle/>
        <a:p>
          <a:endParaRPr lang="en-GB"/>
        </a:p>
      </dgm:t>
    </dgm:pt>
    <dgm:pt modelId="{215D01D4-8937-4AA8-82D2-B666F4466C5B}" type="pres">
      <dgm:prSet presAssocID="{76689B02-59BE-4333-BF9F-0B312AA30058}" presName="Name0" presStyleCnt="0">
        <dgm:presLayoutVars>
          <dgm:dir/>
          <dgm:resizeHandles val="exact"/>
        </dgm:presLayoutVars>
      </dgm:prSet>
      <dgm:spPr/>
    </dgm:pt>
    <dgm:pt modelId="{F4D3B3CA-971B-48FB-92F0-446751757C39}" type="pres">
      <dgm:prSet presAssocID="{13DCEEC5-F59F-476F-B65F-B1159B797A12}" presName="node" presStyleLbl="node1" presStyleIdx="0" presStyleCnt="6">
        <dgm:presLayoutVars>
          <dgm:bulletEnabled val="1"/>
        </dgm:presLayoutVars>
      </dgm:prSet>
      <dgm:spPr/>
    </dgm:pt>
    <dgm:pt modelId="{771F21BB-7E34-4042-A85C-5982E60942B3}" type="pres">
      <dgm:prSet presAssocID="{A1C3B2A4-776F-4BBE-A58F-D8508C392A49}" presName="sibTrans" presStyleLbl="sibTrans1D1" presStyleIdx="0" presStyleCnt="5"/>
      <dgm:spPr/>
    </dgm:pt>
    <dgm:pt modelId="{C1D93C7B-9136-493D-B62C-A5BD08F0ABA3}" type="pres">
      <dgm:prSet presAssocID="{A1C3B2A4-776F-4BBE-A58F-D8508C392A49}" presName="connectorText" presStyleLbl="sibTrans1D1" presStyleIdx="0" presStyleCnt="5"/>
      <dgm:spPr/>
    </dgm:pt>
    <dgm:pt modelId="{D06AD7B7-B81D-40AC-B5DB-447732C93001}" type="pres">
      <dgm:prSet presAssocID="{9C4AABFD-BF54-44FB-9920-4CA43D4DFF0D}" presName="node" presStyleLbl="node1" presStyleIdx="1" presStyleCnt="6">
        <dgm:presLayoutVars>
          <dgm:bulletEnabled val="1"/>
        </dgm:presLayoutVars>
      </dgm:prSet>
      <dgm:spPr/>
    </dgm:pt>
    <dgm:pt modelId="{50830E25-7C80-4D6E-A6CC-D6BBCE5C64B9}" type="pres">
      <dgm:prSet presAssocID="{C7C7D653-5B56-44A7-B2B7-BEB8EE9C2EB1}" presName="sibTrans" presStyleLbl="sibTrans1D1" presStyleIdx="1" presStyleCnt="5"/>
      <dgm:spPr/>
    </dgm:pt>
    <dgm:pt modelId="{29B6BC19-CDE8-4EC5-A85A-2B00A9FAB8E8}" type="pres">
      <dgm:prSet presAssocID="{C7C7D653-5B56-44A7-B2B7-BEB8EE9C2EB1}" presName="connectorText" presStyleLbl="sibTrans1D1" presStyleIdx="1" presStyleCnt="5"/>
      <dgm:spPr/>
    </dgm:pt>
    <dgm:pt modelId="{F0333919-31F8-4A31-A627-E624E00AC5A0}" type="pres">
      <dgm:prSet presAssocID="{0752CA25-6F8D-4298-81EC-5E15AFCA9ACA}" presName="node" presStyleLbl="node1" presStyleIdx="2" presStyleCnt="6">
        <dgm:presLayoutVars>
          <dgm:bulletEnabled val="1"/>
        </dgm:presLayoutVars>
      </dgm:prSet>
      <dgm:spPr/>
    </dgm:pt>
    <dgm:pt modelId="{FC3A6DB3-A312-40D4-A0CC-4590116C3E7E}" type="pres">
      <dgm:prSet presAssocID="{36AFB771-097B-468F-9571-9178AE92C8E5}" presName="sibTrans" presStyleLbl="sibTrans1D1" presStyleIdx="2" presStyleCnt="5"/>
      <dgm:spPr/>
    </dgm:pt>
    <dgm:pt modelId="{E386DBB5-2580-454A-8C46-680A4DE28071}" type="pres">
      <dgm:prSet presAssocID="{36AFB771-097B-468F-9571-9178AE92C8E5}" presName="connectorText" presStyleLbl="sibTrans1D1" presStyleIdx="2" presStyleCnt="5"/>
      <dgm:spPr/>
    </dgm:pt>
    <dgm:pt modelId="{2B3C4817-19D6-4386-A9A3-81DC913C41A9}" type="pres">
      <dgm:prSet presAssocID="{72072E97-B6BA-4D33-8850-AAB5FE8EAF48}" presName="node" presStyleLbl="node1" presStyleIdx="3" presStyleCnt="6">
        <dgm:presLayoutVars>
          <dgm:bulletEnabled val="1"/>
        </dgm:presLayoutVars>
      </dgm:prSet>
      <dgm:spPr/>
    </dgm:pt>
    <dgm:pt modelId="{A36CACEC-5C82-4F85-8F1B-2CBDD542839E}" type="pres">
      <dgm:prSet presAssocID="{A83D2034-ADBB-44B8-BAF2-1A7DAB19C521}" presName="sibTrans" presStyleLbl="sibTrans1D1" presStyleIdx="3" presStyleCnt="5"/>
      <dgm:spPr/>
    </dgm:pt>
    <dgm:pt modelId="{956FEC7B-3200-49C1-BCC7-CE575CBD7F71}" type="pres">
      <dgm:prSet presAssocID="{A83D2034-ADBB-44B8-BAF2-1A7DAB19C521}" presName="connectorText" presStyleLbl="sibTrans1D1" presStyleIdx="3" presStyleCnt="5"/>
      <dgm:spPr/>
    </dgm:pt>
    <dgm:pt modelId="{1CC21C2E-4DC9-48FC-9E21-D56C6C4F9421}" type="pres">
      <dgm:prSet presAssocID="{B8643F14-4365-40E4-B27C-DD025CF5593D}" presName="node" presStyleLbl="node1" presStyleIdx="4" presStyleCnt="6">
        <dgm:presLayoutVars>
          <dgm:bulletEnabled val="1"/>
        </dgm:presLayoutVars>
      </dgm:prSet>
      <dgm:spPr/>
    </dgm:pt>
    <dgm:pt modelId="{223FE03B-7B46-4AAD-8223-425B76630977}" type="pres">
      <dgm:prSet presAssocID="{89A073C5-36B0-46CA-88CC-F407A4776D16}" presName="sibTrans" presStyleLbl="sibTrans1D1" presStyleIdx="4" presStyleCnt="5"/>
      <dgm:spPr/>
    </dgm:pt>
    <dgm:pt modelId="{893928AF-1A67-4036-A2F4-872B9F1C94DF}" type="pres">
      <dgm:prSet presAssocID="{89A073C5-36B0-46CA-88CC-F407A4776D16}" presName="connectorText" presStyleLbl="sibTrans1D1" presStyleIdx="4" presStyleCnt="5"/>
      <dgm:spPr/>
    </dgm:pt>
    <dgm:pt modelId="{8B85A7C4-77F6-4EC2-A8DB-42C60F141E0A}" type="pres">
      <dgm:prSet presAssocID="{EDF7AD85-567A-4988-AD38-F855F1F15144}" presName="node" presStyleLbl="node1" presStyleIdx="5" presStyleCnt="6">
        <dgm:presLayoutVars>
          <dgm:bulletEnabled val="1"/>
        </dgm:presLayoutVars>
      </dgm:prSet>
      <dgm:spPr/>
    </dgm:pt>
  </dgm:ptLst>
  <dgm:cxnLst>
    <dgm:cxn modelId="{2B9F5304-9E49-41C9-9996-DE1F0A9850B8}" type="presOf" srcId="{36AFB771-097B-468F-9571-9178AE92C8E5}" destId="{E386DBB5-2580-454A-8C46-680A4DE28071}" srcOrd="1" destOrd="0" presId="urn:microsoft.com/office/officeart/2005/8/layout/bProcess3"/>
    <dgm:cxn modelId="{E08FA434-7297-469C-AE0B-F71520CA589E}" type="presOf" srcId="{C7C7D653-5B56-44A7-B2B7-BEB8EE9C2EB1}" destId="{50830E25-7C80-4D6E-A6CC-D6BBCE5C64B9}" srcOrd="0" destOrd="0" presId="urn:microsoft.com/office/officeart/2005/8/layout/bProcess3"/>
    <dgm:cxn modelId="{1949225E-1C98-42F8-84D5-45501F0A5929}" type="presOf" srcId="{9C4AABFD-BF54-44FB-9920-4CA43D4DFF0D}" destId="{D06AD7B7-B81D-40AC-B5DB-447732C93001}" srcOrd="0" destOrd="0" presId="urn:microsoft.com/office/officeart/2005/8/layout/bProcess3"/>
    <dgm:cxn modelId="{AAA8B946-D639-498B-ACC9-767CF36D2F2B}" type="presOf" srcId="{76689B02-59BE-4333-BF9F-0B312AA30058}" destId="{215D01D4-8937-4AA8-82D2-B666F4466C5B}" srcOrd="0" destOrd="0" presId="urn:microsoft.com/office/officeart/2005/8/layout/bProcess3"/>
    <dgm:cxn modelId="{A3AA3E47-D448-4A76-BC2C-D2A16234E52A}" type="presOf" srcId="{89A073C5-36B0-46CA-88CC-F407A4776D16}" destId="{893928AF-1A67-4036-A2F4-872B9F1C94DF}" srcOrd="1" destOrd="0" presId="urn:microsoft.com/office/officeart/2005/8/layout/bProcess3"/>
    <dgm:cxn modelId="{190D4649-24FF-42E1-8010-62820AF7D9E0}" type="presOf" srcId="{0752CA25-6F8D-4298-81EC-5E15AFCA9ACA}" destId="{F0333919-31F8-4A31-A627-E624E00AC5A0}" srcOrd="0" destOrd="0" presId="urn:microsoft.com/office/officeart/2005/8/layout/bProcess3"/>
    <dgm:cxn modelId="{7CE3CA69-7451-4AAB-A4DD-97E6EE7355A7}" type="presOf" srcId="{36AFB771-097B-468F-9571-9178AE92C8E5}" destId="{FC3A6DB3-A312-40D4-A0CC-4590116C3E7E}" srcOrd="0" destOrd="0" presId="urn:microsoft.com/office/officeart/2005/8/layout/bProcess3"/>
    <dgm:cxn modelId="{9BF44153-74B5-4438-8ED2-DBBE76E41869}" srcId="{76689B02-59BE-4333-BF9F-0B312AA30058}" destId="{13DCEEC5-F59F-476F-B65F-B1159B797A12}" srcOrd="0" destOrd="0" parTransId="{C640E736-CC89-4DE8-8E9F-2F8A648F490A}" sibTransId="{A1C3B2A4-776F-4BBE-A58F-D8508C392A49}"/>
    <dgm:cxn modelId="{C84BF753-0188-4BD8-8D83-14A1397D98C2}" type="presOf" srcId="{A83D2034-ADBB-44B8-BAF2-1A7DAB19C521}" destId="{A36CACEC-5C82-4F85-8F1B-2CBDD542839E}" srcOrd="0" destOrd="0" presId="urn:microsoft.com/office/officeart/2005/8/layout/bProcess3"/>
    <dgm:cxn modelId="{1879DB80-CB8F-49F3-80D8-E815C36DBAC7}" type="presOf" srcId="{89A073C5-36B0-46CA-88CC-F407A4776D16}" destId="{223FE03B-7B46-4AAD-8223-425B76630977}" srcOrd="0" destOrd="0" presId="urn:microsoft.com/office/officeart/2005/8/layout/bProcess3"/>
    <dgm:cxn modelId="{1E31C885-733A-4F79-9D10-3BF58EA4DE91}" type="presOf" srcId="{A1C3B2A4-776F-4BBE-A58F-D8508C392A49}" destId="{771F21BB-7E34-4042-A85C-5982E60942B3}" srcOrd="0" destOrd="0" presId="urn:microsoft.com/office/officeart/2005/8/layout/bProcess3"/>
    <dgm:cxn modelId="{2FAE9C92-9F3D-4A50-9116-1B8B18AF4FA7}" srcId="{76689B02-59BE-4333-BF9F-0B312AA30058}" destId="{EDF7AD85-567A-4988-AD38-F855F1F15144}" srcOrd="5" destOrd="0" parTransId="{1C17B32C-8E0A-46B0-8B70-F3D6229AA9F9}" sibTransId="{DA313077-65D4-4009-85CA-18536E7DF518}"/>
    <dgm:cxn modelId="{280B5E9E-804B-43B8-A8D5-5AE06BE2D935}" srcId="{76689B02-59BE-4333-BF9F-0B312AA30058}" destId="{B8643F14-4365-40E4-B27C-DD025CF5593D}" srcOrd="4" destOrd="0" parTransId="{A7235B38-4AEC-4192-8EC9-7A38203455FA}" sibTransId="{89A073C5-36B0-46CA-88CC-F407A4776D16}"/>
    <dgm:cxn modelId="{F77916BC-577A-40FE-80EB-494D20198BC3}" type="presOf" srcId="{13DCEEC5-F59F-476F-B65F-B1159B797A12}" destId="{F4D3B3CA-971B-48FB-92F0-446751757C39}" srcOrd="0" destOrd="0" presId="urn:microsoft.com/office/officeart/2005/8/layout/bProcess3"/>
    <dgm:cxn modelId="{3A0515BF-0130-4BE7-AC74-9A0437CE5A61}" type="presOf" srcId="{C7C7D653-5B56-44A7-B2B7-BEB8EE9C2EB1}" destId="{29B6BC19-CDE8-4EC5-A85A-2B00A9FAB8E8}" srcOrd="1" destOrd="0" presId="urn:microsoft.com/office/officeart/2005/8/layout/bProcess3"/>
    <dgm:cxn modelId="{CF3014C2-6B94-4704-98C8-5D58033AEA52}" type="presOf" srcId="{B8643F14-4365-40E4-B27C-DD025CF5593D}" destId="{1CC21C2E-4DC9-48FC-9E21-D56C6C4F9421}" srcOrd="0" destOrd="0" presId="urn:microsoft.com/office/officeart/2005/8/layout/bProcess3"/>
    <dgm:cxn modelId="{A662A5D4-EB09-4905-A9F7-25A7BA5C489B}" srcId="{76689B02-59BE-4333-BF9F-0B312AA30058}" destId="{72072E97-B6BA-4D33-8850-AAB5FE8EAF48}" srcOrd="3" destOrd="0" parTransId="{CAA5AF0A-CC13-45BD-8A49-EF3FF67CF04B}" sibTransId="{A83D2034-ADBB-44B8-BAF2-1A7DAB19C521}"/>
    <dgm:cxn modelId="{B20E3AD6-15AE-4790-998C-A57E27BB6D4D}" type="presOf" srcId="{72072E97-B6BA-4D33-8850-AAB5FE8EAF48}" destId="{2B3C4817-19D6-4386-A9A3-81DC913C41A9}" srcOrd="0" destOrd="0" presId="urn:microsoft.com/office/officeart/2005/8/layout/bProcess3"/>
    <dgm:cxn modelId="{B77E88DA-CF08-4F50-93BA-5BDC78C0CAB2}" type="presOf" srcId="{A1C3B2A4-776F-4BBE-A58F-D8508C392A49}" destId="{C1D93C7B-9136-493D-B62C-A5BD08F0ABA3}" srcOrd="1" destOrd="0" presId="urn:microsoft.com/office/officeart/2005/8/layout/bProcess3"/>
    <dgm:cxn modelId="{607C6DE2-9AA9-4250-A045-20C69B09B18A}" type="presOf" srcId="{EDF7AD85-567A-4988-AD38-F855F1F15144}" destId="{8B85A7C4-77F6-4EC2-A8DB-42C60F141E0A}" srcOrd="0" destOrd="0" presId="urn:microsoft.com/office/officeart/2005/8/layout/bProcess3"/>
    <dgm:cxn modelId="{6ECFCAE3-2AD3-46EB-9335-4F18AF0E0005}" srcId="{76689B02-59BE-4333-BF9F-0B312AA30058}" destId="{0752CA25-6F8D-4298-81EC-5E15AFCA9ACA}" srcOrd="2" destOrd="0" parTransId="{AF53D67E-DCED-446F-BD53-0248013D1A98}" sibTransId="{36AFB771-097B-468F-9571-9178AE92C8E5}"/>
    <dgm:cxn modelId="{902AC1F0-C08D-4A7F-BB47-78671FDF6F92}" type="presOf" srcId="{A83D2034-ADBB-44B8-BAF2-1A7DAB19C521}" destId="{956FEC7B-3200-49C1-BCC7-CE575CBD7F71}" srcOrd="1" destOrd="0" presId="urn:microsoft.com/office/officeart/2005/8/layout/bProcess3"/>
    <dgm:cxn modelId="{FE6E87FB-1AF0-4949-8266-556B8E6C2BF6}" srcId="{76689B02-59BE-4333-BF9F-0B312AA30058}" destId="{9C4AABFD-BF54-44FB-9920-4CA43D4DFF0D}" srcOrd="1" destOrd="0" parTransId="{1984E2BA-8E4C-4C49-B030-BD6E30DCC23D}" sibTransId="{C7C7D653-5B56-44A7-B2B7-BEB8EE9C2EB1}"/>
    <dgm:cxn modelId="{3CEB1D88-BA42-4DE4-B07F-49FFA0C3EDD7}" type="presParOf" srcId="{215D01D4-8937-4AA8-82D2-B666F4466C5B}" destId="{F4D3B3CA-971B-48FB-92F0-446751757C39}" srcOrd="0" destOrd="0" presId="urn:microsoft.com/office/officeart/2005/8/layout/bProcess3"/>
    <dgm:cxn modelId="{D380692E-DD17-4B36-A4F0-FEDDBBD325D8}" type="presParOf" srcId="{215D01D4-8937-4AA8-82D2-B666F4466C5B}" destId="{771F21BB-7E34-4042-A85C-5982E60942B3}" srcOrd="1" destOrd="0" presId="urn:microsoft.com/office/officeart/2005/8/layout/bProcess3"/>
    <dgm:cxn modelId="{FC17BDB7-E71F-4A0B-B720-23042036F603}" type="presParOf" srcId="{771F21BB-7E34-4042-A85C-5982E60942B3}" destId="{C1D93C7B-9136-493D-B62C-A5BD08F0ABA3}" srcOrd="0" destOrd="0" presId="urn:microsoft.com/office/officeart/2005/8/layout/bProcess3"/>
    <dgm:cxn modelId="{ACD699D4-51BE-4A05-93E1-15246A399D71}" type="presParOf" srcId="{215D01D4-8937-4AA8-82D2-B666F4466C5B}" destId="{D06AD7B7-B81D-40AC-B5DB-447732C93001}" srcOrd="2" destOrd="0" presId="urn:microsoft.com/office/officeart/2005/8/layout/bProcess3"/>
    <dgm:cxn modelId="{E62755FE-04D4-4760-98D3-9A58CBC48285}" type="presParOf" srcId="{215D01D4-8937-4AA8-82D2-B666F4466C5B}" destId="{50830E25-7C80-4D6E-A6CC-D6BBCE5C64B9}" srcOrd="3" destOrd="0" presId="urn:microsoft.com/office/officeart/2005/8/layout/bProcess3"/>
    <dgm:cxn modelId="{D4D4B40A-10D6-4DB4-A35B-662DAD356D67}" type="presParOf" srcId="{50830E25-7C80-4D6E-A6CC-D6BBCE5C64B9}" destId="{29B6BC19-CDE8-4EC5-A85A-2B00A9FAB8E8}" srcOrd="0" destOrd="0" presId="urn:microsoft.com/office/officeart/2005/8/layout/bProcess3"/>
    <dgm:cxn modelId="{EE97467A-6719-4E06-BD12-300BFDC2498F}" type="presParOf" srcId="{215D01D4-8937-4AA8-82D2-B666F4466C5B}" destId="{F0333919-31F8-4A31-A627-E624E00AC5A0}" srcOrd="4" destOrd="0" presId="urn:microsoft.com/office/officeart/2005/8/layout/bProcess3"/>
    <dgm:cxn modelId="{983BCB33-5C16-436F-BFF8-53DFAE003ECE}" type="presParOf" srcId="{215D01D4-8937-4AA8-82D2-B666F4466C5B}" destId="{FC3A6DB3-A312-40D4-A0CC-4590116C3E7E}" srcOrd="5" destOrd="0" presId="urn:microsoft.com/office/officeart/2005/8/layout/bProcess3"/>
    <dgm:cxn modelId="{798967A7-0EAF-4C3E-97E7-1E6138DE7EC2}" type="presParOf" srcId="{FC3A6DB3-A312-40D4-A0CC-4590116C3E7E}" destId="{E386DBB5-2580-454A-8C46-680A4DE28071}" srcOrd="0" destOrd="0" presId="urn:microsoft.com/office/officeart/2005/8/layout/bProcess3"/>
    <dgm:cxn modelId="{6714CA6C-9B1D-416A-886E-145F3F1528D3}" type="presParOf" srcId="{215D01D4-8937-4AA8-82D2-B666F4466C5B}" destId="{2B3C4817-19D6-4386-A9A3-81DC913C41A9}" srcOrd="6" destOrd="0" presId="urn:microsoft.com/office/officeart/2005/8/layout/bProcess3"/>
    <dgm:cxn modelId="{51E9320D-8F7D-4522-A0D2-C5163860FC08}" type="presParOf" srcId="{215D01D4-8937-4AA8-82D2-B666F4466C5B}" destId="{A36CACEC-5C82-4F85-8F1B-2CBDD542839E}" srcOrd="7" destOrd="0" presId="urn:microsoft.com/office/officeart/2005/8/layout/bProcess3"/>
    <dgm:cxn modelId="{F7975422-4CBE-40FE-9430-1FD48537075A}" type="presParOf" srcId="{A36CACEC-5C82-4F85-8F1B-2CBDD542839E}" destId="{956FEC7B-3200-49C1-BCC7-CE575CBD7F71}" srcOrd="0" destOrd="0" presId="urn:microsoft.com/office/officeart/2005/8/layout/bProcess3"/>
    <dgm:cxn modelId="{61425519-E129-4F78-A71E-22C650D23E06}" type="presParOf" srcId="{215D01D4-8937-4AA8-82D2-B666F4466C5B}" destId="{1CC21C2E-4DC9-48FC-9E21-D56C6C4F9421}" srcOrd="8" destOrd="0" presId="urn:microsoft.com/office/officeart/2005/8/layout/bProcess3"/>
    <dgm:cxn modelId="{0E576C40-CFE0-4E62-92ED-6A4FDE7A9E41}" type="presParOf" srcId="{215D01D4-8937-4AA8-82D2-B666F4466C5B}" destId="{223FE03B-7B46-4AAD-8223-425B76630977}" srcOrd="9" destOrd="0" presId="urn:microsoft.com/office/officeart/2005/8/layout/bProcess3"/>
    <dgm:cxn modelId="{1416443F-6A77-4CE3-BDB7-5323A89C36B7}" type="presParOf" srcId="{223FE03B-7B46-4AAD-8223-425B76630977}" destId="{893928AF-1A67-4036-A2F4-872B9F1C94DF}" srcOrd="0" destOrd="0" presId="urn:microsoft.com/office/officeart/2005/8/layout/bProcess3"/>
    <dgm:cxn modelId="{209D4738-C5F4-45C1-B439-E7E3848B4BB0}" type="presParOf" srcId="{215D01D4-8937-4AA8-82D2-B666F4466C5B}" destId="{8B85A7C4-77F6-4EC2-A8DB-42C60F141E0A}"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35E755-4C32-44A5-B219-FF60FBEA141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C1144EDB-CE0D-4B1A-930C-DBF9666C5A91}">
      <dgm:prSet/>
      <dgm:spPr>
        <a:solidFill>
          <a:srgbClr val="0F5494"/>
        </a:solidFill>
      </dgm:spPr>
      <dgm:t>
        <a:bodyPr/>
        <a:lstStyle/>
        <a:p>
          <a:r>
            <a:rPr lang="en-GB" i="0"/>
            <a:t>2014-2020 </a:t>
          </a:r>
          <a:endParaRPr lang="en-GB"/>
        </a:p>
      </dgm:t>
    </dgm:pt>
    <dgm:pt modelId="{565C3E08-6453-4864-9DDC-27EAA0E9DDC8}" type="parTrans" cxnId="{22E40F09-CD50-468B-9577-0E53C243DE88}">
      <dgm:prSet/>
      <dgm:spPr/>
      <dgm:t>
        <a:bodyPr/>
        <a:lstStyle/>
        <a:p>
          <a:endParaRPr lang="en-GB"/>
        </a:p>
      </dgm:t>
    </dgm:pt>
    <dgm:pt modelId="{724C239E-1496-49E1-A0CD-1CF3B8A70760}" type="sibTrans" cxnId="{22E40F09-CD50-468B-9577-0E53C243DE88}">
      <dgm:prSet/>
      <dgm:spPr/>
      <dgm:t>
        <a:bodyPr/>
        <a:lstStyle/>
        <a:p>
          <a:endParaRPr lang="en-GB"/>
        </a:p>
      </dgm:t>
    </dgm:pt>
    <dgm:pt modelId="{CDF62586-C7A9-492C-A5C9-4598ACB190C9}">
      <dgm:prSet/>
      <dgm:spPr>
        <a:solidFill>
          <a:srgbClr val="0F5494"/>
        </a:solidFill>
      </dgm:spPr>
      <dgm:t>
        <a:bodyPr/>
        <a:lstStyle/>
        <a:p>
          <a:r>
            <a:rPr lang="en-GB" i="0"/>
            <a:t>2021-2027 </a:t>
          </a:r>
          <a:endParaRPr lang="en-GB"/>
        </a:p>
      </dgm:t>
    </dgm:pt>
    <dgm:pt modelId="{0C75A029-46E9-49FA-8E07-4E2A89E0EF98}" type="parTrans" cxnId="{111679D9-8F18-4CA7-8744-28162E680BB1}">
      <dgm:prSet/>
      <dgm:spPr/>
      <dgm:t>
        <a:bodyPr/>
        <a:lstStyle/>
        <a:p>
          <a:endParaRPr lang="en-GB"/>
        </a:p>
      </dgm:t>
    </dgm:pt>
    <dgm:pt modelId="{82B7B325-DA31-4A4A-B273-85A239BBF555}" type="sibTrans" cxnId="{111679D9-8F18-4CA7-8744-28162E680BB1}">
      <dgm:prSet/>
      <dgm:spPr/>
      <dgm:t>
        <a:bodyPr/>
        <a:lstStyle/>
        <a:p>
          <a:endParaRPr lang="en-GB"/>
        </a:p>
      </dgm:t>
    </dgm:pt>
    <dgm:pt modelId="{8BCB057C-FDC6-4DCF-A3AC-DC0F74D3133E}">
      <dgm:prSet/>
      <dgm:spPr/>
      <dgm:t>
        <a:bodyPr/>
        <a:lstStyle/>
        <a:p>
          <a:r>
            <a:rPr lang="en-GB" sz="1800"/>
            <a:t>10 държави членки сключиха 16 пакта за периода 2016-2022 г. след покана за представяне на предложения от ГД "Регионална политика".</a:t>
          </a:r>
        </a:p>
      </dgm:t>
    </dgm:pt>
    <dgm:pt modelId="{75B59195-C4F9-4041-93AD-CD5DCC108E7D}" type="parTrans" cxnId="{7E249F3B-08A3-4A9B-896B-AAD905A2E448}">
      <dgm:prSet/>
      <dgm:spPr/>
      <dgm:t>
        <a:bodyPr/>
        <a:lstStyle/>
        <a:p>
          <a:endParaRPr lang="en-GB"/>
        </a:p>
      </dgm:t>
    </dgm:pt>
    <dgm:pt modelId="{09C1842B-2E24-4126-AD5E-12137770AF51}" type="sibTrans" cxnId="{7E249F3B-08A3-4A9B-896B-AAD905A2E448}">
      <dgm:prSet/>
      <dgm:spPr/>
      <dgm:t>
        <a:bodyPr/>
        <a:lstStyle/>
        <a:p>
          <a:endParaRPr lang="en-GB"/>
        </a:p>
      </dgm:t>
    </dgm:pt>
    <dgm:pt modelId="{CABF2F0B-6365-4F2D-B657-CD033415870A}">
      <dgm:prSet/>
      <dgm:spPr/>
      <dgm:t>
        <a:bodyPr/>
        <a:lstStyle/>
        <a:p>
          <a:r>
            <a:rPr lang="en-GB" sz="1800"/>
            <a:t>Примери:</a:t>
          </a:r>
        </a:p>
      </dgm:t>
    </dgm:pt>
    <dgm:pt modelId="{BFC25BB9-8366-4C08-98DA-9B369F4EC1CD}" type="parTrans" cxnId="{9C01A918-3CB9-43A5-B749-C28A32987A84}">
      <dgm:prSet/>
      <dgm:spPr/>
      <dgm:t>
        <a:bodyPr/>
        <a:lstStyle/>
        <a:p>
          <a:endParaRPr lang="en-GB"/>
        </a:p>
      </dgm:t>
    </dgm:pt>
    <dgm:pt modelId="{58AB5224-5759-4EDC-9F25-B4D9BC6C9D3F}" type="sibTrans" cxnId="{9C01A918-3CB9-43A5-B749-C28A32987A84}">
      <dgm:prSet/>
      <dgm:spPr/>
      <dgm:t>
        <a:bodyPr/>
        <a:lstStyle/>
        <a:p>
          <a:endParaRPr lang="en-GB"/>
        </a:p>
      </dgm:t>
    </dgm:pt>
    <dgm:pt modelId="{A3C77468-9EFE-4349-8236-0BCD5BC80633}">
      <dgm:prSet/>
      <dgm:spPr/>
      <dgm:t>
        <a:bodyPr/>
        <a:lstStyle/>
        <a:p>
          <a:endParaRPr lang="en-GB" sz="1800"/>
        </a:p>
      </dgm:t>
    </dgm:pt>
    <dgm:pt modelId="{B28E382E-0E8C-4BAF-9D37-A8086FDD17EA}" type="parTrans" cxnId="{0365FDCA-8432-4ADA-ABFC-BAC91E821749}">
      <dgm:prSet/>
      <dgm:spPr/>
      <dgm:t>
        <a:bodyPr/>
        <a:lstStyle/>
        <a:p>
          <a:endParaRPr lang="en-GB"/>
        </a:p>
      </dgm:t>
    </dgm:pt>
    <dgm:pt modelId="{B3B818D6-5EA3-4C9A-A69A-5835AB1307A7}" type="sibTrans" cxnId="{0365FDCA-8432-4ADA-ABFC-BAC91E821749}">
      <dgm:prSet/>
      <dgm:spPr/>
      <dgm:t>
        <a:bodyPr/>
        <a:lstStyle/>
        <a:p>
          <a:endParaRPr lang="en-GB"/>
        </a:p>
      </dgm:t>
    </dgm:pt>
    <dgm:pt modelId="{E7595A2D-EB6C-47A9-AC9B-ED36E96111F2}">
      <dgm:prSet/>
      <dgm:spPr/>
      <dgm:t>
        <a:bodyPr/>
        <a:lstStyle/>
        <a:p>
          <a:r>
            <a:rPr lang="en-GB"/>
            <a:t>Одобрените програми включват ангажименти за разработване на пактове: Португалия, Хърватия, Унгария, Словакия и Латвия</a:t>
          </a:r>
        </a:p>
      </dgm:t>
    </dgm:pt>
    <dgm:pt modelId="{B9E4AA7E-BD86-4A88-A82E-4874656DE53E}" type="parTrans" cxnId="{3E861516-F97A-421D-B9BE-DA9D6A7B4FA3}">
      <dgm:prSet/>
      <dgm:spPr/>
      <dgm:t>
        <a:bodyPr/>
        <a:lstStyle/>
        <a:p>
          <a:endParaRPr lang="en-GB"/>
        </a:p>
      </dgm:t>
    </dgm:pt>
    <dgm:pt modelId="{40A20D15-20CC-4FB5-9AE6-0CBD34E0B8B9}" type="sibTrans" cxnId="{3E861516-F97A-421D-B9BE-DA9D6A7B4FA3}">
      <dgm:prSet/>
      <dgm:spPr/>
      <dgm:t>
        <a:bodyPr/>
        <a:lstStyle/>
        <a:p>
          <a:endParaRPr lang="en-GB"/>
        </a:p>
      </dgm:t>
    </dgm:pt>
    <dgm:pt modelId="{74D3994C-49EA-4B01-B89F-170BB2A93C06}">
      <dgm:prSet custT="1"/>
      <dgm:spPr/>
      <dgm:t>
        <a:bodyPr/>
        <a:lstStyle/>
        <a:p>
          <a:pPr>
            <a:buFont typeface="Courier New" panose="02070309020205020404" pitchFamily="49" charset="0"/>
            <a:buChar char="o"/>
          </a:pPr>
          <a:r>
            <a:rPr lang="en-GB" sz="1600"/>
            <a:t>Манастир в Португалия</a:t>
          </a:r>
        </a:p>
      </dgm:t>
    </dgm:pt>
    <dgm:pt modelId="{590E7BE3-5D2A-4645-8B70-A85069F85A03}" type="parTrans" cxnId="{B00D9427-9182-4C2D-AE66-212A3427A1F7}">
      <dgm:prSet/>
      <dgm:spPr/>
      <dgm:t>
        <a:bodyPr/>
        <a:lstStyle/>
        <a:p>
          <a:endParaRPr lang="en-NL"/>
        </a:p>
      </dgm:t>
    </dgm:pt>
    <dgm:pt modelId="{04DB8E15-192A-4CEE-BA8D-F81E045BAD33}" type="sibTrans" cxnId="{B00D9427-9182-4C2D-AE66-212A3427A1F7}">
      <dgm:prSet/>
      <dgm:spPr/>
      <dgm:t>
        <a:bodyPr/>
        <a:lstStyle/>
        <a:p>
          <a:endParaRPr lang="en-NL"/>
        </a:p>
      </dgm:t>
    </dgm:pt>
    <dgm:pt modelId="{992B42A7-A283-4BB8-94EC-C2A46A910EA6}">
      <dgm:prSet custT="1"/>
      <dgm:spPr/>
      <dgm:t>
        <a:bodyPr/>
        <a:lstStyle/>
        <a:p>
          <a:pPr>
            <a:buFont typeface="Courier New" panose="02070309020205020404" pitchFamily="49" charset="0"/>
            <a:buChar char="o"/>
          </a:pPr>
          <a:r>
            <a:rPr lang="en-GB" sz="1600"/>
            <a:t>Трамвайна линия в Латвия</a:t>
          </a:r>
        </a:p>
      </dgm:t>
    </dgm:pt>
    <dgm:pt modelId="{1BFCF735-0E92-4165-826F-73C1A61BC3C3}" type="parTrans" cxnId="{BFD8D5CF-2914-45CB-AAC2-06F4C2293C9F}">
      <dgm:prSet/>
      <dgm:spPr/>
      <dgm:t>
        <a:bodyPr/>
        <a:lstStyle/>
        <a:p>
          <a:endParaRPr lang="en-GB"/>
        </a:p>
      </dgm:t>
    </dgm:pt>
    <dgm:pt modelId="{CCDF4335-7057-43D6-B8E9-4F50985DA987}" type="sibTrans" cxnId="{BFD8D5CF-2914-45CB-AAC2-06F4C2293C9F}">
      <dgm:prSet/>
      <dgm:spPr/>
      <dgm:t>
        <a:bodyPr/>
        <a:lstStyle/>
        <a:p>
          <a:endParaRPr lang="en-GB"/>
        </a:p>
      </dgm:t>
    </dgm:pt>
    <dgm:pt modelId="{9064C078-C759-405C-A9E4-D697E303D0A7}">
      <dgm:prSet/>
      <dgm:spPr/>
      <dgm:t>
        <a:bodyPr/>
        <a:lstStyle/>
        <a:p>
          <a:r>
            <a:rPr lang="en-GB"/>
            <a:t>2024: ГД "Регионална политика" стартира бюро за помощ</a:t>
          </a:r>
        </a:p>
      </dgm:t>
    </dgm:pt>
    <dgm:pt modelId="{FBC0C8B6-5DC7-44E2-9000-16BE2FE88127}" type="parTrans" cxnId="{64B779C8-2E18-4C7D-A10B-27C17A6645E0}">
      <dgm:prSet/>
      <dgm:spPr/>
      <dgm:t>
        <a:bodyPr/>
        <a:lstStyle/>
        <a:p>
          <a:endParaRPr lang="en-GB"/>
        </a:p>
      </dgm:t>
    </dgm:pt>
    <dgm:pt modelId="{4A5DB410-AE2E-4F55-A9F9-3F5FF5644C5A}" type="sibTrans" cxnId="{64B779C8-2E18-4C7D-A10B-27C17A6645E0}">
      <dgm:prSet/>
      <dgm:spPr/>
      <dgm:t>
        <a:bodyPr/>
        <a:lstStyle/>
        <a:p>
          <a:endParaRPr lang="en-GB"/>
        </a:p>
      </dgm:t>
    </dgm:pt>
    <dgm:pt modelId="{D4F35424-89E2-4829-A3C8-5DF5589D7D4F}">
      <dgm:prSet custT="1"/>
      <dgm:spPr/>
      <dgm:t>
        <a:bodyPr/>
        <a:lstStyle/>
        <a:p>
          <a:pPr>
            <a:buFont typeface="Courier New" panose="02070309020205020404" pitchFamily="49" charset="0"/>
            <a:buChar char="o"/>
          </a:pPr>
          <a:r>
            <a:rPr lang="en-GB" sz="1600"/>
            <a:t>Магистрален тунел в България</a:t>
          </a:r>
        </a:p>
      </dgm:t>
    </dgm:pt>
    <dgm:pt modelId="{33F17E07-1AE9-410D-B0C0-E62022F35E15}" type="sibTrans" cxnId="{A2A5748E-292B-44F4-AE2D-2D2D9FB0894C}">
      <dgm:prSet/>
      <dgm:spPr/>
      <dgm:t>
        <a:bodyPr/>
        <a:lstStyle/>
        <a:p>
          <a:endParaRPr lang="en-NL"/>
        </a:p>
      </dgm:t>
    </dgm:pt>
    <dgm:pt modelId="{1C6A8F24-13D0-43F1-9327-3A25C0B13AE8}" type="parTrans" cxnId="{A2A5748E-292B-44F4-AE2D-2D2D9FB0894C}">
      <dgm:prSet/>
      <dgm:spPr/>
      <dgm:t>
        <a:bodyPr/>
        <a:lstStyle/>
        <a:p>
          <a:endParaRPr lang="en-NL"/>
        </a:p>
      </dgm:t>
    </dgm:pt>
    <dgm:pt modelId="{C3ECF6B6-CAFA-4003-8840-A2E7EF9A456F}" type="pres">
      <dgm:prSet presAssocID="{9135E755-4C32-44A5-B219-FF60FBEA1412}" presName="Name0" presStyleCnt="0">
        <dgm:presLayoutVars>
          <dgm:dir/>
          <dgm:animLvl val="lvl"/>
          <dgm:resizeHandles val="exact"/>
        </dgm:presLayoutVars>
      </dgm:prSet>
      <dgm:spPr/>
    </dgm:pt>
    <dgm:pt modelId="{056EDCD2-7D11-46D5-85B5-63AF20376B04}" type="pres">
      <dgm:prSet presAssocID="{C1144EDB-CE0D-4B1A-930C-DBF9666C5A91}" presName="composite" presStyleCnt="0"/>
      <dgm:spPr/>
    </dgm:pt>
    <dgm:pt modelId="{EA0191FB-5268-44FC-BB66-3A68AF423C67}" type="pres">
      <dgm:prSet presAssocID="{C1144EDB-CE0D-4B1A-930C-DBF9666C5A91}" presName="parTx" presStyleLbl="alignNode1" presStyleIdx="0" presStyleCnt="2">
        <dgm:presLayoutVars>
          <dgm:chMax val="0"/>
          <dgm:chPref val="0"/>
          <dgm:bulletEnabled val="1"/>
        </dgm:presLayoutVars>
      </dgm:prSet>
      <dgm:spPr/>
    </dgm:pt>
    <dgm:pt modelId="{E627AE1B-7042-40BD-9801-6D11F739C0C0}" type="pres">
      <dgm:prSet presAssocID="{C1144EDB-CE0D-4B1A-930C-DBF9666C5A91}" presName="desTx" presStyleLbl="alignAccFollowNode1" presStyleIdx="0" presStyleCnt="2">
        <dgm:presLayoutVars>
          <dgm:bulletEnabled val="1"/>
        </dgm:presLayoutVars>
      </dgm:prSet>
      <dgm:spPr/>
    </dgm:pt>
    <dgm:pt modelId="{5DAF2609-1777-4E92-A1AC-298902D6CEA4}" type="pres">
      <dgm:prSet presAssocID="{724C239E-1496-49E1-A0CD-1CF3B8A70760}" presName="space" presStyleCnt="0"/>
      <dgm:spPr/>
    </dgm:pt>
    <dgm:pt modelId="{55CCBF94-561A-41DE-A569-FC86568D6C64}" type="pres">
      <dgm:prSet presAssocID="{CDF62586-C7A9-492C-A5C9-4598ACB190C9}" presName="composite" presStyleCnt="0"/>
      <dgm:spPr/>
    </dgm:pt>
    <dgm:pt modelId="{4818327E-2F18-46D1-BE9C-0E53C219DA10}" type="pres">
      <dgm:prSet presAssocID="{CDF62586-C7A9-492C-A5C9-4598ACB190C9}" presName="parTx" presStyleLbl="alignNode1" presStyleIdx="1" presStyleCnt="2">
        <dgm:presLayoutVars>
          <dgm:chMax val="0"/>
          <dgm:chPref val="0"/>
          <dgm:bulletEnabled val="1"/>
        </dgm:presLayoutVars>
      </dgm:prSet>
      <dgm:spPr/>
    </dgm:pt>
    <dgm:pt modelId="{E313BC2B-E703-459D-BD14-FBB92C645FF3}" type="pres">
      <dgm:prSet presAssocID="{CDF62586-C7A9-492C-A5C9-4598ACB190C9}" presName="desTx" presStyleLbl="alignAccFollowNode1" presStyleIdx="1" presStyleCnt="2">
        <dgm:presLayoutVars>
          <dgm:bulletEnabled val="1"/>
        </dgm:presLayoutVars>
      </dgm:prSet>
      <dgm:spPr/>
    </dgm:pt>
  </dgm:ptLst>
  <dgm:cxnLst>
    <dgm:cxn modelId="{F4F3DB02-6001-484A-9B67-6F176EE8A8FA}" type="presOf" srcId="{74D3994C-49EA-4B01-B89F-170BB2A93C06}" destId="{E627AE1B-7042-40BD-9801-6D11F739C0C0}" srcOrd="0" destOrd="3" presId="urn:microsoft.com/office/officeart/2005/8/layout/hList1"/>
    <dgm:cxn modelId="{22E40F09-CD50-468B-9577-0E53C243DE88}" srcId="{9135E755-4C32-44A5-B219-FF60FBEA1412}" destId="{C1144EDB-CE0D-4B1A-930C-DBF9666C5A91}" srcOrd="0" destOrd="0" parTransId="{565C3E08-6453-4864-9DDC-27EAA0E9DDC8}" sibTransId="{724C239E-1496-49E1-A0CD-1CF3B8A70760}"/>
    <dgm:cxn modelId="{3E861516-F97A-421D-B9BE-DA9D6A7B4FA3}" srcId="{CDF62586-C7A9-492C-A5C9-4598ACB190C9}" destId="{E7595A2D-EB6C-47A9-AC9B-ED36E96111F2}" srcOrd="0" destOrd="0" parTransId="{B9E4AA7E-BD86-4A88-A82E-4874656DE53E}" sibTransId="{40A20D15-20CC-4FB5-9AE6-0CBD34E0B8B9}"/>
    <dgm:cxn modelId="{9C01A918-3CB9-43A5-B749-C28A32987A84}" srcId="{C1144EDB-CE0D-4B1A-930C-DBF9666C5A91}" destId="{CABF2F0B-6365-4F2D-B657-CD033415870A}" srcOrd="1" destOrd="0" parTransId="{BFC25BB9-8366-4C08-98DA-9B369F4EC1CD}" sibTransId="{58AB5224-5759-4EDC-9F25-B4D9BC6C9D3F}"/>
    <dgm:cxn modelId="{1CD6ED21-2AF9-465E-83F7-77DBA008927C}" type="presOf" srcId="{C1144EDB-CE0D-4B1A-930C-DBF9666C5A91}" destId="{EA0191FB-5268-44FC-BB66-3A68AF423C67}" srcOrd="0" destOrd="0" presId="urn:microsoft.com/office/officeart/2005/8/layout/hList1"/>
    <dgm:cxn modelId="{B00D9427-9182-4C2D-AE66-212A3427A1F7}" srcId="{CABF2F0B-6365-4F2D-B657-CD033415870A}" destId="{74D3994C-49EA-4B01-B89F-170BB2A93C06}" srcOrd="1" destOrd="0" parTransId="{590E7BE3-5D2A-4645-8B70-A85069F85A03}" sibTransId="{04DB8E15-192A-4CEE-BA8D-F81E045BAD33}"/>
    <dgm:cxn modelId="{2ECC5330-0821-4E2F-AC0F-29D583626848}" type="presOf" srcId="{D4F35424-89E2-4829-A3C8-5DF5589D7D4F}" destId="{E627AE1B-7042-40BD-9801-6D11F739C0C0}" srcOrd="0" destOrd="2" presId="urn:microsoft.com/office/officeart/2005/8/layout/hList1"/>
    <dgm:cxn modelId="{B6E1CD34-E3D7-407A-B4A7-C8A8236A9854}" type="presOf" srcId="{9135E755-4C32-44A5-B219-FF60FBEA1412}" destId="{C3ECF6B6-CAFA-4003-8840-A2E7EF9A456F}" srcOrd="0" destOrd="0" presId="urn:microsoft.com/office/officeart/2005/8/layout/hList1"/>
    <dgm:cxn modelId="{7E249F3B-08A3-4A9B-896B-AAD905A2E448}" srcId="{C1144EDB-CE0D-4B1A-930C-DBF9666C5A91}" destId="{8BCB057C-FDC6-4DCF-A3AC-DC0F74D3133E}" srcOrd="0" destOrd="0" parTransId="{75B59195-C4F9-4041-93AD-CD5DCC108E7D}" sibTransId="{09C1842B-2E24-4126-AD5E-12137770AF51}"/>
    <dgm:cxn modelId="{E9674F77-C046-4613-AF9C-EA8B4E741C7E}" type="presOf" srcId="{A3C77468-9EFE-4349-8236-0BCD5BC80633}" destId="{E627AE1B-7042-40BD-9801-6D11F739C0C0}" srcOrd="0" destOrd="5" presId="urn:microsoft.com/office/officeart/2005/8/layout/hList1"/>
    <dgm:cxn modelId="{A2A5748E-292B-44F4-AE2D-2D2D9FB0894C}" srcId="{CABF2F0B-6365-4F2D-B657-CD033415870A}" destId="{D4F35424-89E2-4829-A3C8-5DF5589D7D4F}" srcOrd="0" destOrd="0" parTransId="{1C6A8F24-13D0-43F1-9327-3A25C0B13AE8}" sibTransId="{33F17E07-1AE9-410D-B0C0-E62022F35E15}"/>
    <dgm:cxn modelId="{06ABB69B-E39E-4805-AAAD-9E3FCED13F9D}" type="presOf" srcId="{992B42A7-A283-4BB8-94EC-C2A46A910EA6}" destId="{E627AE1B-7042-40BD-9801-6D11F739C0C0}" srcOrd="0" destOrd="4" presId="urn:microsoft.com/office/officeart/2005/8/layout/hList1"/>
    <dgm:cxn modelId="{C95BA7B1-4EBE-4CDE-933E-D2FC647ABFE9}" type="presOf" srcId="{CABF2F0B-6365-4F2D-B657-CD033415870A}" destId="{E627AE1B-7042-40BD-9801-6D11F739C0C0}" srcOrd="0" destOrd="1" presId="urn:microsoft.com/office/officeart/2005/8/layout/hList1"/>
    <dgm:cxn modelId="{334C08B3-DB30-422F-9C19-E626434BB308}" type="presOf" srcId="{9064C078-C759-405C-A9E4-D697E303D0A7}" destId="{E313BC2B-E703-459D-BD14-FBB92C645FF3}" srcOrd="0" destOrd="1" presId="urn:microsoft.com/office/officeart/2005/8/layout/hList1"/>
    <dgm:cxn modelId="{ACDA01C6-1BE0-4AE0-9752-D227E23A5CBA}" type="presOf" srcId="{CDF62586-C7A9-492C-A5C9-4598ACB190C9}" destId="{4818327E-2F18-46D1-BE9C-0E53C219DA10}" srcOrd="0" destOrd="0" presId="urn:microsoft.com/office/officeart/2005/8/layout/hList1"/>
    <dgm:cxn modelId="{64B779C8-2E18-4C7D-A10B-27C17A6645E0}" srcId="{CDF62586-C7A9-492C-A5C9-4598ACB190C9}" destId="{9064C078-C759-405C-A9E4-D697E303D0A7}" srcOrd="1" destOrd="0" parTransId="{FBC0C8B6-5DC7-44E2-9000-16BE2FE88127}" sibTransId="{4A5DB410-AE2E-4F55-A9F9-3F5FF5644C5A}"/>
    <dgm:cxn modelId="{B80175CA-D36F-4163-B96F-F474FE25001E}" type="presOf" srcId="{E7595A2D-EB6C-47A9-AC9B-ED36E96111F2}" destId="{E313BC2B-E703-459D-BD14-FBB92C645FF3}" srcOrd="0" destOrd="0" presId="urn:microsoft.com/office/officeart/2005/8/layout/hList1"/>
    <dgm:cxn modelId="{0365FDCA-8432-4ADA-ABFC-BAC91E821749}" srcId="{C1144EDB-CE0D-4B1A-930C-DBF9666C5A91}" destId="{A3C77468-9EFE-4349-8236-0BCD5BC80633}" srcOrd="2" destOrd="0" parTransId="{B28E382E-0E8C-4BAF-9D37-A8086FDD17EA}" sibTransId="{B3B818D6-5EA3-4C9A-A69A-5835AB1307A7}"/>
    <dgm:cxn modelId="{BFD8D5CF-2914-45CB-AAC2-06F4C2293C9F}" srcId="{CABF2F0B-6365-4F2D-B657-CD033415870A}" destId="{992B42A7-A283-4BB8-94EC-C2A46A910EA6}" srcOrd="2" destOrd="0" parTransId="{1BFCF735-0E92-4165-826F-73C1A61BC3C3}" sibTransId="{CCDF4335-7057-43D6-B8E9-4F50985DA987}"/>
    <dgm:cxn modelId="{111679D9-8F18-4CA7-8744-28162E680BB1}" srcId="{9135E755-4C32-44A5-B219-FF60FBEA1412}" destId="{CDF62586-C7A9-492C-A5C9-4598ACB190C9}" srcOrd="1" destOrd="0" parTransId="{0C75A029-46E9-49FA-8E07-4E2A89E0EF98}" sibTransId="{82B7B325-DA31-4A4A-B273-85A239BBF555}"/>
    <dgm:cxn modelId="{54A045FC-5CD3-4699-BD44-E4913EF878E4}" type="presOf" srcId="{8BCB057C-FDC6-4DCF-A3AC-DC0F74D3133E}" destId="{E627AE1B-7042-40BD-9801-6D11F739C0C0}" srcOrd="0" destOrd="0" presId="urn:microsoft.com/office/officeart/2005/8/layout/hList1"/>
    <dgm:cxn modelId="{82216B96-999F-442C-BAC9-90CC67D96061}" type="presParOf" srcId="{C3ECF6B6-CAFA-4003-8840-A2E7EF9A456F}" destId="{056EDCD2-7D11-46D5-85B5-63AF20376B04}" srcOrd="0" destOrd="0" presId="urn:microsoft.com/office/officeart/2005/8/layout/hList1"/>
    <dgm:cxn modelId="{B4A36A6D-0730-40AC-B402-2C035DF70168}" type="presParOf" srcId="{056EDCD2-7D11-46D5-85B5-63AF20376B04}" destId="{EA0191FB-5268-44FC-BB66-3A68AF423C67}" srcOrd="0" destOrd="0" presId="urn:microsoft.com/office/officeart/2005/8/layout/hList1"/>
    <dgm:cxn modelId="{F7992432-F842-43BC-A956-CA25550FD022}" type="presParOf" srcId="{056EDCD2-7D11-46D5-85B5-63AF20376B04}" destId="{E627AE1B-7042-40BD-9801-6D11F739C0C0}" srcOrd="1" destOrd="0" presId="urn:microsoft.com/office/officeart/2005/8/layout/hList1"/>
    <dgm:cxn modelId="{9A767892-52C2-4894-9B94-5C0E02E933EF}" type="presParOf" srcId="{C3ECF6B6-CAFA-4003-8840-A2E7EF9A456F}" destId="{5DAF2609-1777-4E92-A1AC-298902D6CEA4}" srcOrd="1" destOrd="0" presId="urn:microsoft.com/office/officeart/2005/8/layout/hList1"/>
    <dgm:cxn modelId="{41661473-AB7A-437E-8D46-BD46775EF980}" type="presParOf" srcId="{C3ECF6B6-CAFA-4003-8840-A2E7EF9A456F}" destId="{55CCBF94-561A-41DE-A569-FC86568D6C64}" srcOrd="2" destOrd="0" presId="urn:microsoft.com/office/officeart/2005/8/layout/hList1"/>
    <dgm:cxn modelId="{182C3213-2E25-4EA6-B872-BBC4F8A6A471}" type="presParOf" srcId="{55CCBF94-561A-41DE-A569-FC86568D6C64}" destId="{4818327E-2F18-46D1-BE9C-0E53C219DA10}" srcOrd="0" destOrd="0" presId="urn:microsoft.com/office/officeart/2005/8/layout/hList1"/>
    <dgm:cxn modelId="{4A8B3931-3062-476B-952C-2343FEB86B35}" type="presParOf" srcId="{55CCBF94-561A-41DE-A569-FC86568D6C64}" destId="{E313BC2B-E703-459D-BD14-FBB92C645F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0FBE4D-620D-40CA-A099-00B56A569D43}"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66FD4B13-F356-40DD-A19F-A9FAC1036FA6}">
      <dgm:prSet/>
      <dgm:spPr>
        <a:solidFill>
          <a:srgbClr val="056731"/>
        </a:solidFill>
      </dgm:spPr>
      <dgm:t>
        <a:bodyPr/>
        <a:lstStyle/>
        <a:p>
          <a:r>
            <a:rPr lang="en-GB" i="0"/>
            <a:t>Оценка на потребностите</a:t>
          </a:r>
        </a:p>
      </dgm:t>
    </dgm:pt>
    <dgm:pt modelId="{655B75EF-A2E1-44DB-BE63-C5798489C488}" type="parTrans" cxnId="{0C7E9088-81FB-4AF2-A356-8D95999C9C48}">
      <dgm:prSet/>
      <dgm:spPr/>
      <dgm:t>
        <a:bodyPr/>
        <a:lstStyle/>
        <a:p>
          <a:endParaRPr lang="en-GB"/>
        </a:p>
      </dgm:t>
    </dgm:pt>
    <dgm:pt modelId="{A7728F0D-908D-4E54-82FC-9AEC4B1889FD}" type="sibTrans" cxnId="{0C7E9088-81FB-4AF2-A356-8D95999C9C48}">
      <dgm:prSet/>
      <dgm:spPr>
        <a:solidFill>
          <a:srgbClr val="E2E2E4"/>
        </a:solidFill>
        <a:ln>
          <a:solidFill>
            <a:schemeClr val="bg2"/>
          </a:solidFill>
        </a:ln>
      </dgm:spPr>
      <dgm:t>
        <a:bodyPr/>
        <a:lstStyle/>
        <a:p>
          <a:endParaRPr lang="en-GB"/>
        </a:p>
      </dgm:t>
    </dgm:pt>
    <dgm:pt modelId="{B1D06857-F745-4B93-A848-4A44AA061A1C}">
      <dgm:prSet/>
      <dgm:spPr>
        <a:solidFill>
          <a:srgbClr val="2BA966"/>
        </a:solidFill>
      </dgm:spPr>
      <dgm:t>
        <a:bodyPr/>
        <a:lstStyle/>
        <a:p>
          <a:r>
            <a:rPr lang="en-GB" i="0"/>
            <a:t>Подготовка на търга</a:t>
          </a:r>
          <a:endParaRPr lang="en-GB"/>
        </a:p>
      </dgm:t>
    </dgm:pt>
    <dgm:pt modelId="{468B340B-7152-47EF-BCBF-3649BB3959A6}" type="parTrans" cxnId="{C6574DEB-BBD1-4D8A-86AA-ED78B4C67773}">
      <dgm:prSet/>
      <dgm:spPr/>
      <dgm:t>
        <a:bodyPr/>
        <a:lstStyle/>
        <a:p>
          <a:endParaRPr lang="en-GB"/>
        </a:p>
      </dgm:t>
    </dgm:pt>
    <dgm:pt modelId="{3CC425BC-9B66-45B4-8D94-A4052CC4A5E2}" type="sibTrans" cxnId="{C6574DEB-BBD1-4D8A-86AA-ED78B4C67773}">
      <dgm:prSet/>
      <dgm:spPr>
        <a:solidFill>
          <a:srgbClr val="E2E2E4"/>
        </a:solidFill>
        <a:ln>
          <a:solidFill>
            <a:schemeClr val="bg2"/>
          </a:solidFill>
        </a:ln>
      </dgm:spPr>
      <dgm:t>
        <a:bodyPr/>
        <a:lstStyle/>
        <a:p>
          <a:endParaRPr lang="en-GB"/>
        </a:p>
      </dgm:t>
    </dgm:pt>
    <dgm:pt modelId="{01A0FD1E-14C2-44EF-ACCE-894DB64120FE}">
      <dgm:prSet/>
      <dgm:spPr>
        <a:solidFill>
          <a:srgbClr val="B5B900"/>
        </a:solidFill>
      </dgm:spPr>
      <dgm:t>
        <a:bodyPr/>
        <a:lstStyle/>
        <a:p>
          <a:r>
            <a:rPr lang="en-GB" i="0"/>
            <a:t>Възлагане на договор </a:t>
          </a:r>
          <a:endParaRPr lang="en-GB"/>
        </a:p>
      </dgm:t>
    </dgm:pt>
    <dgm:pt modelId="{930200A2-CE0B-4655-BCEA-1934A734FA88}" type="parTrans" cxnId="{17EA9FE5-2A26-4164-9752-0FF9AE742DBF}">
      <dgm:prSet/>
      <dgm:spPr/>
      <dgm:t>
        <a:bodyPr/>
        <a:lstStyle/>
        <a:p>
          <a:endParaRPr lang="en-GB"/>
        </a:p>
      </dgm:t>
    </dgm:pt>
    <dgm:pt modelId="{7331D5E1-F7D9-4EB7-8273-997C93913DBD}" type="sibTrans" cxnId="{17EA9FE5-2A26-4164-9752-0FF9AE742DBF}">
      <dgm:prSet/>
      <dgm:spPr>
        <a:solidFill>
          <a:srgbClr val="E2E2E4"/>
        </a:solidFill>
        <a:ln>
          <a:solidFill>
            <a:schemeClr val="bg2"/>
          </a:solidFill>
        </a:ln>
      </dgm:spPr>
      <dgm:t>
        <a:bodyPr/>
        <a:lstStyle/>
        <a:p>
          <a:endParaRPr lang="en-GB"/>
        </a:p>
      </dgm:t>
    </dgm:pt>
    <dgm:pt modelId="{175506F0-BE34-418A-8F42-E2FF4EA9B887}">
      <dgm:prSet/>
      <dgm:spPr>
        <a:solidFill>
          <a:srgbClr val="93397F"/>
        </a:solidFill>
      </dgm:spPr>
      <dgm:t>
        <a:bodyPr/>
        <a:lstStyle/>
        <a:p>
          <a:r>
            <a:rPr lang="en-GB"/>
            <a:t>Изпълнение на договора</a:t>
          </a:r>
        </a:p>
      </dgm:t>
    </dgm:pt>
    <dgm:pt modelId="{FCA12395-C547-4299-9ED5-DF2AE22E2EAE}" type="parTrans" cxnId="{B28AD568-53B9-4A9F-BDB3-8CE842A6584F}">
      <dgm:prSet/>
      <dgm:spPr/>
      <dgm:t>
        <a:bodyPr/>
        <a:lstStyle/>
        <a:p>
          <a:endParaRPr lang="en-GB"/>
        </a:p>
      </dgm:t>
    </dgm:pt>
    <dgm:pt modelId="{6B886733-0214-4B49-9213-60D4434CC27A}" type="sibTrans" cxnId="{B28AD568-53B9-4A9F-BDB3-8CE842A6584F}">
      <dgm:prSet/>
      <dgm:spPr>
        <a:solidFill>
          <a:srgbClr val="E2E2E4"/>
        </a:solidFill>
        <a:ln>
          <a:solidFill>
            <a:schemeClr val="bg2"/>
          </a:solidFill>
        </a:ln>
      </dgm:spPr>
      <dgm:t>
        <a:bodyPr/>
        <a:lstStyle/>
        <a:p>
          <a:endParaRPr lang="en-GB"/>
        </a:p>
      </dgm:t>
    </dgm:pt>
    <dgm:pt modelId="{6F16E66A-24DA-4F01-8F4F-4E19B0062B0E}">
      <dgm:prSet/>
      <dgm:spPr>
        <a:solidFill>
          <a:srgbClr val="4E4084"/>
        </a:solidFill>
      </dgm:spPr>
      <dgm:t>
        <a:bodyPr/>
        <a:lstStyle/>
        <a:p>
          <a:r>
            <a:rPr lang="en-GB"/>
            <a:t>Плащания и окончателно отчитане </a:t>
          </a:r>
        </a:p>
      </dgm:t>
    </dgm:pt>
    <dgm:pt modelId="{15EA0FDF-F921-4D51-84E2-5C6B868FFDF8}" type="parTrans" cxnId="{41B09205-75EE-4E7D-9A06-E2F9E8F803CE}">
      <dgm:prSet/>
      <dgm:spPr/>
      <dgm:t>
        <a:bodyPr/>
        <a:lstStyle/>
        <a:p>
          <a:endParaRPr lang="en-GB"/>
        </a:p>
      </dgm:t>
    </dgm:pt>
    <dgm:pt modelId="{866CC43A-02AA-4523-9513-25FC228C3760}" type="sibTrans" cxnId="{41B09205-75EE-4E7D-9A06-E2F9E8F803CE}">
      <dgm:prSet/>
      <dgm:spPr/>
      <dgm:t>
        <a:bodyPr/>
        <a:lstStyle/>
        <a:p>
          <a:endParaRPr lang="en-GB"/>
        </a:p>
      </dgm:t>
    </dgm:pt>
    <dgm:pt modelId="{CCC8F765-D33E-4E2F-81F5-20A4411CE4F5}" type="pres">
      <dgm:prSet presAssocID="{B80FBE4D-620D-40CA-A099-00B56A569D43}" presName="Name0" presStyleCnt="0">
        <dgm:presLayoutVars>
          <dgm:dir/>
          <dgm:resizeHandles val="exact"/>
        </dgm:presLayoutVars>
      </dgm:prSet>
      <dgm:spPr/>
    </dgm:pt>
    <dgm:pt modelId="{2B7561D6-4E76-43FD-BAA9-740E53FA7B31}" type="pres">
      <dgm:prSet presAssocID="{66FD4B13-F356-40DD-A19F-A9FAC1036FA6}" presName="node" presStyleLbl="node1" presStyleIdx="0" presStyleCnt="5">
        <dgm:presLayoutVars>
          <dgm:bulletEnabled val="1"/>
        </dgm:presLayoutVars>
      </dgm:prSet>
      <dgm:spPr/>
    </dgm:pt>
    <dgm:pt modelId="{96A59011-E198-493E-9D4F-E213AEA25CFF}" type="pres">
      <dgm:prSet presAssocID="{A7728F0D-908D-4E54-82FC-9AEC4B1889FD}" presName="sibTrans" presStyleLbl="sibTrans2D1" presStyleIdx="0" presStyleCnt="4"/>
      <dgm:spPr/>
    </dgm:pt>
    <dgm:pt modelId="{660E5360-3E52-4F41-9B31-084E4A3610BF}" type="pres">
      <dgm:prSet presAssocID="{A7728F0D-908D-4E54-82FC-9AEC4B1889FD}" presName="connectorText" presStyleLbl="sibTrans2D1" presStyleIdx="0" presStyleCnt="4"/>
      <dgm:spPr/>
    </dgm:pt>
    <dgm:pt modelId="{7A91F3C2-8491-434C-8BEA-15C7583CE658}" type="pres">
      <dgm:prSet presAssocID="{B1D06857-F745-4B93-A848-4A44AA061A1C}" presName="node" presStyleLbl="node1" presStyleIdx="1" presStyleCnt="5">
        <dgm:presLayoutVars>
          <dgm:bulletEnabled val="1"/>
        </dgm:presLayoutVars>
      </dgm:prSet>
      <dgm:spPr/>
    </dgm:pt>
    <dgm:pt modelId="{661B323F-9305-453D-803F-751247340C46}" type="pres">
      <dgm:prSet presAssocID="{3CC425BC-9B66-45B4-8D94-A4052CC4A5E2}" presName="sibTrans" presStyleLbl="sibTrans2D1" presStyleIdx="1" presStyleCnt="4"/>
      <dgm:spPr/>
    </dgm:pt>
    <dgm:pt modelId="{801D7B1A-ABE7-4C98-A836-4EB84A6450D9}" type="pres">
      <dgm:prSet presAssocID="{3CC425BC-9B66-45B4-8D94-A4052CC4A5E2}" presName="connectorText" presStyleLbl="sibTrans2D1" presStyleIdx="1" presStyleCnt="4"/>
      <dgm:spPr/>
    </dgm:pt>
    <dgm:pt modelId="{A22B4A2B-101A-44DF-BC35-A4048D6DB292}" type="pres">
      <dgm:prSet presAssocID="{01A0FD1E-14C2-44EF-ACCE-894DB64120FE}" presName="node" presStyleLbl="node1" presStyleIdx="2" presStyleCnt="5">
        <dgm:presLayoutVars>
          <dgm:bulletEnabled val="1"/>
        </dgm:presLayoutVars>
      </dgm:prSet>
      <dgm:spPr/>
    </dgm:pt>
    <dgm:pt modelId="{5454CF91-6A78-444B-81E2-D234E7EF4FF3}" type="pres">
      <dgm:prSet presAssocID="{7331D5E1-F7D9-4EB7-8273-997C93913DBD}" presName="sibTrans" presStyleLbl="sibTrans2D1" presStyleIdx="2" presStyleCnt="4"/>
      <dgm:spPr/>
    </dgm:pt>
    <dgm:pt modelId="{551CE429-D651-4524-A2E5-E9BF8E2AA699}" type="pres">
      <dgm:prSet presAssocID="{7331D5E1-F7D9-4EB7-8273-997C93913DBD}" presName="connectorText" presStyleLbl="sibTrans2D1" presStyleIdx="2" presStyleCnt="4"/>
      <dgm:spPr/>
    </dgm:pt>
    <dgm:pt modelId="{5F4925F0-3CC4-49FE-B197-E0DF30B338BD}" type="pres">
      <dgm:prSet presAssocID="{175506F0-BE34-418A-8F42-E2FF4EA9B887}" presName="node" presStyleLbl="node1" presStyleIdx="3" presStyleCnt="5">
        <dgm:presLayoutVars>
          <dgm:bulletEnabled val="1"/>
        </dgm:presLayoutVars>
      </dgm:prSet>
      <dgm:spPr/>
    </dgm:pt>
    <dgm:pt modelId="{6F86736D-3D79-407E-9D34-FCAFB16DD65F}" type="pres">
      <dgm:prSet presAssocID="{6B886733-0214-4B49-9213-60D4434CC27A}" presName="sibTrans" presStyleLbl="sibTrans2D1" presStyleIdx="3" presStyleCnt="4"/>
      <dgm:spPr/>
    </dgm:pt>
    <dgm:pt modelId="{22C81F9D-2292-476B-A157-F8CD123F4410}" type="pres">
      <dgm:prSet presAssocID="{6B886733-0214-4B49-9213-60D4434CC27A}" presName="connectorText" presStyleLbl="sibTrans2D1" presStyleIdx="3" presStyleCnt="4"/>
      <dgm:spPr/>
    </dgm:pt>
    <dgm:pt modelId="{DDC81AD9-6267-498E-8EE0-938DE30AE5EB}" type="pres">
      <dgm:prSet presAssocID="{6F16E66A-24DA-4F01-8F4F-4E19B0062B0E}" presName="node" presStyleLbl="node1" presStyleIdx="4" presStyleCnt="5">
        <dgm:presLayoutVars>
          <dgm:bulletEnabled val="1"/>
        </dgm:presLayoutVars>
      </dgm:prSet>
      <dgm:spPr/>
    </dgm:pt>
  </dgm:ptLst>
  <dgm:cxnLst>
    <dgm:cxn modelId="{5F5B0503-B0DA-4348-8BC6-4A1184A198E5}" type="presOf" srcId="{6B886733-0214-4B49-9213-60D4434CC27A}" destId="{6F86736D-3D79-407E-9D34-FCAFB16DD65F}" srcOrd="0" destOrd="0" presId="urn:microsoft.com/office/officeart/2005/8/layout/process1"/>
    <dgm:cxn modelId="{629E7505-FF69-44CB-8595-16090AD71676}" type="presOf" srcId="{A7728F0D-908D-4E54-82FC-9AEC4B1889FD}" destId="{660E5360-3E52-4F41-9B31-084E4A3610BF}" srcOrd="1" destOrd="0" presId="urn:microsoft.com/office/officeart/2005/8/layout/process1"/>
    <dgm:cxn modelId="{41B09205-75EE-4E7D-9A06-E2F9E8F803CE}" srcId="{B80FBE4D-620D-40CA-A099-00B56A569D43}" destId="{6F16E66A-24DA-4F01-8F4F-4E19B0062B0E}" srcOrd="4" destOrd="0" parTransId="{15EA0FDF-F921-4D51-84E2-5C6B868FFDF8}" sibTransId="{866CC43A-02AA-4523-9513-25FC228C3760}"/>
    <dgm:cxn modelId="{1AF22A1B-D901-414C-B7AE-0AA2DD8DA670}" type="presOf" srcId="{6F16E66A-24DA-4F01-8F4F-4E19B0062B0E}" destId="{DDC81AD9-6267-498E-8EE0-938DE30AE5EB}" srcOrd="0" destOrd="0" presId="urn:microsoft.com/office/officeart/2005/8/layout/process1"/>
    <dgm:cxn modelId="{3CB34F20-5216-401E-A663-C2562F6CDB1C}" type="presOf" srcId="{3CC425BC-9B66-45B4-8D94-A4052CC4A5E2}" destId="{801D7B1A-ABE7-4C98-A836-4EB84A6450D9}" srcOrd="1" destOrd="0" presId="urn:microsoft.com/office/officeart/2005/8/layout/process1"/>
    <dgm:cxn modelId="{E5DDCC60-DDB1-4A4C-BAB7-493587B2C430}" type="presOf" srcId="{175506F0-BE34-418A-8F42-E2FF4EA9B887}" destId="{5F4925F0-3CC4-49FE-B197-E0DF30B338BD}" srcOrd="0" destOrd="0" presId="urn:microsoft.com/office/officeart/2005/8/layout/process1"/>
    <dgm:cxn modelId="{B28AD568-53B9-4A9F-BDB3-8CE842A6584F}" srcId="{B80FBE4D-620D-40CA-A099-00B56A569D43}" destId="{175506F0-BE34-418A-8F42-E2FF4EA9B887}" srcOrd="3" destOrd="0" parTransId="{FCA12395-C547-4299-9ED5-DF2AE22E2EAE}" sibTransId="{6B886733-0214-4B49-9213-60D4434CC27A}"/>
    <dgm:cxn modelId="{0180F668-D1B6-4A13-8CED-17673604A258}" type="presOf" srcId="{3CC425BC-9B66-45B4-8D94-A4052CC4A5E2}" destId="{661B323F-9305-453D-803F-751247340C46}" srcOrd="0" destOrd="0" presId="urn:microsoft.com/office/officeart/2005/8/layout/process1"/>
    <dgm:cxn modelId="{4F6BF769-9369-41B7-8F02-67B446A558D6}" type="presOf" srcId="{B1D06857-F745-4B93-A848-4A44AA061A1C}" destId="{7A91F3C2-8491-434C-8BEA-15C7583CE658}" srcOrd="0" destOrd="0" presId="urn:microsoft.com/office/officeart/2005/8/layout/process1"/>
    <dgm:cxn modelId="{4C824A57-FDFA-44F5-886D-04B7D621ACB1}" type="presOf" srcId="{A7728F0D-908D-4E54-82FC-9AEC4B1889FD}" destId="{96A59011-E198-493E-9D4F-E213AEA25CFF}" srcOrd="0" destOrd="0" presId="urn:microsoft.com/office/officeart/2005/8/layout/process1"/>
    <dgm:cxn modelId="{3B4D415A-9D31-4C84-A2B7-052F33567B63}" type="presOf" srcId="{B80FBE4D-620D-40CA-A099-00B56A569D43}" destId="{CCC8F765-D33E-4E2F-81F5-20A4411CE4F5}" srcOrd="0" destOrd="0" presId="urn:microsoft.com/office/officeart/2005/8/layout/process1"/>
    <dgm:cxn modelId="{0C7E9088-81FB-4AF2-A356-8D95999C9C48}" srcId="{B80FBE4D-620D-40CA-A099-00B56A569D43}" destId="{66FD4B13-F356-40DD-A19F-A9FAC1036FA6}" srcOrd="0" destOrd="0" parTransId="{655B75EF-A2E1-44DB-BE63-C5798489C488}" sibTransId="{A7728F0D-908D-4E54-82FC-9AEC4B1889FD}"/>
    <dgm:cxn modelId="{38E5068B-4F38-4EB1-8488-2BC8E12BA1A7}" type="presOf" srcId="{01A0FD1E-14C2-44EF-ACCE-894DB64120FE}" destId="{A22B4A2B-101A-44DF-BC35-A4048D6DB292}" srcOrd="0" destOrd="0" presId="urn:microsoft.com/office/officeart/2005/8/layout/process1"/>
    <dgm:cxn modelId="{17EA9FE5-2A26-4164-9752-0FF9AE742DBF}" srcId="{B80FBE4D-620D-40CA-A099-00B56A569D43}" destId="{01A0FD1E-14C2-44EF-ACCE-894DB64120FE}" srcOrd="2" destOrd="0" parTransId="{930200A2-CE0B-4655-BCEA-1934A734FA88}" sibTransId="{7331D5E1-F7D9-4EB7-8273-997C93913DBD}"/>
    <dgm:cxn modelId="{3A90D8E7-F091-489F-8EAE-7C9AB8656815}" type="presOf" srcId="{7331D5E1-F7D9-4EB7-8273-997C93913DBD}" destId="{5454CF91-6A78-444B-81E2-D234E7EF4FF3}" srcOrd="0" destOrd="0" presId="urn:microsoft.com/office/officeart/2005/8/layout/process1"/>
    <dgm:cxn modelId="{C6574DEB-BBD1-4D8A-86AA-ED78B4C67773}" srcId="{B80FBE4D-620D-40CA-A099-00B56A569D43}" destId="{B1D06857-F745-4B93-A848-4A44AA061A1C}" srcOrd="1" destOrd="0" parTransId="{468B340B-7152-47EF-BCBF-3649BB3959A6}" sibTransId="{3CC425BC-9B66-45B4-8D94-A4052CC4A5E2}"/>
    <dgm:cxn modelId="{B21851EE-628A-4EFC-AECF-D811181439F8}" type="presOf" srcId="{66FD4B13-F356-40DD-A19F-A9FAC1036FA6}" destId="{2B7561D6-4E76-43FD-BAA9-740E53FA7B31}" srcOrd="0" destOrd="0" presId="urn:microsoft.com/office/officeart/2005/8/layout/process1"/>
    <dgm:cxn modelId="{8DFC0EF1-226A-409D-98E7-3D800B997E7B}" type="presOf" srcId="{7331D5E1-F7D9-4EB7-8273-997C93913DBD}" destId="{551CE429-D651-4524-A2E5-E9BF8E2AA699}" srcOrd="1" destOrd="0" presId="urn:microsoft.com/office/officeart/2005/8/layout/process1"/>
    <dgm:cxn modelId="{5CED05F4-F89E-497D-80F4-25601DA133BA}" type="presOf" srcId="{6B886733-0214-4B49-9213-60D4434CC27A}" destId="{22C81F9D-2292-476B-A157-F8CD123F4410}" srcOrd="1" destOrd="0" presId="urn:microsoft.com/office/officeart/2005/8/layout/process1"/>
    <dgm:cxn modelId="{07231DE9-DB58-4E63-B288-D29F19E2E353}" type="presParOf" srcId="{CCC8F765-D33E-4E2F-81F5-20A4411CE4F5}" destId="{2B7561D6-4E76-43FD-BAA9-740E53FA7B31}" srcOrd="0" destOrd="0" presId="urn:microsoft.com/office/officeart/2005/8/layout/process1"/>
    <dgm:cxn modelId="{456F5814-DA04-4607-95B8-32DC7ADAA7A6}" type="presParOf" srcId="{CCC8F765-D33E-4E2F-81F5-20A4411CE4F5}" destId="{96A59011-E198-493E-9D4F-E213AEA25CFF}" srcOrd="1" destOrd="0" presId="urn:microsoft.com/office/officeart/2005/8/layout/process1"/>
    <dgm:cxn modelId="{4442D8D6-BCF1-46CD-BB2B-FAA7FD6C3EAE}" type="presParOf" srcId="{96A59011-E198-493E-9D4F-E213AEA25CFF}" destId="{660E5360-3E52-4F41-9B31-084E4A3610BF}" srcOrd="0" destOrd="0" presId="urn:microsoft.com/office/officeart/2005/8/layout/process1"/>
    <dgm:cxn modelId="{DD89BBC9-5513-4E06-AF41-6C2A759366A3}" type="presParOf" srcId="{CCC8F765-D33E-4E2F-81F5-20A4411CE4F5}" destId="{7A91F3C2-8491-434C-8BEA-15C7583CE658}" srcOrd="2" destOrd="0" presId="urn:microsoft.com/office/officeart/2005/8/layout/process1"/>
    <dgm:cxn modelId="{9230C145-FC31-4109-9D18-CCA691C52BBD}" type="presParOf" srcId="{CCC8F765-D33E-4E2F-81F5-20A4411CE4F5}" destId="{661B323F-9305-453D-803F-751247340C46}" srcOrd="3" destOrd="0" presId="urn:microsoft.com/office/officeart/2005/8/layout/process1"/>
    <dgm:cxn modelId="{B0B1C5D8-9BF6-4C08-83EF-DE3E58C58FDF}" type="presParOf" srcId="{661B323F-9305-453D-803F-751247340C46}" destId="{801D7B1A-ABE7-4C98-A836-4EB84A6450D9}" srcOrd="0" destOrd="0" presId="urn:microsoft.com/office/officeart/2005/8/layout/process1"/>
    <dgm:cxn modelId="{C2931AC5-8D99-46F1-B898-D4623DA2D66A}" type="presParOf" srcId="{CCC8F765-D33E-4E2F-81F5-20A4411CE4F5}" destId="{A22B4A2B-101A-44DF-BC35-A4048D6DB292}" srcOrd="4" destOrd="0" presId="urn:microsoft.com/office/officeart/2005/8/layout/process1"/>
    <dgm:cxn modelId="{A54B870C-0E75-4E0D-A181-918844B245D7}" type="presParOf" srcId="{CCC8F765-D33E-4E2F-81F5-20A4411CE4F5}" destId="{5454CF91-6A78-444B-81E2-D234E7EF4FF3}" srcOrd="5" destOrd="0" presId="urn:microsoft.com/office/officeart/2005/8/layout/process1"/>
    <dgm:cxn modelId="{8BC94B11-1A27-4CCA-9435-65AF4C52D1EC}" type="presParOf" srcId="{5454CF91-6A78-444B-81E2-D234E7EF4FF3}" destId="{551CE429-D651-4524-A2E5-E9BF8E2AA699}" srcOrd="0" destOrd="0" presId="urn:microsoft.com/office/officeart/2005/8/layout/process1"/>
    <dgm:cxn modelId="{9AE60A71-BCAF-4FB0-927B-04751FB61645}" type="presParOf" srcId="{CCC8F765-D33E-4E2F-81F5-20A4411CE4F5}" destId="{5F4925F0-3CC4-49FE-B197-E0DF30B338BD}" srcOrd="6" destOrd="0" presId="urn:microsoft.com/office/officeart/2005/8/layout/process1"/>
    <dgm:cxn modelId="{7665D185-65DD-4E38-B785-5F1E86A9E927}" type="presParOf" srcId="{CCC8F765-D33E-4E2F-81F5-20A4411CE4F5}" destId="{6F86736D-3D79-407E-9D34-FCAFB16DD65F}" srcOrd="7" destOrd="0" presId="urn:microsoft.com/office/officeart/2005/8/layout/process1"/>
    <dgm:cxn modelId="{7DCCB7D4-F9D1-46C2-8904-4FA5D4DEC6BC}" type="presParOf" srcId="{6F86736D-3D79-407E-9D34-FCAFB16DD65F}" destId="{22C81F9D-2292-476B-A157-F8CD123F4410}" srcOrd="0" destOrd="0" presId="urn:microsoft.com/office/officeart/2005/8/layout/process1"/>
    <dgm:cxn modelId="{4CF5B082-6C53-47FF-B0AD-CF1ED5DC2814}" type="presParOf" srcId="{CCC8F765-D33E-4E2F-81F5-20A4411CE4F5}" destId="{DDC81AD9-6267-498E-8EE0-938DE30AE5EB}"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F3A19EB-4BE0-408A-9042-787D5D78ACD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9987968B-39B5-4C70-84BC-8BC96B06D42C}">
      <dgm:prSet/>
      <dgm:spPr>
        <a:solidFill>
          <a:srgbClr val="2AAC62"/>
        </a:solidFill>
      </dgm:spPr>
      <dgm:t>
        <a:bodyPr/>
        <a:lstStyle/>
        <a:p>
          <a:r>
            <a:rPr lang="en-GB" i="0"/>
            <a:t>Проект с висок риск от корупция, измама или слабо управление и ръководство</a:t>
          </a:r>
          <a:endParaRPr lang="en-GB"/>
        </a:p>
      </dgm:t>
    </dgm:pt>
    <dgm:pt modelId="{7BF1F6DA-2F1F-420F-8D7B-6BA787D719C8}" type="parTrans" cxnId="{540F7820-8F3A-498B-ADF9-7B9AEE5F5F43}">
      <dgm:prSet/>
      <dgm:spPr/>
      <dgm:t>
        <a:bodyPr/>
        <a:lstStyle/>
        <a:p>
          <a:endParaRPr lang="en-GB"/>
        </a:p>
      </dgm:t>
    </dgm:pt>
    <dgm:pt modelId="{F4BC015C-3292-4489-9EE2-AD53F617F168}" type="sibTrans" cxnId="{540F7820-8F3A-498B-ADF9-7B9AEE5F5F43}">
      <dgm:prSet/>
      <dgm:spPr/>
      <dgm:t>
        <a:bodyPr/>
        <a:lstStyle/>
        <a:p>
          <a:endParaRPr lang="en-GB"/>
        </a:p>
      </dgm:t>
    </dgm:pt>
    <dgm:pt modelId="{555CD952-710A-49BB-B3F6-B30D9AA19DE4}">
      <dgm:prSet/>
      <dgm:spPr>
        <a:solidFill>
          <a:srgbClr val="9D4975"/>
        </a:solidFill>
      </dgm:spPr>
      <dgm:t>
        <a:bodyPr/>
        <a:lstStyle/>
        <a:p>
          <a:r>
            <a:rPr lang="en-GB" i="0"/>
            <a:t>Проект с висока парична стойност</a:t>
          </a:r>
          <a:endParaRPr lang="en-GB"/>
        </a:p>
      </dgm:t>
    </dgm:pt>
    <dgm:pt modelId="{68BF7E04-7C2C-4CCC-998F-3CB18F3DAEB0}" type="parTrans" cxnId="{24757176-E233-40A6-BD99-4F9289C70FFC}">
      <dgm:prSet/>
      <dgm:spPr/>
      <dgm:t>
        <a:bodyPr/>
        <a:lstStyle/>
        <a:p>
          <a:endParaRPr lang="en-GB"/>
        </a:p>
      </dgm:t>
    </dgm:pt>
    <dgm:pt modelId="{173C7051-18F5-4F5D-BD70-F87EF12FC830}" type="sibTrans" cxnId="{24757176-E233-40A6-BD99-4F9289C70FFC}">
      <dgm:prSet/>
      <dgm:spPr/>
      <dgm:t>
        <a:bodyPr/>
        <a:lstStyle/>
        <a:p>
          <a:endParaRPr lang="en-GB"/>
        </a:p>
      </dgm:t>
    </dgm:pt>
    <dgm:pt modelId="{CF54333F-8ED2-4E81-B829-4759000B5C48}">
      <dgm:prSet/>
      <dgm:spPr>
        <a:solidFill>
          <a:srgbClr val="4A90E2"/>
        </a:solidFill>
      </dgm:spPr>
      <dgm:t>
        <a:bodyPr/>
        <a:lstStyle/>
        <a:p>
          <a:r>
            <a:rPr lang="en-GB" i="0"/>
            <a:t>Технически сложен проект</a:t>
          </a:r>
          <a:endParaRPr lang="en-GB"/>
        </a:p>
      </dgm:t>
    </dgm:pt>
    <dgm:pt modelId="{B152D7B6-6EF0-4D55-9387-47A1DC99EDAE}" type="parTrans" cxnId="{F06B8F80-5E54-4A6B-8312-7F3AD3FBD817}">
      <dgm:prSet/>
      <dgm:spPr/>
      <dgm:t>
        <a:bodyPr/>
        <a:lstStyle/>
        <a:p>
          <a:endParaRPr lang="en-GB"/>
        </a:p>
      </dgm:t>
    </dgm:pt>
    <dgm:pt modelId="{1B141D22-8ECD-45A7-BC5C-955AFE5E8B45}" type="sibTrans" cxnId="{F06B8F80-5E54-4A6B-8312-7F3AD3FBD817}">
      <dgm:prSet/>
      <dgm:spPr/>
      <dgm:t>
        <a:bodyPr/>
        <a:lstStyle/>
        <a:p>
          <a:endParaRPr lang="en-GB"/>
        </a:p>
      </dgm:t>
    </dgm:pt>
    <dgm:pt modelId="{F7FD6D26-0656-43D6-9AD8-D1C79E4CE219}">
      <dgm:prSet/>
      <dgm:spPr>
        <a:solidFill>
          <a:srgbClr val="875BDF"/>
        </a:solidFill>
      </dgm:spPr>
      <dgm:t>
        <a:bodyPr/>
        <a:lstStyle/>
        <a:p>
          <a:r>
            <a:rPr lang="en-GB" i="0"/>
            <a:t>Проектът все още не е възложен  </a:t>
          </a:r>
          <a:endParaRPr lang="en-GB"/>
        </a:p>
      </dgm:t>
    </dgm:pt>
    <dgm:pt modelId="{FEEBD7A1-9803-4857-B5AF-780C39A8230F}" type="parTrans" cxnId="{6D9CDA5D-EDC8-4637-BC0B-FAB8EC2793C9}">
      <dgm:prSet/>
      <dgm:spPr/>
      <dgm:t>
        <a:bodyPr/>
        <a:lstStyle/>
        <a:p>
          <a:endParaRPr lang="en-GB"/>
        </a:p>
      </dgm:t>
    </dgm:pt>
    <dgm:pt modelId="{E2ABBC21-15D6-4168-A445-740A4EC17DD6}" type="sibTrans" cxnId="{6D9CDA5D-EDC8-4637-BC0B-FAB8EC2793C9}">
      <dgm:prSet/>
      <dgm:spPr/>
      <dgm:t>
        <a:bodyPr/>
        <a:lstStyle/>
        <a:p>
          <a:endParaRPr lang="en-GB"/>
        </a:p>
      </dgm:t>
    </dgm:pt>
    <dgm:pt modelId="{2D8818DC-ADAC-44E9-AA74-3199BA06AAE5}">
      <dgm:prSet/>
      <dgm:spPr>
        <a:solidFill>
          <a:srgbClr val="0000FF"/>
        </a:solidFill>
      </dgm:spPr>
      <dgm:t>
        <a:bodyPr/>
        <a:lstStyle/>
        <a:p>
          <a:r>
            <a:rPr lang="en-GB" i="0"/>
            <a:t>Капацитет и желание на бенефициера</a:t>
          </a:r>
          <a:endParaRPr lang="en-GB"/>
        </a:p>
      </dgm:t>
    </dgm:pt>
    <dgm:pt modelId="{B19D7005-460E-4C95-AC4D-D1E0C7C65EEE}" type="parTrans" cxnId="{CC4604AE-4274-433E-A3F3-9CD77B2500D6}">
      <dgm:prSet/>
      <dgm:spPr/>
      <dgm:t>
        <a:bodyPr/>
        <a:lstStyle/>
        <a:p>
          <a:endParaRPr lang="en-GB"/>
        </a:p>
      </dgm:t>
    </dgm:pt>
    <dgm:pt modelId="{843B9638-E185-4E45-8221-9D364FE833FB}" type="sibTrans" cxnId="{CC4604AE-4274-433E-A3F3-9CD77B2500D6}">
      <dgm:prSet/>
      <dgm:spPr/>
      <dgm:t>
        <a:bodyPr/>
        <a:lstStyle/>
        <a:p>
          <a:endParaRPr lang="en-GB"/>
        </a:p>
      </dgm:t>
    </dgm:pt>
    <dgm:pt modelId="{A677D54C-C743-4DDD-9217-C97686DE0C87}">
      <dgm:prSet/>
      <dgm:spPr>
        <a:solidFill>
          <a:srgbClr val="FFB300"/>
        </a:solidFill>
      </dgm:spPr>
      <dgm:t>
        <a:bodyPr/>
        <a:lstStyle/>
        <a:p>
          <a:r>
            <a:rPr lang="en-GB" i="0" dirty="0" err="1"/>
            <a:t>Проект</a:t>
          </a:r>
          <a:r>
            <a:rPr lang="en-GB" i="0" dirty="0"/>
            <a:t> с </a:t>
          </a:r>
          <a:r>
            <a:rPr lang="en-GB" i="0" dirty="0" err="1"/>
            <a:t>голямо</a:t>
          </a:r>
          <a:r>
            <a:rPr lang="en-GB" i="0" dirty="0"/>
            <a:t> </a:t>
          </a:r>
          <a:r>
            <a:rPr lang="en-GB" i="0" dirty="0" err="1"/>
            <a:t>значение</a:t>
          </a:r>
          <a:r>
            <a:rPr lang="en-GB" i="0" dirty="0"/>
            <a:t> </a:t>
          </a:r>
          <a:r>
            <a:rPr lang="en-GB" i="0" dirty="0" err="1"/>
            <a:t>за</a:t>
          </a:r>
          <a:r>
            <a:rPr lang="en-GB" i="0" dirty="0"/>
            <a:t> </a:t>
          </a:r>
          <a:r>
            <a:rPr lang="en-GB" i="0" dirty="0" err="1"/>
            <a:t>политиката</a:t>
          </a:r>
          <a:r>
            <a:rPr lang="en-GB" i="0" dirty="0"/>
            <a:t> и </a:t>
          </a:r>
          <a:r>
            <a:rPr lang="en-GB" i="0" dirty="0" err="1"/>
            <a:t>въздействие</a:t>
          </a:r>
          <a:r>
            <a:rPr lang="en-GB" i="0" dirty="0"/>
            <a:t> </a:t>
          </a:r>
          <a:r>
            <a:rPr lang="en-GB" i="0" dirty="0" err="1"/>
            <a:t>върху</a:t>
          </a:r>
          <a:r>
            <a:rPr lang="en-GB" i="0" dirty="0"/>
            <a:t> </a:t>
          </a:r>
          <a:r>
            <a:rPr lang="en-GB" i="0" dirty="0" err="1"/>
            <a:t>общността</a:t>
          </a:r>
          <a:endParaRPr lang="en-GB" dirty="0"/>
        </a:p>
      </dgm:t>
    </dgm:pt>
    <dgm:pt modelId="{F4B7B715-3D8C-4BF6-9C0E-85D977945AD7}" type="parTrans" cxnId="{4923DD9F-BE18-451F-A92B-E1C7FE462048}">
      <dgm:prSet/>
      <dgm:spPr/>
      <dgm:t>
        <a:bodyPr/>
        <a:lstStyle/>
        <a:p>
          <a:endParaRPr lang="en-GB"/>
        </a:p>
      </dgm:t>
    </dgm:pt>
    <dgm:pt modelId="{EFF9CC1F-3FB5-4CE3-BC96-E4D26A183F8F}" type="sibTrans" cxnId="{4923DD9F-BE18-451F-A92B-E1C7FE462048}">
      <dgm:prSet/>
      <dgm:spPr/>
      <dgm:t>
        <a:bodyPr/>
        <a:lstStyle/>
        <a:p>
          <a:endParaRPr lang="en-GB"/>
        </a:p>
      </dgm:t>
    </dgm:pt>
    <dgm:pt modelId="{EE376230-8086-423F-8A31-8C6772EB5547}" type="pres">
      <dgm:prSet presAssocID="{EF3A19EB-4BE0-408A-9042-787D5D78ACD5}" presName="diagram" presStyleCnt="0">
        <dgm:presLayoutVars>
          <dgm:dir/>
          <dgm:resizeHandles val="exact"/>
        </dgm:presLayoutVars>
      </dgm:prSet>
      <dgm:spPr/>
    </dgm:pt>
    <dgm:pt modelId="{55EC005C-C1FA-4D96-9871-233B86E20B70}" type="pres">
      <dgm:prSet presAssocID="{9987968B-39B5-4C70-84BC-8BC96B06D42C}" presName="node" presStyleLbl="node1" presStyleIdx="0" presStyleCnt="6">
        <dgm:presLayoutVars>
          <dgm:bulletEnabled val="1"/>
        </dgm:presLayoutVars>
      </dgm:prSet>
      <dgm:spPr/>
    </dgm:pt>
    <dgm:pt modelId="{F3073320-EA8F-4595-ACDF-62852548D804}" type="pres">
      <dgm:prSet presAssocID="{F4BC015C-3292-4489-9EE2-AD53F617F168}" presName="sibTrans" presStyleCnt="0"/>
      <dgm:spPr/>
    </dgm:pt>
    <dgm:pt modelId="{DD7DE56F-0830-4481-9353-04E2B9DD0BD1}" type="pres">
      <dgm:prSet presAssocID="{555CD952-710A-49BB-B3F6-B30D9AA19DE4}" presName="node" presStyleLbl="node1" presStyleIdx="1" presStyleCnt="6">
        <dgm:presLayoutVars>
          <dgm:bulletEnabled val="1"/>
        </dgm:presLayoutVars>
      </dgm:prSet>
      <dgm:spPr/>
    </dgm:pt>
    <dgm:pt modelId="{D30F7486-3C25-4D6B-9E21-1E3CC6D31536}" type="pres">
      <dgm:prSet presAssocID="{173C7051-18F5-4F5D-BD70-F87EF12FC830}" presName="sibTrans" presStyleCnt="0"/>
      <dgm:spPr/>
    </dgm:pt>
    <dgm:pt modelId="{1CCD3EA3-D4D4-4FBC-9BC8-EE6D0382CCE5}" type="pres">
      <dgm:prSet presAssocID="{CF54333F-8ED2-4E81-B829-4759000B5C48}" presName="node" presStyleLbl="node1" presStyleIdx="2" presStyleCnt="6">
        <dgm:presLayoutVars>
          <dgm:bulletEnabled val="1"/>
        </dgm:presLayoutVars>
      </dgm:prSet>
      <dgm:spPr/>
    </dgm:pt>
    <dgm:pt modelId="{BC383157-1073-42E4-8D93-2969A3B9CF15}" type="pres">
      <dgm:prSet presAssocID="{1B141D22-8ECD-45A7-BC5C-955AFE5E8B45}" presName="sibTrans" presStyleCnt="0"/>
      <dgm:spPr/>
    </dgm:pt>
    <dgm:pt modelId="{C159EF2B-C336-4AE6-A727-A85E4C07BEB1}" type="pres">
      <dgm:prSet presAssocID="{F7FD6D26-0656-43D6-9AD8-D1C79E4CE219}" presName="node" presStyleLbl="node1" presStyleIdx="3" presStyleCnt="6">
        <dgm:presLayoutVars>
          <dgm:bulletEnabled val="1"/>
        </dgm:presLayoutVars>
      </dgm:prSet>
      <dgm:spPr/>
    </dgm:pt>
    <dgm:pt modelId="{485F97C1-8637-40C6-B7A6-7E9208EE500C}" type="pres">
      <dgm:prSet presAssocID="{E2ABBC21-15D6-4168-A445-740A4EC17DD6}" presName="sibTrans" presStyleCnt="0"/>
      <dgm:spPr/>
    </dgm:pt>
    <dgm:pt modelId="{C92F6410-9301-406C-9372-AF674576E43F}" type="pres">
      <dgm:prSet presAssocID="{2D8818DC-ADAC-44E9-AA74-3199BA06AAE5}" presName="node" presStyleLbl="node1" presStyleIdx="4" presStyleCnt="6">
        <dgm:presLayoutVars>
          <dgm:bulletEnabled val="1"/>
        </dgm:presLayoutVars>
      </dgm:prSet>
      <dgm:spPr/>
    </dgm:pt>
    <dgm:pt modelId="{499247AF-73FE-4C58-83F3-AF3D58BE2A1F}" type="pres">
      <dgm:prSet presAssocID="{843B9638-E185-4E45-8221-9D364FE833FB}" presName="sibTrans" presStyleCnt="0"/>
      <dgm:spPr/>
    </dgm:pt>
    <dgm:pt modelId="{A8069853-72A2-43BC-878B-B6D19A4ED1A1}" type="pres">
      <dgm:prSet presAssocID="{A677D54C-C743-4DDD-9217-C97686DE0C87}" presName="node" presStyleLbl="node1" presStyleIdx="5" presStyleCnt="6">
        <dgm:presLayoutVars>
          <dgm:bulletEnabled val="1"/>
        </dgm:presLayoutVars>
      </dgm:prSet>
      <dgm:spPr/>
    </dgm:pt>
  </dgm:ptLst>
  <dgm:cxnLst>
    <dgm:cxn modelId="{E14F2402-F30B-4523-AFB2-C90245660EF3}" type="presOf" srcId="{A677D54C-C743-4DDD-9217-C97686DE0C87}" destId="{A8069853-72A2-43BC-878B-B6D19A4ED1A1}" srcOrd="0" destOrd="0" presId="urn:microsoft.com/office/officeart/2005/8/layout/default"/>
    <dgm:cxn modelId="{540F7820-8F3A-498B-ADF9-7B9AEE5F5F43}" srcId="{EF3A19EB-4BE0-408A-9042-787D5D78ACD5}" destId="{9987968B-39B5-4C70-84BC-8BC96B06D42C}" srcOrd="0" destOrd="0" parTransId="{7BF1F6DA-2F1F-420F-8D7B-6BA787D719C8}" sibTransId="{F4BC015C-3292-4489-9EE2-AD53F617F168}"/>
    <dgm:cxn modelId="{DA704037-53FF-415A-8CD5-FA68E9AD0FD4}" type="presOf" srcId="{EF3A19EB-4BE0-408A-9042-787D5D78ACD5}" destId="{EE376230-8086-423F-8A31-8C6772EB5547}" srcOrd="0" destOrd="0" presId="urn:microsoft.com/office/officeart/2005/8/layout/default"/>
    <dgm:cxn modelId="{1926363B-716C-494C-B700-AEBF39DF2138}" type="presOf" srcId="{CF54333F-8ED2-4E81-B829-4759000B5C48}" destId="{1CCD3EA3-D4D4-4FBC-9BC8-EE6D0382CCE5}" srcOrd="0" destOrd="0" presId="urn:microsoft.com/office/officeart/2005/8/layout/default"/>
    <dgm:cxn modelId="{6D9CDA5D-EDC8-4637-BC0B-FAB8EC2793C9}" srcId="{EF3A19EB-4BE0-408A-9042-787D5D78ACD5}" destId="{F7FD6D26-0656-43D6-9AD8-D1C79E4CE219}" srcOrd="3" destOrd="0" parTransId="{FEEBD7A1-9803-4857-B5AF-780C39A8230F}" sibTransId="{E2ABBC21-15D6-4168-A445-740A4EC17DD6}"/>
    <dgm:cxn modelId="{24757176-E233-40A6-BD99-4F9289C70FFC}" srcId="{EF3A19EB-4BE0-408A-9042-787D5D78ACD5}" destId="{555CD952-710A-49BB-B3F6-B30D9AA19DE4}" srcOrd="1" destOrd="0" parTransId="{68BF7E04-7C2C-4CCC-998F-3CB18F3DAEB0}" sibTransId="{173C7051-18F5-4F5D-BD70-F87EF12FC830}"/>
    <dgm:cxn modelId="{F06B8F80-5E54-4A6B-8312-7F3AD3FBD817}" srcId="{EF3A19EB-4BE0-408A-9042-787D5D78ACD5}" destId="{CF54333F-8ED2-4E81-B829-4759000B5C48}" srcOrd="2" destOrd="0" parTransId="{B152D7B6-6EF0-4D55-9387-47A1DC99EDAE}" sibTransId="{1B141D22-8ECD-45A7-BC5C-955AFE5E8B45}"/>
    <dgm:cxn modelId="{4923DD9F-BE18-451F-A92B-E1C7FE462048}" srcId="{EF3A19EB-4BE0-408A-9042-787D5D78ACD5}" destId="{A677D54C-C743-4DDD-9217-C97686DE0C87}" srcOrd="5" destOrd="0" parTransId="{F4B7B715-3D8C-4BF6-9C0E-85D977945AD7}" sibTransId="{EFF9CC1F-3FB5-4CE3-BC96-E4D26A183F8F}"/>
    <dgm:cxn modelId="{CC4604AE-4274-433E-A3F3-9CD77B2500D6}" srcId="{EF3A19EB-4BE0-408A-9042-787D5D78ACD5}" destId="{2D8818DC-ADAC-44E9-AA74-3199BA06AAE5}" srcOrd="4" destOrd="0" parTransId="{B19D7005-460E-4C95-AC4D-D1E0C7C65EEE}" sibTransId="{843B9638-E185-4E45-8221-9D364FE833FB}"/>
    <dgm:cxn modelId="{644EA4C2-1719-48FD-B6B6-39A89CF7FFA0}" type="presOf" srcId="{555CD952-710A-49BB-B3F6-B30D9AA19DE4}" destId="{DD7DE56F-0830-4481-9353-04E2B9DD0BD1}" srcOrd="0" destOrd="0" presId="urn:microsoft.com/office/officeart/2005/8/layout/default"/>
    <dgm:cxn modelId="{56B9A0DB-F899-451A-AC66-E3DBAFB6A06E}" type="presOf" srcId="{2D8818DC-ADAC-44E9-AA74-3199BA06AAE5}" destId="{C92F6410-9301-406C-9372-AF674576E43F}" srcOrd="0" destOrd="0" presId="urn:microsoft.com/office/officeart/2005/8/layout/default"/>
    <dgm:cxn modelId="{DD598FDD-2EF0-4188-86A2-5DF18FE34C7D}" type="presOf" srcId="{F7FD6D26-0656-43D6-9AD8-D1C79E4CE219}" destId="{C159EF2B-C336-4AE6-A727-A85E4C07BEB1}" srcOrd="0" destOrd="0" presId="urn:microsoft.com/office/officeart/2005/8/layout/default"/>
    <dgm:cxn modelId="{6C70DEFB-C2AE-4858-BAFD-514E13AB9095}" type="presOf" srcId="{9987968B-39B5-4C70-84BC-8BC96B06D42C}" destId="{55EC005C-C1FA-4D96-9871-233B86E20B70}" srcOrd="0" destOrd="0" presId="urn:microsoft.com/office/officeart/2005/8/layout/default"/>
    <dgm:cxn modelId="{DA178CBF-FE5C-4319-979F-6A577404F8EB}" type="presParOf" srcId="{EE376230-8086-423F-8A31-8C6772EB5547}" destId="{55EC005C-C1FA-4D96-9871-233B86E20B70}" srcOrd="0" destOrd="0" presId="urn:microsoft.com/office/officeart/2005/8/layout/default"/>
    <dgm:cxn modelId="{0E632C7D-E332-4A8B-A0CD-AB883F1C53A8}" type="presParOf" srcId="{EE376230-8086-423F-8A31-8C6772EB5547}" destId="{F3073320-EA8F-4595-ACDF-62852548D804}" srcOrd="1" destOrd="0" presId="urn:microsoft.com/office/officeart/2005/8/layout/default"/>
    <dgm:cxn modelId="{7969A8F3-71AB-47C1-BEE8-FA4BA89ECF23}" type="presParOf" srcId="{EE376230-8086-423F-8A31-8C6772EB5547}" destId="{DD7DE56F-0830-4481-9353-04E2B9DD0BD1}" srcOrd="2" destOrd="0" presId="urn:microsoft.com/office/officeart/2005/8/layout/default"/>
    <dgm:cxn modelId="{5A1A4CD0-40F2-4088-8104-551B9129C2CA}" type="presParOf" srcId="{EE376230-8086-423F-8A31-8C6772EB5547}" destId="{D30F7486-3C25-4D6B-9E21-1E3CC6D31536}" srcOrd="3" destOrd="0" presId="urn:microsoft.com/office/officeart/2005/8/layout/default"/>
    <dgm:cxn modelId="{F8AEBA29-BC0C-4076-BBDB-996295672864}" type="presParOf" srcId="{EE376230-8086-423F-8A31-8C6772EB5547}" destId="{1CCD3EA3-D4D4-4FBC-9BC8-EE6D0382CCE5}" srcOrd="4" destOrd="0" presId="urn:microsoft.com/office/officeart/2005/8/layout/default"/>
    <dgm:cxn modelId="{9889373F-E0CA-4E96-A37F-CE1287DAB449}" type="presParOf" srcId="{EE376230-8086-423F-8A31-8C6772EB5547}" destId="{BC383157-1073-42E4-8D93-2969A3B9CF15}" srcOrd="5" destOrd="0" presId="urn:microsoft.com/office/officeart/2005/8/layout/default"/>
    <dgm:cxn modelId="{0D277E47-3E29-4822-A573-2DB1AD6FF528}" type="presParOf" srcId="{EE376230-8086-423F-8A31-8C6772EB5547}" destId="{C159EF2B-C336-4AE6-A727-A85E4C07BEB1}" srcOrd="6" destOrd="0" presId="urn:microsoft.com/office/officeart/2005/8/layout/default"/>
    <dgm:cxn modelId="{19E6DEA1-7EA6-4A58-80E9-30B13200BBF5}" type="presParOf" srcId="{EE376230-8086-423F-8A31-8C6772EB5547}" destId="{485F97C1-8637-40C6-B7A6-7E9208EE500C}" srcOrd="7" destOrd="0" presId="urn:microsoft.com/office/officeart/2005/8/layout/default"/>
    <dgm:cxn modelId="{7E6BC8FE-E0F5-48A8-84DA-04DA0269A3BA}" type="presParOf" srcId="{EE376230-8086-423F-8A31-8C6772EB5547}" destId="{C92F6410-9301-406C-9372-AF674576E43F}" srcOrd="8" destOrd="0" presId="urn:microsoft.com/office/officeart/2005/8/layout/default"/>
    <dgm:cxn modelId="{992201E3-38F6-4E66-AA05-62C9E654B280}" type="presParOf" srcId="{EE376230-8086-423F-8A31-8C6772EB5547}" destId="{499247AF-73FE-4C58-83F3-AF3D58BE2A1F}" srcOrd="9" destOrd="0" presId="urn:microsoft.com/office/officeart/2005/8/layout/default"/>
    <dgm:cxn modelId="{890AFD2D-3FD1-45CA-B0D8-86E1301E1EDD}" type="presParOf" srcId="{EE376230-8086-423F-8A31-8C6772EB5547}" destId="{A8069853-72A2-43BC-878B-B6D19A4ED1A1}"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27F9D9B-C9D5-4D29-AF3B-B2B18B32355C}"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GB"/>
        </a:p>
      </dgm:t>
    </dgm:pt>
    <dgm:pt modelId="{4D4D905F-919C-4A2B-B4A8-0DC60B0CE28F}">
      <dgm:prSet/>
      <dgm:spPr>
        <a:solidFill>
          <a:srgbClr val="00796B"/>
        </a:solidFill>
      </dgm:spPr>
      <dgm:t>
        <a:bodyPr/>
        <a:lstStyle/>
        <a:p>
          <a:r>
            <a:rPr lang="en-GB" i="0"/>
            <a:t>Експертиза в областта на обществените поръчки</a:t>
          </a:r>
          <a:endParaRPr lang="en-GB"/>
        </a:p>
      </dgm:t>
    </dgm:pt>
    <dgm:pt modelId="{D1258B24-1611-4067-9600-AC7272A5AD7B}" type="parTrans" cxnId="{0F1BEF7C-995F-498D-B288-CB3F08EC89B8}">
      <dgm:prSet/>
      <dgm:spPr/>
      <dgm:t>
        <a:bodyPr/>
        <a:lstStyle/>
        <a:p>
          <a:endParaRPr lang="en-GB"/>
        </a:p>
      </dgm:t>
    </dgm:pt>
    <dgm:pt modelId="{F4C0953B-6A1F-481E-A003-8861C4661EFE}" type="sibTrans" cxnId="{0F1BEF7C-995F-498D-B288-CB3F08EC89B8}">
      <dgm:prSet/>
      <dgm:spPr>
        <a:ln>
          <a:solidFill>
            <a:srgbClr val="0F5494"/>
          </a:solidFill>
        </a:ln>
      </dgm:spPr>
      <dgm:t>
        <a:bodyPr/>
        <a:lstStyle/>
        <a:p>
          <a:endParaRPr lang="en-GB"/>
        </a:p>
      </dgm:t>
    </dgm:pt>
    <dgm:pt modelId="{0BC548F5-5533-48EF-B5A8-5DCFEB79C6DA}">
      <dgm:prSet/>
      <dgm:spPr>
        <a:solidFill>
          <a:srgbClr val="F8A010"/>
        </a:solidFill>
      </dgm:spPr>
      <dgm:t>
        <a:bodyPr/>
        <a:lstStyle/>
        <a:p>
          <a:r>
            <a:rPr lang="en-GB" i="0"/>
            <a:t>Експертиза в областта на политиката (енергетика, автомобилен транспорт)</a:t>
          </a:r>
          <a:endParaRPr lang="en-GB"/>
        </a:p>
      </dgm:t>
    </dgm:pt>
    <dgm:pt modelId="{8EBEE0AE-BAE8-4ACD-BF72-24EE850DFB4F}" type="parTrans" cxnId="{BC646685-93AE-40A5-AA65-21E5963EA425}">
      <dgm:prSet/>
      <dgm:spPr/>
      <dgm:t>
        <a:bodyPr/>
        <a:lstStyle/>
        <a:p>
          <a:endParaRPr lang="en-GB"/>
        </a:p>
      </dgm:t>
    </dgm:pt>
    <dgm:pt modelId="{E73E942E-0E44-4F5A-8505-B461112E2E89}" type="sibTrans" cxnId="{BC646685-93AE-40A5-AA65-21E5963EA425}">
      <dgm:prSet/>
      <dgm:spPr>
        <a:ln>
          <a:solidFill>
            <a:srgbClr val="0F5494"/>
          </a:solidFill>
        </a:ln>
      </dgm:spPr>
      <dgm:t>
        <a:bodyPr/>
        <a:lstStyle/>
        <a:p>
          <a:endParaRPr lang="en-GB"/>
        </a:p>
      </dgm:t>
    </dgm:pt>
    <dgm:pt modelId="{E2F90A81-B82C-4925-9F4B-28EBF0B00B53}">
      <dgm:prSet/>
      <dgm:spPr>
        <a:solidFill>
          <a:srgbClr val="42A847"/>
        </a:solidFill>
      </dgm:spPr>
      <dgm:t>
        <a:bodyPr/>
        <a:lstStyle/>
        <a:p>
          <a:r>
            <a:rPr lang="en-GB" i="0"/>
            <a:t>Експертиза в областта на отворените източници на данни</a:t>
          </a:r>
          <a:endParaRPr lang="en-GB"/>
        </a:p>
      </dgm:t>
    </dgm:pt>
    <dgm:pt modelId="{B59D5BF8-0142-4C99-84C6-F72625C294EC}" type="parTrans" cxnId="{2EB7EA4C-6C6C-4750-9DA8-557DD96510A6}">
      <dgm:prSet/>
      <dgm:spPr/>
      <dgm:t>
        <a:bodyPr/>
        <a:lstStyle/>
        <a:p>
          <a:endParaRPr lang="en-GB"/>
        </a:p>
      </dgm:t>
    </dgm:pt>
    <dgm:pt modelId="{65E77B93-E2B1-459B-A3D4-312041F11A7E}" type="sibTrans" cxnId="{2EB7EA4C-6C6C-4750-9DA8-557DD96510A6}">
      <dgm:prSet/>
      <dgm:spPr>
        <a:ln>
          <a:solidFill>
            <a:srgbClr val="0F5494"/>
          </a:solidFill>
        </a:ln>
      </dgm:spPr>
      <dgm:t>
        <a:bodyPr/>
        <a:lstStyle/>
        <a:p>
          <a:endParaRPr lang="en-GB"/>
        </a:p>
      </dgm:t>
    </dgm:pt>
    <dgm:pt modelId="{D520E187-2F13-4CCD-B857-AB2391DC5124}">
      <dgm:prSet/>
      <dgm:spPr>
        <a:solidFill>
          <a:srgbClr val="E04616"/>
        </a:solidFill>
      </dgm:spPr>
      <dgm:t>
        <a:bodyPr/>
        <a:lstStyle/>
        <a:p>
          <a:r>
            <a:rPr lang="en-GB" i="0"/>
            <a:t>Капацитет за управление на проекти</a:t>
          </a:r>
          <a:endParaRPr lang="en-GB"/>
        </a:p>
      </dgm:t>
    </dgm:pt>
    <dgm:pt modelId="{85ECEAD1-6282-4CC3-9B66-E6BA74BF436E}" type="parTrans" cxnId="{36981E55-4ED7-4D60-A967-DE54CB088A6E}">
      <dgm:prSet/>
      <dgm:spPr/>
      <dgm:t>
        <a:bodyPr/>
        <a:lstStyle/>
        <a:p>
          <a:endParaRPr lang="en-GB"/>
        </a:p>
      </dgm:t>
    </dgm:pt>
    <dgm:pt modelId="{219BDEEC-86E9-475A-9FE8-C6700D7C429E}" type="sibTrans" cxnId="{36981E55-4ED7-4D60-A967-DE54CB088A6E}">
      <dgm:prSet/>
      <dgm:spPr/>
      <dgm:t>
        <a:bodyPr/>
        <a:lstStyle/>
        <a:p>
          <a:endParaRPr lang="en-GB"/>
        </a:p>
      </dgm:t>
    </dgm:pt>
    <dgm:pt modelId="{9E2B2637-39DA-4008-A901-B504B13A35BA}">
      <dgm:prSet/>
      <dgm:spPr>
        <a:solidFill>
          <a:srgbClr val="3A4DC0"/>
        </a:solidFill>
      </dgm:spPr>
      <dgm:t>
        <a:bodyPr/>
        <a:lstStyle/>
        <a:p>
          <a:r>
            <a:rPr lang="en-GB" i="0"/>
            <a:t>Способност за комуникация и ангажиране на заинтересованите страни</a:t>
          </a:r>
          <a:endParaRPr lang="en-GB"/>
        </a:p>
      </dgm:t>
    </dgm:pt>
    <dgm:pt modelId="{6D7FCC60-232C-436A-8811-89D49E9D8F23}" type="parTrans" cxnId="{CECD24F4-CF7E-4152-81B0-474E7DB96CAB}">
      <dgm:prSet/>
      <dgm:spPr/>
      <dgm:t>
        <a:bodyPr/>
        <a:lstStyle/>
        <a:p>
          <a:endParaRPr lang="en-GB"/>
        </a:p>
      </dgm:t>
    </dgm:pt>
    <dgm:pt modelId="{7176FA2F-86EF-41D4-BE62-0F592A1CBC1B}" type="sibTrans" cxnId="{CECD24F4-CF7E-4152-81B0-474E7DB96CAB}">
      <dgm:prSet/>
      <dgm:spPr>
        <a:ln>
          <a:solidFill>
            <a:srgbClr val="0F5494"/>
          </a:solidFill>
        </a:ln>
      </dgm:spPr>
      <dgm:t>
        <a:bodyPr/>
        <a:lstStyle/>
        <a:p>
          <a:endParaRPr lang="en-GB"/>
        </a:p>
      </dgm:t>
    </dgm:pt>
    <dgm:pt modelId="{88480230-91E7-4984-80EF-05AE1AA53D37}">
      <dgm:prSet/>
      <dgm:spPr>
        <a:solidFill>
          <a:srgbClr val="B43BD5"/>
        </a:solidFill>
      </dgm:spPr>
      <dgm:t>
        <a:bodyPr/>
        <a:lstStyle/>
        <a:p>
          <a:r>
            <a:rPr lang="en-GB" i="0"/>
            <a:t>Силна независимост</a:t>
          </a:r>
          <a:endParaRPr lang="en-GB"/>
        </a:p>
      </dgm:t>
    </dgm:pt>
    <dgm:pt modelId="{F1723189-1BC6-4985-8EFE-F4C58D42A2FE}" type="parTrans" cxnId="{1286C0CF-FD29-4CE2-BFF9-2037CBE165AA}">
      <dgm:prSet/>
      <dgm:spPr/>
      <dgm:t>
        <a:bodyPr/>
        <a:lstStyle/>
        <a:p>
          <a:endParaRPr lang="en-GB"/>
        </a:p>
      </dgm:t>
    </dgm:pt>
    <dgm:pt modelId="{BD702167-AAC7-4DD9-8697-CF81DA3CB018}" type="sibTrans" cxnId="{1286C0CF-FD29-4CE2-BFF9-2037CBE165AA}">
      <dgm:prSet/>
      <dgm:spPr/>
      <dgm:t>
        <a:bodyPr/>
        <a:lstStyle/>
        <a:p>
          <a:endParaRPr lang="en-GB"/>
        </a:p>
      </dgm:t>
    </dgm:pt>
    <dgm:pt modelId="{28390FC8-F9CF-4A2A-9053-B1DA456545A7}" type="pres">
      <dgm:prSet presAssocID="{527F9D9B-C9D5-4D29-AF3B-B2B18B32355C}" presName="Name0" presStyleCnt="0">
        <dgm:presLayoutVars>
          <dgm:dir/>
          <dgm:resizeHandles val="exact"/>
        </dgm:presLayoutVars>
      </dgm:prSet>
      <dgm:spPr/>
    </dgm:pt>
    <dgm:pt modelId="{1AC29E06-D1F5-4369-9855-E19E054A8B3B}" type="pres">
      <dgm:prSet presAssocID="{4D4D905F-919C-4A2B-B4A8-0DC60B0CE28F}" presName="node" presStyleLbl="node1" presStyleIdx="0" presStyleCnt="6">
        <dgm:presLayoutVars>
          <dgm:bulletEnabled val="1"/>
        </dgm:presLayoutVars>
      </dgm:prSet>
      <dgm:spPr/>
    </dgm:pt>
    <dgm:pt modelId="{1A27935F-B0DF-4671-A055-4DEB991E1D34}" type="pres">
      <dgm:prSet presAssocID="{F4C0953B-6A1F-481E-A003-8861C4661EFE}" presName="sibTrans" presStyleLbl="sibTrans1D1" presStyleIdx="0" presStyleCnt="5"/>
      <dgm:spPr/>
    </dgm:pt>
    <dgm:pt modelId="{5B739082-CD41-4A11-87DE-27F36113F2F6}" type="pres">
      <dgm:prSet presAssocID="{F4C0953B-6A1F-481E-A003-8861C4661EFE}" presName="connectorText" presStyleLbl="sibTrans1D1" presStyleIdx="0" presStyleCnt="5"/>
      <dgm:spPr/>
    </dgm:pt>
    <dgm:pt modelId="{20A2B01A-2DF5-46FD-80B6-5D47854CB1D7}" type="pres">
      <dgm:prSet presAssocID="{0BC548F5-5533-48EF-B5A8-5DCFEB79C6DA}" presName="node" presStyleLbl="node1" presStyleIdx="1" presStyleCnt="6">
        <dgm:presLayoutVars>
          <dgm:bulletEnabled val="1"/>
        </dgm:presLayoutVars>
      </dgm:prSet>
      <dgm:spPr/>
    </dgm:pt>
    <dgm:pt modelId="{BBC61E17-467E-4B66-AC53-C3A909B5CF5E}" type="pres">
      <dgm:prSet presAssocID="{E73E942E-0E44-4F5A-8505-B461112E2E89}" presName="sibTrans" presStyleLbl="sibTrans1D1" presStyleIdx="1" presStyleCnt="5"/>
      <dgm:spPr/>
    </dgm:pt>
    <dgm:pt modelId="{3EE2E7E9-E29C-4159-83F4-B5E4970DAF79}" type="pres">
      <dgm:prSet presAssocID="{E73E942E-0E44-4F5A-8505-B461112E2E89}" presName="connectorText" presStyleLbl="sibTrans1D1" presStyleIdx="1" presStyleCnt="5"/>
      <dgm:spPr/>
    </dgm:pt>
    <dgm:pt modelId="{31348332-DF19-4C0E-87C1-A36A617E90DE}" type="pres">
      <dgm:prSet presAssocID="{E2F90A81-B82C-4925-9F4B-28EBF0B00B53}" presName="node" presStyleLbl="node1" presStyleIdx="2" presStyleCnt="6">
        <dgm:presLayoutVars>
          <dgm:bulletEnabled val="1"/>
        </dgm:presLayoutVars>
      </dgm:prSet>
      <dgm:spPr/>
    </dgm:pt>
    <dgm:pt modelId="{52867457-F093-48F2-BA0F-F8D47E858614}" type="pres">
      <dgm:prSet presAssocID="{65E77B93-E2B1-459B-A3D4-312041F11A7E}" presName="sibTrans" presStyleLbl="sibTrans1D1" presStyleIdx="2" presStyleCnt="5"/>
      <dgm:spPr/>
    </dgm:pt>
    <dgm:pt modelId="{2013D386-A7D2-46F7-8CEA-3AAEF53168D9}" type="pres">
      <dgm:prSet presAssocID="{65E77B93-E2B1-459B-A3D4-312041F11A7E}" presName="connectorText" presStyleLbl="sibTrans1D1" presStyleIdx="2" presStyleCnt="5"/>
      <dgm:spPr/>
    </dgm:pt>
    <dgm:pt modelId="{3F5CAFC2-3B76-4A57-8D8C-B6FC19F0E32B}" type="pres">
      <dgm:prSet presAssocID="{D520E187-2F13-4CCD-B857-AB2391DC5124}" presName="node" presStyleLbl="node1" presStyleIdx="3" presStyleCnt="6">
        <dgm:presLayoutVars>
          <dgm:bulletEnabled val="1"/>
        </dgm:presLayoutVars>
      </dgm:prSet>
      <dgm:spPr/>
    </dgm:pt>
    <dgm:pt modelId="{F719E954-FB61-487D-B21B-0DE230F25666}" type="pres">
      <dgm:prSet presAssocID="{219BDEEC-86E9-475A-9FE8-C6700D7C429E}" presName="sibTrans" presStyleLbl="sibTrans1D1" presStyleIdx="3" presStyleCnt="5"/>
      <dgm:spPr/>
    </dgm:pt>
    <dgm:pt modelId="{27C62101-7561-4CF3-8360-B3C271F8C2DF}" type="pres">
      <dgm:prSet presAssocID="{219BDEEC-86E9-475A-9FE8-C6700D7C429E}" presName="connectorText" presStyleLbl="sibTrans1D1" presStyleIdx="3" presStyleCnt="5"/>
      <dgm:spPr/>
    </dgm:pt>
    <dgm:pt modelId="{C9E0F6C1-71EA-497C-8EEF-8AFE77B90A28}" type="pres">
      <dgm:prSet presAssocID="{9E2B2637-39DA-4008-A901-B504B13A35BA}" presName="node" presStyleLbl="node1" presStyleIdx="4" presStyleCnt="6">
        <dgm:presLayoutVars>
          <dgm:bulletEnabled val="1"/>
        </dgm:presLayoutVars>
      </dgm:prSet>
      <dgm:spPr/>
    </dgm:pt>
    <dgm:pt modelId="{EEA78D2D-3961-4A51-BFF8-AC986B1D9DA0}" type="pres">
      <dgm:prSet presAssocID="{7176FA2F-86EF-41D4-BE62-0F592A1CBC1B}" presName="sibTrans" presStyleLbl="sibTrans1D1" presStyleIdx="4" presStyleCnt="5"/>
      <dgm:spPr/>
    </dgm:pt>
    <dgm:pt modelId="{D6EFDE47-AB02-4BD6-9488-EF959BB29F2C}" type="pres">
      <dgm:prSet presAssocID="{7176FA2F-86EF-41D4-BE62-0F592A1CBC1B}" presName="connectorText" presStyleLbl="sibTrans1D1" presStyleIdx="4" presStyleCnt="5"/>
      <dgm:spPr/>
    </dgm:pt>
    <dgm:pt modelId="{74ABB767-DD85-4EEB-9FCA-EE8C08B18915}" type="pres">
      <dgm:prSet presAssocID="{88480230-91E7-4984-80EF-05AE1AA53D37}" presName="node" presStyleLbl="node1" presStyleIdx="5" presStyleCnt="6">
        <dgm:presLayoutVars>
          <dgm:bulletEnabled val="1"/>
        </dgm:presLayoutVars>
      </dgm:prSet>
      <dgm:spPr/>
    </dgm:pt>
  </dgm:ptLst>
  <dgm:cxnLst>
    <dgm:cxn modelId="{C2EABE03-1DE9-4EE7-B625-BA835954D373}" type="presOf" srcId="{219BDEEC-86E9-475A-9FE8-C6700D7C429E}" destId="{27C62101-7561-4CF3-8360-B3C271F8C2DF}" srcOrd="1" destOrd="0" presId="urn:microsoft.com/office/officeart/2005/8/layout/bProcess3"/>
    <dgm:cxn modelId="{58DE4B20-B15C-42C5-B42F-2152DB9F44F9}" type="presOf" srcId="{65E77B93-E2B1-459B-A3D4-312041F11A7E}" destId="{52867457-F093-48F2-BA0F-F8D47E858614}" srcOrd="0" destOrd="0" presId="urn:microsoft.com/office/officeart/2005/8/layout/bProcess3"/>
    <dgm:cxn modelId="{3E37BE35-D8B5-43BB-AB95-81C013D8D01E}" type="presOf" srcId="{7176FA2F-86EF-41D4-BE62-0F592A1CBC1B}" destId="{D6EFDE47-AB02-4BD6-9488-EF959BB29F2C}" srcOrd="1" destOrd="0" presId="urn:microsoft.com/office/officeart/2005/8/layout/bProcess3"/>
    <dgm:cxn modelId="{7283BB5B-6998-412A-AE72-D82C09A6A211}" type="presOf" srcId="{F4C0953B-6A1F-481E-A003-8861C4661EFE}" destId="{5B739082-CD41-4A11-87DE-27F36113F2F6}" srcOrd="1" destOrd="0" presId="urn:microsoft.com/office/officeart/2005/8/layout/bProcess3"/>
    <dgm:cxn modelId="{0AC2A260-F491-40A0-A75F-3DD1794C7104}" type="presOf" srcId="{219BDEEC-86E9-475A-9FE8-C6700D7C429E}" destId="{F719E954-FB61-487D-B21B-0DE230F25666}" srcOrd="0" destOrd="0" presId="urn:microsoft.com/office/officeart/2005/8/layout/bProcess3"/>
    <dgm:cxn modelId="{0ADE3366-9955-48B0-BE50-F2235F56F4B6}" type="presOf" srcId="{527F9D9B-C9D5-4D29-AF3B-B2B18B32355C}" destId="{28390FC8-F9CF-4A2A-9053-B1DA456545A7}" srcOrd="0" destOrd="0" presId="urn:microsoft.com/office/officeart/2005/8/layout/bProcess3"/>
    <dgm:cxn modelId="{2EB7EA4C-6C6C-4750-9DA8-557DD96510A6}" srcId="{527F9D9B-C9D5-4D29-AF3B-B2B18B32355C}" destId="{E2F90A81-B82C-4925-9F4B-28EBF0B00B53}" srcOrd="2" destOrd="0" parTransId="{B59D5BF8-0142-4C99-84C6-F72625C294EC}" sibTransId="{65E77B93-E2B1-459B-A3D4-312041F11A7E}"/>
    <dgm:cxn modelId="{C00D114F-0E41-49AE-B931-C296D66FC7D2}" type="presOf" srcId="{7176FA2F-86EF-41D4-BE62-0F592A1CBC1B}" destId="{EEA78D2D-3961-4A51-BFF8-AC986B1D9DA0}" srcOrd="0" destOrd="0" presId="urn:microsoft.com/office/officeart/2005/8/layout/bProcess3"/>
    <dgm:cxn modelId="{24C1AF6F-57F9-4149-8551-071C3351D665}" type="presOf" srcId="{0BC548F5-5533-48EF-B5A8-5DCFEB79C6DA}" destId="{20A2B01A-2DF5-46FD-80B6-5D47854CB1D7}" srcOrd="0" destOrd="0" presId="urn:microsoft.com/office/officeart/2005/8/layout/bProcess3"/>
    <dgm:cxn modelId="{36981E55-4ED7-4D60-A967-DE54CB088A6E}" srcId="{527F9D9B-C9D5-4D29-AF3B-B2B18B32355C}" destId="{D520E187-2F13-4CCD-B857-AB2391DC5124}" srcOrd="3" destOrd="0" parTransId="{85ECEAD1-6282-4CC3-9B66-E6BA74BF436E}" sibTransId="{219BDEEC-86E9-475A-9FE8-C6700D7C429E}"/>
    <dgm:cxn modelId="{6F5C0179-607B-473E-8F7B-5C9C88D38CDC}" type="presOf" srcId="{E2F90A81-B82C-4925-9F4B-28EBF0B00B53}" destId="{31348332-DF19-4C0E-87C1-A36A617E90DE}" srcOrd="0" destOrd="0" presId="urn:microsoft.com/office/officeart/2005/8/layout/bProcess3"/>
    <dgm:cxn modelId="{0F1BEF7C-995F-498D-B288-CB3F08EC89B8}" srcId="{527F9D9B-C9D5-4D29-AF3B-B2B18B32355C}" destId="{4D4D905F-919C-4A2B-B4A8-0DC60B0CE28F}" srcOrd="0" destOrd="0" parTransId="{D1258B24-1611-4067-9600-AC7272A5AD7B}" sibTransId="{F4C0953B-6A1F-481E-A003-8861C4661EFE}"/>
    <dgm:cxn modelId="{C442717D-82D0-4C26-82EB-9E3A159C8754}" type="presOf" srcId="{4D4D905F-919C-4A2B-B4A8-0DC60B0CE28F}" destId="{1AC29E06-D1F5-4369-9855-E19E054A8B3B}" srcOrd="0" destOrd="0" presId="urn:microsoft.com/office/officeart/2005/8/layout/bProcess3"/>
    <dgm:cxn modelId="{BC646685-93AE-40A5-AA65-21E5963EA425}" srcId="{527F9D9B-C9D5-4D29-AF3B-B2B18B32355C}" destId="{0BC548F5-5533-48EF-B5A8-5DCFEB79C6DA}" srcOrd="1" destOrd="0" parTransId="{8EBEE0AE-BAE8-4ACD-BF72-24EE850DFB4F}" sibTransId="{E73E942E-0E44-4F5A-8505-B461112E2E89}"/>
    <dgm:cxn modelId="{2316E78A-D9CE-4F9A-969B-D2A5DAF0C35A}" type="presOf" srcId="{F4C0953B-6A1F-481E-A003-8861C4661EFE}" destId="{1A27935F-B0DF-4671-A055-4DEB991E1D34}" srcOrd="0" destOrd="0" presId="urn:microsoft.com/office/officeart/2005/8/layout/bProcess3"/>
    <dgm:cxn modelId="{BAF0F599-A1A9-46F1-8757-843222AD1E21}" type="presOf" srcId="{E73E942E-0E44-4F5A-8505-B461112E2E89}" destId="{BBC61E17-467E-4B66-AC53-C3A909B5CF5E}" srcOrd="0" destOrd="0" presId="urn:microsoft.com/office/officeart/2005/8/layout/bProcess3"/>
    <dgm:cxn modelId="{9CEA07A9-8D19-4D56-B060-87F10E491EFD}" type="presOf" srcId="{E73E942E-0E44-4F5A-8505-B461112E2E89}" destId="{3EE2E7E9-E29C-4159-83F4-B5E4970DAF79}" srcOrd="1" destOrd="0" presId="urn:microsoft.com/office/officeart/2005/8/layout/bProcess3"/>
    <dgm:cxn modelId="{50909EC7-1A4D-4826-AF4B-362E6075B0C0}" type="presOf" srcId="{D520E187-2F13-4CCD-B857-AB2391DC5124}" destId="{3F5CAFC2-3B76-4A57-8D8C-B6FC19F0E32B}" srcOrd="0" destOrd="0" presId="urn:microsoft.com/office/officeart/2005/8/layout/bProcess3"/>
    <dgm:cxn modelId="{1286C0CF-FD29-4CE2-BFF9-2037CBE165AA}" srcId="{527F9D9B-C9D5-4D29-AF3B-B2B18B32355C}" destId="{88480230-91E7-4984-80EF-05AE1AA53D37}" srcOrd="5" destOrd="0" parTransId="{F1723189-1BC6-4985-8EFE-F4C58D42A2FE}" sibTransId="{BD702167-AAC7-4DD9-8697-CF81DA3CB018}"/>
    <dgm:cxn modelId="{272CCED3-8F50-4B49-826D-496B90796BCD}" type="presOf" srcId="{88480230-91E7-4984-80EF-05AE1AA53D37}" destId="{74ABB767-DD85-4EEB-9FCA-EE8C08B18915}" srcOrd="0" destOrd="0" presId="urn:microsoft.com/office/officeart/2005/8/layout/bProcess3"/>
    <dgm:cxn modelId="{5BF0FAD8-4D6B-4266-90BB-82F73CD0904A}" type="presOf" srcId="{9E2B2637-39DA-4008-A901-B504B13A35BA}" destId="{C9E0F6C1-71EA-497C-8EEF-8AFE77B90A28}" srcOrd="0" destOrd="0" presId="urn:microsoft.com/office/officeart/2005/8/layout/bProcess3"/>
    <dgm:cxn modelId="{ABF6ECEA-CE34-4AEF-99CD-0BD2F0F3CD84}" type="presOf" srcId="{65E77B93-E2B1-459B-A3D4-312041F11A7E}" destId="{2013D386-A7D2-46F7-8CEA-3AAEF53168D9}" srcOrd="1" destOrd="0" presId="urn:microsoft.com/office/officeart/2005/8/layout/bProcess3"/>
    <dgm:cxn modelId="{CECD24F4-CF7E-4152-81B0-474E7DB96CAB}" srcId="{527F9D9B-C9D5-4D29-AF3B-B2B18B32355C}" destId="{9E2B2637-39DA-4008-A901-B504B13A35BA}" srcOrd="4" destOrd="0" parTransId="{6D7FCC60-232C-436A-8811-89D49E9D8F23}" sibTransId="{7176FA2F-86EF-41D4-BE62-0F592A1CBC1B}"/>
    <dgm:cxn modelId="{80CF9AC2-0060-46FB-9A84-9166602F6378}" type="presParOf" srcId="{28390FC8-F9CF-4A2A-9053-B1DA456545A7}" destId="{1AC29E06-D1F5-4369-9855-E19E054A8B3B}" srcOrd="0" destOrd="0" presId="urn:microsoft.com/office/officeart/2005/8/layout/bProcess3"/>
    <dgm:cxn modelId="{5DC38AE1-7A76-4946-96AC-9F73496FD8DD}" type="presParOf" srcId="{28390FC8-F9CF-4A2A-9053-B1DA456545A7}" destId="{1A27935F-B0DF-4671-A055-4DEB991E1D34}" srcOrd="1" destOrd="0" presId="urn:microsoft.com/office/officeart/2005/8/layout/bProcess3"/>
    <dgm:cxn modelId="{74DAAB57-F979-412C-8DC7-D7385116DA5E}" type="presParOf" srcId="{1A27935F-B0DF-4671-A055-4DEB991E1D34}" destId="{5B739082-CD41-4A11-87DE-27F36113F2F6}" srcOrd="0" destOrd="0" presId="urn:microsoft.com/office/officeart/2005/8/layout/bProcess3"/>
    <dgm:cxn modelId="{EE0DB934-71E3-4DFC-9049-23F230F21C2E}" type="presParOf" srcId="{28390FC8-F9CF-4A2A-9053-B1DA456545A7}" destId="{20A2B01A-2DF5-46FD-80B6-5D47854CB1D7}" srcOrd="2" destOrd="0" presId="urn:microsoft.com/office/officeart/2005/8/layout/bProcess3"/>
    <dgm:cxn modelId="{66086835-8A60-4604-B385-57A16A427058}" type="presParOf" srcId="{28390FC8-F9CF-4A2A-9053-B1DA456545A7}" destId="{BBC61E17-467E-4B66-AC53-C3A909B5CF5E}" srcOrd="3" destOrd="0" presId="urn:microsoft.com/office/officeart/2005/8/layout/bProcess3"/>
    <dgm:cxn modelId="{E9FB19DF-EBAA-4079-A515-4B9B8B028295}" type="presParOf" srcId="{BBC61E17-467E-4B66-AC53-C3A909B5CF5E}" destId="{3EE2E7E9-E29C-4159-83F4-B5E4970DAF79}" srcOrd="0" destOrd="0" presId="urn:microsoft.com/office/officeart/2005/8/layout/bProcess3"/>
    <dgm:cxn modelId="{FC12B72F-04EC-4D38-8FD0-80278F007C1E}" type="presParOf" srcId="{28390FC8-F9CF-4A2A-9053-B1DA456545A7}" destId="{31348332-DF19-4C0E-87C1-A36A617E90DE}" srcOrd="4" destOrd="0" presId="urn:microsoft.com/office/officeart/2005/8/layout/bProcess3"/>
    <dgm:cxn modelId="{562AA3E4-1FD3-41A5-9B2F-DD4B11DE03AD}" type="presParOf" srcId="{28390FC8-F9CF-4A2A-9053-B1DA456545A7}" destId="{52867457-F093-48F2-BA0F-F8D47E858614}" srcOrd="5" destOrd="0" presId="urn:microsoft.com/office/officeart/2005/8/layout/bProcess3"/>
    <dgm:cxn modelId="{4B7FCC88-C927-4040-B54E-78520231BAE5}" type="presParOf" srcId="{52867457-F093-48F2-BA0F-F8D47E858614}" destId="{2013D386-A7D2-46F7-8CEA-3AAEF53168D9}" srcOrd="0" destOrd="0" presId="urn:microsoft.com/office/officeart/2005/8/layout/bProcess3"/>
    <dgm:cxn modelId="{475929E9-1E90-4AB9-A6EA-F7C728AB8E75}" type="presParOf" srcId="{28390FC8-F9CF-4A2A-9053-B1DA456545A7}" destId="{3F5CAFC2-3B76-4A57-8D8C-B6FC19F0E32B}" srcOrd="6" destOrd="0" presId="urn:microsoft.com/office/officeart/2005/8/layout/bProcess3"/>
    <dgm:cxn modelId="{F76A7B08-57CF-4050-83E5-F2795F1E2FC0}" type="presParOf" srcId="{28390FC8-F9CF-4A2A-9053-B1DA456545A7}" destId="{F719E954-FB61-487D-B21B-0DE230F25666}" srcOrd="7" destOrd="0" presId="urn:microsoft.com/office/officeart/2005/8/layout/bProcess3"/>
    <dgm:cxn modelId="{E83839CF-AF52-42A5-8E78-AB82588B26EE}" type="presParOf" srcId="{F719E954-FB61-487D-B21B-0DE230F25666}" destId="{27C62101-7561-4CF3-8360-B3C271F8C2DF}" srcOrd="0" destOrd="0" presId="urn:microsoft.com/office/officeart/2005/8/layout/bProcess3"/>
    <dgm:cxn modelId="{D6E0B1A3-EAB0-4FE2-B85F-E0370232713E}" type="presParOf" srcId="{28390FC8-F9CF-4A2A-9053-B1DA456545A7}" destId="{C9E0F6C1-71EA-497C-8EEF-8AFE77B90A28}" srcOrd="8" destOrd="0" presId="urn:microsoft.com/office/officeart/2005/8/layout/bProcess3"/>
    <dgm:cxn modelId="{B496EEBB-9C7E-454C-8D88-DCBDB9AB444E}" type="presParOf" srcId="{28390FC8-F9CF-4A2A-9053-B1DA456545A7}" destId="{EEA78D2D-3961-4A51-BFF8-AC986B1D9DA0}" srcOrd="9" destOrd="0" presId="urn:microsoft.com/office/officeart/2005/8/layout/bProcess3"/>
    <dgm:cxn modelId="{F7D6B4E0-AEC6-41FA-A5AC-022E46A70F80}" type="presParOf" srcId="{EEA78D2D-3961-4A51-BFF8-AC986B1D9DA0}" destId="{D6EFDE47-AB02-4BD6-9488-EF959BB29F2C}" srcOrd="0" destOrd="0" presId="urn:microsoft.com/office/officeart/2005/8/layout/bProcess3"/>
    <dgm:cxn modelId="{666E6F07-97E1-4403-A6A8-AB88AEC5DEE6}" type="presParOf" srcId="{28390FC8-F9CF-4A2A-9053-B1DA456545A7}" destId="{74ABB767-DD85-4EEB-9FCA-EE8C08B18915}" srcOrd="10"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1B42ECF-3301-47AE-901B-7E5106F4A802}"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46AB009B-01EC-4E81-998A-89590272FC0C}">
      <dgm:prSet custT="1"/>
      <dgm:spPr>
        <a:solidFill>
          <a:srgbClr val="3E9DF4"/>
        </a:solidFill>
      </dgm:spPr>
      <dgm:t>
        <a:bodyPr/>
        <a:lstStyle/>
        <a:p>
          <a:r>
            <a:rPr lang="en-GB" sz="1400" i="0" dirty="0" err="1">
              <a:solidFill>
                <a:schemeClr val="tx1"/>
              </a:solidFill>
            </a:rPr>
            <a:t>Ръководител</a:t>
          </a:r>
          <a:r>
            <a:rPr lang="en-GB" sz="1400" i="0" dirty="0">
              <a:solidFill>
                <a:schemeClr val="tx1"/>
              </a:solidFill>
            </a:rPr>
            <a:t> </a:t>
          </a:r>
          <a:r>
            <a:rPr lang="en-GB" sz="1400" i="0" dirty="0" err="1">
              <a:solidFill>
                <a:schemeClr val="tx1"/>
              </a:solidFill>
            </a:rPr>
            <a:t>на</a:t>
          </a:r>
          <a:r>
            <a:rPr lang="en-GB" sz="1400" i="0" dirty="0">
              <a:solidFill>
                <a:schemeClr val="tx1"/>
              </a:solidFill>
            </a:rPr>
            <a:t> </a:t>
          </a:r>
          <a:r>
            <a:rPr lang="en-GB" sz="1400" i="0" dirty="0" err="1">
              <a:solidFill>
                <a:schemeClr val="tx1"/>
              </a:solidFill>
            </a:rPr>
            <a:t>проект</a:t>
          </a:r>
          <a:r>
            <a:rPr lang="en-GB" sz="1400" i="0" dirty="0">
              <a:solidFill>
                <a:schemeClr val="tx1"/>
              </a:solidFill>
            </a:rPr>
            <a:t> и </a:t>
          </a:r>
          <a:r>
            <a:rPr lang="en-GB" sz="1400" i="0" dirty="0" err="1">
              <a:solidFill>
                <a:schemeClr val="tx1"/>
              </a:solidFill>
            </a:rPr>
            <a:t>служител</a:t>
          </a:r>
          <a:r>
            <a:rPr lang="en-GB" sz="1400" i="0" dirty="0">
              <a:solidFill>
                <a:schemeClr val="tx1"/>
              </a:solidFill>
            </a:rPr>
            <a:t> </a:t>
          </a:r>
          <a:r>
            <a:rPr lang="en-GB" sz="1400" i="0" dirty="0" err="1">
              <a:solidFill>
                <a:schemeClr val="tx1"/>
              </a:solidFill>
            </a:rPr>
            <a:t>по</a:t>
          </a:r>
          <a:r>
            <a:rPr lang="en-GB" sz="1400" i="0" dirty="0">
              <a:solidFill>
                <a:schemeClr val="tx1"/>
              </a:solidFill>
            </a:rPr>
            <a:t> </a:t>
          </a:r>
          <a:r>
            <a:rPr lang="en-GB" sz="1400" i="0" dirty="0" err="1">
              <a:solidFill>
                <a:schemeClr val="tx1"/>
              </a:solidFill>
            </a:rPr>
            <a:t>застъпничеството</a:t>
          </a:r>
          <a:r>
            <a:rPr lang="en-GB" sz="1400" i="0" dirty="0">
              <a:solidFill>
                <a:schemeClr val="tx1"/>
              </a:solidFill>
            </a:rPr>
            <a:t> </a:t>
          </a:r>
          <a:endParaRPr lang="en-GB" sz="1400" dirty="0">
            <a:solidFill>
              <a:schemeClr val="tx1"/>
            </a:solidFill>
          </a:endParaRPr>
        </a:p>
      </dgm:t>
    </dgm:pt>
    <dgm:pt modelId="{BFC9C6DF-E381-42FF-A6C4-73C9BA6D939D}" type="parTrans" cxnId="{7F12EEBE-26FD-45E0-A885-242BFEF077AC}">
      <dgm:prSet/>
      <dgm:spPr/>
      <dgm:t>
        <a:bodyPr/>
        <a:lstStyle/>
        <a:p>
          <a:endParaRPr lang="en-GB"/>
        </a:p>
      </dgm:t>
    </dgm:pt>
    <dgm:pt modelId="{88A5E96A-5D1D-4F64-B06C-64E095755585}" type="sibTrans" cxnId="{7F12EEBE-26FD-45E0-A885-242BFEF077AC}">
      <dgm:prSet/>
      <dgm:spPr/>
      <dgm:t>
        <a:bodyPr/>
        <a:lstStyle/>
        <a:p>
          <a:endParaRPr lang="en-GB"/>
        </a:p>
      </dgm:t>
    </dgm:pt>
    <dgm:pt modelId="{F23A1DDC-D19B-4A62-9087-43A7EA642398}">
      <dgm:prSet custT="1"/>
      <dgm:spPr>
        <a:solidFill>
          <a:srgbClr val="60B864"/>
        </a:solidFill>
      </dgm:spPr>
      <dgm:t>
        <a:bodyPr/>
        <a:lstStyle/>
        <a:p>
          <a:r>
            <a:rPr lang="en-GB" sz="1400" i="0" dirty="0" err="1">
              <a:solidFill>
                <a:schemeClr val="tx1"/>
              </a:solidFill>
            </a:rPr>
            <a:t>Правни</a:t>
          </a:r>
          <a:r>
            <a:rPr lang="en-GB" sz="1400" i="0" dirty="0">
              <a:solidFill>
                <a:schemeClr val="tx1"/>
              </a:solidFill>
            </a:rPr>
            <a:t> </a:t>
          </a:r>
          <a:r>
            <a:rPr lang="en-GB" sz="1400" i="0" dirty="0" err="1">
              <a:solidFill>
                <a:schemeClr val="tx1"/>
              </a:solidFill>
            </a:rPr>
            <a:t>съветници</a:t>
          </a:r>
          <a:r>
            <a:rPr lang="en-GB" sz="1400" i="0" dirty="0">
              <a:solidFill>
                <a:schemeClr val="tx1"/>
              </a:solidFill>
            </a:rPr>
            <a:t>/</a:t>
          </a:r>
        </a:p>
        <a:p>
          <a:r>
            <a:rPr lang="en-GB" sz="1400" i="0" dirty="0" err="1">
              <a:solidFill>
                <a:schemeClr val="tx1"/>
              </a:solidFill>
            </a:rPr>
            <a:t>Експерт</a:t>
          </a:r>
          <a:r>
            <a:rPr lang="en-GB" sz="1400" i="0" dirty="0">
              <a:solidFill>
                <a:schemeClr val="tx1"/>
              </a:solidFill>
            </a:rPr>
            <a:t> </a:t>
          </a:r>
          <a:r>
            <a:rPr lang="en-GB" sz="1400" i="0" dirty="0" err="1">
              <a:solidFill>
                <a:schemeClr val="tx1"/>
              </a:solidFill>
            </a:rPr>
            <a:t>по</a:t>
          </a:r>
          <a:r>
            <a:rPr lang="en-GB" sz="1400" i="0" dirty="0">
              <a:solidFill>
                <a:schemeClr val="tx1"/>
              </a:solidFill>
            </a:rPr>
            <a:t> </a:t>
          </a:r>
          <a:r>
            <a:rPr lang="en-GB" sz="1400" i="0" dirty="0" err="1">
              <a:solidFill>
                <a:schemeClr val="tx1"/>
              </a:solidFill>
            </a:rPr>
            <a:t>обществени</a:t>
          </a:r>
          <a:r>
            <a:rPr lang="en-GB" sz="1400" i="0" dirty="0">
              <a:solidFill>
                <a:schemeClr val="tx1"/>
              </a:solidFill>
            </a:rPr>
            <a:t> </a:t>
          </a:r>
          <a:r>
            <a:rPr lang="en-GB" sz="1400" i="0" dirty="0" err="1">
              <a:solidFill>
                <a:schemeClr val="tx1"/>
              </a:solidFill>
            </a:rPr>
            <a:t>поръчки</a:t>
          </a:r>
          <a:endParaRPr lang="en-GB" sz="1400" dirty="0">
            <a:solidFill>
              <a:schemeClr val="tx1"/>
            </a:solidFill>
          </a:endParaRPr>
        </a:p>
      </dgm:t>
    </dgm:pt>
    <dgm:pt modelId="{EE435290-C78D-44A0-87BD-A9C191775F78}" type="parTrans" cxnId="{C820EA20-3AC7-4776-BA81-39DED160113A}">
      <dgm:prSet/>
      <dgm:spPr/>
      <dgm:t>
        <a:bodyPr/>
        <a:lstStyle/>
        <a:p>
          <a:endParaRPr lang="en-GB"/>
        </a:p>
      </dgm:t>
    </dgm:pt>
    <dgm:pt modelId="{21F0EDE1-C316-448F-9D9E-2356AA1A8017}" type="sibTrans" cxnId="{C820EA20-3AC7-4776-BA81-39DED160113A}">
      <dgm:prSet/>
      <dgm:spPr/>
      <dgm:t>
        <a:bodyPr/>
        <a:lstStyle/>
        <a:p>
          <a:endParaRPr lang="en-GB"/>
        </a:p>
      </dgm:t>
    </dgm:pt>
    <dgm:pt modelId="{29792C38-425B-4BA9-9165-445A25D0BC00}">
      <dgm:prSet custT="1"/>
      <dgm:spPr>
        <a:solidFill>
          <a:srgbClr val="FF913F"/>
        </a:solidFill>
      </dgm:spPr>
      <dgm:t>
        <a:bodyPr/>
        <a:lstStyle/>
        <a:p>
          <a:r>
            <a:rPr lang="en-GB" sz="1400" i="0" dirty="0" err="1">
              <a:solidFill>
                <a:schemeClr val="tx1"/>
              </a:solidFill>
            </a:rPr>
            <a:t>Експертиза</a:t>
          </a:r>
          <a:r>
            <a:rPr lang="en-GB" sz="1400" i="0" dirty="0">
              <a:solidFill>
                <a:schemeClr val="tx1"/>
              </a:solidFill>
            </a:rPr>
            <a:t> в </a:t>
          </a:r>
          <a:r>
            <a:rPr lang="en-GB" sz="1400" i="0" dirty="0" err="1">
              <a:solidFill>
                <a:schemeClr val="tx1"/>
              </a:solidFill>
            </a:rPr>
            <a:t>сектора</a:t>
          </a:r>
          <a:r>
            <a:rPr lang="en-GB" sz="1400" i="0" dirty="0">
              <a:solidFill>
                <a:schemeClr val="tx1"/>
              </a:solidFill>
            </a:rPr>
            <a:t> (</a:t>
          </a:r>
          <a:r>
            <a:rPr lang="en-GB" sz="1400" i="0" dirty="0" err="1">
              <a:solidFill>
                <a:schemeClr val="tx1"/>
              </a:solidFill>
            </a:rPr>
            <a:t>инженер</a:t>
          </a:r>
          <a:r>
            <a:rPr lang="en-GB" sz="1400" i="0" dirty="0">
              <a:solidFill>
                <a:schemeClr val="tx1"/>
              </a:solidFill>
            </a:rPr>
            <a:t>, </a:t>
          </a:r>
          <a:r>
            <a:rPr lang="en-GB" sz="1400" i="0" dirty="0" err="1">
              <a:solidFill>
                <a:schemeClr val="tx1"/>
              </a:solidFill>
            </a:rPr>
            <a:t>архитекти</a:t>
          </a:r>
          <a:r>
            <a:rPr lang="en-GB" sz="1400" i="0" dirty="0">
              <a:solidFill>
                <a:schemeClr val="tx1"/>
              </a:solidFill>
            </a:rPr>
            <a:t>)</a:t>
          </a:r>
          <a:endParaRPr lang="en-GB" sz="1400" dirty="0">
            <a:solidFill>
              <a:schemeClr val="tx1"/>
            </a:solidFill>
          </a:endParaRPr>
        </a:p>
      </dgm:t>
    </dgm:pt>
    <dgm:pt modelId="{ED7368F7-368D-4FB2-87BA-35C9816439DF}" type="parTrans" cxnId="{906DA9A2-2AA8-4EE4-A6C9-C2FB56E80F63}">
      <dgm:prSet/>
      <dgm:spPr/>
      <dgm:t>
        <a:bodyPr/>
        <a:lstStyle/>
        <a:p>
          <a:endParaRPr lang="en-GB"/>
        </a:p>
      </dgm:t>
    </dgm:pt>
    <dgm:pt modelId="{3BA59C97-84D7-4878-9EA3-8D1F99D165A8}" type="sibTrans" cxnId="{906DA9A2-2AA8-4EE4-A6C9-C2FB56E80F63}">
      <dgm:prSet/>
      <dgm:spPr/>
      <dgm:t>
        <a:bodyPr/>
        <a:lstStyle/>
        <a:p>
          <a:endParaRPr lang="en-GB"/>
        </a:p>
      </dgm:t>
    </dgm:pt>
    <dgm:pt modelId="{D0954734-016D-4D5E-AD74-F4EAB2F89792}">
      <dgm:prSet custT="1"/>
      <dgm:spPr>
        <a:solidFill>
          <a:srgbClr val="C988D4"/>
        </a:solidFill>
      </dgm:spPr>
      <dgm:t>
        <a:bodyPr/>
        <a:lstStyle/>
        <a:p>
          <a:r>
            <a:rPr lang="en-GB" sz="1600" i="0">
              <a:solidFill>
                <a:schemeClr val="tx1"/>
              </a:solidFill>
            </a:rPr>
            <a:t>Финансов съветник </a:t>
          </a:r>
          <a:endParaRPr lang="en-GB" sz="1600">
            <a:solidFill>
              <a:schemeClr val="tx1"/>
            </a:solidFill>
          </a:endParaRPr>
        </a:p>
      </dgm:t>
    </dgm:pt>
    <dgm:pt modelId="{6B9C9E83-3DF4-4E38-B4F6-02581097B485}" type="parTrans" cxnId="{431986BE-4FD5-494E-96DD-75E3A9FB1D3A}">
      <dgm:prSet/>
      <dgm:spPr/>
      <dgm:t>
        <a:bodyPr/>
        <a:lstStyle/>
        <a:p>
          <a:endParaRPr lang="en-GB"/>
        </a:p>
      </dgm:t>
    </dgm:pt>
    <dgm:pt modelId="{AF56D64A-6C31-4780-B0D4-98EC7C2151C0}" type="sibTrans" cxnId="{431986BE-4FD5-494E-96DD-75E3A9FB1D3A}">
      <dgm:prSet/>
      <dgm:spPr/>
      <dgm:t>
        <a:bodyPr/>
        <a:lstStyle/>
        <a:p>
          <a:endParaRPr lang="en-GB"/>
        </a:p>
      </dgm:t>
    </dgm:pt>
    <dgm:pt modelId="{966BB814-B031-4CA5-9666-FB505AE270FA}" type="pres">
      <dgm:prSet presAssocID="{B1B42ECF-3301-47AE-901B-7E5106F4A802}" presName="matrix" presStyleCnt="0">
        <dgm:presLayoutVars>
          <dgm:chMax val="1"/>
          <dgm:dir/>
          <dgm:resizeHandles val="exact"/>
        </dgm:presLayoutVars>
      </dgm:prSet>
      <dgm:spPr/>
    </dgm:pt>
    <dgm:pt modelId="{7E38CB96-D096-4815-B053-522CFA75E0D4}" type="pres">
      <dgm:prSet presAssocID="{B1B42ECF-3301-47AE-901B-7E5106F4A802}" presName="diamond" presStyleLbl="bgShp" presStyleIdx="0" presStyleCnt="1" custLinFactNeighborY="4529"/>
      <dgm:spPr>
        <a:solidFill>
          <a:schemeClr val="bg2">
            <a:lumMod val="20000"/>
            <a:lumOff val="80000"/>
          </a:schemeClr>
        </a:solidFill>
      </dgm:spPr>
    </dgm:pt>
    <dgm:pt modelId="{9AF4A6FB-A153-41FD-B3C8-E59955CD4A0C}" type="pres">
      <dgm:prSet presAssocID="{B1B42ECF-3301-47AE-901B-7E5106F4A802}" presName="quad1" presStyleLbl="node1" presStyleIdx="0" presStyleCnt="4" custScaleX="107693">
        <dgm:presLayoutVars>
          <dgm:chMax val="0"/>
          <dgm:chPref val="0"/>
          <dgm:bulletEnabled val="1"/>
        </dgm:presLayoutVars>
      </dgm:prSet>
      <dgm:spPr/>
    </dgm:pt>
    <dgm:pt modelId="{E01E9C31-3339-4DE1-B9A8-501CE12C606E}" type="pres">
      <dgm:prSet presAssocID="{B1B42ECF-3301-47AE-901B-7E5106F4A802}" presName="quad2" presStyleLbl="node1" presStyleIdx="1" presStyleCnt="4">
        <dgm:presLayoutVars>
          <dgm:chMax val="0"/>
          <dgm:chPref val="0"/>
          <dgm:bulletEnabled val="1"/>
        </dgm:presLayoutVars>
      </dgm:prSet>
      <dgm:spPr/>
    </dgm:pt>
    <dgm:pt modelId="{A7E1239A-96EF-4D49-8C19-F3CBAFD5988E}" type="pres">
      <dgm:prSet presAssocID="{B1B42ECF-3301-47AE-901B-7E5106F4A802}" presName="quad3" presStyleLbl="node1" presStyleIdx="2" presStyleCnt="4">
        <dgm:presLayoutVars>
          <dgm:chMax val="0"/>
          <dgm:chPref val="0"/>
          <dgm:bulletEnabled val="1"/>
        </dgm:presLayoutVars>
      </dgm:prSet>
      <dgm:spPr/>
    </dgm:pt>
    <dgm:pt modelId="{703BB322-7AB5-4C9E-BFBF-0A24B4F8FE28}" type="pres">
      <dgm:prSet presAssocID="{B1B42ECF-3301-47AE-901B-7E5106F4A802}" presName="quad4" presStyleLbl="node1" presStyleIdx="3" presStyleCnt="4">
        <dgm:presLayoutVars>
          <dgm:chMax val="0"/>
          <dgm:chPref val="0"/>
          <dgm:bulletEnabled val="1"/>
        </dgm:presLayoutVars>
      </dgm:prSet>
      <dgm:spPr/>
    </dgm:pt>
  </dgm:ptLst>
  <dgm:cxnLst>
    <dgm:cxn modelId="{1FDBD00F-5C74-4649-9053-D23611B2B7AE}" type="presOf" srcId="{D0954734-016D-4D5E-AD74-F4EAB2F89792}" destId="{703BB322-7AB5-4C9E-BFBF-0A24B4F8FE28}" srcOrd="0" destOrd="0" presId="urn:microsoft.com/office/officeart/2005/8/layout/matrix3"/>
    <dgm:cxn modelId="{C820EA20-3AC7-4776-BA81-39DED160113A}" srcId="{B1B42ECF-3301-47AE-901B-7E5106F4A802}" destId="{F23A1DDC-D19B-4A62-9087-43A7EA642398}" srcOrd="1" destOrd="0" parTransId="{EE435290-C78D-44A0-87BD-A9C191775F78}" sibTransId="{21F0EDE1-C316-448F-9D9E-2356AA1A8017}"/>
    <dgm:cxn modelId="{B763DE6A-A558-415D-AE75-C31B3D3A6081}" type="presOf" srcId="{F23A1DDC-D19B-4A62-9087-43A7EA642398}" destId="{E01E9C31-3339-4DE1-B9A8-501CE12C606E}" srcOrd="0" destOrd="0" presId="urn:microsoft.com/office/officeart/2005/8/layout/matrix3"/>
    <dgm:cxn modelId="{906DA9A2-2AA8-4EE4-A6C9-C2FB56E80F63}" srcId="{B1B42ECF-3301-47AE-901B-7E5106F4A802}" destId="{29792C38-425B-4BA9-9165-445A25D0BC00}" srcOrd="2" destOrd="0" parTransId="{ED7368F7-368D-4FB2-87BA-35C9816439DF}" sibTransId="{3BA59C97-84D7-4878-9EA3-8D1F99D165A8}"/>
    <dgm:cxn modelId="{654826BA-9B0A-42E8-B416-ECF988FB8C8C}" type="presOf" srcId="{29792C38-425B-4BA9-9165-445A25D0BC00}" destId="{A7E1239A-96EF-4D49-8C19-F3CBAFD5988E}" srcOrd="0" destOrd="0" presId="urn:microsoft.com/office/officeart/2005/8/layout/matrix3"/>
    <dgm:cxn modelId="{431986BE-4FD5-494E-96DD-75E3A9FB1D3A}" srcId="{B1B42ECF-3301-47AE-901B-7E5106F4A802}" destId="{D0954734-016D-4D5E-AD74-F4EAB2F89792}" srcOrd="3" destOrd="0" parTransId="{6B9C9E83-3DF4-4E38-B4F6-02581097B485}" sibTransId="{AF56D64A-6C31-4780-B0D4-98EC7C2151C0}"/>
    <dgm:cxn modelId="{7F12EEBE-26FD-45E0-A885-242BFEF077AC}" srcId="{B1B42ECF-3301-47AE-901B-7E5106F4A802}" destId="{46AB009B-01EC-4E81-998A-89590272FC0C}" srcOrd="0" destOrd="0" parTransId="{BFC9C6DF-E381-42FF-A6C4-73C9BA6D939D}" sibTransId="{88A5E96A-5D1D-4F64-B06C-64E095755585}"/>
    <dgm:cxn modelId="{EE6DC2F0-0223-4F60-89F2-802E98F490B8}" type="presOf" srcId="{46AB009B-01EC-4E81-998A-89590272FC0C}" destId="{9AF4A6FB-A153-41FD-B3C8-E59955CD4A0C}" srcOrd="0" destOrd="0" presId="urn:microsoft.com/office/officeart/2005/8/layout/matrix3"/>
    <dgm:cxn modelId="{FF0695F5-BE79-4199-BC54-4927CBA632EF}" type="presOf" srcId="{B1B42ECF-3301-47AE-901B-7E5106F4A802}" destId="{966BB814-B031-4CA5-9666-FB505AE270FA}" srcOrd="0" destOrd="0" presId="urn:microsoft.com/office/officeart/2005/8/layout/matrix3"/>
    <dgm:cxn modelId="{776F08BA-D6BD-4246-B2EE-1D5438B072CA}" type="presParOf" srcId="{966BB814-B031-4CA5-9666-FB505AE270FA}" destId="{7E38CB96-D096-4815-B053-522CFA75E0D4}" srcOrd="0" destOrd="0" presId="urn:microsoft.com/office/officeart/2005/8/layout/matrix3"/>
    <dgm:cxn modelId="{7574292B-97B2-4DE4-9D67-D92A9133B3D5}" type="presParOf" srcId="{966BB814-B031-4CA5-9666-FB505AE270FA}" destId="{9AF4A6FB-A153-41FD-B3C8-E59955CD4A0C}" srcOrd="1" destOrd="0" presId="urn:microsoft.com/office/officeart/2005/8/layout/matrix3"/>
    <dgm:cxn modelId="{8149A1FD-CED5-4B8A-B332-C8CE8D8359E0}" type="presParOf" srcId="{966BB814-B031-4CA5-9666-FB505AE270FA}" destId="{E01E9C31-3339-4DE1-B9A8-501CE12C606E}" srcOrd="2" destOrd="0" presId="urn:microsoft.com/office/officeart/2005/8/layout/matrix3"/>
    <dgm:cxn modelId="{EC224B44-BC9C-4660-AFE7-26B7BA53F65A}" type="presParOf" srcId="{966BB814-B031-4CA5-9666-FB505AE270FA}" destId="{A7E1239A-96EF-4D49-8C19-F3CBAFD5988E}" srcOrd="3" destOrd="0" presId="urn:microsoft.com/office/officeart/2005/8/layout/matrix3"/>
    <dgm:cxn modelId="{2423ACE5-2AE0-45C2-AB76-72F023956A5C}" type="presParOf" srcId="{966BB814-B031-4CA5-9666-FB505AE270FA}" destId="{703BB322-7AB5-4C9E-BFBF-0A24B4F8FE28}"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1B42ECF-3301-47AE-901B-7E5106F4A802}" type="doc">
      <dgm:prSet loTypeId="urn:microsoft.com/office/officeart/2005/8/layout/cycle4" loCatId="matrix" qsTypeId="urn:microsoft.com/office/officeart/2005/8/quickstyle/simple1" qsCatId="simple" csTypeId="urn:microsoft.com/office/officeart/2005/8/colors/accent1_2" csCatId="accent1" phldr="1"/>
      <dgm:spPr/>
      <dgm:t>
        <a:bodyPr/>
        <a:lstStyle/>
        <a:p>
          <a:endParaRPr lang="en-GB"/>
        </a:p>
      </dgm:t>
    </dgm:pt>
    <dgm:pt modelId="{46AB009B-01EC-4E81-998A-89590272FC0C}">
      <dgm:prSet custT="1"/>
      <dgm:spPr>
        <a:solidFill>
          <a:srgbClr val="7030A0"/>
        </a:solidFill>
      </dgm:spPr>
      <dgm:t>
        <a:bodyPr/>
        <a:lstStyle/>
        <a:p>
          <a:pPr algn="r"/>
          <a:r>
            <a:rPr lang="en-GB" sz="1200" b="1" i="0" dirty="0" err="1">
              <a:solidFill>
                <a:schemeClr val="bg1"/>
              </a:solidFill>
            </a:rPr>
            <a:t>Техническа</a:t>
          </a:r>
          <a:r>
            <a:rPr lang="en-GB" sz="1200" b="1" i="0" dirty="0">
              <a:solidFill>
                <a:schemeClr val="bg1"/>
              </a:solidFill>
            </a:rPr>
            <a:t> </a:t>
          </a:r>
          <a:r>
            <a:rPr lang="en-GB" sz="1200" b="1" i="0" dirty="0" err="1">
              <a:solidFill>
                <a:schemeClr val="bg1"/>
              </a:solidFill>
            </a:rPr>
            <a:t>помощ</a:t>
          </a:r>
          <a:r>
            <a:rPr lang="en-GB" sz="1200" b="1" i="0" dirty="0">
              <a:solidFill>
                <a:schemeClr val="bg1"/>
              </a:solidFill>
            </a:rPr>
            <a:t> </a:t>
          </a:r>
          <a:r>
            <a:rPr lang="en-GB" sz="1200" b="1" i="0" dirty="0" err="1">
              <a:solidFill>
                <a:schemeClr val="bg1"/>
              </a:solidFill>
            </a:rPr>
            <a:t>от</a:t>
          </a:r>
          <a:r>
            <a:rPr lang="en-GB" sz="1200" b="1" i="0" dirty="0">
              <a:solidFill>
                <a:schemeClr val="bg1"/>
              </a:solidFill>
            </a:rPr>
            <a:t> </a:t>
          </a:r>
          <a:r>
            <a:rPr lang="en-GB" sz="1200" b="1" i="0" dirty="0" err="1">
              <a:solidFill>
                <a:schemeClr val="bg1"/>
              </a:solidFill>
            </a:rPr>
            <a:t>Европейската</a:t>
          </a:r>
          <a:r>
            <a:rPr lang="en-GB" sz="1200" b="1" i="0" dirty="0">
              <a:solidFill>
                <a:schemeClr val="bg1"/>
              </a:solidFill>
            </a:rPr>
            <a:t> </a:t>
          </a:r>
          <a:r>
            <a:rPr lang="en-GB" sz="1200" b="1" i="0" dirty="0" err="1">
              <a:solidFill>
                <a:schemeClr val="bg1"/>
              </a:solidFill>
            </a:rPr>
            <a:t>комисия</a:t>
          </a:r>
          <a:r>
            <a:rPr lang="en-GB" sz="1200" b="1" i="0" dirty="0">
              <a:solidFill>
                <a:schemeClr val="bg1"/>
              </a:solidFill>
            </a:rPr>
            <a:t> </a:t>
          </a:r>
          <a:endParaRPr lang="en-GB" sz="1200" b="1" dirty="0">
            <a:solidFill>
              <a:schemeClr val="bg1"/>
            </a:solidFill>
          </a:endParaRPr>
        </a:p>
      </dgm:t>
    </dgm:pt>
    <dgm:pt modelId="{BFC9C6DF-E381-42FF-A6C4-73C9BA6D939D}" type="parTrans" cxnId="{7F12EEBE-26FD-45E0-A885-242BFEF077AC}">
      <dgm:prSet/>
      <dgm:spPr/>
      <dgm:t>
        <a:bodyPr/>
        <a:lstStyle/>
        <a:p>
          <a:endParaRPr lang="en-GB"/>
        </a:p>
      </dgm:t>
    </dgm:pt>
    <dgm:pt modelId="{88A5E96A-5D1D-4F64-B06C-64E095755585}" type="sibTrans" cxnId="{7F12EEBE-26FD-45E0-A885-242BFEF077AC}">
      <dgm:prSet/>
      <dgm:spPr/>
      <dgm:t>
        <a:bodyPr/>
        <a:lstStyle/>
        <a:p>
          <a:endParaRPr lang="en-GB"/>
        </a:p>
      </dgm:t>
    </dgm:pt>
    <dgm:pt modelId="{F23A1DDC-D19B-4A62-9087-43A7EA642398}">
      <dgm:prSet custT="1"/>
      <dgm:spPr>
        <a:solidFill>
          <a:srgbClr val="228FF2"/>
        </a:solidFill>
      </dgm:spPr>
      <dgm:t>
        <a:bodyPr/>
        <a:lstStyle/>
        <a:p>
          <a:pPr algn="l"/>
          <a:r>
            <a:rPr lang="en-GB" sz="1200" b="1" i="0" dirty="0" err="1">
              <a:solidFill>
                <a:schemeClr val="bg1"/>
              </a:solidFill>
            </a:rPr>
            <a:t>Техническа</a:t>
          </a:r>
          <a:r>
            <a:rPr lang="en-GB" sz="1200" b="1" i="0" dirty="0">
              <a:solidFill>
                <a:schemeClr val="bg1"/>
              </a:solidFill>
            </a:rPr>
            <a:t> </a:t>
          </a:r>
          <a:r>
            <a:rPr lang="en-GB" sz="1200" b="1" i="0" dirty="0" err="1">
              <a:solidFill>
                <a:schemeClr val="bg1"/>
              </a:solidFill>
            </a:rPr>
            <a:t>помощ</a:t>
          </a:r>
          <a:r>
            <a:rPr lang="en-GB" sz="1200" b="1" i="0" dirty="0">
              <a:solidFill>
                <a:schemeClr val="bg1"/>
              </a:solidFill>
            </a:rPr>
            <a:t> </a:t>
          </a:r>
          <a:r>
            <a:rPr lang="en-GB" sz="1200" b="1" i="0" dirty="0" err="1">
              <a:solidFill>
                <a:schemeClr val="bg1"/>
              </a:solidFill>
            </a:rPr>
            <a:t>на</a:t>
          </a:r>
          <a:r>
            <a:rPr lang="en-GB" sz="1200" b="1" i="0" dirty="0">
              <a:solidFill>
                <a:schemeClr val="bg1"/>
              </a:solidFill>
            </a:rPr>
            <a:t> </a:t>
          </a:r>
          <a:r>
            <a:rPr lang="en-GB" sz="1200" b="1" i="0" dirty="0" err="1">
              <a:solidFill>
                <a:schemeClr val="bg1"/>
              </a:solidFill>
            </a:rPr>
            <a:t>равнище</a:t>
          </a:r>
          <a:r>
            <a:rPr lang="en-GB" sz="1200" b="1" i="0" dirty="0">
              <a:solidFill>
                <a:schemeClr val="bg1"/>
              </a:solidFill>
            </a:rPr>
            <a:t> </a:t>
          </a:r>
          <a:r>
            <a:rPr lang="en-GB" sz="1200" b="1" i="0" dirty="0" err="1">
              <a:solidFill>
                <a:schemeClr val="bg1"/>
              </a:solidFill>
            </a:rPr>
            <a:t>държави-членки</a:t>
          </a:r>
          <a:endParaRPr lang="en-GB" sz="1200" b="1" dirty="0">
            <a:solidFill>
              <a:schemeClr val="bg1"/>
            </a:solidFill>
          </a:endParaRPr>
        </a:p>
      </dgm:t>
    </dgm:pt>
    <dgm:pt modelId="{EE435290-C78D-44A0-87BD-A9C191775F78}" type="parTrans" cxnId="{C820EA20-3AC7-4776-BA81-39DED160113A}">
      <dgm:prSet/>
      <dgm:spPr/>
      <dgm:t>
        <a:bodyPr/>
        <a:lstStyle/>
        <a:p>
          <a:endParaRPr lang="en-GB"/>
        </a:p>
      </dgm:t>
    </dgm:pt>
    <dgm:pt modelId="{21F0EDE1-C316-448F-9D9E-2356AA1A8017}" type="sibTrans" cxnId="{C820EA20-3AC7-4776-BA81-39DED160113A}">
      <dgm:prSet/>
      <dgm:spPr/>
      <dgm:t>
        <a:bodyPr/>
        <a:lstStyle/>
        <a:p>
          <a:endParaRPr lang="en-GB"/>
        </a:p>
      </dgm:t>
    </dgm:pt>
    <dgm:pt modelId="{582B9AF9-E8B3-4C21-B070-108F3EE73D1F}">
      <dgm:prSet custT="1"/>
      <dgm:spPr>
        <a:solidFill>
          <a:srgbClr val="FF0000"/>
        </a:solidFill>
      </dgm:spPr>
      <dgm:t>
        <a:bodyPr/>
        <a:lstStyle/>
        <a:p>
          <a:pPr algn="r"/>
          <a:r>
            <a:rPr lang="en-GB" sz="1200" b="1" i="0">
              <a:solidFill>
                <a:schemeClr val="bg1"/>
              </a:solidFill>
            </a:rPr>
            <a:t>Средства, набрани от самата ОГО </a:t>
          </a:r>
          <a:endParaRPr lang="en-GB" sz="1200" b="1">
            <a:solidFill>
              <a:schemeClr val="bg1"/>
            </a:solidFill>
          </a:endParaRPr>
        </a:p>
      </dgm:t>
    </dgm:pt>
    <dgm:pt modelId="{847709FC-B3C8-4D4F-8250-3E165ACE78F2}" type="parTrans" cxnId="{23D2D4A3-2D08-4F99-AEEB-727DD95F9A3F}">
      <dgm:prSet/>
      <dgm:spPr/>
      <dgm:t>
        <a:bodyPr/>
        <a:lstStyle/>
        <a:p>
          <a:endParaRPr lang="en-GB"/>
        </a:p>
      </dgm:t>
    </dgm:pt>
    <dgm:pt modelId="{57CA389E-6F18-43D7-A3CC-B4D3836D5C25}" type="sibTrans" cxnId="{23D2D4A3-2D08-4F99-AEEB-727DD95F9A3F}">
      <dgm:prSet/>
      <dgm:spPr/>
      <dgm:t>
        <a:bodyPr/>
        <a:lstStyle/>
        <a:p>
          <a:endParaRPr lang="en-GB"/>
        </a:p>
      </dgm:t>
    </dgm:pt>
    <dgm:pt modelId="{99EA4C5D-C91E-4CD0-8177-AEB2AB17B835}">
      <dgm:prSet custT="1"/>
      <dgm:spPr>
        <a:solidFill>
          <a:srgbClr val="68BC6C"/>
        </a:solidFill>
      </dgm:spPr>
      <dgm:t>
        <a:bodyPr/>
        <a:lstStyle/>
        <a:p>
          <a:pPr algn="l"/>
          <a:r>
            <a:rPr lang="en-GB" sz="1200" b="1" i="0" dirty="0" err="1">
              <a:solidFill>
                <a:schemeClr val="bg1"/>
              </a:solidFill>
            </a:rPr>
            <a:t>Национални</a:t>
          </a:r>
          <a:r>
            <a:rPr lang="en-GB" sz="1200" b="1" i="0" dirty="0">
              <a:solidFill>
                <a:schemeClr val="bg1"/>
              </a:solidFill>
            </a:rPr>
            <a:t> </a:t>
          </a:r>
          <a:r>
            <a:rPr lang="en-GB" sz="1200" b="1" i="0" dirty="0" err="1">
              <a:solidFill>
                <a:schemeClr val="bg1"/>
              </a:solidFill>
            </a:rPr>
            <a:t>бюджети</a:t>
          </a:r>
          <a:r>
            <a:rPr lang="en-GB" sz="1200" b="1" i="0" dirty="0">
              <a:solidFill>
                <a:schemeClr val="bg1"/>
              </a:solidFill>
            </a:rPr>
            <a:t> и </a:t>
          </a:r>
          <a:r>
            <a:rPr lang="en-GB" sz="1200" b="1" i="0" dirty="0" err="1">
              <a:solidFill>
                <a:schemeClr val="bg1"/>
              </a:solidFill>
            </a:rPr>
            <a:t>междунаро</a:t>
          </a:r>
          <a:r>
            <a:rPr lang="bg-BG" sz="1200" b="1" i="0" dirty="0">
              <a:solidFill>
                <a:schemeClr val="bg1"/>
              </a:solidFill>
            </a:rPr>
            <a:t>д</a:t>
          </a:r>
          <a:r>
            <a:rPr lang="en-GB" sz="1200" b="1" i="0" dirty="0" err="1">
              <a:solidFill>
                <a:schemeClr val="bg1"/>
              </a:solidFill>
            </a:rPr>
            <a:t>ни</a:t>
          </a:r>
          <a:r>
            <a:rPr lang="en-GB" sz="1200" b="1" i="0" dirty="0">
              <a:solidFill>
                <a:schemeClr val="bg1"/>
              </a:solidFill>
            </a:rPr>
            <a:t> </a:t>
          </a:r>
          <a:r>
            <a:rPr lang="en-GB" sz="1200" b="1" i="0" dirty="0" err="1">
              <a:solidFill>
                <a:schemeClr val="bg1"/>
              </a:solidFill>
            </a:rPr>
            <a:t>донори</a:t>
          </a:r>
          <a:endParaRPr lang="en-GB" sz="1200" b="1" dirty="0">
            <a:solidFill>
              <a:schemeClr val="bg1"/>
            </a:solidFill>
          </a:endParaRPr>
        </a:p>
      </dgm:t>
    </dgm:pt>
    <dgm:pt modelId="{909429BB-AC42-4502-9B1F-C20F40A0CF8E}" type="parTrans" cxnId="{56BBE255-75DE-40E4-A401-F5013036E479}">
      <dgm:prSet/>
      <dgm:spPr/>
      <dgm:t>
        <a:bodyPr/>
        <a:lstStyle/>
        <a:p>
          <a:endParaRPr lang="en-GB"/>
        </a:p>
      </dgm:t>
    </dgm:pt>
    <dgm:pt modelId="{C0E8BC75-F3A8-41F6-A7F2-1E0FD984E227}" type="sibTrans" cxnId="{56BBE255-75DE-40E4-A401-F5013036E479}">
      <dgm:prSet/>
      <dgm:spPr/>
      <dgm:t>
        <a:bodyPr/>
        <a:lstStyle/>
        <a:p>
          <a:endParaRPr lang="en-GB"/>
        </a:p>
      </dgm:t>
    </dgm:pt>
    <dgm:pt modelId="{5C54D4D2-9033-49E4-A7F8-98BE7EFA5E6E}" type="pres">
      <dgm:prSet presAssocID="{B1B42ECF-3301-47AE-901B-7E5106F4A802}" presName="cycleMatrixDiagram" presStyleCnt="0">
        <dgm:presLayoutVars>
          <dgm:chMax val="1"/>
          <dgm:dir/>
          <dgm:animLvl val="lvl"/>
          <dgm:resizeHandles val="exact"/>
        </dgm:presLayoutVars>
      </dgm:prSet>
      <dgm:spPr/>
    </dgm:pt>
    <dgm:pt modelId="{9B317EC7-B282-4041-8A2A-A1CAF4EB7830}" type="pres">
      <dgm:prSet presAssocID="{B1B42ECF-3301-47AE-901B-7E5106F4A802}" presName="children" presStyleCnt="0"/>
      <dgm:spPr/>
    </dgm:pt>
    <dgm:pt modelId="{C85CC32A-EB02-47A0-8870-BF8B4747AB8E}" type="pres">
      <dgm:prSet presAssocID="{B1B42ECF-3301-47AE-901B-7E5106F4A802}" presName="childPlaceholder" presStyleCnt="0"/>
      <dgm:spPr/>
    </dgm:pt>
    <dgm:pt modelId="{D0676F5D-E658-4378-9300-11C88053C103}" type="pres">
      <dgm:prSet presAssocID="{B1B42ECF-3301-47AE-901B-7E5106F4A802}" presName="circle" presStyleCnt="0"/>
      <dgm:spPr/>
    </dgm:pt>
    <dgm:pt modelId="{805ECC1C-BA65-4FD6-88EB-28F8E499DD98}" type="pres">
      <dgm:prSet presAssocID="{B1B42ECF-3301-47AE-901B-7E5106F4A802}" presName="quadrant1" presStyleLbl="node1" presStyleIdx="0" presStyleCnt="4">
        <dgm:presLayoutVars>
          <dgm:chMax val="1"/>
          <dgm:bulletEnabled val="1"/>
        </dgm:presLayoutVars>
      </dgm:prSet>
      <dgm:spPr/>
    </dgm:pt>
    <dgm:pt modelId="{37027450-4448-4E24-9E66-89361863D289}" type="pres">
      <dgm:prSet presAssocID="{B1B42ECF-3301-47AE-901B-7E5106F4A802}" presName="quadrant2" presStyleLbl="node1" presStyleIdx="1" presStyleCnt="4">
        <dgm:presLayoutVars>
          <dgm:chMax val="1"/>
          <dgm:bulletEnabled val="1"/>
        </dgm:presLayoutVars>
      </dgm:prSet>
      <dgm:spPr/>
    </dgm:pt>
    <dgm:pt modelId="{2DB6285C-42F4-4101-B1FC-0483FA20F77E}" type="pres">
      <dgm:prSet presAssocID="{B1B42ECF-3301-47AE-901B-7E5106F4A802}" presName="quadrant3" presStyleLbl="node1" presStyleIdx="2" presStyleCnt="4" custScaleX="105728" custScaleY="98121">
        <dgm:presLayoutVars>
          <dgm:chMax val="1"/>
          <dgm:bulletEnabled val="1"/>
        </dgm:presLayoutVars>
      </dgm:prSet>
      <dgm:spPr/>
    </dgm:pt>
    <dgm:pt modelId="{9252E511-ACAE-4584-BA0B-882E96CA5BA5}" type="pres">
      <dgm:prSet presAssocID="{B1B42ECF-3301-47AE-901B-7E5106F4A802}" presName="quadrant4" presStyleLbl="node1" presStyleIdx="3" presStyleCnt="4">
        <dgm:presLayoutVars>
          <dgm:chMax val="1"/>
          <dgm:bulletEnabled val="1"/>
        </dgm:presLayoutVars>
      </dgm:prSet>
      <dgm:spPr/>
    </dgm:pt>
    <dgm:pt modelId="{EF065B3D-2404-40BD-A873-0A7186D9DB3F}" type="pres">
      <dgm:prSet presAssocID="{B1B42ECF-3301-47AE-901B-7E5106F4A802}" presName="quadrantPlaceholder" presStyleCnt="0"/>
      <dgm:spPr/>
    </dgm:pt>
    <dgm:pt modelId="{DAEBFBFE-5E56-40D5-ADE3-3AB3D5AA5A10}" type="pres">
      <dgm:prSet presAssocID="{B1B42ECF-3301-47AE-901B-7E5106F4A802}" presName="center1" presStyleLbl="fgShp" presStyleIdx="0" presStyleCnt="2" custLinFactX="200000" custLinFactNeighborX="225637" custLinFactNeighborY="-28924"/>
      <dgm:spPr>
        <a:noFill/>
        <a:ln>
          <a:noFill/>
        </a:ln>
      </dgm:spPr>
    </dgm:pt>
    <dgm:pt modelId="{E16958E4-4BFD-4D64-AA33-6980C931B0CB}" type="pres">
      <dgm:prSet presAssocID="{B1B42ECF-3301-47AE-901B-7E5106F4A802}" presName="center2" presStyleLbl="fgShp" presStyleIdx="1" presStyleCnt="2" custLinFactX="190812" custLinFactNeighborX="200000" custLinFactNeighborY="-75647"/>
      <dgm:spPr>
        <a:noFill/>
        <a:ln>
          <a:noFill/>
        </a:ln>
      </dgm:spPr>
    </dgm:pt>
  </dgm:ptLst>
  <dgm:cxnLst>
    <dgm:cxn modelId="{C820EA20-3AC7-4776-BA81-39DED160113A}" srcId="{B1B42ECF-3301-47AE-901B-7E5106F4A802}" destId="{F23A1DDC-D19B-4A62-9087-43A7EA642398}" srcOrd="1" destOrd="0" parTransId="{EE435290-C78D-44A0-87BD-A9C191775F78}" sibTransId="{21F0EDE1-C316-448F-9D9E-2356AA1A8017}"/>
    <dgm:cxn modelId="{06AD4A36-FE0C-40C2-847B-505CC95209B2}" type="presOf" srcId="{582B9AF9-E8B3-4C21-B070-108F3EE73D1F}" destId="{9252E511-ACAE-4584-BA0B-882E96CA5BA5}" srcOrd="0" destOrd="0" presId="urn:microsoft.com/office/officeart/2005/8/layout/cycle4"/>
    <dgm:cxn modelId="{2E424760-186D-4BD0-BD22-E0C65FB055F5}" type="presOf" srcId="{B1B42ECF-3301-47AE-901B-7E5106F4A802}" destId="{5C54D4D2-9033-49E4-A7F8-98BE7EFA5E6E}" srcOrd="0" destOrd="0" presId="urn:microsoft.com/office/officeart/2005/8/layout/cycle4"/>
    <dgm:cxn modelId="{40A4EB45-CA7B-48A5-96F3-6749CF8E686B}" type="presOf" srcId="{F23A1DDC-D19B-4A62-9087-43A7EA642398}" destId="{37027450-4448-4E24-9E66-89361863D289}" srcOrd="0" destOrd="0" presId="urn:microsoft.com/office/officeart/2005/8/layout/cycle4"/>
    <dgm:cxn modelId="{56BBE255-75DE-40E4-A401-F5013036E479}" srcId="{B1B42ECF-3301-47AE-901B-7E5106F4A802}" destId="{99EA4C5D-C91E-4CD0-8177-AEB2AB17B835}" srcOrd="2" destOrd="0" parTransId="{909429BB-AC42-4502-9B1F-C20F40A0CF8E}" sibTransId="{C0E8BC75-F3A8-41F6-A7F2-1E0FD984E227}"/>
    <dgm:cxn modelId="{6BEA0D91-AE82-4A59-966D-33EDA040841E}" type="presOf" srcId="{46AB009B-01EC-4E81-998A-89590272FC0C}" destId="{805ECC1C-BA65-4FD6-88EB-28F8E499DD98}" srcOrd="0" destOrd="0" presId="urn:microsoft.com/office/officeart/2005/8/layout/cycle4"/>
    <dgm:cxn modelId="{23D2D4A3-2D08-4F99-AEEB-727DD95F9A3F}" srcId="{B1B42ECF-3301-47AE-901B-7E5106F4A802}" destId="{582B9AF9-E8B3-4C21-B070-108F3EE73D1F}" srcOrd="3" destOrd="0" parTransId="{847709FC-B3C8-4D4F-8250-3E165ACE78F2}" sibTransId="{57CA389E-6F18-43D7-A3CC-B4D3836D5C25}"/>
    <dgm:cxn modelId="{7F12EEBE-26FD-45E0-A885-242BFEF077AC}" srcId="{B1B42ECF-3301-47AE-901B-7E5106F4A802}" destId="{46AB009B-01EC-4E81-998A-89590272FC0C}" srcOrd="0" destOrd="0" parTransId="{BFC9C6DF-E381-42FF-A6C4-73C9BA6D939D}" sibTransId="{88A5E96A-5D1D-4F64-B06C-64E095755585}"/>
    <dgm:cxn modelId="{648134D0-4202-49AE-96C1-3C7D77D5C023}" type="presOf" srcId="{99EA4C5D-C91E-4CD0-8177-AEB2AB17B835}" destId="{2DB6285C-42F4-4101-B1FC-0483FA20F77E}" srcOrd="0" destOrd="0" presId="urn:microsoft.com/office/officeart/2005/8/layout/cycle4"/>
    <dgm:cxn modelId="{A242D53D-37DE-4B8D-9EC2-04741BFB8912}" type="presParOf" srcId="{5C54D4D2-9033-49E4-A7F8-98BE7EFA5E6E}" destId="{9B317EC7-B282-4041-8A2A-A1CAF4EB7830}" srcOrd="0" destOrd="0" presId="urn:microsoft.com/office/officeart/2005/8/layout/cycle4"/>
    <dgm:cxn modelId="{A9532290-D990-4BAB-B3A4-F7691C615577}" type="presParOf" srcId="{9B317EC7-B282-4041-8A2A-A1CAF4EB7830}" destId="{C85CC32A-EB02-47A0-8870-BF8B4747AB8E}" srcOrd="0" destOrd="0" presId="urn:microsoft.com/office/officeart/2005/8/layout/cycle4"/>
    <dgm:cxn modelId="{DBD8691C-730D-444C-8ED7-7324C2B1AB7C}" type="presParOf" srcId="{5C54D4D2-9033-49E4-A7F8-98BE7EFA5E6E}" destId="{D0676F5D-E658-4378-9300-11C88053C103}" srcOrd="1" destOrd="0" presId="urn:microsoft.com/office/officeart/2005/8/layout/cycle4"/>
    <dgm:cxn modelId="{42DFE9D3-4E53-473B-A749-AB41C1B0538C}" type="presParOf" srcId="{D0676F5D-E658-4378-9300-11C88053C103}" destId="{805ECC1C-BA65-4FD6-88EB-28F8E499DD98}" srcOrd="0" destOrd="0" presId="urn:microsoft.com/office/officeart/2005/8/layout/cycle4"/>
    <dgm:cxn modelId="{D190C87D-58EF-4641-8C8B-85ECD1339239}" type="presParOf" srcId="{D0676F5D-E658-4378-9300-11C88053C103}" destId="{37027450-4448-4E24-9E66-89361863D289}" srcOrd="1" destOrd="0" presId="urn:microsoft.com/office/officeart/2005/8/layout/cycle4"/>
    <dgm:cxn modelId="{BE190E23-9DD9-4F9F-B2DF-5A1999229C0A}" type="presParOf" srcId="{D0676F5D-E658-4378-9300-11C88053C103}" destId="{2DB6285C-42F4-4101-B1FC-0483FA20F77E}" srcOrd="2" destOrd="0" presId="urn:microsoft.com/office/officeart/2005/8/layout/cycle4"/>
    <dgm:cxn modelId="{1B787528-D5F1-460C-B46A-E83C5313F5EB}" type="presParOf" srcId="{D0676F5D-E658-4378-9300-11C88053C103}" destId="{9252E511-ACAE-4584-BA0B-882E96CA5BA5}" srcOrd="3" destOrd="0" presId="urn:microsoft.com/office/officeart/2005/8/layout/cycle4"/>
    <dgm:cxn modelId="{CC2CCA0B-CD17-4150-BFFA-6DF4C07620FD}" type="presParOf" srcId="{D0676F5D-E658-4378-9300-11C88053C103}" destId="{EF065B3D-2404-40BD-A873-0A7186D9DB3F}" srcOrd="4" destOrd="0" presId="urn:microsoft.com/office/officeart/2005/8/layout/cycle4"/>
    <dgm:cxn modelId="{803F9B52-F579-48DE-88D3-08A961345D2F}" type="presParOf" srcId="{5C54D4D2-9033-49E4-A7F8-98BE7EFA5E6E}" destId="{DAEBFBFE-5E56-40D5-ADE3-3AB3D5AA5A10}" srcOrd="2" destOrd="0" presId="urn:microsoft.com/office/officeart/2005/8/layout/cycle4"/>
    <dgm:cxn modelId="{0BA9E7E7-D431-45B3-AF8D-417383A6F049}" type="presParOf" srcId="{5C54D4D2-9033-49E4-A7F8-98BE7EFA5E6E}" destId="{E16958E4-4BFD-4D64-AA33-6980C931B0CB}"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6ECF9-6A76-4AFE-A745-A1AEEB86002E}">
      <dsp:nvSpPr>
        <dsp:cNvPr id="0" name=""/>
        <dsp:cNvSpPr/>
      </dsp:nvSpPr>
      <dsp:spPr>
        <a:xfrm>
          <a:off x="1996164" y="671"/>
          <a:ext cx="182880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err="1">
              <a:solidFill>
                <a:srgbClr val="0F5494"/>
              </a:solidFill>
            </a:rPr>
            <a:t>Организация</a:t>
          </a:r>
          <a:r>
            <a:rPr lang="en-GB" sz="1400" b="1" i="0" kern="1200" dirty="0">
              <a:solidFill>
                <a:srgbClr val="0F5494"/>
              </a:solidFill>
            </a:rPr>
            <a:t> </a:t>
          </a:r>
          <a:r>
            <a:rPr lang="en-GB" sz="1400" b="1" i="0" kern="1200" dirty="0" err="1">
              <a:solidFill>
                <a:srgbClr val="0F5494"/>
              </a:solidFill>
            </a:rPr>
            <a:t>на</a:t>
          </a:r>
          <a:r>
            <a:rPr lang="en-GB" sz="1400" b="1" i="0" kern="1200" dirty="0">
              <a:solidFill>
                <a:srgbClr val="0F5494"/>
              </a:solidFill>
            </a:rPr>
            <a:t> </a:t>
          </a:r>
          <a:r>
            <a:rPr lang="en-GB" sz="1400" b="1" i="0" kern="1200" dirty="0" err="1">
              <a:solidFill>
                <a:srgbClr val="0F5494"/>
              </a:solidFill>
            </a:rPr>
            <a:t>гражданското</a:t>
          </a:r>
          <a:r>
            <a:rPr lang="en-GB" sz="1400" b="1" i="0" kern="1200" dirty="0">
              <a:solidFill>
                <a:srgbClr val="0F5494"/>
              </a:solidFill>
            </a:rPr>
            <a:t> </a:t>
          </a:r>
          <a:r>
            <a:rPr lang="en-GB" sz="1400" b="1" i="0" kern="1200" dirty="0" err="1">
              <a:solidFill>
                <a:srgbClr val="0F5494"/>
              </a:solidFill>
            </a:rPr>
            <a:t>общество</a:t>
          </a:r>
          <a:r>
            <a:rPr lang="en-GB" sz="1400" b="1" i="0" kern="1200" dirty="0">
              <a:solidFill>
                <a:srgbClr val="0F5494"/>
              </a:solidFill>
            </a:rPr>
            <a:t> </a:t>
          </a:r>
          <a:endParaRPr lang="en-GB" sz="1400" b="1" kern="1200" dirty="0"/>
        </a:p>
      </dsp:txBody>
      <dsp:txXfrm>
        <a:off x="2041980" y="46487"/>
        <a:ext cx="1737171" cy="846911"/>
      </dsp:txXfrm>
    </dsp:sp>
    <dsp:sp modelId="{65617519-92B2-49D2-999F-8B3C00B3D130}">
      <dsp:nvSpPr>
        <dsp:cNvPr id="0" name=""/>
        <dsp:cNvSpPr/>
      </dsp:nvSpPr>
      <dsp:spPr>
        <a:xfrm>
          <a:off x="1658261" y="469943"/>
          <a:ext cx="2504609" cy="2504609"/>
        </a:xfrm>
        <a:custGeom>
          <a:avLst/>
          <a:gdLst/>
          <a:ahLst/>
          <a:cxnLst/>
          <a:rect l="0" t="0" r="0" b="0"/>
          <a:pathLst>
            <a:path>
              <a:moveTo>
                <a:pt x="2298273" y="563670"/>
              </a:moveTo>
              <a:arcTo wR="1252304" hR="1252304" stAng="19598417" swAng="1849022"/>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A051F12A-532E-4C47-9879-76AC283D2A33}">
      <dsp:nvSpPr>
        <dsp:cNvPr id="0" name=""/>
        <dsp:cNvSpPr/>
      </dsp:nvSpPr>
      <dsp:spPr>
        <a:xfrm>
          <a:off x="3273137"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err="1">
              <a:solidFill>
                <a:srgbClr val="0F5494"/>
              </a:solidFill>
            </a:rPr>
            <a:t>Публични</a:t>
          </a:r>
          <a:r>
            <a:rPr lang="en-GB" sz="1400" b="1" i="0" kern="1200" dirty="0">
              <a:solidFill>
                <a:srgbClr val="0F5494"/>
              </a:solidFill>
            </a:rPr>
            <a:t> </a:t>
          </a:r>
          <a:r>
            <a:rPr lang="en-GB" sz="1400" b="1" i="0" kern="1200" dirty="0" err="1">
              <a:solidFill>
                <a:srgbClr val="0F5494"/>
              </a:solidFill>
            </a:rPr>
            <a:t>органи</a:t>
          </a:r>
          <a:r>
            <a:rPr lang="en-GB" sz="1400" b="1" i="0" kern="1200" dirty="0">
              <a:solidFill>
                <a:srgbClr val="0F5494"/>
              </a:solidFill>
            </a:rPr>
            <a:t> </a:t>
          </a:r>
          <a:endParaRPr lang="en-GB" sz="1400" b="1" kern="1200" dirty="0">
            <a:solidFill>
              <a:srgbClr val="0F5494"/>
            </a:solidFill>
          </a:endParaRPr>
        </a:p>
      </dsp:txBody>
      <dsp:txXfrm>
        <a:off x="3318953" y="1924945"/>
        <a:ext cx="1352281" cy="846911"/>
      </dsp:txXfrm>
    </dsp:sp>
    <dsp:sp modelId="{C188A44A-C8BC-49E5-8332-6889A8F9C3F0}">
      <dsp:nvSpPr>
        <dsp:cNvPr id="0" name=""/>
        <dsp:cNvSpPr/>
      </dsp:nvSpPr>
      <dsp:spPr>
        <a:xfrm>
          <a:off x="1658261" y="469943"/>
          <a:ext cx="2504609" cy="2504609"/>
        </a:xfrm>
        <a:custGeom>
          <a:avLst/>
          <a:gdLst/>
          <a:ahLst/>
          <a:cxnLst/>
          <a:rect l="0" t="0" r="0" b="0"/>
          <a:pathLst>
            <a:path>
              <a:moveTo>
                <a:pt x="1636809" y="2444120"/>
              </a:moveTo>
              <a:arcTo wR="1252304" hR="1252304" stAng="4327154" swAng="2145693"/>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 modelId="{4C406054-73F8-426E-9DF0-C0F5FF1CDBCB}">
      <dsp:nvSpPr>
        <dsp:cNvPr id="0" name=""/>
        <dsp:cNvSpPr/>
      </dsp:nvSpPr>
      <dsp:spPr>
        <a:xfrm>
          <a:off x="1104081" y="1879129"/>
          <a:ext cx="1443913" cy="9385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err="1">
              <a:solidFill>
                <a:srgbClr val="0F5494"/>
              </a:solidFill>
            </a:rPr>
            <a:t>Доставчици</a:t>
          </a:r>
          <a:r>
            <a:rPr lang="en-GB" sz="1400" b="1" i="0" kern="1200" dirty="0"/>
            <a:t> </a:t>
          </a:r>
          <a:endParaRPr lang="en-GB" sz="1400" b="1" kern="1200" dirty="0"/>
        </a:p>
      </dsp:txBody>
      <dsp:txXfrm>
        <a:off x="1149897" y="1924945"/>
        <a:ext cx="1352281" cy="846911"/>
      </dsp:txXfrm>
    </dsp:sp>
    <dsp:sp modelId="{10119070-AF08-46CF-92B9-AD49F381BC0D}">
      <dsp:nvSpPr>
        <dsp:cNvPr id="0" name=""/>
        <dsp:cNvSpPr/>
      </dsp:nvSpPr>
      <dsp:spPr>
        <a:xfrm>
          <a:off x="1658261" y="469943"/>
          <a:ext cx="2504609" cy="2504609"/>
        </a:xfrm>
        <a:custGeom>
          <a:avLst/>
          <a:gdLst/>
          <a:ahLst/>
          <a:cxnLst/>
          <a:rect l="0" t="0" r="0" b="0"/>
          <a:pathLst>
            <a:path>
              <a:moveTo>
                <a:pt x="1232" y="1196748"/>
              </a:moveTo>
              <a:arcTo wR="1252304" hR="1252304" stAng="10952561" swAng="1849022"/>
            </a:path>
          </a:pathLst>
        </a:custGeom>
        <a:noFill/>
        <a:ln w="2857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1" y="39490"/>
          <a:ext cx="3935829" cy="707689"/>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pt-PT" sz="1900" b="1" i="0" kern="1200"/>
            <a:t>Рискове </a:t>
          </a:r>
          <a:endParaRPr lang="en-GB" sz="1900" b="1" kern="1200"/>
        </a:p>
      </dsp:txBody>
      <dsp:txXfrm>
        <a:off x="41" y="39490"/>
        <a:ext cx="3935829" cy="707689"/>
      </dsp:txXfrm>
    </dsp:sp>
    <dsp:sp modelId="{E627AE1B-7042-40BD-9801-6D11F739C0C0}">
      <dsp:nvSpPr>
        <dsp:cNvPr id="0" name=""/>
        <dsp:cNvSpPr/>
      </dsp:nvSpPr>
      <dsp:spPr>
        <a:xfrm>
          <a:off x="41" y="747180"/>
          <a:ext cx="3935829" cy="328576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b="1" i="0" kern="1200"/>
            <a:t>Правни пречки, </a:t>
          </a:r>
          <a:r>
            <a:rPr lang="en-GB" sz="1900" i="0" kern="1200"/>
            <a:t>ограничаващи достъпа до информация</a:t>
          </a:r>
          <a:endParaRPr lang="en-NL" sz="1900" i="0" kern="1200"/>
        </a:p>
        <a:p>
          <a:pPr marL="171450" lvl="1" indent="-171450" algn="l" defTabSz="844550">
            <a:lnSpc>
              <a:spcPct val="90000"/>
            </a:lnSpc>
            <a:spcBef>
              <a:spcPct val="0"/>
            </a:spcBef>
            <a:spcAft>
              <a:spcPct val="15000"/>
            </a:spcAft>
            <a:buChar char="•"/>
          </a:pPr>
          <a:r>
            <a:rPr lang="en-GB" sz="1900" i="0" kern="1200"/>
            <a:t>Рискове, свързани с </a:t>
          </a:r>
          <a:r>
            <a:rPr lang="en-GB" sz="1900" b="1" i="0" kern="1200"/>
            <a:t>репутацията, </a:t>
          </a:r>
          <a:r>
            <a:rPr lang="en-GB" sz="1900" i="0" kern="1200"/>
            <a:t>когато обществеността се съмнява в пакта и ролята на наблюдателя</a:t>
          </a:r>
          <a:endParaRPr lang="en-NL" sz="1900" i="0" kern="1200"/>
        </a:p>
        <a:p>
          <a:pPr marL="171450" lvl="1" indent="-171450" algn="l" defTabSz="844550">
            <a:lnSpc>
              <a:spcPct val="90000"/>
            </a:lnSpc>
            <a:spcBef>
              <a:spcPct val="0"/>
            </a:spcBef>
            <a:spcAft>
              <a:spcPct val="15000"/>
            </a:spcAft>
            <a:buChar char="•"/>
          </a:pPr>
          <a:r>
            <a:rPr lang="en-GB" sz="1900" b="1" i="0" kern="1200"/>
            <a:t>Доставчиците </a:t>
          </a:r>
          <a:r>
            <a:rPr lang="en-GB" sz="1900" i="0" kern="1200"/>
            <a:t>и частният сектор не желаят да се ангажират</a:t>
          </a:r>
          <a:endParaRPr lang="en-NL" sz="1900" i="0" kern="1200"/>
        </a:p>
      </dsp:txBody>
      <dsp:txXfrm>
        <a:off x="41" y="747180"/>
        <a:ext cx="3935829" cy="3285765"/>
      </dsp:txXfrm>
    </dsp:sp>
    <dsp:sp modelId="{4818327E-2F18-46D1-BE9C-0E53C219DA10}">
      <dsp:nvSpPr>
        <dsp:cNvPr id="0" name=""/>
        <dsp:cNvSpPr/>
      </dsp:nvSpPr>
      <dsp:spPr>
        <a:xfrm>
          <a:off x="4486887" y="39490"/>
          <a:ext cx="3935829" cy="707689"/>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pt-PT" sz="1900" b="1" i="0" kern="1200"/>
            <a:t>Превенция и смекчаване на последиците </a:t>
          </a:r>
          <a:endParaRPr lang="en-GB" sz="1900" kern="1200"/>
        </a:p>
      </dsp:txBody>
      <dsp:txXfrm>
        <a:off x="4486887" y="39490"/>
        <a:ext cx="3935829" cy="707689"/>
      </dsp:txXfrm>
    </dsp:sp>
    <dsp:sp modelId="{E313BC2B-E703-459D-BD14-FBB92C645FF3}">
      <dsp:nvSpPr>
        <dsp:cNvPr id="0" name=""/>
        <dsp:cNvSpPr/>
      </dsp:nvSpPr>
      <dsp:spPr>
        <a:xfrm>
          <a:off x="4486887" y="747180"/>
          <a:ext cx="3935829" cy="328576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b="1" i="0" kern="1200"/>
            <a:t>Адекватно законодателно </a:t>
          </a:r>
          <a:r>
            <a:rPr lang="en-GB" sz="1900" b="0" i="0" kern="1200"/>
            <a:t>картографиране и адаптиране на изготвянето на пакта </a:t>
          </a:r>
          <a:endParaRPr lang="en-NL" sz="1900" b="0" i="0" kern="1200"/>
        </a:p>
        <a:p>
          <a:pPr marL="171450" lvl="1" indent="-171450" algn="l" defTabSz="844550">
            <a:lnSpc>
              <a:spcPct val="90000"/>
            </a:lnSpc>
            <a:spcBef>
              <a:spcPct val="0"/>
            </a:spcBef>
            <a:spcAft>
              <a:spcPct val="15000"/>
            </a:spcAft>
            <a:buChar char="•"/>
          </a:pPr>
          <a:r>
            <a:rPr lang="en-GB" sz="1900" b="0" i="0" kern="1200"/>
            <a:t>Изготвяне на </a:t>
          </a:r>
          <a:r>
            <a:rPr lang="en-GB" sz="1900" b="1" i="0" kern="1200"/>
            <a:t>солидна комуникационна стратегия </a:t>
          </a:r>
          <a:endParaRPr lang="en-NL" sz="1900" b="0" i="0" kern="1200"/>
        </a:p>
        <a:p>
          <a:pPr marL="171450" lvl="1" indent="-171450" algn="l" defTabSz="844550">
            <a:lnSpc>
              <a:spcPct val="90000"/>
            </a:lnSpc>
            <a:spcBef>
              <a:spcPct val="0"/>
            </a:spcBef>
            <a:spcAft>
              <a:spcPct val="15000"/>
            </a:spcAft>
            <a:buChar char="•"/>
          </a:pPr>
          <a:r>
            <a:rPr lang="en-GB" sz="1900" b="1" i="0" kern="1200"/>
            <a:t>Адекватни консултации </a:t>
          </a:r>
          <a:r>
            <a:rPr lang="en-GB" sz="1900" b="0" i="0" kern="1200"/>
            <a:t>и ангажираност</a:t>
          </a:r>
          <a:endParaRPr lang="en-NL" sz="1900" b="0" i="0" kern="1200"/>
        </a:p>
      </dsp:txBody>
      <dsp:txXfrm>
        <a:off x="4486887" y="747180"/>
        <a:ext cx="3935829" cy="32857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4FD21-DA44-43AC-85F3-B426C4932685}">
      <dsp:nvSpPr>
        <dsp:cNvPr id="0" name=""/>
        <dsp:cNvSpPr/>
      </dsp:nvSpPr>
      <dsp:spPr>
        <a:xfrm>
          <a:off x="0" y="122705"/>
          <a:ext cx="2507456" cy="753177"/>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GB" sz="1500" b="1" i="0" kern="1200"/>
            <a:t>Публични и корпоративни обещания</a:t>
          </a:r>
          <a:endParaRPr lang="en-GB" sz="1500" b="1" kern="1200"/>
        </a:p>
      </dsp:txBody>
      <dsp:txXfrm>
        <a:off x="0" y="122705"/>
        <a:ext cx="2507456" cy="753177"/>
      </dsp:txXfrm>
    </dsp:sp>
    <dsp:sp modelId="{6C095F80-F3C6-488C-B3A3-A22ADAF8C17A}">
      <dsp:nvSpPr>
        <dsp:cNvPr id="0" name=""/>
        <dsp:cNvSpPr/>
      </dsp:nvSpPr>
      <dsp:spPr>
        <a:xfrm>
          <a:off x="2571" y="875882"/>
          <a:ext cx="2507456" cy="26352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GB" sz="1500" b="0" i="0" kern="1200"/>
            <a:t>Въздържайте се от корупция и докладвайте</a:t>
          </a:r>
          <a:endParaRPr lang="en-GB" sz="1500" b="1" kern="1200"/>
        </a:p>
        <a:p>
          <a:pPr marL="114300" lvl="1" indent="-114300" algn="l" defTabSz="666750">
            <a:lnSpc>
              <a:spcPct val="90000"/>
            </a:lnSpc>
            <a:spcBef>
              <a:spcPct val="0"/>
            </a:spcBef>
            <a:spcAft>
              <a:spcPct val="15000"/>
            </a:spcAft>
            <a:buChar char="•"/>
          </a:pPr>
          <a:r>
            <a:rPr lang="en-GB" sz="1500" b="0" i="0" kern="1200"/>
            <a:t>Спазване на регулаторното съответствие</a:t>
          </a:r>
          <a:endParaRPr lang="en-GB" sz="1500" b="1" kern="1200"/>
        </a:p>
        <a:p>
          <a:pPr marL="114300" lvl="1" indent="-114300" algn="l" defTabSz="666750">
            <a:lnSpc>
              <a:spcPct val="90000"/>
            </a:lnSpc>
            <a:spcBef>
              <a:spcPct val="0"/>
            </a:spcBef>
            <a:spcAft>
              <a:spcPct val="15000"/>
            </a:spcAft>
            <a:buChar char="•"/>
          </a:pPr>
          <a:r>
            <a:rPr lang="en-GB" sz="1500" b="0" i="0" kern="1200"/>
            <a:t>Разкриване на информация</a:t>
          </a:r>
          <a:endParaRPr lang="en-GB" sz="1500" b="1" kern="1200"/>
        </a:p>
        <a:p>
          <a:pPr marL="114300" lvl="1" indent="-114300" algn="l" defTabSz="666750">
            <a:lnSpc>
              <a:spcPct val="90000"/>
            </a:lnSpc>
            <a:spcBef>
              <a:spcPct val="0"/>
            </a:spcBef>
            <a:spcAft>
              <a:spcPct val="15000"/>
            </a:spcAft>
            <a:buChar char="•"/>
          </a:pPr>
          <a:r>
            <a:rPr lang="en-GB" sz="1500" b="0" i="0" kern="1200"/>
            <a:t>Прилагане на антикорупционни </a:t>
          </a:r>
          <a:r>
            <a:rPr lang="en-GB" sz="1500" i="0" kern="1200"/>
            <a:t>мерки</a:t>
          </a:r>
          <a:endParaRPr lang="en-GB" sz="1500" b="1" kern="1200"/>
        </a:p>
      </dsp:txBody>
      <dsp:txXfrm>
        <a:off x="2571" y="875882"/>
        <a:ext cx="2507456" cy="2635200"/>
      </dsp:txXfrm>
    </dsp:sp>
    <dsp:sp modelId="{81970DB9-9F93-4214-AB96-47CFC6CE91CB}">
      <dsp:nvSpPr>
        <dsp:cNvPr id="0" name=""/>
        <dsp:cNvSpPr/>
      </dsp:nvSpPr>
      <dsp:spPr>
        <a:xfrm>
          <a:off x="2861071" y="122705"/>
          <a:ext cx="2507456" cy="753177"/>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GB" sz="1500" b="1" i="0" kern="1200"/>
            <a:t> Мониторинг</a:t>
          </a:r>
          <a:endParaRPr lang="en-GB" sz="1500" b="1" kern="1200"/>
        </a:p>
      </dsp:txBody>
      <dsp:txXfrm>
        <a:off x="2861071" y="122705"/>
        <a:ext cx="2507456" cy="753177"/>
      </dsp:txXfrm>
    </dsp:sp>
    <dsp:sp modelId="{014A5B4B-36E3-45A8-9FC9-C76CAD496960}">
      <dsp:nvSpPr>
        <dsp:cNvPr id="0" name=""/>
        <dsp:cNvSpPr/>
      </dsp:nvSpPr>
      <dsp:spPr>
        <a:xfrm>
          <a:off x="2861071" y="875882"/>
          <a:ext cx="2507456" cy="26352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GB" sz="1500" i="0" kern="1200"/>
            <a:t>Споразумение с наблюдателя на ОГО </a:t>
          </a:r>
          <a:r>
            <a:rPr lang="en-GB" sz="1500" b="0" i="0" kern="1200"/>
            <a:t>за преглед на процедурата за възлагане на поръчки</a:t>
          </a:r>
          <a:endParaRPr lang="en-GB" sz="1500" b="0" kern="1200"/>
        </a:p>
      </dsp:txBody>
      <dsp:txXfrm>
        <a:off x="2861071" y="875882"/>
        <a:ext cx="2507456" cy="2635200"/>
      </dsp:txXfrm>
    </dsp:sp>
    <dsp:sp modelId="{07EA8796-457B-4C84-A817-B9A9A002E2A8}">
      <dsp:nvSpPr>
        <dsp:cNvPr id="0" name=""/>
        <dsp:cNvSpPr/>
      </dsp:nvSpPr>
      <dsp:spPr>
        <a:xfrm>
          <a:off x="5719571" y="122705"/>
          <a:ext cx="2507456" cy="753177"/>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GB" sz="1500" b="1" i="0" kern="1200"/>
            <a:t>Допълнителни функции</a:t>
          </a:r>
          <a:endParaRPr lang="en-GB" sz="1500" b="1" kern="1200"/>
        </a:p>
      </dsp:txBody>
      <dsp:txXfrm>
        <a:off x="5719571" y="122705"/>
        <a:ext cx="2507456" cy="753177"/>
      </dsp:txXfrm>
    </dsp:sp>
    <dsp:sp modelId="{CF47880A-DEE8-4C63-9209-74873306475D}">
      <dsp:nvSpPr>
        <dsp:cNvPr id="0" name=""/>
        <dsp:cNvSpPr/>
      </dsp:nvSpPr>
      <dsp:spPr>
        <a:xfrm>
          <a:off x="5719571" y="875882"/>
          <a:ext cx="2507456" cy="26352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GB" sz="1500" b="0" i="0" kern="1200"/>
            <a:t>Механизми за подаване на жалби</a:t>
          </a:r>
          <a:endParaRPr lang="en-GB" sz="1500" b="0" kern="1200"/>
        </a:p>
        <a:p>
          <a:pPr marL="114300" lvl="1" indent="-114300" algn="l" defTabSz="666750">
            <a:lnSpc>
              <a:spcPct val="90000"/>
            </a:lnSpc>
            <a:spcBef>
              <a:spcPct val="0"/>
            </a:spcBef>
            <a:spcAft>
              <a:spcPct val="15000"/>
            </a:spcAft>
            <a:buChar char="•"/>
          </a:pPr>
          <a:r>
            <a:rPr lang="en-GB" sz="1500" b="0" i="0" kern="1200"/>
            <a:t>Арбитраж/решаване на спорове</a:t>
          </a:r>
          <a:endParaRPr lang="en-GB" sz="1500" b="0" kern="1200"/>
        </a:p>
        <a:p>
          <a:pPr marL="114300" lvl="1" indent="-114300" algn="l" defTabSz="666750">
            <a:lnSpc>
              <a:spcPct val="90000"/>
            </a:lnSpc>
            <a:spcBef>
              <a:spcPct val="0"/>
            </a:spcBef>
            <a:spcAft>
              <a:spcPct val="15000"/>
            </a:spcAft>
            <a:buChar char="•"/>
          </a:pPr>
          <a:r>
            <a:rPr lang="en-GB" sz="1500" b="0" i="0" kern="1200"/>
            <a:t>Санкции за </a:t>
          </a:r>
          <a:r>
            <a:rPr lang="en-GB" sz="1500" i="0" kern="1200"/>
            <a:t>неспазване на правилата и стимули, поощряващи доброто управление </a:t>
          </a:r>
          <a:endParaRPr lang="en-GB" sz="1500" kern="1200"/>
        </a:p>
      </dsp:txBody>
      <dsp:txXfrm>
        <a:off x="5719571" y="875882"/>
        <a:ext cx="2507456" cy="26352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F21BB-7E34-4042-A85C-5982E60942B3}">
      <dsp:nvSpPr>
        <dsp:cNvPr id="0" name=""/>
        <dsp:cNvSpPr/>
      </dsp:nvSpPr>
      <dsp:spPr>
        <a:xfrm>
          <a:off x="2410130" y="716249"/>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57635" y="759202"/>
        <a:ext cx="27663" cy="5532"/>
      </dsp:txXfrm>
    </dsp:sp>
    <dsp:sp modelId="{F4D3B3CA-971B-48FB-92F0-446751757C39}">
      <dsp:nvSpPr>
        <dsp:cNvPr id="0" name=""/>
        <dsp:cNvSpPr/>
      </dsp:nvSpPr>
      <dsp:spPr>
        <a:xfrm>
          <a:off x="6390" y="40307"/>
          <a:ext cx="2405539" cy="1443323"/>
        </a:xfrm>
        <a:prstGeom prst="rect">
          <a:avLst/>
        </a:prstGeom>
        <a:solidFill>
          <a:srgbClr val="F57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a:t>Подобрено качество на процедурите за възлагане на обществени поръчки</a:t>
          </a:r>
        </a:p>
      </dsp:txBody>
      <dsp:txXfrm>
        <a:off x="6390" y="40307"/>
        <a:ext cx="2405539" cy="1443323"/>
      </dsp:txXfrm>
    </dsp:sp>
    <dsp:sp modelId="{50830E25-7C80-4D6E-A6CC-D6BBCE5C64B9}">
      <dsp:nvSpPr>
        <dsp:cNvPr id="0" name=""/>
        <dsp:cNvSpPr/>
      </dsp:nvSpPr>
      <dsp:spPr>
        <a:xfrm>
          <a:off x="5368943" y="716249"/>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16449" y="759202"/>
        <a:ext cx="27663" cy="5532"/>
      </dsp:txXfrm>
    </dsp:sp>
    <dsp:sp modelId="{D06AD7B7-B81D-40AC-B5DB-447732C93001}">
      <dsp:nvSpPr>
        <dsp:cNvPr id="0" name=""/>
        <dsp:cNvSpPr/>
      </dsp:nvSpPr>
      <dsp:spPr>
        <a:xfrm>
          <a:off x="2965204" y="40307"/>
          <a:ext cx="2405539" cy="1443323"/>
        </a:xfrm>
        <a:prstGeom prst="rect">
          <a:avLst/>
        </a:prstGeom>
        <a:solidFill>
          <a:srgbClr val="0288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a:t>По-добра навременност на обществените поръчки</a:t>
          </a:r>
        </a:p>
      </dsp:txBody>
      <dsp:txXfrm>
        <a:off x="2965204" y="40307"/>
        <a:ext cx="2405539" cy="1443323"/>
      </dsp:txXfrm>
    </dsp:sp>
    <dsp:sp modelId="{FC3A6DB3-A312-40D4-A0CC-4590116C3E7E}">
      <dsp:nvSpPr>
        <dsp:cNvPr id="0" name=""/>
        <dsp:cNvSpPr/>
      </dsp:nvSpPr>
      <dsp:spPr>
        <a:xfrm>
          <a:off x="1209160" y="1481830"/>
          <a:ext cx="5917627" cy="522674"/>
        </a:xfrm>
        <a:custGeom>
          <a:avLst/>
          <a:gdLst/>
          <a:ahLst/>
          <a:cxnLst/>
          <a:rect l="0" t="0" r="0" b="0"/>
          <a:pathLst>
            <a:path>
              <a:moveTo>
                <a:pt x="5917627" y="0"/>
              </a:moveTo>
              <a:lnTo>
                <a:pt x="5917627" y="278437"/>
              </a:lnTo>
              <a:lnTo>
                <a:pt x="0" y="278437"/>
              </a:lnTo>
              <a:lnTo>
                <a:pt x="0" y="522674"/>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019388" y="1740401"/>
        <a:ext cx="297171" cy="5532"/>
      </dsp:txXfrm>
    </dsp:sp>
    <dsp:sp modelId="{F0333919-31F8-4A31-A627-E624E00AC5A0}">
      <dsp:nvSpPr>
        <dsp:cNvPr id="0" name=""/>
        <dsp:cNvSpPr/>
      </dsp:nvSpPr>
      <dsp:spPr>
        <a:xfrm>
          <a:off x="5924017" y="40307"/>
          <a:ext cx="2405539" cy="1443323"/>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a:t>По-големи икономии на разходи</a:t>
          </a:r>
        </a:p>
      </dsp:txBody>
      <dsp:txXfrm>
        <a:off x="5924017" y="40307"/>
        <a:ext cx="2405539" cy="1443323"/>
      </dsp:txXfrm>
    </dsp:sp>
    <dsp:sp modelId="{A36CACEC-5C82-4F85-8F1B-2CBDD542839E}">
      <dsp:nvSpPr>
        <dsp:cNvPr id="0" name=""/>
        <dsp:cNvSpPr/>
      </dsp:nvSpPr>
      <dsp:spPr>
        <a:xfrm>
          <a:off x="2410130" y="2712846"/>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57635" y="2755800"/>
        <a:ext cx="27663" cy="5532"/>
      </dsp:txXfrm>
    </dsp:sp>
    <dsp:sp modelId="{2B3C4817-19D6-4386-A9A3-81DC913C41A9}">
      <dsp:nvSpPr>
        <dsp:cNvPr id="0" name=""/>
        <dsp:cNvSpPr/>
      </dsp:nvSpPr>
      <dsp:spPr>
        <a:xfrm>
          <a:off x="6390" y="2036905"/>
          <a:ext cx="2405539" cy="1443323"/>
        </a:xfrm>
        <a:prstGeom prst="rect">
          <a:avLst/>
        </a:prstGeom>
        <a:solidFill>
          <a:srgbClr val="388E3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a:t>Предотвратяване и ранно откриване на нередности</a:t>
          </a:r>
        </a:p>
      </dsp:txBody>
      <dsp:txXfrm>
        <a:off x="6390" y="2036905"/>
        <a:ext cx="2405539" cy="1443323"/>
      </dsp:txXfrm>
    </dsp:sp>
    <dsp:sp modelId="{223FE03B-7B46-4AAD-8223-425B76630977}">
      <dsp:nvSpPr>
        <dsp:cNvPr id="0" name=""/>
        <dsp:cNvSpPr/>
      </dsp:nvSpPr>
      <dsp:spPr>
        <a:xfrm>
          <a:off x="5368943" y="2712846"/>
          <a:ext cx="522674" cy="91440"/>
        </a:xfrm>
        <a:custGeom>
          <a:avLst/>
          <a:gdLst/>
          <a:ahLst/>
          <a:cxnLst/>
          <a:rect l="0" t="0" r="0" b="0"/>
          <a:pathLst>
            <a:path>
              <a:moveTo>
                <a:pt x="0" y="45720"/>
              </a:moveTo>
              <a:lnTo>
                <a:pt x="522674"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16449" y="2755800"/>
        <a:ext cx="27663" cy="5532"/>
      </dsp:txXfrm>
    </dsp:sp>
    <dsp:sp modelId="{1CC21C2E-4DC9-48FC-9E21-D56C6C4F9421}">
      <dsp:nvSpPr>
        <dsp:cNvPr id="0" name=""/>
        <dsp:cNvSpPr/>
      </dsp:nvSpPr>
      <dsp:spPr>
        <a:xfrm>
          <a:off x="2965204" y="2036905"/>
          <a:ext cx="2405539" cy="1443323"/>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a:t>Разрешаване на нередности</a:t>
          </a:r>
        </a:p>
      </dsp:txBody>
      <dsp:txXfrm>
        <a:off x="2965204" y="2036905"/>
        <a:ext cx="2405539" cy="1443323"/>
      </dsp:txXfrm>
    </dsp:sp>
    <dsp:sp modelId="{8B85A7C4-77F6-4EC2-A8DB-42C60F141E0A}">
      <dsp:nvSpPr>
        <dsp:cNvPr id="0" name=""/>
        <dsp:cNvSpPr/>
      </dsp:nvSpPr>
      <dsp:spPr>
        <a:xfrm>
          <a:off x="5924017" y="2036905"/>
          <a:ext cx="2405539" cy="1443323"/>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kern="1200"/>
            <a:t>Прозрачност, социална отчетност и системни въздействия </a:t>
          </a:r>
        </a:p>
      </dsp:txBody>
      <dsp:txXfrm>
        <a:off x="5924017" y="2036905"/>
        <a:ext cx="2405539" cy="14433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0191FB-5268-44FC-BB66-3A68AF423C67}">
      <dsp:nvSpPr>
        <dsp:cNvPr id="0" name=""/>
        <dsp:cNvSpPr/>
      </dsp:nvSpPr>
      <dsp:spPr>
        <a:xfrm>
          <a:off x="40" y="4721"/>
          <a:ext cx="3845569" cy="5472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GB" sz="1900" i="0" kern="1200"/>
            <a:t>2014-2020 </a:t>
          </a:r>
          <a:endParaRPr lang="en-GB" sz="1900" kern="1200"/>
        </a:p>
      </dsp:txBody>
      <dsp:txXfrm>
        <a:off x="40" y="4721"/>
        <a:ext cx="3845569" cy="547200"/>
      </dsp:txXfrm>
    </dsp:sp>
    <dsp:sp modelId="{E627AE1B-7042-40BD-9801-6D11F739C0C0}">
      <dsp:nvSpPr>
        <dsp:cNvPr id="0" name=""/>
        <dsp:cNvSpPr/>
      </dsp:nvSpPr>
      <dsp:spPr>
        <a:xfrm>
          <a:off x="40" y="551921"/>
          <a:ext cx="3845569" cy="307714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800100">
            <a:lnSpc>
              <a:spcPct val="90000"/>
            </a:lnSpc>
            <a:spcBef>
              <a:spcPct val="0"/>
            </a:spcBef>
            <a:spcAft>
              <a:spcPct val="15000"/>
            </a:spcAft>
            <a:buChar char="•"/>
          </a:pPr>
          <a:r>
            <a:rPr lang="en-GB" sz="1800" kern="1200"/>
            <a:t>10 държави членки сключиха 16 пакта за периода 2016-2022 г. след покана за представяне на предложения от ГД "Регионална политика".</a:t>
          </a:r>
        </a:p>
        <a:p>
          <a:pPr marL="171450" lvl="1" indent="-171450" algn="l" defTabSz="800100">
            <a:lnSpc>
              <a:spcPct val="90000"/>
            </a:lnSpc>
            <a:spcBef>
              <a:spcPct val="0"/>
            </a:spcBef>
            <a:spcAft>
              <a:spcPct val="15000"/>
            </a:spcAft>
            <a:buChar char="•"/>
          </a:pPr>
          <a:r>
            <a:rPr lang="en-GB" sz="1800" kern="1200"/>
            <a:t>Примери:</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a:t>Магистрален тунел в България</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a:t>Манастир в Португалия</a:t>
          </a:r>
        </a:p>
        <a:p>
          <a:pPr marL="342900" lvl="2" indent="-171450" algn="l" defTabSz="711200">
            <a:lnSpc>
              <a:spcPct val="90000"/>
            </a:lnSpc>
            <a:spcBef>
              <a:spcPct val="0"/>
            </a:spcBef>
            <a:spcAft>
              <a:spcPct val="15000"/>
            </a:spcAft>
            <a:buFont typeface="Courier New" panose="02070309020205020404" pitchFamily="49" charset="0"/>
            <a:buChar char="o"/>
          </a:pPr>
          <a:r>
            <a:rPr lang="en-GB" sz="1600" kern="1200"/>
            <a:t>Трамвайна линия в Латвия</a:t>
          </a:r>
        </a:p>
        <a:p>
          <a:pPr marL="171450" lvl="1" indent="-171450" algn="l" defTabSz="800100">
            <a:lnSpc>
              <a:spcPct val="90000"/>
            </a:lnSpc>
            <a:spcBef>
              <a:spcPct val="0"/>
            </a:spcBef>
            <a:spcAft>
              <a:spcPct val="15000"/>
            </a:spcAft>
            <a:buChar char="•"/>
          </a:pPr>
          <a:endParaRPr lang="en-GB" sz="1800" kern="1200"/>
        </a:p>
      </dsp:txBody>
      <dsp:txXfrm>
        <a:off x="40" y="551921"/>
        <a:ext cx="3845569" cy="3077145"/>
      </dsp:txXfrm>
    </dsp:sp>
    <dsp:sp modelId="{4818327E-2F18-46D1-BE9C-0E53C219DA10}">
      <dsp:nvSpPr>
        <dsp:cNvPr id="0" name=""/>
        <dsp:cNvSpPr/>
      </dsp:nvSpPr>
      <dsp:spPr>
        <a:xfrm>
          <a:off x="4383989" y="4721"/>
          <a:ext cx="3845569" cy="547200"/>
        </a:xfrm>
        <a:prstGeom prst="rect">
          <a:avLst/>
        </a:prstGeom>
        <a:solidFill>
          <a:srgbClr val="0F5494"/>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GB" sz="1900" i="0" kern="1200"/>
            <a:t>2021-2027 </a:t>
          </a:r>
          <a:endParaRPr lang="en-GB" sz="1900" kern="1200"/>
        </a:p>
      </dsp:txBody>
      <dsp:txXfrm>
        <a:off x="4383989" y="4721"/>
        <a:ext cx="3845569" cy="547200"/>
      </dsp:txXfrm>
    </dsp:sp>
    <dsp:sp modelId="{E313BC2B-E703-459D-BD14-FBB92C645FF3}">
      <dsp:nvSpPr>
        <dsp:cNvPr id="0" name=""/>
        <dsp:cNvSpPr/>
      </dsp:nvSpPr>
      <dsp:spPr>
        <a:xfrm>
          <a:off x="4383989" y="551921"/>
          <a:ext cx="3845569" cy="307714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kern="1200"/>
            <a:t>Одобрените програми включват ангажименти за разработване на пактове: Португалия, Хърватия, Унгария, Словакия и Латвия</a:t>
          </a:r>
        </a:p>
        <a:p>
          <a:pPr marL="171450" lvl="1" indent="-171450" algn="l" defTabSz="844550">
            <a:lnSpc>
              <a:spcPct val="90000"/>
            </a:lnSpc>
            <a:spcBef>
              <a:spcPct val="0"/>
            </a:spcBef>
            <a:spcAft>
              <a:spcPct val="15000"/>
            </a:spcAft>
            <a:buChar char="•"/>
          </a:pPr>
          <a:r>
            <a:rPr lang="en-GB" sz="1900" kern="1200"/>
            <a:t>2024: ГД "Регионална политика" стартира бюро за помощ</a:t>
          </a:r>
        </a:p>
      </dsp:txBody>
      <dsp:txXfrm>
        <a:off x="4383989" y="551921"/>
        <a:ext cx="3845569" cy="30771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561D6-4E76-43FD-BAA9-740E53FA7B31}">
      <dsp:nvSpPr>
        <dsp:cNvPr id="0" name=""/>
        <dsp:cNvSpPr/>
      </dsp:nvSpPr>
      <dsp:spPr>
        <a:xfrm>
          <a:off x="4018" y="665935"/>
          <a:ext cx="1245691" cy="747414"/>
        </a:xfrm>
        <a:prstGeom prst="roundRect">
          <a:avLst>
            <a:gd name="adj" fmla="val 10000"/>
          </a:avLst>
        </a:prstGeom>
        <a:solidFill>
          <a:srgbClr val="05673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i="0" kern="1200"/>
            <a:t>Оценка на потребностите</a:t>
          </a:r>
        </a:p>
      </dsp:txBody>
      <dsp:txXfrm>
        <a:off x="25909" y="687826"/>
        <a:ext cx="1201909" cy="703632"/>
      </dsp:txXfrm>
    </dsp:sp>
    <dsp:sp modelId="{96A59011-E198-493E-9D4F-E213AEA25CFF}">
      <dsp:nvSpPr>
        <dsp:cNvPr id="0" name=""/>
        <dsp:cNvSpPr/>
      </dsp:nvSpPr>
      <dsp:spPr>
        <a:xfrm>
          <a:off x="1374278"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1374278" y="946962"/>
        <a:ext cx="184860" cy="185359"/>
      </dsp:txXfrm>
    </dsp:sp>
    <dsp:sp modelId="{7A91F3C2-8491-434C-8BEA-15C7583CE658}">
      <dsp:nvSpPr>
        <dsp:cNvPr id="0" name=""/>
        <dsp:cNvSpPr/>
      </dsp:nvSpPr>
      <dsp:spPr>
        <a:xfrm>
          <a:off x="1747986" y="665935"/>
          <a:ext cx="1245691" cy="747414"/>
        </a:xfrm>
        <a:prstGeom prst="roundRect">
          <a:avLst>
            <a:gd name="adj" fmla="val 10000"/>
          </a:avLst>
        </a:prstGeom>
        <a:solidFill>
          <a:srgbClr val="2BA9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i="0" kern="1200"/>
            <a:t>Подготовка на търга</a:t>
          </a:r>
          <a:endParaRPr lang="en-GB" sz="1100" kern="1200"/>
        </a:p>
      </dsp:txBody>
      <dsp:txXfrm>
        <a:off x="1769877" y="687826"/>
        <a:ext cx="1201909" cy="703632"/>
      </dsp:txXfrm>
    </dsp:sp>
    <dsp:sp modelId="{661B323F-9305-453D-803F-751247340C46}">
      <dsp:nvSpPr>
        <dsp:cNvPr id="0" name=""/>
        <dsp:cNvSpPr/>
      </dsp:nvSpPr>
      <dsp:spPr>
        <a:xfrm>
          <a:off x="3118246"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3118246" y="946962"/>
        <a:ext cx="184860" cy="185359"/>
      </dsp:txXfrm>
    </dsp:sp>
    <dsp:sp modelId="{A22B4A2B-101A-44DF-BC35-A4048D6DB292}">
      <dsp:nvSpPr>
        <dsp:cNvPr id="0" name=""/>
        <dsp:cNvSpPr/>
      </dsp:nvSpPr>
      <dsp:spPr>
        <a:xfrm>
          <a:off x="3491954" y="665935"/>
          <a:ext cx="1245691" cy="747414"/>
        </a:xfrm>
        <a:prstGeom prst="roundRect">
          <a:avLst>
            <a:gd name="adj" fmla="val 10000"/>
          </a:avLst>
        </a:prstGeom>
        <a:solidFill>
          <a:srgbClr val="B5B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i="0" kern="1200"/>
            <a:t>Възлагане на договор </a:t>
          </a:r>
          <a:endParaRPr lang="en-GB" sz="1100" kern="1200"/>
        </a:p>
      </dsp:txBody>
      <dsp:txXfrm>
        <a:off x="3513845" y="687826"/>
        <a:ext cx="1201909" cy="703632"/>
      </dsp:txXfrm>
    </dsp:sp>
    <dsp:sp modelId="{5454CF91-6A78-444B-81E2-D234E7EF4FF3}">
      <dsp:nvSpPr>
        <dsp:cNvPr id="0" name=""/>
        <dsp:cNvSpPr/>
      </dsp:nvSpPr>
      <dsp:spPr>
        <a:xfrm>
          <a:off x="4862214"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4862214" y="946962"/>
        <a:ext cx="184860" cy="185359"/>
      </dsp:txXfrm>
    </dsp:sp>
    <dsp:sp modelId="{5F4925F0-3CC4-49FE-B197-E0DF30B338BD}">
      <dsp:nvSpPr>
        <dsp:cNvPr id="0" name=""/>
        <dsp:cNvSpPr/>
      </dsp:nvSpPr>
      <dsp:spPr>
        <a:xfrm>
          <a:off x="5235922" y="665935"/>
          <a:ext cx="1245691" cy="747414"/>
        </a:xfrm>
        <a:prstGeom prst="roundRect">
          <a:avLst>
            <a:gd name="adj" fmla="val 10000"/>
          </a:avLst>
        </a:prstGeom>
        <a:solidFill>
          <a:srgbClr val="93397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t>Изпълнение на договора</a:t>
          </a:r>
        </a:p>
      </dsp:txBody>
      <dsp:txXfrm>
        <a:off x="5257813" y="687826"/>
        <a:ext cx="1201909" cy="703632"/>
      </dsp:txXfrm>
    </dsp:sp>
    <dsp:sp modelId="{6F86736D-3D79-407E-9D34-FCAFB16DD65F}">
      <dsp:nvSpPr>
        <dsp:cNvPr id="0" name=""/>
        <dsp:cNvSpPr/>
      </dsp:nvSpPr>
      <dsp:spPr>
        <a:xfrm>
          <a:off x="6606182" y="885176"/>
          <a:ext cx="264086" cy="308931"/>
        </a:xfrm>
        <a:prstGeom prst="rightArrow">
          <a:avLst>
            <a:gd name="adj1" fmla="val 60000"/>
            <a:gd name="adj2" fmla="val 50000"/>
          </a:avLst>
        </a:prstGeom>
        <a:solidFill>
          <a:srgbClr val="E2E2E4"/>
        </a:solidFill>
        <a:ln>
          <a:solidFill>
            <a:schemeClr val="bg2"/>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6606182" y="946962"/>
        <a:ext cx="184860" cy="185359"/>
      </dsp:txXfrm>
    </dsp:sp>
    <dsp:sp modelId="{DDC81AD9-6267-498E-8EE0-938DE30AE5EB}">
      <dsp:nvSpPr>
        <dsp:cNvPr id="0" name=""/>
        <dsp:cNvSpPr/>
      </dsp:nvSpPr>
      <dsp:spPr>
        <a:xfrm>
          <a:off x="6979890" y="665935"/>
          <a:ext cx="1245691" cy="747414"/>
        </a:xfrm>
        <a:prstGeom prst="roundRect">
          <a:avLst>
            <a:gd name="adj" fmla="val 10000"/>
          </a:avLst>
        </a:prstGeom>
        <a:solidFill>
          <a:srgbClr val="4E408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t>Плащания и окончателно отчитане </a:t>
          </a:r>
        </a:p>
      </dsp:txBody>
      <dsp:txXfrm>
        <a:off x="7001781" y="687826"/>
        <a:ext cx="1201909" cy="7036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EC005C-C1FA-4D96-9871-233B86E20B70}">
      <dsp:nvSpPr>
        <dsp:cNvPr id="0" name=""/>
        <dsp:cNvSpPr/>
      </dsp:nvSpPr>
      <dsp:spPr>
        <a:xfrm>
          <a:off x="0" y="145256"/>
          <a:ext cx="2571749" cy="1543050"/>
        </a:xfrm>
        <a:prstGeom prst="rect">
          <a:avLst/>
        </a:prstGeom>
        <a:solidFill>
          <a:srgbClr val="2AAC6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Проект с висок риск от корупция, измама или слабо управление и ръководство</a:t>
          </a:r>
          <a:endParaRPr lang="en-GB" sz="2000" kern="1200"/>
        </a:p>
      </dsp:txBody>
      <dsp:txXfrm>
        <a:off x="0" y="145256"/>
        <a:ext cx="2571749" cy="1543050"/>
      </dsp:txXfrm>
    </dsp:sp>
    <dsp:sp modelId="{DD7DE56F-0830-4481-9353-04E2B9DD0BD1}">
      <dsp:nvSpPr>
        <dsp:cNvPr id="0" name=""/>
        <dsp:cNvSpPr/>
      </dsp:nvSpPr>
      <dsp:spPr>
        <a:xfrm>
          <a:off x="2828925" y="145256"/>
          <a:ext cx="2571749" cy="1543050"/>
        </a:xfrm>
        <a:prstGeom prst="rect">
          <a:avLst/>
        </a:prstGeom>
        <a:solidFill>
          <a:srgbClr val="9D497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Проект с висока парична стойност</a:t>
          </a:r>
          <a:endParaRPr lang="en-GB" sz="2000" kern="1200"/>
        </a:p>
      </dsp:txBody>
      <dsp:txXfrm>
        <a:off x="2828925" y="145256"/>
        <a:ext cx="2571749" cy="1543050"/>
      </dsp:txXfrm>
    </dsp:sp>
    <dsp:sp modelId="{1CCD3EA3-D4D4-4FBC-9BC8-EE6D0382CCE5}">
      <dsp:nvSpPr>
        <dsp:cNvPr id="0" name=""/>
        <dsp:cNvSpPr/>
      </dsp:nvSpPr>
      <dsp:spPr>
        <a:xfrm>
          <a:off x="5657849" y="145256"/>
          <a:ext cx="2571749" cy="1543050"/>
        </a:xfrm>
        <a:prstGeom prst="rect">
          <a:avLst/>
        </a:prstGeom>
        <a:solidFill>
          <a:srgbClr val="4A90E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Технически сложен проект</a:t>
          </a:r>
          <a:endParaRPr lang="en-GB" sz="2000" kern="1200"/>
        </a:p>
      </dsp:txBody>
      <dsp:txXfrm>
        <a:off x="5657849" y="145256"/>
        <a:ext cx="2571749" cy="1543050"/>
      </dsp:txXfrm>
    </dsp:sp>
    <dsp:sp modelId="{C159EF2B-C336-4AE6-A727-A85E4C07BEB1}">
      <dsp:nvSpPr>
        <dsp:cNvPr id="0" name=""/>
        <dsp:cNvSpPr/>
      </dsp:nvSpPr>
      <dsp:spPr>
        <a:xfrm>
          <a:off x="0" y="1945481"/>
          <a:ext cx="2571749" cy="1543050"/>
        </a:xfrm>
        <a:prstGeom prst="rect">
          <a:avLst/>
        </a:prstGeom>
        <a:solidFill>
          <a:srgbClr val="875BD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Проектът все още не е възложен  </a:t>
          </a:r>
          <a:endParaRPr lang="en-GB" sz="2000" kern="1200"/>
        </a:p>
      </dsp:txBody>
      <dsp:txXfrm>
        <a:off x="0" y="1945481"/>
        <a:ext cx="2571749" cy="1543050"/>
      </dsp:txXfrm>
    </dsp:sp>
    <dsp:sp modelId="{C92F6410-9301-406C-9372-AF674576E43F}">
      <dsp:nvSpPr>
        <dsp:cNvPr id="0" name=""/>
        <dsp:cNvSpPr/>
      </dsp:nvSpPr>
      <dsp:spPr>
        <a:xfrm>
          <a:off x="2828925" y="1945481"/>
          <a:ext cx="2571749" cy="1543050"/>
        </a:xfrm>
        <a:prstGeom prst="rect">
          <a:avLst/>
        </a:prstGeom>
        <a:solidFill>
          <a:srgbClr val="0000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a:t>Капацитет и желание на бенефициера</a:t>
          </a:r>
          <a:endParaRPr lang="en-GB" sz="2000" kern="1200"/>
        </a:p>
      </dsp:txBody>
      <dsp:txXfrm>
        <a:off x="2828925" y="1945481"/>
        <a:ext cx="2571749" cy="1543050"/>
      </dsp:txXfrm>
    </dsp:sp>
    <dsp:sp modelId="{A8069853-72A2-43BC-878B-B6D19A4ED1A1}">
      <dsp:nvSpPr>
        <dsp:cNvPr id="0" name=""/>
        <dsp:cNvSpPr/>
      </dsp:nvSpPr>
      <dsp:spPr>
        <a:xfrm>
          <a:off x="5657849" y="1945481"/>
          <a:ext cx="2571749" cy="1543050"/>
        </a:xfrm>
        <a:prstGeom prst="rect">
          <a:avLst/>
        </a:prstGeom>
        <a:solidFill>
          <a:srgbClr val="FFB3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i="0" kern="1200" dirty="0" err="1"/>
            <a:t>Проект</a:t>
          </a:r>
          <a:r>
            <a:rPr lang="en-GB" sz="2000" i="0" kern="1200" dirty="0"/>
            <a:t> с </a:t>
          </a:r>
          <a:r>
            <a:rPr lang="en-GB" sz="2000" i="0" kern="1200" dirty="0" err="1"/>
            <a:t>голямо</a:t>
          </a:r>
          <a:r>
            <a:rPr lang="en-GB" sz="2000" i="0" kern="1200" dirty="0"/>
            <a:t> </a:t>
          </a:r>
          <a:r>
            <a:rPr lang="en-GB" sz="2000" i="0" kern="1200" dirty="0" err="1"/>
            <a:t>значение</a:t>
          </a:r>
          <a:r>
            <a:rPr lang="en-GB" sz="2000" i="0" kern="1200" dirty="0"/>
            <a:t> </a:t>
          </a:r>
          <a:r>
            <a:rPr lang="en-GB" sz="2000" i="0" kern="1200" dirty="0" err="1"/>
            <a:t>за</a:t>
          </a:r>
          <a:r>
            <a:rPr lang="en-GB" sz="2000" i="0" kern="1200" dirty="0"/>
            <a:t> </a:t>
          </a:r>
          <a:r>
            <a:rPr lang="en-GB" sz="2000" i="0" kern="1200" dirty="0" err="1"/>
            <a:t>политиката</a:t>
          </a:r>
          <a:r>
            <a:rPr lang="en-GB" sz="2000" i="0" kern="1200" dirty="0"/>
            <a:t> и </a:t>
          </a:r>
          <a:r>
            <a:rPr lang="en-GB" sz="2000" i="0" kern="1200" dirty="0" err="1"/>
            <a:t>въздействие</a:t>
          </a:r>
          <a:r>
            <a:rPr lang="en-GB" sz="2000" i="0" kern="1200" dirty="0"/>
            <a:t> </a:t>
          </a:r>
          <a:r>
            <a:rPr lang="en-GB" sz="2000" i="0" kern="1200" dirty="0" err="1"/>
            <a:t>върху</a:t>
          </a:r>
          <a:r>
            <a:rPr lang="en-GB" sz="2000" i="0" kern="1200" dirty="0"/>
            <a:t> </a:t>
          </a:r>
          <a:r>
            <a:rPr lang="en-GB" sz="2000" i="0" kern="1200" dirty="0" err="1"/>
            <a:t>общността</a:t>
          </a:r>
          <a:endParaRPr lang="en-GB" sz="2000" kern="1200" dirty="0"/>
        </a:p>
      </dsp:txBody>
      <dsp:txXfrm>
        <a:off x="5657849" y="1945481"/>
        <a:ext cx="2571749" cy="15430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27935F-B0DF-4671-A055-4DEB991E1D34}">
      <dsp:nvSpPr>
        <dsp:cNvPr id="0" name=""/>
        <dsp:cNvSpPr/>
      </dsp:nvSpPr>
      <dsp:spPr>
        <a:xfrm>
          <a:off x="2379359" y="785611"/>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3511" y="828600"/>
        <a:ext cx="27310" cy="5462"/>
      </dsp:txXfrm>
    </dsp:sp>
    <dsp:sp modelId="{1AC29E06-D1F5-4369-9855-E19E054A8B3B}">
      <dsp:nvSpPr>
        <dsp:cNvPr id="0" name=""/>
        <dsp:cNvSpPr/>
      </dsp:nvSpPr>
      <dsp:spPr>
        <a:xfrm>
          <a:off x="6308" y="118875"/>
          <a:ext cx="2374850" cy="1424910"/>
        </a:xfrm>
        <a:prstGeom prst="rect">
          <a:avLst/>
        </a:prstGeom>
        <a:solidFill>
          <a:srgbClr val="00796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i="0" kern="1200"/>
            <a:t>Експертиза в областта на обществените поръчки</a:t>
          </a:r>
          <a:endParaRPr lang="en-GB" sz="1400" kern="1200"/>
        </a:p>
      </dsp:txBody>
      <dsp:txXfrm>
        <a:off x="6308" y="118875"/>
        <a:ext cx="2374850" cy="1424910"/>
      </dsp:txXfrm>
    </dsp:sp>
    <dsp:sp modelId="{BBC61E17-467E-4B66-AC53-C3A909B5CF5E}">
      <dsp:nvSpPr>
        <dsp:cNvPr id="0" name=""/>
        <dsp:cNvSpPr/>
      </dsp:nvSpPr>
      <dsp:spPr>
        <a:xfrm>
          <a:off x="5300425" y="785611"/>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4577" y="828600"/>
        <a:ext cx="27310" cy="5462"/>
      </dsp:txXfrm>
    </dsp:sp>
    <dsp:sp modelId="{20A2B01A-2DF5-46FD-80B6-5D47854CB1D7}">
      <dsp:nvSpPr>
        <dsp:cNvPr id="0" name=""/>
        <dsp:cNvSpPr/>
      </dsp:nvSpPr>
      <dsp:spPr>
        <a:xfrm>
          <a:off x="2927374" y="118875"/>
          <a:ext cx="2374850" cy="1424910"/>
        </a:xfrm>
        <a:prstGeom prst="rect">
          <a:avLst/>
        </a:prstGeom>
        <a:solidFill>
          <a:srgbClr val="F8A01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i="0" kern="1200"/>
            <a:t>Експертиза в областта на политиката (енергетика, автомобилен транспорт)</a:t>
          </a:r>
          <a:endParaRPr lang="en-GB" sz="1400" kern="1200"/>
        </a:p>
      </dsp:txBody>
      <dsp:txXfrm>
        <a:off x="2927374" y="118875"/>
        <a:ext cx="2374850" cy="1424910"/>
      </dsp:txXfrm>
    </dsp:sp>
    <dsp:sp modelId="{52867457-F093-48F2-BA0F-F8D47E858614}">
      <dsp:nvSpPr>
        <dsp:cNvPr id="0" name=""/>
        <dsp:cNvSpPr/>
      </dsp:nvSpPr>
      <dsp:spPr>
        <a:xfrm>
          <a:off x="1193734" y="1541986"/>
          <a:ext cx="5842131" cy="515615"/>
        </a:xfrm>
        <a:custGeom>
          <a:avLst/>
          <a:gdLst/>
          <a:ahLst/>
          <a:cxnLst/>
          <a:rect l="0" t="0" r="0" b="0"/>
          <a:pathLst>
            <a:path>
              <a:moveTo>
                <a:pt x="5842131" y="0"/>
              </a:moveTo>
              <a:lnTo>
                <a:pt x="5842131" y="274907"/>
              </a:lnTo>
              <a:lnTo>
                <a:pt x="0" y="274907"/>
              </a:lnTo>
              <a:lnTo>
                <a:pt x="0" y="515615"/>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68109" y="1797062"/>
        <a:ext cx="293380" cy="5462"/>
      </dsp:txXfrm>
    </dsp:sp>
    <dsp:sp modelId="{31348332-DF19-4C0E-87C1-A36A617E90DE}">
      <dsp:nvSpPr>
        <dsp:cNvPr id="0" name=""/>
        <dsp:cNvSpPr/>
      </dsp:nvSpPr>
      <dsp:spPr>
        <a:xfrm>
          <a:off x="5848440" y="118875"/>
          <a:ext cx="2374850" cy="1424910"/>
        </a:xfrm>
        <a:prstGeom prst="rect">
          <a:avLst/>
        </a:prstGeom>
        <a:solidFill>
          <a:srgbClr val="42A84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i="0" kern="1200"/>
            <a:t>Експертиза в областта на отворените източници на данни</a:t>
          </a:r>
          <a:endParaRPr lang="en-GB" sz="1400" kern="1200"/>
        </a:p>
      </dsp:txBody>
      <dsp:txXfrm>
        <a:off x="5848440" y="118875"/>
        <a:ext cx="2374850" cy="1424910"/>
      </dsp:txXfrm>
    </dsp:sp>
    <dsp:sp modelId="{F719E954-FB61-487D-B21B-0DE230F25666}">
      <dsp:nvSpPr>
        <dsp:cNvPr id="0" name=""/>
        <dsp:cNvSpPr/>
      </dsp:nvSpPr>
      <dsp:spPr>
        <a:xfrm>
          <a:off x="2379359" y="2756736"/>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623511" y="2799725"/>
        <a:ext cx="27310" cy="5462"/>
      </dsp:txXfrm>
    </dsp:sp>
    <dsp:sp modelId="{3F5CAFC2-3B76-4A57-8D8C-B6FC19F0E32B}">
      <dsp:nvSpPr>
        <dsp:cNvPr id="0" name=""/>
        <dsp:cNvSpPr/>
      </dsp:nvSpPr>
      <dsp:spPr>
        <a:xfrm>
          <a:off x="6308" y="2090001"/>
          <a:ext cx="2374850" cy="1424910"/>
        </a:xfrm>
        <a:prstGeom prst="rect">
          <a:avLst/>
        </a:prstGeom>
        <a:solidFill>
          <a:srgbClr val="E0461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i="0" kern="1200"/>
            <a:t>Капацитет за управление на проекти</a:t>
          </a:r>
          <a:endParaRPr lang="en-GB" sz="1400" kern="1200"/>
        </a:p>
      </dsp:txBody>
      <dsp:txXfrm>
        <a:off x="6308" y="2090001"/>
        <a:ext cx="2374850" cy="1424910"/>
      </dsp:txXfrm>
    </dsp:sp>
    <dsp:sp modelId="{EEA78D2D-3961-4A51-BFF8-AC986B1D9DA0}">
      <dsp:nvSpPr>
        <dsp:cNvPr id="0" name=""/>
        <dsp:cNvSpPr/>
      </dsp:nvSpPr>
      <dsp:spPr>
        <a:xfrm>
          <a:off x="5300425" y="2756736"/>
          <a:ext cx="515615" cy="91440"/>
        </a:xfrm>
        <a:custGeom>
          <a:avLst/>
          <a:gdLst/>
          <a:ahLst/>
          <a:cxnLst/>
          <a:rect l="0" t="0" r="0" b="0"/>
          <a:pathLst>
            <a:path>
              <a:moveTo>
                <a:pt x="0" y="45720"/>
              </a:moveTo>
              <a:lnTo>
                <a:pt x="515615" y="45720"/>
              </a:lnTo>
            </a:path>
          </a:pathLst>
        </a:custGeom>
        <a:noFill/>
        <a:ln w="9525" cap="flat" cmpd="sng" algn="ctr">
          <a:solidFill>
            <a:srgbClr val="0F5494"/>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44577" y="2799725"/>
        <a:ext cx="27310" cy="5462"/>
      </dsp:txXfrm>
    </dsp:sp>
    <dsp:sp modelId="{C9E0F6C1-71EA-497C-8EEF-8AFE77B90A28}">
      <dsp:nvSpPr>
        <dsp:cNvPr id="0" name=""/>
        <dsp:cNvSpPr/>
      </dsp:nvSpPr>
      <dsp:spPr>
        <a:xfrm>
          <a:off x="2927374" y="2090001"/>
          <a:ext cx="2374850" cy="1424910"/>
        </a:xfrm>
        <a:prstGeom prst="rect">
          <a:avLst/>
        </a:prstGeom>
        <a:solidFill>
          <a:srgbClr val="3A4D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i="0" kern="1200"/>
            <a:t>Способност за комуникация и ангажиране на заинтересованите страни</a:t>
          </a:r>
          <a:endParaRPr lang="en-GB" sz="1400" kern="1200"/>
        </a:p>
      </dsp:txBody>
      <dsp:txXfrm>
        <a:off x="2927374" y="2090001"/>
        <a:ext cx="2374850" cy="1424910"/>
      </dsp:txXfrm>
    </dsp:sp>
    <dsp:sp modelId="{74ABB767-DD85-4EEB-9FCA-EE8C08B18915}">
      <dsp:nvSpPr>
        <dsp:cNvPr id="0" name=""/>
        <dsp:cNvSpPr/>
      </dsp:nvSpPr>
      <dsp:spPr>
        <a:xfrm>
          <a:off x="5848440" y="2090001"/>
          <a:ext cx="2374850" cy="1424910"/>
        </a:xfrm>
        <a:prstGeom prst="rect">
          <a:avLst/>
        </a:prstGeom>
        <a:solidFill>
          <a:srgbClr val="B43BD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GB" sz="1400" i="0" kern="1200"/>
            <a:t>Силна независимост</a:t>
          </a:r>
          <a:endParaRPr lang="en-GB" sz="1400" kern="1200"/>
        </a:p>
      </dsp:txBody>
      <dsp:txXfrm>
        <a:off x="5848440" y="2090001"/>
        <a:ext cx="2374850" cy="142491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8CB96-D096-4815-B053-522CFA75E0D4}">
      <dsp:nvSpPr>
        <dsp:cNvPr id="0" name=""/>
        <dsp:cNvSpPr/>
      </dsp:nvSpPr>
      <dsp:spPr>
        <a:xfrm>
          <a:off x="2297906" y="0"/>
          <a:ext cx="3633788" cy="3633788"/>
        </a:xfrm>
        <a:prstGeom prst="diamond">
          <a:avLst/>
        </a:prstGeom>
        <a:solidFill>
          <a:schemeClr val="bg2">
            <a:lumMod val="20000"/>
            <a:lumOff val="80000"/>
          </a:schemeClr>
        </a:solidFill>
        <a:ln>
          <a:noFill/>
        </a:ln>
        <a:effectLst/>
      </dsp:spPr>
      <dsp:style>
        <a:lnRef idx="0">
          <a:scrgbClr r="0" g="0" b="0"/>
        </a:lnRef>
        <a:fillRef idx="1">
          <a:scrgbClr r="0" g="0" b="0"/>
        </a:fillRef>
        <a:effectRef idx="0">
          <a:scrgbClr r="0" g="0" b="0"/>
        </a:effectRef>
        <a:fontRef idx="minor"/>
      </dsp:style>
    </dsp:sp>
    <dsp:sp modelId="{9AF4A6FB-A153-41FD-B3C8-E59955CD4A0C}">
      <dsp:nvSpPr>
        <dsp:cNvPr id="0" name=""/>
        <dsp:cNvSpPr/>
      </dsp:nvSpPr>
      <dsp:spPr>
        <a:xfrm>
          <a:off x="2588604" y="345209"/>
          <a:ext cx="1526200" cy="1417177"/>
        </a:xfrm>
        <a:prstGeom prst="roundRect">
          <a:avLst/>
        </a:prstGeom>
        <a:solidFill>
          <a:srgbClr val="3E9DF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i="0" kern="1200" dirty="0" err="1">
              <a:solidFill>
                <a:schemeClr val="tx1"/>
              </a:solidFill>
            </a:rPr>
            <a:t>Ръководител</a:t>
          </a:r>
          <a:r>
            <a:rPr lang="en-GB" sz="1400" i="0" kern="1200" dirty="0">
              <a:solidFill>
                <a:schemeClr val="tx1"/>
              </a:solidFill>
            </a:rPr>
            <a:t> </a:t>
          </a:r>
          <a:r>
            <a:rPr lang="en-GB" sz="1400" i="0" kern="1200" dirty="0" err="1">
              <a:solidFill>
                <a:schemeClr val="tx1"/>
              </a:solidFill>
            </a:rPr>
            <a:t>на</a:t>
          </a:r>
          <a:r>
            <a:rPr lang="en-GB" sz="1400" i="0" kern="1200" dirty="0">
              <a:solidFill>
                <a:schemeClr val="tx1"/>
              </a:solidFill>
            </a:rPr>
            <a:t> </a:t>
          </a:r>
          <a:r>
            <a:rPr lang="en-GB" sz="1400" i="0" kern="1200" dirty="0" err="1">
              <a:solidFill>
                <a:schemeClr val="tx1"/>
              </a:solidFill>
            </a:rPr>
            <a:t>проект</a:t>
          </a:r>
          <a:r>
            <a:rPr lang="en-GB" sz="1400" i="0" kern="1200" dirty="0">
              <a:solidFill>
                <a:schemeClr val="tx1"/>
              </a:solidFill>
            </a:rPr>
            <a:t> и </a:t>
          </a:r>
          <a:r>
            <a:rPr lang="en-GB" sz="1400" i="0" kern="1200" dirty="0" err="1">
              <a:solidFill>
                <a:schemeClr val="tx1"/>
              </a:solidFill>
            </a:rPr>
            <a:t>служител</a:t>
          </a:r>
          <a:r>
            <a:rPr lang="en-GB" sz="1400" i="0" kern="1200" dirty="0">
              <a:solidFill>
                <a:schemeClr val="tx1"/>
              </a:solidFill>
            </a:rPr>
            <a:t> </a:t>
          </a:r>
          <a:r>
            <a:rPr lang="en-GB" sz="1400" i="0" kern="1200" dirty="0" err="1">
              <a:solidFill>
                <a:schemeClr val="tx1"/>
              </a:solidFill>
            </a:rPr>
            <a:t>по</a:t>
          </a:r>
          <a:r>
            <a:rPr lang="en-GB" sz="1400" i="0" kern="1200" dirty="0">
              <a:solidFill>
                <a:schemeClr val="tx1"/>
              </a:solidFill>
            </a:rPr>
            <a:t> </a:t>
          </a:r>
          <a:r>
            <a:rPr lang="en-GB" sz="1400" i="0" kern="1200" dirty="0" err="1">
              <a:solidFill>
                <a:schemeClr val="tx1"/>
              </a:solidFill>
            </a:rPr>
            <a:t>застъпничеството</a:t>
          </a:r>
          <a:r>
            <a:rPr lang="en-GB" sz="1400" i="0" kern="1200" dirty="0">
              <a:solidFill>
                <a:schemeClr val="tx1"/>
              </a:solidFill>
            </a:rPr>
            <a:t> </a:t>
          </a:r>
          <a:endParaRPr lang="en-GB" sz="1400" kern="1200" dirty="0">
            <a:solidFill>
              <a:schemeClr val="tx1"/>
            </a:solidFill>
          </a:endParaRPr>
        </a:p>
      </dsp:txBody>
      <dsp:txXfrm>
        <a:off x="2657785" y="414390"/>
        <a:ext cx="1387838" cy="1278815"/>
      </dsp:txXfrm>
    </dsp:sp>
    <dsp:sp modelId="{E01E9C31-3339-4DE1-B9A8-501CE12C606E}">
      <dsp:nvSpPr>
        <dsp:cNvPr id="0" name=""/>
        <dsp:cNvSpPr/>
      </dsp:nvSpPr>
      <dsp:spPr>
        <a:xfrm>
          <a:off x="4169306" y="345209"/>
          <a:ext cx="1417177" cy="1417177"/>
        </a:xfrm>
        <a:prstGeom prst="roundRect">
          <a:avLst/>
        </a:prstGeom>
        <a:solidFill>
          <a:srgbClr val="60B86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i="0" kern="1200" dirty="0" err="1">
              <a:solidFill>
                <a:schemeClr val="tx1"/>
              </a:solidFill>
            </a:rPr>
            <a:t>Правни</a:t>
          </a:r>
          <a:r>
            <a:rPr lang="en-GB" sz="1400" i="0" kern="1200" dirty="0">
              <a:solidFill>
                <a:schemeClr val="tx1"/>
              </a:solidFill>
            </a:rPr>
            <a:t> </a:t>
          </a:r>
          <a:r>
            <a:rPr lang="en-GB" sz="1400" i="0" kern="1200" dirty="0" err="1">
              <a:solidFill>
                <a:schemeClr val="tx1"/>
              </a:solidFill>
            </a:rPr>
            <a:t>съветници</a:t>
          </a:r>
          <a:r>
            <a:rPr lang="en-GB" sz="1400" i="0" kern="1200" dirty="0">
              <a:solidFill>
                <a:schemeClr val="tx1"/>
              </a:solidFill>
            </a:rPr>
            <a:t>/</a:t>
          </a:r>
        </a:p>
        <a:p>
          <a:pPr marL="0" lvl="0" indent="0" algn="ctr" defTabSz="622300">
            <a:lnSpc>
              <a:spcPct val="90000"/>
            </a:lnSpc>
            <a:spcBef>
              <a:spcPct val="0"/>
            </a:spcBef>
            <a:spcAft>
              <a:spcPct val="35000"/>
            </a:spcAft>
            <a:buNone/>
          </a:pPr>
          <a:r>
            <a:rPr lang="en-GB" sz="1400" i="0" kern="1200" dirty="0" err="1">
              <a:solidFill>
                <a:schemeClr val="tx1"/>
              </a:solidFill>
            </a:rPr>
            <a:t>Експерт</a:t>
          </a:r>
          <a:r>
            <a:rPr lang="en-GB" sz="1400" i="0" kern="1200" dirty="0">
              <a:solidFill>
                <a:schemeClr val="tx1"/>
              </a:solidFill>
            </a:rPr>
            <a:t> </a:t>
          </a:r>
          <a:r>
            <a:rPr lang="en-GB" sz="1400" i="0" kern="1200" dirty="0" err="1">
              <a:solidFill>
                <a:schemeClr val="tx1"/>
              </a:solidFill>
            </a:rPr>
            <a:t>по</a:t>
          </a:r>
          <a:r>
            <a:rPr lang="en-GB" sz="1400" i="0" kern="1200" dirty="0">
              <a:solidFill>
                <a:schemeClr val="tx1"/>
              </a:solidFill>
            </a:rPr>
            <a:t> </a:t>
          </a:r>
          <a:r>
            <a:rPr lang="en-GB" sz="1400" i="0" kern="1200" dirty="0" err="1">
              <a:solidFill>
                <a:schemeClr val="tx1"/>
              </a:solidFill>
            </a:rPr>
            <a:t>обществени</a:t>
          </a:r>
          <a:r>
            <a:rPr lang="en-GB" sz="1400" i="0" kern="1200" dirty="0">
              <a:solidFill>
                <a:schemeClr val="tx1"/>
              </a:solidFill>
            </a:rPr>
            <a:t> </a:t>
          </a:r>
          <a:r>
            <a:rPr lang="en-GB" sz="1400" i="0" kern="1200" dirty="0" err="1">
              <a:solidFill>
                <a:schemeClr val="tx1"/>
              </a:solidFill>
            </a:rPr>
            <a:t>поръчки</a:t>
          </a:r>
          <a:endParaRPr lang="en-GB" sz="1400" kern="1200" dirty="0">
            <a:solidFill>
              <a:schemeClr val="tx1"/>
            </a:solidFill>
          </a:endParaRPr>
        </a:p>
      </dsp:txBody>
      <dsp:txXfrm>
        <a:off x="4238487" y="414390"/>
        <a:ext cx="1278815" cy="1278815"/>
      </dsp:txXfrm>
    </dsp:sp>
    <dsp:sp modelId="{A7E1239A-96EF-4D49-8C19-F3CBAFD5988E}">
      <dsp:nvSpPr>
        <dsp:cNvPr id="0" name=""/>
        <dsp:cNvSpPr/>
      </dsp:nvSpPr>
      <dsp:spPr>
        <a:xfrm>
          <a:off x="2643115" y="1871400"/>
          <a:ext cx="1417177" cy="1417177"/>
        </a:xfrm>
        <a:prstGeom prst="roundRect">
          <a:avLst/>
        </a:prstGeom>
        <a:solidFill>
          <a:srgbClr val="FF913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i="0" kern="1200" dirty="0" err="1">
              <a:solidFill>
                <a:schemeClr val="tx1"/>
              </a:solidFill>
            </a:rPr>
            <a:t>Експертиза</a:t>
          </a:r>
          <a:r>
            <a:rPr lang="en-GB" sz="1400" i="0" kern="1200" dirty="0">
              <a:solidFill>
                <a:schemeClr val="tx1"/>
              </a:solidFill>
            </a:rPr>
            <a:t> в </a:t>
          </a:r>
          <a:r>
            <a:rPr lang="en-GB" sz="1400" i="0" kern="1200" dirty="0" err="1">
              <a:solidFill>
                <a:schemeClr val="tx1"/>
              </a:solidFill>
            </a:rPr>
            <a:t>сектора</a:t>
          </a:r>
          <a:r>
            <a:rPr lang="en-GB" sz="1400" i="0" kern="1200" dirty="0">
              <a:solidFill>
                <a:schemeClr val="tx1"/>
              </a:solidFill>
            </a:rPr>
            <a:t> (</a:t>
          </a:r>
          <a:r>
            <a:rPr lang="en-GB" sz="1400" i="0" kern="1200" dirty="0" err="1">
              <a:solidFill>
                <a:schemeClr val="tx1"/>
              </a:solidFill>
            </a:rPr>
            <a:t>инженер</a:t>
          </a:r>
          <a:r>
            <a:rPr lang="en-GB" sz="1400" i="0" kern="1200" dirty="0">
              <a:solidFill>
                <a:schemeClr val="tx1"/>
              </a:solidFill>
            </a:rPr>
            <a:t>, </a:t>
          </a:r>
          <a:r>
            <a:rPr lang="en-GB" sz="1400" i="0" kern="1200" dirty="0" err="1">
              <a:solidFill>
                <a:schemeClr val="tx1"/>
              </a:solidFill>
            </a:rPr>
            <a:t>архитекти</a:t>
          </a:r>
          <a:r>
            <a:rPr lang="en-GB" sz="1400" i="0" kern="1200" dirty="0">
              <a:solidFill>
                <a:schemeClr val="tx1"/>
              </a:solidFill>
            </a:rPr>
            <a:t>)</a:t>
          </a:r>
          <a:endParaRPr lang="en-GB" sz="1400" kern="1200" dirty="0">
            <a:solidFill>
              <a:schemeClr val="tx1"/>
            </a:solidFill>
          </a:endParaRPr>
        </a:p>
      </dsp:txBody>
      <dsp:txXfrm>
        <a:off x="2712296" y="1940581"/>
        <a:ext cx="1278815" cy="1278815"/>
      </dsp:txXfrm>
    </dsp:sp>
    <dsp:sp modelId="{703BB322-7AB5-4C9E-BFBF-0A24B4F8FE28}">
      <dsp:nvSpPr>
        <dsp:cNvPr id="0" name=""/>
        <dsp:cNvSpPr/>
      </dsp:nvSpPr>
      <dsp:spPr>
        <a:xfrm>
          <a:off x="4169306" y="1871400"/>
          <a:ext cx="1417177" cy="1417177"/>
        </a:xfrm>
        <a:prstGeom prst="roundRect">
          <a:avLst/>
        </a:prstGeom>
        <a:solidFill>
          <a:srgbClr val="C988D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i="0" kern="1200">
              <a:solidFill>
                <a:schemeClr val="tx1"/>
              </a:solidFill>
            </a:rPr>
            <a:t>Финансов съветник </a:t>
          </a:r>
          <a:endParaRPr lang="en-GB" sz="1600" kern="1200">
            <a:solidFill>
              <a:schemeClr val="tx1"/>
            </a:solidFill>
          </a:endParaRPr>
        </a:p>
      </dsp:txBody>
      <dsp:txXfrm>
        <a:off x="4238487" y="1940581"/>
        <a:ext cx="1278815" cy="12788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5ECC1C-BA65-4FD6-88EB-28F8E499DD98}">
      <dsp:nvSpPr>
        <dsp:cNvPr id="0" name=""/>
        <dsp:cNvSpPr/>
      </dsp:nvSpPr>
      <dsp:spPr>
        <a:xfrm>
          <a:off x="2511895" y="236670"/>
          <a:ext cx="1797865" cy="1797865"/>
        </a:xfrm>
        <a:prstGeom prst="pieWedg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r" defTabSz="533400">
            <a:lnSpc>
              <a:spcPct val="90000"/>
            </a:lnSpc>
            <a:spcBef>
              <a:spcPct val="0"/>
            </a:spcBef>
            <a:spcAft>
              <a:spcPct val="35000"/>
            </a:spcAft>
            <a:buNone/>
          </a:pPr>
          <a:r>
            <a:rPr lang="en-GB" sz="1200" b="1" i="0" kern="1200" dirty="0" err="1">
              <a:solidFill>
                <a:schemeClr val="bg1"/>
              </a:solidFill>
            </a:rPr>
            <a:t>Техническа</a:t>
          </a:r>
          <a:r>
            <a:rPr lang="en-GB" sz="1200" b="1" i="0" kern="1200" dirty="0">
              <a:solidFill>
                <a:schemeClr val="bg1"/>
              </a:solidFill>
            </a:rPr>
            <a:t> </a:t>
          </a:r>
          <a:r>
            <a:rPr lang="en-GB" sz="1200" b="1" i="0" kern="1200" dirty="0" err="1">
              <a:solidFill>
                <a:schemeClr val="bg1"/>
              </a:solidFill>
            </a:rPr>
            <a:t>помощ</a:t>
          </a:r>
          <a:r>
            <a:rPr lang="en-GB" sz="1200" b="1" i="0" kern="1200" dirty="0">
              <a:solidFill>
                <a:schemeClr val="bg1"/>
              </a:solidFill>
            </a:rPr>
            <a:t> </a:t>
          </a:r>
          <a:r>
            <a:rPr lang="en-GB" sz="1200" b="1" i="0" kern="1200" dirty="0" err="1">
              <a:solidFill>
                <a:schemeClr val="bg1"/>
              </a:solidFill>
            </a:rPr>
            <a:t>от</a:t>
          </a:r>
          <a:r>
            <a:rPr lang="en-GB" sz="1200" b="1" i="0" kern="1200" dirty="0">
              <a:solidFill>
                <a:schemeClr val="bg1"/>
              </a:solidFill>
            </a:rPr>
            <a:t> </a:t>
          </a:r>
          <a:r>
            <a:rPr lang="en-GB" sz="1200" b="1" i="0" kern="1200" dirty="0" err="1">
              <a:solidFill>
                <a:schemeClr val="bg1"/>
              </a:solidFill>
            </a:rPr>
            <a:t>Европейската</a:t>
          </a:r>
          <a:r>
            <a:rPr lang="en-GB" sz="1200" b="1" i="0" kern="1200" dirty="0">
              <a:solidFill>
                <a:schemeClr val="bg1"/>
              </a:solidFill>
            </a:rPr>
            <a:t> </a:t>
          </a:r>
          <a:r>
            <a:rPr lang="en-GB" sz="1200" b="1" i="0" kern="1200" dirty="0" err="1">
              <a:solidFill>
                <a:schemeClr val="bg1"/>
              </a:solidFill>
            </a:rPr>
            <a:t>комисия</a:t>
          </a:r>
          <a:r>
            <a:rPr lang="en-GB" sz="1200" b="1" i="0" kern="1200" dirty="0">
              <a:solidFill>
                <a:schemeClr val="bg1"/>
              </a:solidFill>
            </a:rPr>
            <a:t> </a:t>
          </a:r>
          <a:endParaRPr lang="en-GB" sz="1200" b="1" kern="1200" dirty="0">
            <a:solidFill>
              <a:schemeClr val="bg1"/>
            </a:solidFill>
          </a:endParaRPr>
        </a:p>
      </dsp:txBody>
      <dsp:txXfrm>
        <a:off x="3038477" y="763252"/>
        <a:ext cx="1271283" cy="1271283"/>
      </dsp:txXfrm>
    </dsp:sp>
    <dsp:sp modelId="{37027450-4448-4E24-9E66-89361863D289}">
      <dsp:nvSpPr>
        <dsp:cNvPr id="0" name=""/>
        <dsp:cNvSpPr/>
      </dsp:nvSpPr>
      <dsp:spPr>
        <a:xfrm rot="5400000">
          <a:off x="4392803" y="236670"/>
          <a:ext cx="1797865" cy="1797865"/>
        </a:xfrm>
        <a:prstGeom prst="pieWedge">
          <a:avLst/>
        </a:prstGeom>
        <a:solidFill>
          <a:srgbClr val="228FF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None/>
          </a:pPr>
          <a:r>
            <a:rPr lang="en-GB" sz="1200" b="1" i="0" kern="1200" dirty="0" err="1">
              <a:solidFill>
                <a:schemeClr val="bg1"/>
              </a:solidFill>
            </a:rPr>
            <a:t>Техническа</a:t>
          </a:r>
          <a:r>
            <a:rPr lang="en-GB" sz="1200" b="1" i="0" kern="1200" dirty="0">
              <a:solidFill>
                <a:schemeClr val="bg1"/>
              </a:solidFill>
            </a:rPr>
            <a:t> </a:t>
          </a:r>
          <a:r>
            <a:rPr lang="en-GB" sz="1200" b="1" i="0" kern="1200" dirty="0" err="1">
              <a:solidFill>
                <a:schemeClr val="bg1"/>
              </a:solidFill>
            </a:rPr>
            <a:t>помощ</a:t>
          </a:r>
          <a:r>
            <a:rPr lang="en-GB" sz="1200" b="1" i="0" kern="1200" dirty="0">
              <a:solidFill>
                <a:schemeClr val="bg1"/>
              </a:solidFill>
            </a:rPr>
            <a:t> </a:t>
          </a:r>
          <a:r>
            <a:rPr lang="en-GB" sz="1200" b="1" i="0" kern="1200" dirty="0" err="1">
              <a:solidFill>
                <a:schemeClr val="bg1"/>
              </a:solidFill>
            </a:rPr>
            <a:t>на</a:t>
          </a:r>
          <a:r>
            <a:rPr lang="en-GB" sz="1200" b="1" i="0" kern="1200" dirty="0">
              <a:solidFill>
                <a:schemeClr val="bg1"/>
              </a:solidFill>
            </a:rPr>
            <a:t> </a:t>
          </a:r>
          <a:r>
            <a:rPr lang="en-GB" sz="1200" b="1" i="0" kern="1200" dirty="0" err="1">
              <a:solidFill>
                <a:schemeClr val="bg1"/>
              </a:solidFill>
            </a:rPr>
            <a:t>равнище</a:t>
          </a:r>
          <a:r>
            <a:rPr lang="en-GB" sz="1200" b="1" i="0" kern="1200" dirty="0">
              <a:solidFill>
                <a:schemeClr val="bg1"/>
              </a:solidFill>
            </a:rPr>
            <a:t> </a:t>
          </a:r>
          <a:r>
            <a:rPr lang="en-GB" sz="1200" b="1" i="0" kern="1200" dirty="0" err="1">
              <a:solidFill>
                <a:schemeClr val="bg1"/>
              </a:solidFill>
            </a:rPr>
            <a:t>държави-членки</a:t>
          </a:r>
          <a:endParaRPr lang="en-GB" sz="1200" b="1" kern="1200" dirty="0">
            <a:solidFill>
              <a:schemeClr val="bg1"/>
            </a:solidFill>
          </a:endParaRPr>
        </a:p>
      </dsp:txBody>
      <dsp:txXfrm rot="-5400000">
        <a:off x="4392803" y="763252"/>
        <a:ext cx="1271283" cy="1271283"/>
      </dsp:txXfrm>
    </dsp:sp>
    <dsp:sp modelId="{2DB6285C-42F4-4101-B1FC-0483FA20F77E}">
      <dsp:nvSpPr>
        <dsp:cNvPr id="0" name=""/>
        <dsp:cNvSpPr/>
      </dsp:nvSpPr>
      <dsp:spPr>
        <a:xfrm rot="10800000">
          <a:off x="4341312" y="2134469"/>
          <a:ext cx="1900847" cy="1764083"/>
        </a:xfrm>
        <a:prstGeom prst="pieWedge">
          <a:avLst/>
        </a:prstGeom>
        <a:solidFill>
          <a:srgbClr val="68BC6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l" defTabSz="533400">
            <a:lnSpc>
              <a:spcPct val="90000"/>
            </a:lnSpc>
            <a:spcBef>
              <a:spcPct val="0"/>
            </a:spcBef>
            <a:spcAft>
              <a:spcPct val="35000"/>
            </a:spcAft>
            <a:buNone/>
          </a:pPr>
          <a:r>
            <a:rPr lang="en-GB" sz="1200" b="1" i="0" kern="1200" dirty="0" err="1">
              <a:solidFill>
                <a:schemeClr val="bg1"/>
              </a:solidFill>
            </a:rPr>
            <a:t>Национални</a:t>
          </a:r>
          <a:r>
            <a:rPr lang="en-GB" sz="1200" b="1" i="0" kern="1200" dirty="0">
              <a:solidFill>
                <a:schemeClr val="bg1"/>
              </a:solidFill>
            </a:rPr>
            <a:t> </a:t>
          </a:r>
          <a:r>
            <a:rPr lang="en-GB" sz="1200" b="1" i="0" kern="1200" dirty="0" err="1">
              <a:solidFill>
                <a:schemeClr val="bg1"/>
              </a:solidFill>
            </a:rPr>
            <a:t>бюджети</a:t>
          </a:r>
          <a:r>
            <a:rPr lang="en-GB" sz="1200" b="1" i="0" kern="1200" dirty="0">
              <a:solidFill>
                <a:schemeClr val="bg1"/>
              </a:solidFill>
            </a:rPr>
            <a:t> и </a:t>
          </a:r>
          <a:r>
            <a:rPr lang="en-GB" sz="1200" b="1" i="0" kern="1200" dirty="0" err="1">
              <a:solidFill>
                <a:schemeClr val="bg1"/>
              </a:solidFill>
            </a:rPr>
            <a:t>междунаро</a:t>
          </a:r>
          <a:r>
            <a:rPr lang="bg-BG" sz="1200" b="1" i="0" kern="1200" dirty="0">
              <a:solidFill>
                <a:schemeClr val="bg1"/>
              </a:solidFill>
            </a:rPr>
            <a:t>д</a:t>
          </a:r>
          <a:r>
            <a:rPr lang="en-GB" sz="1200" b="1" i="0" kern="1200" dirty="0" err="1">
              <a:solidFill>
                <a:schemeClr val="bg1"/>
              </a:solidFill>
            </a:rPr>
            <a:t>ни</a:t>
          </a:r>
          <a:r>
            <a:rPr lang="en-GB" sz="1200" b="1" i="0" kern="1200" dirty="0">
              <a:solidFill>
                <a:schemeClr val="bg1"/>
              </a:solidFill>
            </a:rPr>
            <a:t> </a:t>
          </a:r>
          <a:r>
            <a:rPr lang="en-GB" sz="1200" b="1" i="0" kern="1200" dirty="0" err="1">
              <a:solidFill>
                <a:schemeClr val="bg1"/>
              </a:solidFill>
            </a:rPr>
            <a:t>донори</a:t>
          </a:r>
          <a:endParaRPr lang="en-GB" sz="1200" b="1" kern="1200" dirty="0">
            <a:solidFill>
              <a:schemeClr val="bg1"/>
            </a:solidFill>
          </a:endParaRPr>
        </a:p>
      </dsp:txBody>
      <dsp:txXfrm rot="10800000">
        <a:off x="4341312" y="2134469"/>
        <a:ext cx="1344102" cy="1247395"/>
      </dsp:txXfrm>
    </dsp:sp>
    <dsp:sp modelId="{9252E511-ACAE-4584-BA0B-882E96CA5BA5}">
      <dsp:nvSpPr>
        <dsp:cNvPr id="0" name=""/>
        <dsp:cNvSpPr/>
      </dsp:nvSpPr>
      <dsp:spPr>
        <a:xfrm rot="16200000">
          <a:off x="2511895" y="2117578"/>
          <a:ext cx="1797865" cy="1797865"/>
        </a:xfrm>
        <a:prstGeom prst="pieWedg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r" defTabSz="533400">
            <a:lnSpc>
              <a:spcPct val="90000"/>
            </a:lnSpc>
            <a:spcBef>
              <a:spcPct val="0"/>
            </a:spcBef>
            <a:spcAft>
              <a:spcPct val="35000"/>
            </a:spcAft>
            <a:buNone/>
          </a:pPr>
          <a:r>
            <a:rPr lang="en-GB" sz="1200" b="1" i="0" kern="1200">
              <a:solidFill>
                <a:schemeClr val="bg1"/>
              </a:solidFill>
            </a:rPr>
            <a:t>Средства, набрани от самата ОГО </a:t>
          </a:r>
          <a:endParaRPr lang="en-GB" sz="1200" b="1" kern="1200">
            <a:solidFill>
              <a:schemeClr val="bg1"/>
            </a:solidFill>
          </a:endParaRPr>
        </a:p>
      </dsp:txBody>
      <dsp:txXfrm rot="5400000">
        <a:off x="3038477" y="2117578"/>
        <a:ext cx="1271283" cy="1271283"/>
      </dsp:txXfrm>
    </dsp:sp>
    <dsp:sp modelId="{DAEBFBFE-5E56-40D5-ADE3-3AB3D5AA5A10}">
      <dsp:nvSpPr>
        <dsp:cNvPr id="0" name=""/>
        <dsp:cNvSpPr/>
      </dsp:nvSpPr>
      <dsp:spPr>
        <a:xfrm>
          <a:off x="6683015" y="1546242"/>
          <a:ext cx="620741" cy="539774"/>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E16958E4-4BFD-4D64-AA33-6980C931B0CB}">
      <dsp:nvSpPr>
        <dsp:cNvPr id="0" name=""/>
        <dsp:cNvSpPr/>
      </dsp:nvSpPr>
      <dsp:spPr>
        <a:xfrm rot="10800000">
          <a:off x="6466842" y="1501649"/>
          <a:ext cx="620741" cy="539774"/>
        </a:xfrm>
        <a:prstGeom prst="circular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C4A974-F181-4014-8EDE-12FC44701F68}" type="datetimeFigureOut">
              <a:rPr lang="en-NL" smtClean="0"/>
              <a:t>19/02/2025</a:t>
            </a:fld>
            <a:endParaRPr lang="en-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Щракнете, за да редактирате стиловете на основния текст</a:t>
            </a:r>
          </a:p>
          <a:p>
            <a:pPr lvl="1"/>
            <a:r>
              <a:rPr lang="en-US"/>
              <a:t>Второ ниво</a:t>
            </a:r>
          </a:p>
          <a:p>
            <a:pPr lvl="2"/>
            <a:r>
              <a:rPr lang="en-US"/>
              <a:t>Трето ниво</a:t>
            </a:r>
          </a:p>
          <a:p>
            <a:pPr lvl="3"/>
            <a:r>
              <a:rPr lang="en-US"/>
              <a:t>Четвърто ниво</a:t>
            </a:r>
          </a:p>
          <a:p>
            <a:pPr lvl="4"/>
            <a:r>
              <a:rPr lang="en-US"/>
              <a:t>Пето ниво</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DE14DF-FE82-4B52-95E9-EBCC0A05B0C7}" type="slidenum">
              <a:rPr lang="en-NL" smtClean="0"/>
              <a:t>‹#›</a:t>
            </a:fld>
            <a:endParaRPr lang="en-NL"/>
          </a:p>
        </p:txBody>
      </p:sp>
    </p:spTree>
    <p:extLst>
      <p:ext uri="{BB962C8B-B14F-4D97-AF65-F5344CB8AC3E}">
        <p14:creationId xmlns:p14="http://schemas.microsoft.com/office/powerpoint/2010/main" val="716830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transparency.org/en/publications/integrity-pact-collective-action-good-governance-business-integrity-public-procurement"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transparency.org/en/projects/integrity-pact-global-standard/integrity-pacts-around-the-worl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ransparency.org/en/projects/integrity-pact-global-standard"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c.europa.eu/regional_policy/sources/policy/how/improving-investment/training/2024/3.2_IP_RDA_West_Romania.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06126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a:t>
            </a:r>
          </a:p>
          <a:p>
            <a:pPr marL="228600" indent="-228600">
              <a:buFont typeface="+mj-lt"/>
              <a:buAutoNum type="arabicPeriod"/>
            </a:pPr>
            <a:r>
              <a:rPr lang="en-GB" dirty="0"/>
              <a:t>Identification and selection of the civil society CSO-monitor is a key step. </a:t>
            </a:r>
            <a:r>
              <a:rPr lang="en-GB" b="1" dirty="0"/>
              <a:t>Criteria can vary but must include</a:t>
            </a:r>
            <a:r>
              <a:rPr lang="en-GB" dirty="0"/>
              <a:t>: expertise in public procurement, expertise in policy area (energy, road transport), expertise in open data sources, Project management capacity, Capacity to communicate and engage stakeholders, strong  independence.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Capacity of the CSO will include: technical expertise (procurement, good governance, policy area), project management, communication and stakeholder management. You need to work with a CSO with </a:t>
            </a:r>
            <a:r>
              <a:rPr lang="en-GB" b="1" dirty="0"/>
              <a:t>technical capacity in the sector involved </a:t>
            </a:r>
            <a:r>
              <a:rPr lang="en-GB" dirty="0"/>
              <a:t>(transport, waste, etc) of the PP. The CSO could hire external experts if needed.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Among the criteria you should look for a CSO who has the </a:t>
            </a:r>
            <a:r>
              <a:rPr lang="en-GB" b="1" dirty="0"/>
              <a:t>capacity to communicate the complexity of the project </a:t>
            </a:r>
            <a:r>
              <a:rPr lang="en-GB" dirty="0"/>
              <a:t>to the wider public. Indeed, CSO should do stakeholder management to mediate between parties and to be able to offer citizens engagement. This could be done with on-the-spot visits or setting up platform to collect questions from citizens.  </a:t>
            </a:r>
          </a:p>
          <a:p>
            <a:pPr marL="228600" indent="-228600">
              <a:buFont typeface="+mj-lt"/>
              <a:buAutoNum type="arabicPeriod"/>
            </a:pPr>
            <a:r>
              <a:rPr lang="en-GB" b="1" dirty="0"/>
              <a:t>Independence criteria</a:t>
            </a:r>
            <a:r>
              <a:rPr lang="en-GB" dirty="0"/>
              <a:t>: the CSO must be a civil society organisation, it should not be a company oriented to profit. Clear and transparent governance structure, Annual reports on organisation’s operations, programmes, projects, activities as well as transparent financial management and funding sources.  </a:t>
            </a:r>
          </a:p>
          <a:p>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Repeat here again that you should organise a </a:t>
            </a:r>
            <a:r>
              <a:rPr lang="en-GB" b="1" dirty="0"/>
              <a:t>call for proposals</a:t>
            </a:r>
            <a:r>
              <a:rPr lang="en-GB" dirty="0"/>
              <a:t>. The selection procedure should be done through an open call for proposal with a grant for IP implementation and monitoring. We </a:t>
            </a:r>
            <a:r>
              <a:rPr lang="en-GB" b="1" dirty="0"/>
              <a:t>cannot select CSO through a tender </a:t>
            </a:r>
            <a:r>
              <a:rPr lang="en-GB" dirty="0"/>
              <a:t>as we cannot exclude operators which fulfil criteria. Here IP is a policy objective of the EU and it is not  a service: there is a public benefit at the end (not private gains).</a:t>
            </a:r>
          </a:p>
          <a:p>
            <a:pPr marL="228600" indent="-228600">
              <a:buFont typeface="+mj-lt"/>
              <a:buAutoNum type="arabicPeriod"/>
            </a:pPr>
            <a:r>
              <a:rPr lang="en-GB" dirty="0"/>
              <a:t>It is possible that CSO will respond to your call for proposal </a:t>
            </a:r>
            <a:r>
              <a:rPr lang="en-GB" b="1" dirty="0"/>
              <a:t>with a consortium of partners to complement each other strengths</a:t>
            </a:r>
            <a:r>
              <a:rPr lang="en-GB" dirty="0"/>
              <a:t>. In the Latvian case the international research/survey on IP  is carried out not by a single CSO but by a consortium of them.</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12</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0343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53B90-9D43-6CB1-BEFB-1130F2B03E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E02449-620A-9BC3-4263-78FED0CC00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0B90D0-8301-5BC6-BD2F-7EDA493F6D14}"/>
              </a:ext>
            </a:extLst>
          </p:cNvPr>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You need different skills and people to run an IP</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At minimum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you need a project manager and advocacy officer, legal advisors or Public Procurement expert, some sector expertise (engineer, architects) and a financial advisor.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Independency of the monitoring teams is essential</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We have a choice to selecting experts on specific sectors from the academia or from the private sector/consultancies. The advantage of hiring  academia is to ensure more independency compared to consultancies who are driven by profit.  </a:t>
            </a:r>
            <a:endParaRPr lang="en-GB" sz="1200" dirty="0"/>
          </a:p>
          <a:p>
            <a:endParaRPr lang="en-GB" dirty="0"/>
          </a:p>
        </p:txBody>
      </p:sp>
      <p:sp>
        <p:nvSpPr>
          <p:cNvPr id="4" name="Slide Number Placeholder 3">
            <a:extLst>
              <a:ext uri="{FF2B5EF4-FFF2-40B4-BE49-F238E27FC236}">
                <a16:creationId xmlns:a16="http://schemas.microsoft.com/office/drawing/2014/main" id="{69938430-AD66-A30C-5407-9069B967A51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13</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547742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GB" sz="1200" dirty="0"/>
              <a:t>Speaking points: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EC has provided for the launch of the pilot phase of IP in 2016-2022 but </a:t>
            </a:r>
            <a:r>
              <a:rPr lang="en-GB" sz="1200" b="1" dirty="0"/>
              <a:t>will not support more pilots</a:t>
            </a:r>
            <a:r>
              <a:rPr lang="en-GB" sz="1200" dirty="0"/>
              <a:t>. DG REGIO has launched in 2024 </a:t>
            </a:r>
            <a:r>
              <a:rPr lang="en-GB" sz="1200" b="1" dirty="0"/>
              <a:t>an IP Helpdesk </a:t>
            </a:r>
            <a:r>
              <a:rPr lang="en-GB" sz="1200" dirty="0"/>
              <a:t>which can provide necessary clarifications to implementing the IP.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In 2021-2027 the programmes themselves are financing the IP either through </a:t>
            </a:r>
            <a:r>
              <a:rPr lang="en-GB" sz="1200" b="1" dirty="0"/>
              <a:t>earmarking TA (technical assistance) programmes or TA priorities </a:t>
            </a:r>
            <a:r>
              <a:rPr lang="en-GB" sz="1200" dirty="0"/>
              <a:t>or </a:t>
            </a:r>
            <a:r>
              <a:rPr lang="en-GB" sz="1200" b="1" dirty="0"/>
              <a:t>from the projects themselves</a:t>
            </a:r>
            <a:r>
              <a:rPr lang="en-GB" sz="1200" dirty="0"/>
              <a:t>. Within TA, there is in CPR an Intervention field 170 “improve the capacity of programme authorities and bodies linked to the implementation of the funds”.</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GB" sz="1200" dirty="0"/>
              <a:t>The IP will need to have a proper budget and you need to foresee sufficient budget for preparation costs, for implementation and monitoring (salaries of those who will be part of the monitoring team, travel, equipment).  </a:t>
            </a:r>
          </a:p>
          <a:p>
            <a:pPr marL="0" marR="0" lvl="0" indent="0" algn="l" defTabSz="914400" rtl="0" eaLnBrk="1" fontAlgn="t" latinLnBrk="0" hangingPunct="1">
              <a:lnSpc>
                <a:spcPct val="100000"/>
              </a:lnSpc>
              <a:spcBef>
                <a:spcPts val="0"/>
              </a:spcBef>
              <a:spcAft>
                <a:spcPts val="0"/>
              </a:spcAft>
              <a:buClrTx/>
              <a:buSzTx/>
              <a:buFontTx/>
              <a:buNone/>
              <a:tabLst/>
              <a:defRPr/>
            </a:pPr>
            <a:endParaRPr lang="en-GB" sz="1200" dirty="0"/>
          </a:p>
          <a:p>
            <a:pPr marL="0" algn="l" rtl="0" eaLnBrk="1" fontAlgn="t" latinLnBrk="0" hangingPunct="1"/>
            <a:r>
              <a:rPr lang="en-US" sz="1200" b="0" i="0" u="none" strike="noStrike" kern="1200" dirty="0">
                <a:solidFill>
                  <a:srgbClr val="FFFFFF"/>
                </a:solidFill>
                <a:effectLst/>
                <a:latin typeface="Verdana" panose="020B0604030504040204" pitchFamily="34" charset="0"/>
              </a:rPr>
              <a:t>Presentation tips:  </a:t>
            </a:r>
          </a:p>
          <a:p>
            <a:pPr marL="228600" marR="0" lvl="0" indent="-228600" algn="l" defTabSz="914400" rtl="0" eaLnBrk="1" fontAlgn="t" latinLnBrk="0" hangingPunct="1">
              <a:lnSpc>
                <a:spcPct val="100000"/>
              </a:lnSpc>
              <a:spcBef>
                <a:spcPts val="0"/>
              </a:spcBef>
              <a:spcAft>
                <a:spcPts val="0"/>
              </a:spcAft>
              <a:buClrTx/>
              <a:buSzTx/>
              <a:buFont typeface="+mj-lt"/>
              <a:buAutoNum type="arabicPeriod"/>
              <a:tabLst/>
              <a:defRPr/>
            </a:pPr>
            <a:r>
              <a:rPr lang="en-US" sz="1200" b="0" i="0" u="none" strike="noStrike" kern="1200" dirty="0">
                <a:solidFill>
                  <a:srgbClr val="FFFFFF"/>
                </a:solidFill>
                <a:effectLst/>
                <a:latin typeface="Verdana" panose="020B0604030504040204" pitchFamily="34" charset="0"/>
              </a:rPr>
              <a:t>An Average</a:t>
            </a:r>
            <a:r>
              <a:rPr lang="en-GB" sz="1200" b="0" i="0" u="none" strike="noStrike" kern="1200" dirty="0">
                <a:solidFill>
                  <a:srgbClr val="FFFFFF"/>
                </a:solidFill>
                <a:effectLst/>
                <a:latin typeface="Verdana" panose="020B0604030504040204" pitchFamily="34" charset="0"/>
              </a:rPr>
              <a:t> </a:t>
            </a:r>
            <a:r>
              <a:rPr lang="en-GB" sz="1200" b="1" i="0" u="none" strike="noStrike" kern="1200" dirty="0">
                <a:solidFill>
                  <a:srgbClr val="FFFFFF"/>
                </a:solidFill>
                <a:effectLst/>
                <a:latin typeface="Verdana" panose="020B0604030504040204" pitchFamily="34" charset="0"/>
              </a:rPr>
              <a:t>“large”</a:t>
            </a:r>
            <a:r>
              <a:rPr lang="en-US" sz="1200" b="1" i="0" u="none" strike="noStrike" kern="1200" dirty="0">
                <a:solidFill>
                  <a:srgbClr val="FFFFFF"/>
                </a:solidFill>
                <a:effectLst/>
                <a:latin typeface="Verdana" panose="020B0604030504040204" pitchFamily="34" charset="0"/>
              </a:rPr>
              <a:t> IP cost (5 years) costs €325,000 </a:t>
            </a:r>
            <a:r>
              <a:rPr lang="en-US" sz="1200" b="0" i="0" u="none" strike="noStrike" kern="1200" dirty="0">
                <a:solidFill>
                  <a:srgbClr val="FFFFFF"/>
                </a:solidFill>
                <a:effectLst/>
                <a:latin typeface="Verdana" panose="020B0604030504040204" pitchFamily="34" charset="0"/>
              </a:rPr>
              <a:t>and on </a:t>
            </a:r>
            <a:r>
              <a:rPr lang="en-US" sz="1200" b="1" i="0" u="none" strike="noStrike" kern="1200" dirty="0">
                <a:solidFill>
                  <a:srgbClr val="000000"/>
                </a:solidFill>
                <a:effectLst/>
                <a:latin typeface="Verdana" panose="020B0604030504040204" pitchFamily="34" charset="0"/>
              </a:rPr>
              <a:t>Average IP cost per year</a:t>
            </a:r>
            <a:r>
              <a:rPr lang="en-GB" sz="1200" b="1" i="0" u="none" strike="noStrike" kern="1200" dirty="0">
                <a:solidFill>
                  <a:schemeClr val="tx1"/>
                </a:solidFill>
                <a:effectLst/>
                <a:latin typeface="Arial" panose="020B0604020202020204" pitchFamily="34" charset="0"/>
              </a:rPr>
              <a:t> </a:t>
            </a:r>
            <a:r>
              <a:rPr lang="en-US" sz="1200" b="1" i="0" u="none" strike="noStrike" kern="1200" dirty="0">
                <a:solidFill>
                  <a:srgbClr val="000000"/>
                </a:solidFill>
                <a:effectLst/>
                <a:latin typeface="Verdana" panose="020B0604030504040204" pitchFamily="34" charset="0"/>
              </a:rPr>
              <a:t>€65,000</a:t>
            </a:r>
            <a:r>
              <a:rPr lang="en-GB" sz="1200" b="0" i="0" u="none" strike="noStrike" kern="1200" dirty="0">
                <a:solidFill>
                  <a:schemeClr val="tx1"/>
                </a:solidFill>
                <a:effectLst/>
                <a:latin typeface="Arial" panose="020B0604020202020204" pitchFamily="34" charset="0"/>
              </a:rPr>
              <a:t>. Considering the % of cost of the IP over the project. </a:t>
            </a:r>
            <a:r>
              <a:rPr lang="en-US" sz="1050" b="0" i="0" u="none" strike="noStrike" kern="1200" dirty="0">
                <a:solidFill>
                  <a:srgbClr val="FFFFFF"/>
                </a:solidFill>
                <a:effectLst/>
                <a:latin typeface="Verdana" panose="020B0604030504040204" pitchFamily="34" charset="0"/>
              </a:rPr>
              <a:t>Depending on the project value the average </a:t>
            </a:r>
            <a:r>
              <a:rPr lang="en-GB" sz="1050" b="0" i="0" u="none" strike="noStrike" kern="1200" dirty="0">
                <a:solidFill>
                  <a:srgbClr val="FFFFFF"/>
                </a:solidFill>
                <a:effectLst/>
                <a:latin typeface="Verdana" panose="020B0604030504040204" pitchFamily="34" charset="0"/>
              </a:rPr>
              <a:t>“large” </a:t>
            </a:r>
            <a:r>
              <a:rPr lang="en-US" sz="1050" b="0" i="0" u="none" strike="noStrike" kern="1200" dirty="0">
                <a:solidFill>
                  <a:srgbClr val="FFFFFF"/>
                </a:solidFill>
                <a:effectLst/>
                <a:latin typeface="Verdana" panose="020B0604030504040204" pitchFamily="34" charset="0"/>
              </a:rPr>
              <a:t>IP cost i</a:t>
            </a:r>
            <a:r>
              <a:rPr lang="en-US" sz="1000" b="0" i="0" u="none" strike="noStrike" kern="1200" dirty="0">
                <a:solidFill>
                  <a:srgbClr val="000000"/>
                </a:solidFill>
                <a:effectLst/>
                <a:latin typeface="Verdana" panose="020B0604030504040204" pitchFamily="34" charset="0"/>
              </a:rPr>
              <a:t>n small projects (worth €1-4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15-20%, in medium projects (worth €12-15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a:t>
            </a:r>
            <a:r>
              <a:rPr lang="en-GB" sz="1200" b="0" i="0" u="none" strike="noStrike" kern="1200" dirty="0">
                <a:solidFill>
                  <a:schemeClr val="tx1"/>
                </a:solidFill>
                <a:effectLst/>
                <a:latin typeface="Arial" panose="020B0604020202020204" pitchFamily="34" charset="0"/>
              </a:rPr>
              <a:t> </a:t>
            </a:r>
            <a:r>
              <a:rPr lang="en-US" sz="1000" b="0" i="0" u="none" strike="noStrike" kern="1200" dirty="0">
                <a:solidFill>
                  <a:srgbClr val="000000"/>
                </a:solidFill>
                <a:effectLst/>
                <a:latin typeface="Verdana" panose="020B0604030504040204" pitchFamily="34" charset="0"/>
              </a:rPr>
              <a:t>2-3%, and in large projects (worth €100-150 </a:t>
            </a:r>
            <a:r>
              <a:rPr lang="en-US" sz="1000" b="0" i="0" u="none" strike="noStrike" kern="1200" dirty="0" err="1">
                <a:solidFill>
                  <a:srgbClr val="000000"/>
                </a:solidFill>
                <a:effectLst/>
                <a:latin typeface="Verdana" panose="020B0604030504040204" pitchFamily="34" charset="0"/>
              </a:rPr>
              <a:t>mln</a:t>
            </a:r>
            <a:r>
              <a:rPr lang="en-US" sz="1000" b="0" i="0" u="none" strike="noStrike" kern="1200" dirty="0">
                <a:solidFill>
                  <a:srgbClr val="000000"/>
                </a:solidFill>
                <a:effectLst/>
                <a:latin typeface="Verdana" panose="020B0604030504040204" pitchFamily="34" charset="0"/>
              </a:rPr>
              <a:t>) 0.2-0.3%. </a:t>
            </a:r>
            <a:r>
              <a:rPr lang="en-GB" sz="1200" dirty="0"/>
              <a:t>It makes more sense to have IP for medium-high project where IP is a small % of the project costs.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31211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F8357-E1B5-9A50-7F1E-98E2445E9D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EB4003-A290-2C76-A605-BE27E54EF6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2AE49E-3EFB-33F7-4FE4-8C44E396377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main risk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legal obstacles in the work of the CSO monitor itself</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CSO may sometimes not be able to attend the evaluation of the bidders in order to guarantee absence of corrupt practice. If the  CSO monitor cannot participate to the evaluation/awarding processes then it should at least review the work immediately after before the contract is signed.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reputational risks in the IP</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if the CSO does not have the trust of the public. You need to plan and manage this risk. There could be negative publicity (information by opposed interests might “pollute” the discussion), misunderstandings of the IP and lack of understanding of the role of the CSO itself, or there could be an idea that the IP is just cosmetic but not of substantial change. The CSO should foresee an appropriate communication strategy.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Finally, there are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stakeholder risks as well</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Public officials might be reluctant and lack commitment since it is not a mandatory element. Supplies could also refrain from committing  if there is a fear of administrative burden. Local communities might be opposed to the project itself (sometimes we see citizens do not like a high-speed train coming through their valley, or a waste management site to be placed in their back garden). Counter that with tone from the top, with well-informed project selection, with timely and proper consultation.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It is never a pleasant topic, but IP need to include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risk management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Risks can be identified in advance and mitigated.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The main risk is with delays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the process due to red-tape, financial management, PP process, lack of capacity of the CA. You will need to extend the IP length (not per se the budget) to bridge the gap. </a:t>
            </a:r>
          </a:p>
          <a:p>
            <a:endParaRPr lang="en-GB" dirty="0"/>
          </a:p>
        </p:txBody>
      </p:sp>
      <p:sp>
        <p:nvSpPr>
          <p:cNvPr id="4" name="Slide Number Placeholder 3">
            <a:extLst>
              <a:ext uri="{FF2B5EF4-FFF2-40B4-BE49-F238E27FC236}">
                <a16:creationId xmlns:a16="http://schemas.microsoft.com/office/drawing/2014/main" id="{5122FD7B-EC78-B5C8-E6C3-1A38E3FD7F4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15</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8859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20000"/>
              </a:spcBef>
              <a:spcAft>
                <a:spcPct val="0"/>
              </a:spcAft>
              <a:buClr>
                <a:srgbClr val="0F5494"/>
              </a:buClr>
              <a:buSzPts val="1200"/>
              <a:buFontTx/>
              <a:buNone/>
              <a:tabLst/>
              <a:defRPr/>
            </a:pPr>
            <a:r>
              <a:rPr lang="en-US" sz="1200" dirty="0">
                <a:effectLst/>
                <a:ea typeface="Calibri" panose="020F0502020204030204" pitchFamily="34" charset="0"/>
                <a:cs typeface="Times New Roman" panose="02020603050405020304" pitchFamily="18" charset="0"/>
              </a:rPr>
              <a:t>Additional links: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dirty="0"/>
              <a:t>The Integrity Pact – Harnessing collective action for good governance and business integrity in public procurement </a:t>
            </a:r>
            <a:r>
              <a:rPr lang="en-GB" sz="1200" dirty="0">
                <a:solidFill>
                  <a:srgbClr val="0F5494"/>
                </a:solidFill>
                <a:latin typeface="Verdana"/>
                <a:ea typeface="Calibri" panose="020F0502020204030204" pitchFamily="34" charset="0"/>
                <a:cs typeface="Arial" panose="020B0604020202020204" pitchFamily="34" charset="0"/>
                <a:hlinkClick r:id="rId3"/>
              </a:rPr>
              <a:t>https://www.transparency.org/en/publications/integrity-pact-collective-action-good-governance-business-integrity-public-procurement</a:t>
            </a:r>
            <a:r>
              <a:rPr lang="en-GB" sz="1200" dirty="0">
                <a:solidFill>
                  <a:srgbClr val="0F5494"/>
                </a:solidFill>
                <a:latin typeface="Verdana"/>
                <a:ea typeface="Calibri" panose="020F0502020204030204" pitchFamily="34" charset="0"/>
                <a:cs typeface="Arial" panose="020B0604020202020204" pitchFamily="34" charset="0"/>
              </a:rPr>
              <a:t> </a:t>
            </a:r>
          </a:p>
          <a:p>
            <a:pPr marL="228600" marR="0" lvl="0" indent="-228600" algn="l" defTabSz="914400" rtl="0" eaLnBrk="1" fontAlgn="base" latinLnBrk="0" hangingPunct="1">
              <a:lnSpc>
                <a:spcPct val="100000"/>
              </a:lnSpc>
              <a:spcBef>
                <a:spcPct val="20000"/>
              </a:spcBef>
              <a:spcAft>
                <a:spcPct val="0"/>
              </a:spcAft>
              <a:buClr>
                <a:srgbClr val="0F5494"/>
              </a:buClr>
              <a:buSzPts val="1200"/>
              <a:buFont typeface="+mj-lt"/>
              <a:buAutoNum type="arabicPeriod"/>
              <a:tabLst/>
              <a:defRPr/>
            </a:pPr>
            <a:r>
              <a:rPr lang="en-GB" b="0" i="0" cap="none" dirty="0">
                <a:solidFill>
                  <a:srgbClr val="000000"/>
                </a:solidFill>
                <a:effectLst/>
                <a:latin typeface="Oswald" panose="00000500000000000000" pitchFamily="2" charset="0"/>
              </a:rPr>
              <a:t>Integrity Pact – A global standard for safeguarding strategic public investments </a:t>
            </a:r>
            <a:r>
              <a:rPr lang="en-GB" dirty="0">
                <a:hlinkClick r:id="rId4"/>
              </a:rPr>
              <a:t>Integrity pacts around the world - Transparency.org</a:t>
            </a:r>
            <a:endParaRPr lang="en-GB" dirty="0"/>
          </a:p>
          <a:p>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16</a:t>
            </a:fld>
            <a:endParaRPr lang="en-NL"/>
          </a:p>
        </p:txBody>
      </p:sp>
    </p:spTree>
    <p:extLst>
      <p:ext uri="{BB962C8B-B14F-4D97-AF65-F5344CB8AC3E}">
        <p14:creationId xmlns:p14="http://schemas.microsoft.com/office/powerpoint/2010/main" val="1187068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4</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57844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5494"/>
                </a:solidFill>
                <a:effectLst/>
                <a:uLnTx/>
                <a:uFillTx/>
                <a:latin typeface="Aptos" panose="02110004020202020204"/>
                <a:ea typeface="+mn-ea"/>
                <a:cs typeface="+mn-cs"/>
              </a:rPr>
              <a:t>Speaking points: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Collective action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is the framework for IP: collective action is the effort by civil society to engage with public authorities. IP is an example of collective action where we are trying to improve PP. IP </a:t>
            </a:r>
            <a:r>
              <a:rPr kumimoji="0" lang="en-GB" sz="1200" b="0" i="0" u="none" strike="noStrike" kern="1200" cap="none" spc="0" normalizeH="0" baseline="0" noProof="0" dirty="0">
                <a:ln>
                  <a:noFill/>
                </a:ln>
                <a:solidFill>
                  <a:srgbClr val="0F5494"/>
                </a:solidFill>
                <a:effectLst/>
                <a:uLnTx/>
                <a:uFillTx/>
                <a:latin typeface="Aptos" panose="02110004020202020204"/>
                <a:ea typeface="+mn-ea"/>
                <a:cs typeface="+mn-cs"/>
              </a:rPr>
              <a:t>are in most cases voluntary and do involving 3 bodies: Civil Society Organisation as a third party,  the suppliers and the Contracting Authority (CA).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IP can be seen as an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innovative way of improving efficiency in projects funded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by EU funds, The goal of IP is to contribute to create a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climate of trust for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success of the programme by improving the PP procedure. IP should be deployed as part of the broader framework of transparent PA. In the monitoring agreement the CSO will support IP commitments, transparency and social accountability. Trust is an essential factor in an IP to connect CSO, suppliers and the CA, and to be performing effectively. </a:t>
            </a:r>
            <a:endParaRPr kumimoji="0" lang="en-GB" sz="1200" b="0" i="0" u="none" strike="noStrike" kern="1200" cap="none" spc="0" normalizeH="0" baseline="0" noProof="0" dirty="0">
              <a:ln>
                <a:noFill/>
              </a:ln>
              <a:solidFill>
                <a:srgbClr val="0F5494"/>
              </a:solidFill>
              <a:effectLst/>
              <a:uLnTx/>
              <a:uFillTx/>
              <a:latin typeface="Aptos" panose="0211000402020202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IP should not be per se repeated everywhere but they should be seen an addition like a “cherry on the cake”. The pacts should also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not duplicate the role of supervising authorities, such as Audit Authorities, but will add to the prevention layer and will complement them.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An important point on the selection process for the  CSO monitor is that it should be done through a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call for proposal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rather than a PP tender. The EC does not consider IP as an economic activity, this was also confirmed by DG COMPETITION.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F5494"/>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F5494"/>
                </a:solidFill>
                <a:effectLst/>
                <a:uLnTx/>
                <a:uFillTx/>
                <a:latin typeface="Aptos" panose="02110004020202020204"/>
                <a:ea typeface="+mn-ea"/>
                <a:cs typeface="+mn-cs"/>
              </a:rPr>
              <a:t>Presentation tips: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srgbClr val="0F5494"/>
                </a:solidFill>
                <a:effectLst/>
                <a:uLnTx/>
                <a:uFillTx/>
                <a:latin typeface="Aptos" panose="02110004020202020204"/>
                <a:ea typeface="+mn-ea"/>
                <a:cs typeface="+mn-cs"/>
              </a:rPr>
              <a:t>IP have been conceived by Transparency International in the 1990s. </a:t>
            </a:r>
            <a:r>
              <a:rPr kumimoji="0" lang="en-GB" sz="1200" b="1" i="0" u="none" strike="noStrike" kern="1200" cap="none" spc="0" normalizeH="0" baseline="0" noProof="0" dirty="0">
                <a:ln>
                  <a:noFill/>
                </a:ln>
                <a:solidFill>
                  <a:srgbClr val="0F5494"/>
                </a:solidFill>
                <a:effectLst/>
                <a:uLnTx/>
                <a:uFillTx/>
                <a:latin typeface="Aptos" panose="02110004020202020204"/>
                <a:ea typeface="+mn-ea"/>
                <a:cs typeface="+mn-cs"/>
              </a:rPr>
              <a:t>You can use the following link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hlinkClick r:id="rId3"/>
              </a:rPr>
              <a:t>Integrity pact – A global standard for… - Transparency.org</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1" i="0" u="none" strike="noStrike" kern="1200" cap="none" spc="0" normalizeH="0" baseline="0" noProof="0" dirty="0">
                <a:ln>
                  <a:noFill/>
                </a:ln>
                <a:solidFill>
                  <a:srgbClr val="0F5494"/>
                </a:solidFill>
                <a:effectLst/>
                <a:uLnTx/>
                <a:uFillTx/>
                <a:latin typeface="Aptos" panose="02110004020202020204"/>
                <a:ea typeface="+mn-ea"/>
                <a:cs typeface="+mn-cs"/>
              </a:rPr>
              <a:t>Italy:</a:t>
            </a:r>
            <a:r>
              <a:rPr kumimoji="0" lang="en-GB" sz="1200" b="0" i="0" u="none" strike="noStrike" kern="1200" cap="none" spc="0" normalizeH="0" baseline="0" noProof="0" dirty="0">
                <a:ln>
                  <a:noFill/>
                </a:ln>
                <a:solidFill>
                  <a:srgbClr val="0F5494"/>
                </a:solidFill>
                <a:effectLst/>
                <a:uLnTx/>
                <a:uFillTx/>
                <a:latin typeface="Aptos" panose="02110004020202020204"/>
                <a:ea typeface="+mn-ea"/>
                <a:cs typeface="+mn-cs"/>
              </a:rPr>
              <a:t> so far the Integrity Pact is merely a bilateral agreement between the supplier and the contracting authority signed at contracting (so quite late in the process). In this case we have only a bilateral pledge to refrain from corrupt practices. This is NOT what is understood at EU level as being an EU Integrity Pact which is between 3 bodies, is mostly voluntary and must be set up at the earliest moment even at pre-tendering /technical specifications level. </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4" name="Slide Number Placeholder 3"/>
          <p:cNvSpPr>
            <a:spLocks noGrp="1"/>
          </p:cNvSpPr>
          <p:nvPr>
            <p:ph type="sldNum" sz="quarter" idx="5"/>
          </p:nvPr>
        </p:nvSpPr>
        <p:spPr/>
        <p:txBody>
          <a:bodyPr/>
          <a:lstStyle/>
          <a:p>
            <a:fld id="{A6DE14DF-FE82-4B52-95E9-EBCC0A05B0C7}" type="slidenum">
              <a:rPr lang="en-NL" smtClean="0"/>
              <a:t>5</a:t>
            </a:fld>
            <a:endParaRPr lang="en-NL"/>
          </a:p>
        </p:txBody>
      </p:sp>
    </p:spTree>
    <p:extLst>
      <p:ext uri="{BB962C8B-B14F-4D97-AF65-F5344CB8AC3E}">
        <p14:creationId xmlns:p14="http://schemas.microsoft.com/office/powerpoint/2010/main" val="3104763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Speaking points: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include the following key components: </a:t>
            </a:r>
            <a:r>
              <a:rPr lang="en-GB" sz="1200" b="1" dirty="0"/>
              <a:t>3 compulsory parts </a:t>
            </a:r>
            <a:r>
              <a:rPr lang="en-GB" sz="1200" dirty="0"/>
              <a:t>(one public integrity pledge, one corporate integrity pledge, and a monitoring agreement). In order to be really complete, it should also include further components for </a:t>
            </a:r>
            <a:r>
              <a:rPr lang="en-GB" sz="1200" b="1" dirty="0"/>
              <a:t>complaint/dispute resolution, sanctions, and incentives </a:t>
            </a:r>
            <a:r>
              <a:rPr lang="en-GB" sz="1200" dirty="0"/>
              <a:t>(these are part the higher-level commitment in an IP). </a:t>
            </a:r>
            <a:r>
              <a:rPr lang="en-GB" dirty="0"/>
              <a:t>Subcontractors are not signing the IP but are covered by it through the corporate integrity pledge. The IP will review corporate data disclosures and review of anti-corruption policies and compliance programmes e.g., TRAC assessment and analysis, recommendations to close gaps and will review the anti-corruption policies by benchmarking with international standards, recommendations.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in particular should include </a:t>
            </a:r>
            <a:r>
              <a:rPr lang="en-GB" sz="1200" b="1" dirty="0"/>
              <a:t>reviewing documents in the phases of planning, pre-tendering, tendering, awarding, implementation</a:t>
            </a:r>
            <a:r>
              <a:rPr lang="en-GB" sz="1200" dirty="0"/>
              <a:t>. </a:t>
            </a:r>
            <a:r>
              <a:rPr lang="en-GB" dirty="0"/>
              <a:t>The IP commits to do an analysis of procurement data by </a:t>
            </a:r>
            <a:r>
              <a:rPr lang="en-GB" b="1" dirty="0"/>
              <a:t>doing in-depth review of past and present procurements</a:t>
            </a:r>
            <a:r>
              <a:rPr lang="en-GB" dirty="0"/>
              <a:t>, identification of red flags, and assurance. </a:t>
            </a:r>
            <a:r>
              <a:rPr lang="en-GB" sz="1200" dirty="0"/>
              <a:t>Through the monitoring of specific procedures and stages, the IP will then issue both monitoring report (which </a:t>
            </a:r>
            <a:r>
              <a:rPr lang="en-GB" dirty="0"/>
              <a:t>will vary in frequency and format) </a:t>
            </a:r>
            <a:r>
              <a:rPr lang="en-GB" sz="1200" dirty="0"/>
              <a:t>and recommendations. IP can not only signal red flags but also make recommendations to counter them. This is an advisory function.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need, however, a</a:t>
            </a:r>
            <a:r>
              <a:rPr lang="en-GB" dirty="0"/>
              <a:t>ccess to information such as communications and meetings, confidentiality provisions (e.g., NDA). This is a point which could be problematic in practice and where bottlenecks are present. Confidentiality can be used by CA not to share documents with CSO monitor.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IP will foresee </a:t>
            </a:r>
            <a:r>
              <a:rPr lang="en-GB" sz="1200" b="1" dirty="0"/>
              <a:t>handling of corruption and irregularities</a:t>
            </a:r>
            <a:r>
              <a:rPr lang="en-GB" sz="1200" dirty="0"/>
              <a:t>: the IP includes procedures for corrective measures and alerting oversight authorities. Ultimately in extreme cases it foresees the w</a:t>
            </a:r>
            <a:r>
              <a:rPr lang="en-GB" dirty="0"/>
              <a:t>ithdrawal of the IP with conditions and escalation procedures.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IP could also foresee additionally to </a:t>
            </a:r>
            <a:r>
              <a:rPr lang="en-GB" b="1" dirty="0"/>
              <a:t>delivering trainings </a:t>
            </a:r>
            <a:r>
              <a:rPr lang="en-GB" dirty="0"/>
              <a:t>in collaboration with academia, think-tanks, policy experts.</a:t>
            </a:r>
          </a:p>
          <a:p>
            <a:pPr lvl="0"/>
            <a:endParaRPr lang="en-GB" dirty="0"/>
          </a:p>
          <a:p>
            <a:r>
              <a:rPr lang="en-GB" dirty="0"/>
              <a:t>Presentation tips: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t>The monitoring agreement should provide access to information for instance with access to cloud platform </a:t>
            </a:r>
            <a:r>
              <a:rPr lang="en-GB" sz="1200" b="1" dirty="0"/>
              <a:t>but some suppliers are still reluctant </a:t>
            </a:r>
            <a:r>
              <a:rPr lang="en-GB" sz="1200" dirty="0"/>
              <a:t>so we would then share on an </a:t>
            </a:r>
            <a:r>
              <a:rPr lang="en-GB" sz="1200" b="1" dirty="0"/>
              <a:t>USB drive</a:t>
            </a:r>
            <a:r>
              <a:rPr lang="en-GB" sz="1200" dirty="0"/>
              <a:t>. Sometimes the CSO will come to the premises of the contracting authority to review the documents </a:t>
            </a:r>
            <a:r>
              <a:rPr lang="en-GB" sz="1200" b="1" dirty="0"/>
              <a:t>on the spot at the contracting authority.</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6</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361915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IP are a tool generally to increase transparency and accountability, enhance citizens’ engagement and trust in public institutions. It will also contribute to improve the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efficiency and effectiveness of contracting procedures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Transparency and social accountability through Open Contracting. IP stimulate good governance and accountability in public procurement towards increased: Integrity, Transparency, Stakeholder participation, Accessibility and Competition, Availability of Procurement Data, Trust through civic oversight. IP can highlight flaws in the PP and can raise red-flags before irregularities take place. A better awareness and better understanding of public procurement is ultimately achieved.</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IP will be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improving quality, timeliness of contracts, improve competition and leads to cost savings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IP can be used to raise attention from authorities and even to raise more resources, as in the Portuguese IP pilot project, by the public budget since it guarantees better value for money.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On the long-term IP improves sustainability since it  leads to a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better uptake of policy reforms,</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improvement of transparency and competition in procurement markets,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changes in corruption perception and integrity culture.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IP will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not be delaying projects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(on the contrary): you should debunk this myth. This is because the dysfunctionalities are already there in the PP rules in the MS, they are not created by the IP itself.</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Explain that IP are likely to have more impact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if part of broader reform efforts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and/or collective action initiatives, which requires multi-stakeholder mechanisms and arrangements.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One issue or challenge IP do face is how much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business engagement can be achieved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Businesses normally have passive role while they should be more active. Business see it as an administrative burden before seeing the benefits and see a lack of clear value proposition. More communication and tools should be developed to increase their engagement. The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additional burden by the IP should of course be kept to minimum</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7</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33959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EC DG REGIO and Transparency International have joined forces since 2015 to promote the use of Integrity Pacts (IP). In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2016-2022 DG REGIO financed 16 IP across the EU with further 1 guide and 1 handbook with Transparency international.</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These pilots involved 920 Million EUR: 33 public authorities 61 contractors, 15 CSO and 152 monitoring teams members. Most IP launched were in transport infrastructure, cultural heritage, public sector administrative capacity, education and waste management. Here below the list of the 16 IP:  BG - Construction of the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Zheleznitsa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tunnel, CZ - Technical assistance for the development of MS2014+, a monitoring system for the administration of EU funds, GR - Construction of a flood protection pipeline, HU - M6 highway, HU - Tisza-</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Túr</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flood reservoir, IT - Restoration of the archaeological site of Sybaris, IT - Cagliari city rail, IT - Technical assistance to the Lombardy region, IT - Local development in Sicily,  LV - Development of the Riga tram infrastructure, LT - Reconstruction of the Neris riverside, PL - Railway modernisation, PT - Renovation of the </a:t>
            </a:r>
            <a:r>
              <a:rPr kumimoji="0" lang="en-GB" sz="1200" b="0" i="0" u="none" strike="noStrike" kern="1200" cap="none" spc="0" normalizeH="0" baseline="0" noProof="0" dirty="0" err="1">
                <a:ln>
                  <a:noFill/>
                </a:ln>
                <a:solidFill>
                  <a:prstClr val="black"/>
                </a:solidFill>
                <a:effectLst/>
                <a:uLnTx/>
                <a:uFillTx/>
                <a:latin typeface="Aptos" panose="02110004020202020204"/>
                <a:ea typeface="+mn-ea"/>
                <a:cs typeface="+mn-cs"/>
              </a:rPr>
              <a:t>Alcobaça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monastery, RO - Digital library of Romania, RO - National education platform, RO - Land registration platform, RO - Administration of EU funds SI - Energy renovation of hospitals.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Latvia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In 2023-2028 3 IP are planned in LV. LV will support 4 think tanks, one research/survey  on international experience in other Member States, a standard/guidelines for implementation of IP to be developed, an information campaign will be launched. The research LV will carry out on IP will look for IP in similar countries, to look in motivation, to compare selection criteria, which stages is IP focusing on, the impact of IP, the sources of funding, examples of how costs are calculated. The guidelines in LV will look at for instance the essence of IP allocation of responsibility, selection of projects, which institutions can use IP, role of IP in the PP life cycle, recommendations on communications.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Bulgaria</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In 2021-2027 already 8 IP planned further in Bulgaria by 2029: this commitment is stated in their partnership agreement.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Greece: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there are 4 planned in Greece in 2021-2027.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 </a:t>
            </a:r>
            <a:endPar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Looking at 2021-2027 IP need to be mainstreamed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 the programmes after this pilot phase. This is important because most (nearly 50%) ESI funds is channelled through PP and there are issues with PP. DG REGIO has been promoting the use of IP during the negotiation of the programmes and several MS have picked it up.</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benefit of an IP is to spot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in extrema ratio also fraud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One case of fraud was detected through the Latvian pilot IP for the delivery of the tramline launched by DG REGIO following which the IP was interrupted. When you present the role of IP in detecting fraud and mention the Latvian case you should insist on PREVENTION. IP might not always lead to discover fraud but will surely lead to more prevention.  </a:t>
            </a:r>
          </a:p>
          <a:p>
            <a:pPr marL="0" indent="0">
              <a:buNone/>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8</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33522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D7165-546B-C3F2-4804-35D3CF03D5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20F25D-FEB0-9B81-831A-FB9704656C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B8DE36-6D1D-B834-2F23-B6EC45371E04}"/>
              </a:ext>
            </a:extLst>
          </p:cNvPr>
          <p:cNvSpPr>
            <a:spLocks noGrp="1"/>
          </p:cNvSpPr>
          <p:nvPr>
            <p:ph type="body" idx="1"/>
          </p:nvPr>
        </p:nvSpPr>
        <p:spPr/>
        <p:txBody>
          <a:bodyPr/>
          <a:lstStyle/>
          <a:p>
            <a:endParaRPr lang="en-NL"/>
          </a:p>
        </p:txBody>
      </p:sp>
      <p:sp>
        <p:nvSpPr>
          <p:cNvPr id="4" name="Slide Number Placeholder 3">
            <a:extLst>
              <a:ext uri="{FF2B5EF4-FFF2-40B4-BE49-F238E27FC236}">
                <a16:creationId xmlns:a16="http://schemas.microsoft.com/office/drawing/2014/main" id="{F47234DC-8983-5248-6687-884E1A129FA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C28B00-42CD-44E1-9447-1A33F69A86E8}"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9</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905141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key steps in an IP are the following. First, the step of i</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nitiation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includes identifying and selecting the appropriate project, budgeting selecting the CSO, and formulating the governance arrangements. Second,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preparation</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means choosing the IP form, draft the IP text and signing the IP. Third,</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 implementation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means the technical monitoring by CSO. The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critical aspects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are  managing risks, communicating, M&amp;E, and learning. Finally,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closure</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involves the conclusion of IP, decision on follow-up and steps to scale-up and/or mainstream.</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civic monitoring in the IP will follow the full cycle/project flow and the whole PP procedure. The IP should be introduced as early as possible </a:t>
            </a:r>
            <a:r>
              <a:rPr kumimoji="0" lang="en-GB" sz="1200" b="0" i="0" u="none" strike="noStrike" kern="1200" cap="none" spc="0" normalizeH="0" baseline="0" noProof="0" dirty="0">
                <a:ln>
                  <a:noFill/>
                </a:ln>
                <a:solidFill>
                  <a:srgbClr val="0F5494"/>
                </a:solidFill>
                <a:effectLst/>
                <a:uLnTx/>
                <a:uFillTx/>
                <a:latin typeface="Aptos" panose="02110004020202020204"/>
                <a:ea typeface="+mn-ea"/>
                <a:cs typeface="+mn-cs"/>
              </a:rPr>
              <a:t>in order to prevent corruption at the stages of drafting technical specifications for instance or even in the u</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p-stream phase of policy development. The CSO monitor will follow the PP processes and will use all monitoring tools such as: technical meetings, analysis of documents and processes. guided tours, recommendations and suggestions. reports, outreach, workshops and training.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Scaling-up</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The IP should benefit at the end from a process of scale-up to be mainstreamed. Scaling-up could take place with a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f</a:t>
            </a:r>
            <a:r>
              <a:rPr kumimoji="0" lang="en-GB" sz="1200" b="1" i="0" u="none" strike="noStrike" kern="1200" cap="none" spc="0" normalizeH="0" baseline="0" noProof="0" dirty="0">
                <a:ln>
                  <a:noFill/>
                </a:ln>
                <a:solidFill>
                  <a:srgbClr val="FFFFFF"/>
                </a:solidFill>
                <a:effectLst/>
                <a:uLnTx/>
                <a:uFillTx/>
                <a:latin typeface="Verdana" panose="020B0604030504040204" pitchFamily="34" charset="0"/>
                <a:ea typeface="Open Sans" panose="020B0606030504020204" pitchFamily="34" charset="0"/>
                <a:cs typeface="Open Sans" panose="020B0606030504020204" pitchFamily="34" charset="0"/>
              </a:rPr>
              <a:t>ormal recognition of the IP  meaning an i</a:t>
            </a:r>
            <a:r>
              <a:rPr kumimoji="0" lang="en-GB" sz="12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ncorporation of IP in public contracting laws and regulations. Minor forms of recognition could be developing c</a:t>
            </a:r>
            <a:r>
              <a:rPr kumimoji="0" lang="en-GB" sz="1200" b="0" i="0" u="none" strike="noStrike" kern="1200" cap="none" spc="0" normalizeH="0" baseline="0" noProof="0" dirty="0">
                <a:ln>
                  <a:noFill/>
                </a:ln>
                <a:solidFill>
                  <a:srgbClr val="000000"/>
                </a:solidFill>
                <a:effectLst/>
                <a:uLnTx/>
                <a:uFillTx/>
                <a:latin typeface="Verdana" panose="020B0604030504040204" pitchFamily="34" charset="0"/>
                <a:ea typeface="Open Sans" panose="020B0606030504020204" pitchFamily="34" charset="0"/>
                <a:cs typeface="Open Sans" panose="020B0606030504020204" pitchFamily="34" charset="0"/>
              </a:rPr>
              <a:t>riteria for use, guidelines for the allocation of funds or the appointment of a public body responsible for technical support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The optimal option would be for IP to be formally recognised in the national legislation, but the monitoring committees can also be helping further. 7 countries have incorporated IP in their laws: IT is one in EU and other countries are out of EU (ex: Mexico puts IP mandatory above certain monetary threshold).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Accreditation of CSO is also another option/possibility</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This would take place through c</a:t>
            </a:r>
            <a:r>
              <a:rPr kumimoji="0" lang="en-GB" sz="12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ertifying CSOs and/or technical experts, capacity-building programmes and educational resources or “Civic monitoring funds” to ensure adequate resourcing and independent monitoring.  </a:t>
            </a: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Another option would be to have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s</a:t>
            </a:r>
            <a:r>
              <a:rPr kumimoji="0" lang="pt-PT" sz="1200" b="1" i="0" u="none" strike="noStrike" kern="1200" cap="none" spc="0" normalizeH="0" baseline="0" noProof="0" dirty="0">
                <a:ln>
                  <a:noFill/>
                </a:ln>
                <a:solidFill>
                  <a:srgbClr val="FFFFFF"/>
                </a:solidFill>
                <a:effectLst/>
                <a:uLnTx/>
                <a:uFillTx/>
                <a:latin typeface="Verdana" panose="020B0604030504040204" pitchFamily="34" charset="0"/>
                <a:ea typeface="+mn-ea"/>
                <a:cs typeface="+mn-cs"/>
              </a:rPr>
              <a:t>trategic contracting project selection to have b</a:t>
            </a:r>
            <a:r>
              <a:rPr kumimoji="0" lang="en-GB" sz="1200" b="1" i="0" u="none" strike="noStrike" kern="1200" cap="none" spc="0" normalizeH="0" baseline="0" noProof="0" dirty="0" err="1">
                <a:ln>
                  <a:noFill/>
                </a:ln>
                <a:solidFill>
                  <a:srgbClr val="000000"/>
                </a:solidFill>
                <a:effectLst/>
                <a:uLnTx/>
                <a:uFillTx/>
                <a:latin typeface="Verdana" panose="020B0604030504040204" pitchFamily="34" charset="0"/>
                <a:ea typeface="+mn-ea"/>
                <a:cs typeface="+mn-cs"/>
              </a:rPr>
              <a:t>oards</a:t>
            </a:r>
            <a:r>
              <a:rPr kumimoji="0" lang="en-GB" sz="1200" b="1"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 </a:t>
            </a:r>
            <a:r>
              <a:rPr kumimoji="0" lang="en-GB" sz="12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or committees of representatives from  government, civil society, business, academia to identify and select contracting projects.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A final point is to ensure the development of I</a:t>
            </a:r>
            <a:r>
              <a:rPr kumimoji="0" lang="en-GB" sz="1200" b="1" i="0" u="none" strike="noStrike" kern="1200" cap="none" spc="0" normalizeH="0" baseline="0" noProof="0" dirty="0">
                <a:ln>
                  <a:noFill/>
                </a:ln>
                <a:solidFill>
                  <a:srgbClr val="FFFFFF"/>
                </a:solidFill>
                <a:effectLst/>
                <a:uLnTx/>
                <a:uFillTx/>
                <a:latin typeface="Verdana" panose="020B0604030504040204" pitchFamily="34" charset="0"/>
                <a:ea typeface="+mn-ea"/>
                <a:cs typeface="+mn-cs"/>
              </a:rPr>
              <a:t>P data management systems : </a:t>
            </a:r>
            <a:r>
              <a:rPr kumimoji="0" lang="en-GB" sz="1200" b="0" i="0" u="none" strike="noStrike" kern="1200" cap="none" spc="0" normalizeH="0" baseline="0" noProof="0" dirty="0">
                <a:ln>
                  <a:noFill/>
                </a:ln>
                <a:solidFill>
                  <a:srgbClr val="FFFFFF"/>
                </a:solidFill>
                <a:effectLst/>
                <a:uLnTx/>
                <a:uFillTx/>
                <a:latin typeface="Verdana" panose="020B0604030504040204" pitchFamily="34" charset="0"/>
                <a:ea typeface="+mn-ea"/>
                <a:cs typeface="+mn-cs"/>
              </a:rPr>
              <a:t>a</a:t>
            </a:r>
            <a:r>
              <a:rPr kumimoji="0" lang="pt-PT" sz="12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d-hoc websites or platforms on IP implementation and impact.</a:t>
            </a: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 t</a:t>
            </a:r>
            <a:r>
              <a:rPr kumimoji="0" lang="pt-PT" sz="1200" b="0" i="0" u="none" strike="noStrike" kern="1200" cap="none" spc="0" normalizeH="0" baseline="0" noProof="0" dirty="0">
                <a:ln>
                  <a:noFill/>
                </a:ln>
                <a:solidFill>
                  <a:srgbClr val="000000"/>
                </a:solidFill>
                <a:effectLst/>
                <a:uLnTx/>
                <a:uFillTx/>
                <a:latin typeface="Verdana" panose="020B0604030504040204" pitchFamily="34" charset="0"/>
                <a:ea typeface="+mn-ea"/>
                <a:cs typeface="+mn-cs"/>
              </a:rPr>
              <a:t>ools to keep truck of companies, and monitoring reports.</a:t>
            </a: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endParaRPr lang="en-GB" sz="1200" b="0" i="0" u="none" strike="noStrike" dirty="0">
              <a:effectLst/>
              <a:latin typeface="Arial" panose="020B0604020202020204"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A6DE14DF-FE82-4B52-95E9-EBCC0A05B0C7}" type="slidenum">
              <a:rPr lang="en-NL" smtClean="0"/>
              <a:t>10</a:t>
            </a:fld>
            <a:endParaRPr lang="en-NL"/>
          </a:p>
        </p:txBody>
      </p:sp>
    </p:spTree>
    <p:extLst>
      <p:ext uri="{BB962C8B-B14F-4D97-AF65-F5344CB8AC3E}">
        <p14:creationId xmlns:p14="http://schemas.microsoft.com/office/powerpoint/2010/main" val="1484345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Speaking points: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When selecting the procurement project, you need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to look at value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and ask: how is the project relevant to policy? How large is the project? Is it relevant for society? And which are the risks to be screened (which are the risks on governance, corruption and collusion)?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Once you come to a pool of projects then you will need to understand if in practice an IP could be applied: this is the phase of the feasibility assessment on the project itself which includes also the stakeholder side as well. The key questions are: is the MA experienced and does it have  the administrative capacity ? is there already an engaged community?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A suggestion is to select a project which has a direct visible impact on the life of citizens: in this sense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projects around public administrative capacity should not be prioritised</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It is better to select project that provide services such as flood prevention and transport infrastructures which speak more easily and directly to citizens.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Presentation tips: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You can mention the need to involve stakeholder in identifying a proper project for an IP.  The Monitoring committee is a very good place for doing that actually since it already includes the relevant stakeholders.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You can foresee other criteria compared to those presented in the slide which are only the main criteria. The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ERDF Regional Programme of West Romania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has selected a project for the IP which concerns the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new European Bauhaus initiative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(which is also selected by the MA as an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Operation of Strategic Importance OSI</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You will find in the DG REGIO website the case of the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West Regional Programme of Romania </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which has developed a </a:t>
            </a:r>
            <a:r>
              <a:rPr kumimoji="0" lang="en-GB" sz="1200" b="1" i="0" u="none" strike="noStrike" kern="1200" cap="none" spc="0" normalizeH="0" baseline="0" noProof="0" dirty="0">
                <a:ln>
                  <a:noFill/>
                </a:ln>
                <a:solidFill>
                  <a:prstClr val="black"/>
                </a:solidFill>
                <a:effectLst/>
                <a:uLnTx/>
                <a:uFillTx/>
                <a:latin typeface="Aptos" panose="02110004020202020204"/>
                <a:ea typeface="+mn-ea"/>
                <a:cs typeface="+mn-cs"/>
              </a:rPr>
              <a:t>matrix- methodology</a:t>
            </a:r>
            <a:r>
              <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pt-PT" sz="1200" b="0" i="0" u="none" strike="noStrike" kern="1200" cap="none" spc="0" normalizeH="0" baseline="0" noProof="0" dirty="0">
                <a:ln>
                  <a:noFill/>
                </a:ln>
                <a:solidFill>
                  <a:prstClr val="black"/>
                </a:solidFill>
                <a:effectLst/>
                <a:uLnTx/>
                <a:uFillTx/>
                <a:latin typeface="Aptos" panose="02110004020202020204"/>
                <a:ea typeface="+mn-ea"/>
                <a:cs typeface="+mn-cs"/>
                <a:hlinkClick r:id="rId3"/>
              </a:rPr>
              <a:t>Microsoft PowerPoint - Cosmin Nedela- RDA West RO_nov</a:t>
            </a:r>
            <a:endParaRPr kumimoji="0" lang="en-GB" sz="1200" b="0" i="0" u="none" strike="noStrike" kern="1200" cap="none" spc="0" normalizeH="0" baseline="0" noProof="0" dirty="0">
              <a:ln>
                <a:noFill/>
              </a:ln>
              <a:solidFill>
                <a:prstClr val="black"/>
              </a:solidFill>
              <a:effectLst/>
              <a:uLnTx/>
              <a:uFillTx/>
              <a:latin typeface="Aptos" panose="02110004020202020204"/>
              <a:ea typeface="+mn-ea"/>
              <a:cs typeface="+mn-cs"/>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DE14DF-FE82-4B52-95E9-EBCC0A05B0C7}" type="slidenum">
              <a:rPr kumimoji="0" lang="en-NL" sz="1200" b="0" i="0" u="none" strike="noStrike" kern="1200" cap="none" spc="0" normalizeH="0" baseline="0" noProof="0" smtClean="0">
                <a:ln>
                  <a:noFill/>
                </a:ln>
                <a:solidFill>
                  <a:prstClr val="black"/>
                </a:solidFill>
                <a:effectLst/>
                <a:uLnTx/>
                <a:uFillTx/>
                <a:latin typeface="Aptos" panose="02110004020202020204"/>
                <a:ea typeface="+mn-ea"/>
                <a:cs typeface="+mn-cs"/>
              </a:rPr>
              <a:t>11</a:t>
            </a:fld>
            <a:endParaRPr kumimoji="0" lang="en-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75141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cstate="print"/>
          <a:srcRect/>
          <a:stretch>
            <a:fillRect/>
          </a:stretch>
        </p:blipFill>
        <p:spPr bwMode="auto">
          <a:xfrm>
            <a:off x="3905253" y="309563"/>
            <a:ext cx="1584325" cy="1100137"/>
          </a:xfrm>
          <a:prstGeom prst="rect">
            <a:avLst/>
          </a:prstGeom>
          <a:noFill/>
          <a:ln w="9525">
            <a:noFill/>
            <a:miter lim="800000"/>
            <a:headEnd/>
            <a:tailEnd/>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ts val="0"/>
              </a:spcBef>
              <a:spcAft>
                <a:spcPts val="0"/>
              </a:spcAft>
              <a:buFontTx/>
              <a:buChar char="–"/>
              <a:defRPr>
                <a:solidFill>
                  <a:srgbClr val="FFFFFF"/>
                </a:solidFill>
              </a:defRPr>
            </a:lvl1pPr>
          </a:lstStyle>
          <a:p>
            <a:fld id="{AB057914-9243-4107-9DD8-CEFDAE47B138}"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7" name="TextBox 6">
            <a:extLst>
              <a:ext uri="{FF2B5EF4-FFF2-40B4-BE49-F238E27FC236}">
                <a16:creationId xmlns:a16="http://schemas.microsoft.com/office/drawing/2014/main" id="{C37155E4-B0A3-5250-8877-3F8E155EF21A}"/>
              </a:ext>
            </a:extLst>
          </p:cNvPr>
          <p:cNvSpPr txBox="1"/>
          <p:nvPr userDrawn="1"/>
        </p:nvSpPr>
        <p:spPr>
          <a:xfrm>
            <a:off x="2329805" y="6091803"/>
            <a:ext cx="4484390" cy="523798"/>
          </a:xfrm>
          <a:prstGeom prst="rect">
            <a:avLst/>
          </a:prstGeom>
          <a:noFill/>
        </p:spPr>
        <p:txBody>
          <a:bodyPr wrap="square" rtlCol="0">
            <a:spAutoFit/>
          </a:bodyPr>
          <a:ls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lgn="ctr">
              <a:lnSpc>
                <a:spcPct val="107000"/>
              </a:lnSpc>
              <a:spcBef>
                <a:spcPts val="0"/>
              </a:spcBef>
              <a:spcAft>
                <a:spcPts val="800"/>
              </a:spcAft>
            </a:pPr>
            <a:r>
              <a:rPr lang="en-US" sz="900" kern="100">
                <a:solidFill>
                  <a:schemeClr val="bg1"/>
                </a:solidFill>
                <a:effectLst/>
                <a:latin typeface="+mn-lt"/>
                <a:ea typeface="Calibri" panose="020F0502020204030204" pitchFamily="34" charset="0"/>
                <a:cs typeface="Calibri" panose="020F0502020204030204" pitchFamily="34" charset="0"/>
              </a:rPr>
              <a:t>The training has been </a:t>
            </a:r>
            <a:r>
              <a:rPr lang="en-US" sz="900" kern="100" err="1">
                <a:solidFill>
                  <a:schemeClr val="bg1"/>
                </a:solidFill>
                <a:effectLst/>
                <a:latin typeface="+mn-lt"/>
                <a:ea typeface="Calibri" panose="020F0502020204030204" pitchFamily="34" charset="0"/>
                <a:cs typeface="Calibri" panose="020F0502020204030204" pitchFamily="34" charset="0"/>
              </a:rPr>
              <a:t>organised</a:t>
            </a:r>
            <a:r>
              <a:rPr lang="en-US" sz="900" kern="100">
                <a:solidFill>
                  <a:schemeClr val="bg1"/>
                </a:solidFill>
                <a:effectLst/>
                <a:latin typeface="+mn-lt"/>
                <a:ea typeface="Calibri" panose="020F0502020204030204" pitchFamily="34" charset="0"/>
                <a:cs typeface="Calibri" panose="020F0502020204030204" pitchFamily="34" charset="0"/>
              </a:rPr>
              <a:t> by EIPA and CPVA under the Framework Contract Nr 2023CE160AT004. The opinions expressed are those of the contractor only and do not represent the EC’s official position. </a:t>
            </a:r>
            <a:endParaRPr lang="en-US" sz="9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2827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p:nvPicPr>
        <p:blipFill>
          <a:blip r:embed="rId2" cstate="print"/>
          <a:srcRect/>
          <a:stretch>
            <a:fillRect/>
          </a:stretch>
        </p:blipFill>
        <p:spPr bwMode="auto">
          <a:xfrm>
            <a:off x="3921127" y="3175"/>
            <a:ext cx="1511300" cy="1511300"/>
          </a:xfrm>
          <a:prstGeom prst="rect">
            <a:avLst/>
          </a:prstGeom>
          <a:noFill/>
          <a:ln w="9525">
            <a:noFill/>
            <a:miter lim="800000"/>
            <a:headEnd/>
            <a:tailEnd/>
          </a:ln>
        </p:spPr>
      </p:pic>
      <p:sp>
        <p:nvSpPr>
          <p:cNvPr id="6" name="Rectangle 5"/>
          <p:cNvSpPr/>
          <p:nvPr/>
        </p:nvSpPr>
        <p:spPr>
          <a:xfrm>
            <a:off x="4262440" y="6669094"/>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solidFill>
                  <a:schemeClr val="tx1"/>
                </a:solidFill>
              </a:defRPr>
            </a:lvl1pPr>
            <a:lvl2pPr>
              <a:buClr>
                <a:srgbClr val="0F5494"/>
              </a:buClr>
              <a:defRPr>
                <a:solidFill>
                  <a:schemeClr val="tx1"/>
                </a:solidFill>
              </a:defRPr>
            </a:lvl2pPr>
            <a:lvl3pPr>
              <a:defRPr>
                <a:solidFill>
                  <a:schemeClr val="tx1"/>
                </a:solidFill>
              </a:defRPr>
            </a:lvl3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cstate="print">
            <a:clrChange>
              <a:clrFrom>
                <a:srgbClr val="00634C"/>
              </a:clrFrom>
              <a:clrTo>
                <a:srgbClr val="00634C">
                  <a:alpha val="0"/>
                </a:srgbClr>
              </a:clrTo>
            </a:clrChange>
            <a:alphaModFix amt="50000"/>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623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52526"/>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2400">
                <a:solidFill>
                  <a:srgbClr val="16489F"/>
                </a:solidFill>
                <a:latin typeface="Myriad Pro" pitchFamily="34" charset="0"/>
              </a:defRPr>
            </a:lvl1pPr>
            <a:lvl2pPr marL="742950" indent="-285750" defTabSz="457200">
              <a:defRPr sz="2400">
                <a:solidFill>
                  <a:srgbClr val="16489F"/>
                </a:solidFill>
                <a:latin typeface="Myriad Pro" pitchFamily="34" charset="0"/>
              </a:defRPr>
            </a:lvl2pPr>
            <a:lvl3pPr marL="1143000" indent="-228600" defTabSz="457200">
              <a:defRPr sz="2400">
                <a:solidFill>
                  <a:srgbClr val="16489F"/>
                </a:solidFill>
                <a:latin typeface="Myriad Pro" pitchFamily="34" charset="0"/>
              </a:defRPr>
            </a:lvl3pPr>
            <a:lvl4pPr marL="1600200" indent="-228600" defTabSz="457200">
              <a:defRPr sz="2400">
                <a:solidFill>
                  <a:srgbClr val="16489F"/>
                </a:solidFill>
                <a:latin typeface="Myriad Pro" pitchFamily="34" charset="0"/>
              </a:defRPr>
            </a:lvl4pPr>
            <a:lvl5pPr marL="2057400" indent="-228600" defTabSz="457200">
              <a:defRPr sz="2400">
                <a:solidFill>
                  <a:srgbClr val="16489F"/>
                </a:solidFill>
                <a:latin typeface="Myriad Pro" pitchFamily="34" charset="0"/>
              </a:defRPr>
            </a:lvl5pPr>
            <a:lvl6pPr marL="2514600" indent="-228600" defTabSz="457200" eaLnBrk="0" fontAlgn="base" hangingPunct="0">
              <a:spcBef>
                <a:spcPct val="20000"/>
              </a:spcBef>
              <a:spcAft>
                <a:spcPct val="0"/>
              </a:spcAft>
              <a:buChar char="–"/>
              <a:defRPr sz="2400">
                <a:solidFill>
                  <a:srgbClr val="16489F"/>
                </a:solidFill>
                <a:latin typeface="Myriad Pro" pitchFamily="34" charset="0"/>
              </a:defRPr>
            </a:lvl6pPr>
            <a:lvl7pPr marL="2971800" indent="-228600" defTabSz="457200" eaLnBrk="0" fontAlgn="base" hangingPunct="0">
              <a:spcBef>
                <a:spcPct val="20000"/>
              </a:spcBef>
              <a:spcAft>
                <a:spcPct val="0"/>
              </a:spcAft>
              <a:buChar char="–"/>
              <a:defRPr sz="2400">
                <a:solidFill>
                  <a:srgbClr val="16489F"/>
                </a:solidFill>
                <a:latin typeface="Myriad Pro" pitchFamily="34" charset="0"/>
              </a:defRPr>
            </a:lvl7pPr>
            <a:lvl8pPr marL="3429000" indent="-228600" defTabSz="457200" eaLnBrk="0" fontAlgn="base" hangingPunct="0">
              <a:spcBef>
                <a:spcPct val="20000"/>
              </a:spcBef>
              <a:spcAft>
                <a:spcPct val="0"/>
              </a:spcAft>
              <a:buChar char="–"/>
              <a:defRPr sz="2400">
                <a:solidFill>
                  <a:srgbClr val="16489F"/>
                </a:solidFill>
                <a:latin typeface="Myriad Pro" pitchFamily="34" charset="0"/>
              </a:defRPr>
            </a:lvl8pPr>
            <a:lvl9pPr marL="3886200" indent="-228600" defTabSz="457200" eaLnBrk="0" fontAlgn="base" hangingPunct="0">
              <a:spcBef>
                <a:spcPct val="20000"/>
              </a:spcBef>
              <a:spcAft>
                <a:spcPct val="0"/>
              </a:spcAft>
              <a:buChar char="–"/>
              <a:defRPr sz="2400">
                <a:solidFill>
                  <a:srgbClr val="16489F"/>
                </a:solidFill>
                <a:latin typeface="Myriad Pro" pitchFamily="34" charset="0"/>
              </a:defRPr>
            </a:lvl9pPr>
          </a:lstStyle>
          <a:p>
            <a:pPr algn="ctr">
              <a:defRPr/>
            </a:pPr>
            <a:endParaRPr lang="en-US" altLang="en-US" sz="1800">
              <a:solidFill>
                <a:srgbClr val="FFFFFF"/>
              </a:solidFill>
              <a:latin typeface="Verdana" pitchFamily="34" charset="0"/>
            </a:endParaRPr>
          </a:p>
        </p:txBody>
      </p:sp>
      <p:pic>
        <p:nvPicPr>
          <p:cNvPr id="5" name="Picture 6" descr="LOGO CE-EN-quadri.eps"/>
          <p:cNvPicPr>
            <a:picLocks noChangeAspect="1"/>
          </p:cNvPicPr>
          <p:nvPr/>
        </p:nvPicPr>
        <p:blipFill>
          <a:blip r:embed="rId2" cstate="print"/>
          <a:srcRect/>
          <a:stretch>
            <a:fillRect/>
          </a:stretch>
        </p:blipFill>
        <p:spPr bwMode="auto">
          <a:xfrm>
            <a:off x="3905253" y="309563"/>
            <a:ext cx="1584325" cy="1100137"/>
          </a:xfrm>
          <a:prstGeom prst="rect">
            <a:avLst/>
          </a:prstGeom>
          <a:noFill/>
          <a:ln w="9525">
            <a:noFill/>
            <a:miter lim="800000"/>
            <a:headEnd/>
            <a:tailEnd/>
          </a:ln>
        </p:spPr>
      </p:pic>
      <p:sp>
        <p:nvSpPr>
          <p:cNvPr id="6" name="Rectangle 5"/>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hasCustomPrompt="1"/>
          </p:nvPr>
        </p:nvSpPr>
        <p:spPr>
          <a:xfrm>
            <a:off x="877456" y="1544846"/>
            <a:ext cx="7133983" cy="2088232"/>
          </a:xfrm>
        </p:spPr>
        <p:txBody>
          <a:bodyPr/>
          <a:lstStyle>
            <a:lvl1pPr indent="0">
              <a:defRPr sz="4800">
                <a:solidFill>
                  <a:srgbClr val="FFD624"/>
                </a:solidFill>
              </a:defRPr>
            </a:lvl1pPr>
          </a:lstStyle>
          <a:p>
            <a:r>
              <a:rPr lang="en-US"/>
              <a:t>Title</a:t>
            </a:r>
            <a:endParaRPr lang="en-GB"/>
          </a:p>
        </p:txBody>
      </p:sp>
      <p:sp>
        <p:nvSpPr>
          <p:cNvPr id="3" name="Content Placeholder 2"/>
          <p:cNvSpPr>
            <a:spLocks noGrp="1"/>
          </p:cNvSpPr>
          <p:nvPr>
            <p:ph idx="1" hasCustomPrompt="1"/>
          </p:nvPr>
        </p:nvSpPr>
        <p:spPr>
          <a:xfrm>
            <a:off x="4680994" y="3888901"/>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a:t>Name</a:t>
            </a:r>
          </a:p>
        </p:txBody>
      </p:sp>
      <p:sp>
        <p:nvSpPr>
          <p:cNvPr id="9" name="Rectangle 6"/>
          <p:cNvSpPr>
            <a:spLocks noGrp="1" noChangeArrowheads="1"/>
          </p:cNvSpPr>
          <p:nvPr>
            <p:ph type="sldNum" sz="quarter" idx="12"/>
          </p:nvPr>
        </p:nvSpPr>
        <p:spPr/>
        <p:txBody>
          <a:bodyPr/>
          <a:lstStyle>
            <a:lvl1pPr eaLnBrk="0" fontAlgn="auto" hangingPunct="0">
              <a:spcBef>
                <a:spcPts val="0"/>
              </a:spcBef>
              <a:spcAft>
                <a:spcPts val="0"/>
              </a:spcAft>
              <a:buFontTx/>
              <a:buChar char="–"/>
              <a:defRPr>
                <a:solidFill>
                  <a:srgbClr val="FFFFFF"/>
                </a:solidFill>
              </a:defRPr>
            </a:lvl1pPr>
          </a:lstStyle>
          <a:p>
            <a:fld id="{C4D4B7E6-1EF8-4DEA-9FD8-7A06682515FF}" type="slidenum">
              <a:rPr lang="en-NL" smtClean="0"/>
              <a:t>‹#›</a:t>
            </a:fld>
            <a:endParaRPr lang="en-NL"/>
          </a:p>
        </p:txBody>
      </p:sp>
      <p:pic>
        <p:nvPicPr>
          <p:cNvPr id="10" name="Picture 2" descr="A screenshot of a video game&#10;&#10;Description automatically generated with medium confidence">
            <a:extLst>
              <a:ext uri="{FF2B5EF4-FFF2-40B4-BE49-F238E27FC236}">
                <a16:creationId xmlns:a16="http://schemas.microsoft.com/office/drawing/2014/main" id="{BFE8D22F-67C8-2E30-61DF-D7876A6127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253" y="309569"/>
            <a:ext cx="2367300" cy="6645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2839D77B-92FB-F0B5-B874-6C2A83BC23EE}"/>
              </a:ext>
            </a:extLst>
          </p:cNvPr>
          <p:cNvPicPr>
            <a:picLocks noChangeAspect="1"/>
          </p:cNvPicPr>
          <p:nvPr/>
        </p:nvPicPr>
        <p:blipFill>
          <a:blip r:embed="rId4"/>
          <a:stretch>
            <a:fillRect/>
          </a:stretch>
        </p:blipFill>
        <p:spPr>
          <a:xfrm>
            <a:off x="7092134" y="208809"/>
            <a:ext cx="1584325" cy="836743"/>
          </a:xfrm>
          <a:prstGeom prst="rect">
            <a:avLst/>
          </a:prstGeom>
        </p:spPr>
      </p:pic>
      <p:sp>
        <p:nvSpPr>
          <p:cNvPr id="13" name="TextBox 12">
            <a:extLst>
              <a:ext uri="{FF2B5EF4-FFF2-40B4-BE49-F238E27FC236}">
                <a16:creationId xmlns:a16="http://schemas.microsoft.com/office/drawing/2014/main" id="{560F376D-5C34-1957-BF7F-28B74D734291}"/>
              </a:ext>
            </a:extLst>
          </p:cNvPr>
          <p:cNvSpPr txBox="1"/>
          <p:nvPr/>
        </p:nvSpPr>
        <p:spPr>
          <a:xfrm>
            <a:off x="284254" y="5995808"/>
            <a:ext cx="4089927" cy="438582"/>
          </a:xfrm>
          <a:prstGeom prst="rect">
            <a:avLst/>
          </a:prstGeom>
          <a:noFill/>
        </p:spPr>
        <p:txBody>
          <a:bodyPr wrap="square">
            <a:spAutoFit/>
          </a:bodyPr>
          <a:lstStyle/>
          <a:p>
            <a:pPr marL="0" marR="0" algn="l">
              <a:lnSpc>
                <a:spcPct val="107000"/>
              </a:lnSpc>
              <a:spcBef>
                <a:spcPts val="0"/>
              </a:spcBef>
              <a:spcAft>
                <a:spcPts val="800"/>
              </a:spcAft>
            </a:pPr>
            <a:r>
              <a:rPr lang="en-US" sz="1100" kern="100">
                <a:solidFill>
                  <a:schemeClr val="bg1"/>
                </a:solidFill>
                <a:effectLst/>
                <a:latin typeface="+mn-lt"/>
                <a:ea typeface="Calibri" panose="020F0502020204030204" pitchFamily="34" charset="0"/>
                <a:cs typeface="Calibri" panose="020F0502020204030204" pitchFamily="34" charset="0"/>
              </a:rPr>
              <a:t>The training has been </a:t>
            </a:r>
            <a:r>
              <a:rPr lang="en-US" sz="1100" kern="100" err="1">
                <a:solidFill>
                  <a:schemeClr val="bg1"/>
                </a:solidFill>
                <a:effectLst/>
                <a:latin typeface="+mn-lt"/>
                <a:ea typeface="Calibri" panose="020F0502020204030204" pitchFamily="34" charset="0"/>
                <a:cs typeface="Calibri" panose="020F0502020204030204" pitchFamily="34" charset="0"/>
              </a:rPr>
              <a:t>organised</a:t>
            </a:r>
            <a:r>
              <a:rPr lang="en-US" sz="1100" kern="100">
                <a:solidFill>
                  <a:schemeClr val="bg1"/>
                </a:solidFill>
                <a:effectLst/>
                <a:latin typeface="+mn-lt"/>
                <a:ea typeface="Calibri" panose="020F0502020204030204" pitchFamily="34" charset="0"/>
                <a:cs typeface="Calibri" panose="020F0502020204030204" pitchFamily="34" charset="0"/>
              </a:rPr>
              <a:t> by EIPA and CPVA under the Framework Contract Nr 2023CE160AT004. </a:t>
            </a:r>
            <a:endParaRPr lang="en-US" sz="1100" kern="100">
              <a:solidFill>
                <a:schemeClr val="bg1"/>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4883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4" name="Rectangle 3"/>
          <p:cNvSpPr/>
          <p:nvPr/>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p:nvPicPr>
        <p:blipFill>
          <a:blip r:embed="rId2" cstate="print"/>
          <a:srcRect/>
          <a:stretch>
            <a:fillRect/>
          </a:stretch>
        </p:blipFill>
        <p:spPr bwMode="auto">
          <a:xfrm>
            <a:off x="3921127" y="3175"/>
            <a:ext cx="1511300" cy="1511300"/>
          </a:xfrm>
          <a:prstGeom prst="rect">
            <a:avLst/>
          </a:prstGeom>
          <a:noFill/>
          <a:ln w="9525">
            <a:noFill/>
            <a:miter lim="800000"/>
            <a:headEnd/>
            <a:tailEnd/>
          </a:ln>
        </p:spPr>
      </p:pic>
      <p:sp>
        <p:nvSpPr>
          <p:cNvPr id="2" name="Title 1"/>
          <p:cNvSpPr>
            <a:spLocks noGrp="1"/>
          </p:cNvSpPr>
          <p:nvPr>
            <p:ph type="title"/>
          </p:nvPr>
        </p:nvSpPr>
        <p:spPr>
          <a:xfrm>
            <a:off x="468313" y="1556277"/>
            <a:ext cx="8229600" cy="936625"/>
          </a:xfrm>
        </p:spPr>
        <p:txBody>
          <a:bodyPr/>
          <a:lstStyle/>
          <a:p>
            <a:r>
              <a:rPr lang="en-US"/>
              <a:t>Click to edit Master title style</a:t>
            </a:r>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E1E23BB2-E3EC-88F7-3945-39A123CEFE18}"/>
              </a:ext>
            </a:extLst>
          </p:cNvPr>
          <p:cNvPicPr>
            <a:picLocks noChangeAspect="1"/>
          </p:cNvPicPr>
          <p:nvPr/>
        </p:nvPicPr>
        <p:blipFill>
          <a:blip r:embed="rId3">
            <a:clrChange>
              <a:clrFrom>
                <a:srgbClr val="FEFEFE"/>
              </a:clrFrom>
              <a:clrTo>
                <a:srgbClr val="FEFEFE">
                  <a:alpha val="0"/>
                </a:srgbClr>
              </a:clrTo>
            </a:clrChange>
            <a:alphaModFix amt="50000"/>
          </a:blip>
          <a:stretch>
            <a:fillRect/>
          </a:stretch>
        </p:blipFill>
        <p:spPr>
          <a:xfrm>
            <a:off x="7105605" y="6074457"/>
            <a:ext cx="1510048" cy="797514"/>
          </a:xfrm>
          <a:prstGeom prst="rect">
            <a:avLst/>
          </a:prstGeom>
        </p:spPr>
      </p:pic>
      <p:pic>
        <p:nvPicPr>
          <p:cNvPr id="3" name="Picture 2" descr="A screenshot of a video game&#10;&#10;Description automatically generated with medium confidence">
            <a:extLst>
              <a:ext uri="{FF2B5EF4-FFF2-40B4-BE49-F238E27FC236}">
                <a16:creationId xmlns:a16="http://schemas.microsoft.com/office/drawing/2014/main" id="{A7811AAF-CED5-2030-F4C6-8461CA2D429E}"/>
              </a:ext>
            </a:extLst>
          </p:cNvPr>
          <p:cNvPicPr>
            <a:picLocks noChangeAspect="1" noChangeArrowheads="1"/>
          </p:cNvPicPr>
          <p:nvPr/>
        </p:nvPicPr>
        <p:blipFill>
          <a:blip r:embed="rId4" cstate="print">
            <a:clrChange>
              <a:clrFrom>
                <a:srgbClr val="00634C"/>
              </a:clrFrom>
              <a:clrTo>
                <a:srgbClr val="00634C">
                  <a:alpha val="0"/>
                </a:srgbClr>
              </a:clrTo>
            </a:clrChange>
            <a:alphaModFix amt="50000"/>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9671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cSld name="Title and Content">
    <p:spTree>
      <p:nvGrpSpPr>
        <p:cNvPr id="1" name=""/>
        <p:cNvGrpSpPr/>
        <p:nvPr/>
      </p:nvGrpSpPr>
      <p:grpSpPr>
        <a:xfrm>
          <a:off x="0" y="0"/>
          <a:ext cx="0" cy="0"/>
          <a:chOff x="0" y="0"/>
          <a:chExt cx="0" cy="0"/>
        </a:xfrm>
      </p:grpSpPr>
      <p:sp>
        <p:nvSpPr>
          <p:cNvPr id="4"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6" name="Picture 17" descr="LOGO CE_Vertical_EN_NEG_quadri_HR"/>
          <p:cNvPicPr>
            <a:picLocks noChangeAspect="1" noChangeArrowheads="1"/>
          </p:cNvPicPr>
          <p:nvPr/>
        </p:nvPicPr>
        <p:blipFill>
          <a:blip r:embed="rId2" cstate="print"/>
          <a:srcRect/>
          <a:stretch>
            <a:fillRect/>
          </a:stretch>
        </p:blipFill>
        <p:spPr bwMode="auto">
          <a:xfrm>
            <a:off x="3957639" y="258767"/>
            <a:ext cx="1436687" cy="1004887"/>
          </a:xfrm>
          <a:prstGeom prst="rect">
            <a:avLst/>
          </a:prstGeom>
          <a:noFill/>
          <a:ln w="9525">
            <a:noFill/>
            <a:miter lim="800000"/>
            <a:headEnd/>
            <a:tailEnd/>
          </a:ln>
        </p:spPr>
      </p:pic>
      <p:sp>
        <p:nvSpPr>
          <p:cNvPr id="7" name="Rectangle 13"/>
          <p:cNvSpPr>
            <a:spLocks noChangeArrowheads="1"/>
          </p:cNvSpPr>
          <p:nvPr/>
        </p:nvSpPr>
        <p:spPr bwMode="auto">
          <a:xfrm>
            <a:off x="2" y="2896672"/>
            <a:ext cx="184731" cy="369332"/>
          </a:xfrm>
          <a:prstGeom prst="rect">
            <a:avLst/>
          </a:prstGeom>
          <a:noFill/>
          <a:ln w="9525">
            <a:noFill/>
            <a:miter lim="800000"/>
            <a:headEnd/>
            <a:tailEnd/>
          </a:ln>
          <a:effectLst/>
        </p:spPr>
        <p:txBody>
          <a:bodyPr wrap="none" anchor="ctr">
            <a:spAutoFit/>
          </a:bodyPr>
          <a:lstStyle/>
          <a:p>
            <a:pPr>
              <a:defRPr/>
            </a:pPr>
            <a:endParaRPr lang="en-US" sz="1800"/>
          </a:p>
        </p:txBody>
      </p:sp>
      <p:pic>
        <p:nvPicPr>
          <p:cNvPr id="10" name="Picture 2" descr="A screenshot of a video game&#10;&#10;Description automatically generated with medium confidence">
            <a:extLst>
              <a:ext uri="{FF2B5EF4-FFF2-40B4-BE49-F238E27FC236}">
                <a16:creationId xmlns:a16="http://schemas.microsoft.com/office/drawing/2014/main" id="{84FBE1CF-8D31-4A80-9929-347DE56D3EA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868" y="6145932"/>
            <a:ext cx="2143932" cy="60180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226767BD-8CFB-DADD-9011-9BAC85BA8583}"/>
              </a:ext>
            </a:extLst>
          </p:cNvPr>
          <p:cNvPicPr>
            <a:picLocks noChangeAspect="1"/>
          </p:cNvPicPr>
          <p:nvPr/>
        </p:nvPicPr>
        <p:blipFill>
          <a:blip r:embed="rId4"/>
          <a:stretch>
            <a:fillRect/>
          </a:stretch>
        </p:blipFill>
        <p:spPr>
          <a:xfrm>
            <a:off x="7114842" y="6060486"/>
            <a:ext cx="1510048" cy="797514"/>
          </a:xfrm>
          <a:prstGeom prst="rect">
            <a:avLst/>
          </a:prstGeom>
        </p:spPr>
      </p:pic>
      <p:sp>
        <p:nvSpPr>
          <p:cNvPr id="8" name="TextBox 7">
            <a:extLst>
              <a:ext uri="{FF2B5EF4-FFF2-40B4-BE49-F238E27FC236}">
                <a16:creationId xmlns:a16="http://schemas.microsoft.com/office/drawing/2014/main" id="{374D8A37-07F1-D689-1961-98205C0BC330}"/>
              </a:ext>
            </a:extLst>
          </p:cNvPr>
          <p:cNvSpPr txBox="1"/>
          <p:nvPr/>
        </p:nvSpPr>
        <p:spPr>
          <a:xfrm>
            <a:off x="2123068" y="6123401"/>
            <a:ext cx="4909898" cy="523798"/>
          </a:xfrm>
          <a:prstGeom prst="rect">
            <a:avLst/>
          </a:prstGeom>
          <a:noFill/>
        </p:spPr>
        <p:txBody>
          <a:bodyPr wrap="square" rtlCol="0">
            <a:spAutoFit/>
          </a:bodyPr>
          <a:lstStyle/>
          <a:p>
            <a:pPr marL="0" marR="0" algn="ctr">
              <a:lnSpc>
                <a:spcPct val="107000"/>
              </a:lnSpc>
              <a:spcBef>
                <a:spcPts val="0"/>
              </a:spcBef>
              <a:spcAft>
                <a:spcPts val="800"/>
              </a:spcAft>
            </a:pPr>
            <a:r>
              <a:rPr lang="en-US" sz="900" kern="100">
                <a:solidFill>
                  <a:srgbClr val="002060"/>
                </a:solidFill>
                <a:effectLst/>
                <a:latin typeface="+mn-lt"/>
                <a:ea typeface="Calibri" panose="020F0502020204030204" pitchFamily="34" charset="0"/>
                <a:cs typeface="Calibri" panose="020F0502020204030204" pitchFamily="34" charset="0"/>
              </a:rPr>
              <a:t>The training has been </a:t>
            </a:r>
            <a:r>
              <a:rPr lang="en-US" sz="900" kern="100" err="1">
                <a:solidFill>
                  <a:srgbClr val="002060"/>
                </a:solidFill>
                <a:effectLst/>
                <a:latin typeface="+mn-lt"/>
                <a:ea typeface="Calibri" panose="020F0502020204030204" pitchFamily="34" charset="0"/>
                <a:cs typeface="Calibri" panose="020F0502020204030204" pitchFamily="34" charset="0"/>
              </a:rPr>
              <a:t>organised</a:t>
            </a:r>
            <a:r>
              <a:rPr lang="en-US" sz="900" kern="100">
                <a:solidFill>
                  <a:srgbClr val="002060"/>
                </a:solidFill>
                <a:effectLst/>
                <a:latin typeface="+mn-lt"/>
                <a:ea typeface="Calibri" panose="020F0502020204030204" pitchFamily="34" charset="0"/>
                <a:cs typeface="Calibri" panose="020F0502020204030204" pitchFamily="34" charset="0"/>
              </a:rPr>
              <a:t> by EIPA and CPVA under the Framework Contract Nr 2023CE160AT004. The opinions expressed are those of the contractor only and do not represent the EC’s official position. </a:t>
            </a:r>
            <a:endParaRPr lang="en-US" sz="900" kern="100">
              <a:effectLst/>
              <a:latin typeface="+mn-lt"/>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D7F72DDC-7546-4CAB-49F9-1D0E3DD4B6FE}"/>
              </a:ext>
            </a:extLst>
          </p:cNvPr>
          <p:cNvSpPr>
            <a:spLocks noGrp="1"/>
          </p:cNvSpPr>
          <p:nvPr>
            <p:ph type="title" hasCustomPrompt="1"/>
          </p:nvPr>
        </p:nvSpPr>
        <p:spPr>
          <a:xfrm>
            <a:off x="2720759" y="2200636"/>
            <a:ext cx="3694545" cy="1065369"/>
          </a:xfrm>
        </p:spPr>
        <p:txBody>
          <a:bodyPr/>
          <a:lstStyle>
            <a:lvl1pPr indent="0">
              <a:defRPr sz="3600">
                <a:solidFill>
                  <a:srgbClr val="FFD624"/>
                </a:solidFill>
              </a:defRPr>
            </a:lvl1pPr>
          </a:lstStyle>
          <a:p>
            <a:r>
              <a:rPr lang="en-US"/>
              <a:t>Thank you!</a:t>
            </a:r>
            <a:endParaRPr lang="en-GB"/>
          </a:p>
        </p:txBody>
      </p:sp>
      <p:sp>
        <p:nvSpPr>
          <p:cNvPr id="3" name="Content Placeholder 2">
            <a:extLst>
              <a:ext uri="{FF2B5EF4-FFF2-40B4-BE49-F238E27FC236}">
                <a16:creationId xmlns:a16="http://schemas.microsoft.com/office/drawing/2014/main" id="{1B1966C2-5EE7-7AAB-1D43-CB6C6448B218}"/>
              </a:ext>
            </a:extLst>
          </p:cNvPr>
          <p:cNvSpPr>
            <a:spLocks noGrp="1"/>
          </p:cNvSpPr>
          <p:nvPr>
            <p:ph idx="1" hasCustomPrompt="1"/>
          </p:nvPr>
        </p:nvSpPr>
        <p:spPr>
          <a:xfrm>
            <a:off x="2730743" y="3592000"/>
            <a:ext cx="3694545" cy="2060657"/>
          </a:xfrm>
        </p:spPr>
        <p:txBody>
          <a:bodyPr/>
          <a:lstStyle>
            <a:lvl1pPr indent="0" algn="ctr">
              <a:buNone/>
              <a:defRPr sz="2400" b="1" i="0">
                <a:solidFill>
                  <a:srgbClr val="0F5494"/>
                </a:solidFill>
              </a:defRPr>
            </a:lvl1pPr>
            <a:lvl3pPr marL="228600" indent="-228600" algn="l">
              <a:defRPr sz="3000" b="1">
                <a:solidFill>
                  <a:schemeClr val="bg1"/>
                </a:solidFill>
              </a:defRPr>
            </a:lvl3pPr>
          </a:lstStyle>
          <a:p>
            <a:pPr lvl="0"/>
            <a:r>
              <a:rPr lang="en-US"/>
              <a:t>Name - Email</a:t>
            </a:r>
          </a:p>
          <a:p>
            <a:pPr lvl="0"/>
            <a:endParaRPr lang="en-US"/>
          </a:p>
          <a:p>
            <a:pPr lvl="0"/>
            <a:r>
              <a:rPr lang="en-US"/>
              <a:t> </a:t>
            </a:r>
          </a:p>
        </p:txBody>
      </p:sp>
    </p:spTree>
    <p:extLst>
      <p:ext uri="{BB962C8B-B14F-4D97-AF65-F5344CB8AC3E}">
        <p14:creationId xmlns:p14="http://schemas.microsoft.com/office/powerpoint/2010/main" val="1243330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Volgdia met opsomming">
    <p:spTree>
      <p:nvGrpSpPr>
        <p:cNvPr id="1" name=""/>
        <p:cNvGrpSpPr/>
        <p:nvPr/>
      </p:nvGrpSpPr>
      <p:grpSpPr>
        <a:xfrm>
          <a:off x="0" y="0"/>
          <a:ext cx="0" cy="0"/>
          <a:chOff x="0" y="0"/>
          <a:chExt cx="0" cy="0"/>
        </a:xfrm>
      </p:grpSpPr>
      <p:sp>
        <p:nvSpPr>
          <p:cNvPr id="2" name="Titel 1"/>
          <p:cNvSpPr>
            <a:spLocks noGrp="1"/>
          </p:cNvSpPr>
          <p:nvPr>
            <p:ph type="title"/>
          </p:nvPr>
        </p:nvSpPr>
        <p:spPr>
          <a:xfrm>
            <a:off x="468000" y="1295999"/>
            <a:ext cx="8402400" cy="400110"/>
          </a:xfrm>
        </p:spPr>
        <p:txBody>
          <a:bodyPr/>
          <a:lstStyle>
            <a:lvl1pPr>
              <a:defRPr/>
            </a:lvl1pPr>
          </a:lstStyle>
          <a:p>
            <a:r>
              <a:rPr lang="nl-NL" noProof="0"/>
              <a:t>Klik om de stijl te bewerken</a:t>
            </a:r>
          </a:p>
        </p:txBody>
      </p:sp>
      <p:sp>
        <p:nvSpPr>
          <p:cNvPr id="7" name="Tijdelijke aanduiding voor tekst 6"/>
          <p:cNvSpPr>
            <a:spLocks noGrp="1"/>
          </p:cNvSpPr>
          <p:nvPr>
            <p:ph type="body" sz="quarter" idx="11"/>
          </p:nvPr>
        </p:nvSpPr>
        <p:spPr>
          <a:xfrm>
            <a:off x="468313" y="2070000"/>
            <a:ext cx="8402400" cy="4140000"/>
          </a:xfrm>
        </p:spPr>
        <p:txBody>
          <a:bodyPr/>
          <a:lstStyle>
            <a:lvl4pPr marL="1274763" indent="-285750">
              <a:buFont typeface="Verdana" pitchFamily="34" charset="0"/>
              <a:buChar char="–"/>
              <a:defRPr sz="1800"/>
            </a:lvl4pPr>
            <a:lvl5pPr marL="1631950" indent="-285750">
              <a:buFont typeface="Verdana" pitchFamily="34" charset="0"/>
              <a:buChar char="»"/>
              <a:defRPr/>
            </a:lvl5pPr>
          </a:lstStyle>
          <a:p>
            <a:pPr lvl="0"/>
            <a:r>
              <a:rPr lang="nl-NL" noProof="0" err="1"/>
              <a:t>Klik</a:t>
            </a:r>
            <a:r>
              <a:rPr lang="nl-NL" noProof="0"/>
              <a:t> </a:t>
            </a:r>
            <a:r>
              <a:rPr lang="nl-NL" noProof="0" err="1"/>
              <a:t>om</a:t>
            </a:r>
            <a:r>
              <a:rPr lang="nl-NL" noProof="0"/>
              <a:t> de </a:t>
            </a:r>
            <a:r>
              <a:rPr lang="nl-NL" noProof="0" err="1"/>
              <a:t>modelstijlen</a:t>
            </a:r>
            <a:r>
              <a:rPr lang="nl-NL" noProof="0"/>
              <a:t> </a:t>
            </a:r>
            <a:r>
              <a:rPr lang="nl-NL" noProof="0" err="1"/>
              <a:t>te</a:t>
            </a:r>
            <a:r>
              <a:rPr lang="nl-NL" noProof="0"/>
              <a:t> </a:t>
            </a:r>
            <a:r>
              <a:rPr lang="nl-NL" noProof="0" err="1"/>
              <a:t>bewerken</a:t>
            </a:r>
            <a:endParaRPr lang="nl-NL" noProof="0"/>
          </a:p>
          <a:p>
            <a:pPr lvl="1"/>
            <a:r>
              <a:rPr lang="nl-NL" noProof="0" err="1"/>
              <a:t>Tweede</a:t>
            </a:r>
            <a:r>
              <a:rPr lang="nl-NL" noProof="0"/>
              <a:t> </a:t>
            </a:r>
            <a:r>
              <a:rPr lang="nl-NL" noProof="0" err="1"/>
              <a:t>niveau</a:t>
            </a:r>
            <a:endParaRPr lang="nl-NL" noProof="0"/>
          </a:p>
          <a:p>
            <a:pPr lvl="2"/>
            <a:r>
              <a:rPr lang="nl-NL" noProof="0" err="1"/>
              <a:t>Derde</a:t>
            </a:r>
            <a:r>
              <a:rPr lang="nl-NL" noProof="0"/>
              <a:t> </a:t>
            </a:r>
            <a:r>
              <a:rPr lang="nl-NL" noProof="0" err="1"/>
              <a:t>niveau</a:t>
            </a:r>
            <a:endParaRPr lang="nl-NL" noProof="0"/>
          </a:p>
          <a:p>
            <a:pPr lvl="3"/>
            <a:r>
              <a:rPr lang="nl-NL" noProof="0" err="1"/>
              <a:t>Vierde</a:t>
            </a:r>
            <a:r>
              <a:rPr lang="nl-NL" noProof="0"/>
              <a:t> </a:t>
            </a:r>
            <a:r>
              <a:rPr lang="nl-NL" noProof="0" err="1"/>
              <a:t>niveau</a:t>
            </a:r>
            <a:endParaRPr lang="nl-NL" noProof="0"/>
          </a:p>
          <a:p>
            <a:pPr lvl="4"/>
            <a:r>
              <a:rPr lang="nl-NL" noProof="0" err="1"/>
              <a:t>Vijfde</a:t>
            </a:r>
            <a:r>
              <a:rPr lang="nl-NL" noProof="0"/>
              <a:t> </a:t>
            </a:r>
            <a:r>
              <a:rPr lang="nl-NL" noProof="0" err="1"/>
              <a:t>niveau</a:t>
            </a:r>
            <a:endParaRPr lang="nl-NL" noProof="0"/>
          </a:p>
        </p:txBody>
      </p:sp>
    </p:spTree>
    <p:extLst>
      <p:ext uri="{BB962C8B-B14F-4D97-AF65-F5344CB8AC3E}">
        <p14:creationId xmlns:p14="http://schemas.microsoft.com/office/powerpoint/2010/main" val="8072041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5DC21BE2-9009-4F29-A02F-000F7F067148}" type="datetimeFigureOut">
              <a:rPr lang="en-NL" smtClean="0"/>
              <a:t>19/02/2025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charset="0"/>
                <a:cs typeface="+mn-cs"/>
              </a:defRPr>
            </a:lvl1pPr>
          </a:lstStyle>
          <a:p>
            <a:fld id="{AB057914-9243-4107-9DD8-CEFDAE47B138}" type="slidenum">
              <a:rPr lang="en-NL" smtClean="0"/>
              <a:t>‹#›</a:t>
            </a:fld>
            <a:endParaRPr lang="en-NL"/>
          </a:p>
        </p:txBody>
      </p:sp>
    </p:spTree>
    <p:extLst>
      <p:ext uri="{BB962C8B-B14F-4D97-AF65-F5344CB8AC3E}">
        <p14:creationId xmlns:p14="http://schemas.microsoft.com/office/powerpoint/2010/main" val="4203888852"/>
      </p:ext>
    </p:extLst>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p14="http://schemas.microsoft.com/office/powerpoint/2010/main">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468313" y="1123956"/>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71683"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rgbClr val="000000"/>
                </a:solidFill>
                <a:latin typeface="+mn-lt"/>
                <a:cs typeface="+mn-cs"/>
              </a:defRPr>
            </a:lvl1pPr>
          </a:lstStyle>
          <a:p>
            <a:fld id="{767DF003-E6DE-43EC-B949-5A3C2156D25B}" type="datetimeFigureOut">
              <a:rPr lang="en-NL" smtClean="0"/>
              <a:t>19/02/2025</a:t>
            </a:fld>
            <a:endParaRPr lang="en-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rgbClr val="000000"/>
                </a:solidFill>
                <a:latin typeface="+mn-lt"/>
                <a:cs typeface="+mn-cs"/>
              </a:defRPr>
            </a:lvl1pPr>
          </a:lstStyle>
          <a:p>
            <a:endParaRPr lang="en-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rgbClr val="000000"/>
                </a:solidFill>
                <a:latin typeface="Arial" charset="0"/>
                <a:cs typeface="+mn-cs"/>
              </a:defRPr>
            </a:lvl1pPr>
          </a:lstStyle>
          <a:p>
            <a:fld id="{C4D4B7E6-1EF8-4DEA-9FD8-7A06682515FF}" type="slidenum">
              <a:rPr lang="en-NL" smtClean="0"/>
              <a:t>‹#›</a:t>
            </a:fld>
            <a:endParaRPr lang="en-NL"/>
          </a:p>
        </p:txBody>
      </p:sp>
    </p:spTree>
    <p:extLst>
      <p:ext uri="{BB962C8B-B14F-4D97-AF65-F5344CB8AC3E}">
        <p14:creationId xmlns:p14="http://schemas.microsoft.com/office/powerpoint/2010/main" val="160224952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p14="http://schemas.microsoft.com/office/powerpoint/2010/main">
      <p:transition spd="slow">
        <p:fade/>
      </p:transition>
    </mc:Fallback>
  </mc:AlternateContent>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buChar char="•"/>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6.xml.rels><?xml version="1.0" encoding="UTF-8" standalone="yes"?>
<Relationships xmlns="http://schemas.openxmlformats.org/package/2006/relationships"><Relationship Id="rId8" Type="http://schemas.openxmlformats.org/officeDocument/2006/relationships/hyperlink" Target="https://redflags.integritywatch.eu/" TargetMode="External"/><Relationship Id="rId3" Type="http://schemas.openxmlformats.org/officeDocument/2006/relationships/hyperlink" Target="https://ec.europa.eu/regional_policy/policy/how/improving-investment/integrity-pacts_en" TargetMode="External"/><Relationship Id="rId7" Type="http://schemas.openxmlformats.org/officeDocument/2006/relationships/hyperlink" Target="https://images.transparencycdn.org/images/Tender-Defender-game-materials-EN.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ec.europa.eu/regional_policy/sources/policy/how/improving-investment/integrity-pacts/guide_decision_makers_bg.pdf" TargetMode="External"/><Relationship Id="rId11" Type="http://schemas.openxmlformats.org/officeDocument/2006/relationships/image" Target="../media/image9.jpeg"/><Relationship Id="rId5" Type="http://schemas.openxmlformats.org/officeDocument/2006/relationships/hyperlink" Target="https://www.transparency.org/en/publications/monitoring-public-contracting-in-the-eu" TargetMode="External"/><Relationship Id="rId10" Type="http://schemas.openxmlformats.org/officeDocument/2006/relationships/image" Target="../media/image8.png"/><Relationship Id="rId4" Type="http://schemas.openxmlformats.org/officeDocument/2006/relationships/hyperlink" Target="https://ec.europa.eu/regional_policy/sources/policy/how/improving-investment/integrity-pacts/IPguidebook_bg.pdf" TargetMode="External"/><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8A3A8-BA6A-A053-DD65-F6D43164F215}"/>
              </a:ext>
            </a:extLst>
          </p:cNvPr>
          <p:cNvSpPr>
            <a:spLocks noGrp="1"/>
          </p:cNvSpPr>
          <p:nvPr>
            <p:ph type="title"/>
          </p:nvPr>
        </p:nvSpPr>
        <p:spPr>
          <a:xfrm>
            <a:off x="423334" y="2487520"/>
            <a:ext cx="7715658" cy="2088232"/>
          </a:xfrm>
        </p:spPr>
        <p:txBody>
          <a:bodyPr/>
          <a:lstStyle/>
          <a:p>
            <a:pPr algn="ctr"/>
            <a:r>
              <a:rPr lang="en-GB" sz="4400"/>
              <a:t>Пактове за почтеност: повече прозрачност при обществените поръчки в рамките на сближаването на ЕС </a:t>
            </a:r>
            <a:endParaRPr lang="en-NL" sz="4400"/>
          </a:p>
        </p:txBody>
      </p:sp>
    </p:spTree>
    <p:extLst>
      <p:ext uri="{BB962C8B-B14F-4D97-AF65-F5344CB8AC3E}">
        <p14:creationId xmlns:p14="http://schemas.microsoft.com/office/powerpoint/2010/main" val="26673039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43D08-18C7-9E0F-D435-5E43722E7D7A}"/>
              </a:ext>
            </a:extLst>
          </p:cNvPr>
          <p:cNvSpPr>
            <a:spLocks noGrp="1"/>
          </p:cNvSpPr>
          <p:nvPr>
            <p:ph type="title"/>
          </p:nvPr>
        </p:nvSpPr>
        <p:spPr/>
        <p:txBody>
          <a:bodyPr/>
          <a:lstStyle/>
          <a:p>
            <a:pPr algn="ctr"/>
            <a:r>
              <a:rPr lang="en-GB"/>
              <a:t>Мониторинг на целия проектен цикъл</a:t>
            </a:r>
          </a:p>
        </p:txBody>
      </p:sp>
      <p:graphicFrame>
        <p:nvGraphicFramePr>
          <p:cNvPr id="6" name="Content Placeholder 5">
            <a:extLst>
              <a:ext uri="{FF2B5EF4-FFF2-40B4-BE49-F238E27FC236}">
                <a16:creationId xmlns:a16="http://schemas.microsoft.com/office/drawing/2014/main" id="{361E6E8C-991D-793B-3DB9-E81EE70870B3}"/>
              </a:ext>
            </a:extLst>
          </p:cNvPr>
          <p:cNvGraphicFramePr>
            <a:graphicFrameLocks noGrp="1"/>
          </p:cNvGraphicFramePr>
          <p:nvPr>
            <p:ph idx="1"/>
            <p:extLst>
              <p:ext uri="{D42A27DB-BD31-4B8C-83A1-F6EECF244321}">
                <p14:modId xmlns:p14="http://schemas.microsoft.com/office/powerpoint/2010/main" val="707016923"/>
              </p:ext>
            </p:extLst>
          </p:nvPr>
        </p:nvGraphicFramePr>
        <p:xfrm>
          <a:off x="457200" y="2311745"/>
          <a:ext cx="8229600" cy="20792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D5F4AAF6-317F-7631-481E-C7C2B8F191FB}"/>
              </a:ext>
            </a:extLst>
          </p:cNvPr>
          <p:cNvPicPr>
            <a:picLocks noChangeAspect="1"/>
          </p:cNvPicPr>
          <p:nvPr/>
        </p:nvPicPr>
        <p:blipFill>
          <a:blip r:embed="rId8"/>
          <a:stretch>
            <a:fillRect/>
          </a:stretch>
        </p:blipFill>
        <p:spPr>
          <a:xfrm>
            <a:off x="347997" y="4142032"/>
            <a:ext cx="8338803" cy="1624451"/>
          </a:xfrm>
          <a:prstGeom prst="rect">
            <a:avLst/>
          </a:prstGeom>
        </p:spPr>
      </p:pic>
    </p:spTree>
    <p:extLst>
      <p:ext uri="{BB962C8B-B14F-4D97-AF65-F5344CB8AC3E}">
        <p14:creationId xmlns:p14="http://schemas.microsoft.com/office/powerpoint/2010/main" val="3068900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2D56B-45E6-6F92-07A3-BE4C955AB2EF}"/>
              </a:ext>
            </a:extLst>
          </p:cNvPr>
          <p:cNvSpPr>
            <a:spLocks noGrp="1"/>
          </p:cNvSpPr>
          <p:nvPr>
            <p:ph type="title"/>
          </p:nvPr>
        </p:nvSpPr>
        <p:spPr/>
        <p:txBody>
          <a:bodyPr/>
          <a:lstStyle/>
          <a:p>
            <a:pPr algn="ctr"/>
            <a:r>
              <a:rPr lang="en-GB"/>
              <a:t>Избор на подходящ </a:t>
            </a:r>
            <a:br>
              <a:rPr lang="en-GB"/>
            </a:br>
            <a:r>
              <a:rPr lang="en-GB"/>
              <a:t>проект, който да бъде наблюдаван </a:t>
            </a:r>
          </a:p>
        </p:txBody>
      </p:sp>
      <p:graphicFrame>
        <p:nvGraphicFramePr>
          <p:cNvPr id="4" name="Content Placeholder 3">
            <a:extLst>
              <a:ext uri="{FF2B5EF4-FFF2-40B4-BE49-F238E27FC236}">
                <a16:creationId xmlns:a16="http://schemas.microsoft.com/office/drawing/2014/main" id="{202D77AB-4278-53C8-A801-BB23E37FCC87}"/>
              </a:ext>
            </a:extLst>
          </p:cNvPr>
          <p:cNvGraphicFramePr>
            <a:graphicFrameLocks noGrp="1"/>
          </p:cNvGraphicFramePr>
          <p:nvPr>
            <p:ph idx="1"/>
            <p:extLst>
              <p:ext uri="{D42A27DB-BD31-4B8C-83A1-F6EECF244321}">
                <p14:modId xmlns:p14="http://schemas.microsoft.com/office/powerpoint/2010/main" val="735911464"/>
              </p:ext>
            </p:extLst>
          </p:nvPr>
        </p:nvGraphicFramePr>
        <p:xfrm>
          <a:off x="457200" y="256490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4006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4FDB-3E3D-6E45-96AF-31C3B8CDF9D5}"/>
              </a:ext>
            </a:extLst>
          </p:cNvPr>
          <p:cNvSpPr>
            <a:spLocks noGrp="1"/>
          </p:cNvSpPr>
          <p:nvPr>
            <p:ph type="title"/>
          </p:nvPr>
        </p:nvSpPr>
        <p:spPr>
          <a:xfrm>
            <a:off x="457200" y="1360334"/>
            <a:ext cx="8229600" cy="936625"/>
          </a:xfrm>
        </p:spPr>
        <p:txBody>
          <a:bodyPr/>
          <a:lstStyle/>
          <a:p>
            <a:pPr algn="ctr"/>
            <a:r>
              <a:rPr lang="en-GB"/>
              <a:t>Критерии за подбор </a:t>
            </a:r>
            <a:br>
              <a:rPr lang="en-GB"/>
            </a:br>
            <a:r>
              <a:rPr lang="en-GB"/>
              <a:t>за подходящ монитор </a:t>
            </a:r>
          </a:p>
        </p:txBody>
      </p:sp>
      <p:graphicFrame>
        <p:nvGraphicFramePr>
          <p:cNvPr id="4" name="Content Placeholder 3">
            <a:extLst>
              <a:ext uri="{FF2B5EF4-FFF2-40B4-BE49-F238E27FC236}">
                <a16:creationId xmlns:a16="http://schemas.microsoft.com/office/drawing/2014/main" id="{FF4125DE-84CD-C226-9167-ED8241F7191B}"/>
              </a:ext>
            </a:extLst>
          </p:cNvPr>
          <p:cNvGraphicFramePr>
            <a:graphicFrameLocks noGrp="1"/>
          </p:cNvGraphicFramePr>
          <p:nvPr>
            <p:ph idx="1"/>
            <p:extLst>
              <p:ext uri="{D42A27DB-BD31-4B8C-83A1-F6EECF244321}">
                <p14:modId xmlns:p14="http://schemas.microsoft.com/office/powerpoint/2010/main" val="71457071"/>
              </p:ext>
            </p:extLst>
          </p:nvPr>
        </p:nvGraphicFramePr>
        <p:xfrm>
          <a:off x="457200" y="2333195"/>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8030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36B8B-ED53-37D1-5476-607E05CBD8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16E138-1B26-A929-8BA9-CFCDBB0624E7}"/>
              </a:ext>
            </a:extLst>
          </p:cNvPr>
          <p:cNvSpPr>
            <a:spLocks noGrp="1"/>
          </p:cNvSpPr>
          <p:nvPr>
            <p:ph type="title"/>
          </p:nvPr>
        </p:nvSpPr>
        <p:spPr>
          <a:xfrm>
            <a:off x="457200" y="1457418"/>
            <a:ext cx="8229600" cy="936625"/>
          </a:xfrm>
        </p:spPr>
        <p:txBody>
          <a:bodyPr/>
          <a:lstStyle/>
          <a:p>
            <a:pPr algn="ctr"/>
            <a:r>
              <a:rPr lang="en-GB" dirty="0" err="1"/>
              <a:t>Нуждаете</a:t>
            </a:r>
            <a:r>
              <a:rPr lang="en-GB" dirty="0"/>
              <a:t> </a:t>
            </a:r>
            <a:r>
              <a:rPr lang="en-GB" dirty="0" err="1"/>
              <a:t>се</a:t>
            </a:r>
            <a:r>
              <a:rPr lang="en-GB" dirty="0"/>
              <a:t> </a:t>
            </a:r>
            <a:r>
              <a:rPr lang="en-GB" dirty="0" err="1"/>
              <a:t>от</a:t>
            </a:r>
            <a:r>
              <a:rPr lang="en-GB" dirty="0"/>
              <a:t> </a:t>
            </a:r>
            <a:r>
              <a:rPr lang="en-GB" dirty="0" err="1"/>
              <a:t>подходящи</a:t>
            </a:r>
            <a:r>
              <a:rPr lang="en-GB" dirty="0"/>
              <a:t> </a:t>
            </a:r>
            <a:r>
              <a:rPr lang="en-GB" dirty="0" err="1"/>
              <a:t>профили</a:t>
            </a:r>
            <a:r>
              <a:rPr lang="en-GB" dirty="0"/>
              <a:t> в </a:t>
            </a:r>
            <a:br>
              <a:rPr lang="en-GB" dirty="0"/>
            </a:br>
            <a:r>
              <a:rPr lang="en-GB" dirty="0" err="1"/>
              <a:t>вашия</a:t>
            </a:r>
            <a:r>
              <a:rPr lang="en-GB" dirty="0"/>
              <a:t> </a:t>
            </a:r>
            <a:r>
              <a:rPr lang="en-GB" dirty="0" err="1"/>
              <a:t>екип</a:t>
            </a:r>
            <a:r>
              <a:rPr lang="en-GB" dirty="0"/>
              <a:t> </a:t>
            </a:r>
            <a:r>
              <a:rPr lang="en-GB" dirty="0" err="1"/>
              <a:t>за</a:t>
            </a:r>
            <a:r>
              <a:rPr lang="en-GB" dirty="0"/>
              <a:t> </a:t>
            </a:r>
            <a:r>
              <a:rPr lang="en-GB" dirty="0" err="1"/>
              <a:t>мониторинг</a:t>
            </a:r>
            <a:r>
              <a:rPr lang="en-GB" dirty="0"/>
              <a:t> </a:t>
            </a:r>
            <a:endParaRPr lang="en-NL" dirty="0"/>
          </a:p>
        </p:txBody>
      </p:sp>
      <p:graphicFrame>
        <p:nvGraphicFramePr>
          <p:cNvPr id="13" name="Content Placeholder 12">
            <a:extLst>
              <a:ext uri="{FF2B5EF4-FFF2-40B4-BE49-F238E27FC236}">
                <a16:creationId xmlns:a16="http://schemas.microsoft.com/office/drawing/2014/main" id="{E0069D99-8077-F347-889F-F285D1ED6E67}"/>
              </a:ext>
            </a:extLst>
          </p:cNvPr>
          <p:cNvGraphicFramePr>
            <a:graphicFrameLocks noGrp="1"/>
          </p:cNvGraphicFramePr>
          <p:nvPr>
            <p:ph idx="1"/>
            <p:extLst>
              <p:ext uri="{D42A27DB-BD31-4B8C-83A1-F6EECF244321}">
                <p14:modId xmlns:p14="http://schemas.microsoft.com/office/powerpoint/2010/main" val="977662151"/>
              </p:ext>
            </p:extLst>
          </p:nvPr>
        </p:nvGraphicFramePr>
        <p:xfrm>
          <a:off x="457200" y="2570827"/>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1750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A0D77-FAFF-2D71-ECE7-EC498C999693}"/>
              </a:ext>
            </a:extLst>
          </p:cNvPr>
          <p:cNvSpPr>
            <a:spLocks noGrp="1"/>
          </p:cNvSpPr>
          <p:nvPr>
            <p:ph type="title"/>
          </p:nvPr>
        </p:nvSpPr>
        <p:spPr>
          <a:xfrm>
            <a:off x="457200" y="1375122"/>
            <a:ext cx="8229600" cy="936625"/>
          </a:xfrm>
        </p:spPr>
        <p:txBody>
          <a:bodyPr/>
          <a:lstStyle/>
          <a:p>
            <a:pPr algn="ctr"/>
            <a:r>
              <a:rPr lang="en-GB" dirty="0" err="1"/>
              <a:t>Къде</a:t>
            </a:r>
            <a:r>
              <a:rPr lang="en-GB" dirty="0"/>
              <a:t> </a:t>
            </a:r>
            <a:r>
              <a:rPr lang="bg-BG" dirty="0"/>
              <a:t>може да </a:t>
            </a:r>
            <a:r>
              <a:rPr lang="en-GB" dirty="0" err="1"/>
              <a:t>нам</a:t>
            </a:r>
            <a:r>
              <a:rPr lang="bg-BG" dirty="0"/>
              <a:t>ери</a:t>
            </a:r>
            <a:r>
              <a:rPr lang="en-GB" dirty="0" err="1"/>
              <a:t>те</a:t>
            </a:r>
            <a:r>
              <a:rPr lang="en-GB" dirty="0"/>
              <a:t> </a:t>
            </a:r>
            <a:r>
              <a:rPr lang="en-GB" dirty="0" err="1"/>
              <a:t>ресурсите</a:t>
            </a:r>
            <a:r>
              <a:rPr lang="en-GB" dirty="0"/>
              <a:t>?  </a:t>
            </a:r>
            <a:endParaRPr lang="en-NL" dirty="0"/>
          </a:p>
        </p:txBody>
      </p:sp>
      <p:graphicFrame>
        <p:nvGraphicFramePr>
          <p:cNvPr id="13" name="Content Placeholder 12">
            <a:extLst>
              <a:ext uri="{FF2B5EF4-FFF2-40B4-BE49-F238E27FC236}">
                <a16:creationId xmlns:a16="http://schemas.microsoft.com/office/drawing/2014/main" id="{DD718E53-87D7-BA82-2DE5-6F473363A7D7}"/>
              </a:ext>
            </a:extLst>
          </p:cNvPr>
          <p:cNvGraphicFramePr>
            <a:graphicFrameLocks noGrp="1"/>
          </p:cNvGraphicFramePr>
          <p:nvPr>
            <p:ph idx="1"/>
            <p:extLst>
              <p:ext uri="{D42A27DB-BD31-4B8C-83A1-F6EECF244321}">
                <p14:modId xmlns:p14="http://schemas.microsoft.com/office/powerpoint/2010/main" val="3325693356"/>
              </p:ext>
            </p:extLst>
          </p:nvPr>
        </p:nvGraphicFramePr>
        <p:xfrm>
          <a:off x="168167" y="2311746"/>
          <a:ext cx="8702564" cy="415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706501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089F9-858B-B232-28E1-9C4C38F6E8DD}"/>
            </a:ext>
          </a:extLst>
        </p:cNvPr>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F2DF44B-2E47-FCDA-4454-075731F389DF}"/>
              </a:ext>
            </a:extLst>
          </p:cNvPr>
          <p:cNvGraphicFramePr>
            <a:graphicFrameLocks noGrp="1"/>
          </p:cNvGraphicFramePr>
          <p:nvPr>
            <p:ph idx="1"/>
            <p:extLst>
              <p:ext uri="{D42A27DB-BD31-4B8C-83A1-F6EECF244321}">
                <p14:modId xmlns:p14="http://schemas.microsoft.com/office/powerpoint/2010/main" val="3836728372"/>
              </p:ext>
            </p:extLst>
          </p:nvPr>
        </p:nvGraphicFramePr>
        <p:xfrm>
          <a:off x="340242" y="1892595"/>
          <a:ext cx="8422758" cy="4072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BCE881A3-CC08-D1D5-B6B5-B2E1D31D7012}"/>
              </a:ext>
            </a:extLst>
          </p:cNvPr>
          <p:cNvSpPr>
            <a:spLocks noGrp="1"/>
          </p:cNvSpPr>
          <p:nvPr>
            <p:ph type="title"/>
          </p:nvPr>
        </p:nvSpPr>
        <p:spPr>
          <a:xfrm>
            <a:off x="-293914" y="1160702"/>
            <a:ext cx="9437914" cy="936625"/>
          </a:xfrm>
        </p:spPr>
        <p:txBody>
          <a:bodyPr/>
          <a:lstStyle/>
          <a:p>
            <a:pPr algn="ctr"/>
            <a:r>
              <a:rPr lang="en-GB"/>
              <a:t>Критични аспекти</a:t>
            </a:r>
            <a:endParaRPr lang="en-NL"/>
          </a:p>
        </p:txBody>
      </p:sp>
    </p:spTree>
    <p:extLst>
      <p:ext uri="{BB962C8B-B14F-4D97-AF65-F5344CB8AC3E}">
        <p14:creationId xmlns:p14="http://schemas.microsoft.com/office/powerpoint/2010/main" val="1062766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0EC2D-8FD6-B0CF-8F6C-0DDD64CACAEF}"/>
              </a:ext>
            </a:extLst>
          </p:cNvPr>
          <p:cNvSpPr>
            <a:spLocks noGrp="1"/>
          </p:cNvSpPr>
          <p:nvPr>
            <p:ph type="title"/>
          </p:nvPr>
        </p:nvSpPr>
        <p:spPr>
          <a:xfrm>
            <a:off x="914400" y="1107702"/>
            <a:ext cx="8229600" cy="936625"/>
          </a:xfrm>
        </p:spPr>
        <p:txBody>
          <a:bodyPr/>
          <a:lstStyle/>
          <a:p>
            <a:r>
              <a:rPr lang="en-GB"/>
              <a:t>Справочни връзки и инструменти</a:t>
            </a:r>
            <a:endParaRPr lang="en-NL"/>
          </a:p>
        </p:txBody>
      </p:sp>
      <p:sp>
        <p:nvSpPr>
          <p:cNvPr id="3" name="Content Placeholder 2">
            <a:extLst>
              <a:ext uri="{FF2B5EF4-FFF2-40B4-BE49-F238E27FC236}">
                <a16:creationId xmlns:a16="http://schemas.microsoft.com/office/drawing/2014/main" id="{31AC1DC3-EE4B-EB73-5D8A-FE5FCDDACEE1}"/>
              </a:ext>
            </a:extLst>
          </p:cNvPr>
          <p:cNvSpPr>
            <a:spLocks noGrp="1"/>
          </p:cNvSpPr>
          <p:nvPr>
            <p:ph idx="1"/>
          </p:nvPr>
        </p:nvSpPr>
        <p:spPr>
          <a:xfrm>
            <a:off x="180988" y="1913717"/>
            <a:ext cx="7579434" cy="3633788"/>
          </a:xfrm>
        </p:spPr>
        <p:txBody>
          <a:bodyPr/>
          <a:lstStyle/>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Пактове</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за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почтеност</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3"/>
              </a:rPr>
              <a:t>https://ec.europa.eu/regional_policy/policy/how/improving-investment/integrity-pacts_en</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Пактове</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за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почтеност</a:t>
            </a:r>
            <a:r>
              <a:rPr lang="en-GB" sz="1400" dirty="0">
                <a:solidFill>
                  <a:srgbClr val="0F5494"/>
                </a:solidFill>
                <a:latin typeface="Verdana"/>
                <a:ea typeface="Calibri" panose="020F0502020204030204" pitchFamily="34" charset="0"/>
                <a:cs typeface="Arial" panose="020B0604020202020204" pitchFamily="34" charset="0"/>
              </a:rPr>
              <a:t> в ЕС: </a:t>
            </a:r>
            <a:r>
              <a:rPr lang="en-GB" sz="1400" dirty="0" err="1">
                <a:solidFill>
                  <a:srgbClr val="0F5494"/>
                </a:solidFill>
                <a:latin typeface="Verdana"/>
                <a:ea typeface="Calibri" panose="020F0502020204030204" pitchFamily="34" charset="0"/>
                <a:cs typeface="Arial" panose="020B0604020202020204" pitchFamily="34" charset="0"/>
              </a:rPr>
              <a:t>пригодност</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създаване</a:t>
            </a:r>
            <a:r>
              <a:rPr lang="en-GB" sz="1400" dirty="0">
                <a:solidFill>
                  <a:srgbClr val="0F5494"/>
                </a:solidFill>
                <a:latin typeface="Verdana"/>
                <a:ea typeface="Calibri" panose="020F0502020204030204" pitchFamily="34" charset="0"/>
                <a:cs typeface="Arial" panose="020B0604020202020204" pitchFamily="34" charset="0"/>
              </a:rPr>
              <a:t> и </a:t>
            </a:r>
            <a:r>
              <a:rPr lang="en-GB" sz="1400" dirty="0" err="1">
                <a:solidFill>
                  <a:srgbClr val="0F5494"/>
                </a:solidFill>
                <a:latin typeface="Verdana"/>
                <a:ea typeface="Calibri" panose="020F0502020204030204" pitchFamily="34" charset="0"/>
                <a:cs typeface="Arial" panose="020B0604020202020204" pitchFamily="34" charset="0"/>
              </a:rPr>
              <a:t>прилагане</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4"/>
              </a:rPr>
              <a:t>https://ec.europa.eu/regional_policy/sources/policy/how/improving-investment/integrity-pacts/IPguidebook_bg.pdf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Мониторинг</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на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обществените</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поръчки</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Опитът</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от</a:t>
            </a:r>
            <a:r>
              <a:rPr lang="en-GB" sz="1400" dirty="0">
                <a:solidFill>
                  <a:srgbClr val="0F5494"/>
                </a:solidFill>
                <a:latin typeface="Verdana"/>
                <a:ea typeface="Calibri" panose="020F0502020204030204" pitchFamily="34" charset="0"/>
                <a:cs typeface="Arial" panose="020B0604020202020204" pitchFamily="34" charset="0"/>
              </a:rPr>
              <a:t> 18 </a:t>
            </a:r>
            <a:r>
              <a:rPr lang="en-GB" sz="1400" dirty="0" err="1">
                <a:solidFill>
                  <a:srgbClr val="0F5494"/>
                </a:solidFill>
                <a:latin typeface="Verdana"/>
                <a:ea typeface="Calibri" panose="020F0502020204030204" pitchFamily="34" charset="0"/>
                <a:cs typeface="Arial" panose="020B0604020202020204" pitchFamily="34" charset="0"/>
              </a:rPr>
              <a:t>пакта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за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почтеност</a:t>
            </a:r>
            <a:r>
              <a:rPr lang="en-GB" sz="1400" dirty="0">
                <a:solidFill>
                  <a:srgbClr val="0F5494"/>
                </a:solidFill>
                <a:latin typeface="Verdana"/>
                <a:ea typeface="Calibri" panose="020F0502020204030204" pitchFamily="34" charset="0"/>
                <a:cs typeface="Arial" panose="020B0604020202020204" pitchFamily="34" charset="0"/>
              </a:rPr>
              <a:t> в ЕС </a:t>
            </a:r>
            <a:r>
              <a:rPr lang="en-GB" sz="1400" dirty="0">
                <a:solidFill>
                  <a:srgbClr val="0F5494"/>
                </a:solidFill>
                <a:latin typeface="Verdana"/>
                <a:ea typeface="Calibri" panose="020F0502020204030204" pitchFamily="34" charset="0"/>
                <a:cs typeface="Arial" panose="020B0604020202020204" pitchFamily="34" charset="0"/>
                <a:hlinkClick r:id="rId5"/>
              </a:rPr>
              <a:t>https://www.transparency.org/en/publications/monitoring-public-contracting-in-the-eu</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Защита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на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инвестициите</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финансирани</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от</a:t>
            </a:r>
            <a:r>
              <a:rPr lang="en-GB" sz="1400" dirty="0">
                <a:solidFill>
                  <a:srgbClr val="0F5494"/>
                </a:solidFill>
                <a:latin typeface="Verdana"/>
                <a:ea typeface="Calibri" panose="020F0502020204030204" pitchFamily="34" charset="0"/>
                <a:cs typeface="Arial" panose="020B0604020202020204" pitchFamily="34" charset="0"/>
              </a:rPr>
              <a:t> ЕС, с </a:t>
            </a:r>
            <a:r>
              <a:rPr lang="en-GB" sz="1400" dirty="0" err="1">
                <a:solidFill>
                  <a:srgbClr val="0F5494"/>
                </a:solidFill>
                <a:latin typeface="Verdana"/>
                <a:ea typeface="Calibri" panose="020F0502020204030204" pitchFamily="34" charset="0"/>
                <a:cs typeface="Arial" panose="020B0604020202020204" pitchFamily="34" charset="0"/>
              </a:rPr>
              <a:t>пактове</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за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почтеност</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Ръководство</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за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вземащите</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решения</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за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съвместен</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мониторинг</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на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обществените</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поръчки</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6"/>
              </a:rPr>
              <a:t>https://ec.europa.eu/regional_policy/sources/policy/how/improving-investment/integrity-pacts/guide_decision_makers_bg.pdf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a:solidFill>
                  <a:srgbClr val="0F5494"/>
                </a:solidFill>
                <a:latin typeface="Verdana"/>
                <a:ea typeface="Calibri" panose="020F0502020204030204" pitchFamily="34" charset="0"/>
                <a:cs typeface="Arial" panose="020B0604020202020204" pitchFamily="34" charset="0"/>
              </a:rPr>
              <a:t>Tender Defender: </a:t>
            </a:r>
            <a:r>
              <a:rPr lang="en-GB" sz="1400" dirty="0" err="1">
                <a:solidFill>
                  <a:srgbClr val="0F5494"/>
                </a:solidFill>
                <a:latin typeface="Verdana"/>
                <a:ea typeface="Calibri" panose="020F0502020204030204" pitchFamily="34" charset="0"/>
                <a:cs typeface="Arial" panose="020B0604020202020204" pitchFamily="34" charset="0"/>
              </a:rPr>
              <a:t>картите</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на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масата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a:solidFill>
                  <a:srgbClr val="0F5494"/>
                </a:solidFill>
                <a:latin typeface="Verdana"/>
                <a:ea typeface="Calibri" panose="020F0502020204030204" pitchFamily="34" charset="0"/>
                <a:cs typeface="Arial" panose="020B0604020202020204" pitchFamily="34" charset="0"/>
                <a:hlinkClick r:id="rId7"/>
              </a:rPr>
              <a:t>https://images.transparencycdn.org/images/Tender-Defender-game-materials-EN.pdf</a:t>
            </a:r>
            <a:r>
              <a:rPr lang="en-GB" sz="1400" dirty="0">
                <a:solidFill>
                  <a:srgbClr val="0F5494"/>
                </a:solidFill>
                <a:latin typeface="Verdana"/>
                <a:ea typeface="Calibri" panose="020F0502020204030204" pitchFamily="34" charset="0"/>
                <a:cs typeface="Arial" panose="020B0604020202020204" pitchFamily="34" charset="0"/>
              </a:rPr>
              <a:t>  </a:t>
            </a: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r>
              <a:rPr lang="en-GB" sz="1400" dirty="0" err="1">
                <a:solidFill>
                  <a:srgbClr val="0F5494"/>
                </a:solidFill>
                <a:latin typeface="Verdana"/>
                <a:ea typeface="Calibri" panose="020F0502020204030204" pitchFamily="34" charset="0"/>
                <a:cs typeface="Arial" panose="020B0604020202020204" pitchFamily="34" charset="0"/>
              </a:rPr>
              <a:t>Инструмент</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за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откриване</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на</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червени</a:t>
            </a:r>
            <a:r>
              <a:rPr lang="en-GB" sz="1400" dirty="0">
                <a:solidFill>
                  <a:srgbClr val="0F5494"/>
                </a:solidFill>
                <a:latin typeface="Verdana"/>
                <a:ea typeface="Calibri" panose="020F0502020204030204" pitchFamily="34" charset="0"/>
                <a:cs typeface="Arial" panose="020B0604020202020204" pitchFamily="34" charset="0"/>
              </a:rPr>
              <a:t> </a:t>
            </a:r>
            <a:r>
              <a:rPr lang="en-GB" sz="1400" dirty="0" err="1">
                <a:solidFill>
                  <a:srgbClr val="0F5494"/>
                </a:solidFill>
                <a:latin typeface="Verdana"/>
                <a:ea typeface="Calibri" panose="020F0502020204030204" pitchFamily="34" charset="0"/>
                <a:cs typeface="Arial" panose="020B0604020202020204" pitchFamily="34" charset="0"/>
              </a:rPr>
              <a:t>флагове</a:t>
            </a:r>
            <a:r>
              <a:rPr lang="en-GB" sz="1400" dirty="0">
                <a:solidFill>
                  <a:srgbClr val="0F5494"/>
                </a:solidFill>
                <a:latin typeface="Verdana"/>
                <a:ea typeface="Calibri" panose="020F0502020204030204" pitchFamily="34" charset="0"/>
                <a:cs typeface="Arial" panose="020B0604020202020204" pitchFamily="34" charset="0"/>
              </a:rPr>
              <a:t> Integrity Watch </a:t>
            </a:r>
            <a:r>
              <a:rPr lang="en-GB" sz="1400" dirty="0">
                <a:solidFill>
                  <a:srgbClr val="0F5494"/>
                </a:solidFill>
                <a:latin typeface="Verdana"/>
                <a:ea typeface="Calibri" panose="020F0502020204030204" pitchFamily="34" charset="0"/>
                <a:cs typeface="Arial" panose="020B0604020202020204" pitchFamily="34" charset="0"/>
                <a:hlinkClick r:id="rId8"/>
              </a:rPr>
              <a:t>https://redflags.integritywatch.eu/</a:t>
            </a:r>
            <a:r>
              <a:rPr lang="en-GB" sz="1400" dirty="0">
                <a:solidFill>
                  <a:srgbClr val="0F5494"/>
                </a:solidFill>
                <a:latin typeface="Verdana"/>
                <a:ea typeface="Calibri" panose="020F0502020204030204" pitchFamily="34" charset="0"/>
                <a:cs typeface="Arial" panose="020B0604020202020204" pitchFamily="34" charset="0"/>
              </a:rPr>
              <a:t>  </a:t>
            </a:r>
          </a:p>
          <a:p>
            <a:pPr marL="0" marR="0" lvl="0" indent="0" algn="l" defTabSz="914400" rtl="0" eaLnBrk="1" fontAlgn="base" latinLnBrk="0" hangingPunct="1">
              <a:lnSpc>
                <a:spcPct val="100000"/>
              </a:lnSpc>
              <a:spcBef>
                <a:spcPct val="20000"/>
              </a:spcBef>
              <a:spcAft>
                <a:spcPct val="0"/>
              </a:spcAft>
              <a:buClr>
                <a:srgbClr val="0F5494"/>
              </a:buClr>
              <a:buSzPts val="1200"/>
              <a:buNone/>
              <a:tabLst/>
              <a:defRPr/>
            </a:pPr>
            <a:endParaRPr lang="en-GB" sz="1400" b="1" dirty="0">
              <a:solidFill>
                <a:srgbClr val="0F5494"/>
              </a:solidFill>
              <a:latin typeface="Verdana"/>
              <a:ea typeface="Calibri" panose="020F0502020204030204" pitchFamily="34" charset="0"/>
              <a:cs typeface="Arial" panose="020B0604020202020204" pitchFamily="34" charset="0"/>
            </a:endParaRPr>
          </a:p>
          <a:p>
            <a:pPr marL="342900" marR="0" lvl="0" indent="-342900" algn="l" defTabSz="914400" rtl="0" eaLnBrk="1" fontAlgn="base" latinLnBrk="0" hangingPunct="1">
              <a:lnSpc>
                <a:spcPct val="100000"/>
              </a:lnSpc>
              <a:spcBef>
                <a:spcPct val="20000"/>
              </a:spcBef>
              <a:spcAft>
                <a:spcPct val="0"/>
              </a:spcAft>
              <a:buClr>
                <a:srgbClr val="0F5494"/>
              </a:buClr>
              <a:buSzPts val="1200"/>
              <a:buFont typeface="Wingdings" panose="05000000000000000000" pitchFamily="2" charset="2"/>
              <a:buChar char=""/>
              <a:tabLst/>
              <a:defRPr/>
            </a:pPr>
            <a:endParaRPr kumimoji="0" lang="en-GB" sz="1400" b="0" i="0" u="none" strike="noStrike" kern="0" cap="none" spc="0" normalizeH="0" baseline="0" noProof="0" dirty="0">
              <a:ln>
                <a:noFill/>
              </a:ln>
              <a:solidFill>
                <a:srgbClr val="0F5494"/>
              </a:solidFill>
              <a:effectLst/>
              <a:uLnTx/>
              <a:uFillTx/>
              <a:latin typeface="Verdana"/>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15E7B14-186C-B3FD-688B-81541E7A34C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2313" y="1228397"/>
            <a:ext cx="632727" cy="695237"/>
          </a:xfrm>
          <a:prstGeom prst="rect">
            <a:avLst/>
          </a:prstGeom>
        </p:spPr>
      </p:pic>
      <p:pic>
        <p:nvPicPr>
          <p:cNvPr id="6" name="Picture 5">
            <a:extLst>
              <a:ext uri="{FF2B5EF4-FFF2-40B4-BE49-F238E27FC236}">
                <a16:creationId xmlns:a16="http://schemas.microsoft.com/office/drawing/2014/main" id="{2E8C3B3D-2B9F-AF5B-6CC3-0F516CA944AA}"/>
              </a:ext>
            </a:extLst>
          </p:cNvPr>
          <p:cNvPicPr>
            <a:picLocks noChangeAspect="1"/>
          </p:cNvPicPr>
          <p:nvPr/>
        </p:nvPicPr>
        <p:blipFill>
          <a:blip r:embed="rId10"/>
          <a:stretch>
            <a:fillRect/>
          </a:stretch>
        </p:blipFill>
        <p:spPr>
          <a:xfrm>
            <a:off x="7710050" y="1913717"/>
            <a:ext cx="1212408" cy="1709469"/>
          </a:xfrm>
          <a:prstGeom prst="rect">
            <a:avLst/>
          </a:prstGeom>
        </p:spPr>
      </p:pic>
      <p:pic>
        <p:nvPicPr>
          <p:cNvPr id="1026" name="Picture 2" descr="Global Corruption Report 2005: Corruption in… - Transparency.org">
            <a:extLst>
              <a:ext uri="{FF2B5EF4-FFF2-40B4-BE49-F238E27FC236}">
                <a16:creationId xmlns:a16="http://schemas.microsoft.com/office/drawing/2014/main" id="{B5F59CEB-5900-45FE-7AC5-E4E24F17A648}"/>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1258" r="1949" b="1761"/>
          <a:stretch/>
        </p:blipFill>
        <p:spPr bwMode="auto">
          <a:xfrm>
            <a:off x="7760422" y="3990311"/>
            <a:ext cx="1231036" cy="1709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747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a14="http://schemas.microsoft.com/office/drawing/2010/main" xmlns:p14="http://schemas.microsoft.com/office/powerpoint/2010/main">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D80F4E-5722-1AC0-7A3D-66AF3EA4BB29}"/>
              </a:ext>
            </a:extLst>
          </p:cNvPr>
          <p:cNvSpPr>
            <a:spLocks noGrp="1"/>
          </p:cNvSpPr>
          <p:nvPr>
            <p:ph idx="1"/>
          </p:nvPr>
        </p:nvSpPr>
        <p:spPr>
          <a:xfrm>
            <a:off x="457200" y="1735563"/>
            <a:ext cx="8229600" cy="3633788"/>
          </a:xfrm>
        </p:spPr>
        <p:txBody>
          <a:bodyPr/>
          <a:lstStyle/>
          <a:p>
            <a:pPr marL="0" indent="0" algn="ctr">
              <a:buNone/>
            </a:pPr>
            <a:r>
              <a:rPr lang="en-GB" dirty="0" err="1">
                <a:solidFill>
                  <a:srgbClr val="0F5494"/>
                </a:solidFill>
              </a:rPr>
              <a:t>Настоящата</a:t>
            </a:r>
            <a:r>
              <a:rPr lang="en-GB" dirty="0">
                <a:solidFill>
                  <a:srgbClr val="0F5494"/>
                </a:solidFill>
              </a:rPr>
              <a:t> </a:t>
            </a:r>
            <a:r>
              <a:rPr lang="en-GB" dirty="0" err="1">
                <a:solidFill>
                  <a:srgbClr val="0F5494"/>
                </a:solidFill>
              </a:rPr>
              <a:t>презентация</a:t>
            </a:r>
            <a:r>
              <a:rPr lang="en-GB" dirty="0">
                <a:solidFill>
                  <a:srgbClr val="0F5494"/>
                </a:solidFill>
              </a:rPr>
              <a:t> е </a:t>
            </a:r>
            <a:r>
              <a:rPr lang="en-GB" dirty="0" err="1">
                <a:solidFill>
                  <a:srgbClr val="0F5494"/>
                </a:solidFill>
              </a:rPr>
              <a:t>част</a:t>
            </a:r>
            <a:r>
              <a:rPr lang="en-GB" dirty="0">
                <a:solidFill>
                  <a:srgbClr val="0F5494"/>
                </a:solidFill>
              </a:rPr>
              <a:t> </a:t>
            </a:r>
            <a:r>
              <a:rPr lang="en-GB" dirty="0" err="1">
                <a:solidFill>
                  <a:srgbClr val="0F5494"/>
                </a:solidFill>
              </a:rPr>
              <a:t>от</a:t>
            </a:r>
            <a:r>
              <a:rPr lang="en-GB" dirty="0">
                <a:solidFill>
                  <a:srgbClr val="0F5494"/>
                </a:solidFill>
              </a:rPr>
              <a:t> </a:t>
            </a:r>
            <a:r>
              <a:rPr lang="en-GB" dirty="0" err="1">
                <a:solidFill>
                  <a:srgbClr val="0F5494"/>
                </a:solidFill>
              </a:rPr>
              <a:t>учебните</a:t>
            </a:r>
            <a:r>
              <a:rPr lang="en-GB" dirty="0">
                <a:solidFill>
                  <a:srgbClr val="0F5494"/>
                </a:solidFill>
              </a:rPr>
              <a:t> </a:t>
            </a:r>
            <a:r>
              <a:rPr lang="en-GB" dirty="0" err="1">
                <a:solidFill>
                  <a:srgbClr val="0F5494"/>
                </a:solidFill>
              </a:rPr>
              <a:t>материали</a:t>
            </a:r>
            <a:r>
              <a:rPr lang="en-GB" dirty="0">
                <a:solidFill>
                  <a:srgbClr val="0F5494"/>
                </a:solidFill>
              </a:rPr>
              <a:t>, </a:t>
            </a:r>
            <a:r>
              <a:rPr lang="en-GB" dirty="0" err="1">
                <a:solidFill>
                  <a:srgbClr val="0F5494"/>
                </a:solidFill>
              </a:rPr>
              <a:t>подготвени</a:t>
            </a:r>
            <a:r>
              <a:rPr lang="en-GB" dirty="0">
                <a:solidFill>
                  <a:srgbClr val="0F5494"/>
                </a:solidFill>
              </a:rPr>
              <a:t> </a:t>
            </a:r>
            <a:r>
              <a:rPr lang="en-GB" dirty="0" err="1">
                <a:solidFill>
                  <a:srgbClr val="0F5494"/>
                </a:solidFill>
              </a:rPr>
              <a:t>от</a:t>
            </a:r>
            <a:r>
              <a:rPr lang="en-GB" dirty="0">
                <a:solidFill>
                  <a:srgbClr val="0F5494"/>
                </a:solidFill>
              </a:rPr>
              <a:t> EIPA-CPVA в </a:t>
            </a:r>
            <a:r>
              <a:rPr lang="en-GB" dirty="0" err="1">
                <a:solidFill>
                  <a:srgbClr val="0F5494"/>
                </a:solidFill>
              </a:rPr>
              <a:t>рамките</a:t>
            </a:r>
            <a:r>
              <a:rPr lang="en-GB" dirty="0">
                <a:solidFill>
                  <a:srgbClr val="0F5494"/>
                </a:solidFill>
              </a:rPr>
              <a:t> </a:t>
            </a:r>
            <a:r>
              <a:rPr lang="en-GB" dirty="0" err="1">
                <a:solidFill>
                  <a:srgbClr val="0F5494"/>
                </a:solidFill>
              </a:rPr>
              <a:t>на</a:t>
            </a:r>
            <a:r>
              <a:rPr lang="en-GB" dirty="0">
                <a:solidFill>
                  <a:srgbClr val="0F5494"/>
                </a:solidFill>
              </a:rPr>
              <a:t> FWC 2023CE160BAT004, </a:t>
            </a:r>
            <a:r>
              <a:rPr lang="en-GB" dirty="0" err="1">
                <a:solidFill>
                  <a:srgbClr val="0F5494"/>
                </a:solidFill>
              </a:rPr>
              <a:t>финансиран</a:t>
            </a:r>
            <a:r>
              <a:rPr lang="en-GB" dirty="0">
                <a:solidFill>
                  <a:srgbClr val="0F5494"/>
                </a:solidFill>
              </a:rPr>
              <a:t> </a:t>
            </a:r>
            <a:r>
              <a:rPr lang="en-GB" dirty="0" err="1">
                <a:solidFill>
                  <a:srgbClr val="0F5494"/>
                </a:solidFill>
              </a:rPr>
              <a:t>от</a:t>
            </a:r>
            <a:r>
              <a:rPr lang="en-GB" dirty="0">
                <a:solidFill>
                  <a:srgbClr val="0F5494"/>
                </a:solidFill>
              </a:rPr>
              <a:t> ГД "</a:t>
            </a:r>
            <a:r>
              <a:rPr lang="en-GB" dirty="0" err="1">
                <a:solidFill>
                  <a:srgbClr val="0F5494"/>
                </a:solidFill>
              </a:rPr>
              <a:t>Регионална</a:t>
            </a:r>
            <a:r>
              <a:rPr lang="en-GB" dirty="0">
                <a:solidFill>
                  <a:srgbClr val="0F5494"/>
                </a:solidFill>
              </a:rPr>
              <a:t> </a:t>
            </a:r>
            <a:r>
              <a:rPr lang="en-GB" dirty="0" err="1">
                <a:solidFill>
                  <a:srgbClr val="0F5494"/>
                </a:solidFill>
              </a:rPr>
              <a:t>политика</a:t>
            </a:r>
            <a:r>
              <a:rPr lang="en-GB" dirty="0">
                <a:solidFill>
                  <a:srgbClr val="0F5494"/>
                </a:solidFill>
              </a:rPr>
              <a:t>", и </a:t>
            </a:r>
            <a:r>
              <a:rPr lang="en-GB" dirty="0" err="1">
                <a:solidFill>
                  <a:srgbClr val="0F5494"/>
                </a:solidFill>
              </a:rPr>
              <a:t>отразява</a:t>
            </a:r>
            <a:r>
              <a:rPr lang="en-GB" dirty="0">
                <a:solidFill>
                  <a:srgbClr val="0F5494"/>
                </a:solidFill>
              </a:rPr>
              <a:t> </a:t>
            </a:r>
            <a:r>
              <a:rPr lang="en-GB" dirty="0" err="1">
                <a:solidFill>
                  <a:srgbClr val="0F5494"/>
                </a:solidFill>
              </a:rPr>
              <a:t>единствено</a:t>
            </a:r>
            <a:r>
              <a:rPr lang="en-GB" dirty="0">
                <a:solidFill>
                  <a:srgbClr val="0F5494"/>
                </a:solidFill>
              </a:rPr>
              <a:t> </a:t>
            </a:r>
            <a:r>
              <a:rPr lang="en-GB" dirty="0" err="1">
                <a:solidFill>
                  <a:srgbClr val="0F5494"/>
                </a:solidFill>
              </a:rPr>
              <a:t>мнението</a:t>
            </a:r>
            <a:r>
              <a:rPr lang="en-GB" dirty="0">
                <a:solidFill>
                  <a:srgbClr val="0F5494"/>
                </a:solidFill>
              </a:rPr>
              <a:t> </a:t>
            </a:r>
            <a:r>
              <a:rPr lang="en-GB" dirty="0" err="1">
                <a:solidFill>
                  <a:srgbClr val="0F5494"/>
                </a:solidFill>
              </a:rPr>
              <a:t>на</a:t>
            </a:r>
            <a:r>
              <a:rPr lang="en-GB" dirty="0">
                <a:solidFill>
                  <a:srgbClr val="0F5494"/>
                </a:solidFill>
              </a:rPr>
              <a:t> </a:t>
            </a:r>
            <a:r>
              <a:rPr lang="en-GB" dirty="0" err="1">
                <a:solidFill>
                  <a:srgbClr val="0F5494"/>
                </a:solidFill>
              </a:rPr>
              <a:t>авторите</a:t>
            </a:r>
            <a:r>
              <a:rPr lang="en-GB" dirty="0">
                <a:solidFill>
                  <a:srgbClr val="0F5494"/>
                </a:solidFill>
              </a:rPr>
              <a:t>. </a:t>
            </a:r>
            <a:r>
              <a:rPr lang="en-GB" dirty="0" err="1">
                <a:solidFill>
                  <a:srgbClr val="0F5494"/>
                </a:solidFill>
              </a:rPr>
              <a:t>Тя</a:t>
            </a:r>
            <a:r>
              <a:rPr lang="en-GB" dirty="0">
                <a:solidFill>
                  <a:srgbClr val="0F5494"/>
                </a:solidFill>
              </a:rPr>
              <a:t> е </a:t>
            </a:r>
            <a:r>
              <a:rPr lang="en-GB" dirty="0" err="1">
                <a:solidFill>
                  <a:srgbClr val="0F5494"/>
                </a:solidFill>
              </a:rPr>
              <a:t>част</a:t>
            </a:r>
            <a:r>
              <a:rPr lang="en-GB" dirty="0">
                <a:solidFill>
                  <a:srgbClr val="0F5494"/>
                </a:solidFill>
              </a:rPr>
              <a:t> </a:t>
            </a:r>
            <a:r>
              <a:rPr lang="en-GB" dirty="0" err="1">
                <a:solidFill>
                  <a:srgbClr val="0F5494"/>
                </a:solidFill>
              </a:rPr>
              <a:t>от</a:t>
            </a:r>
            <a:r>
              <a:rPr lang="en-GB" dirty="0">
                <a:solidFill>
                  <a:srgbClr val="0F5494"/>
                </a:solidFill>
              </a:rPr>
              <a:t> "</a:t>
            </a:r>
            <a:r>
              <a:rPr lang="en-GB" dirty="0" err="1">
                <a:solidFill>
                  <a:srgbClr val="0F5494"/>
                </a:solidFill>
              </a:rPr>
              <a:t>Пакета</a:t>
            </a:r>
            <a:r>
              <a:rPr lang="en-GB" dirty="0">
                <a:solidFill>
                  <a:srgbClr val="0F5494"/>
                </a:solidFill>
              </a:rPr>
              <a:t> </a:t>
            </a:r>
            <a:r>
              <a:rPr lang="en-GB" dirty="0" err="1">
                <a:solidFill>
                  <a:srgbClr val="0F5494"/>
                </a:solidFill>
              </a:rPr>
              <a:t>за</a:t>
            </a:r>
            <a:r>
              <a:rPr lang="en-GB" dirty="0">
                <a:solidFill>
                  <a:srgbClr val="0F5494"/>
                </a:solidFill>
              </a:rPr>
              <a:t> </a:t>
            </a:r>
            <a:r>
              <a:rPr lang="en-GB" dirty="0" err="1">
                <a:solidFill>
                  <a:srgbClr val="0F5494"/>
                </a:solidFill>
              </a:rPr>
              <a:t>посланици</a:t>
            </a:r>
            <a:r>
              <a:rPr lang="en-GB" dirty="0">
                <a:solidFill>
                  <a:srgbClr val="0F5494"/>
                </a:solidFill>
              </a:rPr>
              <a:t>", </a:t>
            </a:r>
            <a:r>
              <a:rPr lang="en-GB" dirty="0" err="1">
                <a:solidFill>
                  <a:srgbClr val="0F5494"/>
                </a:solidFill>
              </a:rPr>
              <a:t>предоставен</a:t>
            </a:r>
            <a:r>
              <a:rPr lang="en-GB" dirty="0">
                <a:solidFill>
                  <a:srgbClr val="0F5494"/>
                </a:solidFill>
              </a:rPr>
              <a:t> </a:t>
            </a:r>
            <a:r>
              <a:rPr lang="en-GB" dirty="0" err="1">
                <a:solidFill>
                  <a:srgbClr val="0F5494"/>
                </a:solidFill>
              </a:rPr>
              <a:t>на</a:t>
            </a:r>
            <a:r>
              <a:rPr lang="en-GB" dirty="0">
                <a:solidFill>
                  <a:srgbClr val="0F5494"/>
                </a:solidFill>
              </a:rPr>
              <a:t> </a:t>
            </a:r>
            <a:r>
              <a:rPr lang="en-GB" dirty="0" err="1">
                <a:solidFill>
                  <a:srgbClr val="0F5494"/>
                </a:solidFill>
              </a:rPr>
              <a:t>участниците</a:t>
            </a:r>
            <a:r>
              <a:rPr lang="en-GB" dirty="0">
                <a:solidFill>
                  <a:srgbClr val="0F5494"/>
                </a:solidFill>
              </a:rPr>
              <a:t> в </a:t>
            </a:r>
            <a:r>
              <a:rPr lang="en-GB" dirty="0" err="1">
                <a:solidFill>
                  <a:srgbClr val="0F5494"/>
                </a:solidFill>
              </a:rPr>
              <a:t>обучението</a:t>
            </a:r>
            <a:r>
              <a:rPr lang="en-GB" dirty="0">
                <a:solidFill>
                  <a:srgbClr val="0F5494"/>
                </a:solidFill>
              </a:rPr>
              <a:t> </a:t>
            </a:r>
            <a:r>
              <a:rPr lang="en-GB" dirty="0" err="1">
                <a:solidFill>
                  <a:srgbClr val="0F5494"/>
                </a:solidFill>
              </a:rPr>
              <a:t>като</a:t>
            </a:r>
            <a:r>
              <a:rPr lang="en-GB" dirty="0">
                <a:solidFill>
                  <a:srgbClr val="0F5494"/>
                </a:solidFill>
              </a:rPr>
              <a:t> </a:t>
            </a:r>
            <a:r>
              <a:rPr lang="en-GB" dirty="0" err="1">
                <a:solidFill>
                  <a:srgbClr val="0F5494"/>
                </a:solidFill>
              </a:rPr>
              <a:t>последващо</a:t>
            </a:r>
            <a:r>
              <a:rPr lang="en-GB" dirty="0">
                <a:solidFill>
                  <a:srgbClr val="0F5494"/>
                </a:solidFill>
              </a:rPr>
              <a:t> </a:t>
            </a:r>
            <a:r>
              <a:rPr lang="en-GB" dirty="0" err="1">
                <a:solidFill>
                  <a:srgbClr val="0F5494"/>
                </a:solidFill>
              </a:rPr>
              <a:t>действие</a:t>
            </a:r>
            <a:r>
              <a:rPr lang="en-GB" dirty="0">
                <a:solidFill>
                  <a:srgbClr val="0F5494"/>
                </a:solidFill>
              </a:rPr>
              <a:t> </a:t>
            </a:r>
            <a:r>
              <a:rPr lang="en-GB" dirty="0" err="1">
                <a:solidFill>
                  <a:srgbClr val="0F5494"/>
                </a:solidFill>
              </a:rPr>
              <a:t>след</a:t>
            </a:r>
            <a:r>
              <a:rPr lang="en-GB" dirty="0">
                <a:solidFill>
                  <a:srgbClr val="0F5494"/>
                </a:solidFill>
              </a:rPr>
              <a:t> </a:t>
            </a:r>
            <a:r>
              <a:rPr lang="en-GB" dirty="0" err="1">
                <a:solidFill>
                  <a:srgbClr val="0F5494"/>
                </a:solidFill>
              </a:rPr>
              <a:t>обучението</a:t>
            </a:r>
            <a:r>
              <a:rPr lang="en-GB" dirty="0">
                <a:solidFill>
                  <a:srgbClr val="0F5494"/>
                </a:solidFill>
              </a:rPr>
              <a:t>, </a:t>
            </a:r>
            <a:r>
              <a:rPr lang="en-GB" dirty="0" err="1">
                <a:solidFill>
                  <a:srgbClr val="0F5494"/>
                </a:solidFill>
              </a:rPr>
              <a:t>за</a:t>
            </a:r>
            <a:r>
              <a:rPr lang="en-GB" dirty="0">
                <a:solidFill>
                  <a:srgbClr val="0F5494"/>
                </a:solidFill>
              </a:rPr>
              <a:t> </a:t>
            </a:r>
            <a:r>
              <a:rPr lang="en-GB" dirty="0" err="1">
                <a:solidFill>
                  <a:srgbClr val="0F5494"/>
                </a:solidFill>
              </a:rPr>
              <a:t>да</a:t>
            </a:r>
            <a:r>
              <a:rPr lang="en-GB" dirty="0">
                <a:solidFill>
                  <a:srgbClr val="0F5494"/>
                </a:solidFill>
              </a:rPr>
              <a:t> </a:t>
            </a:r>
            <a:r>
              <a:rPr lang="en-GB" dirty="0" err="1">
                <a:solidFill>
                  <a:srgbClr val="0F5494"/>
                </a:solidFill>
              </a:rPr>
              <a:t>се</a:t>
            </a:r>
            <a:r>
              <a:rPr lang="en-GB" dirty="0">
                <a:solidFill>
                  <a:srgbClr val="0F5494"/>
                </a:solidFill>
              </a:rPr>
              <a:t> </a:t>
            </a:r>
            <a:r>
              <a:rPr lang="en-GB" dirty="0" err="1">
                <a:solidFill>
                  <a:srgbClr val="0F5494"/>
                </a:solidFill>
              </a:rPr>
              <a:t>подпомогне</a:t>
            </a:r>
            <a:r>
              <a:rPr lang="en-GB" dirty="0">
                <a:solidFill>
                  <a:srgbClr val="0F5494"/>
                </a:solidFill>
              </a:rPr>
              <a:t> </a:t>
            </a:r>
            <a:r>
              <a:rPr lang="en-GB" dirty="0" err="1">
                <a:solidFill>
                  <a:srgbClr val="0F5494"/>
                </a:solidFill>
              </a:rPr>
              <a:t>по-нататъшното</a:t>
            </a:r>
            <a:r>
              <a:rPr lang="en-GB" dirty="0">
                <a:solidFill>
                  <a:srgbClr val="0F5494"/>
                </a:solidFill>
              </a:rPr>
              <a:t> </a:t>
            </a:r>
            <a:r>
              <a:rPr lang="en-GB" dirty="0" err="1">
                <a:solidFill>
                  <a:srgbClr val="0F5494"/>
                </a:solidFill>
              </a:rPr>
              <a:t>повишаване</a:t>
            </a:r>
            <a:r>
              <a:rPr lang="en-GB" dirty="0">
                <a:solidFill>
                  <a:srgbClr val="0F5494"/>
                </a:solidFill>
              </a:rPr>
              <a:t> </a:t>
            </a:r>
            <a:r>
              <a:rPr lang="en-GB" dirty="0" err="1">
                <a:solidFill>
                  <a:srgbClr val="0F5494"/>
                </a:solidFill>
              </a:rPr>
              <a:t>на</a:t>
            </a:r>
            <a:r>
              <a:rPr lang="en-GB" dirty="0">
                <a:solidFill>
                  <a:srgbClr val="0F5494"/>
                </a:solidFill>
              </a:rPr>
              <a:t> </a:t>
            </a:r>
            <a:r>
              <a:rPr lang="en-GB" dirty="0" err="1">
                <a:solidFill>
                  <a:srgbClr val="0F5494"/>
                </a:solidFill>
              </a:rPr>
              <a:t>осведомеността</a:t>
            </a:r>
            <a:r>
              <a:rPr lang="en-GB" dirty="0">
                <a:solidFill>
                  <a:srgbClr val="0F5494"/>
                </a:solidFill>
              </a:rPr>
              <a:t> и </a:t>
            </a:r>
            <a:r>
              <a:rPr lang="en-GB" dirty="0" err="1">
                <a:solidFill>
                  <a:srgbClr val="0F5494"/>
                </a:solidFill>
              </a:rPr>
              <a:t>разпространението</a:t>
            </a:r>
            <a:r>
              <a:rPr lang="en-GB" dirty="0">
                <a:solidFill>
                  <a:srgbClr val="0F5494"/>
                </a:solidFill>
              </a:rPr>
              <a:t> </a:t>
            </a:r>
            <a:r>
              <a:rPr lang="en-GB" dirty="0" err="1">
                <a:solidFill>
                  <a:srgbClr val="0F5494"/>
                </a:solidFill>
              </a:rPr>
              <a:t>на</a:t>
            </a:r>
            <a:r>
              <a:rPr lang="en-GB" dirty="0">
                <a:solidFill>
                  <a:srgbClr val="0F5494"/>
                </a:solidFill>
              </a:rPr>
              <a:t> </a:t>
            </a:r>
            <a:r>
              <a:rPr lang="en-GB" dirty="0" err="1">
                <a:solidFill>
                  <a:srgbClr val="0F5494"/>
                </a:solidFill>
              </a:rPr>
              <a:t>информация</a:t>
            </a:r>
            <a:r>
              <a:rPr lang="en-GB" dirty="0">
                <a:solidFill>
                  <a:srgbClr val="0F5494"/>
                </a:solidFill>
              </a:rPr>
              <a:t> </a:t>
            </a:r>
            <a:r>
              <a:rPr lang="en-GB" dirty="0" err="1">
                <a:solidFill>
                  <a:srgbClr val="0F5494"/>
                </a:solidFill>
              </a:rPr>
              <a:t>по</a:t>
            </a:r>
            <a:r>
              <a:rPr lang="en-GB" dirty="0">
                <a:solidFill>
                  <a:srgbClr val="0F5494"/>
                </a:solidFill>
              </a:rPr>
              <a:t> </a:t>
            </a:r>
            <a:r>
              <a:rPr lang="en-GB" dirty="0" err="1">
                <a:solidFill>
                  <a:srgbClr val="0F5494"/>
                </a:solidFill>
              </a:rPr>
              <a:t>темата</a:t>
            </a:r>
            <a:r>
              <a:rPr lang="en-GB" dirty="0">
                <a:solidFill>
                  <a:srgbClr val="0F5494"/>
                </a:solidFill>
              </a:rPr>
              <a:t>.</a:t>
            </a:r>
            <a:endParaRPr lang="en-NL" dirty="0">
              <a:solidFill>
                <a:srgbClr val="0F5494"/>
              </a:solidFill>
            </a:endParaRPr>
          </a:p>
        </p:txBody>
      </p:sp>
    </p:spTree>
    <p:extLst>
      <p:ext uri="{BB962C8B-B14F-4D97-AF65-F5344CB8AC3E}">
        <p14:creationId xmlns:p14="http://schemas.microsoft.com/office/powerpoint/2010/main" val="1488250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EDFEA0-44F5-B272-EFDB-FCA5CCF855D7}"/>
              </a:ext>
            </a:extLst>
          </p:cNvPr>
          <p:cNvSpPr>
            <a:spLocks noGrp="1"/>
          </p:cNvSpPr>
          <p:nvPr>
            <p:ph idx="1"/>
          </p:nvPr>
        </p:nvSpPr>
        <p:spPr>
          <a:xfrm>
            <a:off x="155502" y="2263385"/>
            <a:ext cx="8832995" cy="3633788"/>
          </a:xfrm>
        </p:spPr>
        <p:txBody>
          <a:bodyPr/>
          <a:lstStyle/>
          <a:p>
            <a:pPr marL="0" indent="0">
              <a:buNone/>
            </a:pPr>
            <a:r>
              <a:rPr kumimoji="0" lang="en-GB" sz="3000" b="1" i="0" strike="noStrike" kern="0" cap="none" spc="0" normalizeH="0" baseline="0" noProof="0">
                <a:ln>
                  <a:noFill/>
                </a:ln>
                <a:solidFill>
                  <a:srgbClr val="0F5494"/>
                </a:solidFill>
                <a:effectLst/>
                <a:uLnTx/>
                <a:uFillTx/>
                <a:latin typeface="Verdana"/>
                <a:ea typeface="+mj-ea"/>
                <a:cs typeface="+mj-cs"/>
              </a:rPr>
              <a:t>  Съдържание</a:t>
            </a:r>
            <a:endParaRPr lang="en-GB"/>
          </a:p>
          <a:p>
            <a:endParaRPr lang="en-GB"/>
          </a:p>
          <a:p>
            <a:pPr marL="857250" lvl="1" indent="-457200">
              <a:buFont typeface="+mj-lt"/>
              <a:buAutoNum type="arabicPeriod"/>
            </a:pPr>
            <a:r>
              <a:rPr lang="en-GB">
                <a:solidFill>
                  <a:srgbClr val="0F5494"/>
                </a:solidFill>
              </a:rPr>
              <a:t>Рамка на Пакта за почтеност</a:t>
            </a:r>
          </a:p>
          <a:p>
            <a:pPr marL="857250" lvl="1" indent="-457200">
              <a:buFont typeface="+mj-lt"/>
              <a:buAutoNum type="arabicPeriod"/>
            </a:pPr>
            <a:endParaRPr lang="en-GB">
              <a:solidFill>
                <a:srgbClr val="0F5494"/>
              </a:solidFill>
            </a:endParaRPr>
          </a:p>
          <a:p>
            <a:pPr marL="857250" lvl="1" indent="-457200">
              <a:buFont typeface="+mj-lt"/>
              <a:buAutoNum type="arabicPeriod"/>
            </a:pPr>
            <a:r>
              <a:rPr lang="en-GB">
                <a:solidFill>
                  <a:srgbClr val="0F5494"/>
                </a:solidFill>
              </a:rPr>
              <a:t>Ключови оперативни стъпки на Пакта за почтеност</a:t>
            </a:r>
          </a:p>
        </p:txBody>
      </p:sp>
    </p:spTree>
    <p:extLst>
      <p:ext uri="{BB962C8B-B14F-4D97-AF65-F5344CB8AC3E}">
        <p14:creationId xmlns:p14="http://schemas.microsoft.com/office/powerpoint/2010/main" val="42502314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5">
            <a:extLst>
              <a:ext uri="{FF2B5EF4-FFF2-40B4-BE49-F238E27FC236}">
                <a16:creationId xmlns:a16="http://schemas.microsoft.com/office/drawing/2014/main" id="{2BC7F0C2-6D4B-B7E8-2127-2D8DA6AACCD2}"/>
              </a:ext>
            </a:extLst>
          </p:cNvPr>
          <p:cNvSpPr txBox="1">
            <a:spLocks/>
          </p:cNvSpPr>
          <p:nvPr/>
        </p:nvSpPr>
        <p:spPr>
          <a:xfrm>
            <a:off x="323751" y="2522284"/>
            <a:ext cx="8496498" cy="1583664"/>
          </a:xfrm>
          <a:prstGeom prst="rect">
            <a:avLst/>
          </a:prstGeom>
        </p:spPr>
        <p:txBody>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tabLst/>
              <a:defRPr/>
            </a:pPr>
            <a:r>
              <a:rPr kumimoji="0" lang="en-GB" sz="7600" b="1" i="0" u="none" strike="noStrike" kern="0" cap="none" spc="0" normalizeH="0" baseline="0" noProof="0" err="1">
                <a:ln>
                  <a:noFill/>
                </a:ln>
                <a:solidFill>
                  <a:srgbClr val="0F5494"/>
                </a:solidFill>
                <a:effectLst/>
                <a:uLnTx/>
                <a:uFillTx/>
                <a:latin typeface="Calibri" panose="020F0502020204030204" pitchFamily="34" charset="0"/>
                <a:ea typeface="+mj-ea"/>
                <a:cs typeface="+mj-cs"/>
              </a:rPr>
              <a:t>Рамка на</a:t>
            </a:r>
            <a:r>
              <a:rPr lang="en-GB" kern="0">
                <a:solidFill>
                  <a:srgbClr val="0F5494"/>
                </a:solidFill>
              </a:rPr>
              <a:t> Пакта за почтеност</a:t>
            </a: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5076791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D736B-4701-1B4C-7DA9-30E71BF59C3C}"/>
              </a:ext>
            </a:extLst>
          </p:cNvPr>
          <p:cNvSpPr>
            <a:spLocks noGrp="1"/>
          </p:cNvSpPr>
          <p:nvPr>
            <p:ph type="title"/>
          </p:nvPr>
        </p:nvSpPr>
        <p:spPr>
          <a:xfrm>
            <a:off x="457200" y="1158393"/>
            <a:ext cx="8229600" cy="936625"/>
          </a:xfrm>
        </p:spPr>
        <p:txBody>
          <a:bodyPr/>
          <a:lstStyle/>
          <a:p>
            <a:pPr algn="ctr"/>
            <a:r>
              <a:rPr lang="en-GB"/>
              <a:t>Какво се опитваме да постигнем?</a:t>
            </a:r>
            <a:endParaRPr lang="en-NL"/>
          </a:p>
        </p:txBody>
      </p:sp>
      <p:sp>
        <p:nvSpPr>
          <p:cNvPr id="6" name="Content Placeholder 5">
            <a:extLst>
              <a:ext uri="{FF2B5EF4-FFF2-40B4-BE49-F238E27FC236}">
                <a16:creationId xmlns:a16="http://schemas.microsoft.com/office/drawing/2014/main" id="{6244E2A3-E964-A345-09D6-2FD02766A041}"/>
              </a:ext>
            </a:extLst>
          </p:cNvPr>
          <p:cNvSpPr>
            <a:spLocks noGrp="1"/>
          </p:cNvSpPr>
          <p:nvPr>
            <p:ph idx="1"/>
          </p:nvPr>
        </p:nvSpPr>
        <p:spPr>
          <a:xfrm>
            <a:off x="162045" y="5093530"/>
            <a:ext cx="8819909" cy="936625"/>
          </a:xfrm>
        </p:spPr>
        <p:txBody>
          <a:bodyPr/>
          <a:lstStyle/>
          <a:p>
            <a:pPr marL="0" indent="0" algn="ctr">
              <a:buNone/>
            </a:pPr>
            <a:r>
              <a:rPr lang="en-GB" sz="1800" b="1"/>
              <a:t>Пактът за почтеност </a:t>
            </a:r>
            <a:r>
              <a:rPr lang="en-GB" sz="1800"/>
              <a:t>обединява заинтересованите страни </a:t>
            </a:r>
          </a:p>
          <a:p>
            <a:pPr marL="0" indent="0" algn="ctr">
              <a:buNone/>
            </a:pPr>
            <a:r>
              <a:rPr lang="en-GB" sz="1800" b="1"/>
              <a:t>предотвратяване на корупцията при възлагането на обществени поръчки, стимулиране на чистото възлагане </a:t>
            </a:r>
            <a:r>
              <a:rPr lang="en-GB" sz="1800"/>
              <a:t>и насърчаване на </a:t>
            </a:r>
            <a:r>
              <a:rPr lang="en-GB" sz="1800" b="1"/>
              <a:t>доброто управление</a:t>
            </a:r>
            <a:r>
              <a:rPr lang="en-GB" sz="1800"/>
              <a:t>.</a:t>
            </a:r>
          </a:p>
        </p:txBody>
      </p:sp>
      <p:graphicFrame>
        <p:nvGraphicFramePr>
          <p:cNvPr id="7" name="Content Placeholder 3">
            <a:extLst>
              <a:ext uri="{FF2B5EF4-FFF2-40B4-BE49-F238E27FC236}">
                <a16:creationId xmlns:a16="http://schemas.microsoft.com/office/drawing/2014/main" id="{B942938C-42A9-EEBE-4CC4-FC0FDCA9388F}"/>
              </a:ext>
            </a:extLst>
          </p:cNvPr>
          <p:cNvGraphicFramePr>
            <a:graphicFrameLocks/>
          </p:cNvGraphicFramePr>
          <p:nvPr>
            <p:extLst>
              <p:ext uri="{D42A27DB-BD31-4B8C-83A1-F6EECF244321}">
                <p14:modId xmlns:p14="http://schemas.microsoft.com/office/powerpoint/2010/main" val="3049463078"/>
              </p:ext>
            </p:extLst>
          </p:nvPr>
        </p:nvGraphicFramePr>
        <p:xfrm>
          <a:off x="1661434" y="2075486"/>
          <a:ext cx="5821132" cy="3148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36006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0BA52-58CC-926F-C4F7-AE4580B82F57}"/>
              </a:ext>
            </a:extLst>
          </p:cNvPr>
          <p:cNvSpPr>
            <a:spLocks noGrp="1"/>
          </p:cNvSpPr>
          <p:nvPr>
            <p:ph type="title"/>
          </p:nvPr>
        </p:nvSpPr>
        <p:spPr>
          <a:xfrm>
            <a:off x="457200" y="1502929"/>
            <a:ext cx="8229600" cy="936625"/>
          </a:xfrm>
        </p:spPr>
        <p:txBody>
          <a:bodyPr/>
          <a:lstStyle/>
          <a:p>
            <a:pPr algn="ctr"/>
            <a:r>
              <a:rPr lang="en-GB"/>
              <a:t>Какво включваме?</a:t>
            </a:r>
            <a:endParaRPr lang="en-NL"/>
          </a:p>
        </p:txBody>
      </p:sp>
      <p:graphicFrame>
        <p:nvGraphicFramePr>
          <p:cNvPr id="4" name="Content Placeholder 3">
            <a:extLst>
              <a:ext uri="{FF2B5EF4-FFF2-40B4-BE49-F238E27FC236}">
                <a16:creationId xmlns:a16="http://schemas.microsoft.com/office/drawing/2014/main" id="{D9512B0C-D2F6-FCD8-0B5F-CF953F297DD2}"/>
              </a:ext>
            </a:extLst>
          </p:cNvPr>
          <p:cNvGraphicFramePr>
            <a:graphicFrameLocks noGrp="1"/>
          </p:cNvGraphicFramePr>
          <p:nvPr>
            <p:ph idx="1"/>
            <p:extLst>
              <p:ext uri="{D42A27DB-BD31-4B8C-83A1-F6EECF244321}">
                <p14:modId xmlns:p14="http://schemas.microsoft.com/office/powerpoint/2010/main" val="3956877335"/>
              </p:ext>
            </p:extLst>
          </p:nvPr>
        </p:nvGraphicFramePr>
        <p:xfrm>
          <a:off x="457200" y="2439554"/>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4826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A020B-2CC3-CC72-EB7D-D358ACD32941}"/>
            </a:ext>
          </a:extLst>
        </p:cNvPr>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876ADDAD-3681-2C3B-3394-CC1C1FFDB645}"/>
              </a:ext>
            </a:extLst>
          </p:cNvPr>
          <p:cNvGraphicFramePr/>
          <p:nvPr>
            <p:extLst>
              <p:ext uri="{D42A27DB-BD31-4B8C-83A1-F6EECF244321}">
                <p14:modId xmlns:p14="http://schemas.microsoft.com/office/powerpoint/2010/main" val="2804023932"/>
              </p:ext>
            </p:extLst>
          </p:nvPr>
        </p:nvGraphicFramePr>
        <p:xfrm>
          <a:off x="404026" y="2456307"/>
          <a:ext cx="8335948" cy="3520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44162BC1-C8C0-06F9-A9BD-2E9765E78F80}"/>
              </a:ext>
            </a:extLst>
          </p:cNvPr>
          <p:cNvSpPr txBox="1">
            <a:spLocks/>
          </p:cNvSpPr>
          <p:nvPr/>
        </p:nvSpPr>
        <p:spPr bwMode="auto">
          <a:xfrm>
            <a:off x="457200" y="1410319"/>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358775" algn="ctr" defTabSz="914400" rtl="0" eaLnBrk="1" fontAlgn="base" latinLnBrk="0" hangingPunct="1">
              <a:lnSpc>
                <a:spcPct val="100000"/>
              </a:lnSpc>
              <a:spcBef>
                <a:spcPct val="0"/>
              </a:spcBef>
              <a:spcAft>
                <a:spcPct val="0"/>
              </a:spcAft>
              <a:buClrTx/>
              <a:buSzTx/>
              <a:buFontTx/>
              <a:buNone/>
              <a:tabLst/>
              <a:defRPr/>
            </a:pPr>
            <a:r>
              <a:rPr kumimoji="0" lang="en-GB" sz="3000" b="1" i="0" u="none" strike="noStrike" kern="0" cap="none" spc="0" normalizeH="0" baseline="0" noProof="0">
                <a:ln>
                  <a:noFill/>
                </a:ln>
                <a:solidFill>
                  <a:srgbClr val="0F5494"/>
                </a:solidFill>
                <a:effectLst/>
                <a:uLnTx/>
                <a:uFillTx/>
                <a:latin typeface="Verdana"/>
                <a:ea typeface="+mj-ea"/>
                <a:cs typeface="+mj-cs"/>
              </a:rPr>
              <a:t>Какви са ползите?</a:t>
            </a:r>
            <a:endParaRPr kumimoji="0" lang="en-NL" sz="3000" b="1" i="0" u="none" strike="noStrike" kern="0" cap="none" spc="0" normalizeH="0" baseline="0" noProof="0">
              <a:ln>
                <a:noFill/>
              </a:ln>
              <a:solidFill>
                <a:srgbClr val="0F5494"/>
              </a:solidFill>
              <a:effectLst/>
              <a:uLnTx/>
              <a:uFillTx/>
              <a:latin typeface="Verdana"/>
              <a:ea typeface="+mj-ea"/>
              <a:cs typeface="+mj-cs"/>
            </a:endParaRPr>
          </a:p>
        </p:txBody>
      </p:sp>
    </p:spTree>
    <p:extLst>
      <p:ext uri="{BB962C8B-B14F-4D97-AF65-F5344CB8AC3E}">
        <p14:creationId xmlns:p14="http://schemas.microsoft.com/office/powerpoint/2010/main" val="1616285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3E17C-C092-B3DA-2BEB-50661B4ED090}"/>
              </a:ext>
            </a:extLst>
          </p:cNvPr>
          <p:cNvSpPr>
            <a:spLocks noGrp="1"/>
          </p:cNvSpPr>
          <p:nvPr>
            <p:ph type="title"/>
          </p:nvPr>
        </p:nvSpPr>
        <p:spPr>
          <a:xfrm>
            <a:off x="533627" y="1267028"/>
            <a:ext cx="8229600" cy="936625"/>
          </a:xfrm>
        </p:spPr>
        <p:txBody>
          <a:bodyPr/>
          <a:lstStyle/>
          <a:p>
            <a:pPr algn="ctr"/>
            <a:r>
              <a:rPr lang="en-GB"/>
              <a:t>Пактове за почтеност в политиката на сближаване на ЕС </a:t>
            </a:r>
            <a:endParaRPr lang="en-NL"/>
          </a:p>
        </p:txBody>
      </p:sp>
      <p:graphicFrame>
        <p:nvGraphicFramePr>
          <p:cNvPr id="4" name="Content Placeholder 3">
            <a:extLst>
              <a:ext uri="{FF2B5EF4-FFF2-40B4-BE49-F238E27FC236}">
                <a16:creationId xmlns:a16="http://schemas.microsoft.com/office/drawing/2014/main" id="{53C7237D-53BE-F3BE-9EFD-ACFF87ED42E6}"/>
              </a:ext>
            </a:extLst>
          </p:cNvPr>
          <p:cNvGraphicFramePr>
            <a:graphicFrameLocks noGrp="1"/>
          </p:cNvGraphicFramePr>
          <p:nvPr>
            <p:ph idx="1"/>
            <p:extLst>
              <p:ext uri="{D42A27DB-BD31-4B8C-83A1-F6EECF244321}">
                <p14:modId xmlns:p14="http://schemas.microsoft.com/office/powerpoint/2010/main" val="62008723"/>
              </p:ext>
            </p:extLst>
          </p:nvPr>
        </p:nvGraphicFramePr>
        <p:xfrm>
          <a:off x="457200" y="2203653"/>
          <a:ext cx="8229600" cy="3633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8671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xmlns:dgm="http://schemas.openxmlformats.org/drawingml/2006/diagram">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572EE-29D4-F6F2-D5AC-0AC16482186E}"/>
            </a:ext>
          </a:extLst>
        </p:cNvPr>
        <p:cNvGrpSpPr/>
        <p:nvPr/>
      </p:nvGrpSpPr>
      <p:grpSpPr>
        <a:xfrm>
          <a:off x="0" y="0"/>
          <a:ext cx="0" cy="0"/>
          <a:chOff x="0" y="0"/>
          <a:chExt cx="0" cy="0"/>
        </a:xfrm>
      </p:grpSpPr>
      <p:sp>
        <p:nvSpPr>
          <p:cNvPr id="5" name="Titel 5">
            <a:extLst>
              <a:ext uri="{FF2B5EF4-FFF2-40B4-BE49-F238E27FC236}">
                <a16:creationId xmlns:a16="http://schemas.microsoft.com/office/drawing/2014/main" id="{9296A537-FD84-847F-19DA-F90CF03694FE}"/>
              </a:ext>
            </a:extLst>
          </p:cNvPr>
          <p:cNvSpPr txBox="1">
            <a:spLocks/>
          </p:cNvSpPr>
          <p:nvPr/>
        </p:nvSpPr>
        <p:spPr>
          <a:xfrm>
            <a:off x="323751" y="1424874"/>
            <a:ext cx="8496498" cy="1583664"/>
          </a:xfrm>
          <a:prstGeom prst="rect">
            <a:avLst/>
          </a:prstGeom>
        </p:spPr>
        <p:txBody>
          <a:bodyPr/>
          <a:lstStyle>
            <a:lvl1pPr marL="3175" indent="-358775" algn="l" rtl="0" eaLnBrk="0" fontAlgn="base" hangingPunct="0">
              <a:spcBef>
                <a:spcPct val="0"/>
              </a:spcBef>
              <a:spcAft>
                <a:spcPct val="0"/>
              </a:spcAft>
              <a:defRPr sz="7600" b="1">
                <a:solidFill>
                  <a:srgbClr val="FFD624"/>
                </a:solidFill>
                <a:latin typeface="Calibri" panose="020F0502020204030204" pitchFamily="34" charset="0"/>
                <a:ea typeface="+mj-ea"/>
                <a:cs typeface="+mj-cs"/>
              </a:defRPr>
            </a:lvl1pPr>
            <a:lvl2pPr marL="358775" indent="-358775" algn="l" rtl="0" eaLnBrk="0" fontAlgn="base" hangingPunct="0">
              <a:spcBef>
                <a:spcPct val="0"/>
              </a:spcBef>
              <a:spcAft>
                <a:spcPct val="0"/>
              </a:spcAft>
              <a:defRPr sz="3000" b="1">
                <a:solidFill>
                  <a:schemeClr val="tx1"/>
                </a:solidFill>
                <a:latin typeface="Calibri" panose="020F0502020204030204" pitchFamily="34" charset="0"/>
              </a:defRPr>
            </a:lvl2pPr>
            <a:lvl3pPr marL="358775" indent="-358775" algn="l" rtl="0" eaLnBrk="0" fontAlgn="base" hangingPunct="0">
              <a:spcBef>
                <a:spcPct val="0"/>
              </a:spcBef>
              <a:spcAft>
                <a:spcPct val="0"/>
              </a:spcAft>
              <a:defRPr sz="3000" b="1">
                <a:solidFill>
                  <a:schemeClr val="tx1"/>
                </a:solidFill>
                <a:latin typeface="Calibri" panose="020F0502020204030204" pitchFamily="34" charset="0"/>
              </a:defRPr>
            </a:lvl3pPr>
            <a:lvl4pPr marL="358775" indent="-358775" algn="l" rtl="0" eaLnBrk="0" fontAlgn="base" hangingPunct="0">
              <a:spcBef>
                <a:spcPct val="0"/>
              </a:spcBef>
              <a:spcAft>
                <a:spcPct val="0"/>
              </a:spcAft>
              <a:defRPr sz="3000" b="1">
                <a:solidFill>
                  <a:schemeClr val="tx1"/>
                </a:solidFill>
                <a:latin typeface="Calibri" panose="020F0502020204030204" pitchFamily="34" charset="0"/>
              </a:defRPr>
            </a:lvl4pPr>
            <a:lvl5pPr marL="358775" indent="-358775" algn="l" rtl="0" eaLnBrk="0" fontAlgn="base" hangingPunct="0">
              <a:spcBef>
                <a:spcPct val="0"/>
              </a:spcBef>
              <a:spcAft>
                <a:spcPct val="0"/>
              </a:spcAft>
              <a:defRPr sz="3000" b="1">
                <a:solidFill>
                  <a:schemeClr val="tx1"/>
                </a:solidFill>
                <a:latin typeface="Calibri" panose="020F0502020204030204"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175" marR="0" lvl="0" indent="-358775" algn="ctr" defTabSz="914400" rtl="0" eaLnBrk="0" fontAlgn="base" latinLnBrk="0" hangingPunct="0">
              <a:lnSpc>
                <a:spcPct val="100000"/>
              </a:lnSpc>
              <a:spcBef>
                <a:spcPct val="0"/>
              </a:spcBef>
              <a:spcAft>
                <a:spcPct val="0"/>
              </a:spcAft>
              <a:buClrTx/>
              <a:buSzTx/>
              <a:buFontTx/>
              <a:buNone/>
              <a:tabLst/>
              <a:defRPr/>
            </a:pPr>
            <a:r>
              <a:rPr lang="en-GB" kern="0" dirty="0" err="1">
                <a:solidFill>
                  <a:srgbClr val="0F5494"/>
                </a:solidFill>
              </a:rPr>
              <a:t>Пактове</a:t>
            </a:r>
            <a:r>
              <a:rPr lang="en-GB" kern="0" dirty="0">
                <a:solidFill>
                  <a:srgbClr val="0F5494"/>
                </a:solidFill>
              </a:rPr>
              <a:t> </a:t>
            </a:r>
            <a:r>
              <a:rPr lang="en-GB" kern="0" dirty="0" err="1">
                <a:solidFill>
                  <a:srgbClr val="0F5494"/>
                </a:solidFill>
              </a:rPr>
              <a:t>за</a:t>
            </a:r>
            <a:r>
              <a:rPr lang="en-GB" kern="0" dirty="0">
                <a:solidFill>
                  <a:srgbClr val="0F5494"/>
                </a:solidFill>
              </a:rPr>
              <a:t> </a:t>
            </a:r>
            <a:r>
              <a:rPr lang="en-GB" kern="0" dirty="0" err="1">
                <a:solidFill>
                  <a:srgbClr val="0F5494"/>
                </a:solidFill>
              </a:rPr>
              <a:t>почтеност</a:t>
            </a:r>
            <a:r>
              <a:rPr lang="en-GB" kern="0" dirty="0">
                <a:solidFill>
                  <a:srgbClr val="0F5494"/>
                </a:solidFill>
              </a:rPr>
              <a:t> - </a:t>
            </a:r>
            <a:r>
              <a:rPr lang="en-GB" kern="0" dirty="0" err="1">
                <a:solidFill>
                  <a:srgbClr val="0F5494"/>
                </a:solidFill>
              </a:rPr>
              <a:t>ключови</a:t>
            </a:r>
            <a:r>
              <a:rPr lang="en-GB" kern="0" dirty="0">
                <a:solidFill>
                  <a:srgbClr val="0F5494"/>
                </a:solidFill>
              </a:rPr>
              <a:t> </a:t>
            </a:r>
            <a:r>
              <a:rPr lang="en-GB" kern="0" dirty="0" err="1">
                <a:solidFill>
                  <a:srgbClr val="0F5494"/>
                </a:solidFill>
              </a:rPr>
              <a:t>оперативни</a:t>
            </a:r>
            <a:r>
              <a:rPr lang="en-GB" kern="0" dirty="0">
                <a:solidFill>
                  <a:srgbClr val="0F5494"/>
                </a:solidFill>
              </a:rPr>
              <a:t> </a:t>
            </a:r>
            <a:r>
              <a:rPr lang="en-GB" kern="0" dirty="0" err="1">
                <a:solidFill>
                  <a:srgbClr val="0F5494"/>
                </a:solidFill>
              </a:rPr>
              <a:t>стъпки</a:t>
            </a:r>
            <a:r>
              <a:rPr lang="en-GB" kern="0" dirty="0">
                <a:solidFill>
                  <a:srgbClr val="0F5494"/>
                </a:solidFill>
              </a:rPr>
              <a:t> </a:t>
            </a:r>
            <a:endParaRPr kumimoji="0" lang="en-GB" sz="76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a:p>
            <a:pPr marL="3175" marR="0" lvl="0" indent="-358775" algn="ctr" defTabSz="914400" rtl="0" eaLnBrk="0" fontAlgn="base" latinLnBrk="0" hangingPunct="0">
              <a:lnSpc>
                <a:spcPct val="100000"/>
              </a:lnSpc>
              <a:spcBef>
                <a:spcPct val="0"/>
              </a:spcBef>
              <a:spcAft>
                <a:spcPct val="0"/>
              </a:spcAft>
              <a:buClrTx/>
              <a:buSzTx/>
              <a:buFontTx/>
              <a:buNone/>
              <a:tabLst/>
              <a:defRPr/>
            </a:pPr>
            <a:endParaRPr kumimoji="0" lang="en-GB" sz="7600" b="1" i="0" u="none" strike="noStrike" kern="0" cap="none" spc="0" normalizeH="0" baseline="0" noProof="0" dirty="0">
              <a:ln>
                <a:noFill/>
              </a:ln>
              <a:solidFill>
                <a:srgbClr val="0F5494"/>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2682839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xmlns:a16="http://schemas.microsoft.com/office/drawing/2014/main" xmlns:p14="http://schemas.microsoft.com/office/powerpoint/2010/main">
      <p:transition spd="slow">
        <p:fade/>
      </p:transition>
    </mc:Fallback>
  </mc:AlternateContent>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G Regio FWC PPT Template" id="{C17E8D05-D8C9-4200-9FA4-6B7BDA6F4230}" vid="{608583B6-B53D-4029-A0CD-00185A7F592F}"/>
    </a:ext>
  </a:extLst>
</a:theme>
</file>

<file path=ppt/theme/theme2.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una pagina ec template dg regio" id="{270DE773-4CB3-4ABA-8A1E-3DF0C4467825}" vid="{21870343-8613-4E7C-A2E8-0B347E6E0A7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template finale</Template>
  <TotalTime>0</TotalTime>
  <Words>4264</Words>
  <Application>Microsoft Office PowerPoint</Application>
  <PresentationFormat>On-screen Show (4:3)</PresentationFormat>
  <Paragraphs>185</Paragraphs>
  <Slides>16</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Aptos</vt:lpstr>
      <vt:lpstr>Arial</vt:lpstr>
      <vt:lpstr>Calibri</vt:lpstr>
      <vt:lpstr>Courier New</vt:lpstr>
      <vt:lpstr>Oswald</vt:lpstr>
      <vt:lpstr>Verdana</vt:lpstr>
      <vt:lpstr>Wingdings</vt:lpstr>
      <vt:lpstr>1_Default Design</vt:lpstr>
      <vt:lpstr>3_Default Design</vt:lpstr>
      <vt:lpstr>Пактове за почтеност: повече прозрачност при обществените поръчки в рамките на сближаването на ЕС </vt:lpstr>
      <vt:lpstr>PowerPoint Presentation</vt:lpstr>
      <vt:lpstr>PowerPoint Presentation</vt:lpstr>
      <vt:lpstr>PowerPoint Presentation</vt:lpstr>
      <vt:lpstr>Какво се опитваме да постигнем?</vt:lpstr>
      <vt:lpstr>Какво включваме?</vt:lpstr>
      <vt:lpstr>PowerPoint Presentation</vt:lpstr>
      <vt:lpstr>Пактове за почтеност в политиката на сближаване на ЕС </vt:lpstr>
      <vt:lpstr>PowerPoint Presentation</vt:lpstr>
      <vt:lpstr>Мониторинг на целия проектен цикъл</vt:lpstr>
      <vt:lpstr>Избор на подходящ  проект, който да бъде наблюдаван </vt:lpstr>
      <vt:lpstr>Критерии за подбор  за подходящ монитор </vt:lpstr>
      <vt:lpstr>Нуждаете се от подходящи профили в  вашия екип за мониторинг </vt:lpstr>
      <vt:lpstr>Къде може да намерите ресурсите?  </vt:lpstr>
      <vt:lpstr>Критични аспекти</vt:lpstr>
      <vt:lpstr>Справочни връзки и инструменти</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Initiating, designing, executing and scaling up an IP successfully</dc:title>
  <dc:creator>Lucrezia Tombelli</dc:creator>
  <cp:keywords>, docId:F48CDF3CD2456825DB433C3E4680B89E</cp:keywords>
  <cp:lastModifiedBy>Lucrezia Tombelli</cp:lastModifiedBy>
  <cp:revision>2</cp:revision>
  <dcterms:created xsi:type="dcterms:W3CDTF">2024-01-16T15:29:49Z</dcterms:created>
  <dcterms:modified xsi:type="dcterms:W3CDTF">2025-02-19T08:53:12Z</dcterms:modified>
</cp:coreProperties>
</file>