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256" r:id="rId3"/>
    <p:sldId id="943" r:id="rId4"/>
    <p:sldId id="922" r:id="rId5"/>
    <p:sldId id="267" r:id="rId6"/>
    <p:sldId id="277" r:id="rId7"/>
    <p:sldId id="938" r:id="rId8"/>
    <p:sldId id="934" r:id="rId9"/>
    <p:sldId id="259" r:id="rId10"/>
    <p:sldId id="924" r:id="rId11"/>
    <p:sldId id="925" r:id="rId12"/>
    <p:sldId id="933" r:id="rId13"/>
    <p:sldId id="931" r:id="rId14"/>
    <p:sldId id="930" r:id="rId15"/>
    <p:sldId id="942" r:id="rId16"/>
    <p:sldId id="928" r:id="rId17"/>
    <p:sldId id="269" r:id="rId18"/>
  </p:sldIdLst>
  <p:sldSz cx="9144000" cy="6858000" type="screen4x3"/>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28FF2"/>
    <a:srgbClr val="68BC6C"/>
    <a:srgbClr val="C988D4"/>
    <a:srgbClr val="0000FF"/>
    <a:srgbClr val="3E9DF4"/>
    <a:srgbClr val="FF913F"/>
    <a:srgbClr val="60B864"/>
    <a:srgbClr val="FF8A33"/>
    <a:srgbClr val="4CAA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0126B8-AD61-47A3-8C07-6137EAF06D79}" v="135" dt="2025-02-19T09:14:21.7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31373" autoAdjust="0"/>
  </p:normalViewPr>
  <p:slideViewPr>
    <p:cSldViewPr snapToGrid="0">
      <p:cViewPr varScale="1">
        <p:scale>
          <a:sx n="25" d="100"/>
          <a:sy n="25" d="100"/>
        </p:scale>
        <p:origin x="3106" y="38"/>
      </p:cViewPr>
      <p:guideLst/>
    </p:cSldViewPr>
  </p:slideViewPr>
  <p:notesTextViewPr>
    <p:cViewPr>
      <p:scale>
        <a:sx n="1" d="1"/>
        <a:sy n="1" d="1"/>
      </p:scale>
      <p:origin x="0" y="0"/>
    </p:cViewPr>
  </p:notesTextViewPr>
  <p:sorterViewPr>
    <p:cViewPr>
      <p:scale>
        <a:sx n="100" d="100"/>
        <a:sy n="100" d="100"/>
      </p:scale>
      <p:origin x="0" y="-629"/>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rezia Tombelli" userId="c8e5a95a-e1bf-4c8d-bd2b-07971fa9628d" providerId="ADAL" clId="{520126B8-AD61-47A3-8C07-6137EAF06D79}"/>
    <pc:docChg chg="undo custSel delSld modSld">
      <pc:chgData name="Lucrezia Tombelli" userId="c8e5a95a-e1bf-4c8d-bd2b-07971fa9628d" providerId="ADAL" clId="{520126B8-AD61-47A3-8C07-6137EAF06D79}" dt="2025-02-19T08:52:55.226" v="373" actId="20577"/>
      <pc:docMkLst>
        <pc:docMk/>
      </pc:docMkLst>
      <pc:sldChg chg="modNotesTx">
        <pc:chgData name="Lucrezia Tombelli" userId="c8e5a95a-e1bf-4c8d-bd2b-07971fa9628d" providerId="ADAL" clId="{520126B8-AD61-47A3-8C07-6137EAF06D79}" dt="2025-02-19T08:48:31.204" v="357" actId="20577"/>
        <pc:sldMkLst>
          <pc:docMk/>
          <pc:sldMk cId="1268671320" sldId="259"/>
        </pc:sldMkLst>
      </pc:sldChg>
      <pc:sldChg chg="modSp mod modNotesTx">
        <pc:chgData name="Lucrezia Tombelli" userId="c8e5a95a-e1bf-4c8d-bd2b-07971fa9628d" providerId="ADAL" clId="{520126B8-AD61-47A3-8C07-6137EAF06D79}" dt="2025-02-19T08:44:34.221" v="343"/>
        <pc:sldMkLst>
          <pc:docMk/>
          <pc:sldMk cId="2481747208" sldId="269"/>
        </pc:sldMkLst>
        <pc:spChg chg="mod">
          <ac:chgData name="Lucrezia Tombelli" userId="c8e5a95a-e1bf-4c8d-bd2b-07971fa9628d" providerId="ADAL" clId="{520126B8-AD61-47A3-8C07-6137EAF06D79}" dt="2025-02-19T08:43:00.612" v="326" actId="20577"/>
          <ac:spMkLst>
            <pc:docMk/>
            <pc:sldMk cId="2481747208" sldId="269"/>
            <ac:spMk id="3" creationId="{31AC1DC3-EE4B-EB73-5D8A-FE5FCDDACEE1}"/>
          </ac:spMkLst>
        </pc:spChg>
      </pc:sldChg>
      <pc:sldChg chg="modNotesTx">
        <pc:chgData name="Lucrezia Tombelli" userId="c8e5a95a-e1bf-4c8d-bd2b-07971fa9628d" providerId="ADAL" clId="{520126B8-AD61-47A3-8C07-6137EAF06D79}" dt="2025-02-19T08:52:55.226" v="373" actId="20577"/>
        <pc:sldMkLst>
          <pc:docMk/>
          <pc:sldMk cId="3436006120" sldId="277"/>
        </pc:sldMkLst>
      </pc:sldChg>
      <pc:sldChg chg="del">
        <pc:chgData name="Lucrezia Tombelli" userId="c8e5a95a-e1bf-4c8d-bd2b-07971fa9628d" providerId="ADAL" clId="{520126B8-AD61-47A3-8C07-6137EAF06D79}" dt="2025-02-03T08:50:25.299" v="0" actId="47"/>
        <pc:sldMkLst>
          <pc:docMk/>
          <pc:sldMk cId="2376601150" sldId="884"/>
        </pc:sldMkLst>
      </pc:sldChg>
      <pc:sldChg chg="modNotesTx">
        <pc:chgData name="Lucrezia Tombelli" userId="c8e5a95a-e1bf-4c8d-bd2b-07971fa9628d" providerId="ADAL" clId="{520126B8-AD61-47A3-8C07-6137EAF06D79}" dt="2025-02-19T08:48:52.888" v="358" actId="20577"/>
        <pc:sldMkLst>
          <pc:docMk/>
          <pc:sldMk cId="3068900510" sldId="925"/>
        </pc:sldMkLst>
      </pc:sldChg>
      <pc:sldChg chg="del">
        <pc:chgData name="Lucrezia Tombelli" userId="c8e5a95a-e1bf-4c8d-bd2b-07971fa9628d" providerId="ADAL" clId="{520126B8-AD61-47A3-8C07-6137EAF06D79}" dt="2025-02-03T08:50:35.081" v="1" actId="47"/>
        <pc:sldMkLst>
          <pc:docMk/>
          <pc:sldMk cId="2339719353" sldId="927"/>
        </pc:sldMkLst>
      </pc:sldChg>
      <pc:sldChg chg="modSp modNotesTx">
        <pc:chgData name="Lucrezia Tombelli" userId="c8e5a95a-e1bf-4c8d-bd2b-07971fa9628d" providerId="ADAL" clId="{520126B8-AD61-47A3-8C07-6137EAF06D79}" dt="2025-02-19T08:37:56.054" v="256" actId="20577"/>
        <pc:sldMkLst>
          <pc:docMk/>
          <pc:sldMk cId="106276603" sldId="928"/>
        </pc:sldMkLst>
        <pc:graphicFrameChg chg="mod">
          <ac:chgData name="Lucrezia Tombelli" userId="c8e5a95a-e1bf-4c8d-bd2b-07971fa9628d" providerId="ADAL" clId="{520126B8-AD61-47A3-8C07-6137EAF06D79}" dt="2025-02-03T08:52:38.393" v="51" actId="313"/>
          <ac:graphicFrameMkLst>
            <pc:docMk/>
            <pc:sldMk cId="106276603" sldId="928"/>
            <ac:graphicFrameMk id="4" creationId="{3F2DF44B-2E47-FCDA-4454-075731F389DF}"/>
          </ac:graphicFrameMkLst>
        </pc:graphicFrameChg>
      </pc:sldChg>
      <pc:sldChg chg="modNotesTx">
        <pc:chgData name="Lucrezia Tombelli" userId="c8e5a95a-e1bf-4c8d-bd2b-07971fa9628d" providerId="ADAL" clId="{520126B8-AD61-47A3-8C07-6137EAF06D79}" dt="2025-02-19T08:41:45.996" v="305" actId="20577"/>
        <pc:sldMkLst>
          <pc:docMk/>
          <pc:sldMk cId="3621750005" sldId="930"/>
        </pc:sldMkLst>
      </pc:sldChg>
      <pc:sldChg chg="modSp modNotesTx">
        <pc:chgData name="Lucrezia Tombelli" userId="c8e5a95a-e1bf-4c8d-bd2b-07971fa9628d" providerId="ADAL" clId="{520126B8-AD61-47A3-8C07-6137EAF06D79}" dt="2025-02-19T08:50:08.465" v="370" actId="20577"/>
        <pc:sldMkLst>
          <pc:docMk/>
          <pc:sldMk cId="818030407" sldId="931"/>
        </pc:sldMkLst>
        <pc:graphicFrameChg chg="mod">
          <ac:chgData name="Lucrezia Tombelli" userId="c8e5a95a-e1bf-4c8d-bd2b-07971fa9628d" providerId="ADAL" clId="{520126B8-AD61-47A3-8C07-6137EAF06D79}" dt="2025-02-03T11:08:12.975" v="183" actId="208"/>
          <ac:graphicFrameMkLst>
            <pc:docMk/>
            <pc:sldMk cId="818030407" sldId="931"/>
            <ac:graphicFrameMk id="4" creationId="{FF4125DE-84CD-C226-9167-ED8241F7191B}"/>
          </ac:graphicFrameMkLst>
        </pc:graphicFrameChg>
      </pc:sldChg>
      <pc:sldChg chg="modNotesTx">
        <pc:chgData name="Lucrezia Tombelli" userId="c8e5a95a-e1bf-4c8d-bd2b-07971fa9628d" providerId="ADAL" clId="{520126B8-AD61-47A3-8C07-6137EAF06D79}" dt="2025-02-19T08:49:52.178" v="367" actId="6549"/>
        <pc:sldMkLst>
          <pc:docMk/>
          <pc:sldMk cId="784006155" sldId="933"/>
        </pc:sldMkLst>
      </pc:sldChg>
      <pc:sldChg chg="modSp modNotesTx">
        <pc:chgData name="Lucrezia Tombelli" userId="c8e5a95a-e1bf-4c8d-bd2b-07971fa9628d" providerId="ADAL" clId="{520126B8-AD61-47A3-8C07-6137EAF06D79}" dt="2025-02-19T08:47:28.893" v="353" actId="20577"/>
        <pc:sldMkLst>
          <pc:docMk/>
          <pc:sldMk cId="1616285703" sldId="934"/>
        </pc:sldMkLst>
        <pc:graphicFrameChg chg="mod">
          <ac:chgData name="Lucrezia Tombelli" userId="c8e5a95a-e1bf-4c8d-bd2b-07971fa9628d" providerId="ADAL" clId="{520126B8-AD61-47A3-8C07-6137EAF06D79}" dt="2025-02-03T11:09:04.797" v="188" actId="208"/>
          <ac:graphicFrameMkLst>
            <pc:docMk/>
            <pc:sldMk cId="1616285703" sldId="934"/>
            <ac:graphicFrameMk id="2" creationId="{876ADDAD-3681-2C3B-3394-CC1C1FFDB645}"/>
          </ac:graphicFrameMkLst>
        </pc:graphicFrameChg>
      </pc:sldChg>
      <pc:sldChg chg="modSp modNotesTx">
        <pc:chgData name="Lucrezia Tombelli" userId="c8e5a95a-e1bf-4c8d-bd2b-07971fa9628d" providerId="ADAL" clId="{520126B8-AD61-47A3-8C07-6137EAF06D79}" dt="2025-02-19T08:47:08.279" v="347" actId="20577"/>
        <pc:sldMkLst>
          <pc:docMk/>
          <pc:sldMk cId="2384826036" sldId="938"/>
        </pc:sldMkLst>
        <pc:graphicFrameChg chg="mod">
          <ac:chgData name="Lucrezia Tombelli" userId="c8e5a95a-e1bf-4c8d-bd2b-07971fa9628d" providerId="ADAL" clId="{520126B8-AD61-47A3-8C07-6137EAF06D79}" dt="2025-02-03T11:10:49.461" v="194" actId="20577"/>
          <ac:graphicFrameMkLst>
            <pc:docMk/>
            <pc:sldMk cId="2384826036" sldId="938"/>
            <ac:graphicFrameMk id="4" creationId="{D9512B0C-D2F6-FCD8-0B5F-CF953F297DD2}"/>
          </ac:graphicFrameMkLst>
        </pc:graphicFrameChg>
      </pc:sldChg>
      <pc:sldChg chg="modSp modNotesTx">
        <pc:chgData name="Lucrezia Tombelli" userId="c8e5a95a-e1bf-4c8d-bd2b-07971fa9628d" providerId="ADAL" clId="{520126B8-AD61-47A3-8C07-6137EAF06D79}" dt="2025-02-19T08:50:38.939" v="371" actId="20577"/>
        <pc:sldMkLst>
          <pc:docMk/>
          <pc:sldMk cId="3370650162" sldId="942"/>
        </pc:sldMkLst>
        <pc:graphicFrameChg chg="mod">
          <ac:chgData name="Lucrezia Tombelli" userId="c8e5a95a-e1bf-4c8d-bd2b-07971fa9628d" providerId="ADAL" clId="{520126B8-AD61-47A3-8C07-6137EAF06D79}" dt="2025-02-03T08:51:15.041" v="33"/>
          <ac:graphicFrameMkLst>
            <pc:docMk/>
            <pc:sldMk cId="3370650162" sldId="942"/>
            <ac:graphicFrameMk id="13" creationId="{DD718E53-87D7-BA82-2DE5-6F473363A7D7}"/>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F1313-1AC5-4457-9778-D9436063BE1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8A97A749-8E7C-4A5B-983A-175DAE3D056D}">
      <dgm:prSet custT="1"/>
      <dgm:spPr/>
      <dgm:t>
        <a:bodyPr/>
        <a:lstStyle/>
        <a:p>
          <a:r>
            <a:rPr lang="en-GB" sz="1400" b="1" i="0">
              <a:solidFill>
                <a:srgbClr val="0F5494"/>
              </a:solidFill>
            </a:rPr>
            <a:t>Civil Society Organisation</a:t>
          </a:r>
          <a:r>
            <a:rPr lang="en-GB" sz="1400" b="1" i="0"/>
            <a:t> </a:t>
          </a:r>
          <a:endParaRPr lang="en-GB" sz="1400" b="1"/>
        </a:p>
      </dgm:t>
    </dgm:pt>
    <dgm:pt modelId="{89F870A1-3908-4957-A116-5E23CC61B2D2}" type="parTrans" cxnId="{5D1F115B-0E64-4A0F-96F8-AA7B755A207A}">
      <dgm:prSet/>
      <dgm:spPr/>
      <dgm:t>
        <a:bodyPr/>
        <a:lstStyle/>
        <a:p>
          <a:endParaRPr lang="en-GB" sz="2000"/>
        </a:p>
      </dgm:t>
    </dgm:pt>
    <dgm:pt modelId="{6C9DFB42-50E8-47B4-A2EC-D127656671CC}" type="sibTrans" cxnId="{5D1F115B-0E64-4A0F-96F8-AA7B755A207A}">
      <dgm:prSet/>
      <dgm:spPr>
        <a:solidFill>
          <a:srgbClr val="0F5494"/>
        </a:solidFill>
        <a:ln w="28575">
          <a:solidFill>
            <a:srgbClr val="0F5494"/>
          </a:solidFill>
        </a:ln>
      </dgm:spPr>
      <dgm:t>
        <a:bodyPr/>
        <a:lstStyle/>
        <a:p>
          <a:endParaRPr lang="en-GB" sz="2000" b="0"/>
        </a:p>
      </dgm:t>
    </dgm:pt>
    <dgm:pt modelId="{63F233BB-1078-48B1-BE1D-DC30428C569C}">
      <dgm:prSet custT="1"/>
      <dgm:spPr/>
      <dgm:t>
        <a:bodyPr/>
        <a:lstStyle/>
        <a:p>
          <a:r>
            <a:rPr lang="en-GB" sz="1400" b="1" i="0">
              <a:solidFill>
                <a:srgbClr val="0F5494"/>
              </a:solidFill>
            </a:rPr>
            <a:t>Public Authorities</a:t>
          </a:r>
          <a:r>
            <a:rPr lang="en-GB" sz="1400" b="1" i="0"/>
            <a:t> </a:t>
          </a:r>
          <a:endParaRPr lang="en-GB" sz="1400" b="1"/>
        </a:p>
      </dgm:t>
    </dgm:pt>
    <dgm:pt modelId="{C78A6867-A906-48DF-A766-6665FCAC23A6}" type="parTrans" cxnId="{578D2221-B6A1-44BF-B780-E4A2DBEB606A}">
      <dgm:prSet/>
      <dgm:spPr/>
      <dgm:t>
        <a:bodyPr/>
        <a:lstStyle/>
        <a:p>
          <a:endParaRPr lang="en-GB" sz="2000"/>
        </a:p>
      </dgm:t>
    </dgm:pt>
    <dgm:pt modelId="{B8E132A2-2540-4554-B190-C157885397B3}" type="sibTrans" cxnId="{578D2221-B6A1-44BF-B780-E4A2DBEB606A}">
      <dgm:prSet/>
      <dgm:spPr>
        <a:solidFill>
          <a:srgbClr val="0F5494"/>
        </a:solidFill>
        <a:ln w="28575">
          <a:solidFill>
            <a:srgbClr val="0F5494"/>
          </a:solidFill>
        </a:ln>
      </dgm:spPr>
      <dgm:t>
        <a:bodyPr/>
        <a:lstStyle/>
        <a:p>
          <a:endParaRPr lang="en-GB" sz="2000"/>
        </a:p>
      </dgm:t>
    </dgm:pt>
    <dgm:pt modelId="{C81A1570-9AD0-49FF-9E47-E41DF7985D7D}">
      <dgm:prSet custT="1"/>
      <dgm:spPr/>
      <dgm:t>
        <a:bodyPr/>
        <a:lstStyle/>
        <a:p>
          <a:r>
            <a:rPr lang="en-GB" sz="1400" b="1" i="0">
              <a:solidFill>
                <a:srgbClr val="0F5494"/>
              </a:solidFill>
            </a:rPr>
            <a:t>Suppliers</a:t>
          </a:r>
          <a:r>
            <a:rPr lang="en-GB" sz="1400" b="1" i="0"/>
            <a:t> </a:t>
          </a:r>
          <a:endParaRPr lang="en-GB" sz="1400" b="1"/>
        </a:p>
      </dgm:t>
    </dgm:pt>
    <dgm:pt modelId="{26A81FDB-7A20-4085-BE91-858DC850A76C}" type="parTrans" cxnId="{ACCEB9CB-959E-414A-ABFC-932F3E44BEC9}">
      <dgm:prSet/>
      <dgm:spPr/>
      <dgm:t>
        <a:bodyPr/>
        <a:lstStyle/>
        <a:p>
          <a:endParaRPr lang="en-GB" sz="2000"/>
        </a:p>
      </dgm:t>
    </dgm:pt>
    <dgm:pt modelId="{B663B13B-7226-4C4D-8F95-7859BFAB449F}" type="sibTrans" cxnId="{ACCEB9CB-959E-414A-ABFC-932F3E44BEC9}">
      <dgm:prSet/>
      <dgm:spPr>
        <a:solidFill>
          <a:srgbClr val="0F5494"/>
        </a:solidFill>
        <a:ln w="28575">
          <a:solidFill>
            <a:srgbClr val="0F5494"/>
          </a:solidFill>
        </a:ln>
      </dgm:spPr>
      <dgm:t>
        <a:bodyPr/>
        <a:lstStyle/>
        <a:p>
          <a:endParaRPr lang="en-GB" sz="2000"/>
        </a:p>
      </dgm:t>
    </dgm:pt>
    <dgm:pt modelId="{0182C770-EFA6-4122-A9AD-A2D2533B9843}" type="pres">
      <dgm:prSet presAssocID="{B7BF1313-1AC5-4457-9778-D9436063BE14}" presName="cycle" presStyleCnt="0">
        <dgm:presLayoutVars>
          <dgm:dir/>
          <dgm:resizeHandles val="exact"/>
        </dgm:presLayoutVars>
      </dgm:prSet>
      <dgm:spPr/>
    </dgm:pt>
    <dgm:pt modelId="{0E56ECF9-6A76-4AFE-A745-A1AEEB86002E}" type="pres">
      <dgm:prSet presAssocID="{8A97A749-8E7C-4A5B-983A-175DAE3D056D}" presName="node" presStyleLbl="node1" presStyleIdx="0" presStyleCnt="3" custScaleX="112803">
        <dgm:presLayoutVars>
          <dgm:bulletEnabled val="1"/>
        </dgm:presLayoutVars>
      </dgm:prSet>
      <dgm:spPr/>
    </dgm:pt>
    <dgm:pt modelId="{239D17B9-6339-45D5-B1A3-11FB33617A65}" type="pres">
      <dgm:prSet presAssocID="{8A97A749-8E7C-4A5B-983A-175DAE3D056D}" presName="spNode" presStyleCnt="0"/>
      <dgm:spPr/>
    </dgm:pt>
    <dgm:pt modelId="{65617519-92B2-49D2-999F-8B3C00B3D130}" type="pres">
      <dgm:prSet presAssocID="{6C9DFB42-50E8-47B4-A2EC-D127656671CC}" presName="sibTrans" presStyleLbl="sibTrans1D1" presStyleIdx="0" presStyleCnt="3"/>
      <dgm:spPr/>
    </dgm:pt>
    <dgm:pt modelId="{A051F12A-532E-4C47-9879-76AC283D2A33}" type="pres">
      <dgm:prSet presAssocID="{63F233BB-1078-48B1-BE1D-DC30428C569C}" presName="node" presStyleLbl="node1" presStyleIdx="1" presStyleCnt="3">
        <dgm:presLayoutVars>
          <dgm:bulletEnabled val="1"/>
        </dgm:presLayoutVars>
      </dgm:prSet>
      <dgm:spPr/>
    </dgm:pt>
    <dgm:pt modelId="{6D343C20-D4DE-48E1-957A-38CBED000A78}" type="pres">
      <dgm:prSet presAssocID="{63F233BB-1078-48B1-BE1D-DC30428C569C}" presName="spNode" presStyleCnt="0"/>
      <dgm:spPr/>
    </dgm:pt>
    <dgm:pt modelId="{C188A44A-C8BC-49E5-8332-6889A8F9C3F0}" type="pres">
      <dgm:prSet presAssocID="{B8E132A2-2540-4554-B190-C157885397B3}" presName="sibTrans" presStyleLbl="sibTrans1D1" presStyleIdx="1" presStyleCnt="3"/>
      <dgm:spPr/>
    </dgm:pt>
    <dgm:pt modelId="{4C406054-73F8-426E-9DF0-C0F5FF1CDBCB}" type="pres">
      <dgm:prSet presAssocID="{C81A1570-9AD0-49FF-9E47-E41DF7985D7D}" presName="node" presStyleLbl="node1" presStyleIdx="2" presStyleCnt="3">
        <dgm:presLayoutVars>
          <dgm:bulletEnabled val="1"/>
        </dgm:presLayoutVars>
      </dgm:prSet>
      <dgm:spPr/>
    </dgm:pt>
    <dgm:pt modelId="{C0E39338-265B-4050-9C0E-C8C10EF6406F}" type="pres">
      <dgm:prSet presAssocID="{C81A1570-9AD0-49FF-9E47-E41DF7985D7D}" presName="spNode" presStyleCnt="0"/>
      <dgm:spPr/>
    </dgm:pt>
    <dgm:pt modelId="{10119070-AF08-46CF-92B9-AD49F381BC0D}" type="pres">
      <dgm:prSet presAssocID="{B663B13B-7226-4C4D-8F95-7859BFAB449F}" presName="sibTrans" presStyleLbl="sibTrans1D1" presStyleIdx="2" presStyleCnt="3"/>
      <dgm:spPr/>
    </dgm:pt>
  </dgm:ptLst>
  <dgm:cxnLst>
    <dgm:cxn modelId="{431E3917-CDFA-4007-826E-4BBE779AA1AF}" type="presOf" srcId="{B7BF1313-1AC5-4457-9778-D9436063BE14}" destId="{0182C770-EFA6-4122-A9AD-A2D2533B9843}" srcOrd="0" destOrd="0" presId="urn:microsoft.com/office/officeart/2005/8/layout/cycle5"/>
    <dgm:cxn modelId="{578D2221-B6A1-44BF-B780-E4A2DBEB606A}" srcId="{B7BF1313-1AC5-4457-9778-D9436063BE14}" destId="{63F233BB-1078-48B1-BE1D-DC30428C569C}" srcOrd="1" destOrd="0" parTransId="{C78A6867-A906-48DF-A766-6665FCAC23A6}" sibTransId="{B8E132A2-2540-4554-B190-C157885397B3}"/>
    <dgm:cxn modelId="{65BDE539-E798-42C0-A196-4DEC0E01A972}" type="presOf" srcId="{63F233BB-1078-48B1-BE1D-DC30428C569C}" destId="{A051F12A-532E-4C47-9879-76AC283D2A33}" srcOrd="0" destOrd="0" presId="urn:microsoft.com/office/officeart/2005/8/layout/cycle5"/>
    <dgm:cxn modelId="{5D1F115B-0E64-4A0F-96F8-AA7B755A207A}" srcId="{B7BF1313-1AC5-4457-9778-D9436063BE14}" destId="{8A97A749-8E7C-4A5B-983A-175DAE3D056D}" srcOrd="0" destOrd="0" parTransId="{89F870A1-3908-4957-A116-5E23CC61B2D2}" sibTransId="{6C9DFB42-50E8-47B4-A2EC-D127656671CC}"/>
    <dgm:cxn modelId="{4F38A564-92CE-4527-BABE-CF0F230C2AAE}" type="presOf" srcId="{C81A1570-9AD0-49FF-9E47-E41DF7985D7D}" destId="{4C406054-73F8-426E-9DF0-C0F5FF1CDBCB}" srcOrd="0" destOrd="0" presId="urn:microsoft.com/office/officeart/2005/8/layout/cycle5"/>
    <dgm:cxn modelId="{8C234F4A-F77A-420F-9331-B87A7F8D304E}" type="presOf" srcId="{B8E132A2-2540-4554-B190-C157885397B3}" destId="{C188A44A-C8BC-49E5-8332-6889A8F9C3F0}" srcOrd="0" destOrd="0" presId="urn:microsoft.com/office/officeart/2005/8/layout/cycle5"/>
    <dgm:cxn modelId="{74F5774F-E34C-48EE-94A7-257965E9ED2E}" type="presOf" srcId="{B663B13B-7226-4C4D-8F95-7859BFAB449F}" destId="{10119070-AF08-46CF-92B9-AD49F381BC0D}" srcOrd="0" destOrd="0" presId="urn:microsoft.com/office/officeart/2005/8/layout/cycle5"/>
    <dgm:cxn modelId="{23EE988B-FFCD-4D4F-921F-AEC1A2172B18}" type="presOf" srcId="{6C9DFB42-50E8-47B4-A2EC-D127656671CC}" destId="{65617519-92B2-49D2-999F-8B3C00B3D130}" srcOrd="0" destOrd="0" presId="urn:microsoft.com/office/officeart/2005/8/layout/cycle5"/>
    <dgm:cxn modelId="{B948DAC7-68C1-445F-A275-F5C36A7C18FE}" type="presOf" srcId="{8A97A749-8E7C-4A5B-983A-175DAE3D056D}" destId="{0E56ECF9-6A76-4AFE-A745-A1AEEB86002E}" srcOrd="0" destOrd="0" presId="urn:microsoft.com/office/officeart/2005/8/layout/cycle5"/>
    <dgm:cxn modelId="{ACCEB9CB-959E-414A-ABFC-932F3E44BEC9}" srcId="{B7BF1313-1AC5-4457-9778-D9436063BE14}" destId="{C81A1570-9AD0-49FF-9E47-E41DF7985D7D}" srcOrd="2" destOrd="0" parTransId="{26A81FDB-7A20-4085-BE91-858DC850A76C}" sibTransId="{B663B13B-7226-4C4D-8F95-7859BFAB449F}"/>
    <dgm:cxn modelId="{756FA1EE-3D8C-4B49-8C2B-BF1A53EFC336}" type="presParOf" srcId="{0182C770-EFA6-4122-A9AD-A2D2533B9843}" destId="{0E56ECF9-6A76-4AFE-A745-A1AEEB86002E}" srcOrd="0" destOrd="0" presId="urn:microsoft.com/office/officeart/2005/8/layout/cycle5"/>
    <dgm:cxn modelId="{B485BB87-BF3E-4CDE-A47F-9209FB841F17}" type="presParOf" srcId="{0182C770-EFA6-4122-A9AD-A2D2533B9843}" destId="{239D17B9-6339-45D5-B1A3-11FB33617A65}" srcOrd="1" destOrd="0" presId="urn:microsoft.com/office/officeart/2005/8/layout/cycle5"/>
    <dgm:cxn modelId="{CC9C141B-2093-4373-BCC2-5533E6BD58B0}" type="presParOf" srcId="{0182C770-EFA6-4122-A9AD-A2D2533B9843}" destId="{65617519-92B2-49D2-999F-8B3C00B3D130}" srcOrd="2" destOrd="0" presId="urn:microsoft.com/office/officeart/2005/8/layout/cycle5"/>
    <dgm:cxn modelId="{31B4EFFC-3723-4DE2-9686-0C7029E8025E}" type="presParOf" srcId="{0182C770-EFA6-4122-A9AD-A2D2533B9843}" destId="{A051F12A-532E-4C47-9879-76AC283D2A33}" srcOrd="3" destOrd="0" presId="urn:microsoft.com/office/officeart/2005/8/layout/cycle5"/>
    <dgm:cxn modelId="{485E1B9E-C31F-4ABB-8609-221C6F399002}" type="presParOf" srcId="{0182C770-EFA6-4122-A9AD-A2D2533B9843}" destId="{6D343C20-D4DE-48E1-957A-38CBED000A78}" srcOrd="4" destOrd="0" presId="urn:microsoft.com/office/officeart/2005/8/layout/cycle5"/>
    <dgm:cxn modelId="{36048639-9E5B-46DE-8FA4-2799E8177A0B}" type="presParOf" srcId="{0182C770-EFA6-4122-A9AD-A2D2533B9843}" destId="{C188A44A-C8BC-49E5-8332-6889A8F9C3F0}" srcOrd="5" destOrd="0" presId="urn:microsoft.com/office/officeart/2005/8/layout/cycle5"/>
    <dgm:cxn modelId="{A89FF0EB-DFE8-4B03-BBB0-9394D4454C16}" type="presParOf" srcId="{0182C770-EFA6-4122-A9AD-A2D2533B9843}" destId="{4C406054-73F8-426E-9DF0-C0F5FF1CDBCB}" srcOrd="6" destOrd="0" presId="urn:microsoft.com/office/officeart/2005/8/layout/cycle5"/>
    <dgm:cxn modelId="{6F84C7BF-FFE6-43FB-8717-75C87A9F7DAD}" type="presParOf" srcId="{0182C770-EFA6-4122-A9AD-A2D2533B9843}" destId="{C0E39338-265B-4050-9C0E-C8C10EF6406F}" srcOrd="7" destOrd="0" presId="urn:microsoft.com/office/officeart/2005/8/layout/cycle5"/>
    <dgm:cxn modelId="{A34128ED-78B6-44E0-BA42-83268663B742}" type="presParOf" srcId="{0182C770-EFA6-4122-A9AD-A2D2533B9843}" destId="{10119070-AF08-46CF-92B9-AD49F381BC0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pt-PT" b="1" i="0"/>
            <a:t>Risks </a:t>
          </a:r>
          <a:endParaRPr lang="en-GB" b="1"/>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pt-PT" b="1" i="0"/>
            <a:t>Prevention &amp; mitigation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5143E279-8F83-44CD-902C-14D69A665CD3}">
      <dgm:prSet/>
      <dgm:spPr/>
      <dgm:t>
        <a:bodyPr/>
        <a:lstStyle/>
        <a:p>
          <a:r>
            <a:rPr lang="en-GB" b="1" i="0"/>
            <a:t>Legal obstacles </a:t>
          </a:r>
          <a:r>
            <a:rPr lang="en-GB" i="0"/>
            <a:t>restricting access to information</a:t>
          </a:r>
          <a:endParaRPr lang="en-NL" i="0"/>
        </a:p>
      </dgm:t>
    </dgm:pt>
    <dgm:pt modelId="{31CBE405-3E9C-4590-B8FE-52CA196CA0E1}" type="parTrans" cxnId="{F1743175-E691-4DA0-89E9-82BB23F87ADB}">
      <dgm:prSet/>
      <dgm:spPr/>
      <dgm:t>
        <a:bodyPr/>
        <a:lstStyle/>
        <a:p>
          <a:endParaRPr lang="en-NL"/>
        </a:p>
      </dgm:t>
    </dgm:pt>
    <dgm:pt modelId="{93314A7F-5D43-4983-A6D1-454015BB6898}" type="sibTrans" cxnId="{F1743175-E691-4DA0-89E9-82BB23F87ADB}">
      <dgm:prSet/>
      <dgm:spPr/>
      <dgm:t>
        <a:bodyPr/>
        <a:lstStyle/>
        <a:p>
          <a:endParaRPr lang="en-NL"/>
        </a:p>
      </dgm:t>
    </dgm:pt>
    <dgm:pt modelId="{26F5C1DA-74B9-49C7-8DB8-647BDB00002B}">
      <dgm:prSet/>
      <dgm:spPr/>
      <dgm:t>
        <a:bodyPr/>
        <a:lstStyle/>
        <a:p>
          <a:r>
            <a:rPr lang="en-GB" b="1" i="0" dirty="0"/>
            <a:t>Suppliers</a:t>
          </a:r>
          <a:r>
            <a:rPr lang="en-GB" i="0" dirty="0"/>
            <a:t> and private sector reluctant to engage</a:t>
          </a:r>
          <a:endParaRPr lang="en-NL" i="0" dirty="0"/>
        </a:p>
      </dgm:t>
    </dgm:pt>
    <dgm:pt modelId="{3403A20E-8CCF-4C17-9B36-54EE05632FEF}" type="parTrans" cxnId="{DCDCB941-A6A7-4A6A-BDD4-D1A126D0AAE2}">
      <dgm:prSet/>
      <dgm:spPr/>
      <dgm:t>
        <a:bodyPr/>
        <a:lstStyle/>
        <a:p>
          <a:endParaRPr lang="en-NL"/>
        </a:p>
      </dgm:t>
    </dgm:pt>
    <dgm:pt modelId="{9AFF051B-DF01-42F7-8E69-C2C9AB75ABAD}" type="sibTrans" cxnId="{DCDCB941-A6A7-4A6A-BDD4-D1A126D0AAE2}">
      <dgm:prSet/>
      <dgm:spPr/>
      <dgm:t>
        <a:bodyPr/>
        <a:lstStyle/>
        <a:p>
          <a:endParaRPr lang="en-NL"/>
        </a:p>
      </dgm:t>
    </dgm:pt>
    <dgm:pt modelId="{A439D5E0-160E-4C4D-94D0-752339EB7374}">
      <dgm:prSet/>
      <dgm:spPr/>
      <dgm:t>
        <a:bodyPr/>
        <a:lstStyle/>
        <a:p>
          <a:r>
            <a:rPr lang="en-GB" b="1" i="0"/>
            <a:t>Adequate legislative </a:t>
          </a:r>
          <a:r>
            <a:rPr lang="en-GB" b="0" i="0"/>
            <a:t>mapping and adapting the drafting of the pact </a:t>
          </a:r>
          <a:endParaRPr lang="en-NL" b="0" i="0"/>
        </a:p>
      </dgm:t>
    </dgm:pt>
    <dgm:pt modelId="{27F1B378-1FF8-4364-A48A-57FA7233B28D}" type="parTrans" cxnId="{F35DB8B1-2E47-443D-87F3-2E93464F327F}">
      <dgm:prSet/>
      <dgm:spPr/>
      <dgm:t>
        <a:bodyPr/>
        <a:lstStyle/>
        <a:p>
          <a:endParaRPr lang="en-NL"/>
        </a:p>
      </dgm:t>
    </dgm:pt>
    <dgm:pt modelId="{EBC8D9BA-0EDB-4F4C-98F3-B1711E7D31A0}" type="sibTrans" cxnId="{F35DB8B1-2E47-443D-87F3-2E93464F327F}">
      <dgm:prSet/>
      <dgm:spPr/>
      <dgm:t>
        <a:bodyPr/>
        <a:lstStyle/>
        <a:p>
          <a:endParaRPr lang="en-NL"/>
        </a:p>
      </dgm:t>
    </dgm:pt>
    <dgm:pt modelId="{DD4E1312-CD1E-42BB-8394-EE4E84062F8E}">
      <dgm:prSet/>
      <dgm:spPr/>
      <dgm:t>
        <a:bodyPr/>
        <a:lstStyle/>
        <a:p>
          <a:r>
            <a:rPr lang="en-GB" b="0" i="0" dirty="0"/>
            <a:t>Preparation of a </a:t>
          </a:r>
          <a:r>
            <a:rPr lang="en-GB" b="1" i="0" dirty="0"/>
            <a:t>solid communication strategy </a:t>
          </a:r>
          <a:endParaRPr lang="en-NL" b="0" i="0" dirty="0"/>
        </a:p>
      </dgm:t>
    </dgm:pt>
    <dgm:pt modelId="{50F15459-31BD-4CF4-B84E-02CCAAEF10E2}" type="parTrans" cxnId="{14941349-28AC-4C88-87F7-EFECBFD62983}">
      <dgm:prSet/>
      <dgm:spPr/>
      <dgm:t>
        <a:bodyPr/>
        <a:lstStyle/>
        <a:p>
          <a:endParaRPr lang="en-NL"/>
        </a:p>
      </dgm:t>
    </dgm:pt>
    <dgm:pt modelId="{AB13E4B4-0FD2-4C6D-8B6B-37F756F09CC3}" type="sibTrans" cxnId="{14941349-28AC-4C88-87F7-EFECBFD62983}">
      <dgm:prSet/>
      <dgm:spPr/>
      <dgm:t>
        <a:bodyPr/>
        <a:lstStyle/>
        <a:p>
          <a:endParaRPr lang="en-NL"/>
        </a:p>
      </dgm:t>
    </dgm:pt>
    <dgm:pt modelId="{02A0968D-E96E-4D6A-AE5C-948522FD99B7}">
      <dgm:prSet/>
      <dgm:spPr/>
      <dgm:t>
        <a:bodyPr/>
        <a:lstStyle/>
        <a:p>
          <a:r>
            <a:rPr lang="en-GB" b="1" i="0"/>
            <a:t>Adequate consultation</a:t>
          </a:r>
          <a:r>
            <a:rPr lang="en-GB" b="0" i="0"/>
            <a:t> &amp; engagement</a:t>
          </a:r>
          <a:endParaRPr lang="en-NL" b="0" i="0"/>
        </a:p>
      </dgm:t>
    </dgm:pt>
    <dgm:pt modelId="{F852499D-81F2-4262-8974-4784FAC2A2A9}" type="parTrans" cxnId="{DF5FDBBB-0C44-44E0-A8CB-A8FD8CF71F90}">
      <dgm:prSet/>
      <dgm:spPr/>
      <dgm:t>
        <a:bodyPr/>
        <a:lstStyle/>
        <a:p>
          <a:endParaRPr lang="en-NL"/>
        </a:p>
      </dgm:t>
    </dgm:pt>
    <dgm:pt modelId="{34B22D5D-04AF-45C7-BEAA-8C765AB8113F}" type="sibTrans" cxnId="{DF5FDBBB-0C44-44E0-A8CB-A8FD8CF71F90}">
      <dgm:prSet/>
      <dgm:spPr/>
      <dgm:t>
        <a:bodyPr/>
        <a:lstStyle/>
        <a:p>
          <a:endParaRPr lang="en-NL"/>
        </a:p>
      </dgm:t>
    </dgm:pt>
    <dgm:pt modelId="{FF68F115-AED6-419B-AD9F-45478CF52276}">
      <dgm:prSet/>
      <dgm:spPr/>
      <dgm:t>
        <a:bodyPr/>
        <a:lstStyle/>
        <a:p>
          <a:r>
            <a:rPr lang="en-GB" b="1" i="0" dirty="0"/>
            <a:t>Reputational</a:t>
          </a:r>
          <a:r>
            <a:rPr lang="en-GB" i="0" dirty="0"/>
            <a:t> risks when the public doubts the pact and the role of the monitor</a:t>
          </a:r>
          <a:endParaRPr lang="en-NL" i="0" dirty="0"/>
        </a:p>
      </dgm:t>
    </dgm:pt>
    <dgm:pt modelId="{2B5E9691-7B81-4D52-9DCA-E416B1E13E41}" type="parTrans" cxnId="{4B6C7888-A35C-4953-B66C-D55680881CC5}">
      <dgm:prSet/>
      <dgm:spPr/>
      <dgm:t>
        <a:bodyPr/>
        <a:lstStyle/>
        <a:p>
          <a:endParaRPr lang="en-GB"/>
        </a:p>
      </dgm:t>
    </dgm:pt>
    <dgm:pt modelId="{F02916CF-DD12-4DF7-8264-CE7B47295621}" type="sibTrans" cxnId="{4B6C7888-A35C-4953-B66C-D55680881CC5}">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81297B04-95C4-45DA-9E12-0447E3C4176F}" type="presOf" srcId="{FF68F115-AED6-419B-AD9F-45478CF52276}" destId="{E627AE1B-7042-40BD-9801-6D11F739C0C0}" srcOrd="0" destOrd="1"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1CD6ED21-2AF9-465E-83F7-77DBA008927C}" type="presOf" srcId="{C1144EDB-CE0D-4B1A-930C-DBF9666C5A91}" destId="{EA0191FB-5268-44FC-BB66-3A68AF423C67}" srcOrd="0" destOrd="0" presId="urn:microsoft.com/office/officeart/2005/8/layout/hList1"/>
    <dgm:cxn modelId="{090DFD2B-D2A8-4A65-9D9A-4F9719A4F9E1}" type="presOf" srcId="{26F5C1DA-74B9-49C7-8DB8-647BDB00002B}"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DCDCB941-A6A7-4A6A-BDD4-D1A126D0AAE2}" srcId="{C1144EDB-CE0D-4B1A-930C-DBF9666C5A91}" destId="{26F5C1DA-74B9-49C7-8DB8-647BDB00002B}" srcOrd="2" destOrd="0" parTransId="{3403A20E-8CCF-4C17-9B36-54EE05632FEF}" sibTransId="{9AFF051B-DF01-42F7-8E69-C2C9AB75ABAD}"/>
    <dgm:cxn modelId="{14941349-28AC-4C88-87F7-EFECBFD62983}" srcId="{CDF62586-C7A9-492C-A5C9-4598ACB190C9}" destId="{DD4E1312-CD1E-42BB-8394-EE4E84062F8E}" srcOrd="1" destOrd="0" parTransId="{50F15459-31BD-4CF4-B84E-02CCAAEF10E2}" sibTransId="{AB13E4B4-0FD2-4C6D-8B6B-37F756F09CC3}"/>
    <dgm:cxn modelId="{F1743175-E691-4DA0-89E9-82BB23F87ADB}" srcId="{C1144EDB-CE0D-4B1A-930C-DBF9666C5A91}" destId="{5143E279-8F83-44CD-902C-14D69A665CD3}" srcOrd="0" destOrd="0" parTransId="{31CBE405-3E9C-4590-B8FE-52CA196CA0E1}" sibTransId="{93314A7F-5D43-4983-A6D1-454015BB6898}"/>
    <dgm:cxn modelId="{0E4ABA83-527F-48F9-99F2-E83D2981D575}" type="presOf" srcId="{5143E279-8F83-44CD-902C-14D69A665CD3}" destId="{E627AE1B-7042-40BD-9801-6D11F739C0C0}" srcOrd="0" destOrd="0" presId="urn:microsoft.com/office/officeart/2005/8/layout/hList1"/>
    <dgm:cxn modelId="{4B6C7888-A35C-4953-B66C-D55680881CC5}" srcId="{C1144EDB-CE0D-4B1A-930C-DBF9666C5A91}" destId="{FF68F115-AED6-419B-AD9F-45478CF52276}" srcOrd="1" destOrd="0" parTransId="{2B5E9691-7B81-4D52-9DCA-E416B1E13E41}" sibTransId="{F02916CF-DD12-4DF7-8264-CE7B47295621}"/>
    <dgm:cxn modelId="{D6C11D97-CBEB-42B4-9FEE-52F8A6555B80}" type="presOf" srcId="{A439D5E0-160E-4C4D-94D0-752339EB7374}" destId="{E313BC2B-E703-459D-BD14-FBB92C645FF3}" srcOrd="0" destOrd="0" presId="urn:microsoft.com/office/officeart/2005/8/layout/hList1"/>
    <dgm:cxn modelId="{25CC899D-FCDB-4B4F-8CF1-00572316A6A3}" type="presOf" srcId="{DD4E1312-CD1E-42BB-8394-EE4E84062F8E}" destId="{E313BC2B-E703-459D-BD14-FBB92C645FF3}" srcOrd="0" destOrd="1" presId="urn:microsoft.com/office/officeart/2005/8/layout/hList1"/>
    <dgm:cxn modelId="{F35DB8B1-2E47-443D-87F3-2E93464F327F}" srcId="{CDF62586-C7A9-492C-A5C9-4598ACB190C9}" destId="{A439D5E0-160E-4C4D-94D0-752339EB7374}" srcOrd="0" destOrd="0" parTransId="{27F1B378-1FF8-4364-A48A-57FA7233B28D}" sibTransId="{EBC8D9BA-0EDB-4F4C-98F3-B1711E7D31A0}"/>
    <dgm:cxn modelId="{DF5FDBBB-0C44-44E0-A8CB-A8FD8CF71F90}" srcId="{CDF62586-C7A9-492C-A5C9-4598ACB190C9}" destId="{02A0968D-E96E-4D6A-AE5C-948522FD99B7}" srcOrd="2" destOrd="0" parTransId="{F852499D-81F2-4262-8974-4784FAC2A2A9}" sibTransId="{34B22D5D-04AF-45C7-BEAA-8C765AB8113F}"/>
    <dgm:cxn modelId="{ACDA01C6-1BE0-4AE0-9752-D227E23A5CBA}" type="presOf" srcId="{CDF62586-C7A9-492C-A5C9-4598ACB190C9}" destId="{4818327E-2F18-46D1-BE9C-0E53C219DA10}" srcOrd="0" destOrd="0" presId="urn:microsoft.com/office/officeart/2005/8/layout/hList1"/>
    <dgm:cxn modelId="{111679D9-8F18-4CA7-8744-28162E680BB1}" srcId="{9135E755-4C32-44A5-B219-FF60FBEA1412}" destId="{CDF62586-C7A9-492C-A5C9-4598ACB190C9}" srcOrd="1" destOrd="0" parTransId="{0C75A029-46E9-49FA-8E07-4E2A89E0EF98}" sibTransId="{82B7B325-DA31-4A4A-B273-85A239BBF555}"/>
    <dgm:cxn modelId="{F10E9DF7-7A7A-4963-B136-DA249D189958}" type="presOf" srcId="{02A0968D-E96E-4D6A-AE5C-948522FD99B7}" destId="{E313BC2B-E703-459D-BD14-FBB92C645FF3}" srcOrd="0" destOrd="2"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B71C4B-4A6C-4727-A6C4-8C8E04F9CF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8B2DAB24-E05C-4E4A-A6C6-1F88FB075D97}">
      <dgm:prSet/>
      <dgm:spPr>
        <a:solidFill>
          <a:srgbClr val="0F5494"/>
        </a:solidFill>
      </dgm:spPr>
      <dgm:t>
        <a:bodyPr/>
        <a:lstStyle/>
        <a:p>
          <a:r>
            <a:rPr lang="en-GB" b="1" i="0"/>
            <a:t>Public &amp; Corporate Pledges</a:t>
          </a:r>
          <a:endParaRPr lang="en-GB" b="1"/>
        </a:p>
      </dgm:t>
    </dgm:pt>
    <dgm:pt modelId="{3A102D54-6F4D-46DA-87B8-5459AB84BC1B}" type="parTrans" cxnId="{06585FB3-4E95-4054-9B76-D99A622EB527}">
      <dgm:prSet/>
      <dgm:spPr/>
      <dgm:t>
        <a:bodyPr/>
        <a:lstStyle/>
        <a:p>
          <a:endParaRPr lang="en-GB"/>
        </a:p>
      </dgm:t>
    </dgm:pt>
    <dgm:pt modelId="{88933CFE-AD1E-4104-B1FF-7FEFAA7E584F}" type="sibTrans" cxnId="{06585FB3-4E95-4054-9B76-D99A622EB527}">
      <dgm:prSet/>
      <dgm:spPr/>
      <dgm:t>
        <a:bodyPr/>
        <a:lstStyle/>
        <a:p>
          <a:endParaRPr lang="en-GB"/>
        </a:p>
      </dgm:t>
    </dgm:pt>
    <dgm:pt modelId="{579B0F98-66A0-45F6-A7DF-4EF424CBA9E0}">
      <dgm:prSet/>
      <dgm:spPr/>
      <dgm:t>
        <a:bodyPr/>
        <a:lstStyle/>
        <a:p>
          <a:r>
            <a:rPr lang="en-GB" b="0" i="0" dirty="0"/>
            <a:t>Refrain from corruption and report</a:t>
          </a:r>
          <a:endParaRPr lang="en-GB" b="1" dirty="0"/>
        </a:p>
      </dgm:t>
    </dgm:pt>
    <dgm:pt modelId="{48A6FDB3-5FB5-4B47-9465-71BB2903F857}" type="parTrans" cxnId="{35D356CE-4E25-4A1B-A8B7-F2597E244B69}">
      <dgm:prSet/>
      <dgm:spPr/>
      <dgm:t>
        <a:bodyPr/>
        <a:lstStyle/>
        <a:p>
          <a:endParaRPr lang="en-GB"/>
        </a:p>
      </dgm:t>
    </dgm:pt>
    <dgm:pt modelId="{A2507D6A-231D-4168-A5FF-3A43536C0B00}" type="sibTrans" cxnId="{35D356CE-4E25-4A1B-A8B7-F2597E244B69}">
      <dgm:prSet/>
      <dgm:spPr/>
      <dgm:t>
        <a:bodyPr/>
        <a:lstStyle/>
        <a:p>
          <a:endParaRPr lang="en-GB"/>
        </a:p>
      </dgm:t>
    </dgm:pt>
    <dgm:pt modelId="{1C9ABBD4-1C46-46C7-8E89-04A88CF20DA7}">
      <dgm:prSet/>
      <dgm:spPr>
        <a:solidFill>
          <a:srgbClr val="0F5494"/>
        </a:solidFill>
      </dgm:spPr>
      <dgm:t>
        <a:bodyPr/>
        <a:lstStyle/>
        <a:p>
          <a:r>
            <a:rPr lang="en-GB" b="1" i="0"/>
            <a:t> Monitoring</a:t>
          </a:r>
          <a:endParaRPr lang="en-GB" b="1"/>
        </a:p>
      </dgm:t>
    </dgm:pt>
    <dgm:pt modelId="{CA247BA9-28EC-4DB1-9092-5B2A62682E09}" type="parTrans" cxnId="{61F36CBA-2FEF-4AB7-8249-556B3CA1928A}">
      <dgm:prSet/>
      <dgm:spPr/>
      <dgm:t>
        <a:bodyPr/>
        <a:lstStyle/>
        <a:p>
          <a:endParaRPr lang="en-GB"/>
        </a:p>
      </dgm:t>
    </dgm:pt>
    <dgm:pt modelId="{141FE982-1009-4E93-9BF3-3274F2D927AD}" type="sibTrans" cxnId="{61F36CBA-2FEF-4AB7-8249-556B3CA1928A}">
      <dgm:prSet/>
      <dgm:spPr/>
      <dgm:t>
        <a:bodyPr/>
        <a:lstStyle/>
        <a:p>
          <a:endParaRPr lang="en-GB"/>
        </a:p>
      </dgm:t>
    </dgm:pt>
    <dgm:pt modelId="{80EEDB9E-DEF1-45D5-A0D3-BE992B0CFFFC}">
      <dgm:prSet/>
      <dgm:spPr/>
      <dgm:t>
        <a:bodyPr/>
        <a:lstStyle/>
        <a:p>
          <a:r>
            <a:rPr lang="en-GB" i="0" dirty="0"/>
            <a:t>Agreement with the CSO monitor to </a:t>
          </a:r>
          <a:r>
            <a:rPr lang="en-GB" b="0" i="0" dirty="0"/>
            <a:t>review the contracting procedure</a:t>
          </a:r>
          <a:endParaRPr lang="en-GB" b="0" dirty="0"/>
        </a:p>
      </dgm:t>
    </dgm:pt>
    <dgm:pt modelId="{374F8D25-9FB4-48CD-8016-4FAACB84B5EA}" type="parTrans" cxnId="{BBBD6821-7F66-4D99-B59E-D3E59ABD8D11}">
      <dgm:prSet/>
      <dgm:spPr/>
      <dgm:t>
        <a:bodyPr/>
        <a:lstStyle/>
        <a:p>
          <a:endParaRPr lang="en-GB"/>
        </a:p>
      </dgm:t>
    </dgm:pt>
    <dgm:pt modelId="{FA5EEA5D-7860-4594-948A-52CF0A6BEB8C}" type="sibTrans" cxnId="{BBBD6821-7F66-4D99-B59E-D3E59ABD8D11}">
      <dgm:prSet/>
      <dgm:spPr/>
      <dgm:t>
        <a:bodyPr/>
        <a:lstStyle/>
        <a:p>
          <a:endParaRPr lang="en-GB"/>
        </a:p>
      </dgm:t>
    </dgm:pt>
    <dgm:pt modelId="{CD109D24-BD34-4F3E-88E9-621D389EE6C9}">
      <dgm:prSet/>
      <dgm:spPr>
        <a:solidFill>
          <a:srgbClr val="0F5494"/>
        </a:solidFill>
      </dgm:spPr>
      <dgm:t>
        <a:bodyPr/>
        <a:lstStyle/>
        <a:p>
          <a:r>
            <a:rPr lang="en-GB" b="1" i="0"/>
            <a:t>Additional features</a:t>
          </a:r>
          <a:endParaRPr lang="en-GB" b="1"/>
        </a:p>
      </dgm:t>
    </dgm:pt>
    <dgm:pt modelId="{92D38D30-9241-40B1-855D-4D45D7B2B47D}" type="parTrans" cxnId="{8314F0D5-76A5-4C8E-A696-CAA870E8A5DC}">
      <dgm:prSet/>
      <dgm:spPr/>
      <dgm:t>
        <a:bodyPr/>
        <a:lstStyle/>
        <a:p>
          <a:endParaRPr lang="en-GB"/>
        </a:p>
      </dgm:t>
    </dgm:pt>
    <dgm:pt modelId="{562C7931-72EF-477A-82AC-2E3FAF936FC9}" type="sibTrans" cxnId="{8314F0D5-76A5-4C8E-A696-CAA870E8A5DC}">
      <dgm:prSet/>
      <dgm:spPr/>
      <dgm:t>
        <a:bodyPr/>
        <a:lstStyle/>
        <a:p>
          <a:endParaRPr lang="en-GB"/>
        </a:p>
      </dgm:t>
    </dgm:pt>
    <dgm:pt modelId="{049C078C-856D-4975-AC38-F56EB99690AA}">
      <dgm:prSet/>
      <dgm:spPr/>
      <dgm:t>
        <a:bodyPr/>
        <a:lstStyle/>
        <a:p>
          <a:r>
            <a:rPr lang="en-GB" b="0" i="0" dirty="0"/>
            <a:t>Complaint mechanisms</a:t>
          </a:r>
          <a:endParaRPr lang="en-GB" b="0" dirty="0"/>
        </a:p>
      </dgm:t>
    </dgm:pt>
    <dgm:pt modelId="{6A000648-5C52-48A4-8D78-4BFA53E19B52}" type="parTrans" cxnId="{F4FCB0A5-95AD-4C9F-84C6-D084C2009E99}">
      <dgm:prSet/>
      <dgm:spPr/>
      <dgm:t>
        <a:bodyPr/>
        <a:lstStyle/>
        <a:p>
          <a:endParaRPr lang="en-GB"/>
        </a:p>
      </dgm:t>
    </dgm:pt>
    <dgm:pt modelId="{1D68A5C5-C41D-47DE-9E42-5AF98116077C}" type="sibTrans" cxnId="{F4FCB0A5-95AD-4C9F-84C6-D084C2009E99}">
      <dgm:prSet/>
      <dgm:spPr/>
      <dgm:t>
        <a:bodyPr/>
        <a:lstStyle/>
        <a:p>
          <a:endParaRPr lang="en-GB"/>
        </a:p>
      </dgm:t>
    </dgm:pt>
    <dgm:pt modelId="{51A500F3-FD50-48E6-A628-F43C2A39ADB5}">
      <dgm:prSet/>
      <dgm:spPr/>
      <dgm:t>
        <a:bodyPr/>
        <a:lstStyle/>
        <a:p>
          <a:r>
            <a:rPr lang="en-GB" b="0" i="0" dirty="0"/>
            <a:t>Arbitration/dispute resolution</a:t>
          </a:r>
          <a:endParaRPr lang="en-GB" b="0" dirty="0"/>
        </a:p>
      </dgm:t>
    </dgm:pt>
    <dgm:pt modelId="{97318A24-E073-4FF1-A405-977E7E3A69CB}" type="parTrans" cxnId="{E4AB661F-B66D-48A6-BE49-D0822FCC00C0}">
      <dgm:prSet/>
      <dgm:spPr/>
      <dgm:t>
        <a:bodyPr/>
        <a:lstStyle/>
        <a:p>
          <a:endParaRPr lang="en-GB"/>
        </a:p>
      </dgm:t>
    </dgm:pt>
    <dgm:pt modelId="{6EDD4897-28ED-48BD-89EE-0CA535CCB65C}" type="sibTrans" cxnId="{E4AB661F-B66D-48A6-BE49-D0822FCC00C0}">
      <dgm:prSet/>
      <dgm:spPr/>
      <dgm:t>
        <a:bodyPr/>
        <a:lstStyle/>
        <a:p>
          <a:endParaRPr lang="en-GB"/>
        </a:p>
      </dgm:t>
    </dgm:pt>
    <dgm:pt modelId="{DD318151-D96A-46D8-811B-33EBB8DCE506}">
      <dgm:prSet/>
      <dgm:spPr/>
      <dgm:t>
        <a:bodyPr/>
        <a:lstStyle/>
        <a:p>
          <a:r>
            <a:rPr lang="en-GB" b="0" i="0"/>
            <a:t>Sanctions </a:t>
          </a:r>
          <a:r>
            <a:rPr lang="en-GB" i="0" dirty="0"/>
            <a:t>for non-compliance and incentives rewarding good governance </a:t>
          </a:r>
          <a:endParaRPr lang="en-GB" dirty="0"/>
        </a:p>
      </dgm:t>
    </dgm:pt>
    <dgm:pt modelId="{AC9874CF-155F-4F8D-BBEF-2D1CD62819B0}" type="parTrans" cxnId="{A49BE384-B897-4F1E-B646-0FECFA540878}">
      <dgm:prSet/>
      <dgm:spPr/>
      <dgm:t>
        <a:bodyPr/>
        <a:lstStyle/>
        <a:p>
          <a:endParaRPr lang="en-GB"/>
        </a:p>
      </dgm:t>
    </dgm:pt>
    <dgm:pt modelId="{1FE29084-C775-445C-B609-12C6B271D204}" type="sibTrans" cxnId="{A49BE384-B897-4F1E-B646-0FECFA540878}">
      <dgm:prSet/>
      <dgm:spPr/>
      <dgm:t>
        <a:bodyPr/>
        <a:lstStyle/>
        <a:p>
          <a:endParaRPr lang="en-GB"/>
        </a:p>
      </dgm:t>
    </dgm:pt>
    <dgm:pt modelId="{44CF26B5-80DD-49D2-91B9-F3B87D3EAE95}">
      <dgm:prSet/>
      <dgm:spPr/>
      <dgm:t>
        <a:bodyPr/>
        <a:lstStyle/>
        <a:p>
          <a:r>
            <a:rPr lang="en-GB" b="0" i="0" dirty="0"/>
            <a:t>Disclose  information</a:t>
          </a:r>
          <a:endParaRPr lang="en-GB" b="1" dirty="0"/>
        </a:p>
      </dgm:t>
    </dgm:pt>
    <dgm:pt modelId="{D172B3A4-1347-449B-BCAA-459A4A75E0C8}" type="parTrans" cxnId="{D7657EE5-7180-4D55-A41F-10F6F2B574AE}">
      <dgm:prSet/>
      <dgm:spPr/>
      <dgm:t>
        <a:bodyPr/>
        <a:lstStyle/>
        <a:p>
          <a:endParaRPr lang="en-GB"/>
        </a:p>
      </dgm:t>
    </dgm:pt>
    <dgm:pt modelId="{414C2877-4394-4B08-BFF5-8238054FDF1E}" type="sibTrans" cxnId="{D7657EE5-7180-4D55-A41F-10F6F2B574AE}">
      <dgm:prSet/>
      <dgm:spPr/>
      <dgm:t>
        <a:bodyPr/>
        <a:lstStyle/>
        <a:p>
          <a:endParaRPr lang="en-GB"/>
        </a:p>
      </dgm:t>
    </dgm:pt>
    <dgm:pt modelId="{C502457D-277A-4E2B-979F-AEC4DAEB80ED}">
      <dgm:prSet/>
      <dgm:spPr/>
      <dgm:t>
        <a:bodyPr/>
        <a:lstStyle/>
        <a:p>
          <a:r>
            <a:rPr lang="en-GB" b="0" i="0" dirty="0"/>
            <a:t>Implement anti-corruption </a:t>
          </a:r>
          <a:r>
            <a:rPr lang="en-GB" i="0" dirty="0"/>
            <a:t>measures</a:t>
          </a:r>
          <a:endParaRPr lang="en-GB" b="1" dirty="0"/>
        </a:p>
      </dgm:t>
    </dgm:pt>
    <dgm:pt modelId="{E76534D3-C299-4980-8A2C-CB1970CAD71E}" type="parTrans" cxnId="{A1249EA7-36BA-40F7-B44E-8B697F14E02C}">
      <dgm:prSet/>
      <dgm:spPr/>
      <dgm:t>
        <a:bodyPr/>
        <a:lstStyle/>
        <a:p>
          <a:endParaRPr lang="en-GB"/>
        </a:p>
      </dgm:t>
    </dgm:pt>
    <dgm:pt modelId="{E4F3216D-B162-4439-9F32-428A0EF685F2}" type="sibTrans" cxnId="{A1249EA7-36BA-40F7-B44E-8B697F14E02C}">
      <dgm:prSet/>
      <dgm:spPr/>
      <dgm:t>
        <a:bodyPr/>
        <a:lstStyle/>
        <a:p>
          <a:endParaRPr lang="en-GB"/>
        </a:p>
      </dgm:t>
    </dgm:pt>
    <dgm:pt modelId="{BB1AC326-C470-4CF3-B938-854BE93C4171}">
      <dgm:prSet/>
      <dgm:spPr/>
      <dgm:t>
        <a:bodyPr/>
        <a:lstStyle/>
        <a:p>
          <a:r>
            <a:rPr lang="en-GB" b="0" i="0" dirty="0"/>
            <a:t>Follow regulatory compliance</a:t>
          </a:r>
          <a:endParaRPr lang="en-GB" b="1" dirty="0"/>
        </a:p>
      </dgm:t>
    </dgm:pt>
    <dgm:pt modelId="{5039EF9C-B7B9-4838-B20C-DA58001BE836}" type="parTrans" cxnId="{4FAA2E5C-E142-4A85-AC33-093C64F2E736}">
      <dgm:prSet/>
      <dgm:spPr/>
    </dgm:pt>
    <dgm:pt modelId="{35F917EC-1B0E-4525-AFF0-B8B8186B4CC1}" type="sibTrans" cxnId="{4FAA2E5C-E142-4A85-AC33-093C64F2E736}">
      <dgm:prSet/>
      <dgm:spPr/>
    </dgm:pt>
    <dgm:pt modelId="{F39B9DDF-6073-4E81-9633-27DE630B10C3}" type="pres">
      <dgm:prSet presAssocID="{47B71C4B-4A6C-4727-A6C4-8C8E04F9CF6D}" presName="Name0" presStyleCnt="0">
        <dgm:presLayoutVars>
          <dgm:dir/>
          <dgm:animLvl val="lvl"/>
          <dgm:resizeHandles val="exact"/>
        </dgm:presLayoutVars>
      </dgm:prSet>
      <dgm:spPr/>
    </dgm:pt>
    <dgm:pt modelId="{98561D33-7FE3-4C3F-A234-F9985D8AB092}" type="pres">
      <dgm:prSet presAssocID="{8B2DAB24-E05C-4E4A-A6C6-1F88FB075D97}" presName="composite" presStyleCnt="0"/>
      <dgm:spPr/>
    </dgm:pt>
    <dgm:pt modelId="{F154FD21-DA44-43AC-85F3-B426C4932685}" type="pres">
      <dgm:prSet presAssocID="{8B2DAB24-E05C-4E4A-A6C6-1F88FB075D97}" presName="parTx" presStyleLbl="alignNode1" presStyleIdx="0" presStyleCnt="3" custLinFactNeighborX="-462">
        <dgm:presLayoutVars>
          <dgm:chMax val="0"/>
          <dgm:chPref val="0"/>
          <dgm:bulletEnabled val="1"/>
        </dgm:presLayoutVars>
      </dgm:prSet>
      <dgm:spPr/>
    </dgm:pt>
    <dgm:pt modelId="{6C095F80-F3C6-488C-B3A3-A22ADAF8C17A}" type="pres">
      <dgm:prSet presAssocID="{8B2DAB24-E05C-4E4A-A6C6-1F88FB075D97}" presName="desTx" presStyleLbl="alignAccFollowNode1" presStyleIdx="0" presStyleCnt="3">
        <dgm:presLayoutVars>
          <dgm:bulletEnabled val="1"/>
        </dgm:presLayoutVars>
      </dgm:prSet>
      <dgm:spPr/>
    </dgm:pt>
    <dgm:pt modelId="{26345F83-7D1C-4FB7-BE99-A8A91B6C5A64}" type="pres">
      <dgm:prSet presAssocID="{88933CFE-AD1E-4104-B1FF-7FEFAA7E584F}" presName="space" presStyleCnt="0"/>
      <dgm:spPr/>
    </dgm:pt>
    <dgm:pt modelId="{00AE7D39-2219-4096-AA46-0344E20282AD}" type="pres">
      <dgm:prSet presAssocID="{1C9ABBD4-1C46-46C7-8E89-04A88CF20DA7}" presName="composite" presStyleCnt="0"/>
      <dgm:spPr/>
    </dgm:pt>
    <dgm:pt modelId="{81970DB9-9F93-4214-AB96-47CFC6CE91CB}" type="pres">
      <dgm:prSet presAssocID="{1C9ABBD4-1C46-46C7-8E89-04A88CF20DA7}" presName="parTx" presStyleLbl="alignNode1" presStyleIdx="1" presStyleCnt="3">
        <dgm:presLayoutVars>
          <dgm:chMax val="0"/>
          <dgm:chPref val="0"/>
          <dgm:bulletEnabled val="1"/>
        </dgm:presLayoutVars>
      </dgm:prSet>
      <dgm:spPr/>
    </dgm:pt>
    <dgm:pt modelId="{014A5B4B-36E3-45A8-9FC9-C76CAD496960}" type="pres">
      <dgm:prSet presAssocID="{1C9ABBD4-1C46-46C7-8E89-04A88CF20DA7}" presName="desTx" presStyleLbl="alignAccFollowNode1" presStyleIdx="1" presStyleCnt="3">
        <dgm:presLayoutVars>
          <dgm:bulletEnabled val="1"/>
        </dgm:presLayoutVars>
      </dgm:prSet>
      <dgm:spPr/>
    </dgm:pt>
    <dgm:pt modelId="{45E1D959-7E91-4E0F-8A6E-A76AC3BCF798}" type="pres">
      <dgm:prSet presAssocID="{141FE982-1009-4E93-9BF3-3274F2D927AD}" presName="space" presStyleCnt="0"/>
      <dgm:spPr/>
    </dgm:pt>
    <dgm:pt modelId="{8455206C-863D-40E2-95EB-77FEF7E2FB53}" type="pres">
      <dgm:prSet presAssocID="{CD109D24-BD34-4F3E-88E9-621D389EE6C9}" presName="composite" presStyleCnt="0"/>
      <dgm:spPr/>
    </dgm:pt>
    <dgm:pt modelId="{07EA8796-457B-4C84-A817-B9A9A002E2A8}" type="pres">
      <dgm:prSet presAssocID="{CD109D24-BD34-4F3E-88E9-621D389EE6C9}" presName="parTx" presStyleLbl="alignNode1" presStyleIdx="2" presStyleCnt="3">
        <dgm:presLayoutVars>
          <dgm:chMax val="0"/>
          <dgm:chPref val="0"/>
          <dgm:bulletEnabled val="1"/>
        </dgm:presLayoutVars>
      </dgm:prSet>
      <dgm:spPr/>
    </dgm:pt>
    <dgm:pt modelId="{CF47880A-DEE8-4C63-9209-74873306475D}" type="pres">
      <dgm:prSet presAssocID="{CD109D24-BD34-4F3E-88E9-621D389EE6C9}" presName="desTx" presStyleLbl="alignAccFollowNode1" presStyleIdx="2" presStyleCnt="3">
        <dgm:presLayoutVars>
          <dgm:bulletEnabled val="1"/>
        </dgm:presLayoutVars>
      </dgm:prSet>
      <dgm:spPr/>
    </dgm:pt>
  </dgm:ptLst>
  <dgm:cxnLst>
    <dgm:cxn modelId="{E4AB661F-B66D-48A6-BE49-D0822FCC00C0}" srcId="{CD109D24-BD34-4F3E-88E9-621D389EE6C9}" destId="{51A500F3-FD50-48E6-A628-F43C2A39ADB5}" srcOrd="1" destOrd="0" parTransId="{97318A24-E073-4FF1-A405-977E7E3A69CB}" sibTransId="{6EDD4897-28ED-48BD-89EE-0CA535CCB65C}"/>
    <dgm:cxn modelId="{BBBD6821-7F66-4D99-B59E-D3E59ABD8D11}" srcId="{1C9ABBD4-1C46-46C7-8E89-04A88CF20DA7}" destId="{80EEDB9E-DEF1-45D5-A0D3-BE992B0CFFFC}" srcOrd="0" destOrd="0" parTransId="{374F8D25-9FB4-48CD-8016-4FAACB84B5EA}" sibTransId="{FA5EEA5D-7860-4594-948A-52CF0A6BEB8C}"/>
    <dgm:cxn modelId="{F196C321-E049-41AC-9F05-FE0921C384B3}" type="presOf" srcId="{47B71C4B-4A6C-4727-A6C4-8C8E04F9CF6D}" destId="{F39B9DDF-6073-4E81-9633-27DE630B10C3}" srcOrd="0" destOrd="0" presId="urn:microsoft.com/office/officeart/2005/8/layout/hList1"/>
    <dgm:cxn modelId="{4FAA2E5C-E142-4A85-AC33-093C64F2E736}" srcId="{8B2DAB24-E05C-4E4A-A6C6-1F88FB075D97}" destId="{BB1AC326-C470-4CF3-B938-854BE93C4171}" srcOrd="1" destOrd="0" parTransId="{5039EF9C-B7B9-4838-B20C-DA58001BE836}" sibTransId="{35F917EC-1B0E-4525-AFF0-B8B8186B4CC1}"/>
    <dgm:cxn modelId="{7AB53561-99D9-4CF3-87C5-B1EAAA208FA7}" type="presOf" srcId="{1C9ABBD4-1C46-46C7-8E89-04A88CF20DA7}" destId="{81970DB9-9F93-4214-AB96-47CFC6CE91CB}" srcOrd="0" destOrd="0" presId="urn:microsoft.com/office/officeart/2005/8/layout/hList1"/>
    <dgm:cxn modelId="{C20FA353-8C33-4572-ADF8-2BFCC623C558}" type="presOf" srcId="{51A500F3-FD50-48E6-A628-F43C2A39ADB5}" destId="{CF47880A-DEE8-4C63-9209-74873306475D}" srcOrd="0" destOrd="1" presId="urn:microsoft.com/office/officeart/2005/8/layout/hList1"/>
    <dgm:cxn modelId="{D87DEF79-126E-4254-BF78-095F85009E2A}" type="presOf" srcId="{80EEDB9E-DEF1-45D5-A0D3-BE992B0CFFFC}" destId="{014A5B4B-36E3-45A8-9FC9-C76CAD496960}" srcOrd="0" destOrd="0" presId="urn:microsoft.com/office/officeart/2005/8/layout/hList1"/>
    <dgm:cxn modelId="{2CC37380-88EC-431A-B707-7702ABB8C712}" type="presOf" srcId="{BB1AC326-C470-4CF3-B938-854BE93C4171}" destId="{6C095F80-F3C6-488C-B3A3-A22ADAF8C17A}" srcOrd="0" destOrd="1" presId="urn:microsoft.com/office/officeart/2005/8/layout/hList1"/>
    <dgm:cxn modelId="{A49BE384-B897-4F1E-B646-0FECFA540878}" srcId="{CD109D24-BD34-4F3E-88E9-621D389EE6C9}" destId="{DD318151-D96A-46D8-811B-33EBB8DCE506}" srcOrd="2" destOrd="0" parTransId="{AC9874CF-155F-4F8D-BBEF-2D1CD62819B0}" sibTransId="{1FE29084-C775-445C-B609-12C6B271D204}"/>
    <dgm:cxn modelId="{3ABBAF8A-F175-4C3C-8F0C-D5C9E2F6E5E0}" type="presOf" srcId="{DD318151-D96A-46D8-811B-33EBB8DCE506}" destId="{CF47880A-DEE8-4C63-9209-74873306475D}" srcOrd="0" destOrd="2" presId="urn:microsoft.com/office/officeart/2005/8/layout/hList1"/>
    <dgm:cxn modelId="{F4FCB0A5-95AD-4C9F-84C6-D084C2009E99}" srcId="{CD109D24-BD34-4F3E-88E9-621D389EE6C9}" destId="{049C078C-856D-4975-AC38-F56EB99690AA}" srcOrd="0" destOrd="0" parTransId="{6A000648-5C52-48A4-8D78-4BFA53E19B52}" sibTransId="{1D68A5C5-C41D-47DE-9E42-5AF98116077C}"/>
    <dgm:cxn modelId="{A1249EA7-36BA-40F7-B44E-8B697F14E02C}" srcId="{8B2DAB24-E05C-4E4A-A6C6-1F88FB075D97}" destId="{C502457D-277A-4E2B-979F-AEC4DAEB80ED}" srcOrd="3" destOrd="0" parTransId="{E76534D3-C299-4980-8A2C-CB1970CAD71E}" sibTransId="{E4F3216D-B162-4439-9F32-428A0EF685F2}"/>
    <dgm:cxn modelId="{C95052AD-F813-44D8-81CD-2977065D8284}" type="presOf" srcId="{C502457D-277A-4E2B-979F-AEC4DAEB80ED}" destId="{6C095F80-F3C6-488C-B3A3-A22ADAF8C17A}" srcOrd="0" destOrd="3" presId="urn:microsoft.com/office/officeart/2005/8/layout/hList1"/>
    <dgm:cxn modelId="{894252AF-E69A-401C-8FB8-BFED07EFBF74}" type="presOf" srcId="{579B0F98-66A0-45F6-A7DF-4EF424CBA9E0}" destId="{6C095F80-F3C6-488C-B3A3-A22ADAF8C17A}" srcOrd="0" destOrd="0" presId="urn:microsoft.com/office/officeart/2005/8/layout/hList1"/>
    <dgm:cxn modelId="{06585FB3-4E95-4054-9B76-D99A622EB527}" srcId="{47B71C4B-4A6C-4727-A6C4-8C8E04F9CF6D}" destId="{8B2DAB24-E05C-4E4A-A6C6-1F88FB075D97}" srcOrd="0" destOrd="0" parTransId="{3A102D54-6F4D-46DA-87B8-5459AB84BC1B}" sibTransId="{88933CFE-AD1E-4104-B1FF-7FEFAA7E584F}"/>
    <dgm:cxn modelId="{61F36CBA-2FEF-4AB7-8249-556B3CA1928A}" srcId="{47B71C4B-4A6C-4727-A6C4-8C8E04F9CF6D}" destId="{1C9ABBD4-1C46-46C7-8E89-04A88CF20DA7}" srcOrd="1" destOrd="0" parTransId="{CA247BA9-28EC-4DB1-9092-5B2A62682E09}" sibTransId="{141FE982-1009-4E93-9BF3-3274F2D927AD}"/>
    <dgm:cxn modelId="{0520D3C1-03DF-4A57-AF69-B1A7DB28F238}" type="presOf" srcId="{CD109D24-BD34-4F3E-88E9-621D389EE6C9}" destId="{07EA8796-457B-4C84-A817-B9A9A002E2A8}" srcOrd="0" destOrd="0" presId="urn:microsoft.com/office/officeart/2005/8/layout/hList1"/>
    <dgm:cxn modelId="{BE26E9C7-A738-4786-822B-A1EEB4387F28}" type="presOf" srcId="{049C078C-856D-4975-AC38-F56EB99690AA}" destId="{CF47880A-DEE8-4C63-9209-74873306475D}" srcOrd="0" destOrd="0" presId="urn:microsoft.com/office/officeart/2005/8/layout/hList1"/>
    <dgm:cxn modelId="{35D356CE-4E25-4A1B-A8B7-F2597E244B69}" srcId="{8B2DAB24-E05C-4E4A-A6C6-1F88FB075D97}" destId="{579B0F98-66A0-45F6-A7DF-4EF424CBA9E0}" srcOrd="0" destOrd="0" parTransId="{48A6FDB3-5FB5-4B47-9465-71BB2903F857}" sibTransId="{A2507D6A-231D-4168-A5FF-3A43536C0B00}"/>
    <dgm:cxn modelId="{8314F0D5-76A5-4C8E-A696-CAA870E8A5DC}" srcId="{47B71C4B-4A6C-4727-A6C4-8C8E04F9CF6D}" destId="{CD109D24-BD34-4F3E-88E9-621D389EE6C9}" srcOrd="2" destOrd="0" parTransId="{92D38D30-9241-40B1-855D-4D45D7B2B47D}" sibTransId="{562C7931-72EF-477A-82AC-2E3FAF936FC9}"/>
    <dgm:cxn modelId="{1FD307E5-5E91-4988-8253-982227C5CAB1}" type="presOf" srcId="{44CF26B5-80DD-49D2-91B9-F3B87D3EAE95}" destId="{6C095F80-F3C6-488C-B3A3-A22ADAF8C17A}" srcOrd="0" destOrd="2" presId="urn:microsoft.com/office/officeart/2005/8/layout/hList1"/>
    <dgm:cxn modelId="{D7657EE5-7180-4D55-A41F-10F6F2B574AE}" srcId="{8B2DAB24-E05C-4E4A-A6C6-1F88FB075D97}" destId="{44CF26B5-80DD-49D2-91B9-F3B87D3EAE95}" srcOrd="2" destOrd="0" parTransId="{D172B3A4-1347-449B-BCAA-459A4A75E0C8}" sibTransId="{414C2877-4394-4B08-BFF5-8238054FDF1E}"/>
    <dgm:cxn modelId="{7BF9DBED-EC27-48FF-B10B-CC0E98FA999A}" type="presOf" srcId="{8B2DAB24-E05C-4E4A-A6C6-1F88FB075D97}" destId="{F154FD21-DA44-43AC-85F3-B426C4932685}" srcOrd="0" destOrd="0" presId="urn:microsoft.com/office/officeart/2005/8/layout/hList1"/>
    <dgm:cxn modelId="{03C01EFB-9751-4D49-990F-257AFB0314D6}" type="presParOf" srcId="{F39B9DDF-6073-4E81-9633-27DE630B10C3}" destId="{98561D33-7FE3-4C3F-A234-F9985D8AB092}" srcOrd="0" destOrd="0" presId="urn:microsoft.com/office/officeart/2005/8/layout/hList1"/>
    <dgm:cxn modelId="{047A82EF-72FA-418F-93E1-446E126B2FBF}" type="presParOf" srcId="{98561D33-7FE3-4C3F-A234-F9985D8AB092}" destId="{F154FD21-DA44-43AC-85F3-B426C4932685}" srcOrd="0" destOrd="0" presId="urn:microsoft.com/office/officeart/2005/8/layout/hList1"/>
    <dgm:cxn modelId="{A3B374DE-86B5-47AC-B923-C48671465051}" type="presParOf" srcId="{98561D33-7FE3-4C3F-A234-F9985D8AB092}" destId="{6C095F80-F3C6-488C-B3A3-A22ADAF8C17A}" srcOrd="1" destOrd="0" presId="urn:microsoft.com/office/officeart/2005/8/layout/hList1"/>
    <dgm:cxn modelId="{F56DCC8E-996C-4788-9298-6C6FE56B1CAB}" type="presParOf" srcId="{F39B9DDF-6073-4E81-9633-27DE630B10C3}" destId="{26345F83-7D1C-4FB7-BE99-A8A91B6C5A64}" srcOrd="1" destOrd="0" presId="urn:microsoft.com/office/officeart/2005/8/layout/hList1"/>
    <dgm:cxn modelId="{85D5F70C-6102-4271-AC9F-B0205682A667}" type="presParOf" srcId="{F39B9DDF-6073-4E81-9633-27DE630B10C3}" destId="{00AE7D39-2219-4096-AA46-0344E20282AD}" srcOrd="2" destOrd="0" presId="urn:microsoft.com/office/officeart/2005/8/layout/hList1"/>
    <dgm:cxn modelId="{7677510D-12A9-41C2-BD6C-534D64FA28D3}" type="presParOf" srcId="{00AE7D39-2219-4096-AA46-0344E20282AD}" destId="{81970DB9-9F93-4214-AB96-47CFC6CE91CB}" srcOrd="0" destOrd="0" presId="urn:microsoft.com/office/officeart/2005/8/layout/hList1"/>
    <dgm:cxn modelId="{F68E12AC-9290-477F-99B3-A8977A731A9F}" type="presParOf" srcId="{00AE7D39-2219-4096-AA46-0344E20282AD}" destId="{014A5B4B-36E3-45A8-9FC9-C76CAD496960}" srcOrd="1" destOrd="0" presId="urn:microsoft.com/office/officeart/2005/8/layout/hList1"/>
    <dgm:cxn modelId="{EBE8ADA9-CA09-4E2D-9958-8293BC4E6509}" type="presParOf" srcId="{F39B9DDF-6073-4E81-9633-27DE630B10C3}" destId="{45E1D959-7E91-4E0F-8A6E-A76AC3BCF798}" srcOrd="3" destOrd="0" presId="urn:microsoft.com/office/officeart/2005/8/layout/hList1"/>
    <dgm:cxn modelId="{0D4340DC-6CCF-4891-8099-81BBC5D9FE6C}" type="presParOf" srcId="{F39B9DDF-6073-4E81-9633-27DE630B10C3}" destId="{8455206C-863D-40E2-95EB-77FEF7E2FB53}" srcOrd="4" destOrd="0" presId="urn:microsoft.com/office/officeart/2005/8/layout/hList1"/>
    <dgm:cxn modelId="{140D7F51-4B90-4CE5-9D4E-D5690516D3D4}" type="presParOf" srcId="{8455206C-863D-40E2-95EB-77FEF7E2FB53}" destId="{07EA8796-457B-4C84-A817-B9A9A002E2A8}" srcOrd="0" destOrd="0" presId="urn:microsoft.com/office/officeart/2005/8/layout/hList1"/>
    <dgm:cxn modelId="{A77DC896-5DEF-43A0-9CED-429C3D4F6416}" type="presParOf" srcId="{8455206C-863D-40E2-95EB-77FEF7E2FB53}" destId="{CF47880A-DEE8-4C63-9209-74873306475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689B02-59BE-4333-BF9F-0B312AA30058}"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72072E97-B6BA-4D33-8850-AAB5FE8EAF48}">
      <dgm:prSet/>
      <dgm:spPr>
        <a:solidFill>
          <a:srgbClr val="388E3C"/>
        </a:solidFill>
      </dgm:spPr>
      <dgm:t>
        <a:bodyPr/>
        <a:lstStyle/>
        <a:p>
          <a:pPr algn="ctr"/>
          <a:r>
            <a:rPr lang="en-GB" dirty="0"/>
            <a:t>Prevention and early detection of irregularities</a:t>
          </a:r>
        </a:p>
      </dgm:t>
    </dgm:pt>
    <dgm:pt modelId="{CAA5AF0A-CC13-45BD-8A49-EF3FF67CF04B}" type="parTrans" cxnId="{A662A5D4-EB09-4905-A9F7-25A7BA5C489B}">
      <dgm:prSet/>
      <dgm:spPr/>
      <dgm:t>
        <a:bodyPr/>
        <a:lstStyle/>
        <a:p>
          <a:endParaRPr lang="en-GB"/>
        </a:p>
      </dgm:t>
    </dgm:pt>
    <dgm:pt modelId="{A83D2034-ADBB-44B8-BAF2-1A7DAB19C521}" type="sibTrans" cxnId="{A662A5D4-EB09-4905-A9F7-25A7BA5C489B}">
      <dgm:prSet/>
      <dgm:spPr>
        <a:ln>
          <a:solidFill>
            <a:srgbClr val="0F5494"/>
          </a:solidFill>
        </a:ln>
      </dgm:spPr>
      <dgm:t>
        <a:bodyPr/>
        <a:lstStyle/>
        <a:p>
          <a:endParaRPr lang="en-GB"/>
        </a:p>
      </dgm:t>
    </dgm:pt>
    <dgm:pt modelId="{EDF7AD85-567A-4988-AD38-F855F1F15144}">
      <dgm:prSet/>
      <dgm:spPr>
        <a:solidFill>
          <a:srgbClr val="FF0000"/>
        </a:solidFill>
      </dgm:spPr>
      <dgm:t>
        <a:bodyPr/>
        <a:lstStyle/>
        <a:p>
          <a:pPr algn="ctr"/>
          <a:r>
            <a:rPr lang="en-GB" dirty="0"/>
            <a:t>Transparency,  social accountability and systemic impacts </a:t>
          </a:r>
        </a:p>
      </dgm:t>
    </dgm:pt>
    <dgm:pt modelId="{1C17B32C-8E0A-46B0-8B70-F3D6229AA9F9}" type="parTrans" cxnId="{2FAE9C92-9F3D-4A50-9116-1B8B18AF4FA7}">
      <dgm:prSet/>
      <dgm:spPr/>
      <dgm:t>
        <a:bodyPr/>
        <a:lstStyle/>
        <a:p>
          <a:endParaRPr lang="en-GB"/>
        </a:p>
      </dgm:t>
    </dgm:pt>
    <dgm:pt modelId="{DA313077-65D4-4009-85CA-18536E7DF518}" type="sibTrans" cxnId="{2FAE9C92-9F3D-4A50-9116-1B8B18AF4FA7}">
      <dgm:prSet/>
      <dgm:spPr/>
      <dgm:t>
        <a:bodyPr/>
        <a:lstStyle/>
        <a:p>
          <a:endParaRPr lang="en-GB"/>
        </a:p>
      </dgm:t>
    </dgm:pt>
    <dgm:pt modelId="{13DCEEC5-F59F-476F-B65F-B1159B797A12}">
      <dgm:prSet/>
      <dgm:spPr>
        <a:solidFill>
          <a:srgbClr val="F57C00"/>
        </a:solidFill>
      </dgm:spPr>
      <dgm:t>
        <a:bodyPr/>
        <a:lstStyle/>
        <a:p>
          <a:r>
            <a:rPr lang="en-GB"/>
            <a:t>Improved quality of procurement procedures</a:t>
          </a:r>
        </a:p>
      </dgm:t>
    </dgm:pt>
    <dgm:pt modelId="{C640E736-CC89-4DE8-8E9F-2F8A648F490A}" type="parTrans" cxnId="{9BF44153-74B5-4438-8ED2-DBBE76E41869}">
      <dgm:prSet/>
      <dgm:spPr/>
      <dgm:t>
        <a:bodyPr/>
        <a:lstStyle/>
        <a:p>
          <a:endParaRPr lang="en-GB"/>
        </a:p>
      </dgm:t>
    </dgm:pt>
    <dgm:pt modelId="{A1C3B2A4-776F-4BBE-A58F-D8508C392A49}" type="sibTrans" cxnId="{9BF44153-74B5-4438-8ED2-DBBE76E41869}">
      <dgm:prSet/>
      <dgm:spPr>
        <a:ln>
          <a:solidFill>
            <a:srgbClr val="0F5494"/>
          </a:solidFill>
        </a:ln>
      </dgm:spPr>
      <dgm:t>
        <a:bodyPr/>
        <a:lstStyle/>
        <a:p>
          <a:endParaRPr lang="en-GB"/>
        </a:p>
      </dgm:t>
    </dgm:pt>
    <dgm:pt modelId="{9C4AABFD-BF54-44FB-9920-4CA43D4DFF0D}">
      <dgm:prSet/>
      <dgm:spPr>
        <a:solidFill>
          <a:srgbClr val="0288D1"/>
        </a:solidFill>
      </dgm:spPr>
      <dgm:t>
        <a:bodyPr/>
        <a:lstStyle/>
        <a:p>
          <a:pPr algn="ctr"/>
          <a:r>
            <a:rPr lang="en-GB"/>
            <a:t>Better timeliness of procurement</a:t>
          </a:r>
        </a:p>
      </dgm:t>
    </dgm:pt>
    <dgm:pt modelId="{1984E2BA-8E4C-4C49-B030-BD6E30DCC23D}" type="parTrans" cxnId="{FE6E87FB-1AF0-4949-8266-556B8E6C2BF6}">
      <dgm:prSet/>
      <dgm:spPr/>
      <dgm:t>
        <a:bodyPr/>
        <a:lstStyle/>
        <a:p>
          <a:endParaRPr lang="en-GB"/>
        </a:p>
      </dgm:t>
    </dgm:pt>
    <dgm:pt modelId="{C7C7D653-5B56-44A7-B2B7-BEB8EE9C2EB1}" type="sibTrans" cxnId="{FE6E87FB-1AF0-4949-8266-556B8E6C2BF6}">
      <dgm:prSet/>
      <dgm:spPr>
        <a:ln>
          <a:solidFill>
            <a:srgbClr val="0F5494"/>
          </a:solidFill>
        </a:ln>
      </dgm:spPr>
      <dgm:t>
        <a:bodyPr/>
        <a:lstStyle/>
        <a:p>
          <a:endParaRPr lang="en-GB"/>
        </a:p>
      </dgm:t>
    </dgm:pt>
    <dgm:pt modelId="{0752CA25-6F8D-4298-81EC-5E15AFCA9ACA}">
      <dgm:prSet/>
      <dgm:spPr>
        <a:solidFill>
          <a:srgbClr val="7030A0"/>
        </a:solidFill>
      </dgm:spPr>
      <dgm:t>
        <a:bodyPr/>
        <a:lstStyle/>
        <a:p>
          <a:pPr algn="ctr"/>
          <a:r>
            <a:rPr lang="en-GB" dirty="0"/>
            <a:t>Increased cost savings</a:t>
          </a:r>
        </a:p>
      </dgm:t>
    </dgm:pt>
    <dgm:pt modelId="{AF53D67E-DCED-446F-BD53-0248013D1A98}" type="parTrans" cxnId="{6ECFCAE3-2AD3-46EB-9335-4F18AF0E0005}">
      <dgm:prSet/>
      <dgm:spPr/>
      <dgm:t>
        <a:bodyPr/>
        <a:lstStyle/>
        <a:p>
          <a:endParaRPr lang="en-GB"/>
        </a:p>
      </dgm:t>
    </dgm:pt>
    <dgm:pt modelId="{36AFB771-097B-468F-9571-9178AE92C8E5}" type="sibTrans" cxnId="{6ECFCAE3-2AD3-46EB-9335-4F18AF0E0005}">
      <dgm:prSet/>
      <dgm:spPr>
        <a:ln>
          <a:solidFill>
            <a:srgbClr val="0F5494"/>
          </a:solidFill>
        </a:ln>
      </dgm:spPr>
      <dgm:t>
        <a:bodyPr/>
        <a:lstStyle/>
        <a:p>
          <a:endParaRPr lang="en-GB"/>
        </a:p>
      </dgm:t>
    </dgm:pt>
    <dgm:pt modelId="{B8643F14-4365-40E4-B27C-DD025CF5593D}">
      <dgm:prSet/>
      <dgm:spPr>
        <a:solidFill>
          <a:srgbClr val="00B0F0"/>
        </a:solidFill>
      </dgm:spPr>
      <dgm:t>
        <a:bodyPr/>
        <a:lstStyle/>
        <a:p>
          <a:pPr algn="ctr"/>
          <a:r>
            <a:rPr lang="en-GB" dirty="0"/>
            <a:t>Resolution of irregularities</a:t>
          </a:r>
        </a:p>
      </dgm:t>
    </dgm:pt>
    <dgm:pt modelId="{A7235B38-4AEC-4192-8EC9-7A38203455FA}" type="parTrans" cxnId="{280B5E9E-804B-43B8-A8D5-5AE06BE2D935}">
      <dgm:prSet/>
      <dgm:spPr/>
      <dgm:t>
        <a:bodyPr/>
        <a:lstStyle/>
        <a:p>
          <a:endParaRPr lang="en-GB"/>
        </a:p>
      </dgm:t>
    </dgm:pt>
    <dgm:pt modelId="{89A073C5-36B0-46CA-88CC-F407A4776D16}" type="sibTrans" cxnId="{280B5E9E-804B-43B8-A8D5-5AE06BE2D935}">
      <dgm:prSet/>
      <dgm:spPr>
        <a:ln>
          <a:solidFill>
            <a:srgbClr val="0F5494"/>
          </a:solidFill>
        </a:ln>
      </dgm:spPr>
      <dgm:t>
        <a:bodyPr/>
        <a:lstStyle/>
        <a:p>
          <a:endParaRPr lang="en-GB"/>
        </a:p>
      </dgm:t>
    </dgm:pt>
    <dgm:pt modelId="{215D01D4-8937-4AA8-82D2-B666F4466C5B}" type="pres">
      <dgm:prSet presAssocID="{76689B02-59BE-4333-BF9F-0B312AA30058}" presName="Name0" presStyleCnt="0">
        <dgm:presLayoutVars>
          <dgm:dir/>
          <dgm:resizeHandles val="exact"/>
        </dgm:presLayoutVars>
      </dgm:prSet>
      <dgm:spPr/>
    </dgm:pt>
    <dgm:pt modelId="{F4D3B3CA-971B-48FB-92F0-446751757C39}" type="pres">
      <dgm:prSet presAssocID="{13DCEEC5-F59F-476F-B65F-B1159B797A12}" presName="node" presStyleLbl="node1" presStyleIdx="0" presStyleCnt="6">
        <dgm:presLayoutVars>
          <dgm:bulletEnabled val="1"/>
        </dgm:presLayoutVars>
      </dgm:prSet>
      <dgm:spPr/>
    </dgm:pt>
    <dgm:pt modelId="{771F21BB-7E34-4042-A85C-5982E60942B3}" type="pres">
      <dgm:prSet presAssocID="{A1C3B2A4-776F-4BBE-A58F-D8508C392A49}" presName="sibTrans" presStyleLbl="sibTrans1D1" presStyleIdx="0" presStyleCnt="5"/>
      <dgm:spPr/>
    </dgm:pt>
    <dgm:pt modelId="{C1D93C7B-9136-493D-B62C-A5BD08F0ABA3}" type="pres">
      <dgm:prSet presAssocID="{A1C3B2A4-776F-4BBE-A58F-D8508C392A49}" presName="connectorText" presStyleLbl="sibTrans1D1" presStyleIdx="0" presStyleCnt="5"/>
      <dgm:spPr/>
    </dgm:pt>
    <dgm:pt modelId="{D06AD7B7-B81D-40AC-B5DB-447732C93001}" type="pres">
      <dgm:prSet presAssocID="{9C4AABFD-BF54-44FB-9920-4CA43D4DFF0D}" presName="node" presStyleLbl="node1" presStyleIdx="1" presStyleCnt="6">
        <dgm:presLayoutVars>
          <dgm:bulletEnabled val="1"/>
        </dgm:presLayoutVars>
      </dgm:prSet>
      <dgm:spPr/>
    </dgm:pt>
    <dgm:pt modelId="{50830E25-7C80-4D6E-A6CC-D6BBCE5C64B9}" type="pres">
      <dgm:prSet presAssocID="{C7C7D653-5B56-44A7-B2B7-BEB8EE9C2EB1}" presName="sibTrans" presStyleLbl="sibTrans1D1" presStyleIdx="1" presStyleCnt="5"/>
      <dgm:spPr/>
    </dgm:pt>
    <dgm:pt modelId="{29B6BC19-CDE8-4EC5-A85A-2B00A9FAB8E8}" type="pres">
      <dgm:prSet presAssocID="{C7C7D653-5B56-44A7-B2B7-BEB8EE9C2EB1}" presName="connectorText" presStyleLbl="sibTrans1D1" presStyleIdx="1" presStyleCnt="5"/>
      <dgm:spPr/>
    </dgm:pt>
    <dgm:pt modelId="{F0333919-31F8-4A31-A627-E624E00AC5A0}" type="pres">
      <dgm:prSet presAssocID="{0752CA25-6F8D-4298-81EC-5E15AFCA9ACA}" presName="node" presStyleLbl="node1" presStyleIdx="2" presStyleCnt="6">
        <dgm:presLayoutVars>
          <dgm:bulletEnabled val="1"/>
        </dgm:presLayoutVars>
      </dgm:prSet>
      <dgm:spPr/>
    </dgm:pt>
    <dgm:pt modelId="{FC3A6DB3-A312-40D4-A0CC-4590116C3E7E}" type="pres">
      <dgm:prSet presAssocID="{36AFB771-097B-468F-9571-9178AE92C8E5}" presName="sibTrans" presStyleLbl="sibTrans1D1" presStyleIdx="2" presStyleCnt="5"/>
      <dgm:spPr/>
    </dgm:pt>
    <dgm:pt modelId="{E386DBB5-2580-454A-8C46-680A4DE28071}" type="pres">
      <dgm:prSet presAssocID="{36AFB771-097B-468F-9571-9178AE92C8E5}" presName="connectorText" presStyleLbl="sibTrans1D1" presStyleIdx="2" presStyleCnt="5"/>
      <dgm:spPr/>
    </dgm:pt>
    <dgm:pt modelId="{2B3C4817-19D6-4386-A9A3-81DC913C41A9}" type="pres">
      <dgm:prSet presAssocID="{72072E97-B6BA-4D33-8850-AAB5FE8EAF48}" presName="node" presStyleLbl="node1" presStyleIdx="3" presStyleCnt="6">
        <dgm:presLayoutVars>
          <dgm:bulletEnabled val="1"/>
        </dgm:presLayoutVars>
      </dgm:prSet>
      <dgm:spPr/>
    </dgm:pt>
    <dgm:pt modelId="{A36CACEC-5C82-4F85-8F1B-2CBDD542839E}" type="pres">
      <dgm:prSet presAssocID="{A83D2034-ADBB-44B8-BAF2-1A7DAB19C521}" presName="sibTrans" presStyleLbl="sibTrans1D1" presStyleIdx="3" presStyleCnt="5"/>
      <dgm:spPr/>
    </dgm:pt>
    <dgm:pt modelId="{956FEC7B-3200-49C1-BCC7-CE575CBD7F71}" type="pres">
      <dgm:prSet presAssocID="{A83D2034-ADBB-44B8-BAF2-1A7DAB19C521}" presName="connectorText" presStyleLbl="sibTrans1D1" presStyleIdx="3" presStyleCnt="5"/>
      <dgm:spPr/>
    </dgm:pt>
    <dgm:pt modelId="{1CC21C2E-4DC9-48FC-9E21-D56C6C4F9421}" type="pres">
      <dgm:prSet presAssocID="{B8643F14-4365-40E4-B27C-DD025CF5593D}" presName="node" presStyleLbl="node1" presStyleIdx="4" presStyleCnt="6">
        <dgm:presLayoutVars>
          <dgm:bulletEnabled val="1"/>
        </dgm:presLayoutVars>
      </dgm:prSet>
      <dgm:spPr/>
    </dgm:pt>
    <dgm:pt modelId="{223FE03B-7B46-4AAD-8223-425B76630977}" type="pres">
      <dgm:prSet presAssocID="{89A073C5-36B0-46CA-88CC-F407A4776D16}" presName="sibTrans" presStyleLbl="sibTrans1D1" presStyleIdx="4" presStyleCnt="5"/>
      <dgm:spPr/>
    </dgm:pt>
    <dgm:pt modelId="{893928AF-1A67-4036-A2F4-872B9F1C94DF}" type="pres">
      <dgm:prSet presAssocID="{89A073C5-36B0-46CA-88CC-F407A4776D16}" presName="connectorText" presStyleLbl="sibTrans1D1" presStyleIdx="4" presStyleCnt="5"/>
      <dgm:spPr/>
    </dgm:pt>
    <dgm:pt modelId="{8B85A7C4-77F6-4EC2-A8DB-42C60F141E0A}" type="pres">
      <dgm:prSet presAssocID="{EDF7AD85-567A-4988-AD38-F855F1F15144}" presName="node" presStyleLbl="node1" presStyleIdx="5" presStyleCnt="6">
        <dgm:presLayoutVars>
          <dgm:bulletEnabled val="1"/>
        </dgm:presLayoutVars>
      </dgm:prSet>
      <dgm:spPr/>
    </dgm:pt>
  </dgm:ptLst>
  <dgm:cxnLst>
    <dgm:cxn modelId="{2B9F5304-9E49-41C9-9996-DE1F0A9850B8}" type="presOf" srcId="{36AFB771-097B-468F-9571-9178AE92C8E5}" destId="{E386DBB5-2580-454A-8C46-680A4DE28071}" srcOrd="1" destOrd="0" presId="urn:microsoft.com/office/officeart/2005/8/layout/bProcess3"/>
    <dgm:cxn modelId="{E08FA434-7297-469C-AE0B-F71520CA589E}" type="presOf" srcId="{C7C7D653-5B56-44A7-B2B7-BEB8EE9C2EB1}" destId="{50830E25-7C80-4D6E-A6CC-D6BBCE5C64B9}" srcOrd="0" destOrd="0" presId="urn:microsoft.com/office/officeart/2005/8/layout/bProcess3"/>
    <dgm:cxn modelId="{1949225E-1C98-42F8-84D5-45501F0A5929}" type="presOf" srcId="{9C4AABFD-BF54-44FB-9920-4CA43D4DFF0D}" destId="{D06AD7B7-B81D-40AC-B5DB-447732C93001}" srcOrd="0" destOrd="0" presId="urn:microsoft.com/office/officeart/2005/8/layout/bProcess3"/>
    <dgm:cxn modelId="{AAA8B946-D639-498B-ACC9-767CF36D2F2B}" type="presOf" srcId="{76689B02-59BE-4333-BF9F-0B312AA30058}" destId="{215D01D4-8937-4AA8-82D2-B666F4466C5B}" srcOrd="0" destOrd="0" presId="urn:microsoft.com/office/officeart/2005/8/layout/bProcess3"/>
    <dgm:cxn modelId="{A3AA3E47-D448-4A76-BC2C-D2A16234E52A}" type="presOf" srcId="{89A073C5-36B0-46CA-88CC-F407A4776D16}" destId="{893928AF-1A67-4036-A2F4-872B9F1C94DF}" srcOrd="1" destOrd="0" presId="urn:microsoft.com/office/officeart/2005/8/layout/bProcess3"/>
    <dgm:cxn modelId="{190D4649-24FF-42E1-8010-62820AF7D9E0}" type="presOf" srcId="{0752CA25-6F8D-4298-81EC-5E15AFCA9ACA}" destId="{F0333919-31F8-4A31-A627-E624E00AC5A0}" srcOrd="0" destOrd="0" presId="urn:microsoft.com/office/officeart/2005/8/layout/bProcess3"/>
    <dgm:cxn modelId="{7CE3CA69-7451-4AAB-A4DD-97E6EE7355A7}" type="presOf" srcId="{36AFB771-097B-468F-9571-9178AE92C8E5}" destId="{FC3A6DB3-A312-40D4-A0CC-4590116C3E7E}" srcOrd="0" destOrd="0" presId="urn:microsoft.com/office/officeart/2005/8/layout/bProcess3"/>
    <dgm:cxn modelId="{9BF44153-74B5-4438-8ED2-DBBE76E41869}" srcId="{76689B02-59BE-4333-BF9F-0B312AA30058}" destId="{13DCEEC5-F59F-476F-B65F-B1159B797A12}" srcOrd="0" destOrd="0" parTransId="{C640E736-CC89-4DE8-8E9F-2F8A648F490A}" sibTransId="{A1C3B2A4-776F-4BBE-A58F-D8508C392A49}"/>
    <dgm:cxn modelId="{C84BF753-0188-4BD8-8D83-14A1397D98C2}" type="presOf" srcId="{A83D2034-ADBB-44B8-BAF2-1A7DAB19C521}" destId="{A36CACEC-5C82-4F85-8F1B-2CBDD542839E}" srcOrd="0" destOrd="0" presId="urn:microsoft.com/office/officeart/2005/8/layout/bProcess3"/>
    <dgm:cxn modelId="{1879DB80-CB8F-49F3-80D8-E815C36DBAC7}" type="presOf" srcId="{89A073C5-36B0-46CA-88CC-F407A4776D16}" destId="{223FE03B-7B46-4AAD-8223-425B76630977}" srcOrd="0" destOrd="0" presId="urn:microsoft.com/office/officeart/2005/8/layout/bProcess3"/>
    <dgm:cxn modelId="{1E31C885-733A-4F79-9D10-3BF58EA4DE91}" type="presOf" srcId="{A1C3B2A4-776F-4BBE-A58F-D8508C392A49}" destId="{771F21BB-7E34-4042-A85C-5982E60942B3}" srcOrd="0" destOrd="0" presId="urn:microsoft.com/office/officeart/2005/8/layout/bProcess3"/>
    <dgm:cxn modelId="{2FAE9C92-9F3D-4A50-9116-1B8B18AF4FA7}" srcId="{76689B02-59BE-4333-BF9F-0B312AA30058}" destId="{EDF7AD85-567A-4988-AD38-F855F1F15144}" srcOrd="5" destOrd="0" parTransId="{1C17B32C-8E0A-46B0-8B70-F3D6229AA9F9}" sibTransId="{DA313077-65D4-4009-85CA-18536E7DF518}"/>
    <dgm:cxn modelId="{280B5E9E-804B-43B8-A8D5-5AE06BE2D935}" srcId="{76689B02-59BE-4333-BF9F-0B312AA30058}" destId="{B8643F14-4365-40E4-B27C-DD025CF5593D}" srcOrd="4" destOrd="0" parTransId="{A7235B38-4AEC-4192-8EC9-7A38203455FA}" sibTransId="{89A073C5-36B0-46CA-88CC-F407A4776D16}"/>
    <dgm:cxn modelId="{F77916BC-577A-40FE-80EB-494D20198BC3}" type="presOf" srcId="{13DCEEC5-F59F-476F-B65F-B1159B797A12}" destId="{F4D3B3CA-971B-48FB-92F0-446751757C39}" srcOrd="0" destOrd="0" presId="urn:microsoft.com/office/officeart/2005/8/layout/bProcess3"/>
    <dgm:cxn modelId="{3A0515BF-0130-4BE7-AC74-9A0437CE5A61}" type="presOf" srcId="{C7C7D653-5B56-44A7-B2B7-BEB8EE9C2EB1}" destId="{29B6BC19-CDE8-4EC5-A85A-2B00A9FAB8E8}" srcOrd="1" destOrd="0" presId="urn:microsoft.com/office/officeart/2005/8/layout/bProcess3"/>
    <dgm:cxn modelId="{CF3014C2-6B94-4704-98C8-5D58033AEA52}" type="presOf" srcId="{B8643F14-4365-40E4-B27C-DD025CF5593D}" destId="{1CC21C2E-4DC9-48FC-9E21-D56C6C4F9421}" srcOrd="0" destOrd="0" presId="urn:microsoft.com/office/officeart/2005/8/layout/bProcess3"/>
    <dgm:cxn modelId="{A662A5D4-EB09-4905-A9F7-25A7BA5C489B}" srcId="{76689B02-59BE-4333-BF9F-0B312AA30058}" destId="{72072E97-B6BA-4D33-8850-AAB5FE8EAF48}" srcOrd="3" destOrd="0" parTransId="{CAA5AF0A-CC13-45BD-8A49-EF3FF67CF04B}" sibTransId="{A83D2034-ADBB-44B8-BAF2-1A7DAB19C521}"/>
    <dgm:cxn modelId="{B20E3AD6-15AE-4790-998C-A57E27BB6D4D}" type="presOf" srcId="{72072E97-B6BA-4D33-8850-AAB5FE8EAF48}" destId="{2B3C4817-19D6-4386-A9A3-81DC913C41A9}" srcOrd="0" destOrd="0" presId="urn:microsoft.com/office/officeart/2005/8/layout/bProcess3"/>
    <dgm:cxn modelId="{B77E88DA-CF08-4F50-93BA-5BDC78C0CAB2}" type="presOf" srcId="{A1C3B2A4-776F-4BBE-A58F-D8508C392A49}" destId="{C1D93C7B-9136-493D-B62C-A5BD08F0ABA3}" srcOrd="1" destOrd="0" presId="urn:microsoft.com/office/officeart/2005/8/layout/bProcess3"/>
    <dgm:cxn modelId="{607C6DE2-9AA9-4250-A045-20C69B09B18A}" type="presOf" srcId="{EDF7AD85-567A-4988-AD38-F855F1F15144}" destId="{8B85A7C4-77F6-4EC2-A8DB-42C60F141E0A}" srcOrd="0" destOrd="0" presId="urn:microsoft.com/office/officeart/2005/8/layout/bProcess3"/>
    <dgm:cxn modelId="{6ECFCAE3-2AD3-46EB-9335-4F18AF0E0005}" srcId="{76689B02-59BE-4333-BF9F-0B312AA30058}" destId="{0752CA25-6F8D-4298-81EC-5E15AFCA9ACA}" srcOrd="2" destOrd="0" parTransId="{AF53D67E-DCED-446F-BD53-0248013D1A98}" sibTransId="{36AFB771-097B-468F-9571-9178AE92C8E5}"/>
    <dgm:cxn modelId="{902AC1F0-C08D-4A7F-BB47-78671FDF6F92}" type="presOf" srcId="{A83D2034-ADBB-44B8-BAF2-1A7DAB19C521}" destId="{956FEC7B-3200-49C1-BCC7-CE575CBD7F71}" srcOrd="1" destOrd="0" presId="urn:microsoft.com/office/officeart/2005/8/layout/bProcess3"/>
    <dgm:cxn modelId="{FE6E87FB-1AF0-4949-8266-556B8E6C2BF6}" srcId="{76689B02-59BE-4333-BF9F-0B312AA30058}" destId="{9C4AABFD-BF54-44FB-9920-4CA43D4DFF0D}" srcOrd="1" destOrd="0" parTransId="{1984E2BA-8E4C-4C49-B030-BD6E30DCC23D}" sibTransId="{C7C7D653-5B56-44A7-B2B7-BEB8EE9C2EB1}"/>
    <dgm:cxn modelId="{3CEB1D88-BA42-4DE4-B07F-49FFA0C3EDD7}" type="presParOf" srcId="{215D01D4-8937-4AA8-82D2-B666F4466C5B}" destId="{F4D3B3CA-971B-48FB-92F0-446751757C39}" srcOrd="0" destOrd="0" presId="urn:microsoft.com/office/officeart/2005/8/layout/bProcess3"/>
    <dgm:cxn modelId="{D380692E-DD17-4B36-A4F0-FEDDBBD325D8}" type="presParOf" srcId="{215D01D4-8937-4AA8-82D2-B666F4466C5B}" destId="{771F21BB-7E34-4042-A85C-5982E60942B3}" srcOrd="1" destOrd="0" presId="urn:microsoft.com/office/officeart/2005/8/layout/bProcess3"/>
    <dgm:cxn modelId="{FC17BDB7-E71F-4A0B-B720-23042036F603}" type="presParOf" srcId="{771F21BB-7E34-4042-A85C-5982E60942B3}" destId="{C1D93C7B-9136-493D-B62C-A5BD08F0ABA3}" srcOrd="0" destOrd="0" presId="urn:microsoft.com/office/officeart/2005/8/layout/bProcess3"/>
    <dgm:cxn modelId="{ACD699D4-51BE-4A05-93E1-15246A399D71}" type="presParOf" srcId="{215D01D4-8937-4AA8-82D2-B666F4466C5B}" destId="{D06AD7B7-B81D-40AC-B5DB-447732C93001}" srcOrd="2" destOrd="0" presId="urn:microsoft.com/office/officeart/2005/8/layout/bProcess3"/>
    <dgm:cxn modelId="{E62755FE-04D4-4760-98D3-9A58CBC48285}" type="presParOf" srcId="{215D01D4-8937-4AA8-82D2-B666F4466C5B}" destId="{50830E25-7C80-4D6E-A6CC-D6BBCE5C64B9}" srcOrd="3" destOrd="0" presId="urn:microsoft.com/office/officeart/2005/8/layout/bProcess3"/>
    <dgm:cxn modelId="{D4D4B40A-10D6-4DB4-A35B-662DAD356D67}" type="presParOf" srcId="{50830E25-7C80-4D6E-A6CC-D6BBCE5C64B9}" destId="{29B6BC19-CDE8-4EC5-A85A-2B00A9FAB8E8}" srcOrd="0" destOrd="0" presId="urn:microsoft.com/office/officeart/2005/8/layout/bProcess3"/>
    <dgm:cxn modelId="{EE97467A-6719-4E06-BD12-300BFDC2498F}" type="presParOf" srcId="{215D01D4-8937-4AA8-82D2-B666F4466C5B}" destId="{F0333919-31F8-4A31-A627-E624E00AC5A0}" srcOrd="4" destOrd="0" presId="urn:microsoft.com/office/officeart/2005/8/layout/bProcess3"/>
    <dgm:cxn modelId="{983BCB33-5C16-436F-BFF8-53DFAE003ECE}" type="presParOf" srcId="{215D01D4-8937-4AA8-82D2-B666F4466C5B}" destId="{FC3A6DB3-A312-40D4-A0CC-4590116C3E7E}" srcOrd="5" destOrd="0" presId="urn:microsoft.com/office/officeart/2005/8/layout/bProcess3"/>
    <dgm:cxn modelId="{798967A7-0EAF-4C3E-97E7-1E6138DE7EC2}" type="presParOf" srcId="{FC3A6DB3-A312-40D4-A0CC-4590116C3E7E}" destId="{E386DBB5-2580-454A-8C46-680A4DE28071}" srcOrd="0" destOrd="0" presId="urn:microsoft.com/office/officeart/2005/8/layout/bProcess3"/>
    <dgm:cxn modelId="{6714CA6C-9B1D-416A-886E-145F3F1528D3}" type="presParOf" srcId="{215D01D4-8937-4AA8-82D2-B666F4466C5B}" destId="{2B3C4817-19D6-4386-A9A3-81DC913C41A9}" srcOrd="6" destOrd="0" presId="urn:microsoft.com/office/officeart/2005/8/layout/bProcess3"/>
    <dgm:cxn modelId="{51E9320D-8F7D-4522-A0D2-C5163860FC08}" type="presParOf" srcId="{215D01D4-8937-4AA8-82D2-B666F4466C5B}" destId="{A36CACEC-5C82-4F85-8F1B-2CBDD542839E}" srcOrd="7" destOrd="0" presId="urn:microsoft.com/office/officeart/2005/8/layout/bProcess3"/>
    <dgm:cxn modelId="{F7975422-4CBE-40FE-9430-1FD48537075A}" type="presParOf" srcId="{A36CACEC-5C82-4F85-8F1B-2CBDD542839E}" destId="{956FEC7B-3200-49C1-BCC7-CE575CBD7F71}" srcOrd="0" destOrd="0" presId="urn:microsoft.com/office/officeart/2005/8/layout/bProcess3"/>
    <dgm:cxn modelId="{61425519-E129-4F78-A71E-22C650D23E06}" type="presParOf" srcId="{215D01D4-8937-4AA8-82D2-B666F4466C5B}" destId="{1CC21C2E-4DC9-48FC-9E21-D56C6C4F9421}" srcOrd="8" destOrd="0" presId="urn:microsoft.com/office/officeart/2005/8/layout/bProcess3"/>
    <dgm:cxn modelId="{0E576C40-CFE0-4E62-92ED-6A4FDE7A9E41}" type="presParOf" srcId="{215D01D4-8937-4AA8-82D2-B666F4466C5B}" destId="{223FE03B-7B46-4AAD-8223-425B76630977}" srcOrd="9" destOrd="0" presId="urn:microsoft.com/office/officeart/2005/8/layout/bProcess3"/>
    <dgm:cxn modelId="{1416443F-6A77-4CE3-BDB7-5323A89C36B7}" type="presParOf" srcId="{223FE03B-7B46-4AAD-8223-425B76630977}" destId="{893928AF-1A67-4036-A2F4-872B9F1C94DF}" srcOrd="0" destOrd="0" presId="urn:microsoft.com/office/officeart/2005/8/layout/bProcess3"/>
    <dgm:cxn modelId="{209D4738-C5F4-45C1-B439-E7E3848B4BB0}" type="presParOf" srcId="{215D01D4-8937-4AA8-82D2-B666F4466C5B}" destId="{8B85A7C4-77F6-4EC2-A8DB-42C60F141E0A}"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en-GB" b="1" i="0"/>
            <a:t>2014-2020</a:t>
          </a:r>
          <a:r>
            <a:rPr lang="en-GB" i="0"/>
            <a:t> </a:t>
          </a:r>
          <a:endParaRPr lang="en-GB"/>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en-GB" b="1" i="0"/>
            <a:t>2021-2027</a:t>
          </a:r>
          <a:r>
            <a:rPr lang="en-GB" i="0"/>
            <a:t>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8BCB057C-FDC6-4DCF-A3AC-DC0F74D3133E}">
      <dgm:prSet/>
      <dgm:spPr/>
      <dgm:t>
        <a:bodyPr/>
        <a:lstStyle/>
        <a:p>
          <a:r>
            <a:rPr lang="en-GB" sz="1800" dirty="0"/>
            <a:t>10 Member States carried out 16 pacts in 2016-2022 following a call for proposal by DG REGIO.</a:t>
          </a:r>
        </a:p>
      </dgm:t>
    </dgm:pt>
    <dgm:pt modelId="{75B59195-C4F9-4041-93AD-CD5DCC108E7D}" type="parTrans" cxnId="{7E249F3B-08A3-4A9B-896B-AAD905A2E448}">
      <dgm:prSet/>
      <dgm:spPr/>
      <dgm:t>
        <a:bodyPr/>
        <a:lstStyle/>
        <a:p>
          <a:endParaRPr lang="en-GB"/>
        </a:p>
      </dgm:t>
    </dgm:pt>
    <dgm:pt modelId="{09C1842B-2E24-4126-AD5E-12137770AF51}" type="sibTrans" cxnId="{7E249F3B-08A3-4A9B-896B-AAD905A2E448}">
      <dgm:prSet/>
      <dgm:spPr/>
      <dgm:t>
        <a:bodyPr/>
        <a:lstStyle/>
        <a:p>
          <a:endParaRPr lang="en-GB"/>
        </a:p>
      </dgm:t>
    </dgm:pt>
    <dgm:pt modelId="{CABF2F0B-6365-4F2D-B657-CD033415870A}">
      <dgm:prSet/>
      <dgm:spPr/>
      <dgm:t>
        <a:bodyPr/>
        <a:lstStyle/>
        <a:p>
          <a:r>
            <a:rPr lang="en-GB" sz="1800" dirty="0"/>
            <a:t>Examples:</a:t>
          </a:r>
        </a:p>
      </dgm:t>
    </dgm:pt>
    <dgm:pt modelId="{BFC25BB9-8366-4C08-98DA-9B369F4EC1CD}" type="parTrans" cxnId="{9C01A918-3CB9-43A5-B749-C28A32987A84}">
      <dgm:prSet/>
      <dgm:spPr/>
      <dgm:t>
        <a:bodyPr/>
        <a:lstStyle/>
        <a:p>
          <a:endParaRPr lang="en-GB"/>
        </a:p>
      </dgm:t>
    </dgm:pt>
    <dgm:pt modelId="{58AB5224-5759-4EDC-9F25-B4D9BC6C9D3F}" type="sibTrans" cxnId="{9C01A918-3CB9-43A5-B749-C28A32987A84}">
      <dgm:prSet/>
      <dgm:spPr/>
      <dgm:t>
        <a:bodyPr/>
        <a:lstStyle/>
        <a:p>
          <a:endParaRPr lang="en-GB"/>
        </a:p>
      </dgm:t>
    </dgm:pt>
    <dgm:pt modelId="{A3C77468-9EFE-4349-8236-0BCD5BC80633}">
      <dgm:prSet/>
      <dgm:spPr/>
      <dgm:t>
        <a:bodyPr/>
        <a:lstStyle/>
        <a:p>
          <a:endParaRPr lang="en-GB" sz="1800"/>
        </a:p>
      </dgm:t>
    </dgm:pt>
    <dgm:pt modelId="{B28E382E-0E8C-4BAF-9D37-A8086FDD17EA}" type="parTrans" cxnId="{0365FDCA-8432-4ADA-ABFC-BAC91E821749}">
      <dgm:prSet/>
      <dgm:spPr/>
      <dgm:t>
        <a:bodyPr/>
        <a:lstStyle/>
        <a:p>
          <a:endParaRPr lang="en-GB"/>
        </a:p>
      </dgm:t>
    </dgm:pt>
    <dgm:pt modelId="{B3B818D6-5EA3-4C9A-A69A-5835AB1307A7}" type="sibTrans" cxnId="{0365FDCA-8432-4ADA-ABFC-BAC91E821749}">
      <dgm:prSet/>
      <dgm:spPr/>
      <dgm:t>
        <a:bodyPr/>
        <a:lstStyle/>
        <a:p>
          <a:endParaRPr lang="en-GB"/>
        </a:p>
      </dgm:t>
    </dgm:pt>
    <dgm:pt modelId="{E7595A2D-EB6C-47A9-AC9B-ED36E96111F2}">
      <dgm:prSet/>
      <dgm:spPr/>
      <dgm:t>
        <a:bodyPr/>
        <a:lstStyle/>
        <a:p>
          <a:r>
            <a:rPr lang="en-GB" dirty="0"/>
            <a:t>Approved  programmes include  commitments to develop pacts: Portugal, Croatia, Hungary, Slovakia, and Latvia</a:t>
          </a:r>
        </a:p>
      </dgm:t>
    </dgm:pt>
    <dgm:pt modelId="{B9E4AA7E-BD86-4A88-A82E-4874656DE53E}" type="parTrans" cxnId="{3E861516-F97A-421D-B9BE-DA9D6A7B4FA3}">
      <dgm:prSet/>
      <dgm:spPr/>
      <dgm:t>
        <a:bodyPr/>
        <a:lstStyle/>
        <a:p>
          <a:endParaRPr lang="en-GB"/>
        </a:p>
      </dgm:t>
    </dgm:pt>
    <dgm:pt modelId="{40A20D15-20CC-4FB5-9AE6-0CBD34E0B8B9}" type="sibTrans" cxnId="{3E861516-F97A-421D-B9BE-DA9D6A7B4FA3}">
      <dgm:prSet/>
      <dgm:spPr/>
      <dgm:t>
        <a:bodyPr/>
        <a:lstStyle/>
        <a:p>
          <a:endParaRPr lang="en-GB"/>
        </a:p>
      </dgm:t>
    </dgm:pt>
    <dgm:pt modelId="{74D3994C-49EA-4B01-B89F-170BB2A93C06}">
      <dgm:prSet custT="1"/>
      <dgm:spPr/>
      <dgm:t>
        <a:bodyPr/>
        <a:lstStyle/>
        <a:p>
          <a:pPr>
            <a:buFont typeface="Courier New" panose="02070309020205020404" pitchFamily="49" charset="0"/>
            <a:buChar char="o"/>
          </a:pPr>
          <a:r>
            <a:rPr lang="en-GB" sz="1600"/>
            <a:t>Monastery in Portugal</a:t>
          </a:r>
        </a:p>
      </dgm:t>
    </dgm:pt>
    <dgm:pt modelId="{590E7BE3-5D2A-4645-8B70-A85069F85A03}" type="parTrans" cxnId="{B00D9427-9182-4C2D-AE66-212A3427A1F7}">
      <dgm:prSet/>
      <dgm:spPr/>
      <dgm:t>
        <a:bodyPr/>
        <a:lstStyle/>
        <a:p>
          <a:endParaRPr lang="en-NL"/>
        </a:p>
      </dgm:t>
    </dgm:pt>
    <dgm:pt modelId="{04DB8E15-192A-4CEE-BA8D-F81E045BAD33}" type="sibTrans" cxnId="{B00D9427-9182-4C2D-AE66-212A3427A1F7}">
      <dgm:prSet/>
      <dgm:spPr/>
      <dgm:t>
        <a:bodyPr/>
        <a:lstStyle/>
        <a:p>
          <a:endParaRPr lang="en-NL"/>
        </a:p>
      </dgm:t>
    </dgm:pt>
    <dgm:pt modelId="{992B42A7-A283-4BB8-94EC-C2A46A910EA6}">
      <dgm:prSet custT="1"/>
      <dgm:spPr/>
      <dgm:t>
        <a:bodyPr/>
        <a:lstStyle/>
        <a:p>
          <a:pPr>
            <a:buFont typeface="Courier New" panose="02070309020205020404" pitchFamily="49" charset="0"/>
            <a:buChar char="o"/>
          </a:pPr>
          <a:r>
            <a:rPr lang="en-GB" sz="1600"/>
            <a:t>Tram line in Latvia</a:t>
          </a:r>
        </a:p>
      </dgm:t>
    </dgm:pt>
    <dgm:pt modelId="{1BFCF735-0E92-4165-826F-73C1A61BC3C3}" type="parTrans" cxnId="{BFD8D5CF-2914-45CB-AAC2-06F4C2293C9F}">
      <dgm:prSet/>
      <dgm:spPr/>
      <dgm:t>
        <a:bodyPr/>
        <a:lstStyle/>
        <a:p>
          <a:endParaRPr lang="en-GB"/>
        </a:p>
      </dgm:t>
    </dgm:pt>
    <dgm:pt modelId="{CCDF4335-7057-43D6-B8E9-4F50985DA987}" type="sibTrans" cxnId="{BFD8D5CF-2914-45CB-AAC2-06F4C2293C9F}">
      <dgm:prSet/>
      <dgm:spPr/>
      <dgm:t>
        <a:bodyPr/>
        <a:lstStyle/>
        <a:p>
          <a:endParaRPr lang="en-GB"/>
        </a:p>
      </dgm:t>
    </dgm:pt>
    <dgm:pt modelId="{9064C078-C759-405C-A9E4-D697E303D0A7}">
      <dgm:prSet/>
      <dgm:spPr/>
      <dgm:t>
        <a:bodyPr/>
        <a:lstStyle/>
        <a:p>
          <a:r>
            <a:rPr lang="en-GB" dirty="0"/>
            <a:t>2024: DG REGIO launches a Helpdesk</a:t>
          </a:r>
        </a:p>
      </dgm:t>
    </dgm:pt>
    <dgm:pt modelId="{FBC0C8B6-5DC7-44E2-9000-16BE2FE88127}" type="parTrans" cxnId="{64B779C8-2E18-4C7D-A10B-27C17A6645E0}">
      <dgm:prSet/>
      <dgm:spPr/>
      <dgm:t>
        <a:bodyPr/>
        <a:lstStyle/>
        <a:p>
          <a:endParaRPr lang="en-GB"/>
        </a:p>
      </dgm:t>
    </dgm:pt>
    <dgm:pt modelId="{4A5DB410-AE2E-4F55-A9F9-3F5FF5644C5A}" type="sibTrans" cxnId="{64B779C8-2E18-4C7D-A10B-27C17A6645E0}">
      <dgm:prSet/>
      <dgm:spPr/>
      <dgm:t>
        <a:bodyPr/>
        <a:lstStyle/>
        <a:p>
          <a:endParaRPr lang="en-GB"/>
        </a:p>
      </dgm:t>
    </dgm:pt>
    <dgm:pt modelId="{D4F35424-89E2-4829-A3C8-5DF5589D7D4F}">
      <dgm:prSet custT="1"/>
      <dgm:spPr/>
      <dgm:t>
        <a:bodyPr/>
        <a:lstStyle/>
        <a:p>
          <a:pPr>
            <a:buFont typeface="Courier New" panose="02070309020205020404" pitchFamily="49" charset="0"/>
            <a:buChar char="o"/>
          </a:pPr>
          <a:r>
            <a:rPr lang="en-GB" sz="1600"/>
            <a:t>Motorway tunnel in Bulgaria</a:t>
          </a:r>
        </a:p>
      </dgm:t>
    </dgm:pt>
    <dgm:pt modelId="{33F17E07-1AE9-410D-B0C0-E62022F35E15}" type="sibTrans" cxnId="{A2A5748E-292B-44F4-AE2D-2D2D9FB0894C}">
      <dgm:prSet/>
      <dgm:spPr/>
      <dgm:t>
        <a:bodyPr/>
        <a:lstStyle/>
        <a:p>
          <a:endParaRPr lang="en-NL"/>
        </a:p>
      </dgm:t>
    </dgm:pt>
    <dgm:pt modelId="{1C6A8F24-13D0-43F1-9327-3A25C0B13AE8}" type="parTrans" cxnId="{A2A5748E-292B-44F4-AE2D-2D2D9FB0894C}">
      <dgm:prSet/>
      <dgm:spPr/>
      <dgm:t>
        <a:bodyPr/>
        <a:lstStyle/>
        <a:p>
          <a:endParaRPr lang="en-NL"/>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F4F3DB02-6001-484A-9B67-6F176EE8A8FA}" type="presOf" srcId="{74D3994C-49EA-4B01-B89F-170BB2A93C06}" destId="{E627AE1B-7042-40BD-9801-6D11F739C0C0}" srcOrd="0" destOrd="3"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3E861516-F97A-421D-B9BE-DA9D6A7B4FA3}" srcId="{CDF62586-C7A9-492C-A5C9-4598ACB190C9}" destId="{E7595A2D-EB6C-47A9-AC9B-ED36E96111F2}" srcOrd="0" destOrd="0" parTransId="{B9E4AA7E-BD86-4A88-A82E-4874656DE53E}" sibTransId="{40A20D15-20CC-4FB5-9AE6-0CBD34E0B8B9}"/>
    <dgm:cxn modelId="{9C01A918-3CB9-43A5-B749-C28A32987A84}" srcId="{C1144EDB-CE0D-4B1A-930C-DBF9666C5A91}" destId="{CABF2F0B-6365-4F2D-B657-CD033415870A}" srcOrd="1" destOrd="0" parTransId="{BFC25BB9-8366-4C08-98DA-9B369F4EC1CD}" sibTransId="{58AB5224-5759-4EDC-9F25-B4D9BC6C9D3F}"/>
    <dgm:cxn modelId="{1CD6ED21-2AF9-465E-83F7-77DBA008927C}" type="presOf" srcId="{C1144EDB-CE0D-4B1A-930C-DBF9666C5A91}" destId="{EA0191FB-5268-44FC-BB66-3A68AF423C67}" srcOrd="0" destOrd="0" presId="urn:microsoft.com/office/officeart/2005/8/layout/hList1"/>
    <dgm:cxn modelId="{B00D9427-9182-4C2D-AE66-212A3427A1F7}" srcId="{CABF2F0B-6365-4F2D-B657-CD033415870A}" destId="{74D3994C-49EA-4B01-B89F-170BB2A93C06}" srcOrd="1" destOrd="0" parTransId="{590E7BE3-5D2A-4645-8B70-A85069F85A03}" sibTransId="{04DB8E15-192A-4CEE-BA8D-F81E045BAD33}"/>
    <dgm:cxn modelId="{2ECC5330-0821-4E2F-AC0F-29D583626848}" type="presOf" srcId="{D4F35424-89E2-4829-A3C8-5DF5589D7D4F}"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7E249F3B-08A3-4A9B-896B-AAD905A2E448}" srcId="{C1144EDB-CE0D-4B1A-930C-DBF9666C5A91}" destId="{8BCB057C-FDC6-4DCF-A3AC-DC0F74D3133E}" srcOrd="0" destOrd="0" parTransId="{75B59195-C4F9-4041-93AD-CD5DCC108E7D}" sibTransId="{09C1842B-2E24-4126-AD5E-12137770AF51}"/>
    <dgm:cxn modelId="{E9674F77-C046-4613-AF9C-EA8B4E741C7E}" type="presOf" srcId="{A3C77468-9EFE-4349-8236-0BCD5BC80633}" destId="{E627AE1B-7042-40BD-9801-6D11F739C0C0}" srcOrd="0" destOrd="5" presId="urn:microsoft.com/office/officeart/2005/8/layout/hList1"/>
    <dgm:cxn modelId="{A2A5748E-292B-44F4-AE2D-2D2D9FB0894C}" srcId="{CABF2F0B-6365-4F2D-B657-CD033415870A}" destId="{D4F35424-89E2-4829-A3C8-5DF5589D7D4F}" srcOrd="0" destOrd="0" parTransId="{1C6A8F24-13D0-43F1-9327-3A25C0B13AE8}" sibTransId="{33F17E07-1AE9-410D-B0C0-E62022F35E15}"/>
    <dgm:cxn modelId="{06ABB69B-E39E-4805-AAAD-9E3FCED13F9D}" type="presOf" srcId="{992B42A7-A283-4BB8-94EC-C2A46A910EA6}" destId="{E627AE1B-7042-40BD-9801-6D11F739C0C0}" srcOrd="0" destOrd="4" presId="urn:microsoft.com/office/officeart/2005/8/layout/hList1"/>
    <dgm:cxn modelId="{C95BA7B1-4EBE-4CDE-933E-D2FC647ABFE9}" type="presOf" srcId="{CABF2F0B-6365-4F2D-B657-CD033415870A}" destId="{E627AE1B-7042-40BD-9801-6D11F739C0C0}" srcOrd="0" destOrd="1" presId="urn:microsoft.com/office/officeart/2005/8/layout/hList1"/>
    <dgm:cxn modelId="{334C08B3-DB30-422F-9C19-E626434BB308}" type="presOf" srcId="{9064C078-C759-405C-A9E4-D697E303D0A7}" destId="{E313BC2B-E703-459D-BD14-FBB92C645FF3}" srcOrd="0" destOrd="1" presId="urn:microsoft.com/office/officeart/2005/8/layout/hList1"/>
    <dgm:cxn modelId="{ACDA01C6-1BE0-4AE0-9752-D227E23A5CBA}" type="presOf" srcId="{CDF62586-C7A9-492C-A5C9-4598ACB190C9}" destId="{4818327E-2F18-46D1-BE9C-0E53C219DA10}" srcOrd="0" destOrd="0" presId="urn:microsoft.com/office/officeart/2005/8/layout/hList1"/>
    <dgm:cxn modelId="{64B779C8-2E18-4C7D-A10B-27C17A6645E0}" srcId="{CDF62586-C7A9-492C-A5C9-4598ACB190C9}" destId="{9064C078-C759-405C-A9E4-D697E303D0A7}" srcOrd="1" destOrd="0" parTransId="{FBC0C8B6-5DC7-44E2-9000-16BE2FE88127}" sibTransId="{4A5DB410-AE2E-4F55-A9F9-3F5FF5644C5A}"/>
    <dgm:cxn modelId="{B80175CA-D36F-4163-B96F-F474FE25001E}" type="presOf" srcId="{E7595A2D-EB6C-47A9-AC9B-ED36E96111F2}" destId="{E313BC2B-E703-459D-BD14-FBB92C645FF3}" srcOrd="0" destOrd="0" presId="urn:microsoft.com/office/officeart/2005/8/layout/hList1"/>
    <dgm:cxn modelId="{0365FDCA-8432-4ADA-ABFC-BAC91E821749}" srcId="{C1144EDB-CE0D-4B1A-930C-DBF9666C5A91}" destId="{A3C77468-9EFE-4349-8236-0BCD5BC80633}" srcOrd="2" destOrd="0" parTransId="{B28E382E-0E8C-4BAF-9D37-A8086FDD17EA}" sibTransId="{B3B818D6-5EA3-4C9A-A69A-5835AB1307A7}"/>
    <dgm:cxn modelId="{BFD8D5CF-2914-45CB-AAC2-06F4C2293C9F}" srcId="{CABF2F0B-6365-4F2D-B657-CD033415870A}" destId="{992B42A7-A283-4BB8-94EC-C2A46A910EA6}" srcOrd="2" destOrd="0" parTransId="{1BFCF735-0E92-4165-826F-73C1A61BC3C3}" sibTransId="{CCDF4335-7057-43D6-B8E9-4F50985DA987}"/>
    <dgm:cxn modelId="{111679D9-8F18-4CA7-8744-28162E680BB1}" srcId="{9135E755-4C32-44A5-B219-FF60FBEA1412}" destId="{CDF62586-C7A9-492C-A5C9-4598ACB190C9}" srcOrd="1" destOrd="0" parTransId="{0C75A029-46E9-49FA-8E07-4E2A89E0EF98}" sibTransId="{82B7B325-DA31-4A4A-B273-85A239BBF555}"/>
    <dgm:cxn modelId="{54A045FC-5CD3-4699-BD44-E4913EF878E4}" type="presOf" srcId="{8BCB057C-FDC6-4DCF-A3AC-DC0F74D3133E}" destId="{E627AE1B-7042-40BD-9801-6D11F739C0C0}" srcOrd="0" destOrd="0"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0FBE4D-620D-40CA-A099-00B56A569D4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66FD4B13-F356-40DD-A19F-A9FAC1036FA6}">
      <dgm:prSet/>
      <dgm:spPr>
        <a:solidFill>
          <a:srgbClr val="056731"/>
        </a:solidFill>
      </dgm:spPr>
      <dgm:t>
        <a:bodyPr/>
        <a:lstStyle/>
        <a:p>
          <a:r>
            <a:rPr lang="en-GB" i="0" dirty="0"/>
            <a:t>Needs assessment</a:t>
          </a:r>
        </a:p>
      </dgm:t>
    </dgm:pt>
    <dgm:pt modelId="{655B75EF-A2E1-44DB-BE63-C5798489C488}" type="parTrans" cxnId="{0C7E9088-81FB-4AF2-A356-8D95999C9C48}">
      <dgm:prSet/>
      <dgm:spPr/>
      <dgm:t>
        <a:bodyPr/>
        <a:lstStyle/>
        <a:p>
          <a:endParaRPr lang="en-GB"/>
        </a:p>
      </dgm:t>
    </dgm:pt>
    <dgm:pt modelId="{A7728F0D-908D-4E54-82FC-9AEC4B1889FD}" type="sibTrans" cxnId="{0C7E9088-81FB-4AF2-A356-8D95999C9C48}">
      <dgm:prSet/>
      <dgm:spPr>
        <a:solidFill>
          <a:srgbClr val="E2E2E4"/>
        </a:solidFill>
        <a:ln>
          <a:solidFill>
            <a:schemeClr val="bg2"/>
          </a:solidFill>
        </a:ln>
      </dgm:spPr>
      <dgm:t>
        <a:bodyPr/>
        <a:lstStyle/>
        <a:p>
          <a:endParaRPr lang="en-GB"/>
        </a:p>
      </dgm:t>
    </dgm:pt>
    <dgm:pt modelId="{B1D06857-F745-4B93-A848-4A44AA061A1C}">
      <dgm:prSet/>
      <dgm:spPr>
        <a:solidFill>
          <a:srgbClr val="2BA966"/>
        </a:solidFill>
      </dgm:spPr>
      <dgm:t>
        <a:bodyPr/>
        <a:lstStyle/>
        <a:p>
          <a:r>
            <a:rPr lang="en-GB" i="0"/>
            <a:t>Tender preparation</a:t>
          </a:r>
          <a:endParaRPr lang="en-GB"/>
        </a:p>
      </dgm:t>
    </dgm:pt>
    <dgm:pt modelId="{468B340B-7152-47EF-BCBF-3649BB3959A6}" type="parTrans" cxnId="{C6574DEB-BBD1-4D8A-86AA-ED78B4C67773}">
      <dgm:prSet/>
      <dgm:spPr/>
      <dgm:t>
        <a:bodyPr/>
        <a:lstStyle/>
        <a:p>
          <a:endParaRPr lang="en-GB"/>
        </a:p>
      </dgm:t>
    </dgm:pt>
    <dgm:pt modelId="{3CC425BC-9B66-45B4-8D94-A4052CC4A5E2}" type="sibTrans" cxnId="{C6574DEB-BBD1-4D8A-86AA-ED78B4C67773}">
      <dgm:prSet/>
      <dgm:spPr>
        <a:solidFill>
          <a:srgbClr val="E2E2E4"/>
        </a:solidFill>
        <a:ln>
          <a:solidFill>
            <a:schemeClr val="bg2"/>
          </a:solidFill>
        </a:ln>
      </dgm:spPr>
      <dgm:t>
        <a:bodyPr/>
        <a:lstStyle/>
        <a:p>
          <a:endParaRPr lang="en-GB"/>
        </a:p>
      </dgm:t>
    </dgm:pt>
    <dgm:pt modelId="{01A0FD1E-14C2-44EF-ACCE-894DB64120FE}">
      <dgm:prSet/>
      <dgm:spPr>
        <a:solidFill>
          <a:srgbClr val="B5B900"/>
        </a:solidFill>
      </dgm:spPr>
      <dgm:t>
        <a:bodyPr/>
        <a:lstStyle/>
        <a:p>
          <a:r>
            <a:rPr lang="en-GB" i="0"/>
            <a:t>Contract awarding </a:t>
          </a:r>
          <a:endParaRPr lang="en-GB"/>
        </a:p>
      </dgm:t>
    </dgm:pt>
    <dgm:pt modelId="{930200A2-CE0B-4655-BCEA-1934A734FA88}" type="parTrans" cxnId="{17EA9FE5-2A26-4164-9752-0FF9AE742DBF}">
      <dgm:prSet/>
      <dgm:spPr/>
      <dgm:t>
        <a:bodyPr/>
        <a:lstStyle/>
        <a:p>
          <a:endParaRPr lang="en-GB"/>
        </a:p>
      </dgm:t>
    </dgm:pt>
    <dgm:pt modelId="{7331D5E1-F7D9-4EB7-8273-997C93913DBD}" type="sibTrans" cxnId="{17EA9FE5-2A26-4164-9752-0FF9AE742DBF}">
      <dgm:prSet/>
      <dgm:spPr>
        <a:solidFill>
          <a:srgbClr val="E2E2E4"/>
        </a:solidFill>
        <a:ln>
          <a:solidFill>
            <a:schemeClr val="bg2"/>
          </a:solidFill>
        </a:ln>
      </dgm:spPr>
      <dgm:t>
        <a:bodyPr/>
        <a:lstStyle/>
        <a:p>
          <a:endParaRPr lang="en-GB"/>
        </a:p>
      </dgm:t>
    </dgm:pt>
    <dgm:pt modelId="{175506F0-BE34-418A-8F42-E2FF4EA9B887}">
      <dgm:prSet/>
      <dgm:spPr>
        <a:solidFill>
          <a:srgbClr val="93397F"/>
        </a:solidFill>
      </dgm:spPr>
      <dgm:t>
        <a:bodyPr/>
        <a:lstStyle/>
        <a:p>
          <a:r>
            <a:rPr lang="en-GB"/>
            <a:t>Contract implementation</a:t>
          </a:r>
        </a:p>
      </dgm:t>
    </dgm:pt>
    <dgm:pt modelId="{FCA12395-C547-4299-9ED5-DF2AE22E2EAE}" type="parTrans" cxnId="{B28AD568-53B9-4A9F-BDB3-8CE842A6584F}">
      <dgm:prSet/>
      <dgm:spPr/>
      <dgm:t>
        <a:bodyPr/>
        <a:lstStyle/>
        <a:p>
          <a:endParaRPr lang="en-GB"/>
        </a:p>
      </dgm:t>
    </dgm:pt>
    <dgm:pt modelId="{6B886733-0214-4B49-9213-60D4434CC27A}" type="sibTrans" cxnId="{B28AD568-53B9-4A9F-BDB3-8CE842A6584F}">
      <dgm:prSet/>
      <dgm:spPr>
        <a:solidFill>
          <a:srgbClr val="E2E2E4"/>
        </a:solidFill>
        <a:ln>
          <a:solidFill>
            <a:schemeClr val="bg2"/>
          </a:solidFill>
        </a:ln>
      </dgm:spPr>
      <dgm:t>
        <a:bodyPr/>
        <a:lstStyle/>
        <a:p>
          <a:endParaRPr lang="en-GB"/>
        </a:p>
      </dgm:t>
    </dgm:pt>
    <dgm:pt modelId="{6F16E66A-24DA-4F01-8F4F-4E19B0062B0E}">
      <dgm:prSet/>
      <dgm:spPr>
        <a:solidFill>
          <a:srgbClr val="4E4084"/>
        </a:solidFill>
      </dgm:spPr>
      <dgm:t>
        <a:bodyPr/>
        <a:lstStyle/>
        <a:p>
          <a:r>
            <a:rPr lang="en-GB"/>
            <a:t>Payments and final accounting </a:t>
          </a:r>
        </a:p>
      </dgm:t>
    </dgm:pt>
    <dgm:pt modelId="{15EA0FDF-F921-4D51-84E2-5C6B868FFDF8}" type="parTrans" cxnId="{41B09205-75EE-4E7D-9A06-E2F9E8F803CE}">
      <dgm:prSet/>
      <dgm:spPr/>
      <dgm:t>
        <a:bodyPr/>
        <a:lstStyle/>
        <a:p>
          <a:endParaRPr lang="en-GB"/>
        </a:p>
      </dgm:t>
    </dgm:pt>
    <dgm:pt modelId="{866CC43A-02AA-4523-9513-25FC228C3760}" type="sibTrans" cxnId="{41B09205-75EE-4E7D-9A06-E2F9E8F803CE}">
      <dgm:prSet/>
      <dgm:spPr/>
      <dgm:t>
        <a:bodyPr/>
        <a:lstStyle/>
        <a:p>
          <a:endParaRPr lang="en-GB"/>
        </a:p>
      </dgm:t>
    </dgm:pt>
    <dgm:pt modelId="{CCC8F765-D33E-4E2F-81F5-20A4411CE4F5}" type="pres">
      <dgm:prSet presAssocID="{B80FBE4D-620D-40CA-A099-00B56A569D43}" presName="Name0" presStyleCnt="0">
        <dgm:presLayoutVars>
          <dgm:dir/>
          <dgm:resizeHandles val="exact"/>
        </dgm:presLayoutVars>
      </dgm:prSet>
      <dgm:spPr/>
    </dgm:pt>
    <dgm:pt modelId="{2B7561D6-4E76-43FD-BAA9-740E53FA7B31}" type="pres">
      <dgm:prSet presAssocID="{66FD4B13-F356-40DD-A19F-A9FAC1036FA6}" presName="node" presStyleLbl="node1" presStyleIdx="0" presStyleCnt="5">
        <dgm:presLayoutVars>
          <dgm:bulletEnabled val="1"/>
        </dgm:presLayoutVars>
      </dgm:prSet>
      <dgm:spPr/>
    </dgm:pt>
    <dgm:pt modelId="{96A59011-E198-493E-9D4F-E213AEA25CFF}" type="pres">
      <dgm:prSet presAssocID="{A7728F0D-908D-4E54-82FC-9AEC4B1889FD}" presName="sibTrans" presStyleLbl="sibTrans2D1" presStyleIdx="0" presStyleCnt="4"/>
      <dgm:spPr/>
    </dgm:pt>
    <dgm:pt modelId="{660E5360-3E52-4F41-9B31-084E4A3610BF}" type="pres">
      <dgm:prSet presAssocID="{A7728F0D-908D-4E54-82FC-9AEC4B1889FD}" presName="connectorText" presStyleLbl="sibTrans2D1" presStyleIdx="0" presStyleCnt="4"/>
      <dgm:spPr/>
    </dgm:pt>
    <dgm:pt modelId="{7A91F3C2-8491-434C-8BEA-15C7583CE658}" type="pres">
      <dgm:prSet presAssocID="{B1D06857-F745-4B93-A848-4A44AA061A1C}" presName="node" presStyleLbl="node1" presStyleIdx="1" presStyleCnt="5">
        <dgm:presLayoutVars>
          <dgm:bulletEnabled val="1"/>
        </dgm:presLayoutVars>
      </dgm:prSet>
      <dgm:spPr/>
    </dgm:pt>
    <dgm:pt modelId="{661B323F-9305-453D-803F-751247340C46}" type="pres">
      <dgm:prSet presAssocID="{3CC425BC-9B66-45B4-8D94-A4052CC4A5E2}" presName="sibTrans" presStyleLbl="sibTrans2D1" presStyleIdx="1" presStyleCnt="4"/>
      <dgm:spPr/>
    </dgm:pt>
    <dgm:pt modelId="{801D7B1A-ABE7-4C98-A836-4EB84A6450D9}" type="pres">
      <dgm:prSet presAssocID="{3CC425BC-9B66-45B4-8D94-A4052CC4A5E2}" presName="connectorText" presStyleLbl="sibTrans2D1" presStyleIdx="1" presStyleCnt="4"/>
      <dgm:spPr/>
    </dgm:pt>
    <dgm:pt modelId="{A22B4A2B-101A-44DF-BC35-A4048D6DB292}" type="pres">
      <dgm:prSet presAssocID="{01A0FD1E-14C2-44EF-ACCE-894DB64120FE}" presName="node" presStyleLbl="node1" presStyleIdx="2" presStyleCnt="5">
        <dgm:presLayoutVars>
          <dgm:bulletEnabled val="1"/>
        </dgm:presLayoutVars>
      </dgm:prSet>
      <dgm:spPr/>
    </dgm:pt>
    <dgm:pt modelId="{5454CF91-6A78-444B-81E2-D234E7EF4FF3}" type="pres">
      <dgm:prSet presAssocID="{7331D5E1-F7D9-4EB7-8273-997C93913DBD}" presName="sibTrans" presStyleLbl="sibTrans2D1" presStyleIdx="2" presStyleCnt="4"/>
      <dgm:spPr/>
    </dgm:pt>
    <dgm:pt modelId="{551CE429-D651-4524-A2E5-E9BF8E2AA699}" type="pres">
      <dgm:prSet presAssocID="{7331D5E1-F7D9-4EB7-8273-997C93913DBD}" presName="connectorText" presStyleLbl="sibTrans2D1" presStyleIdx="2" presStyleCnt="4"/>
      <dgm:spPr/>
    </dgm:pt>
    <dgm:pt modelId="{5F4925F0-3CC4-49FE-B197-E0DF30B338BD}" type="pres">
      <dgm:prSet presAssocID="{175506F0-BE34-418A-8F42-E2FF4EA9B887}" presName="node" presStyleLbl="node1" presStyleIdx="3" presStyleCnt="5">
        <dgm:presLayoutVars>
          <dgm:bulletEnabled val="1"/>
        </dgm:presLayoutVars>
      </dgm:prSet>
      <dgm:spPr/>
    </dgm:pt>
    <dgm:pt modelId="{6F86736D-3D79-407E-9D34-FCAFB16DD65F}" type="pres">
      <dgm:prSet presAssocID="{6B886733-0214-4B49-9213-60D4434CC27A}" presName="sibTrans" presStyleLbl="sibTrans2D1" presStyleIdx="3" presStyleCnt="4"/>
      <dgm:spPr/>
    </dgm:pt>
    <dgm:pt modelId="{22C81F9D-2292-476B-A157-F8CD123F4410}" type="pres">
      <dgm:prSet presAssocID="{6B886733-0214-4B49-9213-60D4434CC27A}" presName="connectorText" presStyleLbl="sibTrans2D1" presStyleIdx="3" presStyleCnt="4"/>
      <dgm:spPr/>
    </dgm:pt>
    <dgm:pt modelId="{DDC81AD9-6267-498E-8EE0-938DE30AE5EB}" type="pres">
      <dgm:prSet presAssocID="{6F16E66A-24DA-4F01-8F4F-4E19B0062B0E}" presName="node" presStyleLbl="node1" presStyleIdx="4" presStyleCnt="5">
        <dgm:presLayoutVars>
          <dgm:bulletEnabled val="1"/>
        </dgm:presLayoutVars>
      </dgm:prSet>
      <dgm:spPr/>
    </dgm:pt>
  </dgm:ptLst>
  <dgm:cxnLst>
    <dgm:cxn modelId="{5F5B0503-B0DA-4348-8BC6-4A1184A198E5}" type="presOf" srcId="{6B886733-0214-4B49-9213-60D4434CC27A}" destId="{6F86736D-3D79-407E-9D34-FCAFB16DD65F}" srcOrd="0" destOrd="0" presId="urn:microsoft.com/office/officeart/2005/8/layout/process1"/>
    <dgm:cxn modelId="{629E7505-FF69-44CB-8595-16090AD71676}" type="presOf" srcId="{A7728F0D-908D-4E54-82FC-9AEC4B1889FD}" destId="{660E5360-3E52-4F41-9B31-084E4A3610BF}" srcOrd="1" destOrd="0" presId="urn:microsoft.com/office/officeart/2005/8/layout/process1"/>
    <dgm:cxn modelId="{41B09205-75EE-4E7D-9A06-E2F9E8F803CE}" srcId="{B80FBE4D-620D-40CA-A099-00B56A569D43}" destId="{6F16E66A-24DA-4F01-8F4F-4E19B0062B0E}" srcOrd="4" destOrd="0" parTransId="{15EA0FDF-F921-4D51-84E2-5C6B868FFDF8}" sibTransId="{866CC43A-02AA-4523-9513-25FC228C3760}"/>
    <dgm:cxn modelId="{1AF22A1B-D901-414C-B7AE-0AA2DD8DA670}" type="presOf" srcId="{6F16E66A-24DA-4F01-8F4F-4E19B0062B0E}" destId="{DDC81AD9-6267-498E-8EE0-938DE30AE5EB}" srcOrd="0" destOrd="0" presId="urn:microsoft.com/office/officeart/2005/8/layout/process1"/>
    <dgm:cxn modelId="{3CB34F20-5216-401E-A663-C2562F6CDB1C}" type="presOf" srcId="{3CC425BC-9B66-45B4-8D94-A4052CC4A5E2}" destId="{801D7B1A-ABE7-4C98-A836-4EB84A6450D9}" srcOrd="1" destOrd="0" presId="urn:microsoft.com/office/officeart/2005/8/layout/process1"/>
    <dgm:cxn modelId="{E5DDCC60-DDB1-4A4C-BAB7-493587B2C430}" type="presOf" srcId="{175506F0-BE34-418A-8F42-E2FF4EA9B887}" destId="{5F4925F0-3CC4-49FE-B197-E0DF30B338BD}" srcOrd="0" destOrd="0" presId="urn:microsoft.com/office/officeart/2005/8/layout/process1"/>
    <dgm:cxn modelId="{B28AD568-53B9-4A9F-BDB3-8CE842A6584F}" srcId="{B80FBE4D-620D-40CA-A099-00B56A569D43}" destId="{175506F0-BE34-418A-8F42-E2FF4EA9B887}" srcOrd="3" destOrd="0" parTransId="{FCA12395-C547-4299-9ED5-DF2AE22E2EAE}" sibTransId="{6B886733-0214-4B49-9213-60D4434CC27A}"/>
    <dgm:cxn modelId="{0180F668-D1B6-4A13-8CED-17673604A258}" type="presOf" srcId="{3CC425BC-9B66-45B4-8D94-A4052CC4A5E2}" destId="{661B323F-9305-453D-803F-751247340C46}" srcOrd="0" destOrd="0" presId="urn:microsoft.com/office/officeart/2005/8/layout/process1"/>
    <dgm:cxn modelId="{4F6BF769-9369-41B7-8F02-67B446A558D6}" type="presOf" srcId="{B1D06857-F745-4B93-A848-4A44AA061A1C}" destId="{7A91F3C2-8491-434C-8BEA-15C7583CE658}" srcOrd="0" destOrd="0" presId="urn:microsoft.com/office/officeart/2005/8/layout/process1"/>
    <dgm:cxn modelId="{4C824A57-FDFA-44F5-886D-04B7D621ACB1}" type="presOf" srcId="{A7728F0D-908D-4E54-82FC-9AEC4B1889FD}" destId="{96A59011-E198-493E-9D4F-E213AEA25CFF}" srcOrd="0" destOrd="0" presId="urn:microsoft.com/office/officeart/2005/8/layout/process1"/>
    <dgm:cxn modelId="{3B4D415A-9D31-4C84-A2B7-052F33567B63}" type="presOf" srcId="{B80FBE4D-620D-40CA-A099-00B56A569D43}" destId="{CCC8F765-D33E-4E2F-81F5-20A4411CE4F5}" srcOrd="0" destOrd="0" presId="urn:microsoft.com/office/officeart/2005/8/layout/process1"/>
    <dgm:cxn modelId="{0C7E9088-81FB-4AF2-A356-8D95999C9C48}" srcId="{B80FBE4D-620D-40CA-A099-00B56A569D43}" destId="{66FD4B13-F356-40DD-A19F-A9FAC1036FA6}" srcOrd="0" destOrd="0" parTransId="{655B75EF-A2E1-44DB-BE63-C5798489C488}" sibTransId="{A7728F0D-908D-4E54-82FC-9AEC4B1889FD}"/>
    <dgm:cxn modelId="{38E5068B-4F38-4EB1-8488-2BC8E12BA1A7}" type="presOf" srcId="{01A0FD1E-14C2-44EF-ACCE-894DB64120FE}" destId="{A22B4A2B-101A-44DF-BC35-A4048D6DB292}" srcOrd="0" destOrd="0" presId="urn:microsoft.com/office/officeart/2005/8/layout/process1"/>
    <dgm:cxn modelId="{17EA9FE5-2A26-4164-9752-0FF9AE742DBF}" srcId="{B80FBE4D-620D-40CA-A099-00B56A569D43}" destId="{01A0FD1E-14C2-44EF-ACCE-894DB64120FE}" srcOrd="2" destOrd="0" parTransId="{930200A2-CE0B-4655-BCEA-1934A734FA88}" sibTransId="{7331D5E1-F7D9-4EB7-8273-997C93913DBD}"/>
    <dgm:cxn modelId="{3A90D8E7-F091-489F-8EAE-7C9AB8656815}" type="presOf" srcId="{7331D5E1-F7D9-4EB7-8273-997C93913DBD}" destId="{5454CF91-6A78-444B-81E2-D234E7EF4FF3}" srcOrd="0" destOrd="0" presId="urn:microsoft.com/office/officeart/2005/8/layout/process1"/>
    <dgm:cxn modelId="{C6574DEB-BBD1-4D8A-86AA-ED78B4C67773}" srcId="{B80FBE4D-620D-40CA-A099-00B56A569D43}" destId="{B1D06857-F745-4B93-A848-4A44AA061A1C}" srcOrd="1" destOrd="0" parTransId="{468B340B-7152-47EF-BCBF-3649BB3959A6}" sibTransId="{3CC425BC-9B66-45B4-8D94-A4052CC4A5E2}"/>
    <dgm:cxn modelId="{B21851EE-628A-4EFC-AECF-D811181439F8}" type="presOf" srcId="{66FD4B13-F356-40DD-A19F-A9FAC1036FA6}" destId="{2B7561D6-4E76-43FD-BAA9-740E53FA7B31}" srcOrd="0" destOrd="0" presId="urn:microsoft.com/office/officeart/2005/8/layout/process1"/>
    <dgm:cxn modelId="{8DFC0EF1-226A-409D-98E7-3D800B997E7B}" type="presOf" srcId="{7331D5E1-F7D9-4EB7-8273-997C93913DBD}" destId="{551CE429-D651-4524-A2E5-E9BF8E2AA699}" srcOrd="1" destOrd="0" presId="urn:microsoft.com/office/officeart/2005/8/layout/process1"/>
    <dgm:cxn modelId="{5CED05F4-F89E-497D-80F4-25601DA133BA}" type="presOf" srcId="{6B886733-0214-4B49-9213-60D4434CC27A}" destId="{22C81F9D-2292-476B-A157-F8CD123F4410}" srcOrd="1" destOrd="0" presId="urn:microsoft.com/office/officeart/2005/8/layout/process1"/>
    <dgm:cxn modelId="{07231DE9-DB58-4E63-B288-D29F19E2E353}" type="presParOf" srcId="{CCC8F765-D33E-4E2F-81F5-20A4411CE4F5}" destId="{2B7561D6-4E76-43FD-BAA9-740E53FA7B31}" srcOrd="0" destOrd="0" presId="urn:microsoft.com/office/officeart/2005/8/layout/process1"/>
    <dgm:cxn modelId="{456F5814-DA04-4607-95B8-32DC7ADAA7A6}" type="presParOf" srcId="{CCC8F765-D33E-4E2F-81F5-20A4411CE4F5}" destId="{96A59011-E198-493E-9D4F-E213AEA25CFF}" srcOrd="1" destOrd="0" presId="urn:microsoft.com/office/officeart/2005/8/layout/process1"/>
    <dgm:cxn modelId="{4442D8D6-BCF1-46CD-BB2B-FAA7FD6C3EAE}" type="presParOf" srcId="{96A59011-E198-493E-9D4F-E213AEA25CFF}" destId="{660E5360-3E52-4F41-9B31-084E4A3610BF}" srcOrd="0" destOrd="0" presId="urn:microsoft.com/office/officeart/2005/8/layout/process1"/>
    <dgm:cxn modelId="{DD89BBC9-5513-4E06-AF41-6C2A759366A3}" type="presParOf" srcId="{CCC8F765-D33E-4E2F-81F5-20A4411CE4F5}" destId="{7A91F3C2-8491-434C-8BEA-15C7583CE658}" srcOrd="2" destOrd="0" presId="urn:microsoft.com/office/officeart/2005/8/layout/process1"/>
    <dgm:cxn modelId="{9230C145-FC31-4109-9D18-CCA691C52BBD}" type="presParOf" srcId="{CCC8F765-D33E-4E2F-81F5-20A4411CE4F5}" destId="{661B323F-9305-453D-803F-751247340C46}" srcOrd="3" destOrd="0" presId="urn:microsoft.com/office/officeart/2005/8/layout/process1"/>
    <dgm:cxn modelId="{B0B1C5D8-9BF6-4C08-83EF-DE3E58C58FDF}" type="presParOf" srcId="{661B323F-9305-453D-803F-751247340C46}" destId="{801D7B1A-ABE7-4C98-A836-4EB84A6450D9}" srcOrd="0" destOrd="0" presId="urn:microsoft.com/office/officeart/2005/8/layout/process1"/>
    <dgm:cxn modelId="{C2931AC5-8D99-46F1-B898-D4623DA2D66A}" type="presParOf" srcId="{CCC8F765-D33E-4E2F-81F5-20A4411CE4F5}" destId="{A22B4A2B-101A-44DF-BC35-A4048D6DB292}" srcOrd="4" destOrd="0" presId="urn:microsoft.com/office/officeart/2005/8/layout/process1"/>
    <dgm:cxn modelId="{A54B870C-0E75-4E0D-A181-918844B245D7}" type="presParOf" srcId="{CCC8F765-D33E-4E2F-81F5-20A4411CE4F5}" destId="{5454CF91-6A78-444B-81E2-D234E7EF4FF3}" srcOrd="5" destOrd="0" presId="urn:microsoft.com/office/officeart/2005/8/layout/process1"/>
    <dgm:cxn modelId="{8BC94B11-1A27-4CCA-9435-65AF4C52D1EC}" type="presParOf" srcId="{5454CF91-6A78-444B-81E2-D234E7EF4FF3}" destId="{551CE429-D651-4524-A2E5-E9BF8E2AA699}" srcOrd="0" destOrd="0" presId="urn:microsoft.com/office/officeart/2005/8/layout/process1"/>
    <dgm:cxn modelId="{9AE60A71-BCAF-4FB0-927B-04751FB61645}" type="presParOf" srcId="{CCC8F765-D33E-4E2F-81F5-20A4411CE4F5}" destId="{5F4925F0-3CC4-49FE-B197-E0DF30B338BD}" srcOrd="6" destOrd="0" presId="urn:microsoft.com/office/officeart/2005/8/layout/process1"/>
    <dgm:cxn modelId="{7665D185-65DD-4E38-B785-5F1E86A9E927}" type="presParOf" srcId="{CCC8F765-D33E-4E2F-81F5-20A4411CE4F5}" destId="{6F86736D-3D79-407E-9D34-FCAFB16DD65F}" srcOrd="7" destOrd="0" presId="urn:microsoft.com/office/officeart/2005/8/layout/process1"/>
    <dgm:cxn modelId="{7DCCB7D4-F9D1-46C2-8904-4FA5D4DEC6BC}" type="presParOf" srcId="{6F86736D-3D79-407E-9D34-FCAFB16DD65F}" destId="{22C81F9D-2292-476B-A157-F8CD123F4410}" srcOrd="0" destOrd="0" presId="urn:microsoft.com/office/officeart/2005/8/layout/process1"/>
    <dgm:cxn modelId="{4CF5B082-6C53-47FF-B0AD-CF1ED5DC2814}" type="presParOf" srcId="{CCC8F765-D33E-4E2F-81F5-20A4411CE4F5}" destId="{DDC81AD9-6267-498E-8EE0-938DE30AE5E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3A19EB-4BE0-408A-9042-787D5D78AC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9987968B-39B5-4C70-84BC-8BC96B06D42C}">
      <dgm:prSet/>
      <dgm:spPr>
        <a:solidFill>
          <a:srgbClr val="2AAC62"/>
        </a:solidFill>
      </dgm:spPr>
      <dgm:t>
        <a:bodyPr/>
        <a:lstStyle/>
        <a:p>
          <a:r>
            <a:rPr lang="en-GB" i="0"/>
            <a:t>Project with high risks of corruption, fraud, or weak management and governance</a:t>
          </a:r>
          <a:endParaRPr lang="en-GB"/>
        </a:p>
      </dgm:t>
    </dgm:pt>
    <dgm:pt modelId="{7BF1F6DA-2F1F-420F-8D7B-6BA787D719C8}" type="parTrans" cxnId="{540F7820-8F3A-498B-ADF9-7B9AEE5F5F43}">
      <dgm:prSet/>
      <dgm:spPr/>
      <dgm:t>
        <a:bodyPr/>
        <a:lstStyle/>
        <a:p>
          <a:endParaRPr lang="en-GB"/>
        </a:p>
      </dgm:t>
    </dgm:pt>
    <dgm:pt modelId="{F4BC015C-3292-4489-9EE2-AD53F617F168}" type="sibTrans" cxnId="{540F7820-8F3A-498B-ADF9-7B9AEE5F5F43}">
      <dgm:prSet/>
      <dgm:spPr/>
      <dgm:t>
        <a:bodyPr/>
        <a:lstStyle/>
        <a:p>
          <a:endParaRPr lang="en-GB"/>
        </a:p>
      </dgm:t>
    </dgm:pt>
    <dgm:pt modelId="{555CD952-710A-49BB-B3F6-B30D9AA19DE4}">
      <dgm:prSet/>
      <dgm:spPr>
        <a:solidFill>
          <a:srgbClr val="9D4975"/>
        </a:solidFill>
      </dgm:spPr>
      <dgm:t>
        <a:bodyPr/>
        <a:lstStyle/>
        <a:p>
          <a:r>
            <a:rPr lang="en-GB" i="0" dirty="0"/>
            <a:t>Project with high monetary value</a:t>
          </a:r>
          <a:endParaRPr lang="en-GB" dirty="0"/>
        </a:p>
      </dgm:t>
    </dgm:pt>
    <dgm:pt modelId="{68BF7E04-7C2C-4CCC-998F-3CB18F3DAEB0}" type="parTrans" cxnId="{24757176-E233-40A6-BD99-4F9289C70FFC}">
      <dgm:prSet/>
      <dgm:spPr/>
      <dgm:t>
        <a:bodyPr/>
        <a:lstStyle/>
        <a:p>
          <a:endParaRPr lang="en-GB"/>
        </a:p>
      </dgm:t>
    </dgm:pt>
    <dgm:pt modelId="{173C7051-18F5-4F5D-BD70-F87EF12FC830}" type="sibTrans" cxnId="{24757176-E233-40A6-BD99-4F9289C70FFC}">
      <dgm:prSet/>
      <dgm:spPr/>
      <dgm:t>
        <a:bodyPr/>
        <a:lstStyle/>
        <a:p>
          <a:endParaRPr lang="en-GB"/>
        </a:p>
      </dgm:t>
    </dgm:pt>
    <dgm:pt modelId="{CF54333F-8ED2-4E81-B829-4759000B5C48}">
      <dgm:prSet/>
      <dgm:spPr>
        <a:solidFill>
          <a:srgbClr val="4A90E2"/>
        </a:solidFill>
      </dgm:spPr>
      <dgm:t>
        <a:bodyPr/>
        <a:lstStyle/>
        <a:p>
          <a:r>
            <a:rPr lang="en-GB" i="0" dirty="0"/>
            <a:t>Technically complex project</a:t>
          </a:r>
          <a:endParaRPr lang="en-GB" dirty="0"/>
        </a:p>
      </dgm:t>
    </dgm:pt>
    <dgm:pt modelId="{B152D7B6-6EF0-4D55-9387-47A1DC99EDAE}" type="parTrans" cxnId="{F06B8F80-5E54-4A6B-8312-7F3AD3FBD817}">
      <dgm:prSet/>
      <dgm:spPr/>
      <dgm:t>
        <a:bodyPr/>
        <a:lstStyle/>
        <a:p>
          <a:endParaRPr lang="en-GB"/>
        </a:p>
      </dgm:t>
    </dgm:pt>
    <dgm:pt modelId="{1B141D22-8ECD-45A7-BC5C-955AFE5E8B45}" type="sibTrans" cxnId="{F06B8F80-5E54-4A6B-8312-7F3AD3FBD817}">
      <dgm:prSet/>
      <dgm:spPr/>
      <dgm:t>
        <a:bodyPr/>
        <a:lstStyle/>
        <a:p>
          <a:endParaRPr lang="en-GB"/>
        </a:p>
      </dgm:t>
    </dgm:pt>
    <dgm:pt modelId="{F7FD6D26-0656-43D6-9AD8-D1C79E4CE219}">
      <dgm:prSet/>
      <dgm:spPr>
        <a:solidFill>
          <a:srgbClr val="875BDF"/>
        </a:solidFill>
      </dgm:spPr>
      <dgm:t>
        <a:bodyPr/>
        <a:lstStyle/>
        <a:p>
          <a:r>
            <a:rPr lang="en-GB" i="0" dirty="0"/>
            <a:t>Project not yet procured  </a:t>
          </a:r>
          <a:endParaRPr lang="en-GB" dirty="0"/>
        </a:p>
      </dgm:t>
    </dgm:pt>
    <dgm:pt modelId="{FEEBD7A1-9803-4857-B5AF-780C39A8230F}" type="parTrans" cxnId="{6D9CDA5D-EDC8-4637-BC0B-FAB8EC2793C9}">
      <dgm:prSet/>
      <dgm:spPr/>
      <dgm:t>
        <a:bodyPr/>
        <a:lstStyle/>
        <a:p>
          <a:endParaRPr lang="en-GB"/>
        </a:p>
      </dgm:t>
    </dgm:pt>
    <dgm:pt modelId="{E2ABBC21-15D6-4168-A445-740A4EC17DD6}" type="sibTrans" cxnId="{6D9CDA5D-EDC8-4637-BC0B-FAB8EC2793C9}">
      <dgm:prSet/>
      <dgm:spPr/>
      <dgm:t>
        <a:bodyPr/>
        <a:lstStyle/>
        <a:p>
          <a:endParaRPr lang="en-GB"/>
        </a:p>
      </dgm:t>
    </dgm:pt>
    <dgm:pt modelId="{2D8818DC-ADAC-44E9-AA74-3199BA06AAE5}">
      <dgm:prSet/>
      <dgm:spPr>
        <a:solidFill>
          <a:srgbClr val="0000FF"/>
        </a:solidFill>
      </dgm:spPr>
      <dgm:t>
        <a:bodyPr/>
        <a:lstStyle/>
        <a:p>
          <a:r>
            <a:rPr lang="en-GB" i="0"/>
            <a:t>Capacity and willingness of the beneficiary</a:t>
          </a:r>
          <a:endParaRPr lang="en-GB"/>
        </a:p>
      </dgm:t>
    </dgm:pt>
    <dgm:pt modelId="{B19D7005-460E-4C95-AC4D-D1E0C7C65EEE}" type="parTrans" cxnId="{CC4604AE-4274-433E-A3F3-9CD77B2500D6}">
      <dgm:prSet/>
      <dgm:spPr/>
      <dgm:t>
        <a:bodyPr/>
        <a:lstStyle/>
        <a:p>
          <a:endParaRPr lang="en-GB"/>
        </a:p>
      </dgm:t>
    </dgm:pt>
    <dgm:pt modelId="{843B9638-E185-4E45-8221-9D364FE833FB}" type="sibTrans" cxnId="{CC4604AE-4274-433E-A3F3-9CD77B2500D6}">
      <dgm:prSet/>
      <dgm:spPr/>
      <dgm:t>
        <a:bodyPr/>
        <a:lstStyle/>
        <a:p>
          <a:endParaRPr lang="en-GB"/>
        </a:p>
      </dgm:t>
    </dgm:pt>
    <dgm:pt modelId="{A677D54C-C743-4DDD-9217-C97686DE0C87}">
      <dgm:prSet/>
      <dgm:spPr>
        <a:solidFill>
          <a:srgbClr val="FFB300"/>
        </a:solidFill>
      </dgm:spPr>
      <dgm:t>
        <a:bodyPr/>
        <a:lstStyle/>
        <a:p>
          <a:r>
            <a:rPr lang="en-GB" i="0" dirty="0"/>
            <a:t>Project with high policy relevance and impact on the community</a:t>
          </a:r>
          <a:endParaRPr lang="en-GB" dirty="0"/>
        </a:p>
      </dgm:t>
    </dgm:pt>
    <dgm:pt modelId="{F4B7B715-3D8C-4BF6-9C0E-85D977945AD7}" type="parTrans" cxnId="{4923DD9F-BE18-451F-A92B-E1C7FE462048}">
      <dgm:prSet/>
      <dgm:spPr/>
      <dgm:t>
        <a:bodyPr/>
        <a:lstStyle/>
        <a:p>
          <a:endParaRPr lang="en-GB"/>
        </a:p>
      </dgm:t>
    </dgm:pt>
    <dgm:pt modelId="{EFF9CC1F-3FB5-4CE3-BC96-E4D26A183F8F}" type="sibTrans" cxnId="{4923DD9F-BE18-451F-A92B-E1C7FE462048}">
      <dgm:prSet/>
      <dgm:spPr/>
      <dgm:t>
        <a:bodyPr/>
        <a:lstStyle/>
        <a:p>
          <a:endParaRPr lang="en-GB"/>
        </a:p>
      </dgm:t>
    </dgm:pt>
    <dgm:pt modelId="{EE376230-8086-423F-8A31-8C6772EB5547}" type="pres">
      <dgm:prSet presAssocID="{EF3A19EB-4BE0-408A-9042-787D5D78ACD5}" presName="diagram" presStyleCnt="0">
        <dgm:presLayoutVars>
          <dgm:dir/>
          <dgm:resizeHandles val="exact"/>
        </dgm:presLayoutVars>
      </dgm:prSet>
      <dgm:spPr/>
    </dgm:pt>
    <dgm:pt modelId="{55EC005C-C1FA-4D96-9871-233B86E20B70}" type="pres">
      <dgm:prSet presAssocID="{9987968B-39B5-4C70-84BC-8BC96B06D42C}" presName="node" presStyleLbl="node1" presStyleIdx="0" presStyleCnt="6">
        <dgm:presLayoutVars>
          <dgm:bulletEnabled val="1"/>
        </dgm:presLayoutVars>
      </dgm:prSet>
      <dgm:spPr/>
    </dgm:pt>
    <dgm:pt modelId="{F3073320-EA8F-4595-ACDF-62852548D804}" type="pres">
      <dgm:prSet presAssocID="{F4BC015C-3292-4489-9EE2-AD53F617F168}" presName="sibTrans" presStyleCnt="0"/>
      <dgm:spPr/>
    </dgm:pt>
    <dgm:pt modelId="{DD7DE56F-0830-4481-9353-04E2B9DD0BD1}" type="pres">
      <dgm:prSet presAssocID="{555CD952-710A-49BB-B3F6-B30D9AA19DE4}" presName="node" presStyleLbl="node1" presStyleIdx="1" presStyleCnt="6">
        <dgm:presLayoutVars>
          <dgm:bulletEnabled val="1"/>
        </dgm:presLayoutVars>
      </dgm:prSet>
      <dgm:spPr/>
    </dgm:pt>
    <dgm:pt modelId="{D30F7486-3C25-4D6B-9E21-1E3CC6D31536}" type="pres">
      <dgm:prSet presAssocID="{173C7051-18F5-4F5D-BD70-F87EF12FC830}" presName="sibTrans" presStyleCnt="0"/>
      <dgm:spPr/>
    </dgm:pt>
    <dgm:pt modelId="{1CCD3EA3-D4D4-4FBC-9BC8-EE6D0382CCE5}" type="pres">
      <dgm:prSet presAssocID="{CF54333F-8ED2-4E81-B829-4759000B5C48}" presName="node" presStyleLbl="node1" presStyleIdx="2" presStyleCnt="6">
        <dgm:presLayoutVars>
          <dgm:bulletEnabled val="1"/>
        </dgm:presLayoutVars>
      </dgm:prSet>
      <dgm:spPr/>
    </dgm:pt>
    <dgm:pt modelId="{BC383157-1073-42E4-8D93-2969A3B9CF15}" type="pres">
      <dgm:prSet presAssocID="{1B141D22-8ECD-45A7-BC5C-955AFE5E8B45}" presName="sibTrans" presStyleCnt="0"/>
      <dgm:spPr/>
    </dgm:pt>
    <dgm:pt modelId="{C159EF2B-C336-4AE6-A727-A85E4C07BEB1}" type="pres">
      <dgm:prSet presAssocID="{F7FD6D26-0656-43D6-9AD8-D1C79E4CE219}" presName="node" presStyleLbl="node1" presStyleIdx="3" presStyleCnt="6">
        <dgm:presLayoutVars>
          <dgm:bulletEnabled val="1"/>
        </dgm:presLayoutVars>
      </dgm:prSet>
      <dgm:spPr/>
    </dgm:pt>
    <dgm:pt modelId="{485F97C1-8637-40C6-B7A6-7E9208EE500C}" type="pres">
      <dgm:prSet presAssocID="{E2ABBC21-15D6-4168-A445-740A4EC17DD6}" presName="sibTrans" presStyleCnt="0"/>
      <dgm:spPr/>
    </dgm:pt>
    <dgm:pt modelId="{C92F6410-9301-406C-9372-AF674576E43F}" type="pres">
      <dgm:prSet presAssocID="{2D8818DC-ADAC-44E9-AA74-3199BA06AAE5}" presName="node" presStyleLbl="node1" presStyleIdx="4" presStyleCnt="6">
        <dgm:presLayoutVars>
          <dgm:bulletEnabled val="1"/>
        </dgm:presLayoutVars>
      </dgm:prSet>
      <dgm:spPr/>
    </dgm:pt>
    <dgm:pt modelId="{499247AF-73FE-4C58-83F3-AF3D58BE2A1F}" type="pres">
      <dgm:prSet presAssocID="{843B9638-E185-4E45-8221-9D364FE833FB}" presName="sibTrans" presStyleCnt="0"/>
      <dgm:spPr/>
    </dgm:pt>
    <dgm:pt modelId="{A8069853-72A2-43BC-878B-B6D19A4ED1A1}" type="pres">
      <dgm:prSet presAssocID="{A677D54C-C743-4DDD-9217-C97686DE0C87}" presName="node" presStyleLbl="node1" presStyleIdx="5" presStyleCnt="6">
        <dgm:presLayoutVars>
          <dgm:bulletEnabled val="1"/>
        </dgm:presLayoutVars>
      </dgm:prSet>
      <dgm:spPr/>
    </dgm:pt>
  </dgm:ptLst>
  <dgm:cxnLst>
    <dgm:cxn modelId="{E14F2402-F30B-4523-AFB2-C90245660EF3}" type="presOf" srcId="{A677D54C-C743-4DDD-9217-C97686DE0C87}" destId="{A8069853-72A2-43BC-878B-B6D19A4ED1A1}" srcOrd="0" destOrd="0" presId="urn:microsoft.com/office/officeart/2005/8/layout/default"/>
    <dgm:cxn modelId="{540F7820-8F3A-498B-ADF9-7B9AEE5F5F43}" srcId="{EF3A19EB-4BE0-408A-9042-787D5D78ACD5}" destId="{9987968B-39B5-4C70-84BC-8BC96B06D42C}" srcOrd="0" destOrd="0" parTransId="{7BF1F6DA-2F1F-420F-8D7B-6BA787D719C8}" sibTransId="{F4BC015C-3292-4489-9EE2-AD53F617F168}"/>
    <dgm:cxn modelId="{DA704037-53FF-415A-8CD5-FA68E9AD0FD4}" type="presOf" srcId="{EF3A19EB-4BE0-408A-9042-787D5D78ACD5}" destId="{EE376230-8086-423F-8A31-8C6772EB5547}" srcOrd="0" destOrd="0" presId="urn:microsoft.com/office/officeart/2005/8/layout/default"/>
    <dgm:cxn modelId="{1926363B-716C-494C-B700-AEBF39DF2138}" type="presOf" srcId="{CF54333F-8ED2-4E81-B829-4759000B5C48}" destId="{1CCD3EA3-D4D4-4FBC-9BC8-EE6D0382CCE5}" srcOrd="0" destOrd="0" presId="urn:microsoft.com/office/officeart/2005/8/layout/default"/>
    <dgm:cxn modelId="{6D9CDA5D-EDC8-4637-BC0B-FAB8EC2793C9}" srcId="{EF3A19EB-4BE0-408A-9042-787D5D78ACD5}" destId="{F7FD6D26-0656-43D6-9AD8-D1C79E4CE219}" srcOrd="3" destOrd="0" parTransId="{FEEBD7A1-9803-4857-B5AF-780C39A8230F}" sibTransId="{E2ABBC21-15D6-4168-A445-740A4EC17DD6}"/>
    <dgm:cxn modelId="{24757176-E233-40A6-BD99-4F9289C70FFC}" srcId="{EF3A19EB-4BE0-408A-9042-787D5D78ACD5}" destId="{555CD952-710A-49BB-B3F6-B30D9AA19DE4}" srcOrd="1" destOrd="0" parTransId="{68BF7E04-7C2C-4CCC-998F-3CB18F3DAEB0}" sibTransId="{173C7051-18F5-4F5D-BD70-F87EF12FC830}"/>
    <dgm:cxn modelId="{F06B8F80-5E54-4A6B-8312-7F3AD3FBD817}" srcId="{EF3A19EB-4BE0-408A-9042-787D5D78ACD5}" destId="{CF54333F-8ED2-4E81-B829-4759000B5C48}" srcOrd="2" destOrd="0" parTransId="{B152D7B6-6EF0-4D55-9387-47A1DC99EDAE}" sibTransId="{1B141D22-8ECD-45A7-BC5C-955AFE5E8B45}"/>
    <dgm:cxn modelId="{4923DD9F-BE18-451F-A92B-E1C7FE462048}" srcId="{EF3A19EB-4BE0-408A-9042-787D5D78ACD5}" destId="{A677D54C-C743-4DDD-9217-C97686DE0C87}" srcOrd="5" destOrd="0" parTransId="{F4B7B715-3D8C-4BF6-9C0E-85D977945AD7}" sibTransId="{EFF9CC1F-3FB5-4CE3-BC96-E4D26A183F8F}"/>
    <dgm:cxn modelId="{CC4604AE-4274-433E-A3F3-9CD77B2500D6}" srcId="{EF3A19EB-4BE0-408A-9042-787D5D78ACD5}" destId="{2D8818DC-ADAC-44E9-AA74-3199BA06AAE5}" srcOrd="4" destOrd="0" parTransId="{B19D7005-460E-4C95-AC4D-D1E0C7C65EEE}" sibTransId="{843B9638-E185-4E45-8221-9D364FE833FB}"/>
    <dgm:cxn modelId="{644EA4C2-1719-48FD-B6B6-39A89CF7FFA0}" type="presOf" srcId="{555CD952-710A-49BB-B3F6-B30D9AA19DE4}" destId="{DD7DE56F-0830-4481-9353-04E2B9DD0BD1}" srcOrd="0" destOrd="0" presId="urn:microsoft.com/office/officeart/2005/8/layout/default"/>
    <dgm:cxn modelId="{56B9A0DB-F899-451A-AC66-E3DBAFB6A06E}" type="presOf" srcId="{2D8818DC-ADAC-44E9-AA74-3199BA06AAE5}" destId="{C92F6410-9301-406C-9372-AF674576E43F}" srcOrd="0" destOrd="0" presId="urn:microsoft.com/office/officeart/2005/8/layout/default"/>
    <dgm:cxn modelId="{DD598FDD-2EF0-4188-86A2-5DF18FE34C7D}" type="presOf" srcId="{F7FD6D26-0656-43D6-9AD8-D1C79E4CE219}" destId="{C159EF2B-C336-4AE6-A727-A85E4C07BEB1}" srcOrd="0" destOrd="0" presId="urn:microsoft.com/office/officeart/2005/8/layout/default"/>
    <dgm:cxn modelId="{6C70DEFB-C2AE-4858-BAFD-514E13AB9095}" type="presOf" srcId="{9987968B-39B5-4C70-84BC-8BC96B06D42C}" destId="{55EC005C-C1FA-4D96-9871-233B86E20B70}" srcOrd="0" destOrd="0" presId="urn:microsoft.com/office/officeart/2005/8/layout/default"/>
    <dgm:cxn modelId="{DA178CBF-FE5C-4319-979F-6A577404F8EB}" type="presParOf" srcId="{EE376230-8086-423F-8A31-8C6772EB5547}" destId="{55EC005C-C1FA-4D96-9871-233B86E20B70}" srcOrd="0" destOrd="0" presId="urn:microsoft.com/office/officeart/2005/8/layout/default"/>
    <dgm:cxn modelId="{0E632C7D-E332-4A8B-A0CD-AB883F1C53A8}" type="presParOf" srcId="{EE376230-8086-423F-8A31-8C6772EB5547}" destId="{F3073320-EA8F-4595-ACDF-62852548D804}" srcOrd="1" destOrd="0" presId="urn:microsoft.com/office/officeart/2005/8/layout/default"/>
    <dgm:cxn modelId="{7969A8F3-71AB-47C1-BEE8-FA4BA89ECF23}" type="presParOf" srcId="{EE376230-8086-423F-8A31-8C6772EB5547}" destId="{DD7DE56F-0830-4481-9353-04E2B9DD0BD1}" srcOrd="2" destOrd="0" presId="urn:microsoft.com/office/officeart/2005/8/layout/default"/>
    <dgm:cxn modelId="{5A1A4CD0-40F2-4088-8104-551B9129C2CA}" type="presParOf" srcId="{EE376230-8086-423F-8A31-8C6772EB5547}" destId="{D30F7486-3C25-4D6B-9E21-1E3CC6D31536}" srcOrd="3" destOrd="0" presId="urn:microsoft.com/office/officeart/2005/8/layout/default"/>
    <dgm:cxn modelId="{F8AEBA29-BC0C-4076-BBDB-996295672864}" type="presParOf" srcId="{EE376230-8086-423F-8A31-8C6772EB5547}" destId="{1CCD3EA3-D4D4-4FBC-9BC8-EE6D0382CCE5}" srcOrd="4" destOrd="0" presId="urn:microsoft.com/office/officeart/2005/8/layout/default"/>
    <dgm:cxn modelId="{9889373F-E0CA-4E96-A37F-CE1287DAB449}" type="presParOf" srcId="{EE376230-8086-423F-8A31-8C6772EB5547}" destId="{BC383157-1073-42E4-8D93-2969A3B9CF15}" srcOrd="5" destOrd="0" presId="urn:microsoft.com/office/officeart/2005/8/layout/default"/>
    <dgm:cxn modelId="{0D277E47-3E29-4822-A573-2DB1AD6FF528}" type="presParOf" srcId="{EE376230-8086-423F-8A31-8C6772EB5547}" destId="{C159EF2B-C336-4AE6-A727-A85E4C07BEB1}" srcOrd="6" destOrd="0" presId="urn:microsoft.com/office/officeart/2005/8/layout/default"/>
    <dgm:cxn modelId="{19E6DEA1-7EA6-4A58-80E9-30B13200BBF5}" type="presParOf" srcId="{EE376230-8086-423F-8A31-8C6772EB5547}" destId="{485F97C1-8637-40C6-B7A6-7E9208EE500C}" srcOrd="7" destOrd="0" presId="urn:microsoft.com/office/officeart/2005/8/layout/default"/>
    <dgm:cxn modelId="{7E6BC8FE-E0F5-48A8-84DA-04DA0269A3BA}" type="presParOf" srcId="{EE376230-8086-423F-8A31-8C6772EB5547}" destId="{C92F6410-9301-406C-9372-AF674576E43F}" srcOrd="8" destOrd="0" presId="urn:microsoft.com/office/officeart/2005/8/layout/default"/>
    <dgm:cxn modelId="{992201E3-38F6-4E66-AA05-62C9E654B280}" type="presParOf" srcId="{EE376230-8086-423F-8A31-8C6772EB5547}" destId="{499247AF-73FE-4C58-83F3-AF3D58BE2A1F}" srcOrd="9" destOrd="0" presId="urn:microsoft.com/office/officeart/2005/8/layout/default"/>
    <dgm:cxn modelId="{890AFD2D-3FD1-45CA-B0D8-86E1301E1EDD}" type="presParOf" srcId="{EE376230-8086-423F-8A31-8C6772EB5547}" destId="{A8069853-72A2-43BC-878B-B6D19A4ED1A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7F9D9B-C9D5-4D29-AF3B-B2B18B32355C}"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4D4D905F-919C-4A2B-B4A8-0DC60B0CE28F}">
      <dgm:prSet/>
      <dgm:spPr>
        <a:solidFill>
          <a:srgbClr val="00796B"/>
        </a:solidFill>
      </dgm:spPr>
      <dgm:t>
        <a:bodyPr/>
        <a:lstStyle/>
        <a:p>
          <a:r>
            <a:rPr lang="en-GB" i="0" dirty="0"/>
            <a:t>Expertise in public procurement</a:t>
          </a:r>
          <a:endParaRPr lang="en-GB" dirty="0"/>
        </a:p>
      </dgm:t>
    </dgm:pt>
    <dgm:pt modelId="{D1258B24-1611-4067-9600-AC7272A5AD7B}" type="parTrans" cxnId="{0F1BEF7C-995F-498D-B288-CB3F08EC89B8}">
      <dgm:prSet/>
      <dgm:spPr/>
      <dgm:t>
        <a:bodyPr/>
        <a:lstStyle/>
        <a:p>
          <a:endParaRPr lang="en-GB"/>
        </a:p>
      </dgm:t>
    </dgm:pt>
    <dgm:pt modelId="{F4C0953B-6A1F-481E-A003-8861C4661EFE}" type="sibTrans" cxnId="{0F1BEF7C-995F-498D-B288-CB3F08EC89B8}">
      <dgm:prSet/>
      <dgm:spPr>
        <a:ln>
          <a:solidFill>
            <a:srgbClr val="0F5494"/>
          </a:solidFill>
        </a:ln>
      </dgm:spPr>
      <dgm:t>
        <a:bodyPr/>
        <a:lstStyle/>
        <a:p>
          <a:endParaRPr lang="en-GB"/>
        </a:p>
      </dgm:t>
    </dgm:pt>
    <dgm:pt modelId="{0BC548F5-5533-48EF-B5A8-5DCFEB79C6DA}">
      <dgm:prSet/>
      <dgm:spPr>
        <a:solidFill>
          <a:srgbClr val="F8A010"/>
        </a:solidFill>
      </dgm:spPr>
      <dgm:t>
        <a:bodyPr/>
        <a:lstStyle/>
        <a:p>
          <a:r>
            <a:rPr lang="en-GB" i="0" dirty="0"/>
            <a:t>Expertise in policy area (energy, road transport)</a:t>
          </a:r>
          <a:endParaRPr lang="en-GB" dirty="0"/>
        </a:p>
      </dgm:t>
    </dgm:pt>
    <dgm:pt modelId="{8EBEE0AE-BAE8-4ACD-BF72-24EE850DFB4F}" type="parTrans" cxnId="{BC646685-93AE-40A5-AA65-21E5963EA425}">
      <dgm:prSet/>
      <dgm:spPr/>
      <dgm:t>
        <a:bodyPr/>
        <a:lstStyle/>
        <a:p>
          <a:endParaRPr lang="en-GB"/>
        </a:p>
      </dgm:t>
    </dgm:pt>
    <dgm:pt modelId="{E73E942E-0E44-4F5A-8505-B461112E2E89}" type="sibTrans" cxnId="{BC646685-93AE-40A5-AA65-21E5963EA425}">
      <dgm:prSet/>
      <dgm:spPr>
        <a:ln>
          <a:solidFill>
            <a:srgbClr val="0F5494"/>
          </a:solidFill>
        </a:ln>
      </dgm:spPr>
      <dgm:t>
        <a:bodyPr/>
        <a:lstStyle/>
        <a:p>
          <a:endParaRPr lang="en-GB"/>
        </a:p>
      </dgm:t>
    </dgm:pt>
    <dgm:pt modelId="{E2F90A81-B82C-4925-9F4B-28EBF0B00B53}">
      <dgm:prSet/>
      <dgm:spPr>
        <a:solidFill>
          <a:srgbClr val="42A847"/>
        </a:solidFill>
      </dgm:spPr>
      <dgm:t>
        <a:bodyPr/>
        <a:lstStyle/>
        <a:p>
          <a:r>
            <a:rPr lang="en-GB" i="0" dirty="0"/>
            <a:t>Expertise in open data sources</a:t>
          </a:r>
          <a:endParaRPr lang="en-GB" dirty="0"/>
        </a:p>
      </dgm:t>
    </dgm:pt>
    <dgm:pt modelId="{B59D5BF8-0142-4C99-84C6-F72625C294EC}" type="parTrans" cxnId="{2EB7EA4C-6C6C-4750-9DA8-557DD96510A6}">
      <dgm:prSet/>
      <dgm:spPr/>
      <dgm:t>
        <a:bodyPr/>
        <a:lstStyle/>
        <a:p>
          <a:endParaRPr lang="en-GB"/>
        </a:p>
      </dgm:t>
    </dgm:pt>
    <dgm:pt modelId="{65E77B93-E2B1-459B-A3D4-312041F11A7E}" type="sibTrans" cxnId="{2EB7EA4C-6C6C-4750-9DA8-557DD96510A6}">
      <dgm:prSet/>
      <dgm:spPr>
        <a:ln>
          <a:solidFill>
            <a:srgbClr val="0F5494"/>
          </a:solidFill>
        </a:ln>
      </dgm:spPr>
      <dgm:t>
        <a:bodyPr/>
        <a:lstStyle/>
        <a:p>
          <a:endParaRPr lang="en-GB"/>
        </a:p>
      </dgm:t>
    </dgm:pt>
    <dgm:pt modelId="{D520E187-2F13-4CCD-B857-AB2391DC5124}">
      <dgm:prSet/>
      <dgm:spPr>
        <a:solidFill>
          <a:srgbClr val="E04616"/>
        </a:solidFill>
      </dgm:spPr>
      <dgm:t>
        <a:bodyPr/>
        <a:lstStyle/>
        <a:p>
          <a:r>
            <a:rPr lang="en-GB" i="0" dirty="0"/>
            <a:t>Project management capacity</a:t>
          </a:r>
          <a:endParaRPr lang="en-GB" dirty="0"/>
        </a:p>
      </dgm:t>
    </dgm:pt>
    <dgm:pt modelId="{85ECEAD1-6282-4CC3-9B66-E6BA74BF436E}" type="parTrans" cxnId="{36981E55-4ED7-4D60-A967-DE54CB088A6E}">
      <dgm:prSet/>
      <dgm:spPr/>
      <dgm:t>
        <a:bodyPr/>
        <a:lstStyle/>
        <a:p>
          <a:endParaRPr lang="en-GB"/>
        </a:p>
      </dgm:t>
    </dgm:pt>
    <dgm:pt modelId="{219BDEEC-86E9-475A-9FE8-C6700D7C429E}" type="sibTrans" cxnId="{36981E55-4ED7-4D60-A967-DE54CB088A6E}">
      <dgm:prSet/>
      <dgm:spPr>
        <a:ln>
          <a:solidFill>
            <a:srgbClr val="0F5494"/>
          </a:solidFill>
        </a:ln>
      </dgm:spPr>
      <dgm:t>
        <a:bodyPr/>
        <a:lstStyle/>
        <a:p>
          <a:endParaRPr lang="en-GB"/>
        </a:p>
      </dgm:t>
    </dgm:pt>
    <dgm:pt modelId="{9E2B2637-39DA-4008-A901-B504B13A35BA}">
      <dgm:prSet/>
      <dgm:spPr>
        <a:solidFill>
          <a:srgbClr val="3A4DC0"/>
        </a:solidFill>
      </dgm:spPr>
      <dgm:t>
        <a:bodyPr/>
        <a:lstStyle/>
        <a:p>
          <a:r>
            <a:rPr lang="en-GB" i="0" dirty="0"/>
            <a:t>Capacity to communicate and engage stakeholders</a:t>
          </a:r>
          <a:endParaRPr lang="en-GB" dirty="0"/>
        </a:p>
      </dgm:t>
    </dgm:pt>
    <dgm:pt modelId="{6D7FCC60-232C-436A-8811-89D49E9D8F23}" type="parTrans" cxnId="{CECD24F4-CF7E-4152-81B0-474E7DB96CAB}">
      <dgm:prSet/>
      <dgm:spPr/>
      <dgm:t>
        <a:bodyPr/>
        <a:lstStyle/>
        <a:p>
          <a:endParaRPr lang="en-GB"/>
        </a:p>
      </dgm:t>
    </dgm:pt>
    <dgm:pt modelId="{7176FA2F-86EF-41D4-BE62-0F592A1CBC1B}" type="sibTrans" cxnId="{CECD24F4-CF7E-4152-81B0-474E7DB96CAB}">
      <dgm:prSet/>
      <dgm:spPr>
        <a:ln>
          <a:solidFill>
            <a:srgbClr val="0F5494"/>
          </a:solidFill>
        </a:ln>
      </dgm:spPr>
      <dgm:t>
        <a:bodyPr/>
        <a:lstStyle/>
        <a:p>
          <a:endParaRPr lang="en-GB" dirty="0"/>
        </a:p>
      </dgm:t>
    </dgm:pt>
    <dgm:pt modelId="{88480230-91E7-4984-80EF-05AE1AA53D37}">
      <dgm:prSet/>
      <dgm:spPr>
        <a:solidFill>
          <a:srgbClr val="B43BD5"/>
        </a:solidFill>
      </dgm:spPr>
      <dgm:t>
        <a:bodyPr/>
        <a:lstStyle/>
        <a:p>
          <a:r>
            <a:rPr lang="en-GB" i="0" dirty="0"/>
            <a:t>Strong  independence</a:t>
          </a:r>
          <a:endParaRPr lang="en-GB" dirty="0"/>
        </a:p>
      </dgm:t>
    </dgm:pt>
    <dgm:pt modelId="{F1723189-1BC6-4985-8EFE-F4C58D42A2FE}" type="parTrans" cxnId="{1286C0CF-FD29-4CE2-BFF9-2037CBE165AA}">
      <dgm:prSet/>
      <dgm:spPr/>
      <dgm:t>
        <a:bodyPr/>
        <a:lstStyle/>
        <a:p>
          <a:endParaRPr lang="en-GB"/>
        </a:p>
      </dgm:t>
    </dgm:pt>
    <dgm:pt modelId="{BD702167-AAC7-4DD9-8697-CF81DA3CB018}" type="sibTrans" cxnId="{1286C0CF-FD29-4CE2-BFF9-2037CBE165AA}">
      <dgm:prSet/>
      <dgm:spPr/>
      <dgm:t>
        <a:bodyPr/>
        <a:lstStyle/>
        <a:p>
          <a:endParaRPr lang="en-GB"/>
        </a:p>
      </dgm:t>
    </dgm:pt>
    <dgm:pt modelId="{28390FC8-F9CF-4A2A-9053-B1DA456545A7}" type="pres">
      <dgm:prSet presAssocID="{527F9D9B-C9D5-4D29-AF3B-B2B18B32355C}" presName="Name0" presStyleCnt="0">
        <dgm:presLayoutVars>
          <dgm:dir/>
          <dgm:resizeHandles val="exact"/>
        </dgm:presLayoutVars>
      </dgm:prSet>
      <dgm:spPr/>
    </dgm:pt>
    <dgm:pt modelId="{1AC29E06-D1F5-4369-9855-E19E054A8B3B}" type="pres">
      <dgm:prSet presAssocID="{4D4D905F-919C-4A2B-B4A8-0DC60B0CE28F}" presName="node" presStyleLbl="node1" presStyleIdx="0" presStyleCnt="6">
        <dgm:presLayoutVars>
          <dgm:bulletEnabled val="1"/>
        </dgm:presLayoutVars>
      </dgm:prSet>
      <dgm:spPr/>
    </dgm:pt>
    <dgm:pt modelId="{1A27935F-B0DF-4671-A055-4DEB991E1D34}" type="pres">
      <dgm:prSet presAssocID="{F4C0953B-6A1F-481E-A003-8861C4661EFE}" presName="sibTrans" presStyleLbl="sibTrans1D1" presStyleIdx="0" presStyleCnt="5"/>
      <dgm:spPr/>
    </dgm:pt>
    <dgm:pt modelId="{5B739082-CD41-4A11-87DE-27F36113F2F6}" type="pres">
      <dgm:prSet presAssocID="{F4C0953B-6A1F-481E-A003-8861C4661EFE}" presName="connectorText" presStyleLbl="sibTrans1D1" presStyleIdx="0" presStyleCnt="5"/>
      <dgm:spPr/>
    </dgm:pt>
    <dgm:pt modelId="{20A2B01A-2DF5-46FD-80B6-5D47854CB1D7}" type="pres">
      <dgm:prSet presAssocID="{0BC548F5-5533-48EF-B5A8-5DCFEB79C6DA}" presName="node" presStyleLbl="node1" presStyleIdx="1" presStyleCnt="6">
        <dgm:presLayoutVars>
          <dgm:bulletEnabled val="1"/>
        </dgm:presLayoutVars>
      </dgm:prSet>
      <dgm:spPr/>
    </dgm:pt>
    <dgm:pt modelId="{BBC61E17-467E-4B66-AC53-C3A909B5CF5E}" type="pres">
      <dgm:prSet presAssocID="{E73E942E-0E44-4F5A-8505-B461112E2E89}" presName="sibTrans" presStyleLbl="sibTrans1D1" presStyleIdx="1" presStyleCnt="5"/>
      <dgm:spPr/>
    </dgm:pt>
    <dgm:pt modelId="{3EE2E7E9-E29C-4159-83F4-B5E4970DAF79}" type="pres">
      <dgm:prSet presAssocID="{E73E942E-0E44-4F5A-8505-B461112E2E89}" presName="connectorText" presStyleLbl="sibTrans1D1" presStyleIdx="1" presStyleCnt="5"/>
      <dgm:spPr/>
    </dgm:pt>
    <dgm:pt modelId="{31348332-DF19-4C0E-87C1-A36A617E90DE}" type="pres">
      <dgm:prSet presAssocID="{E2F90A81-B82C-4925-9F4B-28EBF0B00B53}" presName="node" presStyleLbl="node1" presStyleIdx="2" presStyleCnt="6">
        <dgm:presLayoutVars>
          <dgm:bulletEnabled val="1"/>
        </dgm:presLayoutVars>
      </dgm:prSet>
      <dgm:spPr/>
    </dgm:pt>
    <dgm:pt modelId="{52867457-F093-48F2-BA0F-F8D47E858614}" type="pres">
      <dgm:prSet presAssocID="{65E77B93-E2B1-459B-A3D4-312041F11A7E}" presName="sibTrans" presStyleLbl="sibTrans1D1" presStyleIdx="2" presStyleCnt="5"/>
      <dgm:spPr/>
    </dgm:pt>
    <dgm:pt modelId="{2013D386-A7D2-46F7-8CEA-3AAEF53168D9}" type="pres">
      <dgm:prSet presAssocID="{65E77B93-E2B1-459B-A3D4-312041F11A7E}" presName="connectorText" presStyleLbl="sibTrans1D1" presStyleIdx="2" presStyleCnt="5"/>
      <dgm:spPr/>
    </dgm:pt>
    <dgm:pt modelId="{3F5CAFC2-3B76-4A57-8D8C-B6FC19F0E32B}" type="pres">
      <dgm:prSet presAssocID="{D520E187-2F13-4CCD-B857-AB2391DC5124}" presName="node" presStyleLbl="node1" presStyleIdx="3" presStyleCnt="6">
        <dgm:presLayoutVars>
          <dgm:bulletEnabled val="1"/>
        </dgm:presLayoutVars>
      </dgm:prSet>
      <dgm:spPr/>
    </dgm:pt>
    <dgm:pt modelId="{F719E954-FB61-487D-B21B-0DE230F25666}" type="pres">
      <dgm:prSet presAssocID="{219BDEEC-86E9-475A-9FE8-C6700D7C429E}" presName="sibTrans" presStyleLbl="sibTrans1D1" presStyleIdx="3" presStyleCnt="5"/>
      <dgm:spPr/>
    </dgm:pt>
    <dgm:pt modelId="{27C62101-7561-4CF3-8360-B3C271F8C2DF}" type="pres">
      <dgm:prSet presAssocID="{219BDEEC-86E9-475A-9FE8-C6700D7C429E}" presName="connectorText" presStyleLbl="sibTrans1D1" presStyleIdx="3" presStyleCnt="5"/>
      <dgm:spPr/>
    </dgm:pt>
    <dgm:pt modelId="{C9E0F6C1-71EA-497C-8EEF-8AFE77B90A28}" type="pres">
      <dgm:prSet presAssocID="{9E2B2637-39DA-4008-A901-B504B13A35BA}" presName="node" presStyleLbl="node1" presStyleIdx="4" presStyleCnt="6">
        <dgm:presLayoutVars>
          <dgm:bulletEnabled val="1"/>
        </dgm:presLayoutVars>
      </dgm:prSet>
      <dgm:spPr/>
    </dgm:pt>
    <dgm:pt modelId="{EEA78D2D-3961-4A51-BFF8-AC986B1D9DA0}" type="pres">
      <dgm:prSet presAssocID="{7176FA2F-86EF-41D4-BE62-0F592A1CBC1B}" presName="sibTrans" presStyleLbl="sibTrans1D1" presStyleIdx="4" presStyleCnt="5"/>
      <dgm:spPr/>
    </dgm:pt>
    <dgm:pt modelId="{D6EFDE47-AB02-4BD6-9488-EF959BB29F2C}" type="pres">
      <dgm:prSet presAssocID="{7176FA2F-86EF-41D4-BE62-0F592A1CBC1B}" presName="connectorText" presStyleLbl="sibTrans1D1" presStyleIdx="4" presStyleCnt="5"/>
      <dgm:spPr/>
    </dgm:pt>
    <dgm:pt modelId="{74ABB767-DD85-4EEB-9FCA-EE8C08B18915}" type="pres">
      <dgm:prSet presAssocID="{88480230-91E7-4984-80EF-05AE1AA53D37}" presName="node" presStyleLbl="node1" presStyleIdx="5" presStyleCnt="6">
        <dgm:presLayoutVars>
          <dgm:bulletEnabled val="1"/>
        </dgm:presLayoutVars>
      </dgm:prSet>
      <dgm:spPr/>
    </dgm:pt>
  </dgm:ptLst>
  <dgm:cxnLst>
    <dgm:cxn modelId="{C2EABE03-1DE9-4EE7-B625-BA835954D373}" type="presOf" srcId="{219BDEEC-86E9-475A-9FE8-C6700D7C429E}" destId="{27C62101-7561-4CF3-8360-B3C271F8C2DF}" srcOrd="1" destOrd="0" presId="urn:microsoft.com/office/officeart/2005/8/layout/bProcess3"/>
    <dgm:cxn modelId="{58DE4B20-B15C-42C5-B42F-2152DB9F44F9}" type="presOf" srcId="{65E77B93-E2B1-459B-A3D4-312041F11A7E}" destId="{52867457-F093-48F2-BA0F-F8D47E858614}" srcOrd="0" destOrd="0" presId="urn:microsoft.com/office/officeart/2005/8/layout/bProcess3"/>
    <dgm:cxn modelId="{3E37BE35-D8B5-43BB-AB95-81C013D8D01E}" type="presOf" srcId="{7176FA2F-86EF-41D4-BE62-0F592A1CBC1B}" destId="{D6EFDE47-AB02-4BD6-9488-EF959BB29F2C}" srcOrd="1" destOrd="0" presId="urn:microsoft.com/office/officeart/2005/8/layout/bProcess3"/>
    <dgm:cxn modelId="{7283BB5B-6998-412A-AE72-D82C09A6A211}" type="presOf" srcId="{F4C0953B-6A1F-481E-A003-8861C4661EFE}" destId="{5B739082-CD41-4A11-87DE-27F36113F2F6}" srcOrd="1" destOrd="0" presId="urn:microsoft.com/office/officeart/2005/8/layout/bProcess3"/>
    <dgm:cxn modelId="{0AC2A260-F491-40A0-A75F-3DD1794C7104}" type="presOf" srcId="{219BDEEC-86E9-475A-9FE8-C6700D7C429E}" destId="{F719E954-FB61-487D-B21B-0DE230F25666}" srcOrd="0" destOrd="0" presId="urn:microsoft.com/office/officeart/2005/8/layout/bProcess3"/>
    <dgm:cxn modelId="{0ADE3366-9955-48B0-BE50-F2235F56F4B6}" type="presOf" srcId="{527F9D9B-C9D5-4D29-AF3B-B2B18B32355C}" destId="{28390FC8-F9CF-4A2A-9053-B1DA456545A7}" srcOrd="0" destOrd="0" presId="urn:microsoft.com/office/officeart/2005/8/layout/bProcess3"/>
    <dgm:cxn modelId="{2EB7EA4C-6C6C-4750-9DA8-557DD96510A6}" srcId="{527F9D9B-C9D5-4D29-AF3B-B2B18B32355C}" destId="{E2F90A81-B82C-4925-9F4B-28EBF0B00B53}" srcOrd="2" destOrd="0" parTransId="{B59D5BF8-0142-4C99-84C6-F72625C294EC}" sibTransId="{65E77B93-E2B1-459B-A3D4-312041F11A7E}"/>
    <dgm:cxn modelId="{C00D114F-0E41-49AE-B931-C296D66FC7D2}" type="presOf" srcId="{7176FA2F-86EF-41D4-BE62-0F592A1CBC1B}" destId="{EEA78D2D-3961-4A51-BFF8-AC986B1D9DA0}" srcOrd="0" destOrd="0" presId="urn:microsoft.com/office/officeart/2005/8/layout/bProcess3"/>
    <dgm:cxn modelId="{24C1AF6F-57F9-4149-8551-071C3351D665}" type="presOf" srcId="{0BC548F5-5533-48EF-B5A8-5DCFEB79C6DA}" destId="{20A2B01A-2DF5-46FD-80B6-5D47854CB1D7}" srcOrd="0" destOrd="0" presId="urn:microsoft.com/office/officeart/2005/8/layout/bProcess3"/>
    <dgm:cxn modelId="{36981E55-4ED7-4D60-A967-DE54CB088A6E}" srcId="{527F9D9B-C9D5-4D29-AF3B-B2B18B32355C}" destId="{D520E187-2F13-4CCD-B857-AB2391DC5124}" srcOrd="3" destOrd="0" parTransId="{85ECEAD1-6282-4CC3-9B66-E6BA74BF436E}" sibTransId="{219BDEEC-86E9-475A-9FE8-C6700D7C429E}"/>
    <dgm:cxn modelId="{6F5C0179-607B-473E-8F7B-5C9C88D38CDC}" type="presOf" srcId="{E2F90A81-B82C-4925-9F4B-28EBF0B00B53}" destId="{31348332-DF19-4C0E-87C1-A36A617E90DE}" srcOrd="0" destOrd="0" presId="urn:microsoft.com/office/officeart/2005/8/layout/bProcess3"/>
    <dgm:cxn modelId="{0F1BEF7C-995F-498D-B288-CB3F08EC89B8}" srcId="{527F9D9B-C9D5-4D29-AF3B-B2B18B32355C}" destId="{4D4D905F-919C-4A2B-B4A8-0DC60B0CE28F}" srcOrd="0" destOrd="0" parTransId="{D1258B24-1611-4067-9600-AC7272A5AD7B}" sibTransId="{F4C0953B-6A1F-481E-A003-8861C4661EFE}"/>
    <dgm:cxn modelId="{C442717D-82D0-4C26-82EB-9E3A159C8754}" type="presOf" srcId="{4D4D905F-919C-4A2B-B4A8-0DC60B0CE28F}" destId="{1AC29E06-D1F5-4369-9855-E19E054A8B3B}" srcOrd="0" destOrd="0" presId="urn:microsoft.com/office/officeart/2005/8/layout/bProcess3"/>
    <dgm:cxn modelId="{BC646685-93AE-40A5-AA65-21E5963EA425}" srcId="{527F9D9B-C9D5-4D29-AF3B-B2B18B32355C}" destId="{0BC548F5-5533-48EF-B5A8-5DCFEB79C6DA}" srcOrd="1" destOrd="0" parTransId="{8EBEE0AE-BAE8-4ACD-BF72-24EE850DFB4F}" sibTransId="{E73E942E-0E44-4F5A-8505-B461112E2E89}"/>
    <dgm:cxn modelId="{2316E78A-D9CE-4F9A-969B-D2A5DAF0C35A}" type="presOf" srcId="{F4C0953B-6A1F-481E-A003-8861C4661EFE}" destId="{1A27935F-B0DF-4671-A055-4DEB991E1D34}" srcOrd="0" destOrd="0" presId="urn:microsoft.com/office/officeart/2005/8/layout/bProcess3"/>
    <dgm:cxn modelId="{BAF0F599-A1A9-46F1-8757-843222AD1E21}" type="presOf" srcId="{E73E942E-0E44-4F5A-8505-B461112E2E89}" destId="{BBC61E17-467E-4B66-AC53-C3A909B5CF5E}" srcOrd="0" destOrd="0" presId="urn:microsoft.com/office/officeart/2005/8/layout/bProcess3"/>
    <dgm:cxn modelId="{9CEA07A9-8D19-4D56-B060-87F10E491EFD}" type="presOf" srcId="{E73E942E-0E44-4F5A-8505-B461112E2E89}" destId="{3EE2E7E9-E29C-4159-83F4-B5E4970DAF79}" srcOrd="1" destOrd="0" presId="urn:microsoft.com/office/officeart/2005/8/layout/bProcess3"/>
    <dgm:cxn modelId="{50909EC7-1A4D-4826-AF4B-362E6075B0C0}" type="presOf" srcId="{D520E187-2F13-4CCD-B857-AB2391DC5124}" destId="{3F5CAFC2-3B76-4A57-8D8C-B6FC19F0E32B}" srcOrd="0" destOrd="0" presId="urn:microsoft.com/office/officeart/2005/8/layout/bProcess3"/>
    <dgm:cxn modelId="{1286C0CF-FD29-4CE2-BFF9-2037CBE165AA}" srcId="{527F9D9B-C9D5-4D29-AF3B-B2B18B32355C}" destId="{88480230-91E7-4984-80EF-05AE1AA53D37}" srcOrd="5" destOrd="0" parTransId="{F1723189-1BC6-4985-8EFE-F4C58D42A2FE}" sibTransId="{BD702167-AAC7-4DD9-8697-CF81DA3CB018}"/>
    <dgm:cxn modelId="{272CCED3-8F50-4B49-826D-496B90796BCD}" type="presOf" srcId="{88480230-91E7-4984-80EF-05AE1AA53D37}" destId="{74ABB767-DD85-4EEB-9FCA-EE8C08B18915}" srcOrd="0" destOrd="0" presId="urn:microsoft.com/office/officeart/2005/8/layout/bProcess3"/>
    <dgm:cxn modelId="{5BF0FAD8-4D6B-4266-90BB-82F73CD0904A}" type="presOf" srcId="{9E2B2637-39DA-4008-A901-B504B13A35BA}" destId="{C9E0F6C1-71EA-497C-8EEF-8AFE77B90A28}" srcOrd="0" destOrd="0" presId="urn:microsoft.com/office/officeart/2005/8/layout/bProcess3"/>
    <dgm:cxn modelId="{ABF6ECEA-CE34-4AEF-99CD-0BD2F0F3CD84}" type="presOf" srcId="{65E77B93-E2B1-459B-A3D4-312041F11A7E}" destId="{2013D386-A7D2-46F7-8CEA-3AAEF53168D9}" srcOrd="1" destOrd="0" presId="urn:microsoft.com/office/officeart/2005/8/layout/bProcess3"/>
    <dgm:cxn modelId="{CECD24F4-CF7E-4152-81B0-474E7DB96CAB}" srcId="{527F9D9B-C9D5-4D29-AF3B-B2B18B32355C}" destId="{9E2B2637-39DA-4008-A901-B504B13A35BA}" srcOrd="4" destOrd="0" parTransId="{6D7FCC60-232C-436A-8811-89D49E9D8F23}" sibTransId="{7176FA2F-86EF-41D4-BE62-0F592A1CBC1B}"/>
    <dgm:cxn modelId="{80CF9AC2-0060-46FB-9A84-9166602F6378}" type="presParOf" srcId="{28390FC8-F9CF-4A2A-9053-B1DA456545A7}" destId="{1AC29E06-D1F5-4369-9855-E19E054A8B3B}" srcOrd="0" destOrd="0" presId="urn:microsoft.com/office/officeart/2005/8/layout/bProcess3"/>
    <dgm:cxn modelId="{5DC38AE1-7A76-4946-96AC-9F73496FD8DD}" type="presParOf" srcId="{28390FC8-F9CF-4A2A-9053-B1DA456545A7}" destId="{1A27935F-B0DF-4671-A055-4DEB991E1D34}" srcOrd="1" destOrd="0" presId="urn:microsoft.com/office/officeart/2005/8/layout/bProcess3"/>
    <dgm:cxn modelId="{74DAAB57-F979-412C-8DC7-D7385116DA5E}" type="presParOf" srcId="{1A27935F-B0DF-4671-A055-4DEB991E1D34}" destId="{5B739082-CD41-4A11-87DE-27F36113F2F6}" srcOrd="0" destOrd="0" presId="urn:microsoft.com/office/officeart/2005/8/layout/bProcess3"/>
    <dgm:cxn modelId="{EE0DB934-71E3-4DFC-9049-23F230F21C2E}" type="presParOf" srcId="{28390FC8-F9CF-4A2A-9053-B1DA456545A7}" destId="{20A2B01A-2DF5-46FD-80B6-5D47854CB1D7}" srcOrd="2" destOrd="0" presId="urn:microsoft.com/office/officeart/2005/8/layout/bProcess3"/>
    <dgm:cxn modelId="{66086835-8A60-4604-B385-57A16A427058}" type="presParOf" srcId="{28390FC8-F9CF-4A2A-9053-B1DA456545A7}" destId="{BBC61E17-467E-4B66-AC53-C3A909B5CF5E}" srcOrd="3" destOrd="0" presId="urn:microsoft.com/office/officeart/2005/8/layout/bProcess3"/>
    <dgm:cxn modelId="{E9FB19DF-EBAA-4079-A515-4B9B8B028295}" type="presParOf" srcId="{BBC61E17-467E-4B66-AC53-C3A909B5CF5E}" destId="{3EE2E7E9-E29C-4159-83F4-B5E4970DAF79}" srcOrd="0" destOrd="0" presId="urn:microsoft.com/office/officeart/2005/8/layout/bProcess3"/>
    <dgm:cxn modelId="{FC12B72F-04EC-4D38-8FD0-80278F007C1E}" type="presParOf" srcId="{28390FC8-F9CF-4A2A-9053-B1DA456545A7}" destId="{31348332-DF19-4C0E-87C1-A36A617E90DE}" srcOrd="4" destOrd="0" presId="urn:microsoft.com/office/officeart/2005/8/layout/bProcess3"/>
    <dgm:cxn modelId="{562AA3E4-1FD3-41A5-9B2F-DD4B11DE03AD}" type="presParOf" srcId="{28390FC8-F9CF-4A2A-9053-B1DA456545A7}" destId="{52867457-F093-48F2-BA0F-F8D47E858614}" srcOrd="5" destOrd="0" presId="urn:microsoft.com/office/officeart/2005/8/layout/bProcess3"/>
    <dgm:cxn modelId="{4B7FCC88-C927-4040-B54E-78520231BAE5}" type="presParOf" srcId="{52867457-F093-48F2-BA0F-F8D47E858614}" destId="{2013D386-A7D2-46F7-8CEA-3AAEF53168D9}" srcOrd="0" destOrd="0" presId="urn:microsoft.com/office/officeart/2005/8/layout/bProcess3"/>
    <dgm:cxn modelId="{475929E9-1E90-4AB9-A6EA-F7C728AB8E75}" type="presParOf" srcId="{28390FC8-F9CF-4A2A-9053-B1DA456545A7}" destId="{3F5CAFC2-3B76-4A57-8D8C-B6FC19F0E32B}" srcOrd="6" destOrd="0" presId="urn:microsoft.com/office/officeart/2005/8/layout/bProcess3"/>
    <dgm:cxn modelId="{F76A7B08-57CF-4050-83E5-F2795F1E2FC0}" type="presParOf" srcId="{28390FC8-F9CF-4A2A-9053-B1DA456545A7}" destId="{F719E954-FB61-487D-B21B-0DE230F25666}" srcOrd="7" destOrd="0" presId="urn:microsoft.com/office/officeart/2005/8/layout/bProcess3"/>
    <dgm:cxn modelId="{E83839CF-AF52-42A5-8E78-AB82588B26EE}" type="presParOf" srcId="{F719E954-FB61-487D-B21B-0DE230F25666}" destId="{27C62101-7561-4CF3-8360-B3C271F8C2DF}" srcOrd="0" destOrd="0" presId="urn:microsoft.com/office/officeart/2005/8/layout/bProcess3"/>
    <dgm:cxn modelId="{D6E0B1A3-EAB0-4FE2-B85F-E0370232713E}" type="presParOf" srcId="{28390FC8-F9CF-4A2A-9053-B1DA456545A7}" destId="{C9E0F6C1-71EA-497C-8EEF-8AFE77B90A28}" srcOrd="8" destOrd="0" presId="urn:microsoft.com/office/officeart/2005/8/layout/bProcess3"/>
    <dgm:cxn modelId="{B496EEBB-9C7E-454C-8D88-DCBDB9AB444E}" type="presParOf" srcId="{28390FC8-F9CF-4A2A-9053-B1DA456545A7}" destId="{EEA78D2D-3961-4A51-BFF8-AC986B1D9DA0}" srcOrd="9" destOrd="0" presId="urn:microsoft.com/office/officeart/2005/8/layout/bProcess3"/>
    <dgm:cxn modelId="{F7D6B4E0-AEC6-41FA-A5AC-022E46A70F80}" type="presParOf" srcId="{EEA78D2D-3961-4A51-BFF8-AC986B1D9DA0}" destId="{D6EFDE47-AB02-4BD6-9488-EF959BB29F2C}" srcOrd="0" destOrd="0" presId="urn:microsoft.com/office/officeart/2005/8/layout/bProcess3"/>
    <dgm:cxn modelId="{666E6F07-97E1-4403-A6A8-AB88AEC5DEE6}" type="presParOf" srcId="{28390FC8-F9CF-4A2A-9053-B1DA456545A7}" destId="{74ABB767-DD85-4EEB-9FCA-EE8C08B18915}"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1B42ECF-3301-47AE-901B-7E5106F4A80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3E9DF4"/>
        </a:solidFill>
      </dgm:spPr>
      <dgm:t>
        <a:bodyPr/>
        <a:lstStyle/>
        <a:p>
          <a:r>
            <a:rPr lang="en-GB" sz="1600" i="0" dirty="0">
              <a:solidFill>
                <a:schemeClr val="tx1"/>
              </a:solidFill>
            </a:rPr>
            <a:t>Project manager and advocacy officer </a:t>
          </a:r>
          <a:endParaRPr lang="en-GB" sz="1600" dirty="0">
            <a:solidFill>
              <a:schemeClr val="tx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60B864"/>
        </a:solidFill>
      </dgm:spPr>
      <dgm:t>
        <a:bodyPr/>
        <a:lstStyle/>
        <a:p>
          <a:r>
            <a:rPr lang="en-GB" sz="1600" i="0" dirty="0">
              <a:solidFill>
                <a:schemeClr val="tx1"/>
              </a:solidFill>
            </a:rPr>
            <a:t>Legal advisors/</a:t>
          </a:r>
        </a:p>
        <a:p>
          <a:r>
            <a:rPr lang="en-GB" sz="1600" i="0" dirty="0">
              <a:solidFill>
                <a:schemeClr val="tx1"/>
              </a:solidFill>
            </a:rPr>
            <a:t>Public </a:t>
          </a:r>
          <a:r>
            <a:rPr lang="en-GB" sz="1400" i="0" dirty="0">
              <a:solidFill>
                <a:schemeClr val="tx1"/>
              </a:solidFill>
            </a:rPr>
            <a:t>Procurement</a:t>
          </a:r>
          <a:r>
            <a:rPr lang="en-GB" sz="1600" i="0" dirty="0">
              <a:solidFill>
                <a:schemeClr val="tx1"/>
              </a:solidFill>
            </a:rPr>
            <a:t> expert</a:t>
          </a:r>
          <a:endParaRPr lang="en-GB" sz="1600" dirty="0">
            <a:solidFill>
              <a:schemeClr val="tx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29792C38-425B-4BA9-9165-445A25D0BC00}">
      <dgm:prSet custT="1"/>
      <dgm:spPr>
        <a:solidFill>
          <a:srgbClr val="FF913F"/>
        </a:solidFill>
      </dgm:spPr>
      <dgm:t>
        <a:bodyPr/>
        <a:lstStyle/>
        <a:p>
          <a:r>
            <a:rPr lang="en-GB" sz="1600" i="0" dirty="0">
              <a:solidFill>
                <a:schemeClr val="tx1"/>
              </a:solidFill>
            </a:rPr>
            <a:t>Sector expertise (engineer, architects)</a:t>
          </a:r>
          <a:endParaRPr lang="en-GB" sz="1600" dirty="0">
            <a:solidFill>
              <a:schemeClr val="tx1"/>
            </a:solidFill>
          </a:endParaRPr>
        </a:p>
      </dgm:t>
    </dgm:pt>
    <dgm:pt modelId="{ED7368F7-368D-4FB2-87BA-35C9816439DF}" type="parTrans" cxnId="{906DA9A2-2AA8-4EE4-A6C9-C2FB56E80F63}">
      <dgm:prSet/>
      <dgm:spPr/>
      <dgm:t>
        <a:bodyPr/>
        <a:lstStyle/>
        <a:p>
          <a:endParaRPr lang="en-GB"/>
        </a:p>
      </dgm:t>
    </dgm:pt>
    <dgm:pt modelId="{3BA59C97-84D7-4878-9EA3-8D1F99D165A8}" type="sibTrans" cxnId="{906DA9A2-2AA8-4EE4-A6C9-C2FB56E80F63}">
      <dgm:prSet/>
      <dgm:spPr/>
      <dgm:t>
        <a:bodyPr/>
        <a:lstStyle/>
        <a:p>
          <a:endParaRPr lang="en-GB"/>
        </a:p>
      </dgm:t>
    </dgm:pt>
    <dgm:pt modelId="{D0954734-016D-4D5E-AD74-F4EAB2F89792}">
      <dgm:prSet custT="1"/>
      <dgm:spPr>
        <a:solidFill>
          <a:srgbClr val="C988D4"/>
        </a:solidFill>
      </dgm:spPr>
      <dgm:t>
        <a:bodyPr/>
        <a:lstStyle/>
        <a:p>
          <a:r>
            <a:rPr lang="en-GB" sz="1600" i="0" dirty="0">
              <a:solidFill>
                <a:schemeClr val="tx1"/>
              </a:solidFill>
            </a:rPr>
            <a:t>Financial advisor </a:t>
          </a:r>
          <a:endParaRPr lang="en-GB" sz="1600" dirty="0">
            <a:solidFill>
              <a:schemeClr val="tx1"/>
            </a:solidFill>
          </a:endParaRPr>
        </a:p>
      </dgm:t>
    </dgm:pt>
    <dgm:pt modelId="{6B9C9E83-3DF4-4E38-B4F6-02581097B485}" type="parTrans" cxnId="{431986BE-4FD5-494E-96DD-75E3A9FB1D3A}">
      <dgm:prSet/>
      <dgm:spPr/>
      <dgm:t>
        <a:bodyPr/>
        <a:lstStyle/>
        <a:p>
          <a:endParaRPr lang="en-GB"/>
        </a:p>
      </dgm:t>
    </dgm:pt>
    <dgm:pt modelId="{AF56D64A-6C31-4780-B0D4-98EC7C2151C0}" type="sibTrans" cxnId="{431986BE-4FD5-494E-96DD-75E3A9FB1D3A}">
      <dgm:prSet/>
      <dgm:spPr/>
      <dgm:t>
        <a:bodyPr/>
        <a:lstStyle/>
        <a:p>
          <a:endParaRPr lang="en-GB"/>
        </a:p>
      </dgm:t>
    </dgm:pt>
    <dgm:pt modelId="{966BB814-B031-4CA5-9666-FB505AE270FA}" type="pres">
      <dgm:prSet presAssocID="{B1B42ECF-3301-47AE-901B-7E5106F4A802}" presName="matrix" presStyleCnt="0">
        <dgm:presLayoutVars>
          <dgm:chMax val="1"/>
          <dgm:dir/>
          <dgm:resizeHandles val="exact"/>
        </dgm:presLayoutVars>
      </dgm:prSet>
      <dgm:spPr/>
    </dgm:pt>
    <dgm:pt modelId="{7E38CB96-D096-4815-B053-522CFA75E0D4}" type="pres">
      <dgm:prSet presAssocID="{B1B42ECF-3301-47AE-901B-7E5106F4A802}" presName="diamond" presStyleLbl="bgShp" presStyleIdx="0" presStyleCnt="1"/>
      <dgm:spPr>
        <a:solidFill>
          <a:schemeClr val="bg2">
            <a:lumMod val="20000"/>
            <a:lumOff val="80000"/>
          </a:schemeClr>
        </a:solidFill>
      </dgm:spPr>
    </dgm:pt>
    <dgm:pt modelId="{9AF4A6FB-A153-41FD-B3C8-E59955CD4A0C}" type="pres">
      <dgm:prSet presAssocID="{B1B42ECF-3301-47AE-901B-7E5106F4A802}" presName="quad1" presStyleLbl="node1" presStyleIdx="0" presStyleCnt="4">
        <dgm:presLayoutVars>
          <dgm:chMax val="0"/>
          <dgm:chPref val="0"/>
          <dgm:bulletEnabled val="1"/>
        </dgm:presLayoutVars>
      </dgm:prSet>
      <dgm:spPr/>
    </dgm:pt>
    <dgm:pt modelId="{E01E9C31-3339-4DE1-B9A8-501CE12C606E}" type="pres">
      <dgm:prSet presAssocID="{B1B42ECF-3301-47AE-901B-7E5106F4A802}" presName="quad2" presStyleLbl="node1" presStyleIdx="1" presStyleCnt="4">
        <dgm:presLayoutVars>
          <dgm:chMax val="0"/>
          <dgm:chPref val="0"/>
          <dgm:bulletEnabled val="1"/>
        </dgm:presLayoutVars>
      </dgm:prSet>
      <dgm:spPr/>
    </dgm:pt>
    <dgm:pt modelId="{A7E1239A-96EF-4D49-8C19-F3CBAFD5988E}" type="pres">
      <dgm:prSet presAssocID="{B1B42ECF-3301-47AE-901B-7E5106F4A802}" presName="quad3" presStyleLbl="node1" presStyleIdx="2" presStyleCnt="4">
        <dgm:presLayoutVars>
          <dgm:chMax val="0"/>
          <dgm:chPref val="0"/>
          <dgm:bulletEnabled val="1"/>
        </dgm:presLayoutVars>
      </dgm:prSet>
      <dgm:spPr/>
    </dgm:pt>
    <dgm:pt modelId="{703BB322-7AB5-4C9E-BFBF-0A24B4F8FE28}" type="pres">
      <dgm:prSet presAssocID="{B1B42ECF-3301-47AE-901B-7E5106F4A802}" presName="quad4" presStyleLbl="node1" presStyleIdx="3" presStyleCnt="4">
        <dgm:presLayoutVars>
          <dgm:chMax val="0"/>
          <dgm:chPref val="0"/>
          <dgm:bulletEnabled val="1"/>
        </dgm:presLayoutVars>
      </dgm:prSet>
      <dgm:spPr/>
    </dgm:pt>
  </dgm:ptLst>
  <dgm:cxnLst>
    <dgm:cxn modelId="{1FDBD00F-5C74-4649-9053-D23611B2B7AE}" type="presOf" srcId="{D0954734-016D-4D5E-AD74-F4EAB2F89792}" destId="{703BB322-7AB5-4C9E-BFBF-0A24B4F8FE28}" srcOrd="0" destOrd="0" presId="urn:microsoft.com/office/officeart/2005/8/layout/matrix3"/>
    <dgm:cxn modelId="{C820EA20-3AC7-4776-BA81-39DED160113A}" srcId="{B1B42ECF-3301-47AE-901B-7E5106F4A802}" destId="{F23A1DDC-D19B-4A62-9087-43A7EA642398}" srcOrd="1" destOrd="0" parTransId="{EE435290-C78D-44A0-87BD-A9C191775F78}" sibTransId="{21F0EDE1-C316-448F-9D9E-2356AA1A8017}"/>
    <dgm:cxn modelId="{B763DE6A-A558-415D-AE75-C31B3D3A6081}" type="presOf" srcId="{F23A1DDC-D19B-4A62-9087-43A7EA642398}" destId="{E01E9C31-3339-4DE1-B9A8-501CE12C606E}" srcOrd="0" destOrd="0" presId="urn:microsoft.com/office/officeart/2005/8/layout/matrix3"/>
    <dgm:cxn modelId="{906DA9A2-2AA8-4EE4-A6C9-C2FB56E80F63}" srcId="{B1B42ECF-3301-47AE-901B-7E5106F4A802}" destId="{29792C38-425B-4BA9-9165-445A25D0BC00}" srcOrd="2" destOrd="0" parTransId="{ED7368F7-368D-4FB2-87BA-35C9816439DF}" sibTransId="{3BA59C97-84D7-4878-9EA3-8D1F99D165A8}"/>
    <dgm:cxn modelId="{654826BA-9B0A-42E8-B416-ECF988FB8C8C}" type="presOf" srcId="{29792C38-425B-4BA9-9165-445A25D0BC00}" destId="{A7E1239A-96EF-4D49-8C19-F3CBAFD5988E}" srcOrd="0" destOrd="0" presId="urn:microsoft.com/office/officeart/2005/8/layout/matrix3"/>
    <dgm:cxn modelId="{431986BE-4FD5-494E-96DD-75E3A9FB1D3A}" srcId="{B1B42ECF-3301-47AE-901B-7E5106F4A802}" destId="{D0954734-016D-4D5E-AD74-F4EAB2F89792}" srcOrd="3" destOrd="0" parTransId="{6B9C9E83-3DF4-4E38-B4F6-02581097B485}" sibTransId="{AF56D64A-6C31-4780-B0D4-98EC7C2151C0}"/>
    <dgm:cxn modelId="{7F12EEBE-26FD-45E0-A885-242BFEF077AC}" srcId="{B1B42ECF-3301-47AE-901B-7E5106F4A802}" destId="{46AB009B-01EC-4E81-998A-89590272FC0C}" srcOrd="0" destOrd="0" parTransId="{BFC9C6DF-E381-42FF-A6C4-73C9BA6D939D}" sibTransId="{88A5E96A-5D1D-4F64-B06C-64E095755585}"/>
    <dgm:cxn modelId="{EE6DC2F0-0223-4F60-89F2-802E98F490B8}" type="presOf" srcId="{46AB009B-01EC-4E81-998A-89590272FC0C}" destId="{9AF4A6FB-A153-41FD-B3C8-E59955CD4A0C}" srcOrd="0" destOrd="0" presId="urn:microsoft.com/office/officeart/2005/8/layout/matrix3"/>
    <dgm:cxn modelId="{FF0695F5-BE79-4199-BC54-4927CBA632EF}" type="presOf" srcId="{B1B42ECF-3301-47AE-901B-7E5106F4A802}" destId="{966BB814-B031-4CA5-9666-FB505AE270FA}" srcOrd="0" destOrd="0" presId="urn:microsoft.com/office/officeart/2005/8/layout/matrix3"/>
    <dgm:cxn modelId="{776F08BA-D6BD-4246-B2EE-1D5438B072CA}" type="presParOf" srcId="{966BB814-B031-4CA5-9666-FB505AE270FA}" destId="{7E38CB96-D096-4815-B053-522CFA75E0D4}" srcOrd="0" destOrd="0" presId="urn:microsoft.com/office/officeart/2005/8/layout/matrix3"/>
    <dgm:cxn modelId="{7574292B-97B2-4DE4-9D67-D92A9133B3D5}" type="presParOf" srcId="{966BB814-B031-4CA5-9666-FB505AE270FA}" destId="{9AF4A6FB-A153-41FD-B3C8-E59955CD4A0C}" srcOrd="1" destOrd="0" presId="urn:microsoft.com/office/officeart/2005/8/layout/matrix3"/>
    <dgm:cxn modelId="{8149A1FD-CED5-4B8A-B332-C8CE8D8359E0}" type="presParOf" srcId="{966BB814-B031-4CA5-9666-FB505AE270FA}" destId="{E01E9C31-3339-4DE1-B9A8-501CE12C606E}" srcOrd="2" destOrd="0" presId="urn:microsoft.com/office/officeart/2005/8/layout/matrix3"/>
    <dgm:cxn modelId="{EC224B44-BC9C-4660-AFE7-26B7BA53F65A}" type="presParOf" srcId="{966BB814-B031-4CA5-9666-FB505AE270FA}" destId="{A7E1239A-96EF-4D49-8C19-F3CBAFD5988E}" srcOrd="3" destOrd="0" presId="urn:microsoft.com/office/officeart/2005/8/layout/matrix3"/>
    <dgm:cxn modelId="{2423ACE5-2AE0-45C2-AB76-72F023956A5C}" type="presParOf" srcId="{966BB814-B031-4CA5-9666-FB505AE270FA}" destId="{703BB322-7AB5-4C9E-BFBF-0A24B4F8FE28}"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B42ECF-3301-47AE-901B-7E5106F4A802}"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7030A0"/>
        </a:solidFill>
      </dgm:spPr>
      <dgm:t>
        <a:bodyPr/>
        <a:lstStyle/>
        <a:p>
          <a:r>
            <a:rPr lang="en-GB" sz="1200" b="1" i="0" dirty="0">
              <a:solidFill>
                <a:schemeClr val="bg1"/>
              </a:solidFill>
            </a:rPr>
            <a:t>Technical assistance of the European Commission </a:t>
          </a:r>
          <a:endParaRPr lang="en-GB" sz="1200" b="1" dirty="0">
            <a:solidFill>
              <a:schemeClr val="bg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228FF2"/>
        </a:solidFill>
      </dgm:spPr>
      <dgm:t>
        <a:bodyPr/>
        <a:lstStyle/>
        <a:p>
          <a:r>
            <a:rPr lang="en-GB" sz="1200" b="1" i="0" dirty="0">
              <a:solidFill>
                <a:schemeClr val="bg1"/>
              </a:solidFill>
            </a:rPr>
            <a:t>Technical assistance at Member State level</a:t>
          </a:r>
          <a:endParaRPr lang="en-GB" sz="1200" b="1" dirty="0">
            <a:solidFill>
              <a:schemeClr val="bg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582B9AF9-E8B3-4C21-B070-108F3EE73D1F}">
      <dgm:prSet custT="1"/>
      <dgm:spPr>
        <a:solidFill>
          <a:srgbClr val="FF0000"/>
        </a:solidFill>
      </dgm:spPr>
      <dgm:t>
        <a:bodyPr/>
        <a:lstStyle/>
        <a:p>
          <a:r>
            <a:rPr lang="en-GB" sz="1200" b="1" i="0" dirty="0">
              <a:solidFill>
                <a:schemeClr val="bg1"/>
              </a:solidFill>
            </a:rPr>
            <a:t>Funds raised by the CSO itself </a:t>
          </a:r>
          <a:endParaRPr lang="en-GB" sz="1200" b="1" dirty="0">
            <a:solidFill>
              <a:schemeClr val="bg1"/>
            </a:solidFill>
          </a:endParaRPr>
        </a:p>
      </dgm:t>
    </dgm:pt>
    <dgm:pt modelId="{847709FC-B3C8-4D4F-8250-3E165ACE78F2}" type="parTrans" cxnId="{23D2D4A3-2D08-4F99-AEEB-727DD95F9A3F}">
      <dgm:prSet/>
      <dgm:spPr/>
      <dgm:t>
        <a:bodyPr/>
        <a:lstStyle/>
        <a:p>
          <a:endParaRPr lang="en-GB"/>
        </a:p>
      </dgm:t>
    </dgm:pt>
    <dgm:pt modelId="{57CA389E-6F18-43D7-A3CC-B4D3836D5C25}" type="sibTrans" cxnId="{23D2D4A3-2D08-4F99-AEEB-727DD95F9A3F}">
      <dgm:prSet/>
      <dgm:spPr/>
      <dgm:t>
        <a:bodyPr/>
        <a:lstStyle/>
        <a:p>
          <a:endParaRPr lang="en-GB"/>
        </a:p>
      </dgm:t>
    </dgm:pt>
    <dgm:pt modelId="{99EA4C5D-C91E-4CD0-8177-AEB2AB17B835}">
      <dgm:prSet custT="1"/>
      <dgm:spPr>
        <a:solidFill>
          <a:srgbClr val="68BC6C"/>
        </a:solidFill>
      </dgm:spPr>
      <dgm:t>
        <a:bodyPr/>
        <a:lstStyle/>
        <a:p>
          <a:r>
            <a:rPr lang="en-GB" sz="1200" b="1" i="0" dirty="0">
              <a:solidFill>
                <a:schemeClr val="bg1"/>
              </a:solidFill>
            </a:rPr>
            <a:t>National budgets and international donors</a:t>
          </a:r>
          <a:endParaRPr lang="en-GB" sz="1200" b="1" dirty="0">
            <a:solidFill>
              <a:schemeClr val="bg1"/>
            </a:solidFill>
          </a:endParaRPr>
        </a:p>
      </dgm:t>
    </dgm:pt>
    <dgm:pt modelId="{909429BB-AC42-4502-9B1F-C20F40A0CF8E}" type="parTrans" cxnId="{56BBE255-75DE-40E4-A401-F5013036E479}">
      <dgm:prSet/>
      <dgm:spPr/>
      <dgm:t>
        <a:bodyPr/>
        <a:lstStyle/>
        <a:p>
          <a:endParaRPr lang="en-GB"/>
        </a:p>
      </dgm:t>
    </dgm:pt>
    <dgm:pt modelId="{C0E8BC75-F3A8-41F6-A7F2-1E0FD984E227}" type="sibTrans" cxnId="{56BBE255-75DE-40E4-A401-F5013036E479}">
      <dgm:prSet/>
      <dgm:spPr/>
      <dgm:t>
        <a:bodyPr/>
        <a:lstStyle/>
        <a:p>
          <a:endParaRPr lang="en-GB"/>
        </a:p>
      </dgm:t>
    </dgm:pt>
    <dgm:pt modelId="{5C54D4D2-9033-49E4-A7F8-98BE7EFA5E6E}" type="pres">
      <dgm:prSet presAssocID="{B1B42ECF-3301-47AE-901B-7E5106F4A802}" presName="cycleMatrixDiagram" presStyleCnt="0">
        <dgm:presLayoutVars>
          <dgm:chMax val="1"/>
          <dgm:dir/>
          <dgm:animLvl val="lvl"/>
          <dgm:resizeHandles val="exact"/>
        </dgm:presLayoutVars>
      </dgm:prSet>
      <dgm:spPr/>
    </dgm:pt>
    <dgm:pt modelId="{9B317EC7-B282-4041-8A2A-A1CAF4EB7830}" type="pres">
      <dgm:prSet presAssocID="{B1B42ECF-3301-47AE-901B-7E5106F4A802}" presName="children" presStyleCnt="0"/>
      <dgm:spPr/>
    </dgm:pt>
    <dgm:pt modelId="{C85CC32A-EB02-47A0-8870-BF8B4747AB8E}" type="pres">
      <dgm:prSet presAssocID="{B1B42ECF-3301-47AE-901B-7E5106F4A802}" presName="childPlaceholder" presStyleCnt="0"/>
      <dgm:spPr/>
    </dgm:pt>
    <dgm:pt modelId="{D0676F5D-E658-4378-9300-11C88053C103}" type="pres">
      <dgm:prSet presAssocID="{B1B42ECF-3301-47AE-901B-7E5106F4A802}" presName="circle" presStyleCnt="0"/>
      <dgm:spPr/>
    </dgm:pt>
    <dgm:pt modelId="{805ECC1C-BA65-4FD6-88EB-28F8E499DD98}" type="pres">
      <dgm:prSet presAssocID="{B1B42ECF-3301-47AE-901B-7E5106F4A802}" presName="quadrant1" presStyleLbl="node1" presStyleIdx="0" presStyleCnt="4">
        <dgm:presLayoutVars>
          <dgm:chMax val="1"/>
          <dgm:bulletEnabled val="1"/>
        </dgm:presLayoutVars>
      </dgm:prSet>
      <dgm:spPr/>
    </dgm:pt>
    <dgm:pt modelId="{37027450-4448-4E24-9E66-89361863D289}" type="pres">
      <dgm:prSet presAssocID="{B1B42ECF-3301-47AE-901B-7E5106F4A802}" presName="quadrant2" presStyleLbl="node1" presStyleIdx="1" presStyleCnt="4">
        <dgm:presLayoutVars>
          <dgm:chMax val="1"/>
          <dgm:bulletEnabled val="1"/>
        </dgm:presLayoutVars>
      </dgm:prSet>
      <dgm:spPr/>
    </dgm:pt>
    <dgm:pt modelId="{2DB6285C-42F4-4101-B1FC-0483FA20F77E}" type="pres">
      <dgm:prSet presAssocID="{B1B42ECF-3301-47AE-901B-7E5106F4A802}" presName="quadrant3" presStyleLbl="node1" presStyleIdx="2" presStyleCnt="4" custScaleX="105728" custScaleY="98121">
        <dgm:presLayoutVars>
          <dgm:chMax val="1"/>
          <dgm:bulletEnabled val="1"/>
        </dgm:presLayoutVars>
      </dgm:prSet>
      <dgm:spPr/>
    </dgm:pt>
    <dgm:pt modelId="{9252E511-ACAE-4584-BA0B-882E96CA5BA5}" type="pres">
      <dgm:prSet presAssocID="{B1B42ECF-3301-47AE-901B-7E5106F4A802}" presName="quadrant4" presStyleLbl="node1" presStyleIdx="3" presStyleCnt="4">
        <dgm:presLayoutVars>
          <dgm:chMax val="1"/>
          <dgm:bulletEnabled val="1"/>
        </dgm:presLayoutVars>
      </dgm:prSet>
      <dgm:spPr/>
    </dgm:pt>
    <dgm:pt modelId="{EF065B3D-2404-40BD-A873-0A7186D9DB3F}" type="pres">
      <dgm:prSet presAssocID="{B1B42ECF-3301-47AE-901B-7E5106F4A802}" presName="quadrantPlaceholder" presStyleCnt="0"/>
      <dgm:spPr/>
    </dgm:pt>
    <dgm:pt modelId="{DAEBFBFE-5E56-40D5-ADE3-3AB3D5AA5A10}" type="pres">
      <dgm:prSet presAssocID="{B1B42ECF-3301-47AE-901B-7E5106F4A802}" presName="center1" presStyleLbl="fgShp" presStyleIdx="0" presStyleCnt="2" custLinFactX="200000" custLinFactNeighborX="225637" custLinFactNeighborY="-28924"/>
      <dgm:spPr>
        <a:noFill/>
        <a:ln>
          <a:noFill/>
        </a:ln>
      </dgm:spPr>
    </dgm:pt>
    <dgm:pt modelId="{E16958E4-4BFD-4D64-AA33-6980C931B0CB}" type="pres">
      <dgm:prSet presAssocID="{B1B42ECF-3301-47AE-901B-7E5106F4A802}" presName="center2" presStyleLbl="fgShp" presStyleIdx="1" presStyleCnt="2" custLinFactX="190812" custLinFactNeighborX="200000" custLinFactNeighborY="-75647"/>
      <dgm:spPr>
        <a:noFill/>
        <a:ln>
          <a:noFill/>
        </a:ln>
      </dgm:spPr>
    </dgm:pt>
  </dgm:ptLst>
  <dgm:cxnLst>
    <dgm:cxn modelId="{C820EA20-3AC7-4776-BA81-39DED160113A}" srcId="{B1B42ECF-3301-47AE-901B-7E5106F4A802}" destId="{F23A1DDC-D19B-4A62-9087-43A7EA642398}" srcOrd="1" destOrd="0" parTransId="{EE435290-C78D-44A0-87BD-A9C191775F78}" sibTransId="{21F0EDE1-C316-448F-9D9E-2356AA1A8017}"/>
    <dgm:cxn modelId="{06AD4A36-FE0C-40C2-847B-505CC95209B2}" type="presOf" srcId="{582B9AF9-E8B3-4C21-B070-108F3EE73D1F}" destId="{9252E511-ACAE-4584-BA0B-882E96CA5BA5}" srcOrd="0" destOrd="0" presId="urn:microsoft.com/office/officeart/2005/8/layout/cycle4"/>
    <dgm:cxn modelId="{2E424760-186D-4BD0-BD22-E0C65FB055F5}" type="presOf" srcId="{B1B42ECF-3301-47AE-901B-7E5106F4A802}" destId="{5C54D4D2-9033-49E4-A7F8-98BE7EFA5E6E}" srcOrd="0" destOrd="0" presId="urn:microsoft.com/office/officeart/2005/8/layout/cycle4"/>
    <dgm:cxn modelId="{40A4EB45-CA7B-48A5-96F3-6749CF8E686B}" type="presOf" srcId="{F23A1DDC-D19B-4A62-9087-43A7EA642398}" destId="{37027450-4448-4E24-9E66-89361863D289}" srcOrd="0" destOrd="0" presId="urn:microsoft.com/office/officeart/2005/8/layout/cycle4"/>
    <dgm:cxn modelId="{56BBE255-75DE-40E4-A401-F5013036E479}" srcId="{B1B42ECF-3301-47AE-901B-7E5106F4A802}" destId="{99EA4C5D-C91E-4CD0-8177-AEB2AB17B835}" srcOrd="2" destOrd="0" parTransId="{909429BB-AC42-4502-9B1F-C20F40A0CF8E}" sibTransId="{C0E8BC75-F3A8-41F6-A7F2-1E0FD984E227}"/>
    <dgm:cxn modelId="{6BEA0D91-AE82-4A59-966D-33EDA040841E}" type="presOf" srcId="{46AB009B-01EC-4E81-998A-89590272FC0C}" destId="{805ECC1C-BA65-4FD6-88EB-28F8E499DD98}" srcOrd="0" destOrd="0" presId="urn:microsoft.com/office/officeart/2005/8/layout/cycle4"/>
    <dgm:cxn modelId="{23D2D4A3-2D08-4F99-AEEB-727DD95F9A3F}" srcId="{B1B42ECF-3301-47AE-901B-7E5106F4A802}" destId="{582B9AF9-E8B3-4C21-B070-108F3EE73D1F}" srcOrd="3" destOrd="0" parTransId="{847709FC-B3C8-4D4F-8250-3E165ACE78F2}" sibTransId="{57CA389E-6F18-43D7-A3CC-B4D3836D5C25}"/>
    <dgm:cxn modelId="{7F12EEBE-26FD-45E0-A885-242BFEF077AC}" srcId="{B1B42ECF-3301-47AE-901B-7E5106F4A802}" destId="{46AB009B-01EC-4E81-998A-89590272FC0C}" srcOrd="0" destOrd="0" parTransId="{BFC9C6DF-E381-42FF-A6C4-73C9BA6D939D}" sibTransId="{88A5E96A-5D1D-4F64-B06C-64E095755585}"/>
    <dgm:cxn modelId="{648134D0-4202-49AE-96C1-3C7D77D5C023}" type="presOf" srcId="{99EA4C5D-C91E-4CD0-8177-AEB2AB17B835}" destId="{2DB6285C-42F4-4101-B1FC-0483FA20F77E}" srcOrd="0" destOrd="0" presId="urn:microsoft.com/office/officeart/2005/8/layout/cycle4"/>
    <dgm:cxn modelId="{A242D53D-37DE-4B8D-9EC2-04741BFB8912}" type="presParOf" srcId="{5C54D4D2-9033-49E4-A7F8-98BE7EFA5E6E}" destId="{9B317EC7-B282-4041-8A2A-A1CAF4EB7830}" srcOrd="0" destOrd="0" presId="urn:microsoft.com/office/officeart/2005/8/layout/cycle4"/>
    <dgm:cxn modelId="{A9532290-D990-4BAB-B3A4-F7691C615577}" type="presParOf" srcId="{9B317EC7-B282-4041-8A2A-A1CAF4EB7830}" destId="{C85CC32A-EB02-47A0-8870-BF8B4747AB8E}" srcOrd="0" destOrd="0" presId="urn:microsoft.com/office/officeart/2005/8/layout/cycle4"/>
    <dgm:cxn modelId="{DBD8691C-730D-444C-8ED7-7324C2B1AB7C}" type="presParOf" srcId="{5C54D4D2-9033-49E4-A7F8-98BE7EFA5E6E}" destId="{D0676F5D-E658-4378-9300-11C88053C103}" srcOrd="1" destOrd="0" presId="urn:microsoft.com/office/officeart/2005/8/layout/cycle4"/>
    <dgm:cxn modelId="{42DFE9D3-4E53-473B-A749-AB41C1B0538C}" type="presParOf" srcId="{D0676F5D-E658-4378-9300-11C88053C103}" destId="{805ECC1C-BA65-4FD6-88EB-28F8E499DD98}" srcOrd="0" destOrd="0" presId="urn:microsoft.com/office/officeart/2005/8/layout/cycle4"/>
    <dgm:cxn modelId="{D190C87D-58EF-4641-8C8B-85ECD1339239}" type="presParOf" srcId="{D0676F5D-E658-4378-9300-11C88053C103}" destId="{37027450-4448-4E24-9E66-89361863D289}" srcOrd="1" destOrd="0" presId="urn:microsoft.com/office/officeart/2005/8/layout/cycle4"/>
    <dgm:cxn modelId="{BE190E23-9DD9-4F9F-B2DF-5A1999229C0A}" type="presParOf" srcId="{D0676F5D-E658-4378-9300-11C88053C103}" destId="{2DB6285C-42F4-4101-B1FC-0483FA20F77E}" srcOrd="2" destOrd="0" presId="urn:microsoft.com/office/officeart/2005/8/layout/cycle4"/>
    <dgm:cxn modelId="{1B787528-D5F1-460C-B46A-E83C5313F5EB}" type="presParOf" srcId="{D0676F5D-E658-4378-9300-11C88053C103}" destId="{9252E511-ACAE-4584-BA0B-882E96CA5BA5}" srcOrd="3" destOrd="0" presId="urn:microsoft.com/office/officeart/2005/8/layout/cycle4"/>
    <dgm:cxn modelId="{CC2CCA0B-CD17-4150-BFFA-6DF4C07620FD}" type="presParOf" srcId="{D0676F5D-E658-4378-9300-11C88053C103}" destId="{EF065B3D-2404-40BD-A873-0A7186D9DB3F}" srcOrd="4" destOrd="0" presId="urn:microsoft.com/office/officeart/2005/8/layout/cycle4"/>
    <dgm:cxn modelId="{803F9B52-F579-48DE-88D3-08A961345D2F}" type="presParOf" srcId="{5C54D4D2-9033-49E4-A7F8-98BE7EFA5E6E}" destId="{DAEBFBFE-5E56-40D5-ADE3-3AB3D5AA5A10}" srcOrd="2" destOrd="0" presId="urn:microsoft.com/office/officeart/2005/8/layout/cycle4"/>
    <dgm:cxn modelId="{0BA9E7E7-D431-45B3-AF8D-417383A6F049}" type="presParOf" srcId="{5C54D4D2-9033-49E4-A7F8-98BE7EFA5E6E}" destId="{E16958E4-4BFD-4D64-AA33-6980C931B0CB}"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6ECF9-6A76-4AFE-A745-A1AEEB86002E}">
      <dsp:nvSpPr>
        <dsp:cNvPr id="0" name=""/>
        <dsp:cNvSpPr/>
      </dsp:nvSpPr>
      <dsp:spPr>
        <a:xfrm>
          <a:off x="2096177" y="671"/>
          <a:ext cx="1628777"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solidFill>
                <a:srgbClr val="0F5494"/>
              </a:solidFill>
            </a:rPr>
            <a:t>Civil Society Organisation</a:t>
          </a:r>
          <a:r>
            <a:rPr lang="en-GB" sz="1400" b="1" i="0" kern="1200"/>
            <a:t> </a:t>
          </a:r>
          <a:endParaRPr lang="en-GB" sz="1400" b="1" kern="1200"/>
        </a:p>
      </dsp:txBody>
      <dsp:txXfrm>
        <a:off x="2141993" y="46487"/>
        <a:ext cx="1537145" cy="846911"/>
      </dsp:txXfrm>
    </dsp:sp>
    <dsp:sp modelId="{65617519-92B2-49D2-999F-8B3C00B3D130}">
      <dsp:nvSpPr>
        <dsp:cNvPr id="0" name=""/>
        <dsp:cNvSpPr/>
      </dsp:nvSpPr>
      <dsp:spPr>
        <a:xfrm>
          <a:off x="1658261" y="469943"/>
          <a:ext cx="2504609" cy="2504609"/>
        </a:xfrm>
        <a:custGeom>
          <a:avLst/>
          <a:gdLst/>
          <a:ahLst/>
          <a:cxnLst/>
          <a:rect l="0" t="0" r="0" b="0"/>
          <a:pathLst>
            <a:path>
              <a:moveTo>
                <a:pt x="2231497" y="471631"/>
              </a:moveTo>
              <a:arcTo wR="1252304" hR="1252304" stAng="19286158" swAng="2093385"/>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A051F12A-532E-4C47-9879-76AC283D2A33}">
      <dsp:nvSpPr>
        <dsp:cNvPr id="0" name=""/>
        <dsp:cNvSpPr/>
      </dsp:nvSpPr>
      <dsp:spPr>
        <a:xfrm>
          <a:off x="3273137"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solidFill>
                <a:srgbClr val="0F5494"/>
              </a:solidFill>
            </a:rPr>
            <a:t>Public Authorities</a:t>
          </a:r>
          <a:r>
            <a:rPr lang="en-GB" sz="1400" b="1" i="0" kern="1200"/>
            <a:t> </a:t>
          </a:r>
          <a:endParaRPr lang="en-GB" sz="1400" b="1" kern="1200"/>
        </a:p>
      </dsp:txBody>
      <dsp:txXfrm>
        <a:off x="3318953" y="1924945"/>
        <a:ext cx="1352281" cy="846911"/>
      </dsp:txXfrm>
    </dsp:sp>
    <dsp:sp modelId="{C188A44A-C8BC-49E5-8332-6889A8F9C3F0}">
      <dsp:nvSpPr>
        <dsp:cNvPr id="0" name=""/>
        <dsp:cNvSpPr/>
      </dsp:nvSpPr>
      <dsp:spPr>
        <a:xfrm>
          <a:off x="1658261" y="469943"/>
          <a:ext cx="2504609" cy="2504609"/>
        </a:xfrm>
        <a:custGeom>
          <a:avLst/>
          <a:gdLst/>
          <a:ahLst/>
          <a:cxnLst/>
          <a:rect l="0" t="0" r="0" b="0"/>
          <a:pathLst>
            <a:path>
              <a:moveTo>
                <a:pt x="1636809" y="2444120"/>
              </a:moveTo>
              <a:arcTo wR="1252304" hR="1252304" stAng="4327154" swAng="2145693"/>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4C406054-73F8-426E-9DF0-C0F5FF1CDBCB}">
      <dsp:nvSpPr>
        <dsp:cNvPr id="0" name=""/>
        <dsp:cNvSpPr/>
      </dsp:nvSpPr>
      <dsp:spPr>
        <a:xfrm>
          <a:off x="1104081"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a:solidFill>
                <a:srgbClr val="0F5494"/>
              </a:solidFill>
            </a:rPr>
            <a:t>Suppliers</a:t>
          </a:r>
          <a:r>
            <a:rPr lang="en-GB" sz="1400" b="1" i="0" kern="1200"/>
            <a:t> </a:t>
          </a:r>
          <a:endParaRPr lang="en-GB" sz="1400" b="1" kern="1200"/>
        </a:p>
      </dsp:txBody>
      <dsp:txXfrm>
        <a:off x="1149897" y="1924945"/>
        <a:ext cx="1352281" cy="846911"/>
      </dsp:txXfrm>
    </dsp:sp>
    <dsp:sp modelId="{10119070-AF08-46CF-92B9-AD49F381BC0D}">
      <dsp:nvSpPr>
        <dsp:cNvPr id="0" name=""/>
        <dsp:cNvSpPr/>
      </dsp:nvSpPr>
      <dsp:spPr>
        <a:xfrm>
          <a:off x="1658261" y="469943"/>
          <a:ext cx="2504609" cy="2504609"/>
        </a:xfrm>
        <a:custGeom>
          <a:avLst/>
          <a:gdLst/>
          <a:ahLst/>
          <a:cxnLst/>
          <a:rect l="0" t="0" r="0" b="0"/>
          <a:pathLst>
            <a:path>
              <a:moveTo>
                <a:pt x="2574" y="1172051"/>
              </a:moveTo>
              <a:arcTo wR="1252304" hR="1252304" stAng="11020457" swAng="2093385"/>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448039"/>
          <a:ext cx="3845569" cy="5472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PT" sz="1900" b="1" i="0" kern="1200"/>
            <a:t>Risks </a:t>
          </a:r>
          <a:endParaRPr lang="en-GB" sz="1900" b="1" kern="1200"/>
        </a:p>
      </dsp:txBody>
      <dsp:txXfrm>
        <a:off x="40" y="448039"/>
        <a:ext cx="3845569" cy="547200"/>
      </dsp:txXfrm>
    </dsp:sp>
    <dsp:sp modelId="{E627AE1B-7042-40BD-9801-6D11F739C0C0}">
      <dsp:nvSpPr>
        <dsp:cNvPr id="0" name=""/>
        <dsp:cNvSpPr/>
      </dsp:nvSpPr>
      <dsp:spPr>
        <a:xfrm>
          <a:off x="40" y="995239"/>
          <a:ext cx="3845569" cy="219050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b="1" i="0" kern="1200"/>
            <a:t>Legal obstacles </a:t>
          </a:r>
          <a:r>
            <a:rPr lang="en-GB" sz="1900" i="0" kern="1200"/>
            <a:t>restricting access to information</a:t>
          </a:r>
          <a:endParaRPr lang="en-NL" sz="1900" i="0" kern="1200"/>
        </a:p>
        <a:p>
          <a:pPr marL="171450" lvl="1" indent="-171450" algn="l" defTabSz="844550">
            <a:lnSpc>
              <a:spcPct val="90000"/>
            </a:lnSpc>
            <a:spcBef>
              <a:spcPct val="0"/>
            </a:spcBef>
            <a:spcAft>
              <a:spcPct val="15000"/>
            </a:spcAft>
            <a:buChar char="•"/>
          </a:pPr>
          <a:r>
            <a:rPr lang="en-GB" sz="1900" b="1" i="0" kern="1200" dirty="0"/>
            <a:t>Reputational</a:t>
          </a:r>
          <a:r>
            <a:rPr lang="en-GB" sz="1900" i="0" kern="1200" dirty="0"/>
            <a:t> risks when the public doubts the pact and the role of the monitor</a:t>
          </a:r>
          <a:endParaRPr lang="en-NL" sz="1900" i="0" kern="1200" dirty="0"/>
        </a:p>
        <a:p>
          <a:pPr marL="171450" lvl="1" indent="-171450" algn="l" defTabSz="844550">
            <a:lnSpc>
              <a:spcPct val="90000"/>
            </a:lnSpc>
            <a:spcBef>
              <a:spcPct val="0"/>
            </a:spcBef>
            <a:spcAft>
              <a:spcPct val="15000"/>
            </a:spcAft>
            <a:buChar char="•"/>
          </a:pPr>
          <a:r>
            <a:rPr lang="en-GB" sz="1900" b="1" i="0" kern="1200" dirty="0"/>
            <a:t>Suppliers</a:t>
          </a:r>
          <a:r>
            <a:rPr lang="en-GB" sz="1900" i="0" kern="1200" dirty="0"/>
            <a:t> and private sector reluctant to engage</a:t>
          </a:r>
          <a:endParaRPr lang="en-NL" sz="1900" i="0" kern="1200" dirty="0"/>
        </a:p>
      </dsp:txBody>
      <dsp:txXfrm>
        <a:off x="40" y="995239"/>
        <a:ext cx="3845569" cy="2190509"/>
      </dsp:txXfrm>
    </dsp:sp>
    <dsp:sp modelId="{4818327E-2F18-46D1-BE9C-0E53C219DA10}">
      <dsp:nvSpPr>
        <dsp:cNvPr id="0" name=""/>
        <dsp:cNvSpPr/>
      </dsp:nvSpPr>
      <dsp:spPr>
        <a:xfrm>
          <a:off x="4383989" y="448039"/>
          <a:ext cx="3845569" cy="5472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PT" sz="1900" b="1" i="0" kern="1200"/>
            <a:t>Prevention &amp; mitigation </a:t>
          </a:r>
          <a:endParaRPr lang="en-GB" sz="1900" kern="1200"/>
        </a:p>
      </dsp:txBody>
      <dsp:txXfrm>
        <a:off x="4383989" y="448039"/>
        <a:ext cx="3845569" cy="547200"/>
      </dsp:txXfrm>
    </dsp:sp>
    <dsp:sp modelId="{E313BC2B-E703-459D-BD14-FBB92C645FF3}">
      <dsp:nvSpPr>
        <dsp:cNvPr id="0" name=""/>
        <dsp:cNvSpPr/>
      </dsp:nvSpPr>
      <dsp:spPr>
        <a:xfrm>
          <a:off x="4383989" y="995239"/>
          <a:ext cx="3845569" cy="219050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b="1" i="0" kern="1200"/>
            <a:t>Adequate legislative </a:t>
          </a:r>
          <a:r>
            <a:rPr lang="en-GB" sz="1900" b="0" i="0" kern="1200"/>
            <a:t>mapping and adapting the drafting of the pact </a:t>
          </a:r>
          <a:endParaRPr lang="en-NL" sz="1900" b="0" i="0" kern="1200"/>
        </a:p>
        <a:p>
          <a:pPr marL="171450" lvl="1" indent="-171450" algn="l" defTabSz="844550">
            <a:lnSpc>
              <a:spcPct val="90000"/>
            </a:lnSpc>
            <a:spcBef>
              <a:spcPct val="0"/>
            </a:spcBef>
            <a:spcAft>
              <a:spcPct val="15000"/>
            </a:spcAft>
            <a:buChar char="•"/>
          </a:pPr>
          <a:r>
            <a:rPr lang="en-GB" sz="1900" b="0" i="0" kern="1200" dirty="0"/>
            <a:t>Preparation of a </a:t>
          </a:r>
          <a:r>
            <a:rPr lang="en-GB" sz="1900" b="1" i="0" kern="1200" dirty="0"/>
            <a:t>solid communication strategy </a:t>
          </a:r>
          <a:endParaRPr lang="en-NL" sz="1900" b="0" i="0" kern="1200" dirty="0"/>
        </a:p>
        <a:p>
          <a:pPr marL="171450" lvl="1" indent="-171450" algn="l" defTabSz="844550">
            <a:lnSpc>
              <a:spcPct val="90000"/>
            </a:lnSpc>
            <a:spcBef>
              <a:spcPct val="0"/>
            </a:spcBef>
            <a:spcAft>
              <a:spcPct val="15000"/>
            </a:spcAft>
            <a:buChar char="•"/>
          </a:pPr>
          <a:r>
            <a:rPr lang="en-GB" sz="1900" b="1" i="0" kern="1200"/>
            <a:t>Adequate consultation</a:t>
          </a:r>
          <a:r>
            <a:rPr lang="en-GB" sz="1900" b="0" i="0" kern="1200"/>
            <a:t> &amp; engagement</a:t>
          </a:r>
          <a:endParaRPr lang="en-NL" sz="1900" b="0" i="0" kern="1200"/>
        </a:p>
      </dsp:txBody>
      <dsp:txXfrm>
        <a:off x="4383989" y="995239"/>
        <a:ext cx="3845569" cy="21905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4FD21-DA44-43AC-85F3-B426C4932685}">
      <dsp:nvSpPr>
        <dsp:cNvPr id="0" name=""/>
        <dsp:cNvSpPr/>
      </dsp:nvSpPr>
      <dsp:spPr>
        <a:xfrm>
          <a:off x="0" y="154636"/>
          <a:ext cx="2507456" cy="617945"/>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b="1" i="0" kern="1200"/>
            <a:t>Public &amp; Corporate Pledges</a:t>
          </a:r>
          <a:endParaRPr lang="en-GB" sz="1700" b="1" kern="1200"/>
        </a:p>
      </dsp:txBody>
      <dsp:txXfrm>
        <a:off x="0" y="154636"/>
        <a:ext cx="2507456" cy="617945"/>
      </dsp:txXfrm>
    </dsp:sp>
    <dsp:sp modelId="{6C095F80-F3C6-488C-B3A3-A22ADAF8C17A}">
      <dsp:nvSpPr>
        <dsp:cNvPr id="0" name=""/>
        <dsp:cNvSpPr/>
      </dsp:nvSpPr>
      <dsp:spPr>
        <a:xfrm>
          <a:off x="2571" y="772581"/>
          <a:ext cx="2507456" cy="2706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b="0" i="0" kern="1200" dirty="0"/>
            <a:t>Refrain from corruption and report</a:t>
          </a:r>
          <a:endParaRPr lang="en-GB" sz="1700" b="1" kern="1200" dirty="0"/>
        </a:p>
        <a:p>
          <a:pPr marL="171450" lvl="1" indent="-171450" algn="l" defTabSz="755650">
            <a:lnSpc>
              <a:spcPct val="90000"/>
            </a:lnSpc>
            <a:spcBef>
              <a:spcPct val="0"/>
            </a:spcBef>
            <a:spcAft>
              <a:spcPct val="15000"/>
            </a:spcAft>
            <a:buChar char="•"/>
          </a:pPr>
          <a:r>
            <a:rPr lang="en-GB" sz="1700" b="0" i="0" kern="1200" dirty="0"/>
            <a:t>Follow regulatory compliance</a:t>
          </a:r>
          <a:endParaRPr lang="en-GB" sz="1700" b="1" kern="1200" dirty="0"/>
        </a:p>
        <a:p>
          <a:pPr marL="171450" lvl="1" indent="-171450" algn="l" defTabSz="755650">
            <a:lnSpc>
              <a:spcPct val="90000"/>
            </a:lnSpc>
            <a:spcBef>
              <a:spcPct val="0"/>
            </a:spcBef>
            <a:spcAft>
              <a:spcPct val="15000"/>
            </a:spcAft>
            <a:buChar char="•"/>
          </a:pPr>
          <a:r>
            <a:rPr lang="en-GB" sz="1700" b="0" i="0" kern="1200" dirty="0"/>
            <a:t>Disclose  information</a:t>
          </a:r>
          <a:endParaRPr lang="en-GB" sz="1700" b="1" kern="1200" dirty="0"/>
        </a:p>
        <a:p>
          <a:pPr marL="171450" lvl="1" indent="-171450" algn="l" defTabSz="755650">
            <a:lnSpc>
              <a:spcPct val="90000"/>
            </a:lnSpc>
            <a:spcBef>
              <a:spcPct val="0"/>
            </a:spcBef>
            <a:spcAft>
              <a:spcPct val="15000"/>
            </a:spcAft>
            <a:buChar char="•"/>
          </a:pPr>
          <a:r>
            <a:rPr lang="en-GB" sz="1700" b="0" i="0" kern="1200" dirty="0"/>
            <a:t>Implement anti-corruption </a:t>
          </a:r>
          <a:r>
            <a:rPr lang="en-GB" sz="1700" i="0" kern="1200" dirty="0"/>
            <a:t>measures</a:t>
          </a:r>
          <a:endParaRPr lang="en-GB" sz="1700" b="1" kern="1200" dirty="0"/>
        </a:p>
      </dsp:txBody>
      <dsp:txXfrm>
        <a:off x="2571" y="772581"/>
        <a:ext cx="2507456" cy="2706570"/>
      </dsp:txXfrm>
    </dsp:sp>
    <dsp:sp modelId="{81970DB9-9F93-4214-AB96-47CFC6CE91CB}">
      <dsp:nvSpPr>
        <dsp:cNvPr id="0" name=""/>
        <dsp:cNvSpPr/>
      </dsp:nvSpPr>
      <dsp:spPr>
        <a:xfrm>
          <a:off x="2861071" y="154636"/>
          <a:ext cx="2507456" cy="617945"/>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b="1" i="0" kern="1200"/>
            <a:t> Monitoring</a:t>
          </a:r>
          <a:endParaRPr lang="en-GB" sz="1700" b="1" kern="1200"/>
        </a:p>
      </dsp:txBody>
      <dsp:txXfrm>
        <a:off x="2861071" y="154636"/>
        <a:ext cx="2507456" cy="617945"/>
      </dsp:txXfrm>
    </dsp:sp>
    <dsp:sp modelId="{014A5B4B-36E3-45A8-9FC9-C76CAD496960}">
      <dsp:nvSpPr>
        <dsp:cNvPr id="0" name=""/>
        <dsp:cNvSpPr/>
      </dsp:nvSpPr>
      <dsp:spPr>
        <a:xfrm>
          <a:off x="2861071" y="772581"/>
          <a:ext cx="2507456" cy="2706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i="0" kern="1200" dirty="0"/>
            <a:t>Agreement with the CSO monitor to </a:t>
          </a:r>
          <a:r>
            <a:rPr lang="en-GB" sz="1700" b="0" i="0" kern="1200" dirty="0"/>
            <a:t>review the contracting procedure</a:t>
          </a:r>
          <a:endParaRPr lang="en-GB" sz="1700" b="0" kern="1200" dirty="0"/>
        </a:p>
      </dsp:txBody>
      <dsp:txXfrm>
        <a:off x="2861071" y="772581"/>
        <a:ext cx="2507456" cy="2706570"/>
      </dsp:txXfrm>
    </dsp:sp>
    <dsp:sp modelId="{07EA8796-457B-4C84-A817-B9A9A002E2A8}">
      <dsp:nvSpPr>
        <dsp:cNvPr id="0" name=""/>
        <dsp:cNvSpPr/>
      </dsp:nvSpPr>
      <dsp:spPr>
        <a:xfrm>
          <a:off x="5719571" y="154636"/>
          <a:ext cx="2507456" cy="617945"/>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n-GB" sz="1700" b="1" i="0" kern="1200"/>
            <a:t>Additional features</a:t>
          </a:r>
          <a:endParaRPr lang="en-GB" sz="1700" b="1" kern="1200"/>
        </a:p>
      </dsp:txBody>
      <dsp:txXfrm>
        <a:off x="5719571" y="154636"/>
        <a:ext cx="2507456" cy="617945"/>
      </dsp:txXfrm>
    </dsp:sp>
    <dsp:sp modelId="{CF47880A-DEE8-4C63-9209-74873306475D}">
      <dsp:nvSpPr>
        <dsp:cNvPr id="0" name=""/>
        <dsp:cNvSpPr/>
      </dsp:nvSpPr>
      <dsp:spPr>
        <a:xfrm>
          <a:off x="5719571" y="772581"/>
          <a:ext cx="2507456" cy="27065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GB" sz="1700" b="0" i="0" kern="1200" dirty="0"/>
            <a:t>Complaint mechanisms</a:t>
          </a:r>
          <a:endParaRPr lang="en-GB" sz="1700" b="0" kern="1200" dirty="0"/>
        </a:p>
        <a:p>
          <a:pPr marL="171450" lvl="1" indent="-171450" algn="l" defTabSz="755650">
            <a:lnSpc>
              <a:spcPct val="90000"/>
            </a:lnSpc>
            <a:spcBef>
              <a:spcPct val="0"/>
            </a:spcBef>
            <a:spcAft>
              <a:spcPct val="15000"/>
            </a:spcAft>
            <a:buChar char="•"/>
          </a:pPr>
          <a:r>
            <a:rPr lang="en-GB" sz="1700" b="0" i="0" kern="1200" dirty="0"/>
            <a:t>Arbitration/dispute resolution</a:t>
          </a:r>
          <a:endParaRPr lang="en-GB" sz="1700" b="0" kern="1200" dirty="0"/>
        </a:p>
        <a:p>
          <a:pPr marL="171450" lvl="1" indent="-171450" algn="l" defTabSz="755650">
            <a:lnSpc>
              <a:spcPct val="90000"/>
            </a:lnSpc>
            <a:spcBef>
              <a:spcPct val="0"/>
            </a:spcBef>
            <a:spcAft>
              <a:spcPct val="15000"/>
            </a:spcAft>
            <a:buChar char="•"/>
          </a:pPr>
          <a:r>
            <a:rPr lang="en-GB" sz="1700" b="0" i="0" kern="1200"/>
            <a:t>Sanctions </a:t>
          </a:r>
          <a:r>
            <a:rPr lang="en-GB" sz="1700" i="0" kern="1200" dirty="0"/>
            <a:t>for non-compliance and incentives rewarding good governance </a:t>
          </a:r>
          <a:endParaRPr lang="en-GB" sz="1700" kern="1200" dirty="0"/>
        </a:p>
      </dsp:txBody>
      <dsp:txXfrm>
        <a:off x="5719571" y="772581"/>
        <a:ext cx="2507456" cy="27065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21BB-7E34-4042-A85C-5982E60942B3}">
      <dsp:nvSpPr>
        <dsp:cNvPr id="0" name=""/>
        <dsp:cNvSpPr/>
      </dsp:nvSpPr>
      <dsp:spPr>
        <a:xfrm>
          <a:off x="2410130"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759202"/>
        <a:ext cx="27663" cy="5532"/>
      </dsp:txXfrm>
    </dsp:sp>
    <dsp:sp modelId="{F4D3B3CA-971B-48FB-92F0-446751757C39}">
      <dsp:nvSpPr>
        <dsp:cNvPr id="0" name=""/>
        <dsp:cNvSpPr/>
      </dsp:nvSpPr>
      <dsp:spPr>
        <a:xfrm>
          <a:off x="6390" y="40307"/>
          <a:ext cx="2405539" cy="1443323"/>
        </a:xfrm>
        <a:prstGeom prst="rect">
          <a:avLst/>
        </a:prstGeom>
        <a:solidFill>
          <a:srgbClr val="F57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a:t>Improved quality of procurement procedures</a:t>
          </a:r>
        </a:p>
      </dsp:txBody>
      <dsp:txXfrm>
        <a:off x="6390" y="40307"/>
        <a:ext cx="2405539" cy="1443323"/>
      </dsp:txXfrm>
    </dsp:sp>
    <dsp:sp modelId="{50830E25-7C80-4D6E-A6CC-D6BBCE5C64B9}">
      <dsp:nvSpPr>
        <dsp:cNvPr id="0" name=""/>
        <dsp:cNvSpPr/>
      </dsp:nvSpPr>
      <dsp:spPr>
        <a:xfrm>
          <a:off x="5368943"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759202"/>
        <a:ext cx="27663" cy="5532"/>
      </dsp:txXfrm>
    </dsp:sp>
    <dsp:sp modelId="{D06AD7B7-B81D-40AC-B5DB-447732C93001}">
      <dsp:nvSpPr>
        <dsp:cNvPr id="0" name=""/>
        <dsp:cNvSpPr/>
      </dsp:nvSpPr>
      <dsp:spPr>
        <a:xfrm>
          <a:off x="2965204" y="40307"/>
          <a:ext cx="2405539" cy="1443323"/>
        </a:xfrm>
        <a:prstGeom prst="rect">
          <a:avLst/>
        </a:prstGeom>
        <a:solidFill>
          <a:srgbClr val="0288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a:t>Better timeliness of procurement</a:t>
          </a:r>
        </a:p>
      </dsp:txBody>
      <dsp:txXfrm>
        <a:off x="2965204" y="40307"/>
        <a:ext cx="2405539" cy="1443323"/>
      </dsp:txXfrm>
    </dsp:sp>
    <dsp:sp modelId="{FC3A6DB3-A312-40D4-A0CC-4590116C3E7E}">
      <dsp:nvSpPr>
        <dsp:cNvPr id="0" name=""/>
        <dsp:cNvSpPr/>
      </dsp:nvSpPr>
      <dsp:spPr>
        <a:xfrm>
          <a:off x="1209160" y="1481830"/>
          <a:ext cx="5917627" cy="522674"/>
        </a:xfrm>
        <a:custGeom>
          <a:avLst/>
          <a:gdLst/>
          <a:ahLst/>
          <a:cxnLst/>
          <a:rect l="0" t="0" r="0" b="0"/>
          <a:pathLst>
            <a:path>
              <a:moveTo>
                <a:pt x="5917627" y="0"/>
              </a:moveTo>
              <a:lnTo>
                <a:pt x="5917627" y="278437"/>
              </a:lnTo>
              <a:lnTo>
                <a:pt x="0" y="278437"/>
              </a:lnTo>
              <a:lnTo>
                <a:pt x="0" y="522674"/>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9388" y="1740401"/>
        <a:ext cx="297171" cy="5532"/>
      </dsp:txXfrm>
    </dsp:sp>
    <dsp:sp modelId="{F0333919-31F8-4A31-A627-E624E00AC5A0}">
      <dsp:nvSpPr>
        <dsp:cNvPr id="0" name=""/>
        <dsp:cNvSpPr/>
      </dsp:nvSpPr>
      <dsp:spPr>
        <a:xfrm>
          <a:off x="5924017" y="40307"/>
          <a:ext cx="2405539" cy="1443323"/>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Increased cost savings</a:t>
          </a:r>
        </a:p>
      </dsp:txBody>
      <dsp:txXfrm>
        <a:off x="5924017" y="40307"/>
        <a:ext cx="2405539" cy="1443323"/>
      </dsp:txXfrm>
    </dsp:sp>
    <dsp:sp modelId="{A36CACEC-5C82-4F85-8F1B-2CBDD542839E}">
      <dsp:nvSpPr>
        <dsp:cNvPr id="0" name=""/>
        <dsp:cNvSpPr/>
      </dsp:nvSpPr>
      <dsp:spPr>
        <a:xfrm>
          <a:off x="2410130"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2755800"/>
        <a:ext cx="27663" cy="5532"/>
      </dsp:txXfrm>
    </dsp:sp>
    <dsp:sp modelId="{2B3C4817-19D6-4386-A9A3-81DC913C41A9}">
      <dsp:nvSpPr>
        <dsp:cNvPr id="0" name=""/>
        <dsp:cNvSpPr/>
      </dsp:nvSpPr>
      <dsp:spPr>
        <a:xfrm>
          <a:off x="6390" y="2036905"/>
          <a:ext cx="2405539" cy="1443323"/>
        </a:xfrm>
        <a:prstGeom prst="rect">
          <a:avLst/>
        </a:prstGeom>
        <a:solidFill>
          <a:srgbClr val="388E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Prevention and early detection of irregularities</a:t>
          </a:r>
        </a:p>
      </dsp:txBody>
      <dsp:txXfrm>
        <a:off x="6390" y="2036905"/>
        <a:ext cx="2405539" cy="1443323"/>
      </dsp:txXfrm>
    </dsp:sp>
    <dsp:sp modelId="{223FE03B-7B46-4AAD-8223-425B76630977}">
      <dsp:nvSpPr>
        <dsp:cNvPr id="0" name=""/>
        <dsp:cNvSpPr/>
      </dsp:nvSpPr>
      <dsp:spPr>
        <a:xfrm>
          <a:off x="5368943"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2755800"/>
        <a:ext cx="27663" cy="5532"/>
      </dsp:txXfrm>
    </dsp:sp>
    <dsp:sp modelId="{1CC21C2E-4DC9-48FC-9E21-D56C6C4F9421}">
      <dsp:nvSpPr>
        <dsp:cNvPr id="0" name=""/>
        <dsp:cNvSpPr/>
      </dsp:nvSpPr>
      <dsp:spPr>
        <a:xfrm>
          <a:off x="2965204" y="2036905"/>
          <a:ext cx="2405539" cy="1443323"/>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Resolution of irregularities</a:t>
          </a:r>
        </a:p>
      </dsp:txBody>
      <dsp:txXfrm>
        <a:off x="2965204" y="2036905"/>
        <a:ext cx="2405539" cy="1443323"/>
      </dsp:txXfrm>
    </dsp:sp>
    <dsp:sp modelId="{8B85A7C4-77F6-4EC2-A8DB-42C60F141E0A}">
      <dsp:nvSpPr>
        <dsp:cNvPr id="0" name=""/>
        <dsp:cNvSpPr/>
      </dsp:nvSpPr>
      <dsp:spPr>
        <a:xfrm>
          <a:off x="5924017" y="2036905"/>
          <a:ext cx="2405539" cy="1443323"/>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Transparency,  social accountability and systemic impacts </a:t>
          </a:r>
        </a:p>
      </dsp:txBody>
      <dsp:txXfrm>
        <a:off x="5924017" y="2036905"/>
        <a:ext cx="2405539" cy="14433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79985"/>
          <a:ext cx="3845569" cy="6336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b="1" i="0" kern="1200"/>
            <a:t>2014-2020</a:t>
          </a:r>
          <a:r>
            <a:rPr lang="en-GB" sz="2200" i="0" kern="1200"/>
            <a:t> </a:t>
          </a:r>
          <a:endParaRPr lang="en-GB" sz="2200" kern="1200"/>
        </a:p>
      </dsp:txBody>
      <dsp:txXfrm>
        <a:off x="40" y="79985"/>
        <a:ext cx="3845569" cy="633600"/>
      </dsp:txXfrm>
    </dsp:sp>
    <dsp:sp modelId="{E627AE1B-7042-40BD-9801-6D11F739C0C0}">
      <dsp:nvSpPr>
        <dsp:cNvPr id="0" name=""/>
        <dsp:cNvSpPr/>
      </dsp:nvSpPr>
      <dsp:spPr>
        <a:xfrm>
          <a:off x="40" y="713585"/>
          <a:ext cx="3845569" cy="284021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dirty="0"/>
            <a:t>10 Member States carried out 16 pacts in 2016-2022 following a call for proposal by DG REGIO.</a:t>
          </a:r>
        </a:p>
        <a:p>
          <a:pPr marL="171450" lvl="1" indent="-171450" algn="l" defTabSz="800100">
            <a:lnSpc>
              <a:spcPct val="90000"/>
            </a:lnSpc>
            <a:spcBef>
              <a:spcPct val="0"/>
            </a:spcBef>
            <a:spcAft>
              <a:spcPct val="15000"/>
            </a:spcAft>
            <a:buChar char="•"/>
          </a:pPr>
          <a:r>
            <a:rPr lang="en-GB" sz="1800" kern="1200" dirty="0"/>
            <a:t>Examples:</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Motorway tunnel in Bulgaria</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Monastery in Portugal</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Tram line in Latvia</a:t>
          </a:r>
        </a:p>
        <a:p>
          <a:pPr marL="171450" lvl="1" indent="-171450" algn="l" defTabSz="800100">
            <a:lnSpc>
              <a:spcPct val="90000"/>
            </a:lnSpc>
            <a:spcBef>
              <a:spcPct val="0"/>
            </a:spcBef>
            <a:spcAft>
              <a:spcPct val="15000"/>
            </a:spcAft>
            <a:buChar char="•"/>
          </a:pPr>
          <a:endParaRPr lang="en-GB" sz="1800" kern="1200"/>
        </a:p>
      </dsp:txBody>
      <dsp:txXfrm>
        <a:off x="40" y="713585"/>
        <a:ext cx="3845569" cy="2840217"/>
      </dsp:txXfrm>
    </dsp:sp>
    <dsp:sp modelId="{4818327E-2F18-46D1-BE9C-0E53C219DA10}">
      <dsp:nvSpPr>
        <dsp:cNvPr id="0" name=""/>
        <dsp:cNvSpPr/>
      </dsp:nvSpPr>
      <dsp:spPr>
        <a:xfrm>
          <a:off x="4383989" y="79985"/>
          <a:ext cx="3845569" cy="6336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b="1" i="0" kern="1200"/>
            <a:t>2021-2027</a:t>
          </a:r>
          <a:r>
            <a:rPr lang="en-GB" sz="2200" i="0" kern="1200"/>
            <a:t> </a:t>
          </a:r>
          <a:endParaRPr lang="en-GB" sz="2200" kern="1200"/>
        </a:p>
      </dsp:txBody>
      <dsp:txXfrm>
        <a:off x="4383989" y="79985"/>
        <a:ext cx="3845569" cy="633600"/>
      </dsp:txXfrm>
    </dsp:sp>
    <dsp:sp modelId="{E313BC2B-E703-459D-BD14-FBB92C645FF3}">
      <dsp:nvSpPr>
        <dsp:cNvPr id="0" name=""/>
        <dsp:cNvSpPr/>
      </dsp:nvSpPr>
      <dsp:spPr>
        <a:xfrm>
          <a:off x="4383989" y="713585"/>
          <a:ext cx="3845569" cy="284021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GB" sz="2200" kern="1200" dirty="0"/>
            <a:t>Approved  programmes include  commitments to develop pacts: Portugal, Croatia, Hungary, Slovakia, and Latvia</a:t>
          </a:r>
        </a:p>
        <a:p>
          <a:pPr marL="228600" lvl="1" indent="-228600" algn="l" defTabSz="977900">
            <a:lnSpc>
              <a:spcPct val="90000"/>
            </a:lnSpc>
            <a:spcBef>
              <a:spcPct val="0"/>
            </a:spcBef>
            <a:spcAft>
              <a:spcPct val="15000"/>
            </a:spcAft>
            <a:buChar char="•"/>
          </a:pPr>
          <a:r>
            <a:rPr lang="en-GB" sz="2200" kern="1200" dirty="0"/>
            <a:t>2024: DG REGIO launches a Helpdesk</a:t>
          </a:r>
        </a:p>
      </dsp:txBody>
      <dsp:txXfrm>
        <a:off x="4383989" y="713585"/>
        <a:ext cx="3845569" cy="28402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561D6-4E76-43FD-BAA9-740E53FA7B31}">
      <dsp:nvSpPr>
        <dsp:cNvPr id="0" name=""/>
        <dsp:cNvSpPr/>
      </dsp:nvSpPr>
      <dsp:spPr>
        <a:xfrm>
          <a:off x="4018" y="665935"/>
          <a:ext cx="1245691" cy="747414"/>
        </a:xfrm>
        <a:prstGeom prst="roundRect">
          <a:avLst>
            <a:gd name="adj" fmla="val 10000"/>
          </a:avLst>
        </a:prstGeom>
        <a:solidFill>
          <a:srgbClr val="0567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dirty="0"/>
            <a:t>Needs assessment</a:t>
          </a:r>
        </a:p>
      </dsp:txBody>
      <dsp:txXfrm>
        <a:off x="25909" y="687826"/>
        <a:ext cx="1201909" cy="703632"/>
      </dsp:txXfrm>
    </dsp:sp>
    <dsp:sp modelId="{96A59011-E198-493E-9D4F-E213AEA25CFF}">
      <dsp:nvSpPr>
        <dsp:cNvPr id="0" name=""/>
        <dsp:cNvSpPr/>
      </dsp:nvSpPr>
      <dsp:spPr>
        <a:xfrm>
          <a:off x="1374278"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374278" y="946962"/>
        <a:ext cx="184860" cy="185359"/>
      </dsp:txXfrm>
    </dsp:sp>
    <dsp:sp modelId="{7A91F3C2-8491-434C-8BEA-15C7583CE658}">
      <dsp:nvSpPr>
        <dsp:cNvPr id="0" name=""/>
        <dsp:cNvSpPr/>
      </dsp:nvSpPr>
      <dsp:spPr>
        <a:xfrm>
          <a:off x="1747986" y="665935"/>
          <a:ext cx="1245691" cy="747414"/>
        </a:xfrm>
        <a:prstGeom prst="roundRect">
          <a:avLst>
            <a:gd name="adj" fmla="val 10000"/>
          </a:avLst>
        </a:prstGeom>
        <a:solidFill>
          <a:srgbClr val="2BA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a:t>Tender preparation</a:t>
          </a:r>
          <a:endParaRPr lang="en-GB" sz="1100" kern="1200"/>
        </a:p>
      </dsp:txBody>
      <dsp:txXfrm>
        <a:off x="1769877" y="687826"/>
        <a:ext cx="1201909" cy="703632"/>
      </dsp:txXfrm>
    </dsp:sp>
    <dsp:sp modelId="{661B323F-9305-453D-803F-751247340C46}">
      <dsp:nvSpPr>
        <dsp:cNvPr id="0" name=""/>
        <dsp:cNvSpPr/>
      </dsp:nvSpPr>
      <dsp:spPr>
        <a:xfrm>
          <a:off x="3118246"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3118246" y="946962"/>
        <a:ext cx="184860" cy="185359"/>
      </dsp:txXfrm>
    </dsp:sp>
    <dsp:sp modelId="{A22B4A2B-101A-44DF-BC35-A4048D6DB292}">
      <dsp:nvSpPr>
        <dsp:cNvPr id="0" name=""/>
        <dsp:cNvSpPr/>
      </dsp:nvSpPr>
      <dsp:spPr>
        <a:xfrm>
          <a:off x="3491954" y="665935"/>
          <a:ext cx="1245691" cy="747414"/>
        </a:xfrm>
        <a:prstGeom prst="roundRect">
          <a:avLst>
            <a:gd name="adj" fmla="val 10000"/>
          </a:avLst>
        </a:prstGeom>
        <a:solidFill>
          <a:srgbClr val="B5B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a:t>Contract awarding </a:t>
          </a:r>
          <a:endParaRPr lang="en-GB" sz="1100" kern="1200"/>
        </a:p>
      </dsp:txBody>
      <dsp:txXfrm>
        <a:off x="3513845" y="687826"/>
        <a:ext cx="1201909" cy="703632"/>
      </dsp:txXfrm>
    </dsp:sp>
    <dsp:sp modelId="{5454CF91-6A78-444B-81E2-D234E7EF4FF3}">
      <dsp:nvSpPr>
        <dsp:cNvPr id="0" name=""/>
        <dsp:cNvSpPr/>
      </dsp:nvSpPr>
      <dsp:spPr>
        <a:xfrm>
          <a:off x="4862214"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862214" y="946962"/>
        <a:ext cx="184860" cy="185359"/>
      </dsp:txXfrm>
    </dsp:sp>
    <dsp:sp modelId="{5F4925F0-3CC4-49FE-B197-E0DF30B338BD}">
      <dsp:nvSpPr>
        <dsp:cNvPr id="0" name=""/>
        <dsp:cNvSpPr/>
      </dsp:nvSpPr>
      <dsp:spPr>
        <a:xfrm>
          <a:off x="5235922" y="665935"/>
          <a:ext cx="1245691" cy="747414"/>
        </a:xfrm>
        <a:prstGeom prst="roundRect">
          <a:avLst>
            <a:gd name="adj" fmla="val 10000"/>
          </a:avLst>
        </a:prstGeom>
        <a:solidFill>
          <a:srgbClr val="9339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t>Contract implementation</a:t>
          </a:r>
        </a:p>
      </dsp:txBody>
      <dsp:txXfrm>
        <a:off x="5257813" y="687826"/>
        <a:ext cx="1201909" cy="703632"/>
      </dsp:txXfrm>
    </dsp:sp>
    <dsp:sp modelId="{6F86736D-3D79-407E-9D34-FCAFB16DD65F}">
      <dsp:nvSpPr>
        <dsp:cNvPr id="0" name=""/>
        <dsp:cNvSpPr/>
      </dsp:nvSpPr>
      <dsp:spPr>
        <a:xfrm>
          <a:off x="6606182"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6606182" y="946962"/>
        <a:ext cx="184860" cy="185359"/>
      </dsp:txXfrm>
    </dsp:sp>
    <dsp:sp modelId="{DDC81AD9-6267-498E-8EE0-938DE30AE5EB}">
      <dsp:nvSpPr>
        <dsp:cNvPr id="0" name=""/>
        <dsp:cNvSpPr/>
      </dsp:nvSpPr>
      <dsp:spPr>
        <a:xfrm>
          <a:off x="6979890" y="665935"/>
          <a:ext cx="1245691" cy="747414"/>
        </a:xfrm>
        <a:prstGeom prst="roundRect">
          <a:avLst>
            <a:gd name="adj" fmla="val 10000"/>
          </a:avLst>
        </a:prstGeom>
        <a:solidFill>
          <a:srgbClr val="4E40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t>Payments and final accounting </a:t>
          </a:r>
        </a:p>
      </dsp:txBody>
      <dsp:txXfrm>
        <a:off x="7001781" y="687826"/>
        <a:ext cx="1201909" cy="703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C005C-C1FA-4D96-9871-233B86E20B70}">
      <dsp:nvSpPr>
        <dsp:cNvPr id="0" name=""/>
        <dsp:cNvSpPr/>
      </dsp:nvSpPr>
      <dsp:spPr>
        <a:xfrm>
          <a:off x="0" y="145256"/>
          <a:ext cx="2571749" cy="1543050"/>
        </a:xfrm>
        <a:prstGeom prst="rect">
          <a:avLst/>
        </a:prstGeom>
        <a:solidFill>
          <a:srgbClr val="2AAC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Project with high risks of corruption, fraud, or weak management and governance</a:t>
          </a:r>
          <a:endParaRPr lang="en-GB" sz="2000" kern="1200"/>
        </a:p>
      </dsp:txBody>
      <dsp:txXfrm>
        <a:off x="0" y="145256"/>
        <a:ext cx="2571749" cy="1543050"/>
      </dsp:txXfrm>
    </dsp:sp>
    <dsp:sp modelId="{DD7DE56F-0830-4481-9353-04E2B9DD0BD1}">
      <dsp:nvSpPr>
        <dsp:cNvPr id="0" name=""/>
        <dsp:cNvSpPr/>
      </dsp:nvSpPr>
      <dsp:spPr>
        <a:xfrm>
          <a:off x="2828925" y="145256"/>
          <a:ext cx="2571749" cy="1543050"/>
        </a:xfrm>
        <a:prstGeom prst="rect">
          <a:avLst/>
        </a:prstGeom>
        <a:solidFill>
          <a:srgbClr val="9D497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Project with high monetary value</a:t>
          </a:r>
          <a:endParaRPr lang="en-GB" sz="2000" kern="1200" dirty="0"/>
        </a:p>
      </dsp:txBody>
      <dsp:txXfrm>
        <a:off x="2828925" y="145256"/>
        <a:ext cx="2571749" cy="1543050"/>
      </dsp:txXfrm>
    </dsp:sp>
    <dsp:sp modelId="{1CCD3EA3-D4D4-4FBC-9BC8-EE6D0382CCE5}">
      <dsp:nvSpPr>
        <dsp:cNvPr id="0" name=""/>
        <dsp:cNvSpPr/>
      </dsp:nvSpPr>
      <dsp:spPr>
        <a:xfrm>
          <a:off x="5657849" y="145256"/>
          <a:ext cx="2571749" cy="1543050"/>
        </a:xfrm>
        <a:prstGeom prst="rect">
          <a:avLst/>
        </a:prstGeom>
        <a:solidFill>
          <a:srgbClr val="4A90E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Technically complex project</a:t>
          </a:r>
          <a:endParaRPr lang="en-GB" sz="2000" kern="1200" dirty="0"/>
        </a:p>
      </dsp:txBody>
      <dsp:txXfrm>
        <a:off x="5657849" y="145256"/>
        <a:ext cx="2571749" cy="1543050"/>
      </dsp:txXfrm>
    </dsp:sp>
    <dsp:sp modelId="{C159EF2B-C336-4AE6-A727-A85E4C07BEB1}">
      <dsp:nvSpPr>
        <dsp:cNvPr id="0" name=""/>
        <dsp:cNvSpPr/>
      </dsp:nvSpPr>
      <dsp:spPr>
        <a:xfrm>
          <a:off x="0" y="1945481"/>
          <a:ext cx="2571749" cy="1543050"/>
        </a:xfrm>
        <a:prstGeom prst="rect">
          <a:avLst/>
        </a:prstGeom>
        <a:solidFill>
          <a:srgbClr val="875BD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Project not yet procured  </a:t>
          </a:r>
          <a:endParaRPr lang="en-GB" sz="2000" kern="1200" dirty="0"/>
        </a:p>
      </dsp:txBody>
      <dsp:txXfrm>
        <a:off x="0" y="1945481"/>
        <a:ext cx="2571749" cy="1543050"/>
      </dsp:txXfrm>
    </dsp:sp>
    <dsp:sp modelId="{C92F6410-9301-406C-9372-AF674576E43F}">
      <dsp:nvSpPr>
        <dsp:cNvPr id="0" name=""/>
        <dsp:cNvSpPr/>
      </dsp:nvSpPr>
      <dsp:spPr>
        <a:xfrm>
          <a:off x="2828925" y="1945481"/>
          <a:ext cx="2571749" cy="1543050"/>
        </a:xfrm>
        <a:prstGeom prst="rect">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Capacity and willingness of the beneficiary</a:t>
          </a:r>
          <a:endParaRPr lang="en-GB" sz="2000" kern="1200"/>
        </a:p>
      </dsp:txBody>
      <dsp:txXfrm>
        <a:off x="2828925" y="1945481"/>
        <a:ext cx="2571749" cy="1543050"/>
      </dsp:txXfrm>
    </dsp:sp>
    <dsp:sp modelId="{A8069853-72A2-43BC-878B-B6D19A4ED1A1}">
      <dsp:nvSpPr>
        <dsp:cNvPr id="0" name=""/>
        <dsp:cNvSpPr/>
      </dsp:nvSpPr>
      <dsp:spPr>
        <a:xfrm>
          <a:off x="5657849" y="1945481"/>
          <a:ext cx="2571749" cy="1543050"/>
        </a:xfrm>
        <a:prstGeom prst="rect">
          <a:avLst/>
        </a:prstGeom>
        <a:solidFill>
          <a:srgbClr val="FFB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a:t>Project with high policy relevance and impact on the community</a:t>
          </a:r>
          <a:endParaRPr lang="en-GB" sz="2000" kern="1200" dirty="0"/>
        </a:p>
      </dsp:txBody>
      <dsp:txXfrm>
        <a:off x="5657849" y="1945481"/>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7935F-B0DF-4671-A055-4DEB991E1D34}">
      <dsp:nvSpPr>
        <dsp:cNvPr id="0" name=""/>
        <dsp:cNvSpPr/>
      </dsp:nvSpPr>
      <dsp:spPr>
        <a:xfrm>
          <a:off x="2379359"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828600"/>
        <a:ext cx="27310" cy="5462"/>
      </dsp:txXfrm>
    </dsp:sp>
    <dsp:sp modelId="{1AC29E06-D1F5-4369-9855-E19E054A8B3B}">
      <dsp:nvSpPr>
        <dsp:cNvPr id="0" name=""/>
        <dsp:cNvSpPr/>
      </dsp:nvSpPr>
      <dsp:spPr>
        <a:xfrm>
          <a:off x="6308" y="118875"/>
          <a:ext cx="2374850" cy="1424910"/>
        </a:xfrm>
        <a:prstGeom prst="rect">
          <a:avLst/>
        </a:prstGeom>
        <a:solidFill>
          <a:srgbClr val="00796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t>Expertise in public procurement</a:t>
          </a:r>
          <a:endParaRPr lang="en-GB" sz="2000" kern="1200" dirty="0"/>
        </a:p>
      </dsp:txBody>
      <dsp:txXfrm>
        <a:off x="6308" y="118875"/>
        <a:ext cx="2374850" cy="1424910"/>
      </dsp:txXfrm>
    </dsp:sp>
    <dsp:sp modelId="{BBC61E17-467E-4B66-AC53-C3A909B5CF5E}">
      <dsp:nvSpPr>
        <dsp:cNvPr id="0" name=""/>
        <dsp:cNvSpPr/>
      </dsp:nvSpPr>
      <dsp:spPr>
        <a:xfrm>
          <a:off x="5300425"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828600"/>
        <a:ext cx="27310" cy="5462"/>
      </dsp:txXfrm>
    </dsp:sp>
    <dsp:sp modelId="{20A2B01A-2DF5-46FD-80B6-5D47854CB1D7}">
      <dsp:nvSpPr>
        <dsp:cNvPr id="0" name=""/>
        <dsp:cNvSpPr/>
      </dsp:nvSpPr>
      <dsp:spPr>
        <a:xfrm>
          <a:off x="2927374" y="118875"/>
          <a:ext cx="2374850" cy="1424910"/>
        </a:xfrm>
        <a:prstGeom prst="rect">
          <a:avLst/>
        </a:prstGeom>
        <a:solidFill>
          <a:srgbClr val="F8A01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t>Expertise in policy area (energy, road transport)</a:t>
          </a:r>
          <a:endParaRPr lang="en-GB" sz="2000" kern="1200" dirty="0"/>
        </a:p>
      </dsp:txBody>
      <dsp:txXfrm>
        <a:off x="2927374" y="118875"/>
        <a:ext cx="2374850" cy="1424910"/>
      </dsp:txXfrm>
    </dsp:sp>
    <dsp:sp modelId="{52867457-F093-48F2-BA0F-F8D47E858614}">
      <dsp:nvSpPr>
        <dsp:cNvPr id="0" name=""/>
        <dsp:cNvSpPr/>
      </dsp:nvSpPr>
      <dsp:spPr>
        <a:xfrm>
          <a:off x="1193734" y="1541986"/>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68109" y="1797062"/>
        <a:ext cx="293380" cy="5462"/>
      </dsp:txXfrm>
    </dsp:sp>
    <dsp:sp modelId="{31348332-DF19-4C0E-87C1-A36A617E90DE}">
      <dsp:nvSpPr>
        <dsp:cNvPr id="0" name=""/>
        <dsp:cNvSpPr/>
      </dsp:nvSpPr>
      <dsp:spPr>
        <a:xfrm>
          <a:off x="5848440" y="118875"/>
          <a:ext cx="2374850" cy="1424910"/>
        </a:xfrm>
        <a:prstGeom prst="rect">
          <a:avLst/>
        </a:prstGeom>
        <a:solidFill>
          <a:srgbClr val="42A8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t>Expertise in open data sources</a:t>
          </a:r>
          <a:endParaRPr lang="en-GB" sz="2000" kern="1200" dirty="0"/>
        </a:p>
      </dsp:txBody>
      <dsp:txXfrm>
        <a:off x="5848440" y="118875"/>
        <a:ext cx="2374850" cy="1424910"/>
      </dsp:txXfrm>
    </dsp:sp>
    <dsp:sp modelId="{F719E954-FB61-487D-B21B-0DE230F25666}">
      <dsp:nvSpPr>
        <dsp:cNvPr id="0" name=""/>
        <dsp:cNvSpPr/>
      </dsp:nvSpPr>
      <dsp:spPr>
        <a:xfrm>
          <a:off x="2379359" y="2756736"/>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2799725"/>
        <a:ext cx="27310" cy="5462"/>
      </dsp:txXfrm>
    </dsp:sp>
    <dsp:sp modelId="{3F5CAFC2-3B76-4A57-8D8C-B6FC19F0E32B}">
      <dsp:nvSpPr>
        <dsp:cNvPr id="0" name=""/>
        <dsp:cNvSpPr/>
      </dsp:nvSpPr>
      <dsp:spPr>
        <a:xfrm>
          <a:off x="6308" y="2090001"/>
          <a:ext cx="2374850" cy="1424910"/>
        </a:xfrm>
        <a:prstGeom prst="rect">
          <a:avLst/>
        </a:prstGeom>
        <a:solidFill>
          <a:srgbClr val="E04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t>Project management capacity</a:t>
          </a:r>
          <a:endParaRPr lang="en-GB" sz="2000" kern="1200" dirty="0"/>
        </a:p>
      </dsp:txBody>
      <dsp:txXfrm>
        <a:off x="6308" y="2090001"/>
        <a:ext cx="2374850" cy="1424910"/>
      </dsp:txXfrm>
    </dsp:sp>
    <dsp:sp modelId="{EEA78D2D-3961-4A51-BFF8-AC986B1D9DA0}">
      <dsp:nvSpPr>
        <dsp:cNvPr id="0" name=""/>
        <dsp:cNvSpPr/>
      </dsp:nvSpPr>
      <dsp:spPr>
        <a:xfrm>
          <a:off x="5300425" y="2756736"/>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dirty="0"/>
        </a:p>
      </dsp:txBody>
      <dsp:txXfrm>
        <a:off x="5544577" y="2799725"/>
        <a:ext cx="27310" cy="5462"/>
      </dsp:txXfrm>
    </dsp:sp>
    <dsp:sp modelId="{C9E0F6C1-71EA-497C-8EEF-8AFE77B90A28}">
      <dsp:nvSpPr>
        <dsp:cNvPr id="0" name=""/>
        <dsp:cNvSpPr/>
      </dsp:nvSpPr>
      <dsp:spPr>
        <a:xfrm>
          <a:off x="2927374" y="2090001"/>
          <a:ext cx="2374850" cy="1424910"/>
        </a:xfrm>
        <a:prstGeom prst="rect">
          <a:avLst/>
        </a:prstGeom>
        <a:solidFill>
          <a:srgbClr val="3A4D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t>Capacity to communicate and engage stakeholders</a:t>
          </a:r>
          <a:endParaRPr lang="en-GB" sz="2000" kern="1200" dirty="0"/>
        </a:p>
      </dsp:txBody>
      <dsp:txXfrm>
        <a:off x="2927374" y="2090001"/>
        <a:ext cx="2374850" cy="1424910"/>
      </dsp:txXfrm>
    </dsp:sp>
    <dsp:sp modelId="{74ABB767-DD85-4EEB-9FCA-EE8C08B18915}">
      <dsp:nvSpPr>
        <dsp:cNvPr id="0" name=""/>
        <dsp:cNvSpPr/>
      </dsp:nvSpPr>
      <dsp:spPr>
        <a:xfrm>
          <a:off x="5848440" y="2090001"/>
          <a:ext cx="2374850" cy="1424910"/>
        </a:xfrm>
        <a:prstGeom prst="rect">
          <a:avLst/>
        </a:prstGeom>
        <a:solidFill>
          <a:srgbClr val="B43BD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t>Strong  independence</a:t>
          </a:r>
          <a:endParaRPr lang="en-GB" sz="2000" kern="1200" dirty="0"/>
        </a:p>
      </dsp:txBody>
      <dsp:txXfrm>
        <a:off x="5848440" y="2090001"/>
        <a:ext cx="2374850" cy="14249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8CB96-D096-4815-B053-522CFA75E0D4}">
      <dsp:nvSpPr>
        <dsp:cNvPr id="0" name=""/>
        <dsp:cNvSpPr/>
      </dsp:nvSpPr>
      <dsp:spPr>
        <a:xfrm>
          <a:off x="2297906" y="0"/>
          <a:ext cx="3633788" cy="3633788"/>
        </a:xfrm>
        <a:prstGeom prst="diamond">
          <a:avLst/>
        </a:prstGeom>
        <a:solidFill>
          <a:schemeClr val="bg2">
            <a:lumMod val="20000"/>
            <a:lumOff val="80000"/>
          </a:schemeClr>
        </a:solidFill>
        <a:ln>
          <a:noFill/>
        </a:ln>
        <a:effectLst/>
      </dsp:spPr>
      <dsp:style>
        <a:lnRef idx="0">
          <a:scrgbClr r="0" g="0" b="0"/>
        </a:lnRef>
        <a:fillRef idx="1">
          <a:scrgbClr r="0" g="0" b="0"/>
        </a:fillRef>
        <a:effectRef idx="0">
          <a:scrgbClr r="0" g="0" b="0"/>
        </a:effectRef>
        <a:fontRef idx="minor"/>
      </dsp:style>
    </dsp:sp>
    <dsp:sp modelId="{9AF4A6FB-A153-41FD-B3C8-E59955CD4A0C}">
      <dsp:nvSpPr>
        <dsp:cNvPr id="0" name=""/>
        <dsp:cNvSpPr/>
      </dsp:nvSpPr>
      <dsp:spPr>
        <a:xfrm>
          <a:off x="2643115" y="345209"/>
          <a:ext cx="1417177" cy="1417177"/>
        </a:xfrm>
        <a:prstGeom prst="roundRect">
          <a:avLst/>
        </a:prstGeom>
        <a:solidFill>
          <a:srgbClr val="3E9D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dirty="0">
              <a:solidFill>
                <a:schemeClr val="tx1"/>
              </a:solidFill>
            </a:rPr>
            <a:t>Project manager and advocacy officer </a:t>
          </a:r>
          <a:endParaRPr lang="en-GB" sz="1600" kern="1200" dirty="0">
            <a:solidFill>
              <a:schemeClr val="tx1"/>
            </a:solidFill>
          </a:endParaRPr>
        </a:p>
      </dsp:txBody>
      <dsp:txXfrm>
        <a:off x="2712296" y="414390"/>
        <a:ext cx="1278815" cy="1278815"/>
      </dsp:txXfrm>
    </dsp:sp>
    <dsp:sp modelId="{E01E9C31-3339-4DE1-B9A8-501CE12C606E}">
      <dsp:nvSpPr>
        <dsp:cNvPr id="0" name=""/>
        <dsp:cNvSpPr/>
      </dsp:nvSpPr>
      <dsp:spPr>
        <a:xfrm>
          <a:off x="4169306" y="345209"/>
          <a:ext cx="1417177" cy="1417177"/>
        </a:xfrm>
        <a:prstGeom prst="roundRect">
          <a:avLst/>
        </a:prstGeom>
        <a:solidFill>
          <a:srgbClr val="60B8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dirty="0">
              <a:solidFill>
                <a:schemeClr val="tx1"/>
              </a:solidFill>
            </a:rPr>
            <a:t>Legal advisors/</a:t>
          </a:r>
        </a:p>
        <a:p>
          <a:pPr marL="0" lvl="0" indent="0" algn="ctr" defTabSz="711200">
            <a:lnSpc>
              <a:spcPct val="90000"/>
            </a:lnSpc>
            <a:spcBef>
              <a:spcPct val="0"/>
            </a:spcBef>
            <a:spcAft>
              <a:spcPct val="35000"/>
            </a:spcAft>
            <a:buNone/>
          </a:pPr>
          <a:r>
            <a:rPr lang="en-GB" sz="1600" i="0" kern="1200" dirty="0">
              <a:solidFill>
                <a:schemeClr val="tx1"/>
              </a:solidFill>
            </a:rPr>
            <a:t>Public </a:t>
          </a:r>
          <a:r>
            <a:rPr lang="en-GB" sz="1400" i="0" kern="1200" dirty="0">
              <a:solidFill>
                <a:schemeClr val="tx1"/>
              </a:solidFill>
            </a:rPr>
            <a:t>Procurement</a:t>
          </a:r>
          <a:r>
            <a:rPr lang="en-GB" sz="1600" i="0" kern="1200" dirty="0">
              <a:solidFill>
                <a:schemeClr val="tx1"/>
              </a:solidFill>
            </a:rPr>
            <a:t> expert</a:t>
          </a:r>
          <a:endParaRPr lang="en-GB" sz="1600" kern="1200" dirty="0">
            <a:solidFill>
              <a:schemeClr val="tx1"/>
            </a:solidFill>
          </a:endParaRPr>
        </a:p>
      </dsp:txBody>
      <dsp:txXfrm>
        <a:off x="4238487" y="414390"/>
        <a:ext cx="1278815" cy="1278815"/>
      </dsp:txXfrm>
    </dsp:sp>
    <dsp:sp modelId="{A7E1239A-96EF-4D49-8C19-F3CBAFD5988E}">
      <dsp:nvSpPr>
        <dsp:cNvPr id="0" name=""/>
        <dsp:cNvSpPr/>
      </dsp:nvSpPr>
      <dsp:spPr>
        <a:xfrm>
          <a:off x="2643115" y="1871400"/>
          <a:ext cx="1417177" cy="1417177"/>
        </a:xfrm>
        <a:prstGeom prst="roundRect">
          <a:avLst/>
        </a:prstGeom>
        <a:solidFill>
          <a:srgbClr val="FF913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dirty="0">
              <a:solidFill>
                <a:schemeClr val="tx1"/>
              </a:solidFill>
            </a:rPr>
            <a:t>Sector expertise (engineer, architects)</a:t>
          </a:r>
          <a:endParaRPr lang="en-GB" sz="1600" kern="1200" dirty="0">
            <a:solidFill>
              <a:schemeClr val="tx1"/>
            </a:solidFill>
          </a:endParaRPr>
        </a:p>
      </dsp:txBody>
      <dsp:txXfrm>
        <a:off x="2712296" y="1940581"/>
        <a:ext cx="1278815" cy="1278815"/>
      </dsp:txXfrm>
    </dsp:sp>
    <dsp:sp modelId="{703BB322-7AB5-4C9E-BFBF-0A24B4F8FE28}">
      <dsp:nvSpPr>
        <dsp:cNvPr id="0" name=""/>
        <dsp:cNvSpPr/>
      </dsp:nvSpPr>
      <dsp:spPr>
        <a:xfrm>
          <a:off x="4169306" y="1871400"/>
          <a:ext cx="1417177" cy="1417177"/>
        </a:xfrm>
        <a:prstGeom prst="roundRect">
          <a:avLst/>
        </a:prstGeom>
        <a:solidFill>
          <a:srgbClr val="C988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dirty="0">
              <a:solidFill>
                <a:schemeClr val="tx1"/>
              </a:solidFill>
            </a:rPr>
            <a:t>Financial advisor </a:t>
          </a:r>
          <a:endParaRPr lang="en-GB" sz="1600" kern="1200" dirty="0">
            <a:solidFill>
              <a:schemeClr val="tx1"/>
            </a:solidFill>
          </a:endParaRPr>
        </a:p>
      </dsp:txBody>
      <dsp:txXfrm>
        <a:off x="4238487" y="1940581"/>
        <a:ext cx="1278815" cy="1278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CC1C-BA65-4FD6-88EB-28F8E499DD98}">
      <dsp:nvSpPr>
        <dsp:cNvPr id="0" name=""/>
        <dsp:cNvSpPr/>
      </dsp:nvSpPr>
      <dsp:spPr>
        <a:xfrm>
          <a:off x="2511895" y="236670"/>
          <a:ext cx="1797865" cy="1797865"/>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a:solidFill>
                <a:schemeClr val="bg1"/>
              </a:solidFill>
            </a:rPr>
            <a:t>Technical assistance of the European Commission </a:t>
          </a:r>
          <a:endParaRPr lang="en-GB" sz="1200" b="1" kern="1200" dirty="0">
            <a:solidFill>
              <a:schemeClr val="bg1"/>
            </a:solidFill>
          </a:endParaRPr>
        </a:p>
      </dsp:txBody>
      <dsp:txXfrm>
        <a:off x="3038477" y="763252"/>
        <a:ext cx="1271283" cy="1271283"/>
      </dsp:txXfrm>
    </dsp:sp>
    <dsp:sp modelId="{37027450-4448-4E24-9E66-89361863D289}">
      <dsp:nvSpPr>
        <dsp:cNvPr id="0" name=""/>
        <dsp:cNvSpPr/>
      </dsp:nvSpPr>
      <dsp:spPr>
        <a:xfrm rot="5400000">
          <a:off x="4392803" y="236670"/>
          <a:ext cx="1797865" cy="1797865"/>
        </a:xfrm>
        <a:prstGeom prst="pieWedge">
          <a:avLst/>
        </a:prstGeom>
        <a:solidFill>
          <a:srgbClr val="228F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a:solidFill>
                <a:schemeClr val="bg1"/>
              </a:solidFill>
            </a:rPr>
            <a:t>Technical assistance at Member State level</a:t>
          </a:r>
          <a:endParaRPr lang="en-GB" sz="1200" b="1" kern="1200" dirty="0">
            <a:solidFill>
              <a:schemeClr val="bg1"/>
            </a:solidFill>
          </a:endParaRPr>
        </a:p>
      </dsp:txBody>
      <dsp:txXfrm rot="-5400000">
        <a:off x="4392803" y="763252"/>
        <a:ext cx="1271283" cy="1271283"/>
      </dsp:txXfrm>
    </dsp:sp>
    <dsp:sp modelId="{2DB6285C-42F4-4101-B1FC-0483FA20F77E}">
      <dsp:nvSpPr>
        <dsp:cNvPr id="0" name=""/>
        <dsp:cNvSpPr/>
      </dsp:nvSpPr>
      <dsp:spPr>
        <a:xfrm rot="10800000">
          <a:off x="4341312" y="2134469"/>
          <a:ext cx="1900847" cy="1764083"/>
        </a:xfrm>
        <a:prstGeom prst="pieWedge">
          <a:avLst/>
        </a:prstGeom>
        <a:solidFill>
          <a:srgbClr val="68BC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a:solidFill>
                <a:schemeClr val="bg1"/>
              </a:solidFill>
            </a:rPr>
            <a:t>National budgets and international donors</a:t>
          </a:r>
          <a:endParaRPr lang="en-GB" sz="1200" b="1" kern="1200" dirty="0">
            <a:solidFill>
              <a:schemeClr val="bg1"/>
            </a:solidFill>
          </a:endParaRPr>
        </a:p>
      </dsp:txBody>
      <dsp:txXfrm rot="10800000">
        <a:off x="4341312" y="2134469"/>
        <a:ext cx="1344102" cy="1247395"/>
      </dsp:txXfrm>
    </dsp:sp>
    <dsp:sp modelId="{9252E511-ACAE-4584-BA0B-882E96CA5BA5}">
      <dsp:nvSpPr>
        <dsp:cNvPr id="0" name=""/>
        <dsp:cNvSpPr/>
      </dsp:nvSpPr>
      <dsp:spPr>
        <a:xfrm rot="16200000">
          <a:off x="2511895" y="2117578"/>
          <a:ext cx="1797865" cy="1797865"/>
        </a:xfrm>
        <a:prstGeom prst="pieWedg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i="0" kern="1200" dirty="0">
              <a:solidFill>
                <a:schemeClr val="bg1"/>
              </a:solidFill>
            </a:rPr>
            <a:t>Funds raised by the CSO itself </a:t>
          </a:r>
          <a:endParaRPr lang="en-GB" sz="1200" b="1" kern="1200" dirty="0">
            <a:solidFill>
              <a:schemeClr val="bg1"/>
            </a:solidFill>
          </a:endParaRPr>
        </a:p>
      </dsp:txBody>
      <dsp:txXfrm rot="5400000">
        <a:off x="3038477" y="2117578"/>
        <a:ext cx="1271283" cy="1271283"/>
      </dsp:txXfrm>
    </dsp:sp>
    <dsp:sp modelId="{DAEBFBFE-5E56-40D5-ADE3-3AB3D5AA5A10}">
      <dsp:nvSpPr>
        <dsp:cNvPr id="0" name=""/>
        <dsp:cNvSpPr/>
      </dsp:nvSpPr>
      <dsp:spPr>
        <a:xfrm>
          <a:off x="6683015" y="1546242"/>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E16958E4-4BFD-4D64-AA33-6980C931B0CB}">
      <dsp:nvSpPr>
        <dsp:cNvPr id="0" name=""/>
        <dsp:cNvSpPr/>
      </dsp:nvSpPr>
      <dsp:spPr>
        <a:xfrm rot="10800000">
          <a:off x="6466842" y="1501649"/>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4A974-F181-4014-8EDE-12FC44701F68}" type="datetimeFigureOut">
              <a:rPr lang="en-NL" smtClean="0"/>
              <a:t>19/02/2025</a:t>
            </a:fld>
            <a:endParaRPr lang="en-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E14DF-FE82-4B52-95E9-EBCC0A05B0C7}" type="slidenum">
              <a:rPr lang="en-NL" smtClean="0"/>
              <a:t>‹#›</a:t>
            </a:fld>
            <a:endParaRPr lang="en-NL"/>
          </a:p>
        </p:txBody>
      </p:sp>
    </p:spTree>
    <p:extLst>
      <p:ext uri="{BB962C8B-B14F-4D97-AF65-F5344CB8AC3E}">
        <p14:creationId xmlns:p14="http://schemas.microsoft.com/office/powerpoint/2010/main" val="71683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c.europa.eu/regional_policy/sources/policy/how/improving-investment/training/2024/3.2_IP_RDA_West_Romania.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transparency.org/en/publications/integrity-pact-collective-action-good-governance-business-integrity-public-procur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transparency.org/en/projects/integrity-pact-global-standard/integrity-pacts-around-the-worl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transparency.org/en/projects/integrity-pact-global-standar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A6DE14DF-FE82-4B52-95E9-EBCC0A05B0C7}" type="slidenum">
              <a:rPr lang="en-NL" smtClean="0"/>
              <a:t>2</a:t>
            </a:fld>
            <a:endParaRPr lang="en-NL"/>
          </a:p>
        </p:txBody>
      </p:sp>
    </p:spTree>
    <p:extLst>
      <p:ext uri="{BB962C8B-B14F-4D97-AF65-F5344CB8AC3E}">
        <p14:creationId xmlns:p14="http://schemas.microsoft.com/office/powerpoint/2010/main" val="1519371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When selecting the procurement project, you need </a:t>
            </a:r>
            <a:r>
              <a:rPr lang="en-GB" b="1" dirty="0"/>
              <a:t>to look at value </a:t>
            </a:r>
            <a:r>
              <a:rPr lang="en-GB" dirty="0"/>
              <a:t>and ask: how is the project relevant to policy? How large is the project? Is it relevant for society? And which are the risks to be screened (which are the risks on governance, corruption and collusion)?</a:t>
            </a:r>
          </a:p>
          <a:p>
            <a:pPr marL="228600" indent="-228600">
              <a:buFont typeface="+mj-lt"/>
              <a:buAutoNum type="arabicPeriod"/>
            </a:pPr>
            <a:r>
              <a:rPr lang="en-GB" dirty="0"/>
              <a:t>Once you come to a pool of projects then you will need to understand if in practice an IP could be applied: this is the phase of the feasibility assessment on the project itself which includes also the stakeholder side as well. The key questions are: is the MA experienced and does it have  the administrative capacity ? is there already an engaged community?</a:t>
            </a:r>
          </a:p>
          <a:p>
            <a:pPr marL="228600" indent="-228600">
              <a:buFont typeface="+mj-lt"/>
              <a:buAutoNum type="arabicPeriod"/>
            </a:pPr>
            <a:r>
              <a:rPr lang="en-GB" dirty="0"/>
              <a:t>A suggestion is to select a project which has a direct visible impact on the life of citizens: in this sense </a:t>
            </a:r>
            <a:r>
              <a:rPr lang="en-GB" b="1" dirty="0"/>
              <a:t>projects around public administrative capacity should not be prioritised</a:t>
            </a:r>
            <a:r>
              <a:rPr lang="en-GB" dirty="0"/>
              <a:t>. It is better to select project that provide services such as flood prevention and transport infrastructures which speak more easily and directly to citizens. </a:t>
            </a:r>
          </a:p>
          <a:p>
            <a:endParaRPr lang="en-GB" dirty="0"/>
          </a:p>
          <a:p>
            <a:r>
              <a:rPr lang="en-GB" dirty="0"/>
              <a:t>Presentation tips: </a:t>
            </a:r>
          </a:p>
          <a:p>
            <a:pPr marL="228600" indent="-228600">
              <a:buAutoNum type="arabicPeriod"/>
            </a:pPr>
            <a:r>
              <a:rPr lang="en-GB" dirty="0"/>
              <a:t>You can mention the need to involve stakeholder in identifying a proper project for an IP.  The Monitoring committee is a very good place for doing that actually since it already includes the relevant stakeholders.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You can foresee other criteria compared to those presented in the slide which are only the main criteria. The </a:t>
            </a:r>
            <a:r>
              <a:rPr lang="en-GB" b="1" dirty="0"/>
              <a:t>ERDF Regional Programme of West Romania </a:t>
            </a:r>
            <a:r>
              <a:rPr lang="en-GB" dirty="0"/>
              <a:t>has selected a project for the IP which concerns the </a:t>
            </a:r>
            <a:r>
              <a:rPr lang="en-GB" b="1" dirty="0"/>
              <a:t>new European Bauhaus initiative </a:t>
            </a:r>
            <a:r>
              <a:rPr lang="en-GB" dirty="0"/>
              <a:t>(which is also selected by the MA as an </a:t>
            </a:r>
            <a:r>
              <a:rPr lang="en-GB" b="1" dirty="0"/>
              <a:t>Operation of Strategic Importance OSI</a:t>
            </a:r>
            <a:r>
              <a:rPr lang="en-GB" dirty="0"/>
              <a:t>). You will find in the DG REGIO website the case of the </a:t>
            </a:r>
            <a:r>
              <a:rPr lang="en-GB" b="1" dirty="0"/>
              <a:t>West Regional Programme of Romania </a:t>
            </a:r>
            <a:r>
              <a:rPr lang="en-GB" dirty="0"/>
              <a:t>which has developed a </a:t>
            </a:r>
            <a:r>
              <a:rPr lang="en-GB" b="1" dirty="0"/>
              <a:t>matrix- methodology</a:t>
            </a:r>
            <a:r>
              <a:rPr lang="en-GB" b="0" dirty="0"/>
              <a:t>: </a:t>
            </a:r>
            <a:r>
              <a:rPr lang="pt-PT" dirty="0">
                <a:hlinkClick r:id="rId3"/>
              </a:rPr>
              <a:t>Microsoft PowerPoint - Cosmin Nedela- RDA West RO_nov</a:t>
            </a: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5141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Identification and selection of the civil society CSO-monitor is a key step. </a:t>
            </a:r>
            <a:r>
              <a:rPr lang="en-GB" b="1" dirty="0"/>
              <a:t>Criteria can vary but must include</a:t>
            </a:r>
            <a:r>
              <a:rPr lang="en-GB" dirty="0"/>
              <a:t>: expertise in public procurement, expertise in policy area (energy, road transport), expertise in open data sources, Project management capacity, Capacity to communicate and engage stakeholders, strong  independence.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Capacity of the CSO will include: technical expertise (procurement, good governance, policy area), project management, communication and stakeholder management. You need to work with a CSO with </a:t>
            </a:r>
            <a:r>
              <a:rPr lang="en-GB" b="1" dirty="0"/>
              <a:t>technical capacity in the sector involved </a:t>
            </a:r>
            <a:r>
              <a:rPr lang="en-GB" dirty="0"/>
              <a:t>(transport, waste, etc) of the PP. The CSO could hire external experts if needed.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Among the criteria you should look for a CSO who has the </a:t>
            </a:r>
            <a:r>
              <a:rPr lang="en-GB" b="1" dirty="0"/>
              <a:t>capacity to communicate the complexity of the project </a:t>
            </a:r>
            <a:r>
              <a:rPr lang="en-GB" dirty="0"/>
              <a:t>to the wider public. Indeed, CSO should do stakeholder management to mediate between parties and to be able to offer citizens engagement. This could be done with on-the-spot visits or setting up platform to collect questions from citizens.  </a:t>
            </a:r>
          </a:p>
          <a:p>
            <a:pPr marL="228600" indent="-228600">
              <a:buFont typeface="+mj-lt"/>
              <a:buAutoNum type="arabicPeriod"/>
            </a:pPr>
            <a:r>
              <a:rPr lang="en-GB" b="1" dirty="0"/>
              <a:t>Independence criteria</a:t>
            </a:r>
            <a:r>
              <a:rPr lang="en-GB" dirty="0"/>
              <a:t>: the CSO must be a civil society organisation, it should not be a company oriented to profit. Clear and transparent governance structure, Annual reports on organisation’s operations, programmes, projects, activities as well as transparent financial management and funding sources.  </a:t>
            </a:r>
          </a:p>
          <a:p>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Repeat here again that you should organise a </a:t>
            </a:r>
            <a:r>
              <a:rPr lang="en-GB" b="1" dirty="0"/>
              <a:t>call for proposals</a:t>
            </a:r>
            <a:r>
              <a:rPr lang="en-GB" dirty="0"/>
              <a:t>. The selection procedure should be done through an open call for proposal with a grant for IP implementation and monitoring. We </a:t>
            </a:r>
            <a:r>
              <a:rPr lang="en-GB" b="1" dirty="0"/>
              <a:t>cannot select CSO through a tender </a:t>
            </a:r>
            <a:r>
              <a:rPr lang="en-GB" dirty="0"/>
              <a:t>as we cannot exclude operators which fulfil criteria. Here IP is a policy objective of the EU and it is not  a service: there is a public benefit at the end (not private gains).</a:t>
            </a:r>
          </a:p>
          <a:p>
            <a:pPr marL="228600" indent="-228600">
              <a:buFont typeface="+mj-lt"/>
              <a:buAutoNum type="arabicPeriod"/>
            </a:pPr>
            <a:r>
              <a:rPr lang="en-GB" dirty="0"/>
              <a:t>It is possible that CSO will respond to your call for proposal </a:t>
            </a:r>
            <a:r>
              <a:rPr lang="en-GB" b="1" dirty="0"/>
              <a:t>with a consortium of partners to complement each other strengths</a:t>
            </a:r>
            <a:r>
              <a:rPr lang="en-GB" dirty="0"/>
              <a:t>. In the Latvian case the international research/survey on IP  is carried out not by a single CSO but by a consortium of them.</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343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53B90-9D43-6CB1-BEFB-1130F2B03E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02449-620A-9BC3-4263-78FED0CC0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B90D0-8301-5BC6-BD2F-7EDA493F6D14}"/>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0" dirty="0"/>
              <a:t>You need different skills and people to run an IP</a:t>
            </a:r>
            <a:r>
              <a:rPr lang="en-GB" sz="1200" b="1" dirty="0"/>
              <a:t>. At minimum </a:t>
            </a:r>
            <a:r>
              <a:rPr lang="en-GB" sz="1200" b="0" dirty="0"/>
              <a:t>you need a project manager and advocacy officer, legal advisors or Public Procurement expert, some sector expertise (engineer, architects) and a financial advisor.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b="1" dirty="0"/>
              <a:t>Independency of the monitoring teams is essential</a:t>
            </a:r>
            <a:r>
              <a:rPr lang="en-GB" sz="1200" dirty="0"/>
              <a:t>. We have a choice to selecting experts on specific sectors from the academia or from the private sector/consultancies. The advantage of hiring  academia is to ensure more independency compared to consultancies who are driven by profit.  </a:t>
            </a:r>
          </a:p>
          <a:p>
            <a:endParaRPr lang="en-GB" dirty="0"/>
          </a:p>
        </p:txBody>
      </p:sp>
      <p:sp>
        <p:nvSpPr>
          <p:cNvPr id="4" name="Slide Number Placeholder 3">
            <a:extLst>
              <a:ext uri="{FF2B5EF4-FFF2-40B4-BE49-F238E27FC236}">
                <a16:creationId xmlns:a16="http://schemas.microsoft.com/office/drawing/2014/main" id="{69938430-AD66-A30C-5407-9069B967A5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7742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EC has provided for the launch of the pilot phase of IP in 2016-2022 but </a:t>
            </a:r>
            <a:r>
              <a:rPr lang="en-GB" sz="1200" b="1" dirty="0"/>
              <a:t>will not support more pilots</a:t>
            </a:r>
            <a:r>
              <a:rPr lang="en-GB" sz="1200" dirty="0"/>
              <a:t>. DG REGIO has launched in 2024 </a:t>
            </a:r>
            <a:r>
              <a:rPr lang="en-GB" sz="1200" b="1" dirty="0"/>
              <a:t>an IP Helpdesk </a:t>
            </a:r>
            <a:r>
              <a:rPr lang="en-GB" sz="1200" dirty="0"/>
              <a:t>which can provide necessary clarifications to implementing the IP.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In 2021-2027 the programmes themselves are financing the IP either through </a:t>
            </a:r>
            <a:r>
              <a:rPr lang="en-GB" sz="1200" b="1" dirty="0"/>
              <a:t>earmarking TA (technical assistance) programmes or TA priorities </a:t>
            </a:r>
            <a:r>
              <a:rPr lang="en-GB" sz="1200" dirty="0"/>
              <a:t>or </a:t>
            </a:r>
            <a:r>
              <a:rPr lang="en-GB" sz="1200" b="1" dirty="0"/>
              <a:t>from the projects themselves</a:t>
            </a:r>
            <a:r>
              <a:rPr lang="en-GB" sz="1200" dirty="0"/>
              <a:t>. Within TA, there is in CPR an Intervention field 170 “improve the capacity of programme authorities and bodies linked to the implementation of the funds”.</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IP will need to have a proper budget and you need to foresee sufficient budget for preparation costs, for implementation and monitoring (salaries of those who will be part of the monitoring team, travel, equipment).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pPr marL="0" algn="l" rtl="0" eaLnBrk="1" fontAlgn="t" latinLnBrk="0" hangingPunct="1"/>
            <a:r>
              <a:rPr lang="en-US" sz="1200" b="0" i="0" u="none" strike="noStrike" kern="1200" dirty="0">
                <a:solidFill>
                  <a:srgbClr val="FFFFFF"/>
                </a:solidFill>
                <a:effectLst/>
                <a:latin typeface="Verdana" panose="020B0604030504040204" pitchFamily="34" charset="0"/>
              </a:rPr>
              <a:t>Presentation tips: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US" sz="1200" b="0" i="0" u="none" strike="noStrike" kern="1200" dirty="0">
                <a:solidFill>
                  <a:srgbClr val="FFFFFF"/>
                </a:solidFill>
                <a:effectLst/>
                <a:latin typeface="Verdana" panose="020B0604030504040204" pitchFamily="34" charset="0"/>
              </a:rPr>
              <a:t>An Average</a:t>
            </a:r>
            <a:r>
              <a:rPr lang="en-GB" sz="1200" b="0" i="0" u="none" strike="noStrike" kern="1200" dirty="0">
                <a:solidFill>
                  <a:srgbClr val="FFFFFF"/>
                </a:solidFill>
                <a:effectLst/>
                <a:latin typeface="Verdana" panose="020B0604030504040204" pitchFamily="34" charset="0"/>
              </a:rPr>
              <a:t> </a:t>
            </a:r>
            <a:r>
              <a:rPr lang="en-GB" sz="1200" b="1" i="0" u="none" strike="noStrike" kern="1200" dirty="0">
                <a:solidFill>
                  <a:srgbClr val="FFFFFF"/>
                </a:solidFill>
                <a:effectLst/>
                <a:latin typeface="Verdana" panose="020B0604030504040204" pitchFamily="34" charset="0"/>
              </a:rPr>
              <a:t>“large”</a:t>
            </a:r>
            <a:r>
              <a:rPr lang="en-US" sz="1200" b="1" i="0" u="none" strike="noStrike" kern="1200" dirty="0">
                <a:solidFill>
                  <a:srgbClr val="FFFFFF"/>
                </a:solidFill>
                <a:effectLst/>
                <a:latin typeface="Verdana" panose="020B0604030504040204" pitchFamily="34" charset="0"/>
              </a:rPr>
              <a:t> IP cost (5 years) costs €325,000 </a:t>
            </a:r>
            <a:r>
              <a:rPr lang="en-US" sz="1200" b="0" i="0" u="none" strike="noStrike" kern="1200" dirty="0">
                <a:solidFill>
                  <a:srgbClr val="FFFFFF"/>
                </a:solidFill>
                <a:effectLst/>
                <a:latin typeface="Verdana" panose="020B0604030504040204" pitchFamily="34" charset="0"/>
              </a:rPr>
              <a:t>and on </a:t>
            </a:r>
            <a:r>
              <a:rPr lang="en-US" sz="1200" b="1" i="0" u="none" strike="noStrike" kern="1200" dirty="0">
                <a:solidFill>
                  <a:srgbClr val="000000"/>
                </a:solidFill>
                <a:effectLst/>
                <a:latin typeface="Verdana" panose="020B0604030504040204" pitchFamily="34" charset="0"/>
              </a:rPr>
              <a:t>Average IP cost per year</a:t>
            </a:r>
            <a:r>
              <a:rPr lang="en-GB" sz="1200" b="1" i="0" u="none" strike="noStrike" kern="1200" dirty="0">
                <a:solidFill>
                  <a:schemeClr val="tx1"/>
                </a:solidFill>
                <a:effectLst/>
                <a:latin typeface="Arial" panose="020B0604020202020204" pitchFamily="34" charset="0"/>
              </a:rPr>
              <a:t> </a:t>
            </a:r>
            <a:r>
              <a:rPr lang="en-US" sz="1200" b="1" i="0" u="none" strike="noStrike" kern="1200" dirty="0">
                <a:solidFill>
                  <a:srgbClr val="000000"/>
                </a:solidFill>
                <a:effectLst/>
                <a:latin typeface="Verdana" panose="020B0604030504040204" pitchFamily="34" charset="0"/>
              </a:rPr>
              <a:t>€65,000</a:t>
            </a:r>
            <a:r>
              <a:rPr lang="en-GB" sz="1200" b="0" i="0" u="none" strike="noStrike" kern="1200" dirty="0">
                <a:solidFill>
                  <a:schemeClr val="tx1"/>
                </a:solidFill>
                <a:effectLst/>
                <a:latin typeface="Arial" panose="020B0604020202020204" pitchFamily="34" charset="0"/>
              </a:rPr>
              <a:t>. Considering the % of cost of the IP over the project. </a:t>
            </a:r>
            <a:r>
              <a:rPr lang="en-US" sz="1050" b="0" i="0" u="none" strike="noStrike" kern="1200" dirty="0">
                <a:solidFill>
                  <a:srgbClr val="FFFFFF"/>
                </a:solidFill>
                <a:effectLst/>
                <a:latin typeface="Verdana" panose="020B0604030504040204" pitchFamily="34" charset="0"/>
              </a:rPr>
              <a:t>Depending on the project value the average </a:t>
            </a:r>
            <a:r>
              <a:rPr lang="en-GB" sz="1050" b="0" i="0" u="none" strike="noStrike" kern="1200" dirty="0">
                <a:solidFill>
                  <a:srgbClr val="FFFFFF"/>
                </a:solidFill>
                <a:effectLst/>
                <a:latin typeface="Verdana" panose="020B0604030504040204" pitchFamily="34" charset="0"/>
              </a:rPr>
              <a:t>“large” </a:t>
            </a:r>
            <a:r>
              <a:rPr lang="en-US" sz="1050" b="0" i="0" u="none" strike="noStrike" kern="1200" dirty="0">
                <a:solidFill>
                  <a:srgbClr val="FFFFFF"/>
                </a:solidFill>
                <a:effectLst/>
                <a:latin typeface="Verdana" panose="020B0604030504040204" pitchFamily="34" charset="0"/>
              </a:rPr>
              <a:t>IP cost i</a:t>
            </a:r>
            <a:r>
              <a:rPr lang="en-US" sz="1000" b="0" i="0" u="none" strike="noStrike" kern="1200" dirty="0">
                <a:solidFill>
                  <a:srgbClr val="000000"/>
                </a:solidFill>
                <a:effectLst/>
                <a:latin typeface="Verdana" panose="020B0604030504040204" pitchFamily="34" charset="0"/>
              </a:rPr>
              <a:t>n small projects (worth €1-4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15-20%, in medium projects (worth €12-15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a:t>
            </a:r>
            <a:r>
              <a:rPr lang="en-GB" sz="1200" b="0" i="0" u="none" strike="noStrike" kern="1200" dirty="0">
                <a:solidFill>
                  <a:schemeClr val="tx1"/>
                </a:solidFill>
                <a:effectLst/>
                <a:latin typeface="Arial" panose="020B0604020202020204" pitchFamily="34" charset="0"/>
              </a:rPr>
              <a:t> </a:t>
            </a:r>
            <a:r>
              <a:rPr lang="en-US" sz="1000" b="0" i="0" u="none" strike="noStrike" kern="1200" dirty="0">
                <a:solidFill>
                  <a:srgbClr val="000000"/>
                </a:solidFill>
                <a:effectLst/>
                <a:latin typeface="Verdana" panose="020B0604030504040204" pitchFamily="34" charset="0"/>
              </a:rPr>
              <a:t>2-3%, and in large projects (worth €100-150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0.2-0.3%. </a:t>
            </a:r>
            <a:r>
              <a:rPr lang="en-GB" sz="1200" dirty="0"/>
              <a:t>It makes more sense to have IP for medium-high project where IP is a small % of the project costs. </a:t>
            </a:r>
          </a:p>
          <a:p>
            <a:pPr marL="228600" indent="-228600" algn="l" rtl="0" eaLnBrk="1" fontAlgn="t" latinLnBrk="0" hangingPunct="1">
              <a:buFont typeface="+mj-lt"/>
              <a:buAutoNum type="arabicPeriod"/>
            </a:pPr>
            <a:endParaRPr lang="en-GB" sz="1200" b="0" i="0" u="none" strike="noStrike" dirty="0">
              <a:effectLst/>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1211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F8357-E1B5-9A50-7F1E-98E2445E9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EB4003-A290-2C76-A605-BE27E54EF6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E49E-3EFB-33F7-4FE4-8C44E39637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main risk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legal obstacles in the work of the CSO monitor itself</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CSO may sometimes not be able to attend the evaluation of the bidders in order to guarantee absence of corrupt practice. If the  CSO monitor cannot participate to the evaluation/awarding processes then it should at least review the work immediately after before the contract is signed.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reputational risks in the IP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if the CSO does not have the trust of the public. You need to plan and manage this risk. There could be negative publicity (information by opposed interests might “pollute” the discussion), misunderstandings of the IP and lack of understanding of the role of the CSO itself, or there could be an idea that the IP is just cosmetic but not of substantial change. The CSO should foresee an appropriate communication strategy.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Finally, 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stakeholder risks as well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Public officials might be reluctant and lack commitment since it is not a mandatory element. Supplies could also refrain from committing  if there is a fear of administrative burden. Local communities might be opposed to the project itself (sometimes we see citizens do not like a high-speed train coming through their valley, or a waste management site to be placed in their back garden). Counter that with tone from the top, with well-informed project selection, with timely and proper consultation.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It is never a pleasant topic, but IP need to include </a:t>
            </a:r>
            <a:r>
              <a:rPr kumimoji="0" lang="en-GB" sz="1200" b="1" i="0" u="none" strike="noStrike" kern="1200" cap="none" spc="0" normalizeH="0" baseline="0" noProof="0" dirty="0">
                <a:ln>
                  <a:noFill/>
                </a:ln>
                <a:solidFill>
                  <a:prstClr val="black"/>
                </a:solidFill>
                <a:effectLst/>
                <a:uLnTx/>
                <a:uFillTx/>
                <a:latin typeface="+mn-lt"/>
                <a:ea typeface="+mn-ea"/>
                <a:cs typeface="+mn-cs"/>
              </a:rPr>
              <a:t>risk management </a:t>
            </a:r>
            <a:r>
              <a:rPr kumimoji="0" lang="en-GB" sz="1200" b="0" i="0" u="none" strike="noStrike" kern="1200" cap="none" spc="0" normalizeH="0" baseline="0" noProof="0" dirty="0">
                <a:ln>
                  <a:noFill/>
                </a:ln>
                <a:solidFill>
                  <a:prstClr val="black"/>
                </a:solidFill>
                <a:effectLst/>
                <a:uLnTx/>
                <a:uFillTx/>
                <a:latin typeface="+mn-lt"/>
                <a:ea typeface="+mn-ea"/>
                <a:cs typeface="+mn-cs"/>
              </a:rPr>
              <a:t>. Risks can be identified in advance and mitigated. </a:t>
            </a:r>
            <a:r>
              <a:rPr kumimoji="0" lang="en-GB" sz="1200" b="1" i="0" u="none" strike="noStrike" kern="1200" cap="none" spc="0" normalizeH="0" baseline="0" noProof="0" dirty="0">
                <a:ln>
                  <a:noFill/>
                </a:ln>
                <a:solidFill>
                  <a:prstClr val="black"/>
                </a:solidFill>
                <a:effectLst/>
                <a:uLnTx/>
                <a:uFillTx/>
                <a:latin typeface="+mn-lt"/>
                <a:ea typeface="+mn-ea"/>
                <a:cs typeface="+mn-cs"/>
              </a:rPr>
              <a:t>The main risk is with delays </a:t>
            </a:r>
            <a:r>
              <a:rPr kumimoji="0" lang="en-GB" sz="1200" b="0" i="0" u="none" strike="noStrike" kern="1200" cap="none" spc="0" normalizeH="0" baseline="0" noProof="0" dirty="0">
                <a:ln>
                  <a:noFill/>
                </a:ln>
                <a:solidFill>
                  <a:prstClr val="black"/>
                </a:solidFill>
                <a:effectLst/>
                <a:uLnTx/>
                <a:uFillTx/>
                <a:latin typeface="+mn-lt"/>
                <a:ea typeface="+mn-ea"/>
                <a:cs typeface="+mn-cs"/>
              </a:rPr>
              <a:t>in the process due to red-tape, financial management, PP process, lack of capacity of the CA. You will need to extend the IP length (not per se the budget) to bridge the gap. </a:t>
            </a:r>
          </a:p>
          <a:p>
            <a:endParaRPr lang="en-GB" dirty="0"/>
          </a:p>
        </p:txBody>
      </p:sp>
      <p:sp>
        <p:nvSpPr>
          <p:cNvPr id="4" name="Slide Number Placeholder 3">
            <a:extLst>
              <a:ext uri="{FF2B5EF4-FFF2-40B4-BE49-F238E27FC236}">
                <a16:creationId xmlns:a16="http://schemas.microsoft.com/office/drawing/2014/main" id="{5122FD7B-EC78-B5C8-E6C3-1A38E3FD7F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8859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0F5494"/>
              </a:buClr>
              <a:buSzPts val="1200"/>
              <a:buFontTx/>
              <a:buNone/>
              <a:tabLst/>
              <a:defRPr/>
            </a:pPr>
            <a:r>
              <a:rPr lang="en-US" sz="1200" dirty="0">
                <a:effectLst/>
                <a:ea typeface="Calibri" panose="020F0502020204030204" pitchFamily="34" charset="0"/>
                <a:cs typeface="Times New Roman" panose="02020603050405020304" pitchFamily="18" charset="0"/>
              </a:rPr>
              <a:t>Additional links: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dirty="0"/>
              <a:t>The Integrity Pact – Harnessing collective action for good governance and business integrity in public procurement </a:t>
            </a:r>
            <a:r>
              <a:rPr lang="en-GB" sz="1200" dirty="0">
                <a:solidFill>
                  <a:srgbClr val="0F5494"/>
                </a:solidFill>
                <a:latin typeface="Verdana"/>
                <a:ea typeface="Calibri" panose="020F0502020204030204" pitchFamily="34" charset="0"/>
                <a:cs typeface="Arial" panose="020B0604020202020204" pitchFamily="34" charset="0"/>
                <a:hlinkClick r:id="rId3"/>
              </a:rPr>
              <a:t>https://www.transparency.org/en/publications/integrity-pact-collective-action-good-governance-business-integrity-public-procurement</a:t>
            </a:r>
            <a:r>
              <a:rPr lang="en-GB" sz="1200" dirty="0">
                <a:solidFill>
                  <a:srgbClr val="0F5494"/>
                </a:solidFill>
                <a:latin typeface="Verdana"/>
                <a:ea typeface="Calibri" panose="020F0502020204030204" pitchFamily="34" charset="0"/>
                <a:cs typeface="Arial" panose="020B0604020202020204" pitchFamily="34" charset="0"/>
              </a:rPr>
              <a:t>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b="0" i="0" cap="none" dirty="0">
                <a:solidFill>
                  <a:srgbClr val="000000"/>
                </a:solidFill>
                <a:effectLst/>
                <a:latin typeface="Oswald" panose="00000500000000000000" pitchFamily="2" charset="0"/>
              </a:rPr>
              <a:t>Integrity Pact – A global standard for safeguarding strategic public investments </a:t>
            </a:r>
            <a:r>
              <a:rPr lang="en-GB" dirty="0">
                <a:hlinkClick r:id="rId4"/>
              </a:rPr>
              <a:t>Integrity pacts around the world - Transparency.org</a:t>
            </a:r>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16</a:t>
            </a:fld>
            <a:endParaRPr lang="en-NL"/>
          </a:p>
        </p:txBody>
      </p:sp>
    </p:spTree>
    <p:extLst>
      <p:ext uri="{BB962C8B-B14F-4D97-AF65-F5344CB8AC3E}">
        <p14:creationId xmlns:p14="http://schemas.microsoft.com/office/powerpoint/2010/main" val="118706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6126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7844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0F5494"/>
                </a:solidFill>
              </a:rPr>
              <a:t>Speaking points: </a:t>
            </a:r>
          </a:p>
          <a:p>
            <a:pPr marL="228600" indent="-228600">
              <a:buFont typeface="+mj-lt"/>
              <a:buAutoNum type="arabicPeriod"/>
            </a:pPr>
            <a:r>
              <a:rPr lang="en-GB" b="1" dirty="0"/>
              <a:t>Collective action </a:t>
            </a:r>
            <a:r>
              <a:rPr lang="en-GB" dirty="0"/>
              <a:t>is the framework for IP: collective action is the effort by civil society to engage with public authorities. IP is an example of collective action where we are trying to improve PP. IP </a:t>
            </a:r>
            <a:r>
              <a:rPr lang="en-GB" sz="1200" dirty="0">
                <a:solidFill>
                  <a:srgbClr val="0F5494"/>
                </a:solidFill>
              </a:rPr>
              <a:t>are in most cases voluntary and do involving 3 bodies: Civil Society Organisation as a third party,  the suppliers and the Contracting Authority (CA).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can be seen as an </a:t>
            </a:r>
            <a:r>
              <a:rPr lang="en-GB" sz="1200" b="1" dirty="0"/>
              <a:t>innovative way of improving efficiency in projects funded </a:t>
            </a:r>
            <a:r>
              <a:rPr lang="en-GB" sz="1200" dirty="0"/>
              <a:t>by EU funds, The goal of IP is to contribute to create a </a:t>
            </a:r>
            <a:r>
              <a:rPr lang="en-GB" sz="1200" b="1" dirty="0"/>
              <a:t>climate of trust for </a:t>
            </a:r>
            <a:r>
              <a:rPr lang="en-GB" sz="1200" dirty="0"/>
              <a:t>the success of the programme by improving the PP procedure. IP should be deployed as part of the broader framework of transparent PA. In the monitoring agreement the CSO will support IP commitments, transparency and social accountability. </a:t>
            </a:r>
            <a:r>
              <a:rPr lang="en-GB" dirty="0"/>
              <a:t>Trust is an essential factor in an IP to connect CSO, suppliers and the CA, and to be performing effectively. </a:t>
            </a:r>
            <a:endParaRPr lang="en-GB" sz="1200" dirty="0">
              <a:solidFill>
                <a:srgbClr val="0F5494"/>
              </a:solidFill>
            </a:endParaRPr>
          </a:p>
          <a:p>
            <a:pPr marL="228600" indent="-228600">
              <a:buFont typeface="+mj-lt"/>
              <a:buAutoNum type="arabicPeriod"/>
            </a:pPr>
            <a:r>
              <a:rPr lang="en-GB" sz="1200" dirty="0"/>
              <a:t>IP should not be per se repeated everywhere but they should be seen an addition like a “cherry on the cake”. The pacts should also </a:t>
            </a:r>
            <a:r>
              <a:rPr lang="en-GB" sz="1200" b="1" dirty="0"/>
              <a:t>not duplicate the role of supervising authorities, such as Audit Authorities, but will add to the prevention layer and will complement them. </a:t>
            </a:r>
            <a:endParaRPr lang="en-GB" sz="1200"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An important point on the selection process for the  CSO monitor is that it should be done through a </a:t>
            </a:r>
            <a:r>
              <a:rPr lang="en-GB" b="1" dirty="0"/>
              <a:t>call for proposal </a:t>
            </a:r>
            <a:r>
              <a:rPr lang="en-GB" dirty="0"/>
              <a:t>rather than a PP tender. The EC does not consider IP as an economic activity, this was also confirmed by DG COMPETITION. </a:t>
            </a:r>
          </a:p>
          <a:p>
            <a:pPr marL="0" indent="0">
              <a:buFontTx/>
              <a:buNone/>
            </a:pPr>
            <a:endParaRPr lang="en-GB" sz="1200" dirty="0">
              <a:solidFill>
                <a:srgbClr val="0F5494"/>
              </a:solidFill>
            </a:endParaRPr>
          </a:p>
          <a:p>
            <a:pPr marL="0" indent="0">
              <a:buFontTx/>
              <a:buNone/>
            </a:pPr>
            <a:r>
              <a:rPr lang="en-GB" sz="1200" dirty="0">
                <a:solidFill>
                  <a:srgbClr val="0F5494"/>
                </a:solidFill>
              </a:rPr>
              <a:t>Presentation tips:</a:t>
            </a:r>
          </a:p>
          <a:p>
            <a:pPr marL="228600" indent="-228600">
              <a:buFont typeface="+mj-lt"/>
              <a:buAutoNum type="arabicPeriod"/>
            </a:pPr>
            <a:r>
              <a:rPr lang="en-GB" sz="1200" dirty="0">
                <a:solidFill>
                  <a:srgbClr val="0F5494"/>
                </a:solidFill>
              </a:rPr>
              <a:t>IP have been conceived by Transparency International in the 1990s. </a:t>
            </a:r>
            <a:r>
              <a:rPr lang="en-GB" sz="1200" b="1" dirty="0">
                <a:solidFill>
                  <a:srgbClr val="0F5494"/>
                </a:solidFill>
              </a:rPr>
              <a:t>You can use the following link </a:t>
            </a:r>
            <a:r>
              <a:rPr lang="en-GB" dirty="0">
                <a:hlinkClick r:id="rId3"/>
              </a:rPr>
              <a:t>Integrity pact – A global standard for… - Transparency.org</a:t>
            </a:r>
            <a:endParaRPr lang="en-GB" dirty="0"/>
          </a:p>
          <a:p>
            <a:pPr marL="228600" indent="-228600">
              <a:buFont typeface="+mj-lt"/>
              <a:buAutoNum type="arabicPeriod"/>
            </a:pPr>
            <a:r>
              <a:rPr lang="en-GB" sz="1200" b="1" dirty="0">
                <a:solidFill>
                  <a:srgbClr val="0F5494"/>
                </a:solidFill>
              </a:rPr>
              <a:t>Italy:</a:t>
            </a:r>
            <a:r>
              <a:rPr lang="en-GB" sz="1200" dirty="0">
                <a:solidFill>
                  <a:srgbClr val="0F5494"/>
                </a:solidFill>
              </a:rPr>
              <a:t> so far the Integrity Pact is merely a bilateral agreement between the supplier and the contracting authority signed at contracting (so quite late in the process). In this case we have only a bilateral pledge to refrain from corrupt practices. This is NOT what is understood at EU level as being an EU Integrity Pact which is between 3 bodies, is mostly voluntary and must be set up at the earliest moment even at pre-tendering /technical specifications level. </a:t>
            </a:r>
            <a:endParaRPr lang="en-GB" dirty="0"/>
          </a:p>
          <a:p>
            <a:pPr marL="0" indent="0">
              <a:buFontTx/>
              <a:buNone/>
            </a:pPr>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5</a:t>
            </a:fld>
            <a:endParaRPr lang="en-NL"/>
          </a:p>
        </p:txBody>
      </p:sp>
    </p:spTree>
    <p:extLst>
      <p:ext uri="{BB962C8B-B14F-4D97-AF65-F5344CB8AC3E}">
        <p14:creationId xmlns:p14="http://schemas.microsoft.com/office/powerpoint/2010/main" val="3104763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include the following key components: </a:t>
            </a:r>
            <a:r>
              <a:rPr lang="en-GB" sz="1200" b="1" dirty="0"/>
              <a:t>3 compulsory parts </a:t>
            </a:r>
            <a:r>
              <a:rPr lang="en-GB" sz="1200" dirty="0"/>
              <a:t>(one public integrity pledge, one corporate integrity pledge, and a monitoring agreement). In order to be really complete, it should also include further components for </a:t>
            </a:r>
            <a:r>
              <a:rPr lang="en-GB" sz="1200" b="1" dirty="0"/>
              <a:t>complaint/dispute resolution, sanctions, and incentives </a:t>
            </a:r>
            <a:r>
              <a:rPr lang="en-GB" sz="1200" dirty="0"/>
              <a:t>(these are part the higher-level commitment in an IP). </a:t>
            </a:r>
            <a:r>
              <a:rPr lang="en-GB" dirty="0"/>
              <a:t>Subcontractors are not signing the IP but are covered by it through the corporate integrity pledge. The IP will review corporate data disclosures and review of anti-corruption policies and compliance programmes e.g., TRAC assessment and analysis, recommendations to close gaps and will review the anti-corruption policies by benchmarking with international standards,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in particular should include </a:t>
            </a:r>
            <a:r>
              <a:rPr lang="en-GB" sz="1200" b="1" dirty="0"/>
              <a:t>reviewing documents in the phases of planning, pre-tendering, tendering, awarding, implementation</a:t>
            </a:r>
            <a:r>
              <a:rPr lang="en-GB" sz="1200" dirty="0"/>
              <a:t>. </a:t>
            </a:r>
            <a:r>
              <a:rPr lang="en-GB" dirty="0"/>
              <a:t>The IP commits to do an analysis of procurement data by </a:t>
            </a:r>
            <a:r>
              <a:rPr lang="en-GB" b="1" dirty="0"/>
              <a:t>doing in-depth review of past and present procurements</a:t>
            </a:r>
            <a:r>
              <a:rPr lang="en-GB" dirty="0"/>
              <a:t>, identification of red flags, and assurance. </a:t>
            </a:r>
            <a:r>
              <a:rPr lang="en-GB" sz="1200" dirty="0"/>
              <a:t>Through the monitoring of specific procedures and stages, the IP will then issue both monitoring report (which </a:t>
            </a:r>
            <a:r>
              <a:rPr lang="en-GB" dirty="0"/>
              <a:t>will vary in frequency and format) </a:t>
            </a:r>
            <a:r>
              <a:rPr lang="en-GB" sz="1200" dirty="0"/>
              <a:t>and recommendations. IP can not only signal red flags but also make recommendations to counter them. This is an advisory function.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need, however, a</a:t>
            </a:r>
            <a:r>
              <a:rPr lang="en-GB" dirty="0"/>
              <a:t>ccess to information such as communications and meetings, confidentiality provisions (e.g., NDA). This is a point which could be problematic in practice and where bottlenecks are present. Confidentiality can be used by CA not to share documents with CSO monitor.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will foresee </a:t>
            </a:r>
            <a:r>
              <a:rPr lang="en-GB" sz="1200" b="1" dirty="0"/>
              <a:t>handling of corruption and irregularities</a:t>
            </a:r>
            <a:r>
              <a:rPr lang="en-GB" sz="1200" dirty="0"/>
              <a:t>: the IP includes procedures for corrective measures and alerting oversight authorities. Ultimately in extreme cases it foresees the w</a:t>
            </a:r>
            <a:r>
              <a:rPr lang="en-GB" dirty="0"/>
              <a:t>ithdrawal of the IP with conditions and escalation procedures.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could also foresee additionally to </a:t>
            </a:r>
            <a:r>
              <a:rPr lang="en-GB" b="1" dirty="0"/>
              <a:t>delivering trainings </a:t>
            </a:r>
            <a:r>
              <a:rPr lang="en-GB" dirty="0"/>
              <a:t>in collaboration with academia, think-tanks, policy experts.</a:t>
            </a:r>
          </a:p>
          <a:p>
            <a:pPr lvl="0"/>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should provide access to information for instance with access to cloud platform </a:t>
            </a:r>
            <a:r>
              <a:rPr lang="en-GB" sz="1200" b="1" dirty="0"/>
              <a:t>but some suppliers are still reluctant </a:t>
            </a:r>
            <a:r>
              <a:rPr lang="en-GB" sz="1200" dirty="0"/>
              <a:t>so we would then share on an </a:t>
            </a:r>
            <a:r>
              <a:rPr lang="en-GB" sz="1200" b="1" dirty="0"/>
              <a:t>USB drive</a:t>
            </a:r>
            <a:r>
              <a:rPr lang="en-GB" sz="1200" dirty="0"/>
              <a:t>. Sometimes the CSO will come to the premises of the contracting authority to review the documents </a:t>
            </a:r>
            <a:r>
              <a:rPr lang="en-GB" sz="1200" b="1" dirty="0"/>
              <a:t>on the spot at the contracting authority.</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1915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are a tool generally to increase transparency and accountability, enhance citizens’ engagement and trust in public institutions. It will also contribute to improve the </a:t>
            </a:r>
            <a:r>
              <a:rPr lang="en-GB" b="1" dirty="0"/>
              <a:t>efficiency and effectiveness of contracting procedures</a:t>
            </a:r>
            <a:r>
              <a:rPr lang="en-GB" dirty="0"/>
              <a:t>. Transparency and social accountability through Open Contracting. IP stimulate good governance and accountability in public procurement towards increased: Integrity, Transparency, Stakeholder participation, Accessibility and Competition, Availability of Procurement Data, Trust through civic oversight. IP can highlight flaws in the PP and can raise red-flags before irregularities take place. A better awareness and better understanding of public procurement is ultimately achieved.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be </a:t>
            </a:r>
            <a:r>
              <a:rPr lang="en-GB" b="1" dirty="0"/>
              <a:t>improving quality, timeliness of contracts, improve competition and leads to cost savings</a:t>
            </a:r>
            <a:r>
              <a:rPr lang="en-GB" dirty="0"/>
              <a:t>. The IP can be used to raise attention from authorities and even to raise more resources, as in the Portuguese IP pilot project, by the public budget since it guarantees better value for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 the long-term IP improves sustainability since it  leads to a </a:t>
            </a:r>
            <a:r>
              <a:rPr lang="en-GB" b="1" dirty="0"/>
              <a:t>better uptake of policy reforms,</a:t>
            </a:r>
            <a:r>
              <a:rPr lang="en-GB" dirty="0"/>
              <a:t> improvement of transparency and competition in procurement markets, </a:t>
            </a:r>
            <a:r>
              <a:rPr lang="en-GB" b="1" dirty="0"/>
              <a:t>changes in corruption perception and integrity culture.</a:t>
            </a:r>
          </a:p>
          <a:p>
            <a:pPr marL="228600" indent="-228600">
              <a:buAutoNum type="arabicPeriod"/>
            </a:pPr>
            <a:endParaRPr lang="en-GB" dirty="0"/>
          </a:p>
          <a:p>
            <a:pPr marL="0" indent="0">
              <a:buNone/>
            </a:pPr>
            <a:r>
              <a:rPr lang="en-GB" dirty="0"/>
              <a:t>Presentation tips: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IP will </a:t>
            </a:r>
            <a:r>
              <a:rPr lang="en-GB" b="1" dirty="0"/>
              <a:t>not be delaying projects </a:t>
            </a:r>
            <a:r>
              <a:rPr lang="en-GB" dirty="0"/>
              <a:t>(on the contrary): you should debunk this myth. This is because the dysfunctionalities are already there in the PP rules in the MS, they are not created by the IP itself.</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Explain that IP are likely to have more impact </a:t>
            </a:r>
            <a:r>
              <a:rPr lang="en-GB" b="1" dirty="0"/>
              <a:t>if part of broader reform efforts </a:t>
            </a:r>
            <a:r>
              <a:rPr lang="en-GB" dirty="0"/>
              <a:t>and/or collective action initiatives, which requires multi-stakeholder mechanisms and arrangements.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One issue or challenge IP do face is how much </a:t>
            </a:r>
            <a:r>
              <a:rPr lang="en-GB" b="1" dirty="0"/>
              <a:t>business engagement can be achieved</a:t>
            </a:r>
            <a:r>
              <a:rPr lang="en-GB" dirty="0"/>
              <a:t>. Businesses normally have passive role while they should be more active. Business see it as an administrative burden before seeing the benefits and see a lack of clear value proposition. More communication and tools should be developed to increase their engagement. The </a:t>
            </a:r>
            <a:r>
              <a:rPr lang="en-GB" b="1" dirty="0"/>
              <a:t>additional burden by the IP should of course be kept to minimum</a:t>
            </a:r>
            <a:r>
              <a:rPr lang="en-GB" dirty="0"/>
              <a: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3959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indent="-228600">
              <a:buAutoNum type="arabicPeriod"/>
            </a:pPr>
            <a:r>
              <a:rPr lang="en-GB" dirty="0"/>
              <a:t>The EC DG REGIO and Transparency International have joined forces since 2015 to promote the use of Integrity Pacts (IP). In </a:t>
            </a:r>
            <a:r>
              <a:rPr lang="en-GB" b="1" dirty="0"/>
              <a:t>2016-2022 DG REGIO financed 16 IP across the EU with further 1 guide and 1 handbook with Transparency international.</a:t>
            </a:r>
            <a:r>
              <a:rPr lang="en-GB" dirty="0"/>
              <a:t> These pilots involved 920 Million EUR: 33 public authorities 61 contractors, 15 CSO and 152 monitoring teams members. Most IP launched were in transport infrastructure, cultural heritage, public sector administrative capacity, education and waste management. Here below the list of the 16 IP:  BG - Construction of the </a:t>
            </a:r>
            <a:r>
              <a:rPr lang="en-GB" dirty="0" err="1"/>
              <a:t>Zheleznitsa</a:t>
            </a:r>
            <a:r>
              <a:rPr lang="en-GB" dirty="0"/>
              <a:t> tunnel, CZ - Technical assistance for the development of MS2014+, a monitoring system for the administration of EU funds, GR - Construction of a flood protection pipeline, HU - M6 highway, HU - Tisza-</a:t>
            </a:r>
            <a:r>
              <a:rPr lang="en-GB" dirty="0" err="1"/>
              <a:t>Túr</a:t>
            </a:r>
            <a:r>
              <a:rPr lang="en-GB" dirty="0"/>
              <a:t> flood reservoir, IT - Restoration of the archaeological site of Sybaris, IT - Cagliari city rail, IT - Technical assistance to the Lombardy region, IT - Local development in Sicily,  LV - Development of the Riga tram infrastructure, LT - Reconstruction of the Neris riverside, PL - Railway modernisation, PT - Renovation of the </a:t>
            </a:r>
            <a:r>
              <a:rPr lang="en-GB" dirty="0" err="1"/>
              <a:t>Alcobaça</a:t>
            </a:r>
            <a:r>
              <a:rPr lang="en-GB" dirty="0"/>
              <a:t> monastery, RO - Digital library of Romania, RO - National education platform, RO - Land registration platform, RO - Administration of EU funds SI - Energy renovation of hospitals.</a:t>
            </a:r>
          </a:p>
          <a:p>
            <a:pPr marL="228600" indent="-228600">
              <a:buAutoNum type="arabicPeriod"/>
            </a:pPr>
            <a:r>
              <a:rPr lang="en-GB" b="1" dirty="0"/>
              <a:t>Latvia</a:t>
            </a:r>
            <a:r>
              <a:rPr lang="en-GB" dirty="0"/>
              <a:t>: In 2023-2028 3 IP are planned in LV. LV will support 4 think tanks, one research/survey  on international experience in other Member States, a standard/guidelines for implementation of IP to be developed, an information campaign will be launched. The research LV will carry out on IP will look for IP in similar countries, to look in motivation, to compare selection criteria, which stages is IP focusing on, the impact of IP, the sources of funding, examples of how costs are calculated. The guidelines in LV will look at for instance the essence of IP allocation of responsibility, selection of projects, which institutions can use IP, role of IP in the PP life cycle, recommendations on communications.</a:t>
            </a:r>
          </a:p>
          <a:p>
            <a:pPr marL="228600" indent="-228600">
              <a:buAutoNum type="arabicPeriod"/>
            </a:pPr>
            <a:r>
              <a:rPr lang="en-GB" b="1" dirty="0"/>
              <a:t>Bulgaria</a:t>
            </a:r>
            <a:r>
              <a:rPr lang="en-GB" dirty="0"/>
              <a:t>. In 2021-2027 already 8 IP planned further in Bulgaria by 2029: this commitment is stated in their partnership agreement.  </a:t>
            </a:r>
            <a:r>
              <a:rPr lang="en-GB" b="1" dirty="0"/>
              <a:t>Greece: </a:t>
            </a:r>
            <a:r>
              <a:rPr lang="en-GB" dirty="0"/>
              <a:t>there are 4 planned in Greece in 2021-2027. </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Presentation tips: </a:t>
            </a:r>
            <a:endParaRPr lang="en-GB" b="1"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1" dirty="0"/>
              <a:t>Looking at 2021-2027 IP need to be mainstreamed </a:t>
            </a:r>
            <a:r>
              <a:rPr lang="en-GB" dirty="0"/>
              <a:t>in the programmes after this pilot phase. This is important because most (nearly 50%) ESI funds is channelled through PP and there are issues with PP. DG REGIO has been promoting the use of IP during the negotiation of the programmes and several MS have picked it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dirty="0"/>
              <a:t>The benefit of an IP is to spot </a:t>
            </a:r>
            <a:r>
              <a:rPr lang="en-GB" b="1" dirty="0"/>
              <a:t>in extrema ratio also fraud</a:t>
            </a:r>
            <a:r>
              <a:rPr lang="en-GB" dirty="0"/>
              <a:t>. One case of fraud was detected through the Latvian pilot IP for the delivery of the tramline launched by DG REGIO following which the IP was interrupted. When you present the role of IP in detecting fraud and mention the Latvian case you should insist on PREVENTION. IP might not always lead to discover fraud but will surely lead to more prevention.  </a:t>
            </a:r>
          </a:p>
          <a:p>
            <a:pPr marL="0" indent="0">
              <a:buNone/>
            </a:pPr>
            <a:endParaRPr lang="en-GB" dirty="0"/>
          </a:p>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33522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D7165-546B-C3F2-4804-35D3CF03D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20F25D-FEB0-9B81-831A-FB9704656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E36-6D1D-B834-2F23-B6EC45371E04}"/>
              </a:ext>
            </a:extLst>
          </p:cNvPr>
          <p:cNvSpPr>
            <a:spLocks noGrp="1"/>
          </p:cNvSpPr>
          <p:nvPr>
            <p:ph type="body" idx="1"/>
          </p:nvPr>
        </p:nvSpPr>
        <p:spPr/>
        <p:txBody>
          <a:bodyPr/>
          <a:lstStyle/>
          <a:p>
            <a:endParaRPr lang="en-NL"/>
          </a:p>
        </p:txBody>
      </p:sp>
      <p:sp>
        <p:nvSpPr>
          <p:cNvPr id="4" name="Slide Number Placeholder 3">
            <a:extLst>
              <a:ext uri="{FF2B5EF4-FFF2-40B4-BE49-F238E27FC236}">
                <a16:creationId xmlns:a16="http://schemas.microsoft.com/office/drawing/2014/main" id="{F47234DC-8983-5248-6687-884E1A129FA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141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lvl="0" indent="-228600">
              <a:buAutoNum type="arabicPeriod"/>
            </a:pPr>
            <a:r>
              <a:rPr lang="en-GB" dirty="0"/>
              <a:t>The key steps in an IP are the following. First, the step of i</a:t>
            </a:r>
            <a:r>
              <a:rPr lang="en-GB" b="1" dirty="0"/>
              <a:t>nitiation </a:t>
            </a:r>
            <a:r>
              <a:rPr lang="en-GB" dirty="0"/>
              <a:t>includes identifying and selecting the appropriate project, budgeting selecting the CSO, and formulating the governance arrangements. Second, </a:t>
            </a:r>
            <a:r>
              <a:rPr lang="en-GB" b="1" dirty="0"/>
              <a:t>preparation</a:t>
            </a:r>
            <a:r>
              <a:rPr lang="en-GB" dirty="0"/>
              <a:t> means choosing the IP form, draft the IP text and signing the IP. Third,</a:t>
            </a:r>
            <a:r>
              <a:rPr lang="en-GB" b="1" dirty="0"/>
              <a:t> implementation </a:t>
            </a:r>
            <a:r>
              <a:rPr lang="en-GB" dirty="0"/>
              <a:t>means the technical monitoring by CSO. The </a:t>
            </a:r>
            <a:r>
              <a:rPr lang="en-GB" b="1" dirty="0"/>
              <a:t>critical aspects </a:t>
            </a:r>
            <a:r>
              <a:rPr lang="en-GB" dirty="0"/>
              <a:t>are  managing risks, communicating, M&amp;E, and learning. Finally, </a:t>
            </a:r>
            <a:r>
              <a:rPr lang="en-GB" b="1" dirty="0"/>
              <a:t>closure</a:t>
            </a:r>
            <a:r>
              <a:rPr lang="en-GB" dirty="0"/>
              <a:t> involves the conclusion of IP, decision on follow-up and steps to scale-up and/or mainstream.</a:t>
            </a:r>
          </a:p>
          <a:p>
            <a:pPr marL="228600" lvl="0" indent="-228600">
              <a:buAutoNum type="arabicPeriod"/>
            </a:pPr>
            <a:r>
              <a:rPr lang="en-GB" dirty="0"/>
              <a:t>The civic monitoring in the IP will follow the full cycle/project flow and the whole PP procedure. The IP should be introduced as early as possible </a:t>
            </a:r>
            <a:r>
              <a:rPr lang="en-GB" sz="1200" dirty="0">
                <a:solidFill>
                  <a:srgbClr val="0F5494"/>
                </a:solidFill>
              </a:rPr>
              <a:t>in order to prevent corruption at the stages of drafting technical specifications for instance or even in the u</a:t>
            </a:r>
            <a:r>
              <a:rPr lang="en-GB" dirty="0"/>
              <a:t>p-stream phase of policy development. The CSO monitor will follow the PP processes and will use all monitoring tools such as: technical meetings, analysis of documents and processes. guided tours, recommendations and suggestions. reports, outreach, workshops and training. </a:t>
            </a:r>
          </a:p>
          <a:p>
            <a:pPr marL="228600" lvl="0" indent="-228600">
              <a:buAutoNum type="arabicPeriod"/>
            </a:pPr>
            <a:r>
              <a:rPr lang="en-GB" b="1" dirty="0"/>
              <a:t>Scaling-up</a:t>
            </a:r>
            <a:r>
              <a:rPr lang="en-GB" dirty="0"/>
              <a:t>. The IP should benefit at the end from a process of scale-up to be mainstreamed. Scaling-up could take place with a </a:t>
            </a:r>
            <a:r>
              <a:rPr lang="en-GB" b="1" dirty="0"/>
              <a:t>f</a:t>
            </a:r>
            <a:r>
              <a:rPr lang="en-GB" sz="1200" b="1" i="0" u="none" strike="noStrike" kern="1200" dirty="0">
                <a:solidFill>
                  <a:srgbClr val="FFFFFF"/>
                </a:solidFill>
                <a:effectLst/>
                <a:latin typeface="Verdana" panose="020B0604030504040204" pitchFamily="34" charset="0"/>
                <a:ea typeface="Open Sans" panose="020B0606030504020204" pitchFamily="34" charset="0"/>
                <a:cs typeface="Open Sans" panose="020B0606030504020204" pitchFamily="34" charset="0"/>
              </a:rPr>
              <a:t>ormal recognition of the IP  meaning an i</a:t>
            </a:r>
            <a:r>
              <a:rPr lang="en-GB" sz="1200" b="0" i="0" u="none" strike="noStrike" kern="1200" dirty="0">
                <a:solidFill>
                  <a:srgbClr val="000000"/>
                </a:solidFill>
                <a:effectLst/>
                <a:latin typeface="Verdana" panose="020B0604030504040204" pitchFamily="34" charset="0"/>
              </a:rPr>
              <a:t>ncorporation of IP in public contracting laws and regulations. Minor forms of recognition could be developing c</a:t>
            </a:r>
            <a:r>
              <a:rPr lang="en-GB" sz="1200" b="0" i="0" u="none" strike="noStrike" kern="1200" dirty="0">
                <a:solidFill>
                  <a:srgbClr val="000000"/>
                </a:solidFill>
                <a:effectLst/>
                <a:latin typeface="Verdana" panose="020B0604030504040204" pitchFamily="34" charset="0"/>
                <a:ea typeface="Open Sans" panose="020B0606030504020204" pitchFamily="34" charset="0"/>
                <a:cs typeface="Open Sans" panose="020B0606030504020204" pitchFamily="34" charset="0"/>
              </a:rPr>
              <a:t>riteria for use, guidelines for the allocation of funds or the appointment of a public body responsible for technical support  </a:t>
            </a:r>
            <a:r>
              <a:rPr lang="en-GB" dirty="0"/>
              <a:t>The optimal option would be for IP to be formally recognised in the national legislation, but the monitoring committees can also be helping further. 7 countries have incorporated IP in their laws: IT is one in EU and other countries are out of EU (ex: Mexico puts IP mandatory above certain monetary threshold). </a:t>
            </a:r>
          </a:p>
          <a:p>
            <a:pPr marL="228600" lvl="0" indent="-228600">
              <a:buAutoNum type="arabicPeriod"/>
            </a:pPr>
            <a:r>
              <a:rPr lang="en-GB" b="1" dirty="0"/>
              <a:t>Accreditation of CSO is also another option/possibility</a:t>
            </a:r>
            <a:r>
              <a:rPr lang="en-GB" dirty="0"/>
              <a:t>. This would take place through c</a:t>
            </a:r>
            <a:r>
              <a:rPr lang="en-GB" sz="1200" b="0" i="0" u="none" strike="noStrike" kern="1200" dirty="0">
                <a:solidFill>
                  <a:srgbClr val="000000"/>
                </a:solidFill>
                <a:effectLst/>
                <a:latin typeface="Verdana" panose="020B0604030504040204" pitchFamily="34" charset="0"/>
              </a:rPr>
              <a:t>ertifying CSOs and/or technical experts, capacity-building programmes and educational resources or “Civic monitoring funds” to ensure adequate resourcing and independent monitoring.  </a:t>
            </a:r>
            <a:endParaRPr lang="en-GB" sz="1200" b="0" i="0" u="none" strike="noStrike" dirty="0">
              <a:effectLst/>
              <a:latin typeface="Arial" panose="020B0604020202020204" pitchFamily="34" charset="0"/>
            </a:endParaRPr>
          </a:p>
          <a:p>
            <a:pPr marL="228600" lvl="0" indent="-228600">
              <a:buAutoNum type="arabicPeriod"/>
            </a:pPr>
            <a:r>
              <a:rPr lang="en-GB" dirty="0"/>
              <a:t>Another option would be to have </a:t>
            </a:r>
            <a:r>
              <a:rPr lang="en-GB" b="1" dirty="0"/>
              <a:t>s</a:t>
            </a:r>
            <a:r>
              <a:rPr lang="pt-PT" sz="1200" b="1" i="0" u="none" strike="noStrike" kern="1200" dirty="0">
                <a:solidFill>
                  <a:srgbClr val="FFFFFF"/>
                </a:solidFill>
                <a:effectLst/>
                <a:latin typeface="Verdana" panose="020B0604030504040204" pitchFamily="34" charset="0"/>
              </a:rPr>
              <a:t>trategic contracting project selection to have b</a:t>
            </a:r>
            <a:r>
              <a:rPr lang="en-GB" sz="1200" b="1" i="0" u="none" strike="noStrike" kern="1200" dirty="0" err="1">
                <a:solidFill>
                  <a:srgbClr val="000000"/>
                </a:solidFill>
                <a:effectLst/>
                <a:latin typeface="Verdana" panose="020B0604030504040204" pitchFamily="34" charset="0"/>
              </a:rPr>
              <a:t>oards</a:t>
            </a:r>
            <a:r>
              <a:rPr lang="en-GB" sz="1200" b="1" i="0" u="none" strike="noStrike" kern="1200" dirty="0">
                <a:solidFill>
                  <a:srgbClr val="000000"/>
                </a:solidFill>
                <a:effectLst/>
                <a:latin typeface="Verdana" panose="020B0604030504040204" pitchFamily="34" charset="0"/>
              </a:rPr>
              <a:t> </a:t>
            </a:r>
            <a:r>
              <a:rPr lang="en-GB" sz="1200" b="0" i="0" u="none" strike="noStrike" kern="1200" dirty="0">
                <a:solidFill>
                  <a:srgbClr val="000000"/>
                </a:solidFill>
                <a:effectLst/>
                <a:latin typeface="Verdana" panose="020B0604030504040204" pitchFamily="34" charset="0"/>
              </a:rPr>
              <a:t>or committees of representatives from  government, civil society, business, academia to identify and select contracting projects.</a:t>
            </a:r>
          </a:p>
          <a:p>
            <a:pPr marL="228600" lvl="0" indent="-228600">
              <a:buAutoNum type="arabicPeriod"/>
            </a:pPr>
            <a:r>
              <a:rPr lang="en-GB" sz="1200" b="0" i="0" u="none" strike="noStrike" kern="1200" dirty="0">
                <a:solidFill>
                  <a:srgbClr val="000000"/>
                </a:solidFill>
                <a:effectLst/>
                <a:latin typeface="Verdana" panose="020B0604030504040204" pitchFamily="34" charset="0"/>
              </a:rPr>
              <a:t>A final point is to ensure the development of I</a:t>
            </a:r>
            <a:r>
              <a:rPr lang="en-GB" sz="1200" b="1" i="0" u="none" strike="noStrike" kern="1200" dirty="0">
                <a:solidFill>
                  <a:srgbClr val="FFFFFF"/>
                </a:solidFill>
                <a:effectLst/>
                <a:latin typeface="Verdana" panose="020B0604030504040204" pitchFamily="34" charset="0"/>
              </a:rPr>
              <a:t>P data management systems : </a:t>
            </a:r>
            <a:r>
              <a:rPr lang="en-GB" sz="1200" b="0" i="0" u="none" strike="noStrike" kern="1200" dirty="0">
                <a:solidFill>
                  <a:srgbClr val="FFFFFF"/>
                </a:solidFill>
                <a:effectLst/>
                <a:latin typeface="Verdana" panose="020B0604030504040204" pitchFamily="34" charset="0"/>
              </a:rPr>
              <a:t>a</a:t>
            </a:r>
            <a:r>
              <a:rPr lang="pt-PT" sz="1200" b="0" i="0" u="none" strike="noStrike" kern="1200" dirty="0">
                <a:solidFill>
                  <a:srgbClr val="000000"/>
                </a:solidFill>
                <a:effectLst/>
                <a:latin typeface="Verdana" panose="020B0604030504040204" pitchFamily="34" charset="0"/>
              </a:rPr>
              <a:t>d-hoc websites or platforms on IP implementation and impact.</a:t>
            </a:r>
            <a:r>
              <a:rPr lang="en-GB" sz="1200" b="0" i="0" u="none" strike="noStrike" kern="1200" dirty="0">
                <a:solidFill>
                  <a:schemeClr val="tx1"/>
                </a:solidFill>
                <a:effectLst/>
                <a:latin typeface="Arial" panose="020B0604020202020204" pitchFamily="34" charset="0"/>
              </a:rPr>
              <a:t>, t</a:t>
            </a:r>
            <a:r>
              <a:rPr lang="pt-PT" sz="1200" b="0" i="0" u="none" strike="noStrike" kern="1200" dirty="0">
                <a:solidFill>
                  <a:srgbClr val="000000"/>
                </a:solidFill>
                <a:effectLst/>
                <a:latin typeface="Verdana" panose="020B0604030504040204" pitchFamily="34" charset="0"/>
              </a:rPr>
              <a:t>ools to keep truck of companies, and monitoring reports.</a:t>
            </a:r>
            <a:endParaRPr lang="en-GB" sz="1200" b="0" i="0" u="none" strike="noStrike" dirty="0">
              <a:effectLst/>
              <a:latin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10</a:t>
            </a:fld>
            <a:endParaRPr lang="en-NL"/>
          </a:p>
        </p:txBody>
      </p:sp>
    </p:spTree>
    <p:extLst>
      <p:ext uri="{BB962C8B-B14F-4D97-AF65-F5344CB8AC3E}">
        <p14:creationId xmlns:p14="http://schemas.microsoft.com/office/powerpoint/2010/main" val="14843459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AB057914-9243-4107-9DD8-CEFDAE47B138}"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7" name="TextBox 6">
            <a:extLst>
              <a:ext uri="{FF2B5EF4-FFF2-40B4-BE49-F238E27FC236}">
                <a16:creationId xmlns:a16="http://schemas.microsoft.com/office/drawing/2014/main" id="{C37155E4-B0A3-5250-8877-3F8E155EF21A}"/>
              </a:ext>
            </a:extLst>
          </p:cNvPr>
          <p:cNvSpPr txBox="1"/>
          <p:nvPr userDrawn="1"/>
        </p:nvSpPr>
        <p:spPr>
          <a:xfrm>
            <a:off x="2329805" y="6091803"/>
            <a:ext cx="4484390" cy="523798"/>
          </a:xfrm>
          <a:prstGeom prst="rect">
            <a:avLst/>
          </a:prstGeom>
          <a:noFill/>
        </p:spPr>
        <p:txBody>
          <a:bodyPr wrap="square"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gn="ctr">
              <a:lnSpc>
                <a:spcPct val="107000"/>
              </a:lnSpc>
              <a:spcBef>
                <a:spcPts val="0"/>
              </a:spcBef>
              <a:spcAft>
                <a:spcPts val="800"/>
              </a:spcAft>
            </a:pPr>
            <a:r>
              <a:rPr lang="en-US" sz="900" kern="100">
                <a:solidFill>
                  <a:schemeClr val="bg1"/>
                </a:solidFill>
                <a:effectLst/>
                <a:latin typeface="+mn-lt"/>
                <a:ea typeface="Calibri" panose="020F0502020204030204" pitchFamily="34" charset="0"/>
                <a:cs typeface="Calibri" panose="020F0502020204030204" pitchFamily="34" charset="0"/>
              </a:rPr>
              <a:t>The training has been </a:t>
            </a:r>
            <a:r>
              <a:rPr lang="en-US" sz="900" kern="100" err="1">
                <a:solidFill>
                  <a:schemeClr val="bg1"/>
                </a:solidFill>
                <a:effectLst/>
                <a:latin typeface="+mn-lt"/>
                <a:ea typeface="Calibri" panose="020F0502020204030204" pitchFamily="34" charset="0"/>
                <a:cs typeface="Calibri" panose="020F0502020204030204" pitchFamily="34" charset="0"/>
              </a:rPr>
              <a:t>organised</a:t>
            </a:r>
            <a:r>
              <a:rPr lang="en-US" sz="9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2827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6" name="Rectangle 5"/>
          <p:cNvSpPr/>
          <p:nvPr/>
        </p:nvSpPr>
        <p:spPr>
          <a:xfrm>
            <a:off x="4262440" y="6669094"/>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solidFill>
                  <a:schemeClr val="tx1"/>
                </a:solidFill>
              </a:defRPr>
            </a:lvl1pPr>
            <a:lvl2pPr>
              <a:buClr>
                <a:srgbClr val="0F5494"/>
              </a:buCl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62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C4D4B7E6-1EF8-4DEA-9FD8-7A06682515FF}"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13" name="TextBox 12">
            <a:extLst>
              <a:ext uri="{FF2B5EF4-FFF2-40B4-BE49-F238E27FC236}">
                <a16:creationId xmlns:a16="http://schemas.microsoft.com/office/drawing/2014/main" id="{560F376D-5C34-1957-BF7F-28B74D734291}"/>
              </a:ext>
            </a:extLst>
          </p:cNvPr>
          <p:cNvSpPr txBox="1"/>
          <p:nvPr/>
        </p:nvSpPr>
        <p:spPr>
          <a:xfrm>
            <a:off x="284254" y="5995808"/>
            <a:ext cx="4089927" cy="438582"/>
          </a:xfrm>
          <a:prstGeom prst="rect">
            <a:avLst/>
          </a:prstGeom>
          <a:noFill/>
        </p:spPr>
        <p:txBody>
          <a:bodyPr wrap="square">
            <a:spAutoFit/>
          </a:bodyPr>
          <a:lstStyle/>
          <a:p>
            <a:pPr marL="0" marR="0" algn="l">
              <a:lnSpc>
                <a:spcPct val="107000"/>
              </a:lnSpc>
              <a:spcBef>
                <a:spcPts val="0"/>
              </a:spcBef>
              <a:spcAft>
                <a:spcPts val="800"/>
              </a:spcAft>
            </a:pPr>
            <a:r>
              <a:rPr lang="en-US" sz="1100" kern="100">
                <a:solidFill>
                  <a:schemeClr val="bg1"/>
                </a:solidFill>
                <a:effectLst/>
                <a:latin typeface="+mn-lt"/>
                <a:ea typeface="Calibri" panose="020F0502020204030204" pitchFamily="34" charset="0"/>
                <a:cs typeface="Calibri" panose="020F0502020204030204" pitchFamily="34" charset="0"/>
              </a:rPr>
              <a:t>The training has been </a:t>
            </a:r>
            <a:r>
              <a:rPr lang="en-US" sz="1100" kern="100" err="1">
                <a:solidFill>
                  <a:schemeClr val="bg1"/>
                </a:solidFill>
                <a:effectLst/>
                <a:latin typeface="+mn-lt"/>
                <a:ea typeface="Calibri" panose="020F0502020204030204" pitchFamily="34" charset="0"/>
                <a:cs typeface="Calibri" panose="020F0502020204030204" pitchFamily="34" charset="0"/>
              </a:rPr>
              <a:t>organised</a:t>
            </a:r>
            <a:r>
              <a:rPr lang="en-US" sz="11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a:t>
            </a:r>
            <a:endParaRPr lang="en-US" sz="11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4883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67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4"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6" name="Picture 17" descr="LOGO CE_Vertical_EN_NEG_quadri_HR"/>
          <p:cNvPicPr>
            <a:picLocks noChangeAspect="1" noChangeArrowheads="1"/>
          </p:cNvPicPr>
          <p:nvPr/>
        </p:nvPicPr>
        <p:blipFill>
          <a:blip r:embed="rId2" cstate="print"/>
          <a:srcRect/>
          <a:stretch>
            <a:fillRect/>
          </a:stretch>
        </p:blipFill>
        <p:spPr bwMode="auto">
          <a:xfrm>
            <a:off x="3957639" y="258767"/>
            <a:ext cx="1436687" cy="1004887"/>
          </a:xfrm>
          <a:prstGeom prst="rect">
            <a:avLst/>
          </a:prstGeom>
          <a:noFill/>
          <a:ln w="9525">
            <a:noFill/>
            <a:miter lim="800000"/>
            <a:headEnd/>
            <a:tailEnd/>
          </a:ln>
        </p:spPr>
      </p:pic>
      <p:sp>
        <p:nvSpPr>
          <p:cNvPr id="7" name="Rectangle 13"/>
          <p:cNvSpPr>
            <a:spLocks noChangeArrowheads="1"/>
          </p:cNvSpPr>
          <p:nvPr/>
        </p:nvSpPr>
        <p:spPr bwMode="auto">
          <a:xfrm>
            <a:off x="2" y="2896672"/>
            <a:ext cx="184731" cy="369332"/>
          </a:xfrm>
          <a:prstGeom prst="rect">
            <a:avLst/>
          </a:prstGeom>
          <a:noFill/>
          <a:ln w="9525">
            <a:noFill/>
            <a:miter lim="800000"/>
            <a:headEnd/>
            <a:tailEnd/>
          </a:ln>
          <a:effectLst/>
        </p:spPr>
        <p:txBody>
          <a:bodyPr wrap="none" anchor="ctr">
            <a:spAutoFit/>
          </a:bodyPr>
          <a:lstStyle/>
          <a:p>
            <a:pPr>
              <a:defRPr/>
            </a:pPr>
            <a:endParaRPr lang="en-US" sz="1800"/>
          </a:p>
        </p:txBody>
      </p:sp>
      <p:pic>
        <p:nvPicPr>
          <p:cNvPr id="10" name="Picture 2" descr="A screenshot of a video game&#10;&#10;Description automatically generated with medium confidence">
            <a:extLst>
              <a:ext uri="{FF2B5EF4-FFF2-40B4-BE49-F238E27FC236}">
                <a16:creationId xmlns:a16="http://schemas.microsoft.com/office/drawing/2014/main" id="{84FBE1CF-8D31-4A80-9929-347DE56D3E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6767BD-8CFB-DADD-9011-9BAC85BA8583}"/>
              </a:ext>
            </a:extLst>
          </p:cNvPr>
          <p:cNvPicPr>
            <a:picLocks noChangeAspect="1"/>
          </p:cNvPicPr>
          <p:nvPr/>
        </p:nvPicPr>
        <p:blipFill>
          <a:blip r:embed="rId4"/>
          <a:stretch>
            <a:fillRect/>
          </a:stretch>
        </p:blipFill>
        <p:spPr>
          <a:xfrm>
            <a:off x="7114842" y="6060486"/>
            <a:ext cx="1510048" cy="797514"/>
          </a:xfrm>
          <a:prstGeom prst="rect">
            <a:avLst/>
          </a:prstGeom>
        </p:spPr>
      </p:pic>
      <p:sp>
        <p:nvSpPr>
          <p:cNvPr id="8" name="TextBox 7">
            <a:extLst>
              <a:ext uri="{FF2B5EF4-FFF2-40B4-BE49-F238E27FC236}">
                <a16:creationId xmlns:a16="http://schemas.microsoft.com/office/drawing/2014/main" id="{374D8A37-07F1-D689-1961-98205C0BC330}"/>
              </a:ext>
            </a:extLst>
          </p:cNvPr>
          <p:cNvSpPr txBox="1"/>
          <p:nvPr/>
        </p:nvSpPr>
        <p:spPr>
          <a:xfrm>
            <a:off x="2123068" y="6123401"/>
            <a:ext cx="4909898" cy="523798"/>
          </a:xfrm>
          <a:prstGeom prst="rect">
            <a:avLst/>
          </a:prstGeom>
          <a:noFill/>
        </p:spPr>
        <p:txBody>
          <a:bodyPr wrap="square" rtlCol="0">
            <a:spAutoFit/>
          </a:bodyPr>
          <a:lstStyle/>
          <a:p>
            <a:pPr marL="0" marR="0" algn="ctr">
              <a:lnSpc>
                <a:spcPct val="107000"/>
              </a:lnSpc>
              <a:spcBef>
                <a:spcPts val="0"/>
              </a:spcBef>
              <a:spcAft>
                <a:spcPts val="800"/>
              </a:spcAft>
            </a:pPr>
            <a:r>
              <a:rPr lang="en-US" sz="900" kern="100">
                <a:solidFill>
                  <a:srgbClr val="002060"/>
                </a:solidFill>
                <a:effectLst/>
                <a:latin typeface="+mn-lt"/>
                <a:ea typeface="Calibri" panose="020F0502020204030204" pitchFamily="34" charset="0"/>
                <a:cs typeface="Calibri" panose="020F0502020204030204" pitchFamily="34" charset="0"/>
              </a:rPr>
              <a:t>The training has been </a:t>
            </a:r>
            <a:r>
              <a:rPr lang="en-US" sz="900" kern="100" err="1">
                <a:solidFill>
                  <a:srgbClr val="002060"/>
                </a:solidFill>
                <a:effectLst/>
                <a:latin typeface="+mn-lt"/>
                <a:ea typeface="Calibri" panose="020F0502020204030204" pitchFamily="34" charset="0"/>
                <a:cs typeface="Calibri" panose="020F0502020204030204" pitchFamily="34" charset="0"/>
              </a:rPr>
              <a:t>organised</a:t>
            </a:r>
            <a:r>
              <a:rPr lang="en-US" sz="900" kern="100">
                <a:solidFill>
                  <a:srgbClr val="002060"/>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effectLst/>
              <a:latin typeface="+mn-lt"/>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D7F72DDC-7546-4CAB-49F9-1D0E3DD4B6FE}"/>
              </a:ext>
            </a:extLst>
          </p:cNvPr>
          <p:cNvSpPr>
            <a:spLocks noGrp="1"/>
          </p:cNvSpPr>
          <p:nvPr>
            <p:ph type="title" hasCustomPrompt="1"/>
          </p:nvPr>
        </p:nvSpPr>
        <p:spPr>
          <a:xfrm>
            <a:off x="2720759" y="2200636"/>
            <a:ext cx="3694545" cy="1065369"/>
          </a:xfrm>
        </p:spPr>
        <p:txBody>
          <a:bodyPr/>
          <a:lstStyle>
            <a:lvl1pPr indent="0">
              <a:defRPr sz="3600">
                <a:solidFill>
                  <a:srgbClr val="FFD624"/>
                </a:solidFill>
              </a:defRPr>
            </a:lvl1pPr>
          </a:lstStyle>
          <a:p>
            <a:r>
              <a:rPr lang="en-US"/>
              <a:t>Thank you!</a:t>
            </a:r>
            <a:endParaRPr lang="en-GB"/>
          </a:p>
        </p:txBody>
      </p:sp>
      <p:sp>
        <p:nvSpPr>
          <p:cNvPr id="3" name="Content Placeholder 2">
            <a:extLst>
              <a:ext uri="{FF2B5EF4-FFF2-40B4-BE49-F238E27FC236}">
                <a16:creationId xmlns:a16="http://schemas.microsoft.com/office/drawing/2014/main" id="{1B1966C2-5EE7-7AAB-1D43-CB6C6448B218}"/>
              </a:ext>
            </a:extLst>
          </p:cNvPr>
          <p:cNvSpPr>
            <a:spLocks noGrp="1"/>
          </p:cNvSpPr>
          <p:nvPr>
            <p:ph idx="1" hasCustomPrompt="1"/>
          </p:nvPr>
        </p:nvSpPr>
        <p:spPr>
          <a:xfrm>
            <a:off x="2730743" y="3592000"/>
            <a:ext cx="3694545" cy="2060657"/>
          </a:xfrm>
        </p:spPr>
        <p:txBody>
          <a:bodyPr/>
          <a:lstStyle>
            <a:lvl1pPr indent="0" algn="ctr">
              <a:buNone/>
              <a:defRPr sz="2400" b="1" i="0">
                <a:solidFill>
                  <a:srgbClr val="0F5494"/>
                </a:solidFill>
              </a:defRPr>
            </a:lvl1pPr>
            <a:lvl3pPr marL="228600" indent="-228600" algn="l">
              <a:defRPr sz="3000" b="1">
                <a:solidFill>
                  <a:schemeClr val="bg1"/>
                </a:solidFill>
              </a:defRPr>
            </a:lvl3pPr>
          </a:lstStyle>
          <a:p>
            <a:pPr lvl="0"/>
            <a:r>
              <a:rPr lang="en-US"/>
              <a:t>Name - Email</a:t>
            </a:r>
          </a:p>
          <a:p>
            <a:pPr lvl="0"/>
            <a:endParaRPr lang="en-US"/>
          </a:p>
          <a:p>
            <a:pPr lvl="0"/>
            <a:r>
              <a:rPr lang="en-US"/>
              <a:t> </a:t>
            </a:r>
          </a:p>
        </p:txBody>
      </p:sp>
    </p:spTree>
    <p:extLst>
      <p:ext uri="{BB962C8B-B14F-4D97-AF65-F5344CB8AC3E}">
        <p14:creationId xmlns:p14="http://schemas.microsoft.com/office/powerpoint/2010/main" val="1243330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Volgdia met opsomming">
    <p:spTree>
      <p:nvGrpSpPr>
        <p:cNvPr id="1" name=""/>
        <p:cNvGrpSpPr/>
        <p:nvPr/>
      </p:nvGrpSpPr>
      <p:grpSpPr>
        <a:xfrm>
          <a:off x="0" y="0"/>
          <a:ext cx="0" cy="0"/>
          <a:chOff x="0" y="0"/>
          <a:chExt cx="0" cy="0"/>
        </a:xfrm>
      </p:grpSpPr>
      <p:sp>
        <p:nvSpPr>
          <p:cNvPr id="2" name="Titel 1"/>
          <p:cNvSpPr>
            <a:spLocks noGrp="1"/>
          </p:cNvSpPr>
          <p:nvPr>
            <p:ph type="title"/>
          </p:nvPr>
        </p:nvSpPr>
        <p:spPr>
          <a:xfrm>
            <a:off x="468000" y="1295999"/>
            <a:ext cx="8402400" cy="400110"/>
          </a:xfrm>
        </p:spPr>
        <p:txBody>
          <a:bodyPr/>
          <a:lstStyle>
            <a:lvl1pPr>
              <a:defRPr/>
            </a:lvl1pPr>
          </a:lstStyle>
          <a:p>
            <a:r>
              <a:rPr lang="nl-NL" noProof="0"/>
              <a:t>Klik om de stijl te bewerken</a:t>
            </a:r>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err="1"/>
              <a:t>Klik</a:t>
            </a:r>
            <a:r>
              <a:rPr lang="nl-NL" noProof="0"/>
              <a:t> </a:t>
            </a:r>
            <a:r>
              <a:rPr lang="nl-NL" noProof="0" err="1"/>
              <a:t>om</a:t>
            </a:r>
            <a:r>
              <a:rPr lang="nl-NL" noProof="0"/>
              <a:t> de </a:t>
            </a:r>
            <a:r>
              <a:rPr lang="nl-NL" noProof="0" err="1"/>
              <a:t>modelstijlen</a:t>
            </a:r>
            <a:r>
              <a:rPr lang="nl-NL" noProof="0"/>
              <a:t> </a:t>
            </a:r>
            <a:r>
              <a:rPr lang="nl-NL" noProof="0" err="1"/>
              <a:t>te</a:t>
            </a:r>
            <a:r>
              <a:rPr lang="nl-NL" noProof="0"/>
              <a:t> </a:t>
            </a:r>
            <a:r>
              <a:rPr lang="nl-NL" noProof="0" err="1"/>
              <a:t>bewerken</a:t>
            </a:r>
            <a:endParaRPr lang="nl-NL" noProof="0"/>
          </a:p>
          <a:p>
            <a:pPr lvl="1"/>
            <a:r>
              <a:rPr lang="nl-NL" noProof="0" err="1"/>
              <a:t>Tweede</a:t>
            </a:r>
            <a:r>
              <a:rPr lang="nl-NL" noProof="0"/>
              <a:t> </a:t>
            </a:r>
            <a:r>
              <a:rPr lang="nl-NL" noProof="0" err="1"/>
              <a:t>niveau</a:t>
            </a:r>
            <a:endParaRPr lang="nl-NL" noProof="0"/>
          </a:p>
          <a:p>
            <a:pPr lvl="2"/>
            <a:r>
              <a:rPr lang="nl-NL" noProof="0" err="1"/>
              <a:t>Derde</a:t>
            </a:r>
            <a:r>
              <a:rPr lang="nl-NL" noProof="0"/>
              <a:t> </a:t>
            </a:r>
            <a:r>
              <a:rPr lang="nl-NL" noProof="0" err="1"/>
              <a:t>niveau</a:t>
            </a:r>
            <a:endParaRPr lang="nl-NL" noProof="0"/>
          </a:p>
          <a:p>
            <a:pPr lvl="3"/>
            <a:r>
              <a:rPr lang="nl-NL" noProof="0" err="1"/>
              <a:t>Vierde</a:t>
            </a:r>
            <a:r>
              <a:rPr lang="nl-NL" noProof="0"/>
              <a:t> </a:t>
            </a:r>
            <a:r>
              <a:rPr lang="nl-NL" noProof="0" err="1"/>
              <a:t>niveau</a:t>
            </a:r>
            <a:endParaRPr lang="nl-NL" noProof="0"/>
          </a:p>
          <a:p>
            <a:pPr lvl="4"/>
            <a:r>
              <a:rPr lang="nl-NL" noProof="0" err="1"/>
              <a:t>Vijfde</a:t>
            </a:r>
            <a:r>
              <a:rPr lang="nl-NL" noProof="0"/>
              <a:t> </a:t>
            </a:r>
            <a:r>
              <a:rPr lang="nl-NL" noProof="0" err="1"/>
              <a:t>niveau</a:t>
            </a:r>
            <a:endParaRPr lang="nl-NL" noProof="0"/>
          </a:p>
        </p:txBody>
      </p:sp>
    </p:spTree>
    <p:extLst>
      <p:ext uri="{BB962C8B-B14F-4D97-AF65-F5344CB8AC3E}">
        <p14:creationId xmlns:p14="http://schemas.microsoft.com/office/powerpoint/2010/main" val="8072041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5DC21BE2-9009-4F29-A02F-000F7F067148}"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AB057914-9243-4107-9DD8-CEFDAE47B138}" type="slidenum">
              <a:rPr lang="en-NL" smtClean="0"/>
              <a:t>‹#›</a:t>
            </a:fld>
            <a:endParaRPr lang="en-NL"/>
          </a:p>
        </p:txBody>
      </p:sp>
    </p:spTree>
    <p:extLst>
      <p:ext uri="{BB962C8B-B14F-4D97-AF65-F5344CB8AC3E}">
        <p14:creationId xmlns:p14="http://schemas.microsoft.com/office/powerpoint/2010/main" val="4203888852"/>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767DF003-E6DE-43EC-B949-5A3C2156D25B}"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C4D4B7E6-1EF8-4DEA-9FD8-7A06682515FF}" type="slidenum">
              <a:rPr lang="en-NL" smtClean="0"/>
              <a:t>‹#›</a:t>
            </a:fld>
            <a:endParaRPr lang="en-NL"/>
          </a:p>
        </p:txBody>
      </p:sp>
    </p:spTree>
    <p:extLst>
      <p:ext uri="{BB962C8B-B14F-4D97-AF65-F5344CB8AC3E}">
        <p14:creationId xmlns:p14="http://schemas.microsoft.com/office/powerpoint/2010/main" val="16022495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redflags.integritywatch.eu/" TargetMode="External"/><Relationship Id="rId3" Type="http://schemas.openxmlformats.org/officeDocument/2006/relationships/hyperlink" Target="https://ec.europa.eu/regional_policy/policy/how/improving-investment/integrity-pacts_en" TargetMode="External"/><Relationship Id="rId7" Type="http://schemas.openxmlformats.org/officeDocument/2006/relationships/hyperlink" Target="https://images.transparencycdn.org/images/Tender-Defender-game-materials-EN.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ec.europa.eu/regional_policy/sources/policy/how/improving-investment/integrity-pacts/guide_decision_makers_en.pdf" TargetMode="External"/><Relationship Id="rId11" Type="http://schemas.openxmlformats.org/officeDocument/2006/relationships/image" Target="../media/image9.jpeg"/><Relationship Id="rId5" Type="http://schemas.openxmlformats.org/officeDocument/2006/relationships/hyperlink" Target="https://www.transparency.org/en/publications/monitoring-public-contracting-in-the-eu" TargetMode="External"/><Relationship Id="rId10" Type="http://schemas.openxmlformats.org/officeDocument/2006/relationships/image" Target="../media/image8.png"/><Relationship Id="rId4" Type="http://schemas.openxmlformats.org/officeDocument/2006/relationships/hyperlink" Target="https://www.transparency.org/en/publications/integrity-pacts-european-union-guidebook"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A3A8-BA6A-A053-DD65-F6D43164F215}"/>
              </a:ext>
            </a:extLst>
          </p:cNvPr>
          <p:cNvSpPr>
            <a:spLocks noGrp="1"/>
          </p:cNvSpPr>
          <p:nvPr>
            <p:ph type="title"/>
          </p:nvPr>
        </p:nvSpPr>
        <p:spPr>
          <a:xfrm>
            <a:off x="423334" y="2487520"/>
            <a:ext cx="7715658" cy="2088232"/>
          </a:xfrm>
        </p:spPr>
        <p:txBody>
          <a:bodyPr/>
          <a:lstStyle/>
          <a:p>
            <a:pPr algn="ctr"/>
            <a:r>
              <a:rPr lang="en-GB" sz="4400" dirty="0"/>
              <a:t>Integrity Pacts: more transparency in Public Procurement within EU Cohesion </a:t>
            </a:r>
            <a:endParaRPr lang="en-NL" sz="4400" dirty="0"/>
          </a:p>
        </p:txBody>
      </p:sp>
    </p:spTree>
    <p:extLst>
      <p:ext uri="{BB962C8B-B14F-4D97-AF65-F5344CB8AC3E}">
        <p14:creationId xmlns:p14="http://schemas.microsoft.com/office/powerpoint/2010/main" val="2667303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D08-18C7-9E0F-D435-5E43722E7D7A}"/>
              </a:ext>
            </a:extLst>
          </p:cNvPr>
          <p:cNvSpPr>
            <a:spLocks noGrp="1"/>
          </p:cNvSpPr>
          <p:nvPr>
            <p:ph type="title"/>
          </p:nvPr>
        </p:nvSpPr>
        <p:spPr/>
        <p:txBody>
          <a:bodyPr/>
          <a:lstStyle/>
          <a:p>
            <a:pPr algn="ctr"/>
            <a:r>
              <a:rPr lang="en-GB"/>
              <a:t>Monitoring the full project cycle</a:t>
            </a:r>
          </a:p>
        </p:txBody>
      </p:sp>
      <p:graphicFrame>
        <p:nvGraphicFramePr>
          <p:cNvPr id="6" name="Content Placeholder 5">
            <a:extLst>
              <a:ext uri="{FF2B5EF4-FFF2-40B4-BE49-F238E27FC236}">
                <a16:creationId xmlns:a16="http://schemas.microsoft.com/office/drawing/2014/main" id="{361E6E8C-991D-793B-3DB9-E81EE70870B3}"/>
              </a:ext>
            </a:extLst>
          </p:cNvPr>
          <p:cNvGraphicFramePr>
            <a:graphicFrameLocks noGrp="1"/>
          </p:cNvGraphicFramePr>
          <p:nvPr>
            <p:ph idx="1"/>
            <p:extLst>
              <p:ext uri="{D42A27DB-BD31-4B8C-83A1-F6EECF244321}">
                <p14:modId xmlns:p14="http://schemas.microsoft.com/office/powerpoint/2010/main" val="707016923"/>
              </p:ext>
            </p:extLst>
          </p:nvPr>
        </p:nvGraphicFramePr>
        <p:xfrm>
          <a:off x="457200" y="2311745"/>
          <a:ext cx="8229600" cy="207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D5F4AAF6-317F-7631-481E-C7C2B8F191FB}"/>
              </a:ext>
            </a:extLst>
          </p:cNvPr>
          <p:cNvPicPr>
            <a:picLocks noChangeAspect="1"/>
          </p:cNvPicPr>
          <p:nvPr/>
        </p:nvPicPr>
        <p:blipFill>
          <a:blip r:embed="rId8"/>
          <a:stretch>
            <a:fillRect/>
          </a:stretch>
        </p:blipFill>
        <p:spPr>
          <a:xfrm>
            <a:off x="347997" y="4142032"/>
            <a:ext cx="8338803" cy="1624451"/>
          </a:xfrm>
          <a:prstGeom prst="rect">
            <a:avLst/>
          </a:prstGeom>
        </p:spPr>
      </p:pic>
    </p:spTree>
    <p:extLst>
      <p:ext uri="{BB962C8B-B14F-4D97-AF65-F5344CB8AC3E}">
        <p14:creationId xmlns:p14="http://schemas.microsoft.com/office/powerpoint/2010/main" val="306890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D56B-45E6-6F92-07A3-BE4C955AB2EF}"/>
              </a:ext>
            </a:extLst>
          </p:cNvPr>
          <p:cNvSpPr>
            <a:spLocks noGrp="1"/>
          </p:cNvSpPr>
          <p:nvPr>
            <p:ph type="title"/>
          </p:nvPr>
        </p:nvSpPr>
        <p:spPr/>
        <p:txBody>
          <a:bodyPr/>
          <a:lstStyle/>
          <a:p>
            <a:pPr algn="ctr"/>
            <a:r>
              <a:rPr lang="en-GB"/>
              <a:t>Selection of a suitable </a:t>
            </a:r>
            <a:br>
              <a:rPr lang="en-GB"/>
            </a:br>
            <a:r>
              <a:rPr lang="en-GB"/>
              <a:t>project to be monitored </a:t>
            </a:r>
          </a:p>
        </p:txBody>
      </p:sp>
      <p:graphicFrame>
        <p:nvGraphicFramePr>
          <p:cNvPr id="4" name="Content Placeholder 3">
            <a:extLst>
              <a:ext uri="{FF2B5EF4-FFF2-40B4-BE49-F238E27FC236}">
                <a16:creationId xmlns:a16="http://schemas.microsoft.com/office/drawing/2014/main" id="{202D77AB-4278-53C8-A801-BB23E37FCC87}"/>
              </a:ext>
            </a:extLst>
          </p:cNvPr>
          <p:cNvGraphicFramePr>
            <a:graphicFrameLocks noGrp="1"/>
          </p:cNvGraphicFramePr>
          <p:nvPr>
            <p:ph idx="1"/>
            <p:extLst>
              <p:ext uri="{D42A27DB-BD31-4B8C-83A1-F6EECF244321}">
                <p14:modId xmlns:p14="http://schemas.microsoft.com/office/powerpoint/2010/main" val="735911464"/>
              </p:ext>
            </p:extLst>
          </p:nvPr>
        </p:nvGraphicFramePr>
        <p:xfrm>
          <a:off x="457200" y="256490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00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4FDB-3E3D-6E45-96AF-31C3B8CDF9D5}"/>
              </a:ext>
            </a:extLst>
          </p:cNvPr>
          <p:cNvSpPr>
            <a:spLocks noGrp="1"/>
          </p:cNvSpPr>
          <p:nvPr>
            <p:ph type="title"/>
          </p:nvPr>
        </p:nvSpPr>
        <p:spPr>
          <a:xfrm>
            <a:off x="457200" y="1360334"/>
            <a:ext cx="8229600" cy="936625"/>
          </a:xfrm>
        </p:spPr>
        <p:txBody>
          <a:bodyPr/>
          <a:lstStyle/>
          <a:p>
            <a:pPr algn="ctr"/>
            <a:r>
              <a:rPr lang="en-GB"/>
              <a:t>Selection criteria </a:t>
            </a:r>
            <a:br>
              <a:rPr lang="en-GB"/>
            </a:br>
            <a:r>
              <a:rPr lang="en-GB"/>
              <a:t>for a proper monitor </a:t>
            </a:r>
          </a:p>
        </p:txBody>
      </p:sp>
      <p:graphicFrame>
        <p:nvGraphicFramePr>
          <p:cNvPr id="4" name="Content Placeholder 3">
            <a:extLst>
              <a:ext uri="{FF2B5EF4-FFF2-40B4-BE49-F238E27FC236}">
                <a16:creationId xmlns:a16="http://schemas.microsoft.com/office/drawing/2014/main" id="{FF4125DE-84CD-C226-9167-ED8241F7191B}"/>
              </a:ext>
            </a:extLst>
          </p:cNvPr>
          <p:cNvGraphicFramePr>
            <a:graphicFrameLocks noGrp="1"/>
          </p:cNvGraphicFramePr>
          <p:nvPr>
            <p:ph idx="1"/>
            <p:extLst>
              <p:ext uri="{D42A27DB-BD31-4B8C-83A1-F6EECF244321}">
                <p14:modId xmlns:p14="http://schemas.microsoft.com/office/powerpoint/2010/main" val="2931134588"/>
              </p:ext>
            </p:extLst>
          </p:nvPr>
        </p:nvGraphicFramePr>
        <p:xfrm>
          <a:off x="457200" y="2418255"/>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803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36B8B-ED53-37D1-5476-607E05CBD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6E138-1B26-A929-8BA9-CFCDBB0624E7}"/>
              </a:ext>
            </a:extLst>
          </p:cNvPr>
          <p:cNvSpPr>
            <a:spLocks noGrp="1"/>
          </p:cNvSpPr>
          <p:nvPr>
            <p:ph type="title"/>
          </p:nvPr>
        </p:nvSpPr>
        <p:spPr>
          <a:xfrm>
            <a:off x="457200" y="1375122"/>
            <a:ext cx="8229600" cy="936625"/>
          </a:xfrm>
        </p:spPr>
        <p:txBody>
          <a:bodyPr/>
          <a:lstStyle/>
          <a:p>
            <a:pPr algn="ctr"/>
            <a:r>
              <a:rPr lang="en-GB" dirty="0"/>
              <a:t>You need the right profiles in </a:t>
            </a:r>
            <a:br>
              <a:rPr lang="en-GB" dirty="0"/>
            </a:br>
            <a:r>
              <a:rPr lang="en-GB" dirty="0"/>
              <a:t>your monitoring team </a:t>
            </a:r>
            <a:endParaRPr lang="en-NL" dirty="0"/>
          </a:p>
        </p:txBody>
      </p:sp>
      <p:graphicFrame>
        <p:nvGraphicFramePr>
          <p:cNvPr id="13" name="Content Placeholder 12">
            <a:extLst>
              <a:ext uri="{FF2B5EF4-FFF2-40B4-BE49-F238E27FC236}">
                <a16:creationId xmlns:a16="http://schemas.microsoft.com/office/drawing/2014/main" id="{E0069D99-8077-F347-889F-F285D1ED6E67}"/>
              </a:ext>
            </a:extLst>
          </p:cNvPr>
          <p:cNvGraphicFramePr>
            <a:graphicFrameLocks noGrp="1"/>
          </p:cNvGraphicFramePr>
          <p:nvPr>
            <p:ph idx="1"/>
            <p:extLst>
              <p:ext uri="{D42A27DB-BD31-4B8C-83A1-F6EECF244321}">
                <p14:modId xmlns:p14="http://schemas.microsoft.com/office/powerpoint/2010/main" val="3407195095"/>
              </p:ext>
            </p:extLst>
          </p:nvPr>
        </p:nvGraphicFramePr>
        <p:xfrm>
          <a:off x="457200" y="2342227"/>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1750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0D77-FAFF-2D71-ECE7-EC498C999693}"/>
              </a:ext>
            </a:extLst>
          </p:cNvPr>
          <p:cNvSpPr>
            <a:spLocks noGrp="1"/>
          </p:cNvSpPr>
          <p:nvPr>
            <p:ph type="title"/>
          </p:nvPr>
        </p:nvSpPr>
        <p:spPr>
          <a:xfrm>
            <a:off x="457200" y="1375122"/>
            <a:ext cx="8229600" cy="936625"/>
          </a:xfrm>
        </p:spPr>
        <p:txBody>
          <a:bodyPr/>
          <a:lstStyle/>
          <a:p>
            <a:pPr algn="ctr"/>
            <a:r>
              <a:rPr lang="en-GB" dirty="0"/>
              <a:t>Where do you find the resources?  </a:t>
            </a:r>
            <a:endParaRPr lang="en-NL" dirty="0"/>
          </a:p>
        </p:txBody>
      </p:sp>
      <p:graphicFrame>
        <p:nvGraphicFramePr>
          <p:cNvPr id="13" name="Content Placeholder 12">
            <a:extLst>
              <a:ext uri="{FF2B5EF4-FFF2-40B4-BE49-F238E27FC236}">
                <a16:creationId xmlns:a16="http://schemas.microsoft.com/office/drawing/2014/main" id="{DD718E53-87D7-BA82-2DE5-6F473363A7D7}"/>
              </a:ext>
            </a:extLst>
          </p:cNvPr>
          <p:cNvGraphicFramePr>
            <a:graphicFrameLocks noGrp="1"/>
          </p:cNvGraphicFramePr>
          <p:nvPr>
            <p:ph idx="1"/>
            <p:extLst>
              <p:ext uri="{D42A27DB-BD31-4B8C-83A1-F6EECF244321}">
                <p14:modId xmlns:p14="http://schemas.microsoft.com/office/powerpoint/2010/main" val="1225580582"/>
              </p:ext>
            </p:extLst>
          </p:nvPr>
        </p:nvGraphicFramePr>
        <p:xfrm>
          <a:off x="168167" y="2311746"/>
          <a:ext cx="8702564" cy="415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65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89F9-858B-B232-28E1-9C4C38F6E8D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F2DF44B-2E47-FCDA-4454-075731F389DF}"/>
              </a:ext>
            </a:extLst>
          </p:cNvPr>
          <p:cNvGraphicFramePr>
            <a:graphicFrameLocks noGrp="1"/>
          </p:cNvGraphicFramePr>
          <p:nvPr>
            <p:ph idx="1"/>
            <p:extLst>
              <p:ext uri="{D42A27DB-BD31-4B8C-83A1-F6EECF244321}">
                <p14:modId xmlns:p14="http://schemas.microsoft.com/office/powerpoint/2010/main" val="2750055765"/>
              </p:ext>
            </p:extLst>
          </p:nvPr>
        </p:nvGraphicFramePr>
        <p:xfrm>
          <a:off x="533400" y="233124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BCE881A3-CC08-D1D5-B6B5-B2E1D31D7012}"/>
              </a:ext>
            </a:extLst>
          </p:cNvPr>
          <p:cNvSpPr>
            <a:spLocks noGrp="1"/>
          </p:cNvSpPr>
          <p:nvPr>
            <p:ph type="title"/>
          </p:nvPr>
        </p:nvSpPr>
        <p:spPr>
          <a:xfrm>
            <a:off x="-293914" y="1394618"/>
            <a:ext cx="9437914" cy="936625"/>
          </a:xfrm>
        </p:spPr>
        <p:txBody>
          <a:bodyPr/>
          <a:lstStyle/>
          <a:p>
            <a:pPr algn="ctr"/>
            <a:r>
              <a:rPr lang="en-GB"/>
              <a:t>Critical aspects</a:t>
            </a:r>
            <a:endParaRPr lang="en-NL"/>
          </a:p>
        </p:txBody>
      </p:sp>
    </p:spTree>
    <p:extLst>
      <p:ext uri="{BB962C8B-B14F-4D97-AF65-F5344CB8AC3E}">
        <p14:creationId xmlns:p14="http://schemas.microsoft.com/office/powerpoint/2010/main" val="106276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0EC2D-8FD6-B0CF-8F6C-0DDD64CACAEF}"/>
              </a:ext>
            </a:extLst>
          </p:cNvPr>
          <p:cNvSpPr>
            <a:spLocks noGrp="1"/>
          </p:cNvSpPr>
          <p:nvPr>
            <p:ph type="title"/>
          </p:nvPr>
        </p:nvSpPr>
        <p:spPr>
          <a:xfrm>
            <a:off x="914400" y="1107702"/>
            <a:ext cx="8229600" cy="936625"/>
          </a:xfrm>
        </p:spPr>
        <p:txBody>
          <a:bodyPr/>
          <a:lstStyle/>
          <a:p>
            <a:r>
              <a:rPr lang="en-GB"/>
              <a:t>Reference links and tools</a:t>
            </a:r>
            <a:endParaRPr lang="en-NL"/>
          </a:p>
        </p:txBody>
      </p:sp>
      <p:sp>
        <p:nvSpPr>
          <p:cNvPr id="3" name="Content Placeholder 2">
            <a:extLst>
              <a:ext uri="{FF2B5EF4-FFF2-40B4-BE49-F238E27FC236}">
                <a16:creationId xmlns:a16="http://schemas.microsoft.com/office/drawing/2014/main" id="{31AC1DC3-EE4B-EB73-5D8A-FE5FCDDACEE1}"/>
              </a:ext>
            </a:extLst>
          </p:cNvPr>
          <p:cNvSpPr>
            <a:spLocks noGrp="1"/>
          </p:cNvSpPr>
          <p:nvPr>
            <p:ph idx="1"/>
          </p:nvPr>
        </p:nvSpPr>
        <p:spPr>
          <a:xfrm>
            <a:off x="202914" y="2173417"/>
            <a:ext cx="7579434" cy="3633788"/>
          </a:xfrm>
        </p:spPr>
        <p:txBody>
          <a:bodyPr/>
          <a:lstStyle/>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Integrity Pacts: </a:t>
            </a:r>
            <a:r>
              <a:rPr lang="en-GB" sz="1400" dirty="0">
                <a:solidFill>
                  <a:srgbClr val="0F5494"/>
                </a:solidFill>
                <a:latin typeface="Verdana"/>
                <a:ea typeface="Calibri" panose="020F0502020204030204" pitchFamily="34" charset="0"/>
                <a:cs typeface="Arial" panose="020B0604020202020204" pitchFamily="34" charset="0"/>
                <a:hlinkClick r:id="rId3"/>
              </a:rPr>
              <a:t>https://ec.europa.eu/regional_policy/policy/how/improving-investment/integrity-pacts_en</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Integrity Pacts in the EU: suitability, set up and Implementation </a:t>
            </a:r>
            <a:r>
              <a:rPr lang="en-GB" sz="1400" dirty="0">
                <a:solidFill>
                  <a:srgbClr val="0F5494"/>
                </a:solidFill>
                <a:latin typeface="Verdana"/>
                <a:ea typeface="Calibri" panose="020F0502020204030204" pitchFamily="34" charset="0"/>
                <a:cs typeface="Arial" panose="020B0604020202020204" pitchFamily="34" charset="0"/>
                <a:hlinkClick r:id="rId4"/>
              </a:rPr>
              <a:t>https://www.transparency.org/en/publications/integrity-pacts-european-union-guidebook</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Monitoring Public Contracting: Experience from 18 Integrity Pacts in the EU </a:t>
            </a:r>
            <a:r>
              <a:rPr lang="en-GB" sz="1400" dirty="0">
                <a:solidFill>
                  <a:srgbClr val="0F5494"/>
                </a:solidFill>
                <a:latin typeface="Verdana"/>
                <a:ea typeface="Calibri" panose="020F0502020204030204" pitchFamily="34" charset="0"/>
                <a:cs typeface="Arial" panose="020B0604020202020204" pitchFamily="34" charset="0"/>
                <a:hlinkClick r:id="rId5"/>
              </a:rPr>
              <a:t>https://www.transparency.org/en/publications/monitoring-public-contracting-in-the-eu</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Safeguarding EU-funded Investments with Integrity Pacts: A decision-maker’s guide to collaborative public contracting monitoring </a:t>
            </a:r>
            <a:r>
              <a:rPr lang="en-GB" sz="1400" dirty="0">
                <a:solidFill>
                  <a:srgbClr val="0F5494"/>
                </a:solidFill>
                <a:latin typeface="Verdana"/>
                <a:ea typeface="Calibri" panose="020F0502020204030204" pitchFamily="34" charset="0"/>
                <a:cs typeface="Arial" panose="020B0604020202020204" pitchFamily="34" charset="0"/>
                <a:hlinkClick r:id="rId6"/>
              </a:rPr>
              <a:t>https://ec.europa.eu/regional_policy/sources/policy/how/improving-investment/integrity-pacts/guide_decision_makers_en.pdf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Tender Defender: cards on the table! </a:t>
            </a:r>
            <a:r>
              <a:rPr lang="en-GB" sz="1400" dirty="0">
                <a:solidFill>
                  <a:srgbClr val="0F5494"/>
                </a:solidFill>
                <a:latin typeface="Verdana"/>
                <a:ea typeface="Calibri" panose="020F0502020204030204" pitchFamily="34" charset="0"/>
                <a:cs typeface="Arial" panose="020B0604020202020204" pitchFamily="34" charset="0"/>
                <a:hlinkClick r:id="rId7"/>
              </a:rPr>
              <a:t>https://images.transparencycdn.org/images/Tender-Defender-game-materials-EN.pdf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Integrity Watch Red Flags detection tool </a:t>
            </a:r>
            <a:r>
              <a:rPr lang="en-GB" sz="1400" dirty="0">
                <a:solidFill>
                  <a:srgbClr val="0F5494"/>
                </a:solidFill>
                <a:latin typeface="Verdana"/>
                <a:ea typeface="Calibri" panose="020F0502020204030204" pitchFamily="34" charset="0"/>
                <a:cs typeface="Arial" panose="020B0604020202020204" pitchFamily="34" charset="0"/>
                <a:hlinkClick r:id="rId8"/>
              </a:rPr>
              <a:t>https://redflags.integritywatch.eu/</a:t>
            </a:r>
            <a:r>
              <a:rPr lang="en-GB" sz="1400" dirty="0">
                <a:solidFill>
                  <a:srgbClr val="0F5494"/>
                </a:solidFill>
                <a:latin typeface="Verdana"/>
                <a:ea typeface="Calibri" panose="020F0502020204030204" pitchFamily="34" charset="0"/>
                <a:cs typeface="Arial" panose="020B0604020202020204" pitchFamily="34" charset="0"/>
              </a:rPr>
              <a:t> </a:t>
            </a:r>
            <a:endParaRPr lang="en-GB" sz="1400" b="1" dirty="0">
              <a:solidFill>
                <a:srgbClr val="0F5494"/>
              </a:solidFill>
              <a:latin typeface="Verdana"/>
              <a:ea typeface="Calibri" panose="020F0502020204030204" pitchFamily="34" charset="0"/>
              <a:cs typeface="Arial" panose="020B0604020202020204" pitchFamily="34" charset="0"/>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endParaRPr kumimoji="0" lang="en-GB" sz="1400" b="0" i="0" u="none" strike="noStrike" kern="0" cap="none" spc="0" normalizeH="0" baseline="0" noProof="0" dirty="0">
              <a:ln>
                <a:noFill/>
              </a:ln>
              <a:solidFill>
                <a:srgbClr val="0F5494"/>
              </a:solidFill>
              <a:effectLst/>
              <a:uLnTx/>
              <a:uFillTx/>
              <a:latin typeface="Verdana"/>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15E7B14-186C-B3FD-688B-81541E7A34C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2313" y="1228397"/>
            <a:ext cx="632727" cy="695237"/>
          </a:xfrm>
          <a:prstGeom prst="rect">
            <a:avLst/>
          </a:prstGeom>
        </p:spPr>
      </p:pic>
      <p:pic>
        <p:nvPicPr>
          <p:cNvPr id="6" name="Picture 5">
            <a:extLst>
              <a:ext uri="{FF2B5EF4-FFF2-40B4-BE49-F238E27FC236}">
                <a16:creationId xmlns:a16="http://schemas.microsoft.com/office/drawing/2014/main" id="{2E8C3B3D-2B9F-AF5B-6CC3-0F516CA944AA}"/>
              </a:ext>
            </a:extLst>
          </p:cNvPr>
          <p:cNvPicPr>
            <a:picLocks noChangeAspect="1"/>
          </p:cNvPicPr>
          <p:nvPr/>
        </p:nvPicPr>
        <p:blipFill>
          <a:blip r:embed="rId10"/>
          <a:stretch>
            <a:fillRect/>
          </a:stretch>
        </p:blipFill>
        <p:spPr>
          <a:xfrm>
            <a:off x="7710050" y="1913717"/>
            <a:ext cx="1212408" cy="1709469"/>
          </a:xfrm>
          <a:prstGeom prst="rect">
            <a:avLst/>
          </a:prstGeom>
        </p:spPr>
      </p:pic>
      <p:pic>
        <p:nvPicPr>
          <p:cNvPr id="1026" name="Picture 2" descr="Global Corruption Report 2005: Corruption in… - Transparency.org">
            <a:extLst>
              <a:ext uri="{FF2B5EF4-FFF2-40B4-BE49-F238E27FC236}">
                <a16:creationId xmlns:a16="http://schemas.microsoft.com/office/drawing/2014/main" id="{B5F59CEB-5900-45FE-7AC5-E4E24F17A64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258" r="1949" b="1761"/>
          <a:stretch/>
        </p:blipFill>
        <p:spPr bwMode="auto">
          <a:xfrm>
            <a:off x="7760422" y="3990311"/>
            <a:ext cx="1231036" cy="170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74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D80F4E-5722-1AC0-7A3D-66AF3EA4BB29}"/>
              </a:ext>
            </a:extLst>
          </p:cNvPr>
          <p:cNvSpPr>
            <a:spLocks noGrp="1"/>
          </p:cNvSpPr>
          <p:nvPr>
            <p:ph idx="1"/>
          </p:nvPr>
        </p:nvSpPr>
        <p:spPr>
          <a:xfrm>
            <a:off x="457200" y="2092179"/>
            <a:ext cx="8229600" cy="3633788"/>
          </a:xfrm>
        </p:spPr>
        <p:txBody>
          <a:bodyPr/>
          <a:lstStyle/>
          <a:p>
            <a:pPr marL="0" indent="0" algn="ctr">
              <a:buNone/>
            </a:pPr>
            <a:r>
              <a:rPr lang="en-GB">
                <a:solidFill>
                  <a:srgbClr val="0F5494"/>
                </a:solidFill>
              </a:rPr>
              <a:t>This presentation is part of the training materials prepared by EIPA-CPVA within the FWC 2023CE160BAT004 financed by DG REGIO and only reflects the views of the authors. It is part of the “Ambassador Package” provided to the trainees as a follow-up to the training to support further awareness raising and dissemination on the topic.</a:t>
            </a:r>
            <a:endParaRPr lang="en-NL">
              <a:solidFill>
                <a:srgbClr val="0F5494"/>
              </a:solidFill>
            </a:endParaRPr>
          </a:p>
        </p:txBody>
      </p:sp>
    </p:spTree>
    <p:extLst>
      <p:ext uri="{BB962C8B-B14F-4D97-AF65-F5344CB8AC3E}">
        <p14:creationId xmlns:p14="http://schemas.microsoft.com/office/powerpoint/2010/main" val="148825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EDFEA0-44F5-B272-EFDB-FCA5CCF855D7}"/>
              </a:ext>
            </a:extLst>
          </p:cNvPr>
          <p:cNvSpPr>
            <a:spLocks noGrp="1"/>
          </p:cNvSpPr>
          <p:nvPr>
            <p:ph idx="1"/>
          </p:nvPr>
        </p:nvSpPr>
        <p:spPr>
          <a:xfrm>
            <a:off x="155502" y="2263385"/>
            <a:ext cx="8832995" cy="3633788"/>
          </a:xfrm>
        </p:spPr>
        <p:txBody>
          <a:bodyPr/>
          <a:lstStyle/>
          <a:p>
            <a:pPr marL="0" indent="0">
              <a:buNone/>
            </a:pPr>
            <a:r>
              <a:rPr lang="en-GB" sz="3000" b="1">
                <a:solidFill>
                  <a:srgbClr val="0F5494"/>
                </a:solidFill>
                <a:latin typeface="Verdana"/>
                <a:ea typeface="+mj-ea"/>
                <a:cs typeface="+mj-cs"/>
              </a:rPr>
              <a:t>  </a:t>
            </a:r>
            <a:r>
              <a:rPr kumimoji="0" lang="en-GB" sz="3000" b="1" i="0" strike="noStrike" kern="0" cap="none" spc="0" normalizeH="0" baseline="0" noProof="0">
                <a:ln>
                  <a:noFill/>
                </a:ln>
                <a:solidFill>
                  <a:srgbClr val="0F5494"/>
                </a:solidFill>
                <a:effectLst/>
                <a:uLnTx/>
                <a:uFillTx/>
                <a:latin typeface="Verdana"/>
                <a:ea typeface="+mj-ea"/>
                <a:cs typeface="+mj-cs"/>
              </a:rPr>
              <a:t>Content</a:t>
            </a:r>
            <a:endParaRPr lang="en-GB"/>
          </a:p>
          <a:p>
            <a:endParaRPr lang="en-GB"/>
          </a:p>
          <a:p>
            <a:pPr marL="857250" lvl="1" indent="-457200">
              <a:buFont typeface="+mj-lt"/>
              <a:buAutoNum type="arabicPeriod"/>
            </a:pPr>
            <a:r>
              <a:rPr lang="en-GB">
                <a:solidFill>
                  <a:srgbClr val="0F5494"/>
                </a:solidFill>
              </a:rPr>
              <a:t>Integrity Pact Framework</a:t>
            </a:r>
          </a:p>
          <a:p>
            <a:pPr marL="857250" lvl="1" indent="-457200">
              <a:buFont typeface="+mj-lt"/>
              <a:buAutoNum type="arabicPeriod"/>
            </a:pPr>
            <a:endParaRPr lang="en-GB">
              <a:solidFill>
                <a:srgbClr val="0F5494"/>
              </a:solidFill>
            </a:endParaRPr>
          </a:p>
          <a:p>
            <a:pPr marL="857250" lvl="1" indent="-457200">
              <a:buFont typeface="+mj-lt"/>
              <a:buAutoNum type="arabicPeriod"/>
            </a:pPr>
            <a:r>
              <a:rPr lang="en-GB">
                <a:solidFill>
                  <a:srgbClr val="0F5494"/>
                </a:solidFill>
              </a:rPr>
              <a:t>Integrity Pact Key Operational Steps</a:t>
            </a:r>
          </a:p>
        </p:txBody>
      </p:sp>
    </p:spTree>
    <p:extLst>
      <p:ext uri="{BB962C8B-B14F-4D97-AF65-F5344CB8AC3E}">
        <p14:creationId xmlns:p14="http://schemas.microsoft.com/office/powerpoint/2010/main" val="425023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2BC7F0C2-6D4B-B7E8-2127-2D8DA6AACCD2}"/>
              </a:ext>
            </a:extLst>
          </p:cNvPr>
          <p:cNvSpPr txBox="1">
            <a:spLocks/>
          </p:cNvSpPr>
          <p:nvPr/>
        </p:nvSpPr>
        <p:spPr>
          <a:xfrm>
            <a:off x="323751" y="2522284"/>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lang="en-GB" kern="0">
                <a:solidFill>
                  <a:srgbClr val="0F5494"/>
                </a:solidFill>
              </a:rPr>
              <a:t>Integrity Pact Fr</a:t>
            </a:r>
            <a:r>
              <a:rPr kumimoji="0" lang="en-GB" sz="7600" b="1" i="0" u="none" strike="noStrike" kern="0" cap="none" spc="0" normalizeH="0" baseline="0" noProof="0" err="1">
                <a:ln>
                  <a:noFill/>
                </a:ln>
                <a:solidFill>
                  <a:srgbClr val="0F5494"/>
                </a:solidFill>
                <a:effectLst/>
                <a:uLnTx/>
                <a:uFillTx/>
                <a:latin typeface="Calibri" panose="020F0502020204030204" pitchFamily="34" charset="0"/>
                <a:ea typeface="+mj-ea"/>
                <a:cs typeface="+mj-cs"/>
              </a:rPr>
              <a:t>amework</a:t>
            </a: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507679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736B-4701-1B4C-7DA9-30E71BF59C3C}"/>
              </a:ext>
            </a:extLst>
          </p:cNvPr>
          <p:cNvSpPr>
            <a:spLocks noGrp="1"/>
          </p:cNvSpPr>
          <p:nvPr>
            <p:ph type="title"/>
          </p:nvPr>
        </p:nvSpPr>
        <p:spPr>
          <a:xfrm>
            <a:off x="457200" y="1158393"/>
            <a:ext cx="8229600" cy="936625"/>
          </a:xfrm>
        </p:spPr>
        <p:txBody>
          <a:bodyPr/>
          <a:lstStyle/>
          <a:p>
            <a:pPr algn="ctr"/>
            <a:r>
              <a:rPr lang="en-GB"/>
              <a:t>What are we trying to achieve?</a:t>
            </a:r>
            <a:endParaRPr lang="en-NL"/>
          </a:p>
        </p:txBody>
      </p:sp>
      <p:sp>
        <p:nvSpPr>
          <p:cNvPr id="6" name="Content Placeholder 5">
            <a:extLst>
              <a:ext uri="{FF2B5EF4-FFF2-40B4-BE49-F238E27FC236}">
                <a16:creationId xmlns:a16="http://schemas.microsoft.com/office/drawing/2014/main" id="{6244E2A3-E964-A345-09D6-2FD02766A041}"/>
              </a:ext>
            </a:extLst>
          </p:cNvPr>
          <p:cNvSpPr>
            <a:spLocks noGrp="1"/>
          </p:cNvSpPr>
          <p:nvPr>
            <p:ph idx="1"/>
          </p:nvPr>
        </p:nvSpPr>
        <p:spPr>
          <a:xfrm>
            <a:off x="162045" y="5093530"/>
            <a:ext cx="8819909" cy="936625"/>
          </a:xfrm>
        </p:spPr>
        <p:txBody>
          <a:bodyPr/>
          <a:lstStyle/>
          <a:p>
            <a:pPr marL="0" indent="0" algn="ctr">
              <a:buNone/>
            </a:pPr>
            <a:r>
              <a:rPr lang="en-GB" sz="1800"/>
              <a:t>An </a:t>
            </a:r>
            <a:r>
              <a:rPr lang="en-GB" sz="1800" b="1"/>
              <a:t>Integrity Pact </a:t>
            </a:r>
            <a:r>
              <a:rPr lang="en-GB" sz="1800"/>
              <a:t>brings together stakeholders </a:t>
            </a:r>
          </a:p>
          <a:p>
            <a:pPr marL="0" indent="0" algn="ctr">
              <a:buNone/>
            </a:pPr>
            <a:r>
              <a:rPr lang="en-GB" sz="1800"/>
              <a:t>to </a:t>
            </a:r>
            <a:r>
              <a:rPr lang="en-GB" sz="1800" b="1"/>
              <a:t>prevent corruption in public procurement, boost clean contracting </a:t>
            </a:r>
            <a:r>
              <a:rPr lang="en-GB" sz="1800"/>
              <a:t>and to foster </a:t>
            </a:r>
            <a:r>
              <a:rPr lang="en-GB" sz="1800" b="1"/>
              <a:t>good governance</a:t>
            </a:r>
          </a:p>
        </p:txBody>
      </p:sp>
      <p:graphicFrame>
        <p:nvGraphicFramePr>
          <p:cNvPr id="7" name="Content Placeholder 3">
            <a:extLst>
              <a:ext uri="{FF2B5EF4-FFF2-40B4-BE49-F238E27FC236}">
                <a16:creationId xmlns:a16="http://schemas.microsoft.com/office/drawing/2014/main" id="{B942938C-42A9-EEBE-4CC4-FC0FDCA9388F}"/>
              </a:ext>
            </a:extLst>
          </p:cNvPr>
          <p:cNvGraphicFramePr>
            <a:graphicFrameLocks/>
          </p:cNvGraphicFramePr>
          <p:nvPr>
            <p:extLst>
              <p:ext uri="{D42A27DB-BD31-4B8C-83A1-F6EECF244321}">
                <p14:modId xmlns:p14="http://schemas.microsoft.com/office/powerpoint/2010/main" val="1255732046"/>
              </p:ext>
            </p:extLst>
          </p:nvPr>
        </p:nvGraphicFramePr>
        <p:xfrm>
          <a:off x="1661434" y="2075486"/>
          <a:ext cx="5821132" cy="3148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6006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0BA52-58CC-926F-C4F7-AE4580B82F57}"/>
              </a:ext>
            </a:extLst>
          </p:cNvPr>
          <p:cNvSpPr>
            <a:spLocks noGrp="1"/>
          </p:cNvSpPr>
          <p:nvPr>
            <p:ph type="title"/>
          </p:nvPr>
        </p:nvSpPr>
        <p:spPr>
          <a:xfrm>
            <a:off x="457200" y="1502929"/>
            <a:ext cx="8229600" cy="936625"/>
          </a:xfrm>
        </p:spPr>
        <p:txBody>
          <a:bodyPr/>
          <a:lstStyle/>
          <a:p>
            <a:pPr algn="ctr"/>
            <a:r>
              <a:rPr lang="en-GB"/>
              <a:t>What do we include?</a:t>
            </a:r>
            <a:endParaRPr lang="en-NL"/>
          </a:p>
        </p:txBody>
      </p:sp>
      <p:graphicFrame>
        <p:nvGraphicFramePr>
          <p:cNvPr id="4" name="Content Placeholder 3">
            <a:extLst>
              <a:ext uri="{FF2B5EF4-FFF2-40B4-BE49-F238E27FC236}">
                <a16:creationId xmlns:a16="http://schemas.microsoft.com/office/drawing/2014/main" id="{D9512B0C-D2F6-FCD8-0B5F-CF953F297DD2}"/>
              </a:ext>
            </a:extLst>
          </p:cNvPr>
          <p:cNvGraphicFramePr>
            <a:graphicFrameLocks noGrp="1"/>
          </p:cNvGraphicFramePr>
          <p:nvPr>
            <p:ph idx="1"/>
            <p:extLst>
              <p:ext uri="{D42A27DB-BD31-4B8C-83A1-F6EECF244321}">
                <p14:modId xmlns:p14="http://schemas.microsoft.com/office/powerpoint/2010/main" val="2264393025"/>
              </p:ext>
            </p:extLst>
          </p:nvPr>
        </p:nvGraphicFramePr>
        <p:xfrm>
          <a:off x="457200" y="243955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826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020B-2CC3-CC72-EB7D-D358ACD329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76ADDAD-3681-2C3B-3394-CC1C1FFDB645}"/>
              </a:ext>
            </a:extLst>
          </p:cNvPr>
          <p:cNvGraphicFramePr/>
          <p:nvPr>
            <p:extLst>
              <p:ext uri="{D42A27DB-BD31-4B8C-83A1-F6EECF244321}">
                <p14:modId xmlns:p14="http://schemas.microsoft.com/office/powerpoint/2010/main" val="2856613701"/>
              </p:ext>
            </p:extLst>
          </p:nvPr>
        </p:nvGraphicFramePr>
        <p:xfrm>
          <a:off x="404026" y="2456307"/>
          <a:ext cx="8335948" cy="3520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4162BC1-C8C0-06F9-A9BD-2E9765E78F80}"/>
              </a:ext>
            </a:extLst>
          </p:cNvPr>
          <p:cNvSpPr txBox="1">
            <a:spLocks/>
          </p:cNvSpPr>
          <p:nvPr/>
        </p:nvSpPr>
        <p:spPr bwMode="auto">
          <a:xfrm>
            <a:off x="457200" y="141031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0F5494"/>
                </a:solidFill>
                <a:effectLst/>
                <a:uLnTx/>
                <a:uFillTx/>
                <a:latin typeface="Verdana"/>
                <a:ea typeface="+mj-ea"/>
                <a:cs typeface="+mj-cs"/>
              </a:rPr>
              <a:t>What are the benefits?</a:t>
            </a:r>
            <a:endParaRPr kumimoji="0" lang="en-NL" sz="3000" b="1" i="0" u="none" strike="noStrike" kern="0" cap="none" spc="0" normalizeH="0" baseline="0" noProof="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161628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3E17C-C092-B3DA-2BEB-50661B4ED090}"/>
              </a:ext>
            </a:extLst>
          </p:cNvPr>
          <p:cNvSpPr>
            <a:spLocks noGrp="1"/>
          </p:cNvSpPr>
          <p:nvPr>
            <p:ph type="title"/>
          </p:nvPr>
        </p:nvSpPr>
        <p:spPr>
          <a:xfrm>
            <a:off x="533627" y="1267028"/>
            <a:ext cx="8229600" cy="936625"/>
          </a:xfrm>
        </p:spPr>
        <p:txBody>
          <a:bodyPr/>
          <a:lstStyle/>
          <a:p>
            <a:pPr algn="ctr"/>
            <a:r>
              <a:rPr lang="en-GB"/>
              <a:t>Integrity Pacts in EU Cohesion Policy </a:t>
            </a:r>
            <a:endParaRPr lang="en-NL"/>
          </a:p>
        </p:txBody>
      </p:sp>
      <p:graphicFrame>
        <p:nvGraphicFramePr>
          <p:cNvPr id="4" name="Content Placeholder 3">
            <a:extLst>
              <a:ext uri="{FF2B5EF4-FFF2-40B4-BE49-F238E27FC236}">
                <a16:creationId xmlns:a16="http://schemas.microsoft.com/office/drawing/2014/main" id="{53C7237D-53BE-F3BE-9EFD-ACFF87ED42E6}"/>
              </a:ext>
            </a:extLst>
          </p:cNvPr>
          <p:cNvGraphicFramePr>
            <a:graphicFrameLocks noGrp="1"/>
          </p:cNvGraphicFramePr>
          <p:nvPr>
            <p:ph idx="1"/>
            <p:extLst>
              <p:ext uri="{D42A27DB-BD31-4B8C-83A1-F6EECF244321}">
                <p14:modId xmlns:p14="http://schemas.microsoft.com/office/powerpoint/2010/main" val="62008723"/>
              </p:ext>
            </p:extLst>
          </p:nvPr>
        </p:nvGraphicFramePr>
        <p:xfrm>
          <a:off x="457200" y="220365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67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72EE-29D4-F6F2-D5AC-0AC16482186E}"/>
            </a:ext>
          </a:extLst>
        </p:cNvPr>
        <p:cNvGrpSpPr/>
        <p:nvPr/>
      </p:nvGrpSpPr>
      <p:grpSpPr>
        <a:xfrm>
          <a:off x="0" y="0"/>
          <a:ext cx="0" cy="0"/>
          <a:chOff x="0" y="0"/>
          <a:chExt cx="0" cy="0"/>
        </a:xfrm>
      </p:grpSpPr>
      <p:sp>
        <p:nvSpPr>
          <p:cNvPr id="5" name="Titel 5">
            <a:extLst>
              <a:ext uri="{FF2B5EF4-FFF2-40B4-BE49-F238E27FC236}">
                <a16:creationId xmlns:a16="http://schemas.microsoft.com/office/drawing/2014/main" id="{9296A537-FD84-847F-19DA-F90CF03694FE}"/>
              </a:ext>
            </a:extLst>
          </p:cNvPr>
          <p:cNvSpPr txBox="1">
            <a:spLocks/>
          </p:cNvSpPr>
          <p:nvPr/>
        </p:nvSpPr>
        <p:spPr>
          <a:xfrm>
            <a:off x="323751" y="2504554"/>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lang="en-GB" kern="0">
                <a:solidFill>
                  <a:srgbClr val="0F5494"/>
                </a:solidFill>
              </a:rPr>
              <a:t>Integrity Pacts Key Operational Steps </a:t>
            </a: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682839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G Regio FWC PPT Template" id="{C17E8D05-D8C9-4200-9FA4-6B7BDA6F4230}" vid="{608583B6-B53D-4029-A0CD-00185A7F592F}"/>
    </a:ext>
  </a:ext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a pagina ec template dg regio" id="{270DE773-4CB3-4ABA-8A1E-3DF0C4467825}" vid="{21870343-8613-4E7C-A2E8-0B347E6E0A7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template finale</Template>
  <TotalTime>0</TotalTime>
  <Words>4162</Words>
  <Application>Microsoft Office PowerPoint</Application>
  <PresentationFormat>On-screen Show (4:3)</PresentationFormat>
  <Paragraphs>185</Paragraphs>
  <Slides>16</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Arial</vt:lpstr>
      <vt:lpstr>Calibri</vt:lpstr>
      <vt:lpstr>Courier New</vt:lpstr>
      <vt:lpstr>Oswald</vt:lpstr>
      <vt:lpstr>Verdana</vt:lpstr>
      <vt:lpstr>Wingdings</vt:lpstr>
      <vt:lpstr>1_Default Design</vt:lpstr>
      <vt:lpstr>3_Default Design</vt:lpstr>
      <vt:lpstr>Integrity Pacts: more transparency in Public Procurement within EU Cohesion </vt:lpstr>
      <vt:lpstr>PowerPoint Presentation</vt:lpstr>
      <vt:lpstr>PowerPoint Presentation</vt:lpstr>
      <vt:lpstr>PowerPoint Presentation</vt:lpstr>
      <vt:lpstr>What are we trying to achieve?</vt:lpstr>
      <vt:lpstr>What do we include?</vt:lpstr>
      <vt:lpstr>PowerPoint Presentation</vt:lpstr>
      <vt:lpstr>Integrity Pacts in EU Cohesion Policy </vt:lpstr>
      <vt:lpstr>PowerPoint Presentation</vt:lpstr>
      <vt:lpstr>Monitoring the full project cycle</vt:lpstr>
      <vt:lpstr>Selection of a suitable  project to be monitored </vt:lpstr>
      <vt:lpstr>Selection criteria  for a proper monitor </vt:lpstr>
      <vt:lpstr>You need the right profiles in  your monitoring team </vt:lpstr>
      <vt:lpstr>Where do you find the resources?  </vt:lpstr>
      <vt:lpstr>Critical aspects</vt:lpstr>
      <vt:lpstr>Reference links and tools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designing, executing and scaling up an IP successfully</dc:title>
  <dc:creator>Lucrezia Tombelli</dc:creator>
  <cp:lastModifiedBy>Lucrezia Tombelli</cp:lastModifiedBy>
  <cp:revision>2</cp:revision>
  <dcterms:created xsi:type="dcterms:W3CDTF">2024-01-16T15:29:49Z</dcterms:created>
  <dcterms:modified xsi:type="dcterms:W3CDTF">2025-02-19T09:14:30Z</dcterms:modified>
</cp:coreProperties>
</file>