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5_C60F5B8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7C4DA-506A-A40D-BE83-EBB5F47F743E}" name="Paola Marinović" initials="PM" userId="S::paola.marinovic@spatialforesight.eu::254fc1ad-75f3-4b74-93b7-593bdf6545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489"/>
    <a:srgbClr val="822B56"/>
    <a:srgbClr val="F39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CF643-A8FF-F54B-9071-40F776BD84F1}" vWet="2" dt="2023-03-07T08:34:21.214"/>
    <p1510:client id="{D59664EC-F8BD-CA4D-B38D-AC42E70FF318}" v="92" dt="2023-03-07T08:39:47.10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Böhme" userId="6d803b19-89d2-495b-b961-5efcc6bbb324" providerId="ADAL" clId="{3D8242A3-D2AF-D14E-A770-60A95710E792}"/>
    <pc:docChg chg="undo redo custSel addSld delSld modSld sldOrd addMainMaster delMainMaster modMainMaster">
      <pc:chgData name="Kai Böhme" userId="6d803b19-89d2-495b-b961-5efcc6bbb324" providerId="ADAL" clId="{3D8242A3-D2AF-D14E-A770-60A95710E792}" dt="2023-01-27T16:47:01.072" v="359" actId="2696"/>
      <pc:docMkLst>
        <pc:docMk/>
      </pc:docMkLst>
      <pc:sldChg chg="modSp add del mod">
        <pc:chgData name="Kai Böhme" userId="6d803b19-89d2-495b-b961-5efcc6bbb324" providerId="ADAL" clId="{3D8242A3-D2AF-D14E-A770-60A95710E792}" dt="2023-01-27T16:10:35.899" v="7" actId="2696"/>
        <pc:sldMkLst>
          <pc:docMk/>
          <pc:sldMk cId="467394630" sldId="256"/>
        </pc:sldMkLst>
        <pc:spChg chg="mod">
          <ac:chgData name="Kai Böhme" userId="6d803b19-89d2-495b-b961-5efcc6bbb324" providerId="ADAL" clId="{3D8242A3-D2AF-D14E-A770-60A95710E792}" dt="2023-01-27T16:10:29.845" v="6" actId="27636"/>
          <ac:spMkLst>
            <pc:docMk/>
            <pc:sldMk cId="467394630" sldId="256"/>
            <ac:spMk id="2" creationId="{00000000-0000-0000-0000-000000000000}"/>
          </ac:spMkLst>
        </pc:spChg>
      </pc:sldChg>
      <pc:sldChg chg="modSp mod modClrScheme chgLayout">
        <pc:chgData name="Kai Böhme" userId="6d803b19-89d2-495b-b961-5efcc6bbb324" providerId="ADAL" clId="{3D8242A3-D2AF-D14E-A770-60A95710E792}" dt="2023-01-27T16:24:54.557" v="96" actId="700"/>
        <pc:sldMkLst>
          <pc:docMk/>
          <pc:sldMk cId="4063470586" sldId="259"/>
        </pc:sldMkLst>
        <pc:spChg chg="mod ord">
          <ac:chgData name="Kai Böhme" userId="6d803b19-89d2-495b-b961-5efcc6bbb324" providerId="ADAL" clId="{3D8242A3-D2AF-D14E-A770-60A95710E792}" dt="2023-01-27T16:24:54.557" v="96" actId="700"/>
          <ac:spMkLst>
            <pc:docMk/>
            <pc:sldMk cId="4063470586" sldId="259"/>
            <ac:spMk id="2" creationId="{FB8110B9-F534-362C-709B-CF0109C84775}"/>
          </ac:spMkLst>
        </pc:spChg>
        <pc:spChg chg="mod ord">
          <ac:chgData name="Kai Böhme" userId="6d803b19-89d2-495b-b961-5efcc6bbb324" providerId="ADAL" clId="{3D8242A3-D2AF-D14E-A770-60A95710E792}" dt="2023-01-27T16:24:54.557" v="96" actId="700"/>
          <ac:spMkLst>
            <pc:docMk/>
            <pc:sldMk cId="4063470586" sldId="259"/>
            <ac:spMk id="3" creationId="{906198DB-30DB-E04D-7CA2-3871D256B738}"/>
          </ac:spMkLst>
        </pc:spChg>
      </pc:sldChg>
      <pc:sldChg chg="modSp mod">
        <pc:chgData name="Kai Böhme" userId="6d803b19-89d2-495b-b961-5efcc6bbb324" providerId="ADAL" clId="{3D8242A3-D2AF-D14E-A770-60A95710E792}" dt="2023-01-27T16:34:47.296" v="240" actId="207"/>
        <pc:sldMkLst>
          <pc:docMk/>
          <pc:sldMk cId="2373452638" sldId="260"/>
        </pc:sldMkLst>
        <pc:spChg chg="mod">
          <ac:chgData name="Kai Böhme" userId="6d803b19-89d2-495b-b961-5efcc6bbb324" providerId="ADAL" clId="{3D8242A3-D2AF-D14E-A770-60A95710E792}" dt="2023-01-27T16:34:47.296" v="240" actId="207"/>
          <ac:spMkLst>
            <pc:docMk/>
            <pc:sldMk cId="2373452638" sldId="260"/>
            <ac:spMk id="2" creationId="{E39B5956-3A05-49A5-0BCC-7E933EC4AFC5}"/>
          </ac:spMkLst>
        </pc:spChg>
        <pc:spChg chg="mod">
          <ac:chgData name="Kai Böhme" userId="6d803b19-89d2-495b-b961-5efcc6bbb324" providerId="ADAL" clId="{3D8242A3-D2AF-D14E-A770-60A95710E792}" dt="2023-01-27T16:30:16.367" v="225" actId="20577"/>
          <ac:spMkLst>
            <pc:docMk/>
            <pc:sldMk cId="2373452638" sldId="260"/>
            <ac:spMk id="3" creationId="{7F7D9013-9AD0-00CE-F38C-23228AAEA3B7}"/>
          </ac:spMkLst>
        </pc:spChg>
      </pc:sldChg>
      <pc:sldChg chg="new del">
        <pc:chgData name="Kai Böhme" userId="6d803b19-89d2-495b-b961-5efcc6bbb324" providerId="ADAL" clId="{3D8242A3-D2AF-D14E-A770-60A95710E792}" dt="2023-01-27T16:24:14.527" v="86" actId="2696"/>
        <pc:sldMkLst>
          <pc:docMk/>
          <pc:sldMk cId="1048837500" sldId="274"/>
        </pc:sldMkLst>
      </pc:sldChg>
      <pc:sldChg chg="modSp new del mod">
        <pc:chgData name="Kai Böhme" userId="6d803b19-89d2-495b-b961-5efcc6bbb324" providerId="ADAL" clId="{3D8242A3-D2AF-D14E-A770-60A95710E792}" dt="2023-01-27T16:47:01.072" v="359" actId="2696"/>
        <pc:sldMkLst>
          <pc:docMk/>
          <pc:sldMk cId="1393963260" sldId="274"/>
        </pc:sldMkLst>
        <pc:spChg chg="mod">
          <ac:chgData name="Kai Böhme" userId="6d803b19-89d2-495b-b961-5efcc6bbb324" providerId="ADAL" clId="{3D8242A3-D2AF-D14E-A770-60A95710E792}" dt="2023-01-27T16:46:46.394" v="358" actId="20577"/>
          <ac:spMkLst>
            <pc:docMk/>
            <pc:sldMk cId="1393963260" sldId="274"/>
            <ac:spMk id="4" creationId="{A9FFCF81-D73E-D942-3E32-27CB2ABB219C}"/>
          </ac:spMkLst>
        </pc:spChg>
      </pc:sldChg>
      <pc:sldChg chg="modSp new del mod ord">
        <pc:chgData name="Kai Böhme" userId="6d803b19-89d2-495b-b961-5efcc6bbb324" providerId="ADAL" clId="{3D8242A3-D2AF-D14E-A770-60A95710E792}" dt="2023-01-27T16:27:38.837" v="104" actId="2696"/>
        <pc:sldMkLst>
          <pc:docMk/>
          <pc:sldMk cId="4001075848" sldId="274"/>
        </pc:sldMkLst>
        <pc:spChg chg="mod">
          <ac:chgData name="Kai Böhme" userId="6d803b19-89d2-495b-b961-5efcc6bbb324" providerId="ADAL" clId="{3D8242A3-D2AF-D14E-A770-60A95710E792}" dt="2023-01-27T16:24:24.238" v="89"/>
          <ac:spMkLst>
            <pc:docMk/>
            <pc:sldMk cId="4001075848" sldId="274"/>
            <ac:spMk id="2" creationId="{DA3595D1-7760-FFD8-6DA3-EBB5B887B0ED}"/>
          </ac:spMkLst>
        </pc:spChg>
      </pc:sldChg>
      <pc:sldChg chg="new del">
        <pc:chgData name="Kai Böhme" userId="6d803b19-89d2-495b-b961-5efcc6bbb324" providerId="ADAL" clId="{3D8242A3-D2AF-D14E-A770-60A95710E792}" dt="2023-01-27T16:24:48.144" v="95" actId="2696"/>
        <pc:sldMkLst>
          <pc:docMk/>
          <pc:sldMk cId="2255831468" sldId="275"/>
        </pc:sldMkLst>
      </pc:sldChg>
      <pc:sldMasterChg chg="addSp delSp modSp mod addSldLayout modSldLayout sldLayoutOrd">
        <pc:chgData name="Kai Böhme" userId="6d803b19-89d2-495b-b961-5efcc6bbb324" providerId="ADAL" clId="{3D8242A3-D2AF-D14E-A770-60A95710E792}" dt="2023-01-27T16:46:16.322" v="351" actId="29295"/>
        <pc:sldMasterMkLst>
          <pc:docMk/>
          <pc:sldMasterMk cId="2732653086" sldId="2147483648"/>
        </pc:sldMasterMkLst>
        <pc:spChg chg="mod">
          <ac:chgData name="Kai Böhme" userId="6d803b19-89d2-495b-b961-5efcc6bbb324" providerId="ADAL" clId="{3D8242A3-D2AF-D14E-A770-60A95710E792}" dt="2023-01-27T16:19:26.408" v="51"/>
          <ac:spMkLst>
            <pc:docMk/>
            <pc:sldMasterMk cId="2732653086" sldId="2147483648"/>
            <ac:spMk id="8" creationId="{8A9067ED-BEFC-5C6A-7005-F3197650D91B}"/>
          </ac:spMkLst>
        </pc:spChg>
        <pc:spChg chg="del mod">
          <ac:chgData name="Kai Böhme" userId="6d803b19-89d2-495b-b961-5efcc6bbb324" providerId="ADAL" clId="{3D8242A3-D2AF-D14E-A770-60A95710E792}" dt="2023-01-27T16:19:47.800" v="54" actId="21"/>
          <ac:spMkLst>
            <pc:docMk/>
            <pc:sldMasterMk cId="2732653086" sldId="2147483648"/>
            <ac:spMk id="19" creationId="{42A93045-D901-B643-A70F-3535E088A879}"/>
          </ac:spMkLst>
        </pc:spChg>
        <pc:grpChg chg="add del mod">
          <ac:chgData name="Kai Böhme" userId="6d803b19-89d2-495b-b961-5efcc6bbb324" providerId="ADAL" clId="{3D8242A3-D2AF-D14E-A770-60A95710E792}" dt="2023-01-27T16:19:45.466" v="53" actId="478"/>
          <ac:grpSpMkLst>
            <pc:docMk/>
            <pc:sldMasterMk cId="2732653086" sldId="2147483648"/>
            <ac:grpSpMk id="4" creationId="{F3DBE9EF-2D1F-3C61-41EB-EC9367008285}"/>
          </ac:grpSpMkLst>
        </pc:grpChg>
        <pc:picChg chg="del">
          <ac:chgData name="Kai Böhme" userId="6d803b19-89d2-495b-b961-5efcc6bbb324" providerId="ADAL" clId="{3D8242A3-D2AF-D14E-A770-60A95710E792}" dt="2023-01-27T16:12:05.492" v="14" actId="478"/>
          <ac:picMkLst>
            <pc:docMk/>
            <pc:sldMasterMk cId="2732653086" sldId="2147483648"/>
            <ac:picMk id="2" creationId="{E734F7D1-9D85-DA9E-07EE-21430369828E}"/>
          </ac:picMkLst>
        </pc:picChg>
        <pc:picChg chg="add del mod">
          <ac:chgData name="Kai Böhme" userId="6d803b19-89d2-495b-b961-5efcc6bbb324" providerId="ADAL" clId="{3D8242A3-D2AF-D14E-A770-60A95710E792}" dt="2023-01-27T16:19:45.466" v="53" actId="478"/>
          <ac:picMkLst>
            <pc:docMk/>
            <pc:sldMasterMk cId="2732653086" sldId="2147483648"/>
            <ac:picMk id="3" creationId="{0B74A6BE-C8C4-42D1-0854-8EE5C9C9C7C6}"/>
          </ac:picMkLst>
        </pc:picChg>
        <pc:picChg chg="del">
          <ac:chgData name="Kai Böhme" userId="6d803b19-89d2-495b-b961-5efcc6bbb324" providerId="ADAL" clId="{3D8242A3-D2AF-D14E-A770-60A95710E792}" dt="2023-01-27T16:13:12.338" v="17" actId="21"/>
          <ac:picMkLst>
            <pc:docMk/>
            <pc:sldMasterMk cId="2732653086" sldId="2147483648"/>
            <ac:picMk id="5" creationId="{F41B650C-0C0D-DC57-ED96-8FE947B3704A}"/>
          </ac:picMkLst>
        </pc:picChg>
        <pc:picChg chg="mod">
          <ac:chgData name="Kai Böhme" userId="6d803b19-89d2-495b-b961-5efcc6bbb324" providerId="ADAL" clId="{3D8242A3-D2AF-D14E-A770-60A95710E792}" dt="2023-01-27T16:19:26.408" v="51"/>
          <ac:picMkLst>
            <pc:docMk/>
            <pc:sldMasterMk cId="2732653086" sldId="2147483648"/>
            <ac:picMk id="7" creationId="{E0495B2B-A20D-C604-8941-0E854AA1EA9A}"/>
          </ac:picMkLst>
        </pc:picChg>
        <pc:sldLayoutChg chg="addSp delSp modSp mod">
          <pc:chgData name="Kai Böhme" userId="6d803b19-89d2-495b-b961-5efcc6bbb324" providerId="ADAL" clId="{3D8242A3-D2AF-D14E-A770-60A95710E792}" dt="2023-01-27T16:46:16.322" v="351" actId="29295"/>
          <pc:sldLayoutMkLst>
            <pc:docMk/>
            <pc:sldMasterMk cId="2732653086" sldId="2147483648"/>
            <pc:sldLayoutMk cId="1166370754" sldId="2147483649"/>
          </pc:sldLayoutMkLst>
          <pc:spChg chg="mod">
            <ac:chgData name="Kai Böhme" userId="6d803b19-89d2-495b-b961-5efcc6bbb324" providerId="ADAL" clId="{3D8242A3-D2AF-D14E-A770-60A95710E792}" dt="2023-01-27T16:23:26.547" v="80" actId="14100"/>
            <ac:spMkLst>
              <pc:docMk/>
              <pc:sldMasterMk cId="2732653086" sldId="2147483648"/>
              <pc:sldLayoutMk cId="1166370754" sldId="2147483649"/>
              <ac:spMk id="3" creationId="{80D1997A-A429-A502-6E71-D51E85CBE2D1}"/>
            </ac:spMkLst>
          </pc:spChg>
          <pc:spChg chg="add del mod">
            <ac:chgData name="Kai Böhme" userId="6d803b19-89d2-495b-b961-5efcc6bbb324" providerId="ADAL" clId="{3D8242A3-D2AF-D14E-A770-60A95710E792}" dt="2023-01-27T16:14:07.171" v="29" actId="478"/>
            <ac:spMkLst>
              <pc:docMk/>
              <pc:sldMasterMk cId="2732653086" sldId="2147483648"/>
              <pc:sldLayoutMk cId="1166370754" sldId="2147483649"/>
              <ac:spMk id="4" creationId="{5802CB29-019A-D65D-9B37-36C463BB38BA}"/>
            </ac:spMkLst>
          </pc:spChg>
          <pc:spChg chg="add del mod">
            <ac:chgData name="Kai Böhme" userId="6d803b19-89d2-495b-b961-5efcc6bbb324" providerId="ADAL" clId="{3D8242A3-D2AF-D14E-A770-60A95710E792}" dt="2023-01-27T16:14:13.046" v="31" actId="478"/>
            <ac:spMkLst>
              <pc:docMk/>
              <pc:sldMasterMk cId="2732653086" sldId="2147483648"/>
              <pc:sldLayoutMk cId="1166370754" sldId="2147483649"/>
              <ac:spMk id="6" creationId="{E3D25854-739F-02FB-BD62-EE07BC48CE0C}"/>
            </ac:spMkLst>
          </pc:spChg>
          <pc:spChg chg="add del mod">
            <ac:chgData name="Kai Böhme" userId="6d803b19-89d2-495b-b961-5efcc6bbb324" providerId="ADAL" clId="{3D8242A3-D2AF-D14E-A770-60A95710E792}" dt="2023-01-27T16:13:20.418" v="19" actId="478"/>
            <ac:spMkLst>
              <pc:docMk/>
              <pc:sldMasterMk cId="2732653086" sldId="2147483648"/>
              <pc:sldLayoutMk cId="1166370754" sldId="2147483649"/>
              <ac:spMk id="7" creationId="{D8133C65-B52A-4434-5C98-70131ACEB389}"/>
            </ac:spMkLst>
          </pc:spChg>
          <pc:spChg chg="add del mod">
            <ac:chgData name="Kai Böhme" userId="6d803b19-89d2-495b-b961-5efcc6bbb324" providerId="ADAL" clId="{3D8242A3-D2AF-D14E-A770-60A95710E792}" dt="2023-01-27T16:16:05.388" v="42" actId="478"/>
            <ac:spMkLst>
              <pc:docMk/>
              <pc:sldMasterMk cId="2732653086" sldId="2147483648"/>
              <pc:sldLayoutMk cId="1166370754" sldId="2147483649"/>
              <ac:spMk id="8" creationId="{0209A7EB-CF8F-A1A8-2B02-7922F115E15A}"/>
            </ac:spMkLst>
          </pc:spChg>
          <pc:spChg chg="add del mod">
            <ac:chgData name="Kai Böhme" userId="6d803b19-89d2-495b-b961-5efcc6bbb324" providerId="ADAL" clId="{3D8242A3-D2AF-D14E-A770-60A95710E792}" dt="2023-01-27T16:13:44.361" v="25" actId="478"/>
            <ac:spMkLst>
              <pc:docMk/>
              <pc:sldMasterMk cId="2732653086" sldId="2147483648"/>
              <pc:sldLayoutMk cId="1166370754" sldId="2147483649"/>
              <ac:spMk id="9" creationId="{FF1BB500-EC80-B569-1009-FEF13F860429}"/>
            </ac:spMkLst>
          </pc:spChg>
          <pc:spChg chg="add del mod">
            <ac:chgData name="Kai Böhme" userId="6d803b19-89d2-495b-b961-5efcc6bbb324" providerId="ADAL" clId="{3D8242A3-D2AF-D14E-A770-60A95710E792}" dt="2023-01-27T16:13:31.649" v="21" actId="478"/>
            <ac:spMkLst>
              <pc:docMk/>
              <pc:sldMasterMk cId="2732653086" sldId="2147483648"/>
              <pc:sldLayoutMk cId="1166370754" sldId="2147483649"/>
              <ac:spMk id="10" creationId="{AF6C7542-CFAB-925A-05FD-371135DDE5E7}"/>
            </ac:spMkLst>
          </pc:spChg>
          <pc:spChg chg="add del mod">
            <ac:chgData name="Kai Böhme" userId="6d803b19-89d2-495b-b961-5efcc6bbb324" providerId="ADAL" clId="{3D8242A3-D2AF-D14E-A770-60A95710E792}" dt="2023-01-27T16:13:34.365" v="22" actId="478"/>
            <ac:spMkLst>
              <pc:docMk/>
              <pc:sldMasterMk cId="2732653086" sldId="2147483648"/>
              <pc:sldLayoutMk cId="1166370754" sldId="2147483649"/>
              <ac:spMk id="11" creationId="{29120007-0978-4E0B-ECDE-553F6F041029}"/>
            </ac:spMkLst>
          </pc:spChg>
          <pc:spChg chg="add del mod">
            <ac:chgData name="Kai Böhme" userId="6d803b19-89d2-495b-b961-5efcc6bbb324" providerId="ADAL" clId="{3D8242A3-D2AF-D14E-A770-60A95710E792}" dt="2023-01-27T16:13:36.529" v="23" actId="478"/>
            <ac:spMkLst>
              <pc:docMk/>
              <pc:sldMasterMk cId="2732653086" sldId="2147483648"/>
              <pc:sldLayoutMk cId="1166370754" sldId="2147483649"/>
              <ac:spMk id="12" creationId="{61414DC8-65F0-74F8-BC83-1DF6B060BDEF}"/>
            </ac:spMkLst>
          </pc:spChg>
          <pc:spChg chg="add mod">
            <ac:chgData name="Kai Böhme" userId="6d803b19-89d2-495b-b961-5efcc6bbb324" providerId="ADAL" clId="{3D8242A3-D2AF-D14E-A770-60A95710E792}" dt="2023-01-27T16:19:49.196" v="55"/>
            <ac:spMkLst>
              <pc:docMk/>
              <pc:sldMasterMk cId="2732653086" sldId="2147483648"/>
              <pc:sldLayoutMk cId="1166370754" sldId="2147483649"/>
              <ac:spMk id="14" creationId="{CCBE1B68-3670-3248-E045-959994CBCF81}"/>
            </ac:spMkLst>
          </pc:spChg>
          <pc:spChg chg="mod">
            <ac:chgData name="Kai Böhme" userId="6d803b19-89d2-495b-b961-5efcc6bbb324" providerId="ADAL" clId="{3D8242A3-D2AF-D14E-A770-60A95710E792}" dt="2023-01-27T16:23:40.182" v="81"/>
            <ac:spMkLst>
              <pc:docMk/>
              <pc:sldMasterMk cId="2732653086" sldId="2147483648"/>
              <pc:sldLayoutMk cId="1166370754" sldId="2147483649"/>
              <ac:spMk id="17" creationId="{82416557-E384-4A86-9FD6-6E06629C4ECF}"/>
            </ac:spMkLst>
          </pc:spChg>
          <pc:spChg chg="mod">
            <ac:chgData name="Kai Böhme" userId="6d803b19-89d2-495b-b961-5efcc6bbb324" providerId="ADAL" clId="{3D8242A3-D2AF-D14E-A770-60A95710E792}" dt="2023-01-27T16:23:40.182" v="81"/>
            <ac:spMkLst>
              <pc:docMk/>
              <pc:sldMasterMk cId="2732653086" sldId="2147483648"/>
              <pc:sldLayoutMk cId="1166370754" sldId="2147483649"/>
              <ac:spMk id="20" creationId="{30B97200-305B-7C7C-7C2A-6E5C5D7E5337}"/>
            </ac:spMkLst>
          </pc:spChg>
          <pc:grpChg chg="add del mod">
            <ac:chgData name="Kai Böhme" userId="6d803b19-89d2-495b-b961-5efcc6bbb324" providerId="ADAL" clId="{3D8242A3-D2AF-D14E-A770-60A95710E792}" dt="2023-01-27T16:23:52.227" v="84" actId="478"/>
            <ac:grpSpMkLst>
              <pc:docMk/>
              <pc:sldMasterMk cId="2732653086" sldId="2147483648"/>
              <pc:sldLayoutMk cId="1166370754" sldId="2147483649"/>
              <ac:grpSpMk id="15" creationId="{5456AA8A-F531-3E9E-7E9C-332F1F5C40B4}"/>
            </ac:grpSpMkLst>
          </pc:grpChg>
          <pc:grpChg chg="add del mod">
            <ac:chgData name="Kai Böhme" userId="6d803b19-89d2-495b-b961-5efcc6bbb324" providerId="ADAL" clId="{3D8242A3-D2AF-D14E-A770-60A95710E792}" dt="2023-01-27T16:23:52.227" v="84" actId="478"/>
            <ac:grpSpMkLst>
              <pc:docMk/>
              <pc:sldMasterMk cId="2732653086" sldId="2147483648"/>
              <pc:sldLayoutMk cId="1166370754" sldId="2147483649"/>
              <ac:grpSpMk id="18" creationId="{A5AEC7D5-0F92-689B-80D3-C2874611977B}"/>
            </ac:grpSpMkLst>
          </pc:grpChg>
          <pc:picChg chg="add mod">
            <ac:chgData name="Kai Böhme" userId="6d803b19-89d2-495b-b961-5efcc6bbb324" providerId="ADAL" clId="{3D8242A3-D2AF-D14E-A770-60A95710E792}" dt="2023-01-27T16:15:46.335" v="37" actId="1076"/>
            <ac:picMkLst>
              <pc:docMk/>
              <pc:sldMasterMk cId="2732653086" sldId="2147483648"/>
              <pc:sldLayoutMk cId="1166370754" sldId="2147483649"/>
              <ac:picMk id="5" creationId="{4DD3E4CA-39DD-1EB3-7DDF-C100C83CD872}"/>
            </ac:picMkLst>
          </pc:picChg>
          <pc:picChg chg="add del mod">
            <ac:chgData name="Kai Böhme" userId="6d803b19-89d2-495b-b961-5efcc6bbb324" providerId="ADAL" clId="{3D8242A3-D2AF-D14E-A770-60A95710E792}" dt="2023-01-27T16:23:20.835" v="79" actId="478"/>
            <ac:picMkLst>
              <pc:docMk/>
              <pc:sldMasterMk cId="2732653086" sldId="2147483648"/>
              <pc:sldLayoutMk cId="1166370754" sldId="2147483649"/>
              <ac:picMk id="13" creationId="{65112A35-CB2E-3D2A-8761-BE7DA34A60E2}"/>
            </ac:picMkLst>
          </pc:picChg>
          <pc:picChg chg="mod">
            <ac:chgData name="Kai Böhme" userId="6d803b19-89d2-495b-b961-5efcc6bbb324" providerId="ADAL" clId="{3D8242A3-D2AF-D14E-A770-60A95710E792}" dt="2023-01-27T16:23:40.182" v="81"/>
            <ac:picMkLst>
              <pc:docMk/>
              <pc:sldMasterMk cId="2732653086" sldId="2147483648"/>
              <pc:sldLayoutMk cId="1166370754" sldId="2147483649"/>
              <ac:picMk id="16" creationId="{A11E11A7-820B-37E3-7145-B27A07F82862}"/>
            </ac:picMkLst>
          </pc:picChg>
          <pc:picChg chg="mod">
            <ac:chgData name="Kai Böhme" userId="6d803b19-89d2-495b-b961-5efcc6bbb324" providerId="ADAL" clId="{3D8242A3-D2AF-D14E-A770-60A95710E792}" dt="2023-01-27T16:23:40.182" v="81"/>
            <ac:picMkLst>
              <pc:docMk/>
              <pc:sldMasterMk cId="2732653086" sldId="2147483648"/>
              <pc:sldLayoutMk cId="1166370754" sldId="2147483649"/>
              <ac:picMk id="19" creationId="{012123E0-12D8-2B3D-6FE1-344A51227362}"/>
            </ac:picMkLst>
          </pc:picChg>
          <pc:picChg chg="add mod modCrop">
            <ac:chgData name="Kai Böhme" userId="6d803b19-89d2-495b-b961-5efcc6bbb324" providerId="ADAL" clId="{3D8242A3-D2AF-D14E-A770-60A95710E792}" dt="2023-01-27T16:46:16.322" v="351" actId="29295"/>
            <ac:picMkLst>
              <pc:docMk/>
              <pc:sldMasterMk cId="2732653086" sldId="2147483648"/>
              <pc:sldLayoutMk cId="1166370754" sldId="2147483649"/>
              <ac:picMk id="21" creationId="{94A5AF88-35AB-3FBD-B1CD-B8E795D28306}"/>
            </ac:picMkLst>
          </pc:picChg>
        </pc:sldLayoutChg>
        <pc:sldLayoutChg chg="addSp delSp modSp mod setBg">
          <pc:chgData name="Kai Böhme" userId="6d803b19-89d2-495b-b961-5efcc6bbb324" providerId="ADAL" clId="{3D8242A3-D2AF-D14E-A770-60A95710E792}" dt="2023-01-27T16:44:50.542" v="350" actId="207"/>
          <pc:sldLayoutMkLst>
            <pc:docMk/>
            <pc:sldMasterMk cId="2732653086" sldId="2147483648"/>
            <pc:sldLayoutMk cId="3976510403" sldId="2147483650"/>
          </pc:sldLayoutMkLst>
          <pc:spChg chg="mod">
            <ac:chgData name="Kai Böhme" userId="6d803b19-89d2-495b-b961-5efcc6bbb324" providerId="ADAL" clId="{3D8242A3-D2AF-D14E-A770-60A95710E792}" dt="2023-01-27T16:40:26.642" v="263" actId="207"/>
            <ac:spMkLst>
              <pc:docMk/>
              <pc:sldMasterMk cId="2732653086" sldId="2147483648"/>
              <pc:sldLayoutMk cId="3976510403" sldId="2147483650"/>
              <ac:spMk id="2" creationId="{D48A4D3F-8422-1410-6079-87C4D2BEBC64}"/>
            </ac:spMkLst>
          </pc:spChg>
          <pc:spChg chg="mod">
            <ac:chgData name="Kai Böhme" userId="6d803b19-89d2-495b-b961-5efcc6bbb324" providerId="ADAL" clId="{3D8242A3-D2AF-D14E-A770-60A95710E792}" dt="2023-01-27T16:37:40.802" v="252" actId="1076"/>
            <ac:spMkLst>
              <pc:docMk/>
              <pc:sldMasterMk cId="2732653086" sldId="2147483648"/>
              <pc:sldLayoutMk cId="3976510403" sldId="2147483650"/>
              <ac:spMk id="3" creationId="{AEBAAC11-136D-43A6-01B9-6A5A4B7AE3A7}"/>
            </ac:spMkLst>
          </pc:spChg>
          <pc:spChg chg="mod">
            <ac:chgData name="Kai Böhme" userId="6d803b19-89d2-495b-b961-5efcc6bbb324" providerId="ADAL" clId="{3D8242A3-D2AF-D14E-A770-60A95710E792}" dt="2023-01-27T16:44:38.546" v="348" actId="207"/>
            <ac:spMkLst>
              <pc:docMk/>
              <pc:sldMasterMk cId="2732653086" sldId="2147483648"/>
              <pc:sldLayoutMk cId="3976510403" sldId="2147483650"/>
              <ac:spMk id="8" creationId="{7E466548-0713-CA81-DEC6-05B3ED94D007}"/>
            </ac:spMkLst>
          </pc:spChg>
          <pc:spChg chg="mod">
            <ac:chgData name="Kai Böhme" userId="6d803b19-89d2-495b-b961-5efcc6bbb324" providerId="ADAL" clId="{3D8242A3-D2AF-D14E-A770-60A95710E792}" dt="2023-01-27T16:44:50.542" v="350" actId="207"/>
            <ac:spMkLst>
              <pc:docMk/>
              <pc:sldMasterMk cId="2732653086" sldId="2147483648"/>
              <pc:sldLayoutMk cId="3976510403" sldId="2147483650"/>
              <ac:spMk id="11" creationId="{44A6C99F-34C3-5DCA-BA91-E1CAAE17C4AF}"/>
            </ac:spMkLst>
          </pc:spChg>
          <pc:spChg chg="add del mod">
            <ac:chgData name="Kai Böhme" userId="6d803b19-89d2-495b-b961-5efcc6bbb324" providerId="ADAL" clId="{3D8242A3-D2AF-D14E-A770-60A95710E792}" dt="2023-01-27T16:32:12.557" v="232"/>
            <ac:spMkLst>
              <pc:docMk/>
              <pc:sldMasterMk cId="2732653086" sldId="2147483648"/>
              <pc:sldLayoutMk cId="3976510403" sldId="2147483650"/>
              <ac:spMk id="12" creationId="{8B65DCE1-1441-78E9-F42D-06F66BF89622}"/>
            </ac:spMkLst>
          </pc:spChg>
          <pc:spChg chg="add del mod">
            <ac:chgData name="Kai Böhme" userId="6d803b19-89d2-495b-b961-5efcc6bbb324" providerId="ADAL" clId="{3D8242A3-D2AF-D14E-A770-60A95710E792}" dt="2023-01-27T16:38:11.806" v="257" actId="478"/>
            <ac:spMkLst>
              <pc:docMk/>
              <pc:sldMasterMk cId="2732653086" sldId="2147483648"/>
              <pc:sldLayoutMk cId="3976510403" sldId="2147483650"/>
              <ac:spMk id="13" creationId="{A3550EFA-5728-087C-1A4D-9264146EFAB9}"/>
            </ac:spMkLst>
          </pc:spChg>
          <pc:spChg chg="mod">
            <ac:chgData name="Kai Böhme" userId="6d803b19-89d2-495b-b961-5efcc6bbb324" providerId="ADAL" clId="{3D8242A3-D2AF-D14E-A770-60A95710E792}" dt="2023-01-27T16:39:34.269" v="260"/>
            <ac:spMkLst>
              <pc:docMk/>
              <pc:sldMasterMk cId="2732653086" sldId="2147483648"/>
              <pc:sldLayoutMk cId="3976510403" sldId="2147483650"/>
              <ac:spMk id="16" creationId="{5A36E018-9ED3-212C-7363-BD061B3FEEB6}"/>
            </ac:spMkLst>
          </pc:spChg>
          <pc:spChg chg="mod">
            <ac:chgData name="Kai Böhme" userId="6d803b19-89d2-495b-b961-5efcc6bbb324" providerId="ADAL" clId="{3D8242A3-D2AF-D14E-A770-60A95710E792}" dt="2023-01-27T16:39:34.269" v="260"/>
            <ac:spMkLst>
              <pc:docMk/>
              <pc:sldMasterMk cId="2732653086" sldId="2147483648"/>
              <pc:sldLayoutMk cId="3976510403" sldId="2147483650"/>
              <ac:spMk id="19" creationId="{74A7E270-B2EF-7A63-AB02-23438923D3DC}"/>
            </ac:spMkLst>
          </pc:spChg>
          <pc:grpChg chg="add del mod">
            <ac:chgData name="Kai Böhme" userId="6d803b19-89d2-495b-b961-5efcc6bbb324" providerId="ADAL" clId="{3D8242A3-D2AF-D14E-A770-60A95710E792}" dt="2023-01-27T16:44:29.879" v="346" actId="207"/>
            <ac:grpSpMkLst>
              <pc:docMk/>
              <pc:sldMasterMk cId="2732653086" sldId="2147483648"/>
              <pc:sldLayoutMk cId="3976510403" sldId="2147483650"/>
              <ac:grpSpMk id="6" creationId="{F04F2496-5E39-F00C-354E-7B43B4E846A3}"/>
            </ac:grpSpMkLst>
          </pc:grpChg>
          <pc:grpChg chg="add del mod">
            <ac:chgData name="Kai Böhme" userId="6d803b19-89d2-495b-b961-5efcc6bbb324" providerId="ADAL" clId="{3D8242A3-D2AF-D14E-A770-60A95710E792}" dt="2023-01-27T16:42:37.006" v="345" actId="207"/>
            <ac:grpSpMkLst>
              <pc:docMk/>
              <pc:sldMasterMk cId="2732653086" sldId="2147483648"/>
              <pc:sldLayoutMk cId="3976510403" sldId="2147483650"/>
              <ac:grpSpMk id="9" creationId="{9B64D3EA-23A0-668C-C744-1C5F6342CA38}"/>
            </ac:grpSpMkLst>
          </pc:grpChg>
          <pc:grpChg chg="add del mod">
            <ac:chgData name="Kai Böhme" userId="6d803b19-89d2-495b-b961-5efcc6bbb324" providerId="ADAL" clId="{3D8242A3-D2AF-D14E-A770-60A95710E792}" dt="2023-01-27T16:40:09.249" v="261"/>
            <ac:grpSpMkLst>
              <pc:docMk/>
              <pc:sldMasterMk cId="2732653086" sldId="2147483648"/>
              <pc:sldLayoutMk cId="3976510403" sldId="2147483650"/>
              <ac:grpSpMk id="14" creationId="{58595510-22FA-5A1E-32FD-7B660FF2E37B}"/>
            </ac:grpSpMkLst>
          </pc:grpChg>
          <pc:grpChg chg="add del mod">
            <ac:chgData name="Kai Böhme" userId="6d803b19-89d2-495b-b961-5efcc6bbb324" providerId="ADAL" clId="{3D8242A3-D2AF-D14E-A770-60A95710E792}" dt="2023-01-27T16:40:09.249" v="261"/>
            <ac:grpSpMkLst>
              <pc:docMk/>
              <pc:sldMasterMk cId="2732653086" sldId="2147483648"/>
              <pc:sldLayoutMk cId="3976510403" sldId="2147483650"/>
              <ac:grpSpMk id="17" creationId="{6E57FF1E-81A4-0A6B-1A35-57DB04635062}"/>
            </ac:grpSpMkLst>
          </pc:grpChg>
          <pc:picChg chg="add del mod">
            <ac:chgData name="Kai Böhme" userId="6d803b19-89d2-495b-b961-5efcc6bbb324" providerId="ADAL" clId="{3D8242A3-D2AF-D14E-A770-60A95710E792}" dt="2023-01-27T16:19:53.094" v="56" actId="478"/>
            <ac:picMkLst>
              <pc:docMk/>
              <pc:sldMasterMk cId="2732653086" sldId="2147483648"/>
              <pc:sldLayoutMk cId="3976510403" sldId="2147483650"/>
              <ac:picMk id="4" creationId="{7CF2C5B2-F5F4-ED65-81F0-22CD8A39D49F}"/>
            </ac:picMkLst>
          </pc:picChg>
          <pc:picChg chg="add mod">
            <ac:chgData name="Kai Böhme" userId="6d803b19-89d2-495b-b961-5efcc6bbb324" providerId="ADAL" clId="{3D8242A3-D2AF-D14E-A770-60A95710E792}" dt="2023-01-27T16:20:08.712" v="57"/>
            <ac:picMkLst>
              <pc:docMk/>
              <pc:sldMasterMk cId="2732653086" sldId="2147483648"/>
              <pc:sldLayoutMk cId="3976510403" sldId="2147483650"/>
              <ac:picMk id="5" creationId="{3B4D7A58-A8E1-5712-F7FD-5EB6FC534334}"/>
            </ac:picMkLst>
          </pc:picChg>
          <pc:picChg chg="mod">
            <ac:chgData name="Kai Böhme" userId="6d803b19-89d2-495b-b961-5efcc6bbb324" providerId="ADAL" clId="{3D8242A3-D2AF-D14E-A770-60A95710E792}" dt="2023-01-27T16:44:29.879" v="346" actId="207"/>
            <ac:picMkLst>
              <pc:docMk/>
              <pc:sldMasterMk cId="2732653086" sldId="2147483648"/>
              <pc:sldLayoutMk cId="3976510403" sldId="2147483650"/>
              <ac:picMk id="7" creationId="{4B78298D-9DD2-ED8E-3E4C-64D0890ED75C}"/>
            </ac:picMkLst>
          </pc:picChg>
          <pc:picChg chg="mod">
            <ac:chgData name="Kai Böhme" userId="6d803b19-89d2-495b-b961-5efcc6bbb324" providerId="ADAL" clId="{3D8242A3-D2AF-D14E-A770-60A95710E792}" dt="2023-01-27T16:44:45.580" v="349" actId="207"/>
            <ac:picMkLst>
              <pc:docMk/>
              <pc:sldMasterMk cId="2732653086" sldId="2147483648"/>
              <pc:sldLayoutMk cId="3976510403" sldId="2147483650"/>
              <ac:picMk id="10" creationId="{77EE10DA-3D08-B884-4DDC-9757AB764E6E}"/>
            </ac:picMkLst>
          </pc:picChg>
          <pc:picChg chg="mod">
            <ac:chgData name="Kai Böhme" userId="6d803b19-89d2-495b-b961-5efcc6bbb324" providerId="ADAL" clId="{3D8242A3-D2AF-D14E-A770-60A95710E792}" dt="2023-01-27T16:39:34.269" v="260"/>
            <ac:picMkLst>
              <pc:docMk/>
              <pc:sldMasterMk cId="2732653086" sldId="2147483648"/>
              <pc:sldLayoutMk cId="3976510403" sldId="2147483650"/>
              <ac:picMk id="15" creationId="{CB2279C7-2D64-56C5-ED9F-8C6F1C373BD5}"/>
            </ac:picMkLst>
          </pc:picChg>
          <pc:picChg chg="mod">
            <ac:chgData name="Kai Böhme" userId="6d803b19-89d2-495b-b961-5efcc6bbb324" providerId="ADAL" clId="{3D8242A3-D2AF-D14E-A770-60A95710E792}" dt="2023-01-27T16:39:34.269" v="260"/>
            <ac:picMkLst>
              <pc:docMk/>
              <pc:sldMasterMk cId="2732653086" sldId="2147483648"/>
              <pc:sldLayoutMk cId="3976510403" sldId="2147483650"/>
              <ac:picMk id="18" creationId="{F5EFEED8-E8DB-7761-B202-058E90A49DDA}"/>
            </ac:picMkLst>
          </pc:picChg>
        </pc:sldLayoutChg>
        <pc:sldLayoutChg chg="addSp modSp">
          <pc:chgData name="Kai Böhme" userId="6d803b19-89d2-495b-b961-5efcc6bbb324" providerId="ADAL" clId="{3D8242A3-D2AF-D14E-A770-60A95710E792}" dt="2023-01-27T16:24:02.209" v="85"/>
          <pc:sldLayoutMkLst>
            <pc:docMk/>
            <pc:sldMasterMk cId="2732653086" sldId="2147483648"/>
            <pc:sldLayoutMk cId="2594741385" sldId="2147483652"/>
          </pc:sldLayoutMkLst>
          <pc:spChg chg="mod">
            <ac:chgData name="Kai Böhme" userId="6d803b19-89d2-495b-b961-5efcc6bbb324" providerId="ADAL" clId="{3D8242A3-D2AF-D14E-A770-60A95710E792}" dt="2023-01-27T16:24:02.209" v="85"/>
            <ac:spMkLst>
              <pc:docMk/>
              <pc:sldMasterMk cId="2732653086" sldId="2147483648"/>
              <pc:sldLayoutMk cId="2594741385" sldId="2147483652"/>
              <ac:spMk id="7" creationId="{91E9F008-AB77-FC05-0A36-AE10F9AA38C9}"/>
            </ac:spMkLst>
          </pc:spChg>
          <pc:spChg chg="mod">
            <ac:chgData name="Kai Böhme" userId="6d803b19-89d2-495b-b961-5efcc6bbb324" providerId="ADAL" clId="{3D8242A3-D2AF-D14E-A770-60A95710E792}" dt="2023-01-27T16:24:02.209" v="85"/>
            <ac:spMkLst>
              <pc:docMk/>
              <pc:sldMasterMk cId="2732653086" sldId="2147483648"/>
              <pc:sldLayoutMk cId="2594741385" sldId="2147483652"/>
              <ac:spMk id="11" creationId="{83D193DE-E2E6-E9BA-78BC-A0DB298773E5}"/>
            </ac:spMkLst>
          </pc:spChg>
          <pc:grpChg chg="add mod">
            <ac:chgData name="Kai Böhme" userId="6d803b19-89d2-495b-b961-5efcc6bbb324" providerId="ADAL" clId="{3D8242A3-D2AF-D14E-A770-60A95710E792}" dt="2023-01-27T16:24:02.209" v="85"/>
            <ac:grpSpMkLst>
              <pc:docMk/>
              <pc:sldMasterMk cId="2732653086" sldId="2147483648"/>
              <pc:sldLayoutMk cId="2594741385" sldId="2147483652"/>
              <ac:grpSpMk id="5" creationId="{0C197B00-9342-9A98-C284-F0535DA82432}"/>
            </ac:grpSpMkLst>
          </pc:grpChg>
          <pc:grpChg chg="add mod">
            <ac:chgData name="Kai Böhme" userId="6d803b19-89d2-495b-b961-5efcc6bbb324" providerId="ADAL" clId="{3D8242A3-D2AF-D14E-A770-60A95710E792}" dt="2023-01-27T16:24:02.209" v="85"/>
            <ac:grpSpMkLst>
              <pc:docMk/>
              <pc:sldMasterMk cId="2732653086" sldId="2147483648"/>
              <pc:sldLayoutMk cId="2594741385" sldId="2147483652"/>
              <ac:grpSpMk id="8" creationId="{31067134-A30A-91B3-F6EA-F5411EF667B1}"/>
            </ac:grpSpMkLst>
          </pc:grpChg>
          <pc:picChg chg="add mod">
            <ac:chgData name="Kai Böhme" userId="6d803b19-89d2-495b-b961-5efcc6bbb324" providerId="ADAL" clId="{3D8242A3-D2AF-D14E-A770-60A95710E792}" dt="2023-01-27T16:24:02.209" v="85"/>
            <ac:picMkLst>
              <pc:docMk/>
              <pc:sldMasterMk cId="2732653086" sldId="2147483648"/>
              <pc:sldLayoutMk cId="2594741385" sldId="2147483652"/>
              <ac:picMk id="2" creationId="{BA77159A-0CF1-BFC4-46FA-19F360FCB5F8}"/>
            </ac:picMkLst>
          </pc:picChg>
          <pc:picChg chg="mod">
            <ac:chgData name="Kai Böhme" userId="6d803b19-89d2-495b-b961-5efcc6bbb324" providerId="ADAL" clId="{3D8242A3-D2AF-D14E-A770-60A95710E792}" dt="2023-01-27T16:24:02.209" v="85"/>
            <ac:picMkLst>
              <pc:docMk/>
              <pc:sldMasterMk cId="2732653086" sldId="2147483648"/>
              <pc:sldLayoutMk cId="2594741385" sldId="2147483652"/>
              <ac:picMk id="6" creationId="{6F865675-F86D-02E1-7366-48A245097668}"/>
            </ac:picMkLst>
          </pc:picChg>
          <pc:picChg chg="mod">
            <ac:chgData name="Kai Böhme" userId="6d803b19-89d2-495b-b961-5efcc6bbb324" providerId="ADAL" clId="{3D8242A3-D2AF-D14E-A770-60A95710E792}" dt="2023-01-27T16:24:02.209" v="85"/>
            <ac:picMkLst>
              <pc:docMk/>
              <pc:sldMasterMk cId="2732653086" sldId="2147483648"/>
              <pc:sldLayoutMk cId="2594741385" sldId="2147483652"/>
              <ac:picMk id="9" creationId="{091FA872-E52D-2273-3E1F-8291727BC8C8}"/>
            </ac:picMkLst>
          </pc:picChg>
        </pc:sldLayoutChg>
        <pc:sldLayoutChg chg="addSp delSp modSp new mod ord">
          <pc:chgData name="Kai Böhme" userId="6d803b19-89d2-495b-b961-5efcc6bbb324" providerId="ADAL" clId="{3D8242A3-D2AF-D14E-A770-60A95710E792}" dt="2023-01-27T16:23:14.565" v="78" actId="20578"/>
          <pc:sldLayoutMkLst>
            <pc:docMk/>
            <pc:sldMasterMk cId="2732653086" sldId="2147483648"/>
            <pc:sldLayoutMk cId="3286095505" sldId="2147483653"/>
          </pc:sldLayoutMkLst>
          <pc:spChg chg="del">
            <ac:chgData name="Kai Böhme" userId="6d803b19-89d2-495b-b961-5efcc6bbb324" providerId="ADAL" clId="{3D8242A3-D2AF-D14E-A770-60A95710E792}" dt="2023-01-27T16:22:32.415" v="71" actId="478"/>
            <ac:spMkLst>
              <pc:docMk/>
              <pc:sldMasterMk cId="2732653086" sldId="2147483648"/>
              <pc:sldLayoutMk cId="3286095505" sldId="2147483653"/>
              <ac:spMk id="2" creationId="{B24646C3-AB99-9982-2030-E180FBE57782}"/>
            </ac:spMkLst>
          </pc:spChg>
          <pc:spChg chg="add mod">
            <ac:chgData name="Kai Böhme" userId="6d803b19-89d2-495b-b961-5efcc6bbb324" providerId="ADAL" clId="{3D8242A3-D2AF-D14E-A770-60A95710E792}" dt="2023-01-27T16:23:02.277" v="77" actId="242"/>
            <ac:spMkLst>
              <pc:docMk/>
              <pc:sldMasterMk cId="2732653086" sldId="2147483648"/>
              <pc:sldLayoutMk cId="3286095505" sldId="2147483653"/>
              <ac:spMk id="4" creationId="{6ED4C8F2-DE90-B825-8F0C-254B68003F7B}"/>
            </ac:spMkLst>
          </pc:spChg>
          <pc:picChg chg="add mod">
            <ac:chgData name="Kai Böhme" userId="6d803b19-89d2-495b-b961-5efcc6bbb324" providerId="ADAL" clId="{3D8242A3-D2AF-D14E-A770-60A95710E792}" dt="2023-01-27T16:22:45.621" v="75" actId="1076"/>
            <ac:picMkLst>
              <pc:docMk/>
              <pc:sldMasterMk cId="2732653086" sldId="2147483648"/>
              <pc:sldLayoutMk cId="3286095505" sldId="2147483653"/>
              <ac:picMk id="3" creationId="{0BED96EC-26D4-68B4-8C6C-FF5071709A38}"/>
            </ac:picMkLst>
          </pc:picChg>
        </pc:sldLayoutChg>
      </pc:sldMasterChg>
      <pc:sldMasterChg chg="new del mod addSldLayout delSldLayout">
        <pc:chgData name="Kai Böhme" userId="6d803b19-89d2-495b-b961-5efcc6bbb324" providerId="ADAL" clId="{3D8242A3-D2AF-D14E-A770-60A95710E792}" dt="2023-01-27T16:21:59.935" v="65" actId="6938"/>
        <pc:sldMasterMkLst>
          <pc:docMk/>
          <pc:sldMasterMk cId="3856379801" sldId="2147483653"/>
        </pc:sldMasterMkLst>
        <pc:sldLayoutChg chg="new del replId">
          <pc:chgData name="Kai Böhme" userId="6d803b19-89d2-495b-b961-5efcc6bbb324" providerId="ADAL" clId="{3D8242A3-D2AF-D14E-A770-60A95710E792}" dt="2023-01-27T16:21:59.935" v="65" actId="6938"/>
          <pc:sldLayoutMkLst>
            <pc:docMk/>
            <pc:sldMasterMk cId="3856379801" sldId="2147483653"/>
            <pc:sldLayoutMk cId="1677809027" sldId="2147483654"/>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3136935192" sldId="2147483655"/>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852472513" sldId="2147483656"/>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3088944381" sldId="2147483657"/>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2178012506" sldId="2147483658"/>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2506627952" sldId="2147483659"/>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1834389655" sldId="2147483660"/>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986053803" sldId="2147483661"/>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684072085" sldId="2147483662"/>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2674811113" sldId="2147483663"/>
          </pc:sldLayoutMkLst>
        </pc:sldLayoutChg>
        <pc:sldLayoutChg chg="new del replId">
          <pc:chgData name="Kai Böhme" userId="6d803b19-89d2-495b-b961-5efcc6bbb324" providerId="ADAL" clId="{3D8242A3-D2AF-D14E-A770-60A95710E792}" dt="2023-01-27T16:21:59.935" v="65" actId="6938"/>
          <pc:sldLayoutMkLst>
            <pc:docMk/>
            <pc:sldMasterMk cId="3856379801" sldId="2147483653"/>
            <pc:sldLayoutMk cId="1336646717" sldId="2147483664"/>
          </pc:sldLayoutMkLst>
        </pc:sldLayoutChg>
      </pc:sldMasterChg>
    </pc:docChg>
  </pc:docChgLst>
  <pc:docChgLst>
    <pc:chgData name="Paola Marinović" userId="254fc1ad-75f3-4b74-93b7-593bdf6545cf" providerId="ADAL" clId="{D59664EC-F8BD-CA4D-B38D-AC42E70FF318}"/>
    <pc:docChg chg="undo custSel addSld delSld modSld modMainMaster">
      <pc:chgData name="Paola Marinović" userId="254fc1ad-75f3-4b74-93b7-593bdf6545cf" providerId="ADAL" clId="{D59664EC-F8BD-CA4D-B38D-AC42E70FF318}" dt="2023-03-07T08:39:47.103" v="699" actId="12385"/>
      <pc:docMkLst>
        <pc:docMk/>
      </pc:docMkLst>
      <pc:sldChg chg="del">
        <pc:chgData name="Paola Marinović" userId="254fc1ad-75f3-4b74-93b7-593bdf6545cf" providerId="ADAL" clId="{D59664EC-F8BD-CA4D-B38D-AC42E70FF318}" dt="2023-03-07T08:10:39.418" v="388" actId="2696"/>
        <pc:sldMkLst>
          <pc:docMk/>
          <pc:sldMk cId="2589746653" sldId="258"/>
        </pc:sldMkLst>
      </pc:sldChg>
      <pc:sldChg chg="del">
        <pc:chgData name="Paola Marinović" userId="254fc1ad-75f3-4b74-93b7-593bdf6545cf" providerId="ADAL" clId="{D59664EC-F8BD-CA4D-B38D-AC42E70FF318}" dt="2023-03-07T08:10:39.962" v="389" actId="2696"/>
        <pc:sldMkLst>
          <pc:docMk/>
          <pc:sldMk cId="4063470586" sldId="259"/>
        </pc:sldMkLst>
      </pc:sldChg>
      <pc:sldChg chg="addSp modSp mod modNotesTx">
        <pc:chgData name="Paola Marinović" userId="254fc1ad-75f3-4b74-93b7-593bdf6545cf" providerId="ADAL" clId="{D59664EC-F8BD-CA4D-B38D-AC42E70FF318}" dt="2023-03-07T08:10:15.829" v="375"/>
        <pc:sldMkLst>
          <pc:docMk/>
          <pc:sldMk cId="2373452638" sldId="260"/>
        </pc:sldMkLst>
        <pc:spChg chg="mod">
          <ac:chgData name="Paola Marinović" userId="254fc1ad-75f3-4b74-93b7-593bdf6545cf" providerId="ADAL" clId="{D59664EC-F8BD-CA4D-B38D-AC42E70FF318}" dt="2023-03-07T08:07:38.266" v="273"/>
          <ac:spMkLst>
            <pc:docMk/>
            <pc:sldMk cId="2373452638" sldId="260"/>
            <ac:spMk id="2" creationId="{E39B5956-3A05-49A5-0BCC-7E933EC4AFC5}"/>
          </ac:spMkLst>
        </pc:spChg>
        <pc:spChg chg="mod">
          <ac:chgData name="Paola Marinović" userId="254fc1ad-75f3-4b74-93b7-593bdf6545cf" providerId="ADAL" clId="{D59664EC-F8BD-CA4D-B38D-AC42E70FF318}" dt="2023-03-07T08:09:04.803" v="371" actId="20577"/>
          <ac:spMkLst>
            <pc:docMk/>
            <pc:sldMk cId="2373452638" sldId="260"/>
            <ac:spMk id="3" creationId="{7F7D9013-9AD0-00CE-F38C-23228AAEA3B7}"/>
          </ac:spMkLst>
        </pc:spChg>
        <pc:picChg chg="add mod">
          <ac:chgData name="Paola Marinović" userId="254fc1ad-75f3-4b74-93b7-593bdf6545cf" providerId="ADAL" clId="{D59664EC-F8BD-CA4D-B38D-AC42E70FF318}" dt="2023-03-07T08:09:16.961" v="374" actId="1076"/>
          <ac:picMkLst>
            <pc:docMk/>
            <pc:sldMk cId="2373452638" sldId="260"/>
            <ac:picMk id="4" creationId="{E3279AA5-C184-DEA9-0A8C-469D476815C1}"/>
          </ac:picMkLst>
        </pc:picChg>
      </pc:sldChg>
      <pc:sldChg chg="del">
        <pc:chgData name="Paola Marinović" userId="254fc1ad-75f3-4b74-93b7-593bdf6545cf" providerId="ADAL" clId="{D59664EC-F8BD-CA4D-B38D-AC42E70FF318}" dt="2023-03-07T08:10:39.048" v="387" actId="2696"/>
        <pc:sldMkLst>
          <pc:docMk/>
          <pc:sldMk cId="1849790741" sldId="261"/>
        </pc:sldMkLst>
      </pc:sldChg>
      <pc:sldChg chg="addSp delSp modSp new mod modClrScheme addCm modCm chgLayout">
        <pc:chgData name="Paola Marinović" userId="254fc1ad-75f3-4b74-93b7-593bdf6545cf" providerId="ADAL" clId="{D59664EC-F8BD-CA4D-B38D-AC42E70FF318}" dt="2023-03-07T08:13:43.311" v="435"/>
        <pc:sldMkLst>
          <pc:docMk/>
          <pc:sldMk cId="3322895247" sldId="261"/>
        </pc:sldMkLst>
        <pc:spChg chg="del mod ord">
          <ac:chgData name="Paola Marinović" userId="254fc1ad-75f3-4b74-93b7-593bdf6545cf" providerId="ADAL" clId="{D59664EC-F8BD-CA4D-B38D-AC42E70FF318}" dt="2023-03-07T08:10:47.078" v="391" actId="700"/>
          <ac:spMkLst>
            <pc:docMk/>
            <pc:sldMk cId="3322895247" sldId="261"/>
            <ac:spMk id="2" creationId="{3098E020-A026-3A9F-A9C2-B53BB7DF275C}"/>
          </ac:spMkLst>
        </pc:spChg>
        <pc:spChg chg="del mod ord">
          <ac:chgData name="Paola Marinović" userId="254fc1ad-75f3-4b74-93b7-593bdf6545cf" providerId="ADAL" clId="{D59664EC-F8BD-CA4D-B38D-AC42E70FF318}" dt="2023-03-07T08:10:47.078" v="391" actId="700"/>
          <ac:spMkLst>
            <pc:docMk/>
            <pc:sldMk cId="3322895247" sldId="261"/>
            <ac:spMk id="3" creationId="{CECFDF61-394C-9215-0A11-27113FA47584}"/>
          </ac:spMkLst>
        </pc:spChg>
        <pc:spChg chg="add mod ord">
          <ac:chgData name="Paola Marinović" userId="254fc1ad-75f3-4b74-93b7-593bdf6545cf" providerId="ADAL" clId="{D59664EC-F8BD-CA4D-B38D-AC42E70FF318}" dt="2023-03-07T08:11:01.531" v="393"/>
          <ac:spMkLst>
            <pc:docMk/>
            <pc:sldMk cId="3322895247" sldId="261"/>
            <ac:spMk id="4" creationId="{51B0C34A-3DE7-49E5-E903-F5884E6D59A4}"/>
          </ac:spMkLst>
        </pc:spChg>
        <pc:spChg chg="add mod ord">
          <ac:chgData name="Paola Marinović" userId="254fc1ad-75f3-4b74-93b7-593bdf6545cf" providerId="ADAL" clId="{D59664EC-F8BD-CA4D-B38D-AC42E70FF318}" dt="2023-03-07T08:13:08.631" v="433" actId="403"/>
          <ac:spMkLst>
            <pc:docMk/>
            <pc:sldMk cId="3322895247" sldId="261"/>
            <ac:spMk id="5" creationId="{C8B88A2D-DAB4-2C45-20A6-9E519B465564}"/>
          </ac:spMkLst>
        </pc:spChg>
        <pc:extLst>
          <p:ext xmlns:p="http://schemas.openxmlformats.org/presentationml/2006/main" uri="{D6D511B9-2390-475A-947B-AFAB55BFBCF1}">
            <pc226:cmChg xmlns:pc226="http://schemas.microsoft.com/office/powerpoint/2022/06/main/command" chg="add mod">
              <pc226:chgData name="Paola Marinović" userId="254fc1ad-75f3-4b74-93b7-593bdf6545cf" providerId="ADAL" clId="{D59664EC-F8BD-CA4D-B38D-AC42E70FF318}" dt="2023-03-07T08:13:43.311" v="435"/>
              <pc2:cmMkLst xmlns:pc2="http://schemas.microsoft.com/office/powerpoint/2019/9/main/command">
                <pc:docMk/>
                <pc:sldMk cId="3322895247" sldId="261"/>
                <pc2:cmMk id="{88B345A6-38EF-0A48-A9A2-F391D045E14B}"/>
              </pc2:cmMkLst>
            </pc226:cmChg>
          </p:ext>
        </pc:extLst>
      </pc:sldChg>
      <pc:sldChg chg="del">
        <pc:chgData name="Paola Marinović" userId="254fc1ad-75f3-4b74-93b7-593bdf6545cf" providerId="ADAL" clId="{D59664EC-F8BD-CA4D-B38D-AC42E70FF318}" dt="2023-03-07T08:10:38.768" v="386" actId="2696"/>
        <pc:sldMkLst>
          <pc:docMk/>
          <pc:sldMk cId="1719213705" sldId="262"/>
        </pc:sldMkLst>
      </pc:sldChg>
      <pc:sldChg chg="addSp modSp new mod">
        <pc:chgData name="Paola Marinović" userId="254fc1ad-75f3-4b74-93b7-593bdf6545cf" providerId="ADAL" clId="{D59664EC-F8BD-CA4D-B38D-AC42E70FF318}" dt="2023-03-07T08:16:37.313" v="469" actId="207"/>
        <pc:sldMkLst>
          <pc:docMk/>
          <pc:sldMk cId="3209454080" sldId="262"/>
        </pc:sldMkLst>
        <pc:spChg chg="mod">
          <ac:chgData name="Paola Marinović" userId="254fc1ad-75f3-4b74-93b7-593bdf6545cf" providerId="ADAL" clId="{D59664EC-F8BD-CA4D-B38D-AC42E70FF318}" dt="2023-03-07T08:14:30.513" v="439" actId="113"/>
          <ac:spMkLst>
            <pc:docMk/>
            <pc:sldMk cId="3209454080" sldId="262"/>
            <ac:spMk id="2" creationId="{B205F1E6-6C5B-2A10-447E-72CEC8FD8E41}"/>
          </ac:spMkLst>
        </pc:spChg>
        <pc:spChg chg="mod">
          <ac:chgData name="Paola Marinović" userId="254fc1ad-75f3-4b74-93b7-593bdf6545cf" providerId="ADAL" clId="{D59664EC-F8BD-CA4D-B38D-AC42E70FF318}" dt="2023-03-07T08:15:04.038" v="454" actId="20577"/>
          <ac:spMkLst>
            <pc:docMk/>
            <pc:sldMk cId="3209454080" sldId="262"/>
            <ac:spMk id="3" creationId="{3E3D5E91-FAD4-5AF5-63A5-AF794F74283D}"/>
          </ac:spMkLst>
        </pc:spChg>
        <pc:picChg chg="add mod">
          <ac:chgData name="Paola Marinović" userId="254fc1ad-75f3-4b74-93b7-593bdf6545cf" providerId="ADAL" clId="{D59664EC-F8BD-CA4D-B38D-AC42E70FF318}" dt="2023-03-07T08:15:22.031" v="456" actId="1076"/>
          <ac:picMkLst>
            <pc:docMk/>
            <pc:sldMk cId="3209454080" sldId="262"/>
            <ac:picMk id="4" creationId="{D57B26D2-A4AB-708D-702C-500E901F4A6D}"/>
          </ac:picMkLst>
        </pc:picChg>
        <pc:picChg chg="add mod">
          <ac:chgData name="Paola Marinović" userId="254fc1ad-75f3-4b74-93b7-593bdf6545cf" providerId="ADAL" clId="{D59664EC-F8BD-CA4D-B38D-AC42E70FF318}" dt="2023-03-07T08:15:32.802" v="458" actId="1076"/>
          <ac:picMkLst>
            <pc:docMk/>
            <pc:sldMk cId="3209454080" sldId="262"/>
            <ac:picMk id="5" creationId="{B620FFD0-4F11-4A35-B1A1-FB2C8866095D}"/>
          </ac:picMkLst>
        </pc:picChg>
        <pc:picChg chg="add mod">
          <ac:chgData name="Paola Marinović" userId="254fc1ad-75f3-4b74-93b7-593bdf6545cf" providerId="ADAL" clId="{D59664EC-F8BD-CA4D-B38D-AC42E70FF318}" dt="2023-03-07T08:16:37.313" v="469" actId="207"/>
          <ac:picMkLst>
            <pc:docMk/>
            <pc:sldMk cId="3209454080" sldId="262"/>
            <ac:picMk id="6" creationId="{BA45A632-8B91-6197-F78F-608ADB31D1C3}"/>
          </ac:picMkLst>
        </pc:picChg>
        <pc:picChg chg="add mod">
          <ac:chgData name="Paola Marinović" userId="254fc1ad-75f3-4b74-93b7-593bdf6545cf" providerId="ADAL" clId="{D59664EC-F8BD-CA4D-B38D-AC42E70FF318}" dt="2023-03-07T08:15:54.507" v="462" actId="1076"/>
          <ac:picMkLst>
            <pc:docMk/>
            <pc:sldMk cId="3209454080" sldId="262"/>
            <ac:picMk id="7" creationId="{E718ABF5-728C-9BE7-5E5E-24DEF62F2F32}"/>
          </ac:picMkLst>
        </pc:picChg>
        <pc:picChg chg="add mod">
          <ac:chgData name="Paola Marinović" userId="254fc1ad-75f3-4b74-93b7-593bdf6545cf" providerId="ADAL" clId="{D59664EC-F8BD-CA4D-B38D-AC42E70FF318}" dt="2023-03-07T08:16:05.004" v="464" actId="1076"/>
          <ac:picMkLst>
            <pc:docMk/>
            <pc:sldMk cId="3209454080" sldId="262"/>
            <ac:picMk id="8" creationId="{01534DE7-571D-EBB4-D7B7-DBBEBB9187CB}"/>
          </ac:picMkLst>
        </pc:picChg>
        <pc:picChg chg="add mod">
          <ac:chgData name="Paola Marinović" userId="254fc1ad-75f3-4b74-93b7-593bdf6545cf" providerId="ADAL" clId="{D59664EC-F8BD-CA4D-B38D-AC42E70FF318}" dt="2023-03-07T08:16:16.812" v="466" actId="1076"/>
          <ac:picMkLst>
            <pc:docMk/>
            <pc:sldMk cId="3209454080" sldId="262"/>
            <ac:picMk id="9" creationId="{36DC6D1A-A475-263D-0638-8EE4626D9296}"/>
          </ac:picMkLst>
        </pc:picChg>
      </pc:sldChg>
      <pc:sldChg chg="del">
        <pc:chgData name="Paola Marinović" userId="254fc1ad-75f3-4b74-93b7-593bdf6545cf" providerId="ADAL" clId="{D59664EC-F8BD-CA4D-B38D-AC42E70FF318}" dt="2023-03-07T08:10:38.425" v="385" actId="2696"/>
        <pc:sldMkLst>
          <pc:docMk/>
          <pc:sldMk cId="1478609881" sldId="263"/>
        </pc:sldMkLst>
      </pc:sldChg>
      <pc:sldChg chg="addSp delSp modSp new mod modNotesTx">
        <pc:chgData name="Paola Marinović" userId="254fc1ad-75f3-4b74-93b7-593bdf6545cf" providerId="ADAL" clId="{D59664EC-F8BD-CA4D-B38D-AC42E70FF318}" dt="2023-03-07T08:36:08.895" v="668" actId="12385"/>
        <pc:sldMkLst>
          <pc:docMk/>
          <pc:sldMk cId="4046257087" sldId="263"/>
        </pc:sldMkLst>
        <pc:spChg chg="mod">
          <ac:chgData name="Paola Marinović" userId="254fc1ad-75f3-4b74-93b7-593bdf6545cf" providerId="ADAL" clId="{D59664EC-F8BD-CA4D-B38D-AC42E70FF318}" dt="2023-03-07T08:17:24.368" v="472"/>
          <ac:spMkLst>
            <pc:docMk/>
            <pc:sldMk cId="4046257087" sldId="263"/>
            <ac:spMk id="2" creationId="{EA12F3F6-1C39-8F39-A80F-14DEDCA0D35A}"/>
          </ac:spMkLst>
        </pc:spChg>
        <pc:spChg chg="del mod">
          <ac:chgData name="Paola Marinović" userId="254fc1ad-75f3-4b74-93b7-593bdf6545cf" providerId="ADAL" clId="{D59664EC-F8BD-CA4D-B38D-AC42E70FF318}" dt="2023-03-07T08:18:03.780" v="482"/>
          <ac:spMkLst>
            <pc:docMk/>
            <pc:sldMk cId="4046257087" sldId="263"/>
            <ac:spMk id="3" creationId="{DD6A1194-4C23-3E6A-DAB2-9DC6A7C6FB65}"/>
          </ac:spMkLst>
        </pc:spChg>
        <pc:spChg chg="add del mod">
          <ac:chgData name="Paola Marinović" userId="254fc1ad-75f3-4b74-93b7-593bdf6545cf" providerId="ADAL" clId="{D59664EC-F8BD-CA4D-B38D-AC42E70FF318}" dt="2023-03-07T08:35:57.847" v="667" actId="478"/>
          <ac:spMkLst>
            <pc:docMk/>
            <pc:sldMk cId="4046257087" sldId="263"/>
            <ac:spMk id="6" creationId="{FB8AC3A1-21F1-2602-45DE-D7EBCC0839BE}"/>
          </ac:spMkLst>
        </pc:spChg>
        <pc:graphicFrameChg chg="add mod modGraphic">
          <ac:chgData name="Paola Marinović" userId="254fc1ad-75f3-4b74-93b7-593bdf6545cf" providerId="ADAL" clId="{D59664EC-F8BD-CA4D-B38D-AC42E70FF318}" dt="2023-03-07T08:36:08.895" v="668" actId="12385"/>
          <ac:graphicFrameMkLst>
            <pc:docMk/>
            <pc:sldMk cId="4046257087" sldId="263"/>
            <ac:graphicFrameMk id="3" creationId="{AC5F9E7A-A7F5-3870-A22A-46B4B7A07A2C}"/>
          </ac:graphicFrameMkLst>
        </pc:graphicFrameChg>
        <pc:picChg chg="add del mod">
          <ac:chgData name="Paola Marinović" userId="254fc1ad-75f3-4b74-93b7-593bdf6545cf" providerId="ADAL" clId="{D59664EC-F8BD-CA4D-B38D-AC42E70FF318}" dt="2023-03-07T08:35:37.837" v="664" actId="478"/>
          <ac:picMkLst>
            <pc:docMk/>
            <pc:sldMk cId="4046257087" sldId="263"/>
            <ac:picMk id="4" creationId="{3C93B13E-45CC-2ABB-DD32-55DB70BBD28E}"/>
          </ac:picMkLst>
        </pc:picChg>
      </pc:sldChg>
      <pc:sldChg chg="del">
        <pc:chgData name="Paola Marinović" userId="254fc1ad-75f3-4b74-93b7-593bdf6545cf" providerId="ADAL" clId="{D59664EC-F8BD-CA4D-B38D-AC42E70FF318}" dt="2023-03-07T08:10:38.168" v="384" actId="2696"/>
        <pc:sldMkLst>
          <pc:docMk/>
          <pc:sldMk cId="944731841" sldId="264"/>
        </pc:sldMkLst>
      </pc:sldChg>
      <pc:sldChg chg="addSp delSp modSp new mod modNotesTx">
        <pc:chgData name="Paola Marinović" userId="254fc1ad-75f3-4b74-93b7-593bdf6545cf" providerId="ADAL" clId="{D59664EC-F8BD-CA4D-B38D-AC42E70FF318}" dt="2023-03-07T08:36:35.026" v="672" actId="12385"/>
        <pc:sldMkLst>
          <pc:docMk/>
          <pc:sldMk cId="1253237467" sldId="264"/>
        </pc:sldMkLst>
        <pc:spChg chg="mod">
          <ac:chgData name="Paola Marinović" userId="254fc1ad-75f3-4b74-93b7-593bdf6545cf" providerId="ADAL" clId="{D59664EC-F8BD-CA4D-B38D-AC42E70FF318}" dt="2023-03-07T08:20:26.060" v="492"/>
          <ac:spMkLst>
            <pc:docMk/>
            <pc:sldMk cId="1253237467" sldId="264"/>
            <ac:spMk id="2" creationId="{84686F61-62BA-7753-55D6-476E82600134}"/>
          </ac:spMkLst>
        </pc:spChg>
        <pc:spChg chg="del">
          <ac:chgData name="Paola Marinović" userId="254fc1ad-75f3-4b74-93b7-593bdf6545cf" providerId="ADAL" clId="{D59664EC-F8BD-CA4D-B38D-AC42E70FF318}" dt="2023-03-07T08:20:39.548" v="493"/>
          <ac:spMkLst>
            <pc:docMk/>
            <pc:sldMk cId="1253237467" sldId="264"/>
            <ac:spMk id="3" creationId="{4E99B494-FC68-B3CC-F662-518153E137E1}"/>
          </ac:spMkLst>
        </pc:spChg>
        <pc:spChg chg="add mod">
          <ac:chgData name="Paola Marinović" userId="254fc1ad-75f3-4b74-93b7-593bdf6545cf" providerId="ADAL" clId="{D59664EC-F8BD-CA4D-B38D-AC42E70FF318}" dt="2023-03-07T08:36:24.684" v="669" actId="478"/>
          <ac:spMkLst>
            <pc:docMk/>
            <pc:sldMk cId="1253237467" sldId="264"/>
            <ac:spMk id="5" creationId="{1CB085F7-9E57-2ECD-F4B3-D83F9F03105A}"/>
          </ac:spMkLst>
        </pc:spChg>
        <pc:graphicFrameChg chg="add mod modGraphic">
          <ac:chgData name="Paola Marinović" userId="254fc1ad-75f3-4b74-93b7-593bdf6545cf" providerId="ADAL" clId="{D59664EC-F8BD-CA4D-B38D-AC42E70FF318}" dt="2023-03-07T08:36:35.026" v="672" actId="12385"/>
          <ac:graphicFrameMkLst>
            <pc:docMk/>
            <pc:sldMk cId="1253237467" sldId="264"/>
            <ac:graphicFrameMk id="6" creationId="{FCCF9601-3DF7-F252-E423-E07693ABA6C6}"/>
          </ac:graphicFrameMkLst>
        </pc:graphicFrameChg>
        <pc:picChg chg="add del mod">
          <ac:chgData name="Paola Marinović" userId="254fc1ad-75f3-4b74-93b7-593bdf6545cf" providerId="ADAL" clId="{D59664EC-F8BD-CA4D-B38D-AC42E70FF318}" dt="2023-03-07T08:36:24.684" v="669" actId="478"/>
          <ac:picMkLst>
            <pc:docMk/>
            <pc:sldMk cId="1253237467" sldId="264"/>
            <ac:picMk id="4" creationId="{DA9AA0DC-EA4F-4BEE-65C7-90FE8D13C3BA}"/>
          </ac:picMkLst>
        </pc:picChg>
      </pc:sldChg>
      <pc:sldChg chg="del">
        <pc:chgData name="Paola Marinović" userId="254fc1ad-75f3-4b74-93b7-593bdf6545cf" providerId="ADAL" clId="{D59664EC-F8BD-CA4D-B38D-AC42E70FF318}" dt="2023-03-07T08:10:37.882" v="383" actId="2696"/>
        <pc:sldMkLst>
          <pc:docMk/>
          <pc:sldMk cId="2127700486" sldId="265"/>
        </pc:sldMkLst>
      </pc:sldChg>
      <pc:sldChg chg="addSp delSp modSp new mod modNotesTx">
        <pc:chgData name="Paola Marinović" userId="254fc1ad-75f3-4b74-93b7-593bdf6545cf" providerId="ADAL" clId="{D59664EC-F8BD-CA4D-B38D-AC42E70FF318}" dt="2023-03-07T08:37:35.854" v="683" actId="12385"/>
        <pc:sldMkLst>
          <pc:docMk/>
          <pc:sldMk cId="2918341661" sldId="265"/>
        </pc:sldMkLst>
        <pc:spChg chg="mod">
          <ac:chgData name="Paola Marinović" userId="254fc1ad-75f3-4b74-93b7-593bdf6545cf" providerId="ADAL" clId="{D59664EC-F8BD-CA4D-B38D-AC42E70FF318}" dt="2023-03-07T08:21:28.430" v="500"/>
          <ac:spMkLst>
            <pc:docMk/>
            <pc:sldMk cId="2918341661" sldId="265"/>
            <ac:spMk id="2" creationId="{46FD94FB-28ED-0365-74E2-68A78F8DFA98}"/>
          </ac:spMkLst>
        </pc:spChg>
        <pc:spChg chg="del">
          <ac:chgData name="Paola Marinović" userId="254fc1ad-75f3-4b74-93b7-593bdf6545cf" providerId="ADAL" clId="{D59664EC-F8BD-CA4D-B38D-AC42E70FF318}" dt="2023-03-07T08:21:42.655" v="501"/>
          <ac:spMkLst>
            <pc:docMk/>
            <pc:sldMk cId="2918341661" sldId="265"/>
            <ac:spMk id="3" creationId="{79F43080-7646-C278-9FC8-03FAF8CB6262}"/>
          </ac:spMkLst>
        </pc:spChg>
        <pc:spChg chg="add del mod">
          <ac:chgData name="Paola Marinović" userId="254fc1ad-75f3-4b74-93b7-593bdf6545cf" providerId="ADAL" clId="{D59664EC-F8BD-CA4D-B38D-AC42E70FF318}" dt="2023-03-07T08:37:27.055" v="681" actId="478"/>
          <ac:spMkLst>
            <pc:docMk/>
            <pc:sldMk cId="2918341661" sldId="265"/>
            <ac:spMk id="5" creationId="{6779258E-2EB8-625A-61C6-05EF1E4B282D}"/>
          </ac:spMkLst>
        </pc:spChg>
        <pc:graphicFrameChg chg="add mod modGraphic">
          <ac:chgData name="Paola Marinović" userId="254fc1ad-75f3-4b74-93b7-593bdf6545cf" providerId="ADAL" clId="{D59664EC-F8BD-CA4D-B38D-AC42E70FF318}" dt="2023-03-07T08:37:35.854" v="683" actId="12385"/>
          <ac:graphicFrameMkLst>
            <pc:docMk/>
            <pc:sldMk cId="2918341661" sldId="265"/>
            <ac:graphicFrameMk id="6" creationId="{E42382E6-9EDB-57E6-A58B-9CCB90600C6A}"/>
          </ac:graphicFrameMkLst>
        </pc:graphicFrameChg>
        <pc:picChg chg="add del mod">
          <ac:chgData name="Paola Marinović" userId="254fc1ad-75f3-4b74-93b7-593bdf6545cf" providerId="ADAL" clId="{D59664EC-F8BD-CA4D-B38D-AC42E70FF318}" dt="2023-03-07T08:36:58.309" v="673" actId="478"/>
          <ac:picMkLst>
            <pc:docMk/>
            <pc:sldMk cId="2918341661" sldId="265"/>
            <ac:picMk id="4" creationId="{D4E26B3E-E40A-0C17-766D-C77992461ADA}"/>
          </ac:picMkLst>
        </pc:picChg>
      </pc:sldChg>
      <pc:sldChg chg="addSp delSp modSp new mod modNotesTx">
        <pc:chgData name="Paola Marinović" userId="254fc1ad-75f3-4b74-93b7-593bdf6545cf" providerId="ADAL" clId="{D59664EC-F8BD-CA4D-B38D-AC42E70FF318}" dt="2023-03-07T08:38:35.489" v="689" actId="12385"/>
        <pc:sldMkLst>
          <pc:docMk/>
          <pc:sldMk cId="736785999" sldId="266"/>
        </pc:sldMkLst>
        <pc:spChg chg="mod">
          <ac:chgData name="Paola Marinović" userId="254fc1ad-75f3-4b74-93b7-593bdf6545cf" providerId="ADAL" clId="{D59664EC-F8BD-CA4D-B38D-AC42E70FF318}" dt="2023-03-07T08:30:34.049" v="588" actId="1076"/>
          <ac:spMkLst>
            <pc:docMk/>
            <pc:sldMk cId="736785999" sldId="266"/>
            <ac:spMk id="2" creationId="{16A7C1C3-E98A-8786-4782-C6AE65A604BB}"/>
          </ac:spMkLst>
        </pc:spChg>
        <pc:spChg chg="del">
          <ac:chgData name="Paola Marinović" userId="254fc1ad-75f3-4b74-93b7-593bdf6545cf" providerId="ADAL" clId="{D59664EC-F8BD-CA4D-B38D-AC42E70FF318}" dt="2023-03-07T08:22:36.457" v="509"/>
          <ac:spMkLst>
            <pc:docMk/>
            <pc:sldMk cId="736785999" sldId="266"/>
            <ac:spMk id="3" creationId="{BCB43421-D69F-AEC0-F144-D480E9FEEC1E}"/>
          </ac:spMkLst>
        </pc:spChg>
        <pc:spChg chg="add mod">
          <ac:chgData name="Paola Marinović" userId="254fc1ad-75f3-4b74-93b7-593bdf6545cf" providerId="ADAL" clId="{D59664EC-F8BD-CA4D-B38D-AC42E70FF318}" dt="2023-03-07T08:38:13.924" v="686"/>
          <ac:spMkLst>
            <pc:docMk/>
            <pc:sldMk cId="736785999" sldId="266"/>
            <ac:spMk id="5" creationId="{0015E54D-9830-1BB8-54EA-202C36D776AF}"/>
          </ac:spMkLst>
        </pc:spChg>
        <pc:graphicFrameChg chg="add mod modGraphic">
          <ac:chgData name="Paola Marinović" userId="254fc1ad-75f3-4b74-93b7-593bdf6545cf" providerId="ADAL" clId="{D59664EC-F8BD-CA4D-B38D-AC42E70FF318}" dt="2023-03-07T08:38:35.489" v="689" actId="12385"/>
          <ac:graphicFrameMkLst>
            <pc:docMk/>
            <pc:sldMk cId="736785999" sldId="266"/>
            <ac:graphicFrameMk id="6" creationId="{0E55987E-B031-F422-0546-446F911BF3AA}"/>
          </ac:graphicFrameMkLst>
        </pc:graphicFrameChg>
        <pc:picChg chg="add del mod">
          <ac:chgData name="Paola Marinović" userId="254fc1ad-75f3-4b74-93b7-593bdf6545cf" providerId="ADAL" clId="{D59664EC-F8BD-CA4D-B38D-AC42E70FF318}" dt="2023-03-07T08:37:55.338" v="684" actId="478"/>
          <ac:picMkLst>
            <pc:docMk/>
            <pc:sldMk cId="736785999" sldId="266"/>
            <ac:picMk id="4" creationId="{D6219469-9329-9D09-ABD3-52A948EA69A4}"/>
          </ac:picMkLst>
        </pc:picChg>
      </pc:sldChg>
      <pc:sldChg chg="addSp delSp modSp new mod modNotesTx">
        <pc:chgData name="Paola Marinović" userId="254fc1ad-75f3-4b74-93b7-593bdf6545cf" providerId="ADAL" clId="{D59664EC-F8BD-CA4D-B38D-AC42E70FF318}" dt="2023-03-07T08:39:47.103" v="699" actId="12385"/>
        <pc:sldMkLst>
          <pc:docMk/>
          <pc:sldMk cId="1438201399" sldId="267"/>
        </pc:sldMkLst>
        <pc:spChg chg="mod">
          <ac:chgData name="Paola Marinović" userId="254fc1ad-75f3-4b74-93b7-593bdf6545cf" providerId="ADAL" clId="{D59664EC-F8BD-CA4D-B38D-AC42E70FF318}" dt="2023-03-07T08:22:52.648" v="512"/>
          <ac:spMkLst>
            <pc:docMk/>
            <pc:sldMk cId="1438201399" sldId="267"/>
            <ac:spMk id="2" creationId="{BA2847F3-442B-3239-5442-7A2F631B906B}"/>
          </ac:spMkLst>
        </pc:spChg>
        <pc:spChg chg="add del">
          <ac:chgData name="Paola Marinović" userId="254fc1ad-75f3-4b74-93b7-593bdf6545cf" providerId="ADAL" clId="{D59664EC-F8BD-CA4D-B38D-AC42E70FF318}" dt="2023-03-07T08:23:18.398" v="515"/>
          <ac:spMkLst>
            <pc:docMk/>
            <pc:sldMk cId="1438201399" sldId="267"/>
            <ac:spMk id="3" creationId="{4578CDCB-6AEF-FB4B-042D-6A14558040EA}"/>
          </ac:spMkLst>
        </pc:spChg>
        <pc:spChg chg="add del mod">
          <ac:chgData name="Paola Marinović" userId="254fc1ad-75f3-4b74-93b7-593bdf6545cf" providerId="ADAL" clId="{D59664EC-F8BD-CA4D-B38D-AC42E70FF318}" dt="2023-03-07T08:39:42.345" v="698" actId="478"/>
          <ac:spMkLst>
            <pc:docMk/>
            <pc:sldMk cId="1438201399" sldId="267"/>
            <ac:spMk id="4" creationId="{1689D32E-17DE-0A52-5E3C-60319D114399}"/>
          </ac:spMkLst>
        </pc:spChg>
        <pc:spChg chg="add mod">
          <ac:chgData name="Paola Marinović" userId="254fc1ad-75f3-4b74-93b7-593bdf6545cf" providerId="ADAL" clId="{D59664EC-F8BD-CA4D-B38D-AC42E70FF318}" dt="2023-03-07T08:24:21.798" v="531" actId="1076"/>
          <ac:spMkLst>
            <pc:docMk/>
            <pc:sldMk cId="1438201399" sldId="267"/>
            <ac:spMk id="8" creationId="{ABFF0A11-E752-816B-0AC6-7E25D71FFF9E}"/>
          </ac:spMkLst>
        </pc:spChg>
        <pc:graphicFrameChg chg="add mod modGraphic">
          <ac:chgData name="Paola Marinović" userId="254fc1ad-75f3-4b74-93b7-593bdf6545cf" providerId="ADAL" clId="{D59664EC-F8BD-CA4D-B38D-AC42E70FF318}" dt="2023-03-07T08:39:47.103" v="699" actId="12385"/>
          <ac:graphicFrameMkLst>
            <pc:docMk/>
            <pc:sldMk cId="1438201399" sldId="267"/>
            <ac:graphicFrameMk id="9" creationId="{812533D6-C1D3-3D29-731D-DB51CF200C5A}"/>
          </ac:graphicFrameMkLst>
        </pc:graphicFrameChg>
        <pc:picChg chg="add del mod">
          <ac:chgData name="Paola Marinović" userId="254fc1ad-75f3-4b74-93b7-593bdf6545cf" providerId="ADAL" clId="{D59664EC-F8BD-CA4D-B38D-AC42E70FF318}" dt="2023-03-07T08:23:02.649" v="514"/>
          <ac:picMkLst>
            <pc:docMk/>
            <pc:sldMk cId="1438201399" sldId="267"/>
            <ac:picMk id="4" creationId="{B7C12F52-4714-A71B-6E99-B87F5996A0B1}"/>
          </ac:picMkLst>
        </pc:picChg>
        <pc:picChg chg="add del mod">
          <ac:chgData name="Paola Marinović" userId="254fc1ad-75f3-4b74-93b7-593bdf6545cf" providerId="ADAL" clId="{D59664EC-F8BD-CA4D-B38D-AC42E70FF318}" dt="2023-03-07T08:39:13.403" v="690" actId="478"/>
          <ac:picMkLst>
            <pc:docMk/>
            <pc:sldMk cId="1438201399" sldId="267"/>
            <ac:picMk id="5" creationId="{295DF692-9F46-6AFE-713B-FC5860757F0E}"/>
          </ac:picMkLst>
        </pc:picChg>
        <pc:picChg chg="add mod">
          <ac:chgData name="Paola Marinović" userId="254fc1ad-75f3-4b74-93b7-593bdf6545cf" providerId="ADAL" clId="{D59664EC-F8BD-CA4D-B38D-AC42E70FF318}" dt="2023-03-07T08:24:06.072" v="528" actId="1076"/>
          <ac:picMkLst>
            <pc:docMk/>
            <pc:sldMk cId="1438201399" sldId="267"/>
            <ac:picMk id="6" creationId="{BCFF0055-E02A-0A85-0658-DA12915BDAF5}"/>
          </ac:picMkLst>
        </pc:picChg>
        <pc:picChg chg="add mod">
          <ac:chgData name="Paola Marinović" userId="254fc1ad-75f3-4b74-93b7-593bdf6545cf" providerId="ADAL" clId="{D59664EC-F8BD-CA4D-B38D-AC42E70FF318}" dt="2023-03-07T08:24:10.367" v="529" actId="14100"/>
          <ac:picMkLst>
            <pc:docMk/>
            <pc:sldMk cId="1438201399" sldId="267"/>
            <ac:picMk id="7" creationId="{D0BAC9A1-0C4A-A1C2-2587-32D599099C33}"/>
          </ac:picMkLst>
        </pc:picChg>
      </pc:sldChg>
      <pc:sldChg chg="del">
        <pc:chgData name="Paola Marinović" userId="254fc1ad-75f3-4b74-93b7-593bdf6545cf" providerId="ADAL" clId="{D59664EC-F8BD-CA4D-B38D-AC42E70FF318}" dt="2023-03-07T08:10:37.221" v="381" actId="2696"/>
        <pc:sldMkLst>
          <pc:docMk/>
          <pc:sldMk cId="2596984665" sldId="267"/>
        </pc:sldMkLst>
      </pc:sldChg>
      <pc:sldChg chg="addSp modSp new mod">
        <pc:chgData name="Paola Marinović" userId="254fc1ad-75f3-4b74-93b7-593bdf6545cf" providerId="ADAL" clId="{D59664EC-F8BD-CA4D-B38D-AC42E70FF318}" dt="2023-03-07T08:26:59.056" v="558" actId="113"/>
        <pc:sldMkLst>
          <pc:docMk/>
          <pc:sldMk cId="1173517128" sldId="268"/>
        </pc:sldMkLst>
        <pc:spChg chg="mod">
          <ac:chgData name="Paola Marinović" userId="254fc1ad-75f3-4b74-93b7-593bdf6545cf" providerId="ADAL" clId="{D59664EC-F8BD-CA4D-B38D-AC42E70FF318}" dt="2023-03-07T08:25:09" v="535"/>
          <ac:spMkLst>
            <pc:docMk/>
            <pc:sldMk cId="1173517128" sldId="268"/>
            <ac:spMk id="2" creationId="{81ABC949-0C64-9D8A-1E2E-6CF2D7EDF5FF}"/>
          </ac:spMkLst>
        </pc:spChg>
        <pc:spChg chg="mod">
          <ac:chgData name="Paola Marinović" userId="254fc1ad-75f3-4b74-93b7-593bdf6545cf" providerId="ADAL" clId="{D59664EC-F8BD-CA4D-B38D-AC42E70FF318}" dt="2023-03-07T08:26:59.056" v="558" actId="113"/>
          <ac:spMkLst>
            <pc:docMk/>
            <pc:sldMk cId="1173517128" sldId="268"/>
            <ac:spMk id="3" creationId="{D77AB268-B006-D3D1-F35D-CAEA9C90C3DC}"/>
          </ac:spMkLst>
        </pc:spChg>
        <pc:picChg chg="add mod">
          <ac:chgData name="Paola Marinović" userId="254fc1ad-75f3-4b74-93b7-593bdf6545cf" providerId="ADAL" clId="{D59664EC-F8BD-CA4D-B38D-AC42E70FF318}" dt="2023-03-07T08:26:10.771" v="551" actId="1076"/>
          <ac:picMkLst>
            <pc:docMk/>
            <pc:sldMk cId="1173517128" sldId="268"/>
            <ac:picMk id="4" creationId="{1717E515-57F9-5493-2DFD-E18FE8D187A8}"/>
          </ac:picMkLst>
        </pc:picChg>
      </pc:sldChg>
      <pc:sldChg chg="del">
        <pc:chgData name="Paola Marinović" userId="254fc1ad-75f3-4b74-93b7-593bdf6545cf" providerId="ADAL" clId="{D59664EC-F8BD-CA4D-B38D-AC42E70FF318}" dt="2023-03-07T08:10:36.833" v="380" actId="2696"/>
        <pc:sldMkLst>
          <pc:docMk/>
          <pc:sldMk cId="1774308748" sldId="268"/>
        </pc:sldMkLst>
      </pc:sldChg>
      <pc:sldChg chg="addSp modSp new mod">
        <pc:chgData name="Paola Marinović" userId="254fc1ad-75f3-4b74-93b7-593bdf6545cf" providerId="ADAL" clId="{D59664EC-F8BD-CA4D-B38D-AC42E70FF318}" dt="2023-03-07T08:28:38.922" v="576" actId="1076"/>
        <pc:sldMkLst>
          <pc:docMk/>
          <pc:sldMk cId="2995737573" sldId="269"/>
        </pc:sldMkLst>
        <pc:spChg chg="mod">
          <ac:chgData name="Paola Marinović" userId="254fc1ad-75f3-4b74-93b7-593bdf6545cf" providerId="ADAL" clId="{D59664EC-F8BD-CA4D-B38D-AC42E70FF318}" dt="2023-03-07T08:27:31.945" v="561"/>
          <ac:spMkLst>
            <pc:docMk/>
            <pc:sldMk cId="2995737573" sldId="269"/>
            <ac:spMk id="2" creationId="{2A93812F-8FE2-A5F9-703D-105C601CB6EE}"/>
          </ac:spMkLst>
        </pc:spChg>
        <pc:spChg chg="mod">
          <ac:chgData name="Paola Marinović" userId="254fc1ad-75f3-4b74-93b7-593bdf6545cf" providerId="ADAL" clId="{D59664EC-F8BD-CA4D-B38D-AC42E70FF318}" dt="2023-03-07T08:28:30.502" v="574" actId="20577"/>
          <ac:spMkLst>
            <pc:docMk/>
            <pc:sldMk cId="2995737573" sldId="269"/>
            <ac:spMk id="3" creationId="{A1E1AB4C-C38E-5A34-6048-40898615F1E9}"/>
          </ac:spMkLst>
        </pc:spChg>
        <pc:picChg chg="add mod">
          <ac:chgData name="Paola Marinović" userId="254fc1ad-75f3-4b74-93b7-593bdf6545cf" providerId="ADAL" clId="{D59664EC-F8BD-CA4D-B38D-AC42E70FF318}" dt="2023-03-07T08:28:38.922" v="576" actId="1076"/>
          <ac:picMkLst>
            <pc:docMk/>
            <pc:sldMk cId="2995737573" sldId="269"/>
            <ac:picMk id="4" creationId="{C833D9EC-6F7D-AFA2-92DB-DBE4ADB5D5C1}"/>
          </ac:picMkLst>
        </pc:picChg>
      </pc:sldChg>
      <pc:sldChg chg="del">
        <pc:chgData name="Paola Marinović" userId="254fc1ad-75f3-4b74-93b7-593bdf6545cf" providerId="ADAL" clId="{D59664EC-F8BD-CA4D-B38D-AC42E70FF318}" dt="2023-03-07T08:10:36.416" v="379" actId="2696"/>
        <pc:sldMkLst>
          <pc:docMk/>
          <pc:sldMk cId="3681178899" sldId="269"/>
        </pc:sldMkLst>
      </pc:sldChg>
      <pc:sldChg chg="del">
        <pc:chgData name="Paola Marinović" userId="254fc1ad-75f3-4b74-93b7-593bdf6545cf" providerId="ADAL" clId="{D59664EC-F8BD-CA4D-B38D-AC42E70FF318}" dt="2023-03-07T08:10:36.048" v="378" actId="2696"/>
        <pc:sldMkLst>
          <pc:docMk/>
          <pc:sldMk cId="98252254" sldId="270"/>
        </pc:sldMkLst>
      </pc:sldChg>
      <pc:sldChg chg="modSp new mod">
        <pc:chgData name="Paola Marinović" userId="254fc1ad-75f3-4b74-93b7-593bdf6545cf" providerId="ADAL" clId="{D59664EC-F8BD-CA4D-B38D-AC42E70FF318}" dt="2023-03-07T08:29:15.419" v="586" actId="113"/>
        <pc:sldMkLst>
          <pc:docMk/>
          <pc:sldMk cId="2280525966" sldId="270"/>
        </pc:sldMkLst>
        <pc:spChg chg="mod">
          <ac:chgData name="Paola Marinović" userId="254fc1ad-75f3-4b74-93b7-593bdf6545cf" providerId="ADAL" clId="{D59664EC-F8BD-CA4D-B38D-AC42E70FF318}" dt="2023-03-07T08:29:15.419" v="586" actId="113"/>
          <ac:spMkLst>
            <pc:docMk/>
            <pc:sldMk cId="2280525966" sldId="270"/>
            <ac:spMk id="3" creationId="{3DB4FCB5-30A8-C88F-7955-F7BD5A3AB720}"/>
          </ac:spMkLst>
        </pc:spChg>
      </pc:sldChg>
      <pc:sldChg chg="del">
        <pc:chgData name="Paola Marinović" userId="254fc1ad-75f3-4b74-93b7-593bdf6545cf" providerId="ADAL" clId="{D59664EC-F8BD-CA4D-B38D-AC42E70FF318}" dt="2023-03-07T08:10:35.605" v="377" actId="2696"/>
        <pc:sldMkLst>
          <pc:docMk/>
          <pc:sldMk cId="2599678294" sldId="271"/>
        </pc:sldMkLst>
      </pc:sldChg>
      <pc:sldChg chg="del">
        <pc:chgData name="Paola Marinović" userId="254fc1ad-75f3-4b74-93b7-593bdf6545cf" providerId="ADAL" clId="{D59664EC-F8BD-CA4D-B38D-AC42E70FF318}" dt="2023-03-07T08:10:35.157" v="376" actId="2696"/>
        <pc:sldMkLst>
          <pc:docMk/>
          <pc:sldMk cId="3860427035" sldId="272"/>
        </pc:sldMkLst>
      </pc:sldChg>
      <pc:sldChg chg="del">
        <pc:chgData name="Paola Marinović" userId="254fc1ad-75f3-4b74-93b7-593bdf6545cf" providerId="ADAL" clId="{D59664EC-F8BD-CA4D-B38D-AC42E70FF318}" dt="2023-03-07T08:10:37.568" v="382" actId="2696"/>
        <pc:sldMkLst>
          <pc:docMk/>
          <pc:sldMk cId="1260855658" sldId="273"/>
        </pc:sldMkLst>
      </pc:sldChg>
      <pc:sldMasterChg chg="modSldLayout">
        <pc:chgData name="Paola Marinović" userId="254fc1ad-75f3-4b74-93b7-593bdf6545cf" providerId="ADAL" clId="{D59664EC-F8BD-CA4D-B38D-AC42E70FF318}" dt="2023-03-07T08:31:48.330" v="660" actId="1076"/>
        <pc:sldMasterMkLst>
          <pc:docMk/>
          <pc:sldMasterMk cId="2732653086" sldId="2147483648"/>
        </pc:sldMasterMkLst>
        <pc:sldLayoutChg chg="addSp delSp modSp mod">
          <pc:chgData name="Paola Marinović" userId="254fc1ad-75f3-4b74-93b7-593bdf6545cf" providerId="ADAL" clId="{D59664EC-F8BD-CA4D-B38D-AC42E70FF318}" dt="2023-03-07T07:39:18.712" v="71" actId="1076"/>
          <pc:sldLayoutMkLst>
            <pc:docMk/>
            <pc:sldMasterMk cId="2732653086" sldId="2147483648"/>
            <pc:sldLayoutMk cId="1166370754" sldId="2147483649"/>
          </pc:sldLayoutMkLst>
          <pc:spChg chg="add del mod">
            <ac:chgData name="Paola Marinović" userId="254fc1ad-75f3-4b74-93b7-593bdf6545cf" providerId="ADAL" clId="{D59664EC-F8BD-CA4D-B38D-AC42E70FF318}" dt="2023-03-07T07:33:52.141" v="3"/>
            <ac:spMkLst>
              <pc:docMk/>
              <pc:sldMasterMk cId="2732653086" sldId="2147483648"/>
              <pc:sldLayoutMk cId="1166370754" sldId="2147483649"/>
              <ac:spMk id="4" creationId="{B2CC78A5-2D4F-E5E5-4BF7-DBDE7417C493}"/>
            </ac:spMkLst>
          </pc:spChg>
          <pc:spChg chg="add del mod">
            <ac:chgData name="Paola Marinović" userId="254fc1ad-75f3-4b74-93b7-593bdf6545cf" providerId="ADAL" clId="{D59664EC-F8BD-CA4D-B38D-AC42E70FF318}" dt="2023-03-07T07:33:57.958" v="6" actId="47"/>
            <ac:spMkLst>
              <pc:docMk/>
              <pc:sldMasterMk cId="2732653086" sldId="2147483648"/>
              <pc:sldLayoutMk cId="1166370754" sldId="2147483649"/>
              <ac:spMk id="6" creationId="{0DA69135-272D-854F-D113-BE68AAC1A994}"/>
            </ac:spMkLst>
          </pc:spChg>
          <pc:spChg chg="del">
            <ac:chgData name="Paola Marinović" userId="254fc1ad-75f3-4b74-93b7-593bdf6545cf" providerId="ADAL" clId="{D59664EC-F8BD-CA4D-B38D-AC42E70FF318}" dt="2023-03-07T07:36:44.929" v="67" actId="478"/>
            <ac:spMkLst>
              <pc:docMk/>
              <pc:sldMasterMk cId="2732653086" sldId="2147483648"/>
              <pc:sldLayoutMk cId="1166370754" sldId="2147483649"/>
              <ac:spMk id="14" creationId="{CCBE1B68-3670-3248-E045-959994CBCF81}"/>
            </ac:spMkLst>
          </pc:spChg>
          <pc:picChg chg="add del mod">
            <ac:chgData name="Paola Marinović" userId="254fc1ad-75f3-4b74-93b7-593bdf6545cf" providerId="ADAL" clId="{D59664EC-F8BD-CA4D-B38D-AC42E70FF318}" dt="2023-03-07T07:36:50.136" v="69" actId="478"/>
            <ac:picMkLst>
              <pc:docMk/>
              <pc:sldMasterMk cId="2732653086" sldId="2147483648"/>
              <pc:sldLayoutMk cId="1166370754" sldId="2147483649"/>
              <ac:picMk id="7" creationId="{5F50B2D1-2F9E-3708-E32F-56298F7863FA}"/>
            </ac:picMkLst>
          </pc:picChg>
          <pc:picChg chg="add mod">
            <ac:chgData name="Paola Marinović" userId="254fc1ad-75f3-4b74-93b7-593bdf6545cf" providerId="ADAL" clId="{D59664EC-F8BD-CA4D-B38D-AC42E70FF318}" dt="2023-03-07T07:39:18.712" v="71" actId="1076"/>
            <ac:picMkLst>
              <pc:docMk/>
              <pc:sldMasterMk cId="2732653086" sldId="2147483648"/>
              <pc:sldLayoutMk cId="1166370754" sldId="2147483649"/>
              <ac:picMk id="8" creationId="{5F50B2D1-2F9E-3708-E32F-56298F7863FA}"/>
            </ac:picMkLst>
          </pc:picChg>
        </pc:sldLayoutChg>
        <pc:sldLayoutChg chg="modSp mod">
          <pc:chgData name="Paola Marinović" userId="254fc1ad-75f3-4b74-93b7-593bdf6545cf" providerId="ADAL" clId="{D59664EC-F8BD-CA4D-B38D-AC42E70FF318}" dt="2023-03-07T08:31:48.330" v="660" actId="1076"/>
          <pc:sldLayoutMkLst>
            <pc:docMk/>
            <pc:sldMasterMk cId="2732653086" sldId="2147483648"/>
            <pc:sldLayoutMk cId="3976510403" sldId="2147483650"/>
          </pc:sldLayoutMkLst>
          <pc:spChg chg="mod">
            <ac:chgData name="Paola Marinović" userId="254fc1ad-75f3-4b74-93b7-593bdf6545cf" providerId="ADAL" clId="{D59664EC-F8BD-CA4D-B38D-AC42E70FF318}" dt="2023-03-07T08:31:48.330" v="660" actId="1076"/>
            <ac:spMkLst>
              <pc:docMk/>
              <pc:sldMasterMk cId="2732653086" sldId="2147483648"/>
              <pc:sldLayoutMk cId="3976510403" sldId="2147483650"/>
              <ac:spMk id="11" creationId="{44A6C99F-34C3-5DCA-BA91-E1CAAE17C4AF}"/>
            </ac:spMkLst>
          </pc:spChg>
          <pc:grpChg chg="mod">
            <ac:chgData name="Paola Marinović" userId="254fc1ad-75f3-4b74-93b7-593bdf6545cf" providerId="ADAL" clId="{D59664EC-F8BD-CA4D-B38D-AC42E70FF318}" dt="2023-03-07T08:31:43.714" v="659" actId="1076"/>
            <ac:grpSpMkLst>
              <pc:docMk/>
              <pc:sldMasterMk cId="2732653086" sldId="2147483648"/>
              <pc:sldLayoutMk cId="3976510403" sldId="2147483650"/>
              <ac:grpSpMk id="9" creationId="{9B64D3EA-23A0-668C-C744-1C5F6342CA38}"/>
            </ac:grpSpMkLst>
          </pc:grpChg>
        </pc:sldLayoutChg>
        <pc:sldLayoutChg chg="delSp mod">
          <pc:chgData name="Paola Marinović" userId="254fc1ad-75f3-4b74-93b7-593bdf6545cf" providerId="ADAL" clId="{D59664EC-F8BD-CA4D-B38D-AC42E70FF318}" dt="2023-03-07T07:33:54.313" v="4" actId="478"/>
          <pc:sldLayoutMkLst>
            <pc:docMk/>
            <pc:sldMasterMk cId="2732653086" sldId="2147483648"/>
            <pc:sldLayoutMk cId="3286095505" sldId="2147483653"/>
          </pc:sldLayoutMkLst>
          <pc:picChg chg="del">
            <ac:chgData name="Paola Marinović" userId="254fc1ad-75f3-4b74-93b7-593bdf6545cf" providerId="ADAL" clId="{D59664EC-F8BD-CA4D-B38D-AC42E70FF318}" dt="2023-03-07T07:33:54.313" v="4" actId="478"/>
            <ac:picMkLst>
              <pc:docMk/>
              <pc:sldMasterMk cId="2732653086" sldId="2147483648"/>
              <pc:sldLayoutMk cId="3286095505" sldId="2147483653"/>
              <ac:picMk id="3" creationId="{0BED96EC-26D4-68B4-8C6C-FF5071709A38}"/>
            </ac:picMkLst>
          </pc:picChg>
        </pc:sldLayoutChg>
      </pc:sldMasterChg>
    </pc:docChg>
  </pc:docChgLst>
  <pc:docChgLst>
    <pc:chgData name="Paola Marinović" userId="254fc1ad-75f3-4b74-93b7-593bdf6545cf" providerId="ADAL" clId="{3CE5CC1C-DA58-6B42-9560-9B0564CF5F21}"/>
    <pc:docChg chg="undo custSel modSld">
      <pc:chgData name="Paola Marinović" userId="254fc1ad-75f3-4b74-93b7-593bdf6545cf" providerId="ADAL" clId="{3CE5CC1C-DA58-6B42-9560-9B0564CF5F21}" dt="2023-01-26T12:12:28.317" v="46"/>
      <pc:docMkLst>
        <pc:docMk/>
      </pc:docMkLst>
      <pc:sldChg chg="modSp mod">
        <pc:chgData name="Paola Marinović" userId="254fc1ad-75f3-4b74-93b7-593bdf6545cf" providerId="ADAL" clId="{3CE5CC1C-DA58-6B42-9560-9B0564CF5F21}" dt="2023-01-26T12:12:23.988" v="38"/>
        <pc:sldMkLst>
          <pc:docMk/>
          <pc:sldMk cId="4063470586" sldId="259"/>
        </pc:sldMkLst>
        <pc:spChg chg="mod">
          <ac:chgData name="Paola Marinović" userId="254fc1ad-75f3-4b74-93b7-593bdf6545cf" providerId="ADAL" clId="{3CE5CC1C-DA58-6B42-9560-9B0564CF5F21}" dt="2023-01-26T12:12:23.988" v="38"/>
          <ac:spMkLst>
            <pc:docMk/>
            <pc:sldMk cId="4063470586" sldId="259"/>
            <ac:spMk id="2" creationId="{FB8110B9-F534-362C-709B-CF0109C84775}"/>
          </ac:spMkLst>
        </pc:spChg>
        <pc:spChg chg="mod">
          <ac:chgData name="Paola Marinović" userId="254fc1ad-75f3-4b74-93b7-593bdf6545cf" providerId="ADAL" clId="{3CE5CC1C-DA58-6B42-9560-9B0564CF5F21}" dt="2023-01-26T12:12:22.676" v="37"/>
          <ac:spMkLst>
            <pc:docMk/>
            <pc:sldMk cId="4063470586" sldId="259"/>
            <ac:spMk id="3" creationId="{906198DB-30DB-E04D-7CA2-3871D256B738}"/>
          </ac:spMkLst>
        </pc:spChg>
      </pc:sldChg>
      <pc:sldChg chg="modSp mod">
        <pc:chgData name="Paola Marinović" userId="254fc1ad-75f3-4b74-93b7-593bdf6545cf" providerId="ADAL" clId="{3CE5CC1C-DA58-6B42-9560-9B0564CF5F21}" dt="2023-01-26T12:12:28.317" v="46"/>
        <pc:sldMkLst>
          <pc:docMk/>
          <pc:sldMk cId="2373452638" sldId="260"/>
        </pc:sldMkLst>
        <pc:spChg chg="mod">
          <ac:chgData name="Paola Marinović" userId="254fc1ad-75f3-4b74-93b7-593bdf6545cf" providerId="ADAL" clId="{3CE5CC1C-DA58-6B42-9560-9B0564CF5F21}" dt="2023-01-26T12:12:28.317" v="46"/>
          <ac:spMkLst>
            <pc:docMk/>
            <pc:sldMk cId="2373452638" sldId="260"/>
            <ac:spMk id="2" creationId="{E39B5956-3A05-49A5-0BCC-7E933EC4AFC5}"/>
          </ac:spMkLst>
        </pc:spChg>
        <pc:spChg chg="mod">
          <ac:chgData name="Paola Marinović" userId="254fc1ad-75f3-4b74-93b7-593bdf6545cf" providerId="ADAL" clId="{3CE5CC1C-DA58-6B42-9560-9B0564CF5F21}" dt="2023-01-26T12:12:27.351" v="45"/>
          <ac:spMkLst>
            <pc:docMk/>
            <pc:sldMk cId="2373452638" sldId="260"/>
            <ac:spMk id="3" creationId="{7F7D9013-9AD0-00CE-F38C-23228AAEA3B7}"/>
          </ac:spMkLst>
        </pc:spChg>
      </pc:sldChg>
    </pc:docChg>
  </pc:docChgLst>
  <pc:docChgLst>
    <pc:chgData name="Paola Marinović" userId="254fc1ad-75f3-4b74-93b7-593bdf6545cf" providerId="ADAL" clId="{683EB5AE-80C5-0D4C-B766-C0A814749204}"/>
    <pc:docChg chg="addSld delSld modSld">
      <pc:chgData name="Paola Marinović" userId="254fc1ad-75f3-4b74-93b7-593bdf6545cf" providerId="ADAL" clId="{683EB5AE-80C5-0D4C-B766-C0A814749204}" dt="2022-11-23T12:38:47.477" v="5"/>
      <pc:docMkLst>
        <pc:docMk/>
      </pc:docMkLst>
      <pc:sldChg chg="addSp delSp modSp mod">
        <pc:chgData name="Paola Marinović" userId="254fc1ad-75f3-4b74-93b7-593bdf6545cf" providerId="ADAL" clId="{683EB5AE-80C5-0D4C-B766-C0A814749204}" dt="2022-11-23T12:38:47.477" v="5"/>
        <pc:sldMkLst>
          <pc:docMk/>
          <pc:sldMk cId="3301766108" sldId="256"/>
        </pc:sldMkLst>
        <pc:spChg chg="add del mod">
          <ac:chgData name="Paola Marinović" userId="254fc1ad-75f3-4b74-93b7-593bdf6545cf" providerId="ADAL" clId="{683EB5AE-80C5-0D4C-B766-C0A814749204}" dt="2022-11-23T12:38:47.477" v="5"/>
          <ac:spMkLst>
            <pc:docMk/>
            <pc:sldMk cId="3301766108" sldId="256"/>
            <ac:spMk id="4" creationId="{C0D0D014-F551-375A-EAD4-978F58D76976}"/>
          </ac:spMkLst>
        </pc:spChg>
      </pc:sldChg>
      <pc:sldChg chg="addSp modSp">
        <pc:chgData name="Paola Marinović" userId="254fc1ad-75f3-4b74-93b7-593bdf6545cf" providerId="ADAL" clId="{683EB5AE-80C5-0D4C-B766-C0A814749204}" dt="2022-11-23T12:38:06.910" v="0"/>
        <pc:sldMkLst>
          <pc:docMk/>
          <pc:sldMk cId="3231758883" sldId="257"/>
        </pc:sldMkLst>
        <pc:spChg chg="add mod">
          <ac:chgData name="Paola Marinović" userId="254fc1ad-75f3-4b74-93b7-593bdf6545cf" providerId="ADAL" clId="{683EB5AE-80C5-0D4C-B766-C0A814749204}" dt="2022-11-23T12:38:06.910" v="0"/>
          <ac:spMkLst>
            <pc:docMk/>
            <pc:sldMk cId="3231758883" sldId="257"/>
            <ac:spMk id="4" creationId="{565798ED-75C9-02C4-305B-DBC19DB3C8E8}"/>
          </ac:spMkLst>
        </pc:spChg>
      </pc:sldChg>
      <pc:sldChg chg="new del">
        <pc:chgData name="Paola Marinović" userId="254fc1ad-75f3-4b74-93b7-593bdf6545cf" providerId="ADAL" clId="{683EB5AE-80C5-0D4C-B766-C0A814749204}" dt="2022-11-23T12:38:17.428" v="2" actId="2696"/>
        <pc:sldMkLst>
          <pc:docMk/>
          <pc:sldMk cId="616606759" sldId="258"/>
        </pc:sldMkLst>
      </pc:sldChg>
    </pc:docChg>
  </pc:docChgLst>
  <pc:docChgLst>
    <pc:chgData name="Paola Marinović" userId="254fc1ad-75f3-4b74-93b7-593bdf6545cf" providerId="ADAL" clId="{6F8028AD-EB4F-8C41-83AA-54279CE4B958}"/>
    <pc:docChg chg="modSld">
      <pc:chgData name="Paola Marinović" userId="254fc1ad-75f3-4b74-93b7-593bdf6545cf" providerId="ADAL" clId="{6F8028AD-EB4F-8C41-83AA-54279CE4B958}" dt="2023-02-27T14:35:47.078" v="38"/>
      <pc:docMkLst>
        <pc:docMk/>
      </pc:docMkLst>
      <pc:sldChg chg="addSp delSp modSp mod">
        <pc:chgData name="Paola Marinović" userId="254fc1ad-75f3-4b74-93b7-593bdf6545cf" providerId="ADAL" clId="{6F8028AD-EB4F-8C41-83AA-54279CE4B958}" dt="2023-02-21T12:43:05.804" v="8"/>
        <pc:sldMkLst>
          <pc:docMk/>
          <pc:sldMk cId="4063470586" sldId="259"/>
        </pc:sldMkLst>
        <pc:spChg chg="add del mod">
          <ac:chgData name="Paola Marinović" userId="254fc1ad-75f3-4b74-93b7-593bdf6545cf" providerId="ADAL" clId="{6F8028AD-EB4F-8C41-83AA-54279CE4B958}" dt="2023-02-21T12:43:04.726" v="6"/>
          <ac:spMkLst>
            <pc:docMk/>
            <pc:sldMk cId="4063470586" sldId="259"/>
            <ac:spMk id="4" creationId="{FA6433C6-928C-E2D0-10FD-82330014A09C}"/>
          </ac:spMkLst>
        </pc:spChg>
        <pc:spChg chg="add del mod">
          <ac:chgData name="Paola Marinović" userId="254fc1ad-75f3-4b74-93b7-593bdf6545cf" providerId="ADAL" clId="{6F8028AD-EB4F-8C41-83AA-54279CE4B958}" dt="2023-02-21T12:43:05.804" v="8"/>
          <ac:spMkLst>
            <pc:docMk/>
            <pc:sldMk cId="4063470586" sldId="259"/>
            <ac:spMk id="5" creationId="{D704F2A1-3381-050B-D8DF-233CCA93E82E}"/>
          </ac:spMkLst>
        </pc:spChg>
        <pc:spChg chg="add del mod">
          <ac:chgData name="Paola Marinović" userId="254fc1ad-75f3-4b74-93b7-593bdf6545cf" providerId="ADAL" clId="{6F8028AD-EB4F-8C41-83AA-54279CE4B958}" dt="2023-02-21T12:43:03.508" v="4"/>
          <ac:spMkLst>
            <pc:docMk/>
            <pc:sldMk cId="4063470586" sldId="259"/>
            <ac:spMk id="6" creationId="{F2D6D452-DB61-D57D-376C-2C1322135B37}"/>
          </ac:spMkLst>
        </pc:spChg>
      </pc:sldChg>
      <pc:sldChg chg="addSp delSp modSp mod setBg">
        <pc:chgData name="Paola Marinović" userId="254fc1ad-75f3-4b74-93b7-593bdf6545cf" providerId="ADAL" clId="{6F8028AD-EB4F-8C41-83AA-54279CE4B958}" dt="2023-02-27T14:35:47.078" v="38"/>
        <pc:sldMkLst>
          <pc:docMk/>
          <pc:sldMk cId="2373452638" sldId="260"/>
        </pc:sldMkLst>
        <pc:spChg chg="add del mod">
          <ac:chgData name="Paola Marinović" userId="254fc1ad-75f3-4b74-93b7-593bdf6545cf" providerId="ADAL" clId="{6F8028AD-EB4F-8C41-83AA-54279CE4B958}" dt="2023-02-27T14:33:16.098" v="12"/>
          <ac:spMkLst>
            <pc:docMk/>
            <pc:sldMk cId="2373452638" sldId="260"/>
            <ac:spMk id="4" creationId="{E4B97C1B-8D11-FC5E-7F93-29A6499DC3E4}"/>
          </ac:spMkLst>
        </pc:spChg>
        <pc:spChg chg="add del mod">
          <ac:chgData name="Paola Marinović" userId="254fc1ad-75f3-4b74-93b7-593bdf6545cf" providerId="ADAL" clId="{6F8028AD-EB4F-8C41-83AA-54279CE4B958}" dt="2023-02-27T14:33:26.437" v="17"/>
          <ac:spMkLst>
            <pc:docMk/>
            <pc:sldMk cId="2373452638" sldId="260"/>
            <ac:spMk id="5" creationId="{28C69FFA-D64B-8CF4-C14E-18425F71AD79}"/>
          </ac:spMkLst>
        </pc:spChg>
        <pc:spChg chg="add del mod">
          <ac:chgData name="Paola Marinović" userId="254fc1ad-75f3-4b74-93b7-593bdf6545cf" providerId="ADAL" clId="{6F8028AD-EB4F-8C41-83AA-54279CE4B958}" dt="2023-02-27T14:33:28.740" v="22"/>
          <ac:spMkLst>
            <pc:docMk/>
            <pc:sldMk cId="2373452638" sldId="260"/>
            <ac:spMk id="6" creationId="{8E2CB392-B041-C8B3-996D-A843EF915D33}"/>
          </ac:spMkLst>
        </pc:spChg>
        <pc:spChg chg="add del mod">
          <ac:chgData name="Paola Marinović" userId="254fc1ad-75f3-4b74-93b7-593bdf6545cf" providerId="ADAL" clId="{6F8028AD-EB4F-8C41-83AA-54279CE4B958}" dt="2023-02-27T14:33:27.123" v="19"/>
          <ac:spMkLst>
            <pc:docMk/>
            <pc:sldMk cId="2373452638" sldId="260"/>
            <ac:spMk id="7" creationId="{D079EAA0-4D96-57D7-9401-6D9951EA3DE4}"/>
          </ac:spMkLst>
        </pc:spChg>
        <pc:spChg chg="add del mod">
          <ac:chgData name="Paola Marinović" userId="254fc1ad-75f3-4b74-93b7-593bdf6545cf" providerId="ADAL" clId="{6F8028AD-EB4F-8C41-83AA-54279CE4B958}" dt="2023-02-27T14:33:37.719" v="26"/>
          <ac:spMkLst>
            <pc:docMk/>
            <pc:sldMk cId="2373452638" sldId="260"/>
            <ac:spMk id="8" creationId="{484DDE56-2520-80E8-6333-26BB96DCBE13}"/>
          </ac:spMkLst>
        </pc:spChg>
        <pc:spChg chg="add del mod">
          <ac:chgData name="Paola Marinović" userId="254fc1ad-75f3-4b74-93b7-593bdf6545cf" providerId="ADAL" clId="{6F8028AD-EB4F-8C41-83AA-54279CE4B958}" dt="2023-02-27T14:33:37.478" v="24"/>
          <ac:spMkLst>
            <pc:docMk/>
            <pc:sldMk cId="2373452638" sldId="260"/>
            <ac:spMk id="9" creationId="{00809AFC-4EF6-C466-5355-B3C513170104}"/>
          </ac:spMkLst>
        </pc:spChg>
        <pc:spChg chg="add del mod">
          <ac:chgData name="Paola Marinović" userId="254fc1ad-75f3-4b74-93b7-593bdf6545cf" providerId="ADAL" clId="{6F8028AD-EB4F-8C41-83AA-54279CE4B958}" dt="2023-02-27T14:35:11.176" v="32"/>
          <ac:spMkLst>
            <pc:docMk/>
            <pc:sldMk cId="2373452638" sldId="260"/>
            <ac:spMk id="10" creationId="{6D4D4CCD-27E9-1F23-AFE1-EF5822DDF9C7}"/>
          </ac:spMkLst>
        </pc:spChg>
        <pc:spChg chg="add del mod">
          <ac:chgData name="Paola Marinović" userId="254fc1ad-75f3-4b74-93b7-593bdf6545cf" providerId="ADAL" clId="{6F8028AD-EB4F-8C41-83AA-54279CE4B958}" dt="2023-02-27T14:35:10.715" v="30"/>
          <ac:spMkLst>
            <pc:docMk/>
            <pc:sldMk cId="2373452638" sldId="260"/>
            <ac:spMk id="11" creationId="{E77C03CD-9575-42C0-3FD3-FD5A264E77B2}"/>
          </ac:spMkLst>
        </pc:spChg>
        <pc:spChg chg="add del mod">
          <ac:chgData name="Paola Marinović" userId="254fc1ad-75f3-4b74-93b7-593bdf6545cf" providerId="ADAL" clId="{6F8028AD-EB4F-8C41-83AA-54279CE4B958}" dt="2023-02-27T14:35:47.078" v="38"/>
          <ac:spMkLst>
            <pc:docMk/>
            <pc:sldMk cId="2373452638" sldId="260"/>
            <ac:spMk id="12" creationId="{655E797B-CEAC-5142-35DD-133C93D1A7FE}"/>
          </ac:spMkLst>
        </pc:spChg>
      </pc:sldChg>
    </pc:docChg>
  </pc:docChgLst>
  <pc:docChgLst>
    <pc:chgData name="Paola Marinović" userId="254fc1ad-75f3-4b74-93b7-593bdf6545cf" providerId="ADAL" clId="{F9EF1E93-29A4-EF4B-8B85-10853F6186EE}"/>
    <pc:docChg chg="undo custSel addSld delSld modSld modMainMaster">
      <pc:chgData name="Paola Marinović" userId="254fc1ad-75f3-4b74-93b7-593bdf6545cf" providerId="ADAL" clId="{F9EF1E93-29A4-EF4B-8B85-10853F6186EE}" dt="2023-01-30T11:20:12.292" v="490" actId="404"/>
      <pc:docMkLst>
        <pc:docMk/>
      </pc:docMkLst>
      <pc:sldChg chg="modSp mod">
        <pc:chgData name="Paola Marinović" userId="254fc1ad-75f3-4b74-93b7-593bdf6545cf" providerId="ADAL" clId="{F9EF1E93-29A4-EF4B-8B85-10853F6186EE}" dt="2023-01-30T11:17:24.961" v="462" actId="404"/>
        <pc:sldMkLst>
          <pc:docMk/>
          <pc:sldMk cId="2589746653" sldId="258"/>
        </pc:sldMkLst>
        <pc:spChg chg="mod">
          <ac:chgData name="Paola Marinović" userId="254fc1ad-75f3-4b74-93b7-593bdf6545cf" providerId="ADAL" clId="{F9EF1E93-29A4-EF4B-8B85-10853F6186EE}" dt="2023-01-26T12:15:59.670" v="32"/>
          <ac:spMkLst>
            <pc:docMk/>
            <pc:sldMk cId="2589746653" sldId="258"/>
            <ac:spMk id="2" creationId="{5A8570F4-E93B-A989-826F-0FD5B5750519}"/>
          </ac:spMkLst>
        </pc:spChg>
        <pc:spChg chg="mod">
          <ac:chgData name="Paola Marinović" userId="254fc1ad-75f3-4b74-93b7-593bdf6545cf" providerId="ADAL" clId="{F9EF1E93-29A4-EF4B-8B85-10853F6186EE}" dt="2023-01-30T11:17:24.961" v="462" actId="404"/>
          <ac:spMkLst>
            <pc:docMk/>
            <pc:sldMk cId="2589746653" sldId="258"/>
            <ac:spMk id="3" creationId="{21432215-B4A7-CD40-77F4-93B0F2E91D18}"/>
          </ac:spMkLst>
        </pc:spChg>
      </pc:sldChg>
      <pc:sldChg chg="modSp mod">
        <pc:chgData name="Paola Marinović" userId="254fc1ad-75f3-4b74-93b7-593bdf6545cf" providerId="ADAL" clId="{F9EF1E93-29A4-EF4B-8B85-10853F6186EE}" dt="2023-01-30T11:19:35.182" v="488" actId="113"/>
        <pc:sldMkLst>
          <pc:docMk/>
          <pc:sldMk cId="4063470586" sldId="259"/>
        </pc:sldMkLst>
        <pc:spChg chg="mod">
          <ac:chgData name="Paola Marinović" userId="254fc1ad-75f3-4b74-93b7-593bdf6545cf" providerId="ADAL" clId="{F9EF1E93-29A4-EF4B-8B85-10853F6186EE}" dt="2023-01-26T12:14:49.427" v="17"/>
          <ac:spMkLst>
            <pc:docMk/>
            <pc:sldMk cId="4063470586" sldId="259"/>
            <ac:spMk id="2" creationId="{FB8110B9-F534-362C-709B-CF0109C84775}"/>
          </ac:spMkLst>
        </pc:spChg>
        <pc:spChg chg="mod">
          <ac:chgData name="Paola Marinović" userId="254fc1ad-75f3-4b74-93b7-593bdf6545cf" providerId="ADAL" clId="{F9EF1E93-29A4-EF4B-8B85-10853F6186EE}" dt="2023-01-30T11:19:35.182" v="488" actId="113"/>
          <ac:spMkLst>
            <pc:docMk/>
            <pc:sldMk cId="4063470586" sldId="259"/>
            <ac:spMk id="3" creationId="{906198DB-30DB-E04D-7CA2-3871D256B738}"/>
          </ac:spMkLst>
        </pc:spChg>
      </pc:sldChg>
      <pc:sldChg chg="addSp delSp modSp mod">
        <pc:chgData name="Paola Marinović" userId="254fc1ad-75f3-4b74-93b7-593bdf6545cf" providerId="ADAL" clId="{F9EF1E93-29A4-EF4B-8B85-10853F6186EE}" dt="2023-01-27T15:28:11.656" v="459" actId="1076"/>
        <pc:sldMkLst>
          <pc:docMk/>
          <pc:sldMk cId="2373452638" sldId="260"/>
        </pc:sldMkLst>
        <pc:spChg chg="mod">
          <ac:chgData name="Paola Marinović" userId="254fc1ad-75f3-4b74-93b7-593bdf6545cf" providerId="ADAL" clId="{F9EF1E93-29A4-EF4B-8B85-10853F6186EE}" dt="2023-01-26T12:13:25.421" v="1"/>
          <ac:spMkLst>
            <pc:docMk/>
            <pc:sldMk cId="2373452638" sldId="260"/>
            <ac:spMk id="2" creationId="{E39B5956-3A05-49A5-0BCC-7E933EC4AFC5}"/>
          </ac:spMkLst>
        </pc:spChg>
        <pc:spChg chg="mod">
          <ac:chgData name="Paola Marinović" userId="254fc1ad-75f3-4b74-93b7-593bdf6545cf" providerId="ADAL" clId="{F9EF1E93-29A4-EF4B-8B85-10853F6186EE}" dt="2023-01-27T15:28:11.656" v="459" actId="1076"/>
          <ac:spMkLst>
            <pc:docMk/>
            <pc:sldMk cId="2373452638" sldId="260"/>
            <ac:spMk id="3" creationId="{7F7D9013-9AD0-00CE-F38C-23228AAEA3B7}"/>
          </ac:spMkLst>
        </pc:spChg>
        <pc:spChg chg="add del mod">
          <ac:chgData name="Paola Marinović" userId="254fc1ad-75f3-4b74-93b7-593bdf6545cf" providerId="ADAL" clId="{F9EF1E93-29A4-EF4B-8B85-10853F6186EE}" dt="2023-01-27T15:15:29.003" v="337"/>
          <ac:spMkLst>
            <pc:docMk/>
            <pc:sldMk cId="2373452638" sldId="260"/>
            <ac:spMk id="4" creationId="{CC7466BF-030D-FA32-AA08-351F82D45FED}"/>
          </ac:spMkLst>
        </pc:spChg>
        <pc:spChg chg="add del mod">
          <ac:chgData name="Paola Marinović" userId="254fc1ad-75f3-4b74-93b7-593bdf6545cf" providerId="ADAL" clId="{F9EF1E93-29A4-EF4B-8B85-10853F6186EE}" dt="2023-01-27T15:17:52.970" v="342"/>
          <ac:spMkLst>
            <pc:docMk/>
            <pc:sldMk cId="2373452638" sldId="260"/>
            <ac:spMk id="5" creationId="{21E904A1-0F66-AF9D-C8D4-FEE96C1EF97E}"/>
          </ac:spMkLst>
        </pc:spChg>
        <pc:spChg chg="add del mod">
          <ac:chgData name="Paola Marinović" userId="254fc1ad-75f3-4b74-93b7-593bdf6545cf" providerId="ADAL" clId="{F9EF1E93-29A4-EF4B-8B85-10853F6186EE}" dt="2023-01-27T15:19:15.135" v="349"/>
          <ac:spMkLst>
            <pc:docMk/>
            <pc:sldMk cId="2373452638" sldId="260"/>
            <ac:spMk id="6" creationId="{A80A7858-5AB3-8220-89B9-5EC707082234}"/>
          </ac:spMkLst>
        </pc:spChg>
        <pc:spChg chg="add del mod">
          <ac:chgData name="Paola Marinović" userId="254fc1ad-75f3-4b74-93b7-593bdf6545cf" providerId="ADAL" clId="{F9EF1E93-29A4-EF4B-8B85-10853F6186EE}" dt="2023-01-27T15:19:14.204" v="345"/>
          <ac:spMkLst>
            <pc:docMk/>
            <pc:sldMk cId="2373452638" sldId="260"/>
            <ac:spMk id="7" creationId="{F5CF6AEF-97A7-7515-1799-F9127BD2E90F}"/>
          </ac:spMkLst>
        </pc:spChg>
        <pc:spChg chg="add del mod">
          <ac:chgData name="Paola Marinović" userId="254fc1ad-75f3-4b74-93b7-593bdf6545cf" providerId="ADAL" clId="{F9EF1E93-29A4-EF4B-8B85-10853F6186EE}" dt="2023-01-27T15:19:15.133" v="347"/>
          <ac:spMkLst>
            <pc:docMk/>
            <pc:sldMk cId="2373452638" sldId="260"/>
            <ac:spMk id="8" creationId="{894E2CB0-1F6F-3C04-BB23-28FFD84880F4}"/>
          </ac:spMkLst>
        </pc:spChg>
      </pc:sldChg>
      <pc:sldChg chg="modSp new mod">
        <pc:chgData name="Paola Marinović" userId="254fc1ad-75f3-4b74-93b7-593bdf6545cf" providerId="ADAL" clId="{F9EF1E93-29A4-EF4B-8B85-10853F6186EE}" dt="2023-01-26T12:38:52.704" v="294" actId="114"/>
        <pc:sldMkLst>
          <pc:docMk/>
          <pc:sldMk cId="1849790741" sldId="261"/>
        </pc:sldMkLst>
        <pc:spChg chg="mod">
          <ac:chgData name="Paola Marinović" userId="254fc1ad-75f3-4b74-93b7-593bdf6545cf" providerId="ADAL" clId="{F9EF1E93-29A4-EF4B-8B85-10853F6186EE}" dt="2023-01-26T12:17:14.721" v="55"/>
          <ac:spMkLst>
            <pc:docMk/>
            <pc:sldMk cId="1849790741" sldId="261"/>
            <ac:spMk id="2" creationId="{E9C04F4B-12D0-67C6-9F06-5C0DF1D7B30C}"/>
          </ac:spMkLst>
        </pc:spChg>
        <pc:spChg chg="mod">
          <ac:chgData name="Paola Marinović" userId="254fc1ad-75f3-4b74-93b7-593bdf6545cf" providerId="ADAL" clId="{F9EF1E93-29A4-EF4B-8B85-10853F6186EE}" dt="2023-01-26T12:38:52.704" v="294" actId="114"/>
          <ac:spMkLst>
            <pc:docMk/>
            <pc:sldMk cId="1849790741" sldId="261"/>
            <ac:spMk id="3" creationId="{8F047021-EBE5-825C-97A3-91AFD18754A3}"/>
          </ac:spMkLst>
        </pc:spChg>
      </pc:sldChg>
      <pc:sldChg chg="modSp new mod">
        <pc:chgData name="Paola Marinović" userId="254fc1ad-75f3-4b74-93b7-593bdf6545cf" providerId="ADAL" clId="{F9EF1E93-29A4-EF4B-8B85-10853F6186EE}" dt="2023-01-30T11:17:36.360" v="464" actId="403"/>
        <pc:sldMkLst>
          <pc:docMk/>
          <pc:sldMk cId="1719213705" sldId="262"/>
        </pc:sldMkLst>
        <pc:spChg chg="mod">
          <ac:chgData name="Paola Marinović" userId="254fc1ad-75f3-4b74-93b7-593bdf6545cf" providerId="ADAL" clId="{F9EF1E93-29A4-EF4B-8B85-10853F6186EE}" dt="2023-01-26T12:19:48.468" v="103"/>
          <ac:spMkLst>
            <pc:docMk/>
            <pc:sldMk cId="1719213705" sldId="262"/>
            <ac:spMk id="2" creationId="{0D88ECB5-726B-5CB5-0669-E957F3FF4CAC}"/>
          </ac:spMkLst>
        </pc:spChg>
        <pc:spChg chg="mod">
          <ac:chgData name="Paola Marinović" userId="254fc1ad-75f3-4b74-93b7-593bdf6545cf" providerId="ADAL" clId="{F9EF1E93-29A4-EF4B-8B85-10853F6186EE}" dt="2023-01-30T11:17:36.360" v="464" actId="403"/>
          <ac:spMkLst>
            <pc:docMk/>
            <pc:sldMk cId="1719213705" sldId="262"/>
            <ac:spMk id="3" creationId="{11C03F0F-D38E-0AB6-0883-15EF50BFB830}"/>
          </ac:spMkLst>
        </pc:spChg>
      </pc:sldChg>
      <pc:sldChg chg="modSp new mod">
        <pc:chgData name="Paola Marinović" userId="254fc1ad-75f3-4b74-93b7-593bdf6545cf" providerId="ADAL" clId="{F9EF1E93-29A4-EF4B-8B85-10853F6186EE}" dt="2023-01-30T11:17:46.598" v="467" actId="404"/>
        <pc:sldMkLst>
          <pc:docMk/>
          <pc:sldMk cId="1478609881" sldId="263"/>
        </pc:sldMkLst>
        <pc:spChg chg="mod">
          <ac:chgData name="Paola Marinović" userId="254fc1ad-75f3-4b74-93b7-593bdf6545cf" providerId="ADAL" clId="{F9EF1E93-29A4-EF4B-8B85-10853F6186EE}" dt="2023-01-26T12:21:24.148" v="113"/>
          <ac:spMkLst>
            <pc:docMk/>
            <pc:sldMk cId="1478609881" sldId="263"/>
            <ac:spMk id="2" creationId="{8E83BD13-80DF-00DF-66D3-B3C7B0C9B28D}"/>
          </ac:spMkLst>
        </pc:spChg>
        <pc:spChg chg="mod">
          <ac:chgData name="Paola Marinović" userId="254fc1ad-75f3-4b74-93b7-593bdf6545cf" providerId="ADAL" clId="{F9EF1E93-29A4-EF4B-8B85-10853F6186EE}" dt="2023-01-30T11:17:46.598" v="467" actId="404"/>
          <ac:spMkLst>
            <pc:docMk/>
            <pc:sldMk cId="1478609881" sldId="263"/>
            <ac:spMk id="3" creationId="{777E87AE-951A-D99D-20B6-1529C62E9AA3}"/>
          </ac:spMkLst>
        </pc:spChg>
      </pc:sldChg>
      <pc:sldChg chg="modSp new mod">
        <pc:chgData name="Paola Marinović" userId="254fc1ad-75f3-4b74-93b7-593bdf6545cf" providerId="ADAL" clId="{F9EF1E93-29A4-EF4B-8B85-10853F6186EE}" dt="2023-01-30T11:17:55.450" v="469" actId="403"/>
        <pc:sldMkLst>
          <pc:docMk/>
          <pc:sldMk cId="944731841" sldId="264"/>
        </pc:sldMkLst>
        <pc:spChg chg="mod">
          <ac:chgData name="Paola Marinović" userId="254fc1ad-75f3-4b74-93b7-593bdf6545cf" providerId="ADAL" clId="{F9EF1E93-29A4-EF4B-8B85-10853F6186EE}" dt="2023-01-26T12:22:50.130" v="131"/>
          <ac:spMkLst>
            <pc:docMk/>
            <pc:sldMk cId="944731841" sldId="264"/>
            <ac:spMk id="2" creationId="{96F7CDA5-44B0-B5C4-68D2-2681C65979EE}"/>
          </ac:spMkLst>
        </pc:spChg>
        <pc:spChg chg="mod">
          <ac:chgData name="Paola Marinović" userId="254fc1ad-75f3-4b74-93b7-593bdf6545cf" providerId="ADAL" clId="{F9EF1E93-29A4-EF4B-8B85-10853F6186EE}" dt="2023-01-30T11:17:55.450" v="469" actId="403"/>
          <ac:spMkLst>
            <pc:docMk/>
            <pc:sldMk cId="944731841" sldId="264"/>
            <ac:spMk id="3" creationId="{FF80082E-8A08-C8F4-7BFD-A177CE12024E}"/>
          </ac:spMkLst>
        </pc:spChg>
      </pc:sldChg>
      <pc:sldChg chg="modSp new mod">
        <pc:chgData name="Paola Marinović" userId="254fc1ad-75f3-4b74-93b7-593bdf6545cf" providerId="ADAL" clId="{F9EF1E93-29A4-EF4B-8B85-10853F6186EE}" dt="2023-01-30T11:18:03.704" v="471" actId="403"/>
        <pc:sldMkLst>
          <pc:docMk/>
          <pc:sldMk cId="2127700486" sldId="265"/>
        </pc:sldMkLst>
        <pc:spChg chg="mod">
          <ac:chgData name="Paola Marinović" userId="254fc1ad-75f3-4b74-93b7-593bdf6545cf" providerId="ADAL" clId="{F9EF1E93-29A4-EF4B-8B85-10853F6186EE}" dt="2023-01-26T12:24:57.966" v="163"/>
          <ac:spMkLst>
            <pc:docMk/>
            <pc:sldMk cId="2127700486" sldId="265"/>
            <ac:spMk id="2" creationId="{C45B9645-0CE6-E249-F61B-854B36762CC9}"/>
          </ac:spMkLst>
        </pc:spChg>
        <pc:spChg chg="mod">
          <ac:chgData name="Paola Marinović" userId="254fc1ad-75f3-4b74-93b7-593bdf6545cf" providerId="ADAL" clId="{F9EF1E93-29A4-EF4B-8B85-10853F6186EE}" dt="2023-01-30T11:18:03.704" v="471" actId="403"/>
          <ac:spMkLst>
            <pc:docMk/>
            <pc:sldMk cId="2127700486" sldId="265"/>
            <ac:spMk id="3" creationId="{DD490F2B-D6A1-9DDA-51B9-BD3019332887}"/>
          </ac:spMkLst>
        </pc:spChg>
      </pc:sldChg>
      <pc:sldChg chg="modSp new del mod">
        <pc:chgData name="Paola Marinović" userId="254fc1ad-75f3-4b74-93b7-593bdf6545cf" providerId="ADAL" clId="{F9EF1E93-29A4-EF4B-8B85-10853F6186EE}" dt="2023-01-26T12:45:49.411" v="304" actId="2696"/>
        <pc:sldMkLst>
          <pc:docMk/>
          <pc:sldMk cId="1022432133" sldId="266"/>
        </pc:sldMkLst>
        <pc:spChg chg="mod">
          <ac:chgData name="Paola Marinović" userId="254fc1ad-75f3-4b74-93b7-593bdf6545cf" providerId="ADAL" clId="{F9EF1E93-29A4-EF4B-8B85-10853F6186EE}" dt="2023-01-26T12:25:20.184" v="170" actId="27636"/>
          <ac:spMkLst>
            <pc:docMk/>
            <pc:sldMk cId="1022432133" sldId="266"/>
            <ac:spMk id="2" creationId="{69479176-7C45-1A22-D948-804FE15B754B}"/>
          </ac:spMkLst>
        </pc:spChg>
        <pc:spChg chg="mod">
          <ac:chgData name="Paola Marinović" userId="254fc1ad-75f3-4b74-93b7-593bdf6545cf" providerId="ADAL" clId="{F9EF1E93-29A4-EF4B-8B85-10853F6186EE}" dt="2023-01-26T12:27:21.785" v="184" actId="114"/>
          <ac:spMkLst>
            <pc:docMk/>
            <pc:sldMk cId="1022432133" sldId="266"/>
            <ac:spMk id="3" creationId="{6FAC3CBA-8482-1377-D44C-78DDCDF11855}"/>
          </ac:spMkLst>
        </pc:spChg>
      </pc:sldChg>
      <pc:sldChg chg="modSp new mod">
        <pc:chgData name="Paola Marinović" userId="254fc1ad-75f3-4b74-93b7-593bdf6545cf" providerId="ADAL" clId="{F9EF1E93-29A4-EF4B-8B85-10853F6186EE}" dt="2023-01-30T11:20:12.292" v="490" actId="404"/>
        <pc:sldMkLst>
          <pc:docMk/>
          <pc:sldMk cId="2596984665" sldId="267"/>
        </pc:sldMkLst>
        <pc:spChg chg="mod">
          <ac:chgData name="Paola Marinović" userId="254fc1ad-75f3-4b74-93b7-593bdf6545cf" providerId="ADAL" clId="{F9EF1E93-29A4-EF4B-8B85-10853F6186EE}" dt="2023-01-26T12:28:08.225" v="186"/>
          <ac:spMkLst>
            <pc:docMk/>
            <pc:sldMk cId="2596984665" sldId="267"/>
            <ac:spMk id="2" creationId="{92AF00B8-B1CE-C005-FAB5-ACFD2170410B}"/>
          </ac:spMkLst>
        </pc:spChg>
        <pc:spChg chg="mod">
          <ac:chgData name="Paola Marinović" userId="254fc1ad-75f3-4b74-93b7-593bdf6545cf" providerId="ADAL" clId="{F9EF1E93-29A4-EF4B-8B85-10853F6186EE}" dt="2023-01-30T11:20:12.292" v="490" actId="404"/>
          <ac:spMkLst>
            <pc:docMk/>
            <pc:sldMk cId="2596984665" sldId="267"/>
            <ac:spMk id="3" creationId="{4FBC78E3-ED10-3266-FB05-C888B9CC715E}"/>
          </ac:spMkLst>
        </pc:spChg>
      </pc:sldChg>
      <pc:sldChg chg="modSp new mod">
        <pc:chgData name="Paola Marinović" userId="254fc1ad-75f3-4b74-93b7-593bdf6545cf" providerId="ADAL" clId="{F9EF1E93-29A4-EF4B-8B85-10853F6186EE}" dt="2023-01-30T11:18:47.085" v="480" actId="403"/>
        <pc:sldMkLst>
          <pc:docMk/>
          <pc:sldMk cId="1774308748" sldId="268"/>
        </pc:sldMkLst>
        <pc:spChg chg="mod">
          <ac:chgData name="Paola Marinović" userId="254fc1ad-75f3-4b74-93b7-593bdf6545cf" providerId="ADAL" clId="{F9EF1E93-29A4-EF4B-8B85-10853F6186EE}" dt="2023-01-26T12:29:08.607" v="202"/>
          <ac:spMkLst>
            <pc:docMk/>
            <pc:sldMk cId="1774308748" sldId="268"/>
            <ac:spMk id="2" creationId="{4D82E26A-7CDF-CFC0-3AAA-0A1988C74909}"/>
          </ac:spMkLst>
        </pc:spChg>
        <pc:spChg chg="mod">
          <ac:chgData name="Paola Marinović" userId="254fc1ad-75f3-4b74-93b7-593bdf6545cf" providerId="ADAL" clId="{F9EF1E93-29A4-EF4B-8B85-10853F6186EE}" dt="2023-01-30T11:18:47.085" v="480" actId="403"/>
          <ac:spMkLst>
            <pc:docMk/>
            <pc:sldMk cId="1774308748" sldId="268"/>
            <ac:spMk id="3" creationId="{0A5FA130-B210-7080-89A1-0E1A825F6FD0}"/>
          </ac:spMkLst>
        </pc:spChg>
      </pc:sldChg>
      <pc:sldChg chg="modSp new mod">
        <pc:chgData name="Paola Marinović" userId="254fc1ad-75f3-4b74-93b7-593bdf6545cf" providerId="ADAL" clId="{F9EF1E93-29A4-EF4B-8B85-10853F6186EE}" dt="2023-01-26T13:11:26.051" v="332" actId="20577"/>
        <pc:sldMkLst>
          <pc:docMk/>
          <pc:sldMk cId="3681178899" sldId="269"/>
        </pc:sldMkLst>
        <pc:spChg chg="mod">
          <ac:chgData name="Paola Marinović" userId="254fc1ad-75f3-4b74-93b7-593bdf6545cf" providerId="ADAL" clId="{F9EF1E93-29A4-EF4B-8B85-10853F6186EE}" dt="2023-01-26T12:33:32.850" v="221"/>
          <ac:spMkLst>
            <pc:docMk/>
            <pc:sldMk cId="3681178899" sldId="269"/>
            <ac:spMk id="2" creationId="{45F6E1DB-D207-824D-1678-19F342338E57}"/>
          </ac:spMkLst>
        </pc:spChg>
        <pc:spChg chg="mod">
          <ac:chgData name="Paola Marinović" userId="254fc1ad-75f3-4b74-93b7-593bdf6545cf" providerId="ADAL" clId="{F9EF1E93-29A4-EF4B-8B85-10853F6186EE}" dt="2023-01-26T13:11:26.051" v="332" actId="20577"/>
          <ac:spMkLst>
            <pc:docMk/>
            <pc:sldMk cId="3681178899" sldId="269"/>
            <ac:spMk id="3" creationId="{E2A7CD53-2CB2-1FEC-489A-6F10A6A67DDE}"/>
          </ac:spMkLst>
        </pc:spChg>
      </pc:sldChg>
      <pc:sldChg chg="modSp new mod">
        <pc:chgData name="Paola Marinović" userId="254fc1ad-75f3-4b74-93b7-593bdf6545cf" providerId="ADAL" clId="{F9EF1E93-29A4-EF4B-8B85-10853F6186EE}" dt="2023-01-30T11:19:04.856" v="483" actId="1076"/>
        <pc:sldMkLst>
          <pc:docMk/>
          <pc:sldMk cId="98252254" sldId="270"/>
        </pc:sldMkLst>
        <pc:spChg chg="mod">
          <ac:chgData name="Paola Marinović" userId="254fc1ad-75f3-4b74-93b7-593bdf6545cf" providerId="ADAL" clId="{F9EF1E93-29A4-EF4B-8B85-10853F6186EE}" dt="2023-01-26T12:34:30.175" v="245"/>
          <ac:spMkLst>
            <pc:docMk/>
            <pc:sldMk cId="98252254" sldId="270"/>
            <ac:spMk id="2" creationId="{F90AF671-ADA6-7BC2-0C2D-CA4390581F81}"/>
          </ac:spMkLst>
        </pc:spChg>
        <pc:spChg chg="mod">
          <ac:chgData name="Paola Marinović" userId="254fc1ad-75f3-4b74-93b7-593bdf6545cf" providerId="ADAL" clId="{F9EF1E93-29A4-EF4B-8B85-10853F6186EE}" dt="2023-01-30T11:19:04.856" v="483" actId="1076"/>
          <ac:spMkLst>
            <pc:docMk/>
            <pc:sldMk cId="98252254" sldId="270"/>
            <ac:spMk id="3" creationId="{40FC46FA-E1F6-E867-E1D1-4721D554EF82}"/>
          </ac:spMkLst>
        </pc:spChg>
      </pc:sldChg>
      <pc:sldChg chg="modSp new mod">
        <pc:chgData name="Paola Marinović" userId="254fc1ad-75f3-4b74-93b7-593bdf6545cf" providerId="ADAL" clId="{F9EF1E93-29A4-EF4B-8B85-10853F6186EE}" dt="2023-01-30T11:19:10.624" v="485" actId="403"/>
        <pc:sldMkLst>
          <pc:docMk/>
          <pc:sldMk cId="2599678294" sldId="271"/>
        </pc:sldMkLst>
        <pc:spChg chg="mod">
          <ac:chgData name="Paola Marinović" userId="254fc1ad-75f3-4b74-93b7-593bdf6545cf" providerId="ADAL" clId="{F9EF1E93-29A4-EF4B-8B85-10853F6186EE}" dt="2023-01-26T12:36:00.527" v="266"/>
          <ac:spMkLst>
            <pc:docMk/>
            <pc:sldMk cId="2599678294" sldId="271"/>
            <ac:spMk id="2" creationId="{40A38856-1E16-9F1A-4D15-FCF2CBDA8ECE}"/>
          </ac:spMkLst>
        </pc:spChg>
        <pc:spChg chg="mod">
          <ac:chgData name="Paola Marinović" userId="254fc1ad-75f3-4b74-93b7-593bdf6545cf" providerId="ADAL" clId="{F9EF1E93-29A4-EF4B-8B85-10853F6186EE}" dt="2023-01-30T11:19:10.624" v="485" actId="403"/>
          <ac:spMkLst>
            <pc:docMk/>
            <pc:sldMk cId="2599678294" sldId="271"/>
            <ac:spMk id="3" creationId="{0504FEF7-D3A7-AB79-EB1A-50CD13AC03B5}"/>
          </ac:spMkLst>
        </pc:spChg>
      </pc:sldChg>
      <pc:sldChg chg="modSp new mod">
        <pc:chgData name="Paola Marinović" userId="254fc1ad-75f3-4b74-93b7-593bdf6545cf" providerId="ADAL" clId="{F9EF1E93-29A4-EF4B-8B85-10853F6186EE}" dt="2023-01-30T11:19:18.721" v="487" actId="403"/>
        <pc:sldMkLst>
          <pc:docMk/>
          <pc:sldMk cId="3860427035" sldId="272"/>
        </pc:sldMkLst>
        <pc:spChg chg="mod">
          <ac:chgData name="Paola Marinović" userId="254fc1ad-75f3-4b74-93b7-593bdf6545cf" providerId="ADAL" clId="{F9EF1E93-29A4-EF4B-8B85-10853F6186EE}" dt="2023-01-26T12:37:20.486" v="280"/>
          <ac:spMkLst>
            <pc:docMk/>
            <pc:sldMk cId="3860427035" sldId="272"/>
            <ac:spMk id="2" creationId="{57308040-0B27-3802-9F91-734CC21859C6}"/>
          </ac:spMkLst>
        </pc:spChg>
        <pc:spChg chg="mod">
          <ac:chgData name="Paola Marinović" userId="254fc1ad-75f3-4b74-93b7-593bdf6545cf" providerId="ADAL" clId="{F9EF1E93-29A4-EF4B-8B85-10853F6186EE}" dt="2023-01-30T11:19:18.721" v="487" actId="403"/>
          <ac:spMkLst>
            <pc:docMk/>
            <pc:sldMk cId="3860427035" sldId="272"/>
            <ac:spMk id="3" creationId="{301128F2-6769-7A98-96FF-9CBFDD97B4CF}"/>
          </ac:spMkLst>
        </pc:spChg>
      </pc:sldChg>
      <pc:sldChg chg="modSp new mod">
        <pc:chgData name="Paola Marinović" userId="254fc1ad-75f3-4b74-93b7-593bdf6545cf" providerId="ADAL" clId="{F9EF1E93-29A4-EF4B-8B85-10853F6186EE}" dt="2023-01-30T11:18:23.427" v="474" actId="1076"/>
        <pc:sldMkLst>
          <pc:docMk/>
          <pc:sldMk cId="1260855658" sldId="273"/>
        </pc:sldMkLst>
        <pc:spChg chg="mod">
          <ac:chgData name="Paola Marinović" userId="254fc1ad-75f3-4b74-93b7-593bdf6545cf" providerId="ADAL" clId="{F9EF1E93-29A4-EF4B-8B85-10853F6186EE}" dt="2023-01-26T12:45:24.918" v="299" actId="27636"/>
          <ac:spMkLst>
            <pc:docMk/>
            <pc:sldMk cId="1260855658" sldId="273"/>
            <ac:spMk id="2" creationId="{88040D48-0265-1A98-F403-9F0DEAC762EE}"/>
          </ac:spMkLst>
        </pc:spChg>
        <pc:spChg chg="mod">
          <ac:chgData name="Paola Marinović" userId="254fc1ad-75f3-4b74-93b7-593bdf6545cf" providerId="ADAL" clId="{F9EF1E93-29A4-EF4B-8B85-10853F6186EE}" dt="2023-01-30T11:18:23.427" v="474" actId="1076"/>
          <ac:spMkLst>
            <pc:docMk/>
            <pc:sldMk cId="1260855658" sldId="273"/>
            <ac:spMk id="3" creationId="{89E7A2BB-82F0-B2E8-A467-13E5514835F7}"/>
          </ac:spMkLst>
        </pc:spChg>
      </pc:sldChg>
      <pc:sldMasterChg chg="addSp delSp modSp mod modSldLayout">
        <pc:chgData name="Paola Marinović" userId="254fc1ad-75f3-4b74-93b7-593bdf6545cf" providerId="ADAL" clId="{F9EF1E93-29A4-EF4B-8B85-10853F6186EE}" dt="2023-01-27T15:26:31.008" v="402" actId="207"/>
        <pc:sldMasterMkLst>
          <pc:docMk/>
          <pc:sldMasterMk cId="2732653086" sldId="2147483648"/>
        </pc:sldMasterMkLst>
        <pc:spChg chg="add mod">
          <ac:chgData name="Paola Marinović" userId="254fc1ad-75f3-4b74-93b7-593bdf6545cf" providerId="ADAL" clId="{F9EF1E93-29A4-EF4B-8B85-10853F6186EE}" dt="2023-01-27T15:22:14.823" v="364"/>
          <ac:spMkLst>
            <pc:docMk/>
            <pc:sldMasterMk cId="2732653086" sldId="2147483648"/>
            <ac:spMk id="3" creationId="{A80CF9B9-9BB5-2A0B-1C37-5CAA0F020576}"/>
          </ac:spMkLst>
        </pc:spChg>
        <pc:spChg chg="add">
          <ac:chgData name="Paola Marinović" userId="254fc1ad-75f3-4b74-93b7-593bdf6545cf" providerId="ADAL" clId="{F9EF1E93-29A4-EF4B-8B85-10853F6186EE}" dt="2023-01-27T15:22:21.220" v="366"/>
          <ac:spMkLst>
            <pc:docMk/>
            <pc:sldMasterMk cId="2732653086" sldId="2147483648"/>
            <ac:spMk id="6" creationId="{65D0BE76-EA8D-6930-6027-A95367ED3BDD}"/>
          </ac:spMkLst>
        </pc:spChg>
        <pc:spChg chg="add mod">
          <ac:chgData name="Paola Marinović" userId="254fc1ad-75f3-4b74-93b7-593bdf6545cf" providerId="ADAL" clId="{F9EF1E93-29A4-EF4B-8B85-10853F6186EE}" dt="2023-01-27T15:22:29.176" v="368"/>
          <ac:spMkLst>
            <pc:docMk/>
            <pc:sldMasterMk cId="2732653086" sldId="2147483648"/>
            <ac:spMk id="7" creationId="{D991D723-A07C-BE80-0457-C642331C27E1}"/>
          </ac:spMkLst>
        </pc:spChg>
        <pc:spChg chg="add mod">
          <ac:chgData name="Paola Marinović" userId="254fc1ad-75f3-4b74-93b7-593bdf6545cf" providerId="ADAL" clId="{F9EF1E93-29A4-EF4B-8B85-10853F6186EE}" dt="2023-01-27T15:22:31.354" v="370"/>
          <ac:spMkLst>
            <pc:docMk/>
            <pc:sldMasterMk cId="2732653086" sldId="2147483648"/>
            <ac:spMk id="14" creationId="{A2B4076A-6E08-59B2-ABA3-69B639122CC2}"/>
          </ac:spMkLst>
        </pc:spChg>
        <pc:spChg chg="add mod">
          <ac:chgData name="Paola Marinović" userId="254fc1ad-75f3-4b74-93b7-593bdf6545cf" providerId="ADAL" clId="{F9EF1E93-29A4-EF4B-8B85-10853F6186EE}" dt="2023-01-27T15:22:32.971" v="372"/>
          <ac:spMkLst>
            <pc:docMk/>
            <pc:sldMasterMk cId="2732653086" sldId="2147483648"/>
            <ac:spMk id="15" creationId="{5C5D943A-CE20-980F-AD17-462C39CD6AB7}"/>
          </ac:spMkLst>
        </pc:spChg>
        <pc:spChg chg="add del mod">
          <ac:chgData name="Paola Marinović" userId="254fc1ad-75f3-4b74-93b7-593bdf6545cf" providerId="ADAL" clId="{F9EF1E93-29A4-EF4B-8B85-10853F6186EE}" dt="2023-01-27T15:22:45.973" v="378" actId="478"/>
          <ac:spMkLst>
            <pc:docMk/>
            <pc:sldMasterMk cId="2732653086" sldId="2147483648"/>
            <ac:spMk id="17" creationId="{F1622234-5430-287E-E6EC-A12E3387DA3F}"/>
          </ac:spMkLst>
        </pc:spChg>
        <pc:spChg chg="add mod">
          <ac:chgData name="Paola Marinović" userId="254fc1ad-75f3-4b74-93b7-593bdf6545cf" providerId="ADAL" clId="{F9EF1E93-29A4-EF4B-8B85-10853F6186EE}" dt="2023-01-27T15:24:34.236" v="396" actId="1076"/>
          <ac:spMkLst>
            <pc:docMk/>
            <pc:sldMasterMk cId="2732653086" sldId="2147483648"/>
            <ac:spMk id="19" creationId="{42A93045-D901-B643-A70F-3535E088A879}"/>
          </ac:spMkLst>
        </pc:spChg>
        <pc:grpChg chg="del">
          <ac:chgData name="Paola Marinović" userId="254fc1ad-75f3-4b74-93b7-593bdf6545cf" providerId="ADAL" clId="{F9EF1E93-29A4-EF4B-8B85-10853F6186EE}" dt="2023-01-27T15:19:23.013" v="353" actId="478"/>
          <ac:grpSpMkLst>
            <pc:docMk/>
            <pc:sldMasterMk cId="2732653086" sldId="2147483648"/>
            <ac:grpSpMk id="8" creationId="{C6B8AD8E-8EEC-FC08-56E3-D33DEE7739C0}"/>
          </ac:grpSpMkLst>
        </pc:grpChg>
        <pc:grpChg chg="del">
          <ac:chgData name="Paola Marinović" userId="254fc1ad-75f3-4b74-93b7-593bdf6545cf" providerId="ADAL" clId="{F9EF1E93-29A4-EF4B-8B85-10853F6186EE}" dt="2023-01-27T15:19:28.409" v="354" actId="478"/>
          <ac:grpSpMkLst>
            <pc:docMk/>
            <pc:sldMasterMk cId="2732653086" sldId="2147483648"/>
            <ac:grpSpMk id="11" creationId="{47B76854-436D-D92D-B3C0-08E78E4059C1}"/>
          </ac:grpSpMkLst>
        </pc:grpChg>
        <pc:picChg chg="add mod">
          <ac:chgData name="Paola Marinović" userId="254fc1ad-75f3-4b74-93b7-593bdf6545cf" providerId="ADAL" clId="{F9EF1E93-29A4-EF4B-8B85-10853F6186EE}" dt="2023-01-27T15:24:51.431" v="399" actId="14100"/>
          <ac:picMkLst>
            <pc:docMk/>
            <pc:sldMasterMk cId="2732653086" sldId="2147483648"/>
            <ac:picMk id="2" creationId="{E734F7D1-9D85-DA9E-07EE-21430369828E}"/>
          </ac:picMkLst>
        </pc:picChg>
        <pc:picChg chg="mod">
          <ac:chgData name="Paola Marinović" userId="254fc1ad-75f3-4b74-93b7-593bdf6545cf" providerId="ADAL" clId="{F9EF1E93-29A4-EF4B-8B85-10853F6186EE}" dt="2023-01-27T15:24:41.667" v="398" actId="1076"/>
          <ac:picMkLst>
            <pc:docMk/>
            <pc:sldMasterMk cId="2732653086" sldId="2147483648"/>
            <ac:picMk id="5" creationId="{F41B650C-0C0D-DC57-ED96-8FE947B3704A}"/>
          </ac:picMkLst>
        </pc:picChg>
        <pc:picChg chg="add del">
          <ac:chgData name="Paola Marinović" userId="254fc1ad-75f3-4b74-93b7-593bdf6545cf" providerId="ADAL" clId="{F9EF1E93-29A4-EF4B-8B85-10853F6186EE}" dt="2023-01-27T15:22:47.406" v="379" actId="478"/>
          <ac:picMkLst>
            <pc:docMk/>
            <pc:sldMasterMk cId="2732653086" sldId="2147483648"/>
            <ac:picMk id="16" creationId="{05F95056-806B-6059-7C37-006F2E44617C}"/>
          </ac:picMkLst>
        </pc:picChg>
        <pc:picChg chg="add del mod">
          <ac:chgData name="Paola Marinović" userId="254fc1ad-75f3-4b74-93b7-593bdf6545cf" providerId="ADAL" clId="{F9EF1E93-29A4-EF4B-8B85-10853F6186EE}" dt="2023-01-27T15:22:42.367" v="376" actId="478"/>
          <ac:picMkLst>
            <pc:docMk/>
            <pc:sldMasterMk cId="2732653086" sldId="2147483648"/>
            <ac:picMk id="18" creationId="{C299BFD1-7470-F0F9-B316-9CAF467E5161}"/>
          </ac:picMkLst>
        </pc:picChg>
        <pc:sldLayoutChg chg="addSp delSp modSp mod">
          <pc:chgData name="Paola Marinović" userId="254fc1ad-75f3-4b74-93b7-593bdf6545cf" providerId="ADAL" clId="{F9EF1E93-29A4-EF4B-8B85-10853F6186EE}" dt="2023-01-27T15:26:19.192" v="400" actId="207"/>
          <pc:sldLayoutMkLst>
            <pc:docMk/>
            <pc:sldMasterMk cId="2732653086" sldId="2147483648"/>
            <pc:sldLayoutMk cId="1166370754" sldId="2147483649"/>
          </pc:sldLayoutMkLst>
          <pc:spChg chg="mod">
            <ac:chgData name="Paola Marinović" userId="254fc1ad-75f3-4b74-93b7-593bdf6545cf" providerId="ADAL" clId="{F9EF1E93-29A4-EF4B-8B85-10853F6186EE}" dt="2023-01-27T15:26:19.192" v="400" actId="207"/>
            <ac:spMkLst>
              <pc:docMk/>
              <pc:sldMasterMk cId="2732653086" sldId="2147483648"/>
              <pc:sldLayoutMk cId="1166370754" sldId="2147483649"/>
              <ac:spMk id="2" creationId="{1EA11E96-324B-E7FE-52B6-7357C7CACAC8}"/>
            </ac:spMkLst>
          </pc:spChg>
          <pc:spChg chg="add del mod">
            <ac:chgData name="Paola Marinović" userId="254fc1ad-75f3-4b74-93b7-593bdf6545cf" providerId="ADAL" clId="{F9EF1E93-29A4-EF4B-8B85-10853F6186EE}" dt="2023-01-27T15:19:21.414" v="352"/>
            <ac:spMkLst>
              <pc:docMk/>
              <pc:sldMasterMk cId="2732653086" sldId="2147483648"/>
              <pc:sldLayoutMk cId="1166370754" sldId="2147483649"/>
              <ac:spMk id="4" creationId="{2CD9DA89-6D01-A462-47DA-66CEBE1D5AE0}"/>
            </ac:spMkLst>
          </pc:spChg>
        </pc:sldLayoutChg>
        <pc:sldLayoutChg chg="modSp">
          <pc:chgData name="Paola Marinović" userId="254fc1ad-75f3-4b74-93b7-593bdf6545cf" providerId="ADAL" clId="{F9EF1E93-29A4-EF4B-8B85-10853F6186EE}" dt="2023-01-27T15:26:27.820" v="401" actId="207"/>
          <pc:sldLayoutMkLst>
            <pc:docMk/>
            <pc:sldMasterMk cId="2732653086" sldId="2147483648"/>
            <pc:sldLayoutMk cId="3976510403" sldId="2147483650"/>
          </pc:sldLayoutMkLst>
          <pc:spChg chg="mod">
            <ac:chgData name="Paola Marinović" userId="254fc1ad-75f3-4b74-93b7-593bdf6545cf" providerId="ADAL" clId="{F9EF1E93-29A4-EF4B-8B85-10853F6186EE}" dt="2023-01-27T15:26:27.820" v="401" actId="207"/>
            <ac:spMkLst>
              <pc:docMk/>
              <pc:sldMasterMk cId="2732653086" sldId="2147483648"/>
              <pc:sldLayoutMk cId="3976510403" sldId="2147483650"/>
              <ac:spMk id="2" creationId="{D48A4D3F-8422-1410-6079-87C4D2BEBC64}"/>
            </ac:spMkLst>
          </pc:spChg>
        </pc:sldLayoutChg>
        <pc:sldLayoutChg chg="modSp">
          <pc:chgData name="Paola Marinović" userId="254fc1ad-75f3-4b74-93b7-593bdf6545cf" providerId="ADAL" clId="{F9EF1E93-29A4-EF4B-8B85-10853F6186EE}" dt="2023-01-27T15:26:31.008" v="402" actId="207"/>
          <pc:sldLayoutMkLst>
            <pc:docMk/>
            <pc:sldMasterMk cId="2732653086" sldId="2147483648"/>
            <pc:sldLayoutMk cId="2594741385" sldId="2147483652"/>
          </pc:sldLayoutMkLst>
          <pc:spChg chg="mod">
            <ac:chgData name="Paola Marinović" userId="254fc1ad-75f3-4b74-93b7-593bdf6545cf" providerId="ADAL" clId="{F9EF1E93-29A4-EF4B-8B85-10853F6186EE}" dt="2023-01-27T15:26:31.008" v="402" actId="207"/>
            <ac:spMkLst>
              <pc:docMk/>
              <pc:sldMasterMk cId="2732653086" sldId="2147483648"/>
              <pc:sldLayoutMk cId="2594741385" sldId="2147483652"/>
              <ac:spMk id="10" creationId="{FA9CF4D1-A6BD-4AB0-2EF5-D861FD4684E3}"/>
            </ac:spMkLst>
          </pc:spChg>
        </pc:sldLayoutChg>
      </pc:sldMasterChg>
    </pc:docChg>
  </pc:docChgLst>
  <pc:docChgLst>
    <pc:chgData name="Kai Böhme" userId="6d803b19-89d2-495b-b961-5efcc6bbb324" providerId="ADAL" clId="{FE383778-8189-0141-9828-F4187544A940}"/>
    <pc:docChg chg="custSel addSld delSld modSld modMainMaster">
      <pc:chgData name="Kai Böhme" userId="6d803b19-89d2-495b-b961-5efcc6bbb324" providerId="ADAL" clId="{FE383778-8189-0141-9828-F4187544A940}" dt="2022-11-23T16:19:14.386" v="165" actId="2696"/>
      <pc:docMkLst>
        <pc:docMk/>
      </pc:docMkLst>
      <pc:sldChg chg="addSp delSp modSp del mod">
        <pc:chgData name="Kai Böhme" userId="6d803b19-89d2-495b-b961-5efcc6bbb324" providerId="ADAL" clId="{FE383778-8189-0141-9828-F4187544A940}" dt="2022-11-23T16:19:14.386" v="165" actId="2696"/>
        <pc:sldMkLst>
          <pc:docMk/>
          <pc:sldMk cId="3301766108" sldId="256"/>
        </pc:sldMkLst>
        <pc:spChg chg="mod">
          <ac:chgData name="Kai Böhme" userId="6d803b19-89d2-495b-b961-5efcc6bbb324" providerId="ADAL" clId="{FE383778-8189-0141-9828-F4187544A940}" dt="2022-11-23T16:14:11.327" v="124" actId="27636"/>
          <ac:spMkLst>
            <pc:docMk/>
            <pc:sldMk cId="3301766108" sldId="256"/>
            <ac:spMk id="3" creationId="{AE757B3D-4B5B-96CA-181D-403AD9E8B83C}"/>
          </ac:spMkLst>
        </pc:spChg>
        <pc:spChg chg="add del mod">
          <ac:chgData name="Kai Böhme" userId="6d803b19-89d2-495b-b961-5efcc6bbb324" providerId="ADAL" clId="{FE383778-8189-0141-9828-F4187544A940}" dt="2022-11-23T13:15:50.112" v="2"/>
          <ac:spMkLst>
            <pc:docMk/>
            <pc:sldMk cId="3301766108" sldId="256"/>
            <ac:spMk id="4" creationId="{C87EE111-70C4-FC52-9B03-D786BB19DFA4}"/>
          </ac:spMkLst>
        </pc:spChg>
      </pc:sldChg>
      <pc:sldChg chg="addSp delSp modSp del mod">
        <pc:chgData name="Kai Böhme" userId="6d803b19-89d2-495b-b961-5efcc6bbb324" providerId="ADAL" clId="{FE383778-8189-0141-9828-F4187544A940}" dt="2022-11-23T16:18:30.534" v="163" actId="2696"/>
        <pc:sldMkLst>
          <pc:docMk/>
          <pc:sldMk cId="3231758883" sldId="257"/>
        </pc:sldMkLst>
        <pc:spChg chg="del">
          <ac:chgData name="Kai Böhme" userId="6d803b19-89d2-495b-b961-5efcc6bbb324" providerId="ADAL" clId="{FE383778-8189-0141-9828-F4187544A940}" dt="2022-11-23T16:04:22.368" v="19"/>
          <ac:spMkLst>
            <pc:docMk/>
            <pc:sldMk cId="3231758883" sldId="257"/>
            <ac:spMk id="3" creationId="{55DE96A3-0DFF-1233-E563-CC31506CDAD8}"/>
          </ac:spMkLst>
        </pc:spChg>
        <pc:spChg chg="del">
          <ac:chgData name="Kai Böhme" userId="6d803b19-89d2-495b-b961-5efcc6bbb324" providerId="ADAL" clId="{FE383778-8189-0141-9828-F4187544A940}" dt="2022-11-23T16:12:05.849" v="115" actId="478"/>
          <ac:spMkLst>
            <pc:docMk/>
            <pc:sldMk cId="3231758883" sldId="257"/>
            <ac:spMk id="4" creationId="{565798ED-75C9-02C4-305B-DBC19DB3C8E8}"/>
          </ac:spMkLst>
        </pc:spChg>
        <pc:spChg chg="add mod">
          <ac:chgData name="Kai Böhme" userId="6d803b19-89d2-495b-b961-5efcc6bbb324" providerId="ADAL" clId="{FE383778-8189-0141-9828-F4187544A940}" dt="2022-11-23T16:04:58.927" v="33" actId="113"/>
          <ac:spMkLst>
            <pc:docMk/>
            <pc:sldMk cId="3231758883" sldId="257"/>
            <ac:spMk id="5" creationId="{9923079B-EBB5-9451-8B7F-E19A4A975874}"/>
          </ac:spMkLst>
        </pc:spChg>
        <pc:spChg chg="add mod">
          <ac:chgData name="Kai Böhme" userId="6d803b19-89d2-495b-b961-5efcc6bbb324" providerId="ADAL" clId="{FE383778-8189-0141-9828-F4187544A940}" dt="2022-11-23T16:06:12.085" v="95" actId="20577"/>
          <ac:spMkLst>
            <pc:docMk/>
            <pc:sldMk cId="3231758883" sldId="257"/>
            <ac:spMk id="39" creationId="{ABE85740-594C-4B88-1EB7-DD8AE111800E}"/>
          </ac:spMkLst>
        </pc:spChg>
        <pc:spChg chg="mod">
          <ac:chgData name="Kai Böhme" userId="6d803b19-89d2-495b-b961-5efcc6bbb324" providerId="ADAL" clId="{FE383778-8189-0141-9828-F4187544A940}" dt="2022-11-23T16:12:01.742" v="113"/>
          <ac:spMkLst>
            <pc:docMk/>
            <pc:sldMk cId="3231758883" sldId="257"/>
            <ac:spMk id="43" creationId="{9D6BBD57-3E90-0177-DD2D-CC8BB9D49234}"/>
          </ac:spMkLst>
        </pc:spChg>
        <pc:grpChg chg="add">
          <ac:chgData name="Kai Böhme" userId="6d803b19-89d2-495b-b961-5efcc6bbb324" providerId="ADAL" clId="{FE383778-8189-0141-9828-F4187544A940}" dt="2022-11-23T16:07:27.934" v="103" actId="164"/>
          <ac:grpSpMkLst>
            <pc:docMk/>
            <pc:sldMk cId="3231758883" sldId="257"/>
            <ac:grpSpMk id="40" creationId="{93A59516-75ED-7702-3A8E-5BF480E8B671}"/>
          </ac:grpSpMkLst>
        </pc:grpChg>
        <pc:grpChg chg="add mod">
          <ac:chgData name="Kai Böhme" userId="6d803b19-89d2-495b-b961-5efcc6bbb324" providerId="ADAL" clId="{FE383778-8189-0141-9828-F4187544A940}" dt="2022-11-23T16:12:03.623" v="114" actId="1076"/>
          <ac:grpSpMkLst>
            <pc:docMk/>
            <pc:sldMk cId="3231758883" sldId="257"/>
            <ac:grpSpMk id="41" creationId="{E6C7D401-912E-AF53-3251-578FB817F353}"/>
          </ac:grpSpMkLst>
        </pc:grpChg>
        <pc:picChg chg="add mod">
          <ac:chgData name="Kai Böhme" userId="6d803b19-89d2-495b-b961-5efcc6bbb324" providerId="ADAL" clId="{FE383778-8189-0141-9828-F4187544A940}" dt="2022-11-23T16:04:30" v="24" actId="1076"/>
          <ac:picMkLst>
            <pc:docMk/>
            <pc:sldMk cId="3231758883" sldId="257"/>
            <ac:picMk id="7" creationId="{209B16D6-AB35-9A47-E554-49CDB6D482F6}"/>
          </ac:picMkLst>
        </pc:picChg>
        <pc:picChg chg="add mod">
          <ac:chgData name="Kai Böhme" userId="6d803b19-89d2-495b-b961-5efcc6bbb324" providerId="ADAL" clId="{FE383778-8189-0141-9828-F4187544A940}" dt="2022-11-23T16:04:22.368" v="19"/>
          <ac:picMkLst>
            <pc:docMk/>
            <pc:sldMk cId="3231758883" sldId="257"/>
            <ac:picMk id="9" creationId="{FA2A80CF-7B80-7B6D-3988-2EAFC052EFB3}"/>
          </ac:picMkLst>
        </pc:picChg>
        <pc:picChg chg="add mod">
          <ac:chgData name="Kai Böhme" userId="6d803b19-89d2-495b-b961-5efcc6bbb324" providerId="ADAL" clId="{FE383778-8189-0141-9828-F4187544A940}" dt="2022-11-23T16:04:22.368" v="19"/>
          <ac:picMkLst>
            <pc:docMk/>
            <pc:sldMk cId="3231758883" sldId="257"/>
            <ac:picMk id="11" creationId="{61C702E6-9F7A-7CA2-D331-7DEB3641022E}"/>
          </ac:picMkLst>
        </pc:picChg>
        <pc:picChg chg="add mod">
          <ac:chgData name="Kai Böhme" userId="6d803b19-89d2-495b-b961-5efcc6bbb324" providerId="ADAL" clId="{FE383778-8189-0141-9828-F4187544A940}" dt="2022-11-23T16:04:22.368" v="19"/>
          <ac:picMkLst>
            <pc:docMk/>
            <pc:sldMk cId="3231758883" sldId="257"/>
            <ac:picMk id="13" creationId="{131E0C5E-194C-B37D-EB03-89C29E24D15D}"/>
          </ac:picMkLst>
        </pc:picChg>
        <pc:picChg chg="add mod">
          <ac:chgData name="Kai Böhme" userId="6d803b19-89d2-495b-b961-5efcc6bbb324" providerId="ADAL" clId="{FE383778-8189-0141-9828-F4187544A940}" dt="2022-11-23T16:04:22.368" v="19"/>
          <ac:picMkLst>
            <pc:docMk/>
            <pc:sldMk cId="3231758883" sldId="257"/>
            <ac:picMk id="15" creationId="{7FCCAEA2-BCE7-3D98-7CD3-7AD2EEE493E0}"/>
          </ac:picMkLst>
        </pc:picChg>
        <pc:picChg chg="add mod">
          <ac:chgData name="Kai Böhme" userId="6d803b19-89d2-495b-b961-5efcc6bbb324" providerId="ADAL" clId="{FE383778-8189-0141-9828-F4187544A940}" dt="2022-11-23T16:04:22.368" v="19"/>
          <ac:picMkLst>
            <pc:docMk/>
            <pc:sldMk cId="3231758883" sldId="257"/>
            <ac:picMk id="17" creationId="{458C85B3-7C49-44F7-AABD-D81768EE24C3}"/>
          </ac:picMkLst>
        </pc:picChg>
        <pc:picChg chg="add mod">
          <ac:chgData name="Kai Böhme" userId="6d803b19-89d2-495b-b961-5efcc6bbb324" providerId="ADAL" clId="{FE383778-8189-0141-9828-F4187544A940}" dt="2022-11-23T16:04:22.368" v="19"/>
          <ac:picMkLst>
            <pc:docMk/>
            <pc:sldMk cId="3231758883" sldId="257"/>
            <ac:picMk id="19" creationId="{44E9FCE2-1A34-87D9-9C7E-198AFF7EBFDC}"/>
          </ac:picMkLst>
        </pc:picChg>
        <pc:picChg chg="add mod">
          <ac:chgData name="Kai Böhme" userId="6d803b19-89d2-495b-b961-5efcc6bbb324" providerId="ADAL" clId="{FE383778-8189-0141-9828-F4187544A940}" dt="2022-11-23T16:06:06.361" v="94" actId="14100"/>
          <ac:picMkLst>
            <pc:docMk/>
            <pc:sldMk cId="3231758883" sldId="257"/>
            <ac:picMk id="21" creationId="{1CE06F52-0221-AFDE-6552-6C4803345708}"/>
          </ac:picMkLst>
        </pc:picChg>
        <pc:picChg chg="add mod">
          <ac:chgData name="Kai Böhme" userId="6d803b19-89d2-495b-b961-5efcc6bbb324" providerId="ADAL" clId="{FE383778-8189-0141-9828-F4187544A940}" dt="2022-11-23T16:04:34.736" v="28" actId="1076"/>
          <ac:picMkLst>
            <pc:docMk/>
            <pc:sldMk cId="3231758883" sldId="257"/>
            <ac:picMk id="23" creationId="{E977A1CE-14D1-E411-81A6-E71ACE2DC098}"/>
          </ac:picMkLst>
        </pc:picChg>
        <pc:picChg chg="add mod">
          <ac:chgData name="Kai Böhme" userId="6d803b19-89d2-495b-b961-5efcc6bbb324" providerId="ADAL" clId="{FE383778-8189-0141-9828-F4187544A940}" dt="2022-11-23T16:04:32.993" v="27" actId="1076"/>
          <ac:picMkLst>
            <pc:docMk/>
            <pc:sldMk cId="3231758883" sldId="257"/>
            <ac:picMk id="25" creationId="{408B3A5C-F7D2-09B5-2994-F8CD45B353A9}"/>
          </ac:picMkLst>
        </pc:picChg>
        <pc:picChg chg="add mod">
          <ac:chgData name="Kai Böhme" userId="6d803b19-89d2-495b-b961-5efcc6bbb324" providerId="ADAL" clId="{FE383778-8189-0141-9828-F4187544A940}" dt="2022-11-23T16:06:04.110" v="93" actId="1076"/>
          <ac:picMkLst>
            <pc:docMk/>
            <pc:sldMk cId="3231758883" sldId="257"/>
            <ac:picMk id="27" creationId="{AAD6ECA6-AC94-7DC7-787D-E18DAE7A8281}"/>
          </ac:picMkLst>
        </pc:picChg>
        <pc:picChg chg="add mod">
          <ac:chgData name="Kai Böhme" userId="6d803b19-89d2-495b-b961-5efcc6bbb324" providerId="ADAL" clId="{FE383778-8189-0141-9828-F4187544A940}" dt="2022-11-23T16:04:31.034" v="25" actId="1076"/>
          <ac:picMkLst>
            <pc:docMk/>
            <pc:sldMk cId="3231758883" sldId="257"/>
            <ac:picMk id="29" creationId="{CBAB3A2E-0B5C-1799-6B2A-9ED2A8148A19}"/>
          </ac:picMkLst>
        </pc:picChg>
        <pc:picChg chg="add mod">
          <ac:chgData name="Kai Böhme" userId="6d803b19-89d2-495b-b961-5efcc6bbb324" providerId="ADAL" clId="{FE383778-8189-0141-9828-F4187544A940}" dt="2022-11-23T16:04:28.928" v="23" actId="1076"/>
          <ac:picMkLst>
            <pc:docMk/>
            <pc:sldMk cId="3231758883" sldId="257"/>
            <ac:picMk id="31" creationId="{EFDB8904-9042-1B6E-28E1-91CB1F8CB449}"/>
          </ac:picMkLst>
        </pc:picChg>
        <pc:picChg chg="add mod">
          <ac:chgData name="Kai Böhme" userId="6d803b19-89d2-495b-b961-5efcc6bbb324" providerId="ADAL" clId="{FE383778-8189-0141-9828-F4187544A940}" dt="2022-11-23T16:04:28.088" v="22" actId="1076"/>
          <ac:picMkLst>
            <pc:docMk/>
            <pc:sldMk cId="3231758883" sldId="257"/>
            <ac:picMk id="33" creationId="{B975E6DB-DAF0-23DF-1F0F-03742CBA63B5}"/>
          </ac:picMkLst>
        </pc:picChg>
        <pc:picChg chg="add mod">
          <ac:chgData name="Kai Böhme" userId="6d803b19-89d2-495b-b961-5efcc6bbb324" providerId="ADAL" clId="{FE383778-8189-0141-9828-F4187544A940}" dt="2022-11-23T16:04:27.185" v="21" actId="1076"/>
          <ac:picMkLst>
            <pc:docMk/>
            <pc:sldMk cId="3231758883" sldId="257"/>
            <ac:picMk id="35" creationId="{148B7BF0-7642-A967-8E6F-F932F5B08800}"/>
          </ac:picMkLst>
        </pc:picChg>
        <pc:picChg chg="add mod">
          <ac:chgData name="Kai Böhme" userId="6d803b19-89d2-495b-b961-5efcc6bbb324" providerId="ADAL" clId="{FE383778-8189-0141-9828-F4187544A940}" dt="2022-11-23T16:05:04.113" v="35" actId="1076"/>
          <ac:picMkLst>
            <pc:docMk/>
            <pc:sldMk cId="3231758883" sldId="257"/>
            <ac:picMk id="37" creationId="{20216630-E762-D51A-6492-34A75D16F463}"/>
          </ac:picMkLst>
        </pc:picChg>
        <pc:picChg chg="add del mod">
          <ac:chgData name="Kai Böhme" userId="6d803b19-89d2-495b-b961-5efcc6bbb324" providerId="ADAL" clId="{FE383778-8189-0141-9828-F4187544A940}" dt="2022-11-23T16:05:29.745" v="37" actId="478"/>
          <ac:picMkLst>
            <pc:docMk/>
            <pc:sldMk cId="3231758883" sldId="257"/>
            <ac:picMk id="38" creationId="{0DEFD714-07F5-CE95-0C1E-A48252B6346A}"/>
          </ac:picMkLst>
        </pc:picChg>
        <pc:picChg chg="mod">
          <ac:chgData name="Kai Böhme" userId="6d803b19-89d2-495b-b961-5efcc6bbb324" providerId="ADAL" clId="{FE383778-8189-0141-9828-F4187544A940}" dt="2022-11-23T16:12:01.742" v="113"/>
          <ac:picMkLst>
            <pc:docMk/>
            <pc:sldMk cId="3231758883" sldId="257"/>
            <ac:picMk id="42" creationId="{02C68517-0E3C-6E72-5210-E37E9DEA686A}"/>
          </ac:picMkLst>
        </pc:picChg>
      </pc:sldChg>
      <pc:sldChg chg="new">
        <pc:chgData name="Kai Böhme" userId="6d803b19-89d2-495b-b961-5efcc6bbb324" providerId="ADAL" clId="{FE383778-8189-0141-9828-F4187544A940}" dt="2022-11-23T16:12:10.156" v="116" actId="680"/>
        <pc:sldMkLst>
          <pc:docMk/>
          <pc:sldMk cId="2589746653" sldId="258"/>
        </pc:sldMkLst>
      </pc:sldChg>
      <pc:sldChg chg="new">
        <pc:chgData name="Kai Böhme" userId="6d803b19-89d2-495b-b961-5efcc6bbb324" providerId="ADAL" clId="{FE383778-8189-0141-9828-F4187544A940}" dt="2022-11-23T16:17:19.812" v="157" actId="680"/>
        <pc:sldMkLst>
          <pc:docMk/>
          <pc:sldMk cId="4063470586" sldId="259"/>
        </pc:sldMkLst>
      </pc:sldChg>
      <pc:sldChg chg="new">
        <pc:chgData name="Kai Böhme" userId="6d803b19-89d2-495b-b961-5efcc6bbb324" providerId="ADAL" clId="{FE383778-8189-0141-9828-F4187544A940}" dt="2022-11-23T16:18:39.549" v="164" actId="680"/>
        <pc:sldMkLst>
          <pc:docMk/>
          <pc:sldMk cId="2373452638" sldId="260"/>
        </pc:sldMkLst>
      </pc:sldChg>
      <pc:sldMasterChg chg="addSp delSp modSp mod delSldLayout modSldLayout">
        <pc:chgData name="Kai Böhme" userId="6d803b19-89d2-495b-b961-5efcc6bbb324" providerId="ADAL" clId="{FE383778-8189-0141-9828-F4187544A940}" dt="2022-11-23T16:18:15.729" v="162" actId="478"/>
        <pc:sldMasterMkLst>
          <pc:docMk/>
          <pc:sldMasterMk cId="2732653086" sldId="2147483648"/>
        </pc:sldMasterMkLst>
        <pc:spChg chg="del">
          <ac:chgData name="Kai Böhme" userId="6d803b19-89d2-495b-b961-5efcc6bbb324" providerId="ADAL" clId="{FE383778-8189-0141-9828-F4187544A940}" dt="2022-11-23T16:17:00.178" v="154" actId="478"/>
          <ac:spMkLst>
            <pc:docMk/>
            <pc:sldMasterMk cId="2732653086" sldId="2147483648"/>
            <ac:spMk id="2" creationId="{F5A17827-6007-F1BA-E7E3-5036A3942757}"/>
          </ac:spMkLst>
        </pc:spChg>
        <pc:spChg chg="del mod">
          <ac:chgData name="Kai Böhme" userId="6d803b19-89d2-495b-b961-5efcc6bbb324" providerId="ADAL" clId="{FE383778-8189-0141-9828-F4187544A940}" dt="2022-11-23T16:17:59.197" v="159" actId="478"/>
          <ac:spMkLst>
            <pc:docMk/>
            <pc:sldMasterMk cId="2732653086" sldId="2147483648"/>
            <ac:spMk id="3" creationId="{109A6513-C2C9-2403-9018-3290B88E70E0}"/>
          </ac:spMkLst>
        </pc:spChg>
        <pc:spChg chg="del">
          <ac:chgData name="Kai Böhme" userId="6d803b19-89d2-495b-b961-5efcc6bbb324" providerId="ADAL" clId="{FE383778-8189-0141-9828-F4187544A940}" dt="2022-11-23T16:16:45.711" v="152" actId="478"/>
          <ac:spMkLst>
            <pc:docMk/>
            <pc:sldMasterMk cId="2732653086" sldId="2147483648"/>
            <ac:spMk id="4" creationId="{0C1CFFBD-307C-908E-C760-107F19A7C05F}"/>
          </ac:spMkLst>
        </pc:spChg>
        <pc:spChg chg="del">
          <ac:chgData name="Kai Böhme" userId="6d803b19-89d2-495b-b961-5efcc6bbb324" providerId="ADAL" clId="{FE383778-8189-0141-9828-F4187544A940}" dt="2022-11-23T16:16:45.711" v="152" actId="478"/>
          <ac:spMkLst>
            <pc:docMk/>
            <pc:sldMasterMk cId="2732653086" sldId="2147483648"/>
            <ac:spMk id="6" creationId="{F8DFCFE7-8D4C-C81F-8815-2AF3D2EC3839}"/>
          </ac:spMkLst>
        </pc:spChg>
        <pc:spChg chg="del">
          <ac:chgData name="Kai Böhme" userId="6d803b19-89d2-495b-b961-5efcc6bbb324" providerId="ADAL" clId="{FE383778-8189-0141-9828-F4187544A940}" dt="2022-11-23T16:16:45.711" v="152" actId="478"/>
          <ac:spMkLst>
            <pc:docMk/>
            <pc:sldMasterMk cId="2732653086" sldId="2147483648"/>
            <ac:spMk id="7" creationId="{A22F6D81-81FD-FEB3-20CE-EBAEEA20F07B}"/>
          </ac:spMkLst>
        </pc:spChg>
        <pc:spChg chg="mod">
          <ac:chgData name="Kai Böhme" userId="6d803b19-89d2-495b-b961-5efcc6bbb324" providerId="ADAL" clId="{FE383778-8189-0141-9828-F4187544A940}" dt="2022-11-23T16:16:46.510" v="153"/>
          <ac:spMkLst>
            <pc:docMk/>
            <pc:sldMasterMk cId="2732653086" sldId="2147483648"/>
            <ac:spMk id="10" creationId="{F55DF085-FB08-7246-FFF3-524AE1259F7E}"/>
          </ac:spMkLst>
        </pc:spChg>
        <pc:spChg chg="mod">
          <ac:chgData name="Kai Böhme" userId="6d803b19-89d2-495b-b961-5efcc6bbb324" providerId="ADAL" clId="{FE383778-8189-0141-9828-F4187544A940}" dt="2022-11-23T16:16:46.510" v="153"/>
          <ac:spMkLst>
            <pc:docMk/>
            <pc:sldMasterMk cId="2732653086" sldId="2147483648"/>
            <ac:spMk id="13" creationId="{87EB65D0-C472-CB9E-D7EE-41BCDD86C0FC}"/>
          </ac:spMkLst>
        </pc:spChg>
        <pc:spChg chg="add del mod">
          <ac:chgData name="Kai Böhme" userId="6d803b19-89d2-495b-b961-5efcc6bbb324" providerId="ADAL" clId="{FE383778-8189-0141-9828-F4187544A940}" dt="2022-11-23T16:17:57.063" v="158" actId="478"/>
          <ac:spMkLst>
            <pc:docMk/>
            <pc:sldMasterMk cId="2732653086" sldId="2147483648"/>
            <ac:spMk id="14" creationId="{26D25B60-89E6-7001-6E96-E02D5B0BCD11}"/>
          </ac:spMkLst>
        </pc:spChg>
        <pc:grpChg chg="add mod">
          <ac:chgData name="Kai Böhme" userId="6d803b19-89d2-495b-b961-5efcc6bbb324" providerId="ADAL" clId="{FE383778-8189-0141-9828-F4187544A940}" dt="2022-11-23T16:16:46.510" v="153"/>
          <ac:grpSpMkLst>
            <pc:docMk/>
            <pc:sldMasterMk cId="2732653086" sldId="2147483648"/>
            <ac:grpSpMk id="8" creationId="{C6B8AD8E-8EEC-FC08-56E3-D33DEE7739C0}"/>
          </ac:grpSpMkLst>
        </pc:grpChg>
        <pc:grpChg chg="add mod">
          <ac:chgData name="Kai Böhme" userId="6d803b19-89d2-495b-b961-5efcc6bbb324" providerId="ADAL" clId="{FE383778-8189-0141-9828-F4187544A940}" dt="2022-11-23T16:16:46.510" v="153"/>
          <ac:grpSpMkLst>
            <pc:docMk/>
            <pc:sldMasterMk cId="2732653086" sldId="2147483648"/>
            <ac:grpSpMk id="11" creationId="{47B76854-436D-D92D-B3C0-08E78E4059C1}"/>
          </ac:grpSpMkLst>
        </pc:grpChg>
        <pc:picChg chg="add mod">
          <ac:chgData name="Kai Böhme" userId="6d803b19-89d2-495b-b961-5efcc6bbb324" providerId="ADAL" clId="{FE383778-8189-0141-9828-F4187544A940}" dt="2022-11-23T16:16:46.510" v="153"/>
          <ac:picMkLst>
            <pc:docMk/>
            <pc:sldMasterMk cId="2732653086" sldId="2147483648"/>
            <ac:picMk id="5" creationId="{F41B650C-0C0D-DC57-ED96-8FE947B3704A}"/>
          </ac:picMkLst>
        </pc:picChg>
        <pc:picChg chg="mod">
          <ac:chgData name="Kai Böhme" userId="6d803b19-89d2-495b-b961-5efcc6bbb324" providerId="ADAL" clId="{FE383778-8189-0141-9828-F4187544A940}" dt="2022-11-23T16:16:46.510" v="153"/>
          <ac:picMkLst>
            <pc:docMk/>
            <pc:sldMasterMk cId="2732653086" sldId="2147483648"/>
            <ac:picMk id="9" creationId="{A21526B7-F23A-B8FB-53A8-0ADAC7272170}"/>
          </ac:picMkLst>
        </pc:picChg>
        <pc:picChg chg="mod">
          <ac:chgData name="Kai Böhme" userId="6d803b19-89d2-495b-b961-5efcc6bbb324" providerId="ADAL" clId="{FE383778-8189-0141-9828-F4187544A940}" dt="2022-11-23T16:16:46.510" v="153"/>
          <ac:picMkLst>
            <pc:docMk/>
            <pc:sldMasterMk cId="2732653086" sldId="2147483648"/>
            <ac:picMk id="12" creationId="{8D2748E1-7FC6-F313-DC2A-6F237B0CB871}"/>
          </ac:picMkLst>
        </pc:picChg>
        <pc:sldLayoutChg chg="addSp delSp modSp mod">
          <pc:chgData name="Kai Böhme" userId="6d803b19-89d2-495b-b961-5efcc6bbb324" providerId="ADAL" clId="{FE383778-8189-0141-9828-F4187544A940}" dt="2022-11-23T16:18:15.729" v="162" actId="478"/>
          <pc:sldLayoutMkLst>
            <pc:docMk/>
            <pc:sldMasterMk cId="2732653086" sldId="2147483648"/>
            <pc:sldLayoutMk cId="1166370754" sldId="2147483649"/>
          </pc:sldLayoutMkLst>
          <pc:spChg chg="mod">
            <ac:chgData name="Kai Böhme" userId="6d803b19-89d2-495b-b961-5efcc6bbb324" providerId="ADAL" clId="{FE383778-8189-0141-9828-F4187544A940}" dt="2022-11-23T16:14:52.480" v="129" actId="207"/>
            <ac:spMkLst>
              <pc:docMk/>
              <pc:sldMasterMk cId="2732653086" sldId="2147483648"/>
              <pc:sldLayoutMk cId="1166370754" sldId="2147483649"/>
              <ac:spMk id="2" creationId="{1EA11E96-324B-E7FE-52B6-7357C7CACAC8}"/>
            </ac:spMkLst>
          </pc:spChg>
          <pc:spChg chg="mod">
            <ac:chgData name="Kai Böhme" userId="6d803b19-89d2-495b-b961-5efcc6bbb324" providerId="ADAL" clId="{FE383778-8189-0141-9828-F4187544A940}" dt="2022-11-23T16:14:11.290" v="123" actId="14100"/>
            <ac:spMkLst>
              <pc:docMk/>
              <pc:sldMasterMk cId="2732653086" sldId="2147483648"/>
              <pc:sldLayoutMk cId="1166370754" sldId="2147483649"/>
              <ac:spMk id="3" creationId="{80D1997A-A429-A502-6E71-D51E85CBE2D1}"/>
            </ac:spMkLst>
          </pc:spChg>
          <pc:spChg chg="del">
            <ac:chgData name="Kai Böhme" userId="6d803b19-89d2-495b-b961-5efcc6bbb324" providerId="ADAL" clId="{FE383778-8189-0141-9828-F4187544A940}" dt="2022-11-23T16:12:49.619" v="117" actId="478"/>
            <ac:spMkLst>
              <pc:docMk/>
              <pc:sldMasterMk cId="2732653086" sldId="2147483648"/>
              <pc:sldLayoutMk cId="1166370754" sldId="2147483649"/>
              <ac:spMk id="4" creationId="{4ED2633B-DD39-0771-07DA-75847BBAD591}"/>
            </ac:spMkLst>
          </pc:spChg>
          <pc:spChg chg="del">
            <ac:chgData name="Kai Böhme" userId="6d803b19-89d2-495b-b961-5efcc6bbb324" providerId="ADAL" clId="{FE383778-8189-0141-9828-F4187544A940}" dt="2022-11-23T16:12:52.563" v="118" actId="478"/>
            <ac:spMkLst>
              <pc:docMk/>
              <pc:sldMasterMk cId="2732653086" sldId="2147483648"/>
              <pc:sldLayoutMk cId="1166370754" sldId="2147483649"/>
              <ac:spMk id="6" creationId="{382A709C-A0DD-4DA5-FB93-2E5E63DABA89}"/>
            </ac:spMkLst>
          </pc:spChg>
          <pc:spChg chg="mod">
            <ac:chgData name="Kai Böhme" userId="6d803b19-89d2-495b-b961-5efcc6bbb324" providerId="ADAL" clId="{FE383778-8189-0141-9828-F4187544A940}" dt="2022-11-23T16:12:53.290" v="119"/>
            <ac:spMkLst>
              <pc:docMk/>
              <pc:sldMasterMk cId="2732653086" sldId="2147483648"/>
              <pc:sldLayoutMk cId="1166370754" sldId="2147483649"/>
              <ac:spMk id="10" creationId="{D0752169-DA02-35DA-C1B0-9D6D05DF808F}"/>
            </ac:spMkLst>
          </pc:spChg>
          <pc:spChg chg="mod">
            <ac:chgData name="Kai Böhme" userId="6d803b19-89d2-495b-b961-5efcc6bbb324" providerId="ADAL" clId="{FE383778-8189-0141-9828-F4187544A940}" dt="2022-11-23T16:12:53.290" v="119"/>
            <ac:spMkLst>
              <pc:docMk/>
              <pc:sldMasterMk cId="2732653086" sldId="2147483648"/>
              <pc:sldLayoutMk cId="1166370754" sldId="2147483649"/>
              <ac:spMk id="13" creationId="{25A4DE8D-3881-557B-132A-FE62FA46A654}"/>
            </ac:spMkLst>
          </pc:spChg>
          <pc:spChg chg="add del mod">
            <ac:chgData name="Kai Böhme" userId="6d803b19-89d2-495b-b961-5efcc6bbb324" providerId="ADAL" clId="{FE383778-8189-0141-9828-F4187544A940}" dt="2022-11-23T16:14:26.123" v="128"/>
            <ac:spMkLst>
              <pc:docMk/>
              <pc:sldMasterMk cId="2732653086" sldId="2147483648"/>
              <pc:sldLayoutMk cId="1166370754" sldId="2147483649"/>
              <ac:spMk id="14" creationId="{022D3AF3-DDCB-EA49-C7F6-6A1E280D5736}"/>
            </ac:spMkLst>
          </pc:spChg>
          <pc:grpChg chg="add del mod">
            <ac:chgData name="Kai Böhme" userId="6d803b19-89d2-495b-b961-5efcc6bbb324" providerId="ADAL" clId="{FE383778-8189-0141-9828-F4187544A940}" dt="2022-11-23T16:18:15.729" v="162" actId="478"/>
            <ac:grpSpMkLst>
              <pc:docMk/>
              <pc:sldMasterMk cId="2732653086" sldId="2147483648"/>
              <pc:sldLayoutMk cId="1166370754" sldId="2147483649"/>
              <ac:grpSpMk id="7" creationId="{8E62A2B3-8748-89C5-82FD-1094C50E7BD9}"/>
            </ac:grpSpMkLst>
          </pc:grpChg>
          <pc:grpChg chg="add del mod">
            <ac:chgData name="Kai Böhme" userId="6d803b19-89d2-495b-b961-5efcc6bbb324" providerId="ADAL" clId="{FE383778-8189-0141-9828-F4187544A940}" dt="2022-11-23T16:18:15.729" v="162" actId="478"/>
            <ac:grpSpMkLst>
              <pc:docMk/>
              <pc:sldMasterMk cId="2732653086" sldId="2147483648"/>
              <pc:sldLayoutMk cId="1166370754" sldId="2147483649"/>
              <ac:grpSpMk id="11" creationId="{2627AF42-4098-B4D2-65DC-B55156933B51}"/>
            </ac:grpSpMkLst>
          </pc:grpChg>
          <pc:picChg chg="add del mod">
            <ac:chgData name="Kai Böhme" userId="6d803b19-89d2-495b-b961-5efcc6bbb324" providerId="ADAL" clId="{FE383778-8189-0141-9828-F4187544A940}" dt="2022-11-23T16:18:15.729" v="162" actId="478"/>
            <ac:picMkLst>
              <pc:docMk/>
              <pc:sldMasterMk cId="2732653086" sldId="2147483648"/>
              <pc:sldLayoutMk cId="1166370754" sldId="2147483649"/>
              <ac:picMk id="5" creationId="{E6CD9815-8FCD-C318-D58D-E1842FD0CEE1}"/>
            </ac:picMkLst>
          </pc:picChg>
          <pc:picChg chg="del">
            <ac:chgData name="Kai Böhme" userId="6d803b19-89d2-495b-b961-5efcc6bbb324" providerId="ADAL" clId="{FE383778-8189-0141-9828-F4187544A940}" dt="2022-11-23T16:12:52.563" v="118" actId="478"/>
            <ac:picMkLst>
              <pc:docMk/>
              <pc:sldMasterMk cId="2732653086" sldId="2147483648"/>
              <pc:sldLayoutMk cId="1166370754" sldId="2147483649"/>
              <ac:picMk id="8" creationId="{6A665ECD-7A67-5B7C-8D75-C6A787D37DA7}"/>
            </ac:picMkLst>
          </pc:picChg>
          <pc:picChg chg="mod">
            <ac:chgData name="Kai Böhme" userId="6d803b19-89d2-495b-b961-5efcc6bbb324" providerId="ADAL" clId="{FE383778-8189-0141-9828-F4187544A940}" dt="2022-11-23T16:12:53.290" v="119"/>
            <ac:picMkLst>
              <pc:docMk/>
              <pc:sldMasterMk cId="2732653086" sldId="2147483648"/>
              <pc:sldLayoutMk cId="1166370754" sldId="2147483649"/>
              <ac:picMk id="9" creationId="{CABED217-B6AB-C8B1-705C-A7C275AD81FB}"/>
            </ac:picMkLst>
          </pc:picChg>
          <pc:picChg chg="mod">
            <ac:chgData name="Kai Böhme" userId="6d803b19-89d2-495b-b961-5efcc6bbb324" providerId="ADAL" clId="{FE383778-8189-0141-9828-F4187544A940}" dt="2022-11-23T16:12:53.290" v="119"/>
            <ac:picMkLst>
              <pc:docMk/>
              <pc:sldMasterMk cId="2732653086" sldId="2147483648"/>
              <pc:sldLayoutMk cId="1166370754" sldId="2147483649"/>
              <ac:picMk id="12" creationId="{A67F625B-7A83-C659-1556-66E1285FB1C7}"/>
            </ac:picMkLst>
          </pc:picChg>
          <pc:picChg chg="del">
            <ac:chgData name="Kai Böhme" userId="6d803b19-89d2-495b-b961-5efcc6bbb324" providerId="ADAL" clId="{FE383778-8189-0141-9828-F4187544A940}" dt="2022-11-23T16:12:52.563" v="118" actId="478"/>
            <ac:picMkLst>
              <pc:docMk/>
              <pc:sldMasterMk cId="2732653086" sldId="2147483648"/>
              <pc:sldLayoutMk cId="1166370754" sldId="2147483649"/>
              <ac:picMk id="1026" creationId="{C6532DF7-E56B-F0B7-1D88-767250473D02}"/>
            </ac:picMkLst>
          </pc:picChg>
        </pc:sldLayoutChg>
        <pc:sldLayoutChg chg="addSp delSp modSp mod">
          <pc:chgData name="Kai Böhme" userId="6d803b19-89d2-495b-b961-5efcc6bbb324" providerId="ADAL" clId="{FE383778-8189-0141-9828-F4187544A940}" dt="2022-11-23T16:18:11.524" v="161" actId="478"/>
          <pc:sldLayoutMkLst>
            <pc:docMk/>
            <pc:sldMasterMk cId="2732653086" sldId="2147483648"/>
            <pc:sldLayoutMk cId="3976510403" sldId="2147483650"/>
          </pc:sldLayoutMkLst>
          <pc:spChg chg="mod">
            <ac:chgData name="Kai Böhme" userId="6d803b19-89d2-495b-b961-5efcc6bbb324" providerId="ADAL" clId="{FE383778-8189-0141-9828-F4187544A940}" dt="2022-11-23T16:15:14.098" v="132" actId="14100"/>
            <ac:spMkLst>
              <pc:docMk/>
              <pc:sldMasterMk cId="2732653086" sldId="2147483648"/>
              <pc:sldLayoutMk cId="3976510403" sldId="2147483650"/>
              <ac:spMk id="2" creationId="{D48A4D3F-8422-1410-6079-87C4D2BEBC64}"/>
            </ac:spMkLst>
          </pc:spChg>
          <pc:spChg chg="mod">
            <ac:chgData name="Kai Böhme" userId="6d803b19-89d2-495b-b961-5efcc6bbb324" providerId="ADAL" clId="{FE383778-8189-0141-9828-F4187544A940}" dt="2022-11-23T16:15:16.188" v="133" actId="14100"/>
            <ac:spMkLst>
              <pc:docMk/>
              <pc:sldMasterMk cId="2732653086" sldId="2147483648"/>
              <pc:sldLayoutMk cId="3976510403" sldId="2147483650"/>
              <ac:spMk id="3" creationId="{AEBAAC11-136D-43A6-01B9-6A5A4B7AE3A7}"/>
            </ac:spMkLst>
          </pc:spChg>
          <pc:spChg chg="add mod">
            <ac:chgData name="Kai Böhme" userId="6d803b19-89d2-495b-b961-5efcc6bbb324" providerId="ADAL" clId="{FE383778-8189-0141-9828-F4187544A940}" dt="2022-11-23T16:06:45.025" v="97"/>
            <ac:spMkLst>
              <pc:docMk/>
              <pc:sldMasterMk cId="2732653086" sldId="2147483648"/>
              <pc:sldLayoutMk cId="3976510403" sldId="2147483650"/>
              <ac:spMk id="5" creationId="{0B723659-8FB2-F0E0-E805-5594999E72C6}"/>
            </ac:spMkLst>
          </pc:spChg>
          <pc:spChg chg="mod topLvl">
            <ac:chgData name="Kai Böhme" userId="6d803b19-89d2-495b-b961-5efcc6bbb324" providerId="ADAL" clId="{FE383778-8189-0141-9828-F4187544A940}" dt="2022-11-23T16:07:58.715" v="108" actId="165"/>
            <ac:spMkLst>
              <pc:docMk/>
              <pc:sldMasterMk cId="2732653086" sldId="2147483648"/>
              <pc:sldLayoutMk cId="3976510403" sldId="2147483650"/>
              <ac:spMk id="10" creationId="{1E0CEF10-D865-EDB2-75DE-6B72A59BD7F1}"/>
            </ac:spMkLst>
          </pc:spChg>
          <pc:spChg chg="del">
            <ac:chgData name="Kai Böhme" userId="6d803b19-89d2-495b-b961-5efcc6bbb324" providerId="ADAL" clId="{FE383778-8189-0141-9828-F4187544A940}" dt="2022-11-23T16:07:00.906" v="100" actId="478"/>
            <ac:spMkLst>
              <pc:docMk/>
              <pc:sldMasterMk cId="2732653086" sldId="2147483648"/>
              <pc:sldLayoutMk cId="3976510403" sldId="2147483650"/>
              <ac:spMk id="11" creationId="{E94D8062-7809-31DC-96A3-C88CCA735812}"/>
            </ac:spMkLst>
          </pc:spChg>
          <pc:spChg chg="del">
            <ac:chgData name="Kai Böhme" userId="6d803b19-89d2-495b-b961-5efcc6bbb324" providerId="ADAL" clId="{FE383778-8189-0141-9828-F4187544A940}" dt="2022-11-23T16:06:44.106" v="96" actId="478"/>
            <ac:spMkLst>
              <pc:docMk/>
              <pc:sldMasterMk cId="2732653086" sldId="2147483648"/>
              <pc:sldLayoutMk cId="3976510403" sldId="2147483650"/>
              <ac:spMk id="12" creationId="{44FAD6A0-9645-1C0D-D661-547525A46E97}"/>
            </ac:spMkLst>
          </pc:spChg>
          <pc:spChg chg="del">
            <ac:chgData name="Kai Böhme" userId="6d803b19-89d2-495b-b961-5efcc6bbb324" providerId="ADAL" clId="{FE383778-8189-0141-9828-F4187544A940}" dt="2022-11-23T16:07:43.956" v="105" actId="478"/>
            <ac:spMkLst>
              <pc:docMk/>
              <pc:sldMasterMk cId="2732653086" sldId="2147483648"/>
              <pc:sldLayoutMk cId="3976510403" sldId="2147483650"/>
              <ac:spMk id="13" creationId="{D0CABDC3-7A3C-A88D-918E-722ADE3419BE}"/>
            </ac:spMkLst>
          </pc:spChg>
          <pc:grpChg chg="add del mod">
            <ac:chgData name="Kai Böhme" userId="6d803b19-89d2-495b-b961-5efcc6bbb324" providerId="ADAL" clId="{FE383778-8189-0141-9828-F4187544A940}" dt="2022-11-23T16:18:11.524" v="161" actId="478"/>
            <ac:grpSpMkLst>
              <pc:docMk/>
              <pc:sldMasterMk cId="2732653086" sldId="2147483648"/>
              <pc:sldLayoutMk cId="3976510403" sldId="2147483650"/>
              <ac:grpSpMk id="6" creationId="{8425CEF2-D84A-4BAF-E1CD-F2166E49AD4A}"/>
            </ac:grpSpMkLst>
          </pc:grpChg>
          <pc:grpChg chg="add del mod">
            <ac:chgData name="Kai Böhme" userId="6d803b19-89d2-495b-b961-5efcc6bbb324" providerId="ADAL" clId="{FE383778-8189-0141-9828-F4187544A940}" dt="2022-11-23T16:07:58.715" v="108" actId="165"/>
            <ac:grpSpMkLst>
              <pc:docMk/>
              <pc:sldMasterMk cId="2732653086" sldId="2147483648"/>
              <pc:sldLayoutMk cId="3976510403" sldId="2147483650"/>
              <ac:grpSpMk id="8" creationId="{8D5DEACB-93B9-D90F-9B69-2FAEC1226C1C}"/>
            </ac:grpSpMkLst>
          </pc:grpChg>
          <pc:grpChg chg="add del">
            <ac:chgData name="Kai Böhme" userId="6d803b19-89d2-495b-b961-5efcc6bbb324" providerId="ADAL" clId="{FE383778-8189-0141-9828-F4187544A940}" dt="2022-11-23T16:18:11.524" v="161" actId="478"/>
            <ac:grpSpMkLst>
              <pc:docMk/>
              <pc:sldMasterMk cId="2732653086" sldId="2147483648"/>
              <pc:sldLayoutMk cId="3976510403" sldId="2147483650"/>
              <ac:grpSpMk id="14" creationId="{6E81C48A-AEC3-63C8-0D3C-887BBA7E7386}"/>
            </ac:grpSpMkLst>
          </pc:grpChg>
          <pc:picChg chg="add mod">
            <ac:chgData name="Kai Böhme" userId="6d803b19-89d2-495b-b961-5efcc6bbb324" providerId="ADAL" clId="{FE383778-8189-0141-9828-F4187544A940}" dt="2022-11-23T16:06:45.025" v="97"/>
            <ac:picMkLst>
              <pc:docMk/>
              <pc:sldMasterMk cId="2732653086" sldId="2147483648"/>
              <pc:sldLayoutMk cId="3976510403" sldId="2147483650"/>
              <ac:picMk id="4" creationId="{A324ABFF-6F9C-C681-566E-7E7B23091E69}"/>
            </ac:picMkLst>
          </pc:picChg>
          <pc:picChg chg="del mod">
            <ac:chgData name="Kai Böhme" userId="6d803b19-89d2-495b-b961-5efcc6bbb324" providerId="ADAL" clId="{FE383778-8189-0141-9828-F4187544A940}" dt="2022-11-23T16:18:11.524" v="161" actId="478"/>
            <ac:picMkLst>
              <pc:docMk/>
              <pc:sldMasterMk cId="2732653086" sldId="2147483648"/>
              <pc:sldLayoutMk cId="3976510403" sldId="2147483650"/>
              <ac:picMk id="7" creationId="{B3C7075D-0583-F558-EE79-F387C9C73D2B}"/>
            </ac:picMkLst>
          </pc:picChg>
          <pc:picChg chg="mod topLvl">
            <ac:chgData name="Kai Böhme" userId="6d803b19-89d2-495b-b961-5efcc6bbb324" providerId="ADAL" clId="{FE383778-8189-0141-9828-F4187544A940}" dt="2022-11-23T16:08:07.555" v="111" actId="14100"/>
            <ac:picMkLst>
              <pc:docMk/>
              <pc:sldMasterMk cId="2732653086" sldId="2147483648"/>
              <pc:sldLayoutMk cId="3976510403" sldId="2147483650"/>
              <ac:picMk id="9" creationId="{9F05B91E-8F36-8F2B-D286-750722530E36}"/>
            </ac:picMkLst>
          </pc:picChg>
          <pc:picChg chg="del">
            <ac:chgData name="Kai Böhme" userId="6d803b19-89d2-495b-b961-5efcc6bbb324" providerId="ADAL" clId="{FE383778-8189-0141-9828-F4187544A940}" dt="2022-11-23T16:07:45.393" v="106" actId="478"/>
            <ac:picMkLst>
              <pc:docMk/>
              <pc:sldMasterMk cId="2732653086" sldId="2147483648"/>
              <pc:sldLayoutMk cId="3976510403" sldId="2147483650"/>
              <ac:picMk id="3074" creationId="{931CD129-8BB6-577D-C0FB-62CF6CC7B950}"/>
            </ac:picMkLst>
          </pc:picChg>
        </pc:sldLayoutChg>
        <pc:sldLayoutChg chg="del">
          <pc:chgData name="Kai Böhme" userId="6d803b19-89d2-495b-b961-5efcc6bbb324" providerId="ADAL" clId="{FE383778-8189-0141-9828-F4187544A940}" dt="2022-11-23T16:15:28.543" v="134" actId="2696"/>
          <pc:sldLayoutMkLst>
            <pc:docMk/>
            <pc:sldMasterMk cId="2732653086" sldId="2147483648"/>
            <pc:sldLayoutMk cId="4137719133" sldId="2147483651"/>
          </pc:sldLayoutMkLst>
        </pc:sldLayoutChg>
        <pc:sldLayoutChg chg="addSp delSp modSp mod">
          <pc:chgData name="Kai Böhme" userId="6d803b19-89d2-495b-b961-5efcc6bbb324" providerId="ADAL" clId="{FE383778-8189-0141-9828-F4187544A940}" dt="2022-11-23T16:18:03.698" v="160" actId="478"/>
          <pc:sldLayoutMkLst>
            <pc:docMk/>
            <pc:sldMasterMk cId="2732653086" sldId="2147483648"/>
            <pc:sldLayoutMk cId="2594741385" sldId="2147483652"/>
          </pc:sldLayoutMkLst>
          <pc:spChg chg="del mod">
            <ac:chgData name="Kai Böhme" userId="6d803b19-89d2-495b-b961-5efcc6bbb324" providerId="ADAL" clId="{FE383778-8189-0141-9828-F4187544A940}" dt="2022-11-23T16:16:16.570" v="145" actId="478"/>
            <ac:spMkLst>
              <pc:docMk/>
              <pc:sldMasterMk cId="2732653086" sldId="2147483648"/>
              <pc:sldLayoutMk cId="2594741385" sldId="2147483652"/>
              <ac:spMk id="2" creationId="{4B7EEF32-B821-906A-2B2A-17CF7986F3FA}"/>
            </ac:spMkLst>
          </pc:spChg>
          <pc:spChg chg="mod">
            <ac:chgData name="Kai Böhme" userId="6d803b19-89d2-495b-b961-5efcc6bbb324" providerId="ADAL" clId="{FE383778-8189-0141-9828-F4187544A940}" dt="2022-11-23T16:16:25.827" v="147" actId="14100"/>
            <ac:spMkLst>
              <pc:docMk/>
              <pc:sldMasterMk cId="2732653086" sldId="2147483648"/>
              <pc:sldLayoutMk cId="2594741385" sldId="2147483652"/>
              <ac:spMk id="3" creationId="{DCF12B70-A8C1-50EE-7127-D046C7EB401A}"/>
            </ac:spMkLst>
          </pc:spChg>
          <pc:spChg chg="mod">
            <ac:chgData name="Kai Böhme" userId="6d803b19-89d2-495b-b961-5efcc6bbb324" providerId="ADAL" clId="{FE383778-8189-0141-9828-F4187544A940}" dt="2022-11-23T16:16:25.827" v="147" actId="14100"/>
            <ac:spMkLst>
              <pc:docMk/>
              <pc:sldMasterMk cId="2732653086" sldId="2147483648"/>
              <pc:sldLayoutMk cId="2594741385" sldId="2147483652"/>
              <ac:spMk id="4" creationId="{AA92D582-45EB-E137-E327-105814AD9A58}"/>
            </ac:spMkLst>
          </pc:spChg>
          <pc:spChg chg="del">
            <ac:chgData name="Kai Böhme" userId="6d803b19-89d2-495b-b961-5efcc6bbb324" providerId="ADAL" clId="{FE383778-8189-0141-9828-F4187544A940}" dt="2022-11-23T16:16:28.696" v="148" actId="478"/>
            <ac:spMkLst>
              <pc:docMk/>
              <pc:sldMasterMk cId="2732653086" sldId="2147483648"/>
              <pc:sldLayoutMk cId="2594741385" sldId="2147483652"/>
              <ac:spMk id="5" creationId="{74909984-0F1D-5700-46FC-99194B0F29C8}"/>
            </ac:spMkLst>
          </pc:spChg>
          <pc:spChg chg="del">
            <ac:chgData name="Kai Böhme" userId="6d803b19-89d2-495b-b961-5efcc6bbb324" providerId="ADAL" clId="{FE383778-8189-0141-9828-F4187544A940}" dt="2022-11-23T16:16:28.696" v="148" actId="478"/>
            <ac:spMkLst>
              <pc:docMk/>
              <pc:sldMasterMk cId="2732653086" sldId="2147483648"/>
              <pc:sldLayoutMk cId="2594741385" sldId="2147483652"/>
              <ac:spMk id="6" creationId="{E3E7230A-5987-FBE6-9E9F-E341F4050B25}"/>
            </ac:spMkLst>
          </pc:spChg>
          <pc:spChg chg="del">
            <ac:chgData name="Kai Böhme" userId="6d803b19-89d2-495b-b961-5efcc6bbb324" providerId="ADAL" clId="{FE383778-8189-0141-9828-F4187544A940}" dt="2022-11-23T16:16:28.696" v="148" actId="478"/>
            <ac:spMkLst>
              <pc:docMk/>
              <pc:sldMasterMk cId="2732653086" sldId="2147483648"/>
              <pc:sldLayoutMk cId="2594741385" sldId="2147483652"/>
              <ac:spMk id="7" creationId="{003F5D51-3EAB-2F3B-A2E6-8093CA16FBE8}"/>
            </ac:spMkLst>
          </pc:spChg>
          <pc:spChg chg="add mod">
            <ac:chgData name="Kai Böhme" userId="6d803b19-89d2-495b-b961-5efcc6bbb324" providerId="ADAL" clId="{FE383778-8189-0141-9828-F4187544A940}" dt="2022-11-23T16:16:20.607" v="146"/>
            <ac:spMkLst>
              <pc:docMk/>
              <pc:sldMasterMk cId="2732653086" sldId="2147483648"/>
              <pc:sldLayoutMk cId="2594741385" sldId="2147483652"/>
              <ac:spMk id="10" creationId="{FA9CF4D1-A6BD-4AB0-2EF5-D861FD4684E3}"/>
            </ac:spMkLst>
          </pc:spChg>
          <pc:spChg chg="mod">
            <ac:chgData name="Kai Böhme" userId="6d803b19-89d2-495b-b961-5efcc6bbb324" providerId="ADAL" clId="{FE383778-8189-0141-9828-F4187544A940}" dt="2022-11-23T16:16:38.709" v="151"/>
            <ac:spMkLst>
              <pc:docMk/>
              <pc:sldMasterMk cId="2732653086" sldId="2147483648"/>
              <pc:sldLayoutMk cId="2594741385" sldId="2147483652"/>
              <ac:spMk id="14" creationId="{50B72DBC-0950-0870-2D96-3EB8E6613F03}"/>
            </ac:spMkLst>
          </pc:spChg>
          <pc:spChg chg="mod">
            <ac:chgData name="Kai Böhme" userId="6d803b19-89d2-495b-b961-5efcc6bbb324" providerId="ADAL" clId="{FE383778-8189-0141-9828-F4187544A940}" dt="2022-11-23T16:16:38.709" v="151"/>
            <ac:spMkLst>
              <pc:docMk/>
              <pc:sldMasterMk cId="2732653086" sldId="2147483648"/>
              <pc:sldLayoutMk cId="2594741385" sldId="2147483652"/>
              <ac:spMk id="17" creationId="{792D78B3-5E09-8AE0-F619-EFDFC1A32F32}"/>
            </ac:spMkLst>
          </pc:spChg>
          <pc:grpChg chg="add del mod">
            <ac:chgData name="Kai Böhme" userId="6d803b19-89d2-495b-b961-5efcc6bbb324" providerId="ADAL" clId="{FE383778-8189-0141-9828-F4187544A940}" dt="2022-11-23T16:18:03.698" v="160" actId="478"/>
            <ac:grpSpMkLst>
              <pc:docMk/>
              <pc:sldMasterMk cId="2732653086" sldId="2147483648"/>
              <pc:sldLayoutMk cId="2594741385" sldId="2147483652"/>
              <ac:grpSpMk id="12" creationId="{39E3FAAA-2D69-C2D2-5869-94AE911F7E14}"/>
            </ac:grpSpMkLst>
          </pc:grpChg>
          <pc:grpChg chg="add del mod">
            <ac:chgData name="Kai Böhme" userId="6d803b19-89d2-495b-b961-5efcc6bbb324" providerId="ADAL" clId="{FE383778-8189-0141-9828-F4187544A940}" dt="2022-11-23T16:18:03.698" v="160" actId="478"/>
            <ac:grpSpMkLst>
              <pc:docMk/>
              <pc:sldMasterMk cId="2732653086" sldId="2147483648"/>
              <pc:sldLayoutMk cId="2594741385" sldId="2147483652"/>
              <ac:grpSpMk id="15" creationId="{753AD6BF-E94E-E15A-9445-70E4326A4780}"/>
            </ac:grpSpMkLst>
          </pc:grpChg>
          <pc:picChg chg="del">
            <ac:chgData name="Kai Böhme" userId="6d803b19-89d2-495b-b961-5efcc6bbb324" providerId="ADAL" clId="{FE383778-8189-0141-9828-F4187544A940}" dt="2022-11-23T16:16:30.382" v="149" actId="478"/>
            <ac:picMkLst>
              <pc:docMk/>
              <pc:sldMasterMk cId="2732653086" sldId="2147483648"/>
              <pc:sldLayoutMk cId="2594741385" sldId="2147483652"/>
              <ac:picMk id="8" creationId="{6F1A934E-65B0-4E99-D093-EB60C95FB3F2}"/>
            </ac:picMkLst>
          </pc:picChg>
          <pc:picChg chg="del">
            <ac:chgData name="Kai Böhme" userId="6d803b19-89d2-495b-b961-5efcc6bbb324" providerId="ADAL" clId="{FE383778-8189-0141-9828-F4187544A940}" dt="2022-11-23T16:16:31.874" v="150" actId="478"/>
            <ac:picMkLst>
              <pc:docMk/>
              <pc:sldMasterMk cId="2732653086" sldId="2147483648"/>
              <pc:sldLayoutMk cId="2594741385" sldId="2147483652"/>
              <ac:picMk id="9" creationId="{F8312834-0B6B-354F-A58C-5446F3772FA4}"/>
            </ac:picMkLst>
          </pc:picChg>
          <pc:picChg chg="add del mod">
            <ac:chgData name="Kai Böhme" userId="6d803b19-89d2-495b-b961-5efcc6bbb324" providerId="ADAL" clId="{FE383778-8189-0141-9828-F4187544A940}" dt="2022-11-23T16:18:03.698" v="160" actId="478"/>
            <ac:picMkLst>
              <pc:docMk/>
              <pc:sldMasterMk cId="2732653086" sldId="2147483648"/>
              <pc:sldLayoutMk cId="2594741385" sldId="2147483652"/>
              <ac:picMk id="11" creationId="{6637C619-042C-8E1F-83F9-13D9F5C71E3D}"/>
            </ac:picMkLst>
          </pc:picChg>
          <pc:picChg chg="mod">
            <ac:chgData name="Kai Böhme" userId="6d803b19-89d2-495b-b961-5efcc6bbb324" providerId="ADAL" clId="{FE383778-8189-0141-9828-F4187544A940}" dt="2022-11-23T16:16:38.709" v="151"/>
            <ac:picMkLst>
              <pc:docMk/>
              <pc:sldMasterMk cId="2732653086" sldId="2147483648"/>
              <pc:sldLayoutMk cId="2594741385" sldId="2147483652"/>
              <ac:picMk id="13" creationId="{B5126B18-2DA1-F095-484D-D2A90BC608A4}"/>
            </ac:picMkLst>
          </pc:picChg>
          <pc:picChg chg="mod">
            <ac:chgData name="Kai Böhme" userId="6d803b19-89d2-495b-b961-5efcc6bbb324" providerId="ADAL" clId="{FE383778-8189-0141-9828-F4187544A940}" dt="2022-11-23T16:16:38.709" v="151"/>
            <ac:picMkLst>
              <pc:docMk/>
              <pc:sldMasterMk cId="2732653086" sldId="2147483648"/>
              <pc:sldLayoutMk cId="2594741385" sldId="2147483652"/>
              <ac:picMk id="16" creationId="{8B256739-F6A7-F288-BDE4-0D817B1BC646}"/>
            </ac:picMkLst>
          </pc:picChg>
        </pc:sldLayoutChg>
        <pc:sldLayoutChg chg="del">
          <pc:chgData name="Kai Böhme" userId="6d803b19-89d2-495b-b961-5efcc6bbb324" providerId="ADAL" clId="{FE383778-8189-0141-9828-F4187544A940}" dt="2022-11-23T16:15:56.501" v="141" actId="2696"/>
          <pc:sldLayoutMkLst>
            <pc:docMk/>
            <pc:sldMasterMk cId="2732653086" sldId="2147483648"/>
            <pc:sldLayoutMk cId="2338300793" sldId="2147483653"/>
          </pc:sldLayoutMkLst>
        </pc:sldLayoutChg>
        <pc:sldLayoutChg chg="del">
          <pc:chgData name="Kai Böhme" userId="6d803b19-89d2-495b-b961-5efcc6bbb324" providerId="ADAL" clId="{FE383778-8189-0141-9828-F4187544A940}" dt="2022-11-23T16:15:47.250" v="140" actId="2696"/>
          <pc:sldLayoutMkLst>
            <pc:docMk/>
            <pc:sldMasterMk cId="2732653086" sldId="2147483648"/>
            <pc:sldLayoutMk cId="143018797" sldId="2147483654"/>
          </pc:sldLayoutMkLst>
        </pc:sldLayoutChg>
        <pc:sldLayoutChg chg="del">
          <pc:chgData name="Kai Böhme" userId="6d803b19-89d2-495b-b961-5efcc6bbb324" providerId="ADAL" clId="{FE383778-8189-0141-9828-F4187544A940}" dt="2022-11-23T16:15:44.981" v="139" actId="2696"/>
          <pc:sldLayoutMkLst>
            <pc:docMk/>
            <pc:sldMasterMk cId="2732653086" sldId="2147483648"/>
            <pc:sldLayoutMk cId="2044787700" sldId="2147483655"/>
          </pc:sldLayoutMkLst>
        </pc:sldLayoutChg>
        <pc:sldLayoutChg chg="del">
          <pc:chgData name="Kai Böhme" userId="6d803b19-89d2-495b-b961-5efcc6bbb324" providerId="ADAL" clId="{FE383778-8189-0141-9828-F4187544A940}" dt="2022-11-23T16:15:39.662" v="138" actId="2696"/>
          <pc:sldLayoutMkLst>
            <pc:docMk/>
            <pc:sldMasterMk cId="2732653086" sldId="2147483648"/>
            <pc:sldLayoutMk cId="3340120784" sldId="2147483656"/>
          </pc:sldLayoutMkLst>
        </pc:sldLayoutChg>
        <pc:sldLayoutChg chg="del">
          <pc:chgData name="Kai Böhme" userId="6d803b19-89d2-495b-b961-5efcc6bbb324" providerId="ADAL" clId="{FE383778-8189-0141-9828-F4187544A940}" dt="2022-11-23T16:15:39.647" v="137" actId="2696"/>
          <pc:sldLayoutMkLst>
            <pc:docMk/>
            <pc:sldMasterMk cId="2732653086" sldId="2147483648"/>
            <pc:sldLayoutMk cId="89068393" sldId="2147483657"/>
          </pc:sldLayoutMkLst>
        </pc:sldLayoutChg>
        <pc:sldLayoutChg chg="del">
          <pc:chgData name="Kai Böhme" userId="6d803b19-89d2-495b-b961-5efcc6bbb324" providerId="ADAL" clId="{FE383778-8189-0141-9828-F4187544A940}" dt="2022-11-23T16:15:39.641" v="136" actId="2696"/>
          <pc:sldLayoutMkLst>
            <pc:docMk/>
            <pc:sldMasterMk cId="2732653086" sldId="2147483648"/>
            <pc:sldLayoutMk cId="3828141732" sldId="2147483658"/>
          </pc:sldLayoutMkLst>
        </pc:sldLayoutChg>
        <pc:sldLayoutChg chg="del">
          <pc:chgData name="Kai Böhme" userId="6d803b19-89d2-495b-b961-5efcc6bbb324" providerId="ADAL" clId="{FE383778-8189-0141-9828-F4187544A940}" dt="2022-11-23T16:15:39.601" v="135" actId="2696"/>
          <pc:sldLayoutMkLst>
            <pc:docMk/>
            <pc:sldMasterMk cId="2732653086" sldId="2147483648"/>
            <pc:sldLayoutMk cId="1324086767" sldId="2147483659"/>
          </pc:sldLayoutMkLst>
        </pc:sldLayoutChg>
      </pc:sldMasterChg>
    </pc:docChg>
  </pc:docChgLst>
</pc:chgInfo>
</file>

<file path=ppt/comments/modernComment_105_C60F5B8F.xml><?xml version="1.0" encoding="utf-8"?>
<p188:cmLst xmlns:a="http://schemas.openxmlformats.org/drawingml/2006/main" xmlns:r="http://schemas.openxmlformats.org/officeDocument/2006/relationships" xmlns:p188="http://schemas.microsoft.com/office/powerpoint/2018/8/main">
  <p188:cm id="{88B345A6-38EF-0A48-A9A2-F391D045E14B}" authorId="{4307C4DA-506A-A40D-BE83-EBB5F47F743E}" created="2023-03-07T08:13:30.933">
    <ac:deMkLst xmlns:ac="http://schemas.microsoft.com/office/drawing/2013/main/command">
      <pc:docMk xmlns:pc="http://schemas.microsoft.com/office/powerpoint/2013/main/command"/>
      <pc:sldMk xmlns:pc="http://schemas.microsoft.com/office/powerpoint/2013/main/command" cId="3322895247" sldId="261"/>
      <ac:spMk id="4" creationId="{51B0C34A-3DE7-49E5-E903-F5884E6D59A4}"/>
    </ac:deMkLst>
    <p188:txBody>
      <a:bodyPr/>
      <a:lstStyle/>
      <a:p>
        <a:r>
          <a:rPr lang="en-LU"/>
          <a:t>Paula Kivimaa: Consider transitions as a separate slide with a figure of MLP or something similar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1C65A3-8843-4753-513A-9EFEB37EE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90029A4B-5CE2-636F-C29C-C83F165D94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6479C-C447-734B-BB84-33F18055E1B7}" type="datetimeFigureOut">
              <a:rPr lang="en-LU" smtClean="0"/>
              <a:t>03/07/2023</a:t>
            </a:fld>
            <a:endParaRPr lang="en-LU"/>
          </a:p>
        </p:txBody>
      </p:sp>
      <p:sp>
        <p:nvSpPr>
          <p:cNvPr id="4" name="Footer Placeholder 3">
            <a:extLst>
              <a:ext uri="{FF2B5EF4-FFF2-40B4-BE49-F238E27FC236}">
                <a16:creationId xmlns:a16="http://schemas.microsoft.com/office/drawing/2014/main" id="{0B2A7809-6208-C102-52B2-354608831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44D0DF1D-1537-23EF-C768-9F737E2AB7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F232DB-3D2E-1440-A6BC-A230EC1A128B}" type="slidenum">
              <a:rPr lang="en-LU" smtClean="0"/>
              <a:t>‹#›</a:t>
            </a:fld>
            <a:endParaRPr lang="en-LU"/>
          </a:p>
        </p:txBody>
      </p:sp>
    </p:spTree>
    <p:extLst>
      <p:ext uri="{BB962C8B-B14F-4D97-AF65-F5344CB8AC3E}">
        <p14:creationId xmlns:p14="http://schemas.microsoft.com/office/powerpoint/2010/main" val="2717613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BABBB-6108-BC4F-9471-8846D58F36E5}" type="datetimeFigureOut">
              <a:rPr lang="en-LU" smtClean="0"/>
              <a:t>03/07/2023</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6F2E0-9F82-874B-BF51-F36816E538D1}" type="slidenum">
              <a:rPr lang="en-LU" smtClean="0"/>
              <a:t>‹#›</a:t>
            </a:fld>
            <a:endParaRPr lang="en-LU"/>
          </a:p>
        </p:txBody>
      </p:sp>
    </p:spTree>
    <p:extLst>
      <p:ext uri="{BB962C8B-B14F-4D97-AF65-F5344CB8AC3E}">
        <p14:creationId xmlns:p14="http://schemas.microsoft.com/office/powerpoint/2010/main" val="116569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err="1">
                <a:solidFill>
                  <a:srgbClr val="FF0000"/>
                </a:solidFill>
              </a:rPr>
              <a:t>Huom</a:t>
            </a:r>
            <a:r>
              <a:rPr lang="fi-FI" b="1">
                <a:solidFill>
                  <a:srgbClr val="FF0000"/>
                </a:solidFill>
              </a:rPr>
              <a:t>! Kuvallisesta kannesta ei ole erillistä asettelupohjaa. Mikäli haluat käyttää esityksessäsi kuvallista kantta, älä poista tätä sivua.</a:t>
            </a:r>
          </a:p>
          <a:p>
            <a:endParaRPr lang="fi-FI" b="1">
              <a:solidFill>
                <a:srgbClr val="FF0000"/>
              </a:solidFill>
            </a:endParaRPr>
          </a:p>
          <a:p>
            <a:r>
              <a:rPr lang="fi-FI" b="1">
                <a:solidFill>
                  <a:srgbClr val="FF0000"/>
                </a:solidFill>
              </a:rPr>
              <a:t>Kansikuvan vaihtaminen:</a:t>
            </a:r>
          </a:p>
          <a:p>
            <a:r>
              <a:rPr lang="fi-FI">
                <a:solidFill>
                  <a:srgbClr val="FF0000"/>
                </a:solidFill>
              </a:rPr>
              <a:t>1. Klikkaa kuva aktiiviseksi ja paina hiiren oikealla ja valitse &gt; </a:t>
            </a:r>
            <a:r>
              <a:rPr lang="fi-FI" b="1">
                <a:solidFill>
                  <a:srgbClr val="FF0000"/>
                </a:solidFill>
              </a:rPr>
              <a:t>Vaihda kuva</a:t>
            </a:r>
          </a:p>
          <a:p>
            <a:r>
              <a:rPr lang="fi-FI" b="0">
                <a:solidFill>
                  <a:srgbClr val="FF0000"/>
                </a:solidFill>
              </a:rPr>
              <a:t>2. Klikkaa kuva aktiiviseksi ja rajaa kuva sopivaksi &gt; </a:t>
            </a:r>
            <a:r>
              <a:rPr lang="fi-FI" b="1">
                <a:solidFill>
                  <a:srgbClr val="FF0000"/>
                </a:solidFill>
              </a:rPr>
              <a:t>Kuvan muoto </a:t>
            </a:r>
            <a:r>
              <a:rPr lang="fi-FI" b="0">
                <a:solidFill>
                  <a:srgbClr val="FF0000"/>
                </a:solidFill>
              </a:rPr>
              <a:t>&gt; </a:t>
            </a:r>
            <a:r>
              <a:rPr lang="fi-FI" b="1">
                <a:solidFill>
                  <a:srgbClr val="FF0000"/>
                </a:solidFill>
              </a:rPr>
              <a:t>Rajaa</a:t>
            </a:r>
          </a:p>
          <a:p>
            <a:endParaRPr lang="fi-FI" b="1">
              <a:solidFill>
                <a:srgbClr val="FF0000"/>
              </a:solidFill>
            </a:endParaRPr>
          </a:p>
          <a:p>
            <a:pPr algn="l"/>
            <a:r>
              <a:rPr lang="fi-FI" b="1" i="0">
                <a:solidFill>
                  <a:srgbClr val="FF0000"/>
                </a:solidFill>
                <a:effectLst/>
                <a:latin typeface="+mn-lt"/>
              </a:rPr>
              <a:t>Muista päivittää kuvaajatieto vasempaan yläkulmaan sekä lisätä kuvalle alt-teksti:</a:t>
            </a:r>
          </a:p>
          <a:p>
            <a:pPr algn="l">
              <a:buFont typeface="+mj-lt"/>
              <a:buNone/>
            </a:pPr>
            <a:r>
              <a:rPr lang="fi-FI" b="0" i="0">
                <a:solidFill>
                  <a:srgbClr val="FF0000"/>
                </a:solidFill>
                <a:effectLst/>
                <a:latin typeface="+mn-lt"/>
              </a:rPr>
              <a:t>1. Klikkaa kuva aktiiviseksi </a:t>
            </a:r>
          </a:p>
          <a:p>
            <a:pPr algn="l">
              <a:buFont typeface="+mj-lt"/>
              <a:buNone/>
            </a:pPr>
            <a:r>
              <a:rPr lang="fi-FI" b="0" i="0">
                <a:solidFill>
                  <a:srgbClr val="FF0000"/>
                </a:solidFill>
                <a:effectLst/>
                <a:latin typeface="+mn-lt"/>
              </a:rPr>
              <a:t>2. Klikkaa hiiren oikealla ja valitse &gt; </a:t>
            </a:r>
            <a:r>
              <a:rPr lang="fi-FI" b="1" i="0">
                <a:solidFill>
                  <a:srgbClr val="FF0000"/>
                </a:solidFill>
                <a:effectLst/>
                <a:latin typeface="+mn-lt"/>
              </a:rPr>
              <a:t>Muokkaa vaihtoehtokuvausta</a:t>
            </a:r>
            <a:endParaRPr lang="fi-FI" b="1">
              <a:solidFill>
                <a:srgbClr val="FF0000"/>
              </a:solidFill>
              <a:latin typeface="+mn-lt"/>
            </a:endParaRPr>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1</a:t>
            </a:fld>
            <a:endParaRPr lang="en-LU"/>
          </a:p>
        </p:txBody>
      </p:sp>
    </p:spTree>
    <p:extLst>
      <p:ext uri="{BB962C8B-B14F-4D97-AF65-F5344CB8AC3E}">
        <p14:creationId xmlns:p14="http://schemas.microsoft.com/office/powerpoint/2010/main" val="110301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The importance of visions is that they function as shared narratives for a range of actors (e.g., policy makers, businesses, citizens, the civil society); create credibility for the sustainability direction pursued, and; describe ‘what technologies and resources will be used, what kind of services will be offered to people, what institutions and policies will be needed, and how people could live their day-to-day lives’ (Geels et al. 2019 p. 106). </a:t>
            </a:r>
            <a:endParaRPr lang="fi-FI"/>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4</a:t>
            </a:fld>
            <a:endParaRPr lang="en-LU"/>
          </a:p>
        </p:txBody>
      </p:sp>
    </p:spTree>
    <p:extLst>
      <p:ext uri="{BB962C8B-B14F-4D97-AF65-F5344CB8AC3E}">
        <p14:creationId xmlns:p14="http://schemas.microsoft.com/office/powerpoint/2010/main" val="427317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The importance of visions is that they function as shared narratives for a range of actors (e.g., policy makers, businesses, citizens, the civil society); create credibility for the sustainability direction pursued, and; describe ‘what technologies and resources will be used, what kind of services will be offered to people, what institutions and policies will be needed, and how people could live their day-to-day lives’ (Geels et al. 2019 p. 106). </a:t>
            </a:r>
            <a:endParaRPr lang="fi-FI"/>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5</a:t>
            </a:fld>
            <a:endParaRPr lang="en-LU"/>
          </a:p>
        </p:txBody>
      </p:sp>
    </p:spTree>
    <p:extLst>
      <p:ext uri="{BB962C8B-B14F-4D97-AF65-F5344CB8AC3E}">
        <p14:creationId xmlns:p14="http://schemas.microsoft.com/office/powerpoint/2010/main" val="145806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The importance of visions is that they function as shared narratives for a range of actors (e.g., policy makers, businesses, citizens, the civil society); create credibility for the sustainability direction pursued, and; describe ‘what technologies and resources will be used, what kind of services will be offered to people, what institutions and policies will be needed, and how people could live their day-to-day lives’ (Geels et al. 2019 p. 106). </a:t>
            </a:r>
            <a:endParaRPr lang="fi-FI"/>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6</a:t>
            </a:fld>
            <a:endParaRPr lang="en-LU"/>
          </a:p>
        </p:txBody>
      </p:sp>
    </p:spTree>
    <p:extLst>
      <p:ext uri="{BB962C8B-B14F-4D97-AF65-F5344CB8AC3E}">
        <p14:creationId xmlns:p14="http://schemas.microsoft.com/office/powerpoint/2010/main" val="6503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The importance of visions is that they function as shared narratives for a range of actors (e.g., policy makers, businesses, citizens, the civil society); create credibility for the sustainability direction pursued, and; describe ‘what technologies and resources will be used, what kind of services will be offered to people, what institutions and policies will be needed, and how people could live their day-to-day lives’ (Geels et al. 2019 p. 106). </a:t>
            </a:r>
            <a:endParaRPr lang="fi-FI"/>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7</a:t>
            </a:fld>
            <a:endParaRPr lang="en-LU"/>
          </a:p>
        </p:txBody>
      </p:sp>
    </p:spTree>
    <p:extLst>
      <p:ext uri="{BB962C8B-B14F-4D97-AF65-F5344CB8AC3E}">
        <p14:creationId xmlns:p14="http://schemas.microsoft.com/office/powerpoint/2010/main" val="169454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The importance of visions is that they function as shared narratives for a range of actors (e.g., policy makers, businesses, citizens, the civil society); create credibility for the sustainability direction pursued, and; describe ‘what technologies and resources will be used, what kind of services will be offered to people, what institutions and policies will be needed, and how people could live their day-to-day lives’ (Geels et al. 2019 p. 106). </a:t>
            </a:r>
            <a:endParaRPr lang="fi-FI"/>
          </a:p>
          <a:p>
            <a:endParaRPr lang="en-LU"/>
          </a:p>
        </p:txBody>
      </p:sp>
      <p:sp>
        <p:nvSpPr>
          <p:cNvPr id="4" name="Slide Number Placeholder 3"/>
          <p:cNvSpPr>
            <a:spLocks noGrp="1"/>
          </p:cNvSpPr>
          <p:nvPr>
            <p:ph type="sldNum" sz="quarter" idx="5"/>
          </p:nvPr>
        </p:nvSpPr>
        <p:spPr/>
        <p:txBody>
          <a:bodyPr/>
          <a:lstStyle/>
          <a:p>
            <a:fld id="{09A6F2E0-9F82-874B-BF51-F36816E538D1}" type="slidenum">
              <a:rPr lang="en-LU" smtClean="0"/>
              <a:t>8</a:t>
            </a:fld>
            <a:endParaRPr lang="en-LU"/>
          </a:p>
        </p:txBody>
      </p:sp>
    </p:spTree>
    <p:extLst>
      <p:ext uri="{BB962C8B-B14F-4D97-AF65-F5344CB8AC3E}">
        <p14:creationId xmlns:p14="http://schemas.microsoft.com/office/powerpoint/2010/main" val="377581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D4C8F2-DE90-B825-8F0C-254B68003F7B}"/>
              </a:ext>
            </a:extLst>
          </p:cNvPr>
          <p:cNvSpPr>
            <a:spLocks noGrp="1"/>
          </p:cNvSpPr>
          <p:nvPr>
            <p:ph type="ctrTitle"/>
          </p:nvPr>
        </p:nvSpPr>
        <p:spPr>
          <a:xfrm>
            <a:off x="1827657" y="401003"/>
            <a:ext cx="8617965" cy="1194117"/>
          </a:xfrm>
          <a:prstGeom prst="rect">
            <a:avLst/>
          </a:prstGeom>
        </p:spPr>
        <p:txBody>
          <a:bodyPr anchor="ctr">
            <a:normAutofit/>
          </a:bodyPr>
          <a:lstStyle>
            <a:lvl1pPr algn="ctr">
              <a:defRPr sz="3600" b="1">
                <a:solidFill>
                  <a:srgbClr val="822B56"/>
                </a:solidFill>
              </a:defRPr>
            </a:lvl1pPr>
          </a:lstStyle>
          <a:p>
            <a:r>
              <a:rPr lang="en-GB"/>
              <a:t>Click to edit Master title style</a:t>
            </a:r>
            <a:endParaRPr lang="en-LU"/>
          </a:p>
        </p:txBody>
      </p:sp>
    </p:spTree>
    <p:extLst>
      <p:ext uri="{BB962C8B-B14F-4D97-AF65-F5344CB8AC3E}">
        <p14:creationId xmlns:p14="http://schemas.microsoft.com/office/powerpoint/2010/main" val="32860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4A5AF88-35AB-3FBD-B1CD-B8E795D2830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6364"/>
          <a:stretch/>
        </p:blipFill>
        <p:spPr bwMode="auto">
          <a:xfrm>
            <a:off x="0" y="1122363"/>
            <a:ext cx="12192000" cy="5736008"/>
          </a:xfrm>
          <a:prstGeom prst="rect">
            <a:avLst/>
          </a:prstGeom>
          <a:noFill/>
          <a:ln>
            <a:noFill/>
          </a:ln>
        </p:spPr>
      </p:pic>
      <p:pic>
        <p:nvPicPr>
          <p:cNvPr id="5" name="Picture 6" descr="LOGO CE-EN-quadri.eps">
            <a:extLst>
              <a:ext uri="{FF2B5EF4-FFF2-40B4-BE49-F238E27FC236}">
                <a16:creationId xmlns:a16="http://schemas.microsoft.com/office/drawing/2014/main" id="{4DD3E4CA-39DD-1EB3-7DDF-C100C83CD8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7656" y="123826"/>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11E96-324B-E7FE-52B6-7357C7CACAC8}"/>
              </a:ext>
            </a:extLst>
          </p:cNvPr>
          <p:cNvSpPr>
            <a:spLocks noGrp="1"/>
          </p:cNvSpPr>
          <p:nvPr>
            <p:ph type="ctrTitle"/>
          </p:nvPr>
        </p:nvSpPr>
        <p:spPr>
          <a:xfrm>
            <a:off x="1524000" y="1122363"/>
            <a:ext cx="9144000" cy="1194117"/>
          </a:xfrm>
          <a:prstGeom prst="rect">
            <a:avLst/>
          </a:prstGeom>
        </p:spPr>
        <p:txBody>
          <a:bodyPr anchor="b">
            <a:normAutofit/>
          </a:bodyPr>
          <a:lstStyle>
            <a:lvl1pPr algn="ctr">
              <a:defRPr sz="3600" b="1">
                <a:solidFill>
                  <a:srgbClr val="822B56"/>
                </a:solidFill>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80D1997A-A429-A502-6E71-D51E85CBE2D1}"/>
              </a:ext>
            </a:extLst>
          </p:cNvPr>
          <p:cNvSpPr>
            <a:spLocks noGrp="1"/>
          </p:cNvSpPr>
          <p:nvPr>
            <p:ph type="subTitle" idx="1"/>
          </p:nvPr>
        </p:nvSpPr>
        <p:spPr>
          <a:xfrm>
            <a:off x="1524000" y="2611122"/>
            <a:ext cx="9144000" cy="289559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U"/>
          </a:p>
        </p:txBody>
      </p:sp>
      <p:sp>
        <p:nvSpPr>
          <p:cNvPr id="6" name="TextBox 5">
            <a:extLst>
              <a:ext uri="{FF2B5EF4-FFF2-40B4-BE49-F238E27FC236}">
                <a16:creationId xmlns:a16="http://schemas.microsoft.com/office/drawing/2014/main" id="{0DA69135-272D-854F-D113-BE68AAC1A994}"/>
              </a:ext>
            </a:extLst>
          </p:cNvPr>
          <p:cNvSpPr txBox="1"/>
          <p:nvPr userDrawn="1"/>
        </p:nvSpPr>
        <p:spPr>
          <a:xfrm>
            <a:off x="1759226" y="705678"/>
            <a:ext cx="184731" cy="369332"/>
          </a:xfrm>
          <a:prstGeom prst="rect">
            <a:avLst/>
          </a:prstGeom>
          <a:noFill/>
        </p:spPr>
        <p:txBody>
          <a:bodyPr wrap="none" rtlCol="0">
            <a:spAutoFit/>
          </a:bodyPr>
          <a:lstStyle/>
          <a:p>
            <a:endParaRPr lang="en-LU"/>
          </a:p>
        </p:txBody>
      </p:sp>
      <p:pic>
        <p:nvPicPr>
          <p:cNvPr id="8" name="Picture 7" descr="Graphical user interface&#10;&#10;Description automatically generated">
            <a:extLst>
              <a:ext uri="{FF2B5EF4-FFF2-40B4-BE49-F238E27FC236}">
                <a16:creationId xmlns:a16="http://schemas.microsoft.com/office/drawing/2014/main" id="{5F50B2D1-2F9E-3708-E32F-56298F7863FA}"/>
              </a:ext>
            </a:extLst>
          </p:cNvPr>
          <p:cNvPicPr>
            <a:picLocks noChangeAspect="1"/>
          </p:cNvPicPr>
          <p:nvPr userDrawn="1"/>
        </p:nvPicPr>
        <p:blipFill rotWithShape="1">
          <a:blip r:embed="rId4"/>
          <a:srcRect l="42884" t="92338" r="42894" b="-14"/>
          <a:stretch/>
        </p:blipFill>
        <p:spPr bwMode="auto">
          <a:xfrm>
            <a:off x="5546089" y="6306919"/>
            <a:ext cx="1099820" cy="598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637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4D3F-8422-1410-6079-87C4D2BEBC64}"/>
              </a:ext>
            </a:extLst>
          </p:cNvPr>
          <p:cNvSpPr>
            <a:spLocks noGrp="1"/>
          </p:cNvSpPr>
          <p:nvPr>
            <p:ph type="title"/>
          </p:nvPr>
        </p:nvSpPr>
        <p:spPr>
          <a:xfrm>
            <a:off x="838200" y="365125"/>
            <a:ext cx="10515600" cy="782955"/>
          </a:xfrm>
          <a:prstGeom prst="rect">
            <a:avLst/>
          </a:prstGeom>
        </p:spPr>
        <p:txBody>
          <a:bodyPr>
            <a:normAutofit/>
          </a:bodyPr>
          <a:lstStyle>
            <a:lvl1pPr>
              <a:defRPr sz="3600">
                <a:solidFill>
                  <a:srgbClr val="822B56"/>
                </a:solidFill>
              </a:defRPr>
            </a:lvl1pPr>
          </a:lstStyle>
          <a:p>
            <a:r>
              <a:rPr lang="en-GB"/>
              <a:t>Click to edit Master title style</a:t>
            </a:r>
            <a:endParaRPr lang="en-LU"/>
          </a:p>
        </p:txBody>
      </p:sp>
      <p:sp>
        <p:nvSpPr>
          <p:cNvPr id="3" name="Content Placeholder 2">
            <a:extLst>
              <a:ext uri="{FF2B5EF4-FFF2-40B4-BE49-F238E27FC236}">
                <a16:creationId xmlns:a16="http://schemas.microsoft.com/office/drawing/2014/main" id="{AEBAAC11-136D-43A6-01B9-6A5A4B7AE3A7}"/>
              </a:ext>
            </a:extLst>
          </p:cNvPr>
          <p:cNvSpPr>
            <a:spLocks noGrp="1"/>
          </p:cNvSpPr>
          <p:nvPr>
            <p:ph idx="1"/>
          </p:nvPr>
        </p:nvSpPr>
        <p:spPr>
          <a:xfrm>
            <a:off x="838200" y="1361440"/>
            <a:ext cx="10515600" cy="48155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pic>
        <p:nvPicPr>
          <p:cNvPr id="5" name="Picture 4" descr="Text&#10;&#10;Description automatically generated with low confidence">
            <a:extLst>
              <a:ext uri="{FF2B5EF4-FFF2-40B4-BE49-F238E27FC236}">
                <a16:creationId xmlns:a16="http://schemas.microsoft.com/office/drawing/2014/main" id="{3B4D7A58-A8E1-5712-F7FD-5EB6FC534334}"/>
              </a:ext>
            </a:extLst>
          </p:cNvPr>
          <p:cNvPicPr>
            <a:picLocks noChangeAspect="1"/>
          </p:cNvPicPr>
          <p:nvPr userDrawn="1"/>
        </p:nvPicPr>
        <p:blipFill>
          <a:blip r:embed="rId2"/>
          <a:stretch>
            <a:fillRect/>
          </a:stretch>
        </p:blipFill>
        <p:spPr>
          <a:xfrm>
            <a:off x="854817" y="6171049"/>
            <a:ext cx="1970755" cy="517323"/>
          </a:xfrm>
          <a:prstGeom prst="rect">
            <a:avLst/>
          </a:prstGeom>
        </p:spPr>
      </p:pic>
      <p:grpSp>
        <p:nvGrpSpPr>
          <p:cNvPr id="6" name="Group 5">
            <a:extLst>
              <a:ext uri="{FF2B5EF4-FFF2-40B4-BE49-F238E27FC236}">
                <a16:creationId xmlns:a16="http://schemas.microsoft.com/office/drawing/2014/main" id="{F04F2496-5E39-F00C-354E-7B43B4E846A3}"/>
              </a:ext>
            </a:extLst>
          </p:cNvPr>
          <p:cNvGrpSpPr/>
          <p:nvPr userDrawn="1"/>
        </p:nvGrpSpPr>
        <p:grpSpPr>
          <a:xfrm>
            <a:off x="4203405" y="6319546"/>
            <a:ext cx="1787825" cy="404812"/>
            <a:chOff x="4867589" y="2470547"/>
            <a:chExt cx="2062018" cy="482600"/>
          </a:xfrm>
          <a:solidFill>
            <a:srgbClr val="174489">
              <a:alpha val="70000"/>
            </a:srgbClr>
          </a:solidFill>
        </p:grpSpPr>
        <p:pic>
          <p:nvPicPr>
            <p:cNvPr id="7" name="Graphic 6">
              <a:extLst>
                <a:ext uri="{FF2B5EF4-FFF2-40B4-BE49-F238E27FC236}">
                  <a16:creationId xmlns:a16="http://schemas.microsoft.com/office/drawing/2014/main" id="{4B78298D-9DD2-ED8E-3E4C-64D0890ED7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67589" y="2470547"/>
              <a:ext cx="2062018" cy="482600"/>
            </a:xfrm>
            <a:prstGeom prst="rect">
              <a:avLst/>
            </a:prstGeom>
          </p:spPr>
        </p:pic>
        <p:sp>
          <p:nvSpPr>
            <p:cNvPr id="8" name="TextBox 7">
              <a:extLst>
                <a:ext uri="{FF2B5EF4-FFF2-40B4-BE49-F238E27FC236}">
                  <a16:creationId xmlns:a16="http://schemas.microsoft.com/office/drawing/2014/main" id="{7E466548-0713-CA81-DEC6-05B3ED94D007}"/>
                </a:ext>
              </a:extLst>
            </p:cNvPr>
            <p:cNvSpPr txBox="1"/>
            <p:nvPr userDrawn="1"/>
          </p:nvSpPr>
          <p:spPr>
            <a:xfrm>
              <a:off x="5077861" y="2505075"/>
              <a:ext cx="1322350" cy="307777"/>
            </a:xfrm>
            <a:prstGeom prst="rect">
              <a:avLst/>
            </a:prstGeom>
            <a:noFill/>
          </p:spPr>
          <p:txBody>
            <a:bodyPr wrap="none" rtlCol="0">
              <a:spAutoFit/>
            </a:bodyPr>
            <a:lstStyle/>
            <a:p>
              <a:r>
                <a:rPr lang="en-LU" sz="1400" b="1">
                  <a:solidFill>
                    <a:schemeClr val="bg1"/>
                  </a:solidFill>
                </a:rPr>
                <a:t>#EUinmyregion</a:t>
              </a:r>
            </a:p>
          </p:txBody>
        </p:sp>
      </p:grpSp>
      <p:grpSp>
        <p:nvGrpSpPr>
          <p:cNvPr id="9" name="Group 8">
            <a:extLst>
              <a:ext uri="{FF2B5EF4-FFF2-40B4-BE49-F238E27FC236}">
                <a16:creationId xmlns:a16="http://schemas.microsoft.com/office/drawing/2014/main" id="{9B64D3EA-23A0-668C-C744-1C5F6342CA38}"/>
              </a:ext>
            </a:extLst>
          </p:cNvPr>
          <p:cNvGrpSpPr/>
          <p:nvPr userDrawn="1"/>
        </p:nvGrpSpPr>
        <p:grpSpPr>
          <a:xfrm>
            <a:off x="6200772" y="6265756"/>
            <a:ext cx="5991228" cy="523646"/>
            <a:chOff x="5943600" y="6297612"/>
            <a:chExt cx="6013275" cy="488499"/>
          </a:xfrm>
          <a:solidFill>
            <a:srgbClr val="174489"/>
          </a:solidFill>
        </p:grpSpPr>
        <p:pic>
          <p:nvPicPr>
            <p:cNvPr id="10" name="Graphic 9">
              <a:extLst>
                <a:ext uri="{FF2B5EF4-FFF2-40B4-BE49-F238E27FC236}">
                  <a16:creationId xmlns:a16="http://schemas.microsoft.com/office/drawing/2014/main" id="{77EE10DA-3D08-B884-4DDC-9757AB764E6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943600" y="6297612"/>
              <a:ext cx="5770880" cy="482600"/>
            </a:xfrm>
            <a:prstGeom prst="rect">
              <a:avLst/>
            </a:prstGeom>
          </p:spPr>
        </p:pic>
        <p:sp>
          <p:nvSpPr>
            <p:cNvPr id="11" name="TextBox 10">
              <a:extLst>
                <a:ext uri="{FF2B5EF4-FFF2-40B4-BE49-F238E27FC236}">
                  <a16:creationId xmlns:a16="http://schemas.microsoft.com/office/drawing/2014/main" id="{44A6C99F-34C3-5DCA-BA91-E1CAAE17C4AF}"/>
                </a:ext>
              </a:extLst>
            </p:cNvPr>
            <p:cNvSpPr txBox="1"/>
            <p:nvPr/>
          </p:nvSpPr>
          <p:spPr>
            <a:xfrm>
              <a:off x="6352686" y="6419192"/>
              <a:ext cx="5604189" cy="366919"/>
            </a:xfrm>
            <a:prstGeom prst="rect">
              <a:avLst/>
            </a:prstGeom>
            <a:noFill/>
          </p:spPr>
          <p:txBody>
            <a:bodyPr wrap="none" rtlCol="0">
              <a:spAutoFit/>
            </a:bodyPr>
            <a:lstStyle/>
            <a:p>
              <a:r>
                <a:rPr lang="en-LU" sz="1400" b="1">
                  <a:solidFill>
                    <a:schemeClr val="bg1"/>
                  </a:solidFill>
                </a:rPr>
                <a:t>Group of high-level specialists on the future of Cohesion Policy</a:t>
              </a:r>
            </a:p>
          </p:txBody>
        </p:sp>
      </p:grpSp>
    </p:spTree>
    <p:extLst>
      <p:ext uri="{BB962C8B-B14F-4D97-AF65-F5344CB8AC3E}">
        <p14:creationId xmlns:p14="http://schemas.microsoft.com/office/powerpoint/2010/main" val="397651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12B70-A8C1-50EE-7127-D046C7EB401A}"/>
              </a:ext>
            </a:extLst>
          </p:cNvPr>
          <p:cNvSpPr>
            <a:spLocks noGrp="1"/>
          </p:cNvSpPr>
          <p:nvPr>
            <p:ph sz="half" idx="1"/>
          </p:nvPr>
        </p:nvSpPr>
        <p:spPr>
          <a:xfrm>
            <a:off x="838200" y="1300278"/>
            <a:ext cx="5181600" cy="487668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4" name="Content Placeholder 3">
            <a:extLst>
              <a:ext uri="{FF2B5EF4-FFF2-40B4-BE49-F238E27FC236}">
                <a16:creationId xmlns:a16="http://schemas.microsoft.com/office/drawing/2014/main" id="{AA92D582-45EB-E137-E327-105814AD9A58}"/>
              </a:ext>
            </a:extLst>
          </p:cNvPr>
          <p:cNvSpPr>
            <a:spLocks noGrp="1"/>
          </p:cNvSpPr>
          <p:nvPr>
            <p:ph sz="half" idx="2"/>
          </p:nvPr>
        </p:nvSpPr>
        <p:spPr>
          <a:xfrm>
            <a:off x="6172200" y="1300278"/>
            <a:ext cx="5181600" cy="487668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10" name="Title 1">
            <a:extLst>
              <a:ext uri="{FF2B5EF4-FFF2-40B4-BE49-F238E27FC236}">
                <a16:creationId xmlns:a16="http://schemas.microsoft.com/office/drawing/2014/main" id="{FA9CF4D1-A6BD-4AB0-2EF5-D861FD4684E3}"/>
              </a:ext>
            </a:extLst>
          </p:cNvPr>
          <p:cNvSpPr>
            <a:spLocks noGrp="1"/>
          </p:cNvSpPr>
          <p:nvPr>
            <p:ph type="title"/>
          </p:nvPr>
        </p:nvSpPr>
        <p:spPr>
          <a:xfrm>
            <a:off x="838200" y="365125"/>
            <a:ext cx="10515600" cy="782955"/>
          </a:xfrm>
          <a:prstGeom prst="rect">
            <a:avLst/>
          </a:prstGeom>
        </p:spPr>
        <p:txBody>
          <a:bodyPr>
            <a:normAutofit/>
          </a:bodyPr>
          <a:lstStyle>
            <a:lvl1pPr>
              <a:defRPr sz="3600">
                <a:solidFill>
                  <a:srgbClr val="822B56"/>
                </a:solidFill>
              </a:defRPr>
            </a:lvl1pPr>
          </a:lstStyle>
          <a:p>
            <a:r>
              <a:rPr lang="en-GB"/>
              <a:t>Click to edit Master title style</a:t>
            </a:r>
            <a:endParaRPr lang="en-LU"/>
          </a:p>
        </p:txBody>
      </p:sp>
      <p:pic>
        <p:nvPicPr>
          <p:cNvPr id="2" name="Picture 1" descr="Text&#10;&#10;Description automatically generated with low confidence">
            <a:extLst>
              <a:ext uri="{FF2B5EF4-FFF2-40B4-BE49-F238E27FC236}">
                <a16:creationId xmlns:a16="http://schemas.microsoft.com/office/drawing/2014/main" id="{BA77159A-0CF1-BFC4-46FA-19F360FCB5F8}"/>
              </a:ext>
            </a:extLst>
          </p:cNvPr>
          <p:cNvPicPr>
            <a:picLocks noChangeAspect="1"/>
          </p:cNvPicPr>
          <p:nvPr userDrawn="1"/>
        </p:nvPicPr>
        <p:blipFill>
          <a:blip r:embed="rId2"/>
          <a:stretch>
            <a:fillRect/>
          </a:stretch>
        </p:blipFill>
        <p:spPr>
          <a:xfrm>
            <a:off x="854817" y="6171049"/>
            <a:ext cx="1970755" cy="517323"/>
          </a:xfrm>
          <a:prstGeom prst="rect">
            <a:avLst/>
          </a:prstGeom>
        </p:spPr>
      </p:pic>
      <p:grpSp>
        <p:nvGrpSpPr>
          <p:cNvPr id="5" name="Group 4">
            <a:extLst>
              <a:ext uri="{FF2B5EF4-FFF2-40B4-BE49-F238E27FC236}">
                <a16:creationId xmlns:a16="http://schemas.microsoft.com/office/drawing/2014/main" id="{0C197B00-9342-9A98-C284-F0535DA82432}"/>
              </a:ext>
            </a:extLst>
          </p:cNvPr>
          <p:cNvGrpSpPr/>
          <p:nvPr userDrawn="1"/>
        </p:nvGrpSpPr>
        <p:grpSpPr>
          <a:xfrm>
            <a:off x="3581401" y="6297612"/>
            <a:ext cx="2062018" cy="482600"/>
            <a:chOff x="4867589" y="2470547"/>
            <a:chExt cx="2062018" cy="482600"/>
          </a:xfrm>
        </p:grpSpPr>
        <p:pic>
          <p:nvPicPr>
            <p:cNvPr id="6" name="Graphic 5">
              <a:extLst>
                <a:ext uri="{FF2B5EF4-FFF2-40B4-BE49-F238E27FC236}">
                  <a16:creationId xmlns:a16="http://schemas.microsoft.com/office/drawing/2014/main" id="{6F865675-F86D-02E1-7366-48A2450976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67589" y="2470547"/>
              <a:ext cx="2062018" cy="482600"/>
            </a:xfrm>
            <a:prstGeom prst="rect">
              <a:avLst/>
            </a:prstGeom>
          </p:spPr>
        </p:pic>
        <p:sp>
          <p:nvSpPr>
            <p:cNvPr id="7" name="TextBox 6">
              <a:extLst>
                <a:ext uri="{FF2B5EF4-FFF2-40B4-BE49-F238E27FC236}">
                  <a16:creationId xmlns:a16="http://schemas.microsoft.com/office/drawing/2014/main" id="{91E9F008-AB77-FC05-0A36-AE10F9AA38C9}"/>
                </a:ext>
              </a:extLst>
            </p:cNvPr>
            <p:cNvSpPr txBox="1"/>
            <p:nvPr userDrawn="1"/>
          </p:nvSpPr>
          <p:spPr>
            <a:xfrm>
              <a:off x="5077861" y="2505075"/>
              <a:ext cx="1641475" cy="369332"/>
            </a:xfrm>
            <a:prstGeom prst="rect">
              <a:avLst/>
            </a:prstGeom>
            <a:noFill/>
          </p:spPr>
          <p:txBody>
            <a:bodyPr wrap="none" rtlCol="0">
              <a:spAutoFit/>
            </a:bodyPr>
            <a:lstStyle/>
            <a:p>
              <a:r>
                <a:rPr lang="en-LU" b="1">
                  <a:solidFill>
                    <a:schemeClr val="bg1"/>
                  </a:solidFill>
                </a:rPr>
                <a:t>#EUinmyregion</a:t>
              </a:r>
            </a:p>
          </p:txBody>
        </p:sp>
      </p:grpSp>
      <p:grpSp>
        <p:nvGrpSpPr>
          <p:cNvPr id="8" name="Group 7">
            <a:extLst>
              <a:ext uri="{FF2B5EF4-FFF2-40B4-BE49-F238E27FC236}">
                <a16:creationId xmlns:a16="http://schemas.microsoft.com/office/drawing/2014/main" id="{31067134-A30A-91B3-F6EA-F5411EF667B1}"/>
              </a:ext>
            </a:extLst>
          </p:cNvPr>
          <p:cNvGrpSpPr/>
          <p:nvPr userDrawn="1"/>
        </p:nvGrpSpPr>
        <p:grpSpPr>
          <a:xfrm>
            <a:off x="5943600" y="6297612"/>
            <a:ext cx="5770880" cy="482600"/>
            <a:chOff x="5943600" y="6297612"/>
            <a:chExt cx="5770880" cy="482600"/>
          </a:xfrm>
        </p:grpSpPr>
        <p:pic>
          <p:nvPicPr>
            <p:cNvPr id="9" name="Graphic 8">
              <a:extLst>
                <a:ext uri="{FF2B5EF4-FFF2-40B4-BE49-F238E27FC236}">
                  <a16:creationId xmlns:a16="http://schemas.microsoft.com/office/drawing/2014/main" id="{091FA872-E52D-2273-3E1F-8291727BC8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3600" y="6297612"/>
              <a:ext cx="5770880" cy="482600"/>
            </a:xfrm>
            <a:prstGeom prst="rect">
              <a:avLst/>
            </a:prstGeom>
          </p:spPr>
        </p:pic>
        <p:sp>
          <p:nvSpPr>
            <p:cNvPr id="11" name="TextBox 10">
              <a:extLst>
                <a:ext uri="{FF2B5EF4-FFF2-40B4-BE49-F238E27FC236}">
                  <a16:creationId xmlns:a16="http://schemas.microsoft.com/office/drawing/2014/main" id="{83D193DE-E2E6-E9BA-78BC-A0DB298773E5}"/>
                </a:ext>
              </a:extLst>
            </p:cNvPr>
            <p:cNvSpPr txBox="1"/>
            <p:nvPr/>
          </p:nvSpPr>
          <p:spPr>
            <a:xfrm>
              <a:off x="6355321" y="6332299"/>
              <a:ext cx="4913781" cy="369332"/>
            </a:xfrm>
            <a:prstGeom prst="rect">
              <a:avLst/>
            </a:prstGeom>
            <a:noFill/>
          </p:spPr>
          <p:txBody>
            <a:bodyPr wrap="none" rtlCol="0">
              <a:spAutoFit/>
            </a:bodyPr>
            <a:lstStyle/>
            <a:p>
              <a:r>
                <a:rPr lang="en-LU" b="1">
                  <a:solidFill>
                    <a:schemeClr val="bg1"/>
                  </a:solidFill>
                </a:rPr>
                <a:t>Reflection Group on the future of Cohesion Policy</a:t>
              </a:r>
            </a:p>
          </p:txBody>
        </p:sp>
      </p:grpSp>
    </p:spTree>
    <p:extLst>
      <p:ext uri="{BB962C8B-B14F-4D97-AF65-F5344CB8AC3E}">
        <p14:creationId xmlns:p14="http://schemas.microsoft.com/office/powerpoint/2010/main" val="2594741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D0BE76-EA8D-6930-6027-A95367ED3BDD}"/>
              </a:ext>
            </a:extLst>
          </p:cNvPr>
          <p:cNvSpPr txBox="1"/>
          <p:nvPr userDrawn="1"/>
        </p:nvSpPr>
        <p:spPr>
          <a:xfrm>
            <a:off x="3048953" y="3244334"/>
            <a:ext cx="6097904" cy="369332"/>
          </a:xfrm>
          <a:prstGeom prst="rect">
            <a:avLst/>
          </a:prstGeom>
          <a:noFill/>
        </p:spPr>
        <p:txBody>
          <a:bodyPr wrap="square">
            <a:spAutoFit/>
          </a:bodyPr>
          <a:lstStyle/>
          <a:p>
            <a:endParaRPr lang="en-LU"/>
          </a:p>
        </p:txBody>
      </p:sp>
    </p:spTree>
    <p:extLst>
      <p:ext uri="{BB962C8B-B14F-4D97-AF65-F5344CB8AC3E}">
        <p14:creationId xmlns:p14="http://schemas.microsoft.com/office/powerpoint/2010/main" val="2732653086"/>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5_C60F5B8F.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5956-3A05-49A5-0BCC-7E933EC4AFC5}"/>
              </a:ext>
            </a:extLst>
          </p:cNvPr>
          <p:cNvSpPr>
            <a:spLocks noGrp="1"/>
          </p:cNvSpPr>
          <p:nvPr>
            <p:ph type="ctrTitle"/>
          </p:nvPr>
        </p:nvSpPr>
        <p:spPr>
          <a:xfrm>
            <a:off x="1524000" y="2441713"/>
            <a:ext cx="9144000" cy="1194117"/>
          </a:xfrm>
        </p:spPr>
        <p:txBody>
          <a:bodyPr>
            <a:normAutofit fontScale="90000"/>
          </a:bodyPr>
          <a:lstStyle/>
          <a:p>
            <a:br>
              <a:rPr lang="en-GB"/>
            </a:br>
            <a:br>
              <a:rPr lang="en-GB"/>
            </a:br>
            <a:br>
              <a:rPr lang="en-GB"/>
            </a:br>
            <a:r>
              <a:rPr lang="en-GB"/>
              <a:t>GROUP OF HIGH-LEVEL SPECIALISTS ON THE FUTURE OF COHESION POLICY</a:t>
            </a:r>
            <a:br>
              <a:rPr lang="en-GB"/>
            </a:br>
            <a:br>
              <a:rPr lang="en-GB"/>
            </a:br>
            <a:r>
              <a:rPr lang="en-GB"/>
              <a:t>Capabilities for regions to support net-zero-carbon transitions and implications for cohesion policy</a:t>
            </a:r>
            <a:endParaRPr lang="en-LU"/>
          </a:p>
        </p:txBody>
      </p:sp>
      <p:sp>
        <p:nvSpPr>
          <p:cNvPr id="3" name="Subtitle 2">
            <a:extLst>
              <a:ext uri="{FF2B5EF4-FFF2-40B4-BE49-F238E27FC236}">
                <a16:creationId xmlns:a16="http://schemas.microsoft.com/office/drawing/2014/main" id="{7F7D9013-9AD0-00CE-F38C-23228AAEA3B7}"/>
              </a:ext>
            </a:extLst>
          </p:cNvPr>
          <p:cNvSpPr>
            <a:spLocks noGrp="1"/>
          </p:cNvSpPr>
          <p:nvPr>
            <p:ph type="subTitle" idx="1"/>
          </p:nvPr>
        </p:nvSpPr>
        <p:spPr>
          <a:xfrm>
            <a:off x="1524000" y="3635830"/>
            <a:ext cx="9144000" cy="2296883"/>
          </a:xfrm>
        </p:spPr>
        <p:txBody>
          <a:bodyPr/>
          <a:lstStyle/>
          <a:p>
            <a:r>
              <a:rPr lang="en-GB" sz="3200"/>
              <a:t>Dr Paula </a:t>
            </a:r>
            <a:r>
              <a:rPr lang="en-GB" sz="3200" err="1"/>
              <a:t>Kivimaa</a:t>
            </a:r>
            <a:endParaRPr lang="en-GB" sz="3200"/>
          </a:p>
          <a:p>
            <a:r>
              <a:rPr lang="en-GB" sz="2000"/>
              <a:t>Research Professor, Finnish Environment Institute</a:t>
            </a:r>
          </a:p>
          <a:p>
            <a:br>
              <a:rPr lang="en-GB" sz="2000"/>
            </a:br>
            <a:r>
              <a:rPr lang="en-GB" sz="2000"/>
              <a:t>Brussels, March 9, 2023</a:t>
            </a:r>
          </a:p>
          <a:p>
            <a:r>
              <a:rPr lang="en-GB" sz="2000"/>
              <a:t>Second meeting – Enhancing resilience of regions against emerging challenges</a:t>
            </a:r>
            <a:endParaRPr lang="en-GB"/>
          </a:p>
          <a:p>
            <a:endParaRPr lang="en-LU"/>
          </a:p>
        </p:txBody>
      </p:sp>
      <p:pic>
        <p:nvPicPr>
          <p:cNvPr id="4" name="Kuva" descr="Suomen ympäristökeskuksen tunnus.">
            <a:extLst>
              <a:ext uri="{FF2B5EF4-FFF2-40B4-BE49-F238E27FC236}">
                <a16:creationId xmlns:a16="http://schemas.microsoft.com/office/drawing/2014/main" id="{E3279AA5-C184-DEA9-0A8C-469D476815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8229" y="5833859"/>
            <a:ext cx="2765425" cy="734566"/>
          </a:xfrm>
          <a:prstGeom prst="rect">
            <a:avLst/>
          </a:prstGeom>
        </p:spPr>
      </p:pic>
    </p:spTree>
    <p:extLst>
      <p:ext uri="{BB962C8B-B14F-4D97-AF65-F5344CB8AC3E}">
        <p14:creationId xmlns:p14="http://schemas.microsoft.com/office/powerpoint/2010/main" val="237345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812F-8FE2-A5F9-703D-105C601CB6EE}"/>
              </a:ext>
            </a:extLst>
          </p:cNvPr>
          <p:cNvSpPr>
            <a:spLocks noGrp="1"/>
          </p:cNvSpPr>
          <p:nvPr>
            <p:ph type="title"/>
          </p:nvPr>
        </p:nvSpPr>
        <p:spPr/>
        <p:txBody>
          <a:bodyPr/>
          <a:lstStyle/>
          <a:p>
            <a:r>
              <a:rPr lang="en-GB"/>
              <a:t>For EU member states and regions</a:t>
            </a:r>
            <a:endParaRPr lang="en-LU"/>
          </a:p>
        </p:txBody>
      </p:sp>
      <p:sp>
        <p:nvSpPr>
          <p:cNvPr id="3" name="Content Placeholder 2">
            <a:extLst>
              <a:ext uri="{FF2B5EF4-FFF2-40B4-BE49-F238E27FC236}">
                <a16:creationId xmlns:a16="http://schemas.microsoft.com/office/drawing/2014/main" id="{A1E1AB4C-C38E-5A34-6048-40898615F1E9}"/>
              </a:ext>
            </a:extLst>
          </p:cNvPr>
          <p:cNvSpPr>
            <a:spLocks noGrp="1"/>
          </p:cNvSpPr>
          <p:nvPr>
            <p:ph idx="1"/>
          </p:nvPr>
        </p:nvSpPr>
        <p:spPr>
          <a:xfrm>
            <a:off x="838200" y="1361440"/>
            <a:ext cx="6909486" cy="4815523"/>
          </a:xfrm>
        </p:spPr>
        <p:txBody>
          <a:bodyPr/>
          <a:lstStyle/>
          <a:p>
            <a:r>
              <a:rPr lang="en-GB" sz="2000"/>
              <a:t>Help identify place-based processes and future opportunities that advance net-zero-carbon transitions but also build resilience against future external developments and crises. </a:t>
            </a:r>
          </a:p>
          <a:p>
            <a:endParaRPr lang="en-GB" sz="2000"/>
          </a:p>
          <a:p>
            <a:r>
              <a:rPr lang="en-GB" sz="2000"/>
              <a:t>Encourage institutional change and the creation of new innovations and industries, drawing also from advancements in transformative innovation policy.</a:t>
            </a:r>
          </a:p>
          <a:p>
            <a:endParaRPr lang="en-GB" sz="2000"/>
          </a:p>
          <a:p>
            <a:r>
              <a:rPr lang="en-GB" sz="2000"/>
              <a:t>Bring potential for attracting new resources into regions via the changes taking place.</a:t>
            </a:r>
          </a:p>
          <a:p>
            <a:endParaRPr lang="en-GB"/>
          </a:p>
          <a:p>
            <a:endParaRPr lang="en-LU"/>
          </a:p>
        </p:txBody>
      </p:sp>
      <p:pic>
        <p:nvPicPr>
          <p:cNvPr id="4" name="Kuvan paikkamerkki 9">
            <a:extLst>
              <a:ext uri="{FF2B5EF4-FFF2-40B4-BE49-F238E27FC236}">
                <a16:creationId xmlns:a16="http://schemas.microsoft.com/office/drawing/2014/main" id="{C833D9EC-6F7D-AFA2-92DB-DBE4ADB5D5C1}"/>
              </a:ext>
            </a:extLst>
          </p:cNvPr>
          <p:cNvPicPr>
            <a:picLocks noChangeAspect="1"/>
          </p:cNvPicPr>
          <p:nvPr/>
        </p:nvPicPr>
        <p:blipFill>
          <a:blip r:embed="rId2">
            <a:extLst>
              <a:ext uri="{28A0092B-C50C-407E-A947-70E740481C1C}">
                <a14:useLocalDpi xmlns:a14="http://schemas.microsoft.com/office/drawing/2010/main" val="0"/>
              </a:ext>
            </a:extLst>
          </a:blip>
          <a:srcRect l="16704" r="16704"/>
          <a:stretch>
            <a:fillRect/>
          </a:stretch>
        </p:blipFill>
        <p:spPr>
          <a:xfrm>
            <a:off x="7620068" y="1059109"/>
            <a:ext cx="4106590" cy="4106590"/>
          </a:xfrm>
          <a:custGeom>
            <a:avLst/>
            <a:gdLst>
              <a:gd name="connsiteX0" fmla="*/ 1815963 w 3631926"/>
              <a:gd name="connsiteY0" fmla="*/ 0 h 3631926"/>
              <a:gd name="connsiteX1" fmla="*/ 3631926 w 3631926"/>
              <a:gd name="connsiteY1" fmla="*/ 1815963 h 3631926"/>
              <a:gd name="connsiteX2" fmla="*/ 1815963 w 3631926"/>
              <a:gd name="connsiteY2" fmla="*/ 3631926 h 3631926"/>
              <a:gd name="connsiteX3" fmla="*/ 0 w 3631926"/>
              <a:gd name="connsiteY3" fmla="*/ 1815963 h 3631926"/>
              <a:gd name="connsiteX4" fmla="*/ 1815963 w 3631926"/>
              <a:gd name="connsiteY4" fmla="*/ 0 h 363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26" h="3631926">
                <a:moveTo>
                  <a:pt x="1815963" y="0"/>
                </a:moveTo>
                <a:cubicBezTo>
                  <a:pt x="2818892" y="0"/>
                  <a:pt x="3631926" y="813034"/>
                  <a:pt x="3631926" y="1815963"/>
                </a:cubicBezTo>
                <a:cubicBezTo>
                  <a:pt x="3631926" y="2818892"/>
                  <a:pt x="2818892" y="3631926"/>
                  <a:pt x="1815963" y="3631926"/>
                </a:cubicBezTo>
                <a:cubicBezTo>
                  <a:pt x="813034" y="3631926"/>
                  <a:pt x="0" y="2818892"/>
                  <a:pt x="0" y="1815963"/>
                </a:cubicBezTo>
                <a:cubicBezTo>
                  <a:pt x="0" y="813034"/>
                  <a:pt x="813034" y="0"/>
                  <a:pt x="1815963" y="0"/>
                </a:cubicBezTo>
                <a:close/>
              </a:path>
            </a:pathLst>
          </a:custGeom>
        </p:spPr>
      </p:pic>
    </p:spTree>
    <p:extLst>
      <p:ext uri="{BB962C8B-B14F-4D97-AF65-F5344CB8AC3E}">
        <p14:creationId xmlns:p14="http://schemas.microsoft.com/office/powerpoint/2010/main" val="299573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B0A5-53C0-C93A-4825-8146DC20790D}"/>
              </a:ext>
            </a:extLst>
          </p:cNvPr>
          <p:cNvSpPr>
            <a:spLocks noGrp="1"/>
          </p:cNvSpPr>
          <p:nvPr>
            <p:ph type="title"/>
          </p:nvPr>
        </p:nvSpPr>
        <p:spPr/>
        <p:txBody>
          <a:bodyPr/>
          <a:lstStyle/>
          <a:p>
            <a:endParaRPr lang="en-LU"/>
          </a:p>
        </p:txBody>
      </p:sp>
      <p:sp>
        <p:nvSpPr>
          <p:cNvPr id="3" name="Content Placeholder 2">
            <a:extLst>
              <a:ext uri="{FF2B5EF4-FFF2-40B4-BE49-F238E27FC236}">
                <a16:creationId xmlns:a16="http://schemas.microsoft.com/office/drawing/2014/main" id="{3DB4FCB5-30A8-C88F-7955-F7BD5A3AB720}"/>
              </a:ext>
            </a:extLst>
          </p:cNvPr>
          <p:cNvSpPr>
            <a:spLocks noGrp="1"/>
          </p:cNvSpPr>
          <p:nvPr>
            <p:ph idx="1"/>
          </p:nvPr>
        </p:nvSpPr>
        <p:spPr/>
        <p:txBody>
          <a:bodyPr/>
          <a:lstStyle/>
          <a:p>
            <a:pPr marL="0" indent="0" algn="ctr">
              <a:buNone/>
            </a:pPr>
            <a:endParaRPr lang="fi-FI"/>
          </a:p>
          <a:p>
            <a:pPr marL="0" indent="0" algn="ctr">
              <a:buNone/>
            </a:pPr>
            <a:endParaRPr lang="fi-FI"/>
          </a:p>
          <a:p>
            <a:pPr marL="0" indent="0" algn="ctr">
              <a:buNone/>
            </a:pPr>
            <a:r>
              <a:rPr lang="fi-FI" b="1" err="1"/>
              <a:t>Thank</a:t>
            </a:r>
            <a:r>
              <a:rPr lang="fi-FI" b="1"/>
              <a:t> </a:t>
            </a:r>
            <a:r>
              <a:rPr lang="fi-FI" b="1" err="1"/>
              <a:t>you</a:t>
            </a:r>
            <a:r>
              <a:rPr lang="fi-FI" b="1"/>
              <a:t>!</a:t>
            </a:r>
          </a:p>
          <a:p>
            <a:pPr marL="0" indent="0" algn="ctr">
              <a:buNone/>
            </a:pPr>
            <a:endParaRPr lang="fi-FI"/>
          </a:p>
          <a:p>
            <a:pPr marL="0" indent="0" algn="ctr">
              <a:buNone/>
            </a:pPr>
            <a:r>
              <a:rPr lang="fi-FI" err="1"/>
              <a:t>Email</a:t>
            </a:r>
            <a:r>
              <a:rPr lang="fi-FI"/>
              <a:t>: </a:t>
            </a:r>
            <a:r>
              <a:rPr lang="fi-FI" err="1"/>
              <a:t>paula.kivimaa@syke.fi</a:t>
            </a:r>
            <a:endParaRPr lang="fi-FI"/>
          </a:p>
          <a:p>
            <a:pPr marL="0" indent="0" algn="ctr">
              <a:buNone/>
            </a:pPr>
            <a:r>
              <a:rPr lang="fi-FI"/>
              <a:t>Twitter: @</a:t>
            </a:r>
            <a:r>
              <a:rPr lang="fi-FI" err="1"/>
              <a:t>paulakivim</a:t>
            </a:r>
            <a:endParaRPr lang="fi-FI"/>
          </a:p>
          <a:p>
            <a:endParaRPr lang="en-LU"/>
          </a:p>
        </p:txBody>
      </p:sp>
    </p:spTree>
    <p:extLst>
      <p:ext uri="{BB962C8B-B14F-4D97-AF65-F5344CB8AC3E}">
        <p14:creationId xmlns:p14="http://schemas.microsoft.com/office/powerpoint/2010/main" val="228052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B0C34A-3DE7-49E5-E903-F5884E6D59A4}"/>
              </a:ext>
            </a:extLst>
          </p:cNvPr>
          <p:cNvSpPr>
            <a:spLocks noGrp="1"/>
          </p:cNvSpPr>
          <p:nvPr>
            <p:ph type="title"/>
          </p:nvPr>
        </p:nvSpPr>
        <p:spPr/>
        <p:txBody>
          <a:bodyPr/>
          <a:lstStyle/>
          <a:p>
            <a:r>
              <a:rPr lang="en-GB"/>
              <a:t>Introduction</a:t>
            </a:r>
            <a:endParaRPr lang="en-LU"/>
          </a:p>
        </p:txBody>
      </p:sp>
      <p:sp>
        <p:nvSpPr>
          <p:cNvPr id="5" name="Content Placeholder 4">
            <a:extLst>
              <a:ext uri="{FF2B5EF4-FFF2-40B4-BE49-F238E27FC236}">
                <a16:creationId xmlns:a16="http://schemas.microsoft.com/office/drawing/2014/main" id="{C8B88A2D-DAB4-2C45-20A6-9E519B465564}"/>
              </a:ext>
            </a:extLst>
          </p:cNvPr>
          <p:cNvSpPr>
            <a:spLocks noGrp="1"/>
          </p:cNvSpPr>
          <p:nvPr>
            <p:ph idx="1"/>
          </p:nvPr>
        </p:nvSpPr>
        <p:spPr/>
        <p:txBody>
          <a:bodyPr/>
          <a:lstStyle/>
          <a:p>
            <a:r>
              <a:rPr lang="en-GB" sz="2000" b="1"/>
              <a:t>Climate urgency! </a:t>
            </a:r>
            <a:r>
              <a:rPr lang="en-GB" sz="2000"/>
              <a:t>Climate change continues to advance, and we see increasingly its impacts unfolding via a growing number and scale of forest fires, floods, heat waves, and other extreme weather events. </a:t>
            </a:r>
          </a:p>
          <a:p>
            <a:pPr lvl="1"/>
            <a:r>
              <a:rPr lang="en-GB" sz="1600"/>
              <a:t>Intertwined with other global developments, e.g., current health and geopolitical crises, increasing energy demand, growth in hybrid influence, Arctic issues, critical material supply issues</a:t>
            </a:r>
          </a:p>
          <a:p>
            <a:r>
              <a:rPr lang="en-GB" sz="2000" b="1"/>
              <a:t>Global trends combined with local developments that differ substantially from region to region</a:t>
            </a:r>
          </a:p>
          <a:p>
            <a:pPr lvl="1"/>
            <a:r>
              <a:rPr lang="en-GB" sz="1600"/>
              <a:t>E.g., reliability of the energy system, phase out of fossil fuels, opportunities for renewable energy</a:t>
            </a:r>
          </a:p>
          <a:p>
            <a:r>
              <a:rPr lang="en-GB" sz="2000" b="1"/>
              <a:t>Increasingly horizontal governance of pursuits towards carbon neutrality is required</a:t>
            </a:r>
          </a:p>
          <a:p>
            <a:pPr lvl="1"/>
            <a:r>
              <a:rPr lang="en-GB" sz="1600"/>
              <a:t>considers other policy objectives and sectors, without compromising the carbon neutrality goals </a:t>
            </a:r>
          </a:p>
          <a:p>
            <a:r>
              <a:rPr lang="en-GB" sz="2000" b="1"/>
              <a:t>Insights from sustainability transitions research </a:t>
            </a:r>
          </a:p>
          <a:p>
            <a:pPr lvl="1"/>
            <a:r>
              <a:rPr lang="en-GB" sz="1600"/>
              <a:t>Considers socio-technical systems change (e.g., food, energy, transport, water)</a:t>
            </a:r>
          </a:p>
          <a:p>
            <a:pPr lvl="1"/>
            <a:r>
              <a:rPr lang="en-GB" sz="1600"/>
              <a:t>Oriented to how new innovations (niches, technological innovation systems) emerge in interplay with destabilising socio-technical regimes, and ‘landscape’ conditions (above external factors)</a:t>
            </a:r>
          </a:p>
          <a:p>
            <a:pPr lvl="1"/>
            <a:r>
              <a:rPr lang="en-GB" sz="1600"/>
              <a:t>Has provided concrete tools (e.g., transition arenas, niche processes) and relevance to policymakers (e.g., EEA report “Sustainability Transitions: Policy and Practice)</a:t>
            </a:r>
          </a:p>
          <a:p>
            <a:endParaRPr lang="en-GB" sz="3600"/>
          </a:p>
          <a:p>
            <a:endParaRPr lang="en-LU"/>
          </a:p>
        </p:txBody>
      </p:sp>
    </p:spTree>
    <p:extLst>
      <p:ext uri="{BB962C8B-B14F-4D97-AF65-F5344CB8AC3E}">
        <p14:creationId xmlns:p14="http://schemas.microsoft.com/office/powerpoint/2010/main" val="332289524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F1E6-6C5B-2A10-447E-72CEC8FD8E41}"/>
              </a:ext>
            </a:extLst>
          </p:cNvPr>
          <p:cNvSpPr>
            <a:spLocks noGrp="1"/>
          </p:cNvSpPr>
          <p:nvPr>
            <p:ph type="title"/>
          </p:nvPr>
        </p:nvSpPr>
        <p:spPr/>
        <p:txBody>
          <a:bodyPr>
            <a:normAutofit fontScale="90000"/>
          </a:bodyPr>
          <a:lstStyle/>
          <a:p>
            <a:r>
              <a:rPr lang="fi-FI" b="1" err="1"/>
              <a:t>Five</a:t>
            </a:r>
            <a:r>
              <a:rPr lang="fi-FI" b="1"/>
              <a:t> </a:t>
            </a:r>
            <a:r>
              <a:rPr lang="fi-FI" b="1" err="1"/>
              <a:t>key</a:t>
            </a:r>
            <a:r>
              <a:rPr lang="fi-FI" b="1"/>
              <a:t> </a:t>
            </a:r>
            <a:r>
              <a:rPr lang="fi-FI" b="1" err="1"/>
              <a:t>capabilities</a:t>
            </a:r>
            <a:r>
              <a:rPr lang="fi-FI" b="1"/>
              <a:t> </a:t>
            </a:r>
            <a:r>
              <a:rPr lang="fi-FI" b="1" err="1"/>
              <a:t>drawing</a:t>
            </a:r>
            <a:r>
              <a:rPr lang="fi-FI" b="1"/>
              <a:t> </a:t>
            </a:r>
            <a:r>
              <a:rPr lang="fi-FI" b="1" err="1"/>
              <a:t>from</a:t>
            </a:r>
            <a:r>
              <a:rPr lang="fi-FI" b="1"/>
              <a:t> </a:t>
            </a:r>
            <a:r>
              <a:rPr lang="fi-FI" b="1" err="1"/>
              <a:t>sustainability</a:t>
            </a:r>
            <a:r>
              <a:rPr lang="fi-FI" b="1"/>
              <a:t> </a:t>
            </a:r>
            <a:r>
              <a:rPr lang="fi-FI" b="1" err="1"/>
              <a:t>transitions</a:t>
            </a:r>
            <a:r>
              <a:rPr lang="fi-FI" b="1"/>
              <a:t> </a:t>
            </a:r>
            <a:r>
              <a:rPr lang="fi-FI" b="1" err="1"/>
              <a:t>research</a:t>
            </a:r>
            <a:r>
              <a:rPr lang="fi-FI" b="1"/>
              <a:t> </a:t>
            </a:r>
            <a:r>
              <a:rPr lang="fi-FI" b="0"/>
              <a:t>(</a:t>
            </a:r>
            <a:r>
              <a:rPr lang="fi-FI" b="0" err="1"/>
              <a:t>combined</a:t>
            </a:r>
            <a:r>
              <a:rPr lang="fi-FI" b="0"/>
              <a:t> </a:t>
            </a:r>
            <a:r>
              <a:rPr lang="fi-FI" b="0" err="1"/>
              <a:t>with</a:t>
            </a:r>
            <a:r>
              <a:rPr lang="fi-FI" b="0"/>
              <a:t> </a:t>
            </a:r>
            <a:r>
              <a:rPr lang="fi-FI" b="0" err="1"/>
              <a:t>current</a:t>
            </a:r>
            <a:r>
              <a:rPr lang="fi-FI" b="0"/>
              <a:t> </a:t>
            </a:r>
            <a:r>
              <a:rPr lang="fi-FI" b="0" err="1"/>
              <a:t>world</a:t>
            </a:r>
            <a:r>
              <a:rPr lang="fi-FI" b="0"/>
              <a:t> </a:t>
            </a:r>
            <a:r>
              <a:rPr lang="fi-FI" b="0" err="1"/>
              <a:t>turbulenses</a:t>
            </a:r>
            <a:r>
              <a:rPr lang="fi-FI" b="0"/>
              <a:t>)</a:t>
            </a:r>
            <a:endParaRPr lang="en-LU"/>
          </a:p>
        </p:txBody>
      </p:sp>
      <p:sp>
        <p:nvSpPr>
          <p:cNvPr id="3" name="Content Placeholder 2">
            <a:extLst>
              <a:ext uri="{FF2B5EF4-FFF2-40B4-BE49-F238E27FC236}">
                <a16:creationId xmlns:a16="http://schemas.microsoft.com/office/drawing/2014/main" id="{3E3D5E91-FAD4-5AF5-63A5-AF794F74283D}"/>
              </a:ext>
            </a:extLst>
          </p:cNvPr>
          <p:cNvSpPr>
            <a:spLocks noGrp="1"/>
          </p:cNvSpPr>
          <p:nvPr>
            <p:ph idx="1"/>
          </p:nvPr>
        </p:nvSpPr>
        <p:spPr/>
        <p:txBody>
          <a:bodyPr/>
          <a:lstStyle/>
          <a:p>
            <a:pPr marL="514350" indent="-514350">
              <a:buFont typeface="+mj-lt"/>
              <a:buAutoNum type="arabicPeriod"/>
            </a:pPr>
            <a:r>
              <a:rPr lang="en-GB"/>
              <a:t>Shared visioning and institutional change</a:t>
            </a:r>
          </a:p>
          <a:p>
            <a:pPr marL="514350" indent="-514350">
              <a:buFont typeface="+mj-lt"/>
              <a:buAutoNum type="arabicPeriod"/>
            </a:pPr>
            <a:endParaRPr lang="en-GB"/>
          </a:p>
          <a:p>
            <a:pPr marL="514350" indent="-514350">
              <a:buFont typeface="+mj-lt"/>
              <a:buAutoNum type="arabicPeriod"/>
            </a:pPr>
            <a:r>
              <a:rPr lang="en-GB"/>
              <a:t>Intermediating and orchestrating</a:t>
            </a:r>
          </a:p>
          <a:p>
            <a:pPr marL="514350" indent="-514350">
              <a:buFont typeface="+mj-lt"/>
              <a:buAutoNum type="arabicPeriod"/>
            </a:pPr>
            <a:endParaRPr lang="en-GB"/>
          </a:p>
          <a:p>
            <a:pPr marL="514350" indent="-514350">
              <a:buFont typeface="+mj-lt"/>
              <a:buAutoNum type="arabicPeriod"/>
            </a:pPr>
            <a:r>
              <a:rPr lang="en-GB"/>
              <a:t>Unlocking and destabilising high-carbon regimes</a:t>
            </a:r>
          </a:p>
          <a:p>
            <a:pPr marL="514350" indent="-514350">
              <a:buFont typeface="+mj-lt"/>
              <a:buAutoNum type="arabicPeriod"/>
            </a:pPr>
            <a:endParaRPr lang="en-GB"/>
          </a:p>
          <a:p>
            <a:pPr marL="514350" indent="-514350">
              <a:buFont typeface="+mj-lt"/>
              <a:buAutoNum type="arabicPeriod"/>
            </a:pPr>
            <a:r>
              <a:rPr lang="en-GB"/>
              <a:t>Managing change and resilience to respond to disruptions</a:t>
            </a:r>
          </a:p>
          <a:p>
            <a:pPr marL="514350" indent="-514350">
              <a:buFont typeface="+mj-lt"/>
              <a:buAutoNum type="arabicPeriod"/>
            </a:pPr>
            <a:endParaRPr lang="en-GB"/>
          </a:p>
          <a:p>
            <a:pPr marL="514350" indent="-514350">
              <a:buFont typeface="+mj-lt"/>
              <a:buAutoNum type="arabicPeriod"/>
            </a:pPr>
            <a:r>
              <a:rPr lang="en-GB"/>
              <a:t>Transformative innovation policy</a:t>
            </a:r>
          </a:p>
          <a:p>
            <a:endParaRPr lang="en-GB"/>
          </a:p>
          <a:p>
            <a:endParaRPr lang="en-LU"/>
          </a:p>
        </p:txBody>
      </p:sp>
      <p:pic>
        <p:nvPicPr>
          <p:cNvPr id="4" name="Kuva 24">
            <a:extLst>
              <a:ext uri="{FF2B5EF4-FFF2-40B4-BE49-F238E27FC236}">
                <a16:creationId xmlns:a16="http://schemas.microsoft.com/office/drawing/2014/main" id="{D57B26D2-A4AB-708D-702C-500E901F4A6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2958" y="1361440"/>
            <a:ext cx="549962" cy="715988"/>
          </a:xfrm>
          <a:prstGeom prst="rect">
            <a:avLst/>
          </a:prstGeom>
        </p:spPr>
      </p:pic>
      <p:pic>
        <p:nvPicPr>
          <p:cNvPr id="5" name="Kuva 3">
            <a:extLst>
              <a:ext uri="{FF2B5EF4-FFF2-40B4-BE49-F238E27FC236}">
                <a16:creationId xmlns:a16="http://schemas.microsoft.com/office/drawing/2014/main" id="{B620FFD0-4F11-4A35-B1A1-FB2C886609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5912" y="1403717"/>
            <a:ext cx="590696" cy="631434"/>
          </a:xfrm>
          <a:prstGeom prst="rect">
            <a:avLst/>
          </a:prstGeom>
        </p:spPr>
      </p:pic>
      <p:pic>
        <p:nvPicPr>
          <p:cNvPr id="6" name="Kuva 26">
            <a:extLst>
              <a:ext uri="{FF2B5EF4-FFF2-40B4-BE49-F238E27FC236}">
                <a16:creationId xmlns:a16="http://schemas.microsoft.com/office/drawing/2014/main" id="{BA45A632-8B91-6197-F78F-608ADB31D1C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98730" y="2389060"/>
            <a:ext cx="635950" cy="572356"/>
          </a:xfrm>
          <a:prstGeom prst="rect">
            <a:avLst/>
          </a:prstGeom>
        </p:spPr>
      </p:pic>
      <p:pic>
        <p:nvPicPr>
          <p:cNvPr id="7" name="Kuva 2">
            <a:extLst>
              <a:ext uri="{FF2B5EF4-FFF2-40B4-BE49-F238E27FC236}">
                <a16:creationId xmlns:a16="http://schemas.microsoft.com/office/drawing/2014/main" id="{E718ABF5-728C-9BE7-5E5E-24DEF62F2F3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7123" y="3244556"/>
            <a:ext cx="600886" cy="651808"/>
          </a:xfrm>
          <a:prstGeom prst="rect">
            <a:avLst/>
          </a:prstGeom>
        </p:spPr>
      </p:pic>
      <p:pic>
        <p:nvPicPr>
          <p:cNvPr id="8" name="Kuva13">
            <a:extLst>
              <a:ext uri="{FF2B5EF4-FFF2-40B4-BE49-F238E27FC236}">
                <a16:creationId xmlns:a16="http://schemas.microsoft.com/office/drawing/2014/main" id="{01534DE7-571D-EBB4-D7B7-DBBEBB9187C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97565" y="4281017"/>
            <a:ext cx="651806" cy="651806"/>
          </a:xfrm>
          <a:prstGeom prst="rect">
            <a:avLst/>
          </a:prstGeom>
        </p:spPr>
      </p:pic>
      <p:pic>
        <p:nvPicPr>
          <p:cNvPr id="9" name="Kuva 14">
            <a:extLst>
              <a:ext uri="{FF2B5EF4-FFF2-40B4-BE49-F238E27FC236}">
                <a16:creationId xmlns:a16="http://schemas.microsoft.com/office/drawing/2014/main" id="{36DC6D1A-A475-263D-0638-8EE4626D929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55557" y="5349812"/>
            <a:ext cx="590700" cy="590700"/>
          </a:xfrm>
          <a:prstGeom prst="rect">
            <a:avLst/>
          </a:prstGeom>
        </p:spPr>
      </p:pic>
    </p:spTree>
    <p:extLst>
      <p:ext uri="{BB962C8B-B14F-4D97-AF65-F5344CB8AC3E}">
        <p14:creationId xmlns:p14="http://schemas.microsoft.com/office/powerpoint/2010/main" val="320945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F3F6-1C39-8F39-A80F-14DEDCA0D35A}"/>
              </a:ext>
            </a:extLst>
          </p:cNvPr>
          <p:cNvSpPr>
            <a:spLocks noGrp="1"/>
          </p:cNvSpPr>
          <p:nvPr>
            <p:ph type="title"/>
          </p:nvPr>
        </p:nvSpPr>
        <p:spPr/>
        <p:txBody>
          <a:bodyPr/>
          <a:lstStyle/>
          <a:p>
            <a:r>
              <a:rPr lang="en-GB"/>
              <a:t>Capability 1: Shared visioning &amp; institutional change</a:t>
            </a:r>
            <a:endParaRPr lang="en-LU"/>
          </a:p>
        </p:txBody>
      </p:sp>
      <p:graphicFrame>
        <p:nvGraphicFramePr>
          <p:cNvPr id="3" name="Taulukko 7">
            <a:extLst>
              <a:ext uri="{FF2B5EF4-FFF2-40B4-BE49-F238E27FC236}">
                <a16:creationId xmlns:a16="http://schemas.microsoft.com/office/drawing/2014/main" id="{AC5F9E7A-A7F5-3870-A22A-46B4B7A07A2C}"/>
              </a:ext>
            </a:extLst>
          </p:cNvPr>
          <p:cNvGraphicFramePr>
            <a:graphicFrameLocks/>
          </p:cNvGraphicFramePr>
          <p:nvPr>
            <p:extLst>
              <p:ext uri="{D42A27DB-BD31-4B8C-83A1-F6EECF244321}">
                <p14:modId xmlns:p14="http://schemas.microsoft.com/office/powerpoint/2010/main" val="1708001845"/>
              </p:ext>
            </p:extLst>
          </p:nvPr>
        </p:nvGraphicFramePr>
        <p:xfrm>
          <a:off x="682625" y="1361440"/>
          <a:ext cx="10826750" cy="4302760"/>
        </p:xfrm>
        <a:graphic>
          <a:graphicData uri="http://schemas.openxmlformats.org/drawingml/2006/table">
            <a:tbl>
              <a:tblPr firstRow="1" bandRow="1">
                <a:tableStyleId>{F5AB1C69-6EDB-4FF4-983F-18BD219EF322}</a:tableStyleId>
              </a:tblPr>
              <a:tblGrid>
                <a:gridCol w="5413375">
                  <a:extLst>
                    <a:ext uri="{9D8B030D-6E8A-4147-A177-3AD203B41FA5}">
                      <a16:colId xmlns:a16="http://schemas.microsoft.com/office/drawing/2014/main" val="1406443255"/>
                    </a:ext>
                  </a:extLst>
                </a:gridCol>
                <a:gridCol w="5413375">
                  <a:extLst>
                    <a:ext uri="{9D8B030D-6E8A-4147-A177-3AD203B41FA5}">
                      <a16:colId xmlns:a16="http://schemas.microsoft.com/office/drawing/2014/main" val="2135673374"/>
                    </a:ext>
                  </a:extLst>
                </a:gridCol>
              </a:tblGrid>
              <a:tr h="370840">
                <a:tc>
                  <a:txBody>
                    <a:bodyPr/>
                    <a:lstStyle/>
                    <a:p>
                      <a:r>
                        <a:rPr lang="fi-FI" err="1"/>
                        <a:t>Actions</a:t>
                      </a:r>
                      <a:endParaRPr lang="fi-FI"/>
                    </a:p>
                  </a:txBody>
                  <a:tcPr/>
                </a:tc>
                <a:tc>
                  <a:txBody>
                    <a:bodyPr/>
                    <a:lstStyle/>
                    <a:p>
                      <a:r>
                        <a:rPr lang="fi-FI" err="1"/>
                        <a:t>Implications</a:t>
                      </a:r>
                      <a:r>
                        <a:rPr lang="fi-FI"/>
                        <a:t> for </a:t>
                      </a:r>
                      <a:r>
                        <a:rPr lang="fi-FI" err="1"/>
                        <a:t>future</a:t>
                      </a:r>
                      <a:r>
                        <a:rPr lang="fi-FI"/>
                        <a:t> </a:t>
                      </a:r>
                      <a:r>
                        <a:rPr lang="fi-FI" err="1"/>
                        <a:t>cohesion</a:t>
                      </a:r>
                      <a:r>
                        <a:rPr lang="fi-FI"/>
                        <a:t> </a:t>
                      </a:r>
                      <a:r>
                        <a:rPr lang="fi-FI" err="1"/>
                        <a:t>policy</a:t>
                      </a:r>
                      <a:endParaRPr lang="fi-FI"/>
                    </a:p>
                  </a:txBody>
                  <a:tcPr/>
                </a:tc>
                <a:extLst>
                  <a:ext uri="{0D108BD9-81ED-4DB2-BD59-A6C34878D82A}">
                    <a16:rowId xmlns:a16="http://schemas.microsoft.com/office/drawing/2014/main" val="865896926"/>
                  </a:ext>
                </a:extLst>
              </a:tr>
              <a:tr h="370840">
                <a:tc>
                  <a:txBody>
                    <a:bodyPr/>
                    <a:lstStyle/>
                    <a:p>
                      <a:r>
                        <a:rPr lang="fi-FI" b="1" err="1"/>
                        <a:t>Explicit</a:t>
                      </a:r>
                      <a:r>
                        <a:rPr lang="fi-FI" b="1"/>
                        <a:t> and </a:t>
                      </a:r>
                      <a:r>
                        <a:rPr lang="fi-FI" b="1" err="1"/>
                        <a:t>inclusive</a:t>
                      </a:r>
                      <a:r>
                        <a:rPr lang="fi-FI" b="1"/>
                        <a:t> vision </a:t>
                      </a:r>
                      <a:r>
                        <a:rPr lang="fi-FI" b="1" err="1"/>
                        <a:t>building</a:t>
                      </a:r>
                      <a:r>
                        <a:rPr lang="fi-FI" b="1"/>
                        <a:t> </a:t>
                      </a:r>
                      <a:r>
                        <a:rPr lang="fi-FI" b="1" err="1"/>
                        <a:t>processes</a:t>
                      </a:r>
                      <a:r>
                        <a:rPr lang="fi-FI" b="1"/>
                        <a:t> </a:t>
                      </a:r>
                      <a:r>
                        <a:rPr lang="fi-FI" b="0"/>
                        <a:t>(</a:t>
                      </a:r>
                      <a:r>
                        <a:rPr lang="fi-FI" b="0" err="1"/>
                        <a:t>desired</a:t>
                      </a:r>
                      <a:r>
                        <a:rPr lang="fi-FI" b="0"/>
                        <a:t> </a:t>
                      </a:r>
                      <a:r>
                        <a:rPr lang="fi-FI" b="0" err="1"/>
                        <a:t>end-states</a:t>
                      </a:r>
                      <a:r>
                        <a:rPr lang="fi-FI" b="0"/>
                        <a:t> for </a:t>
                      </a:r>
                      <a:r>
                        <a:rPr lang="fi-FI" b="0" err="1"/>
                        <a:t>sustainable</a:t>
                      </a:r>
                      <a:r>
                        <a:rPr lang="fi-FI" b="0"/>
                        <a:t> </a:t>
                      </a:r>
                      <a:r>
                        <a:rPr lang="fi-FI" b="0" err="1"/>
                        <a:t>systems</a:t>
                      </a:r>
                      <a:r>
                        <a:rPr lang="fi-FI" b="0"/>
                        <a:t>)</a:t>
                      </a:r>
                    </a:p>
                    <a:p>
                      <a:pPr marL="285750" indent="-285750">
                        <a:buFont typeface="Arial" panose="020B0604020202020204" pitchFamily="34" charset="0"/>
                        <a:buChar char="•"/>
                      </a:pPr>
                      <a:r>
                        <a:rPr lang="fi-FI" err="1"/>
                        <a:t>E.g</a:t>
                      </a:r>
                      <a:r>
                        <a:rPr lang="fi-FI"/>
                        <a:t>. Stockholm-Mälaren </a:t>
                      </a:r>
                      <a:r>
                        <a:rPr lang="fi-FI" err="1"/>
                        <a:t>Region</a:t>
                      </a:r>
                      <a:r>
                        <a:rPr lang="fi-FI"/>
                        <a:t> ’</a:t>
                      </a:r>
                      <a:r>
                        <a:rPr lang="fi-FI" err="1"/>
                        <a:t>Positive</a:t>
                      </a:r>
                      <a:r>
                        <a:rPr lang="fi-FI"/>
                        <a:t> Food </a:t>
                      </a:r>
                      <a:r>
                        <a:rPr lang="fi-FI" err="1"/>
                        <a:t>Future</a:t>
                      </a:r>
                      <a:r>
                        <a:rPr lang="fi-FI"/>
                        <a:t>’</a:t>
                      </a:r>
                    </a:p>
                  </a:txBody>
                  <a:tcPr/>
                </a:tc>
                <a:tc>
                  <a:txBody>
                    <a:bodyPr/>
                    <a:lstStyle/>
                    <a:p>
                      <a:r>
                        <a:rPr lang="fi-FI" err="1"/>
                        <a:t>Shared</a:t>
                      </a:r>
                      <a:r>
                        <a:rPr lang="fi-FI"/>
                        <a:t> </a:t>
                      </a:r>
                      <a:r>
                        <a:rPr lang="fi-FI" err="1"/>
                        <a:t>terminology</a:t>
                      </a:r>
                      <a:r>
                        <a:rPr lang="fi-FI"/>
                        <a:t> and </a:t>
                      </a:r>
                      <a:r>
                        <a:rPr lang="fi-FI" err="1"/>
                        <a:t>links</a:t>
                      </a:r>
                      <a:r>
                        <a:rPr lang="fi-FI"/>
                        <a:t> to </a:t>
                      </a:r>
                      <a:r>
                        <a:rPr lang="fi-FI" err="1"/>
                        <a:t>other</a:t>
                      </a:r>
                      <a:r>
                        <a:rPr lang="fi-FI"/>
                        <a:t> EU </a:t>
                      </a:r>
                      <a:r>
                        <a:rPr lang="fi-FI" err="1"/>
                        <a:t>processes</a:t>
                      </a:r>
                      <a:r>
                        <a:rPr lang="fi-FI"/>
                        <a:t>, </a:t>
                      </a:r>
                      <a:r>
                        <a:rPr lang="fi-FI" err="1"/>
                        <a:t>e.g</a:t>
                      </a:r>
                      <a:r>
                        <a:rPr lang="fi-FI"/>
                        <a:t>., </a:t>
                      </a:r>
                      <a:r>
                        <a:rPr lang="fi-FI" err="1"/>
                        <a:t>Partnerships</a:t>
                      </a:r>
                      <a:r>
                        <a:rPr lang="fi-FI"/>
                        <a:t> for </a:t>
                      </a:r>
                      <a:r>
                        <a:rPr lang="fi-FI" err="1"/>
                        <a:t>Regional</a:t>
                      </a:r>
                      <a:r>
                        <a:rPr lang="fi-FI"/>
                        <a:t> Innovation (PRI)</a:t>
                      </a:r>
                    </a:p>
                    <a:p>
                      <a:r>
                        <a:rPr lang="fi-FI"/>
                        <a:t>Using </a:t>
                      </a:r>
                      <a:r>
                        <a:rPr lang="fi-FI" err="1"/>
                        <a:t>Partnership</a:t>
                      </a:r>
                      <a:r>
                        <a:rPr lang="fi-FI"/>
                        <a:t> </a:t>
                      </a:r>
                      <a:r>
                        <a:rPr lang="fi-FI" err="1"/>
                        <a:t>Principle</a:t>
                      </a:r>
                      <a:r>
                        <a:rPr lang="fi-FI"/>
                        <a:t> to </a:t>
                      </a:r>
                      <a:r>
                        <a:rPr lang="fi-FI" err="1"/>
                        <a:t>increase</a:t>
                      </a:r>
                      <a:r>
                        <a:rPr lang="fi-FI"/>
                        <a:t> </a:t>
                      </a:r>
                      <a:r>
                        <a:rPr lang="fi-FI" err="1"/>
                        <a:t>inclusivity</a:t>
                      </a:r>
                      <a:endParaRPr lang="fi-FI"/>
                    </a:p>
                  </a:txBody>
                  <a:tcPr/>
                </a:tc>
                <a:extLst>
                  <a:ext uri="{0D108BD9-81ED-4DB2-BD59-A6C34878D82A}">
                    <a16:rowId xmlns:a16="http://schemas.microsoft.com/office/drawing/2014/main" val="4010139780"/>
                  </a:ext>
                </a:extLst>
              </a:tr>
              <a:tr h="370840">
                <a:tc>
                  <a:txBody>
                    <a:bodyPr/>
                    <a:lstStyle/>
                    <a:p>
                      <a:r>
                        <a:rPr lang="fi-FI" b="1" err="1"/>
                        <a:t>Supportive</a:t>
                      </a:r>
                      <a:r>
                        <a:rPr lang="fi-FI" b="1"/>
                        <a:t> </a:t>
                      </a:r>
                      <a:r>
                        <a:rPr lang="fi-FI" b="1" err="1"/>
                        <a:t>legislative</a:t>
                      </a:r>
                      <a:r>
                        <a:rPr lang="fi-FI" b="1"/>
                        <a:t> and </a:t>
                      </a:r>
                      <a:r>
                        <a:rPr lang="fi-FI" b="1" err="1"/>
                        <a:t>organisational</a:t>
                      </a:r>
                      <a:r>
                        <a:rPr lang="fi-FI" b="1"/>
                        <a:t> </a:t>
                      </a:r>
                      <a:r>
                        <a:rPr lang="fi-FI" b="1" err="1"/>
                        <a:t>changes</a:t>
                      </a:r>
                      <a:r>
                        <a:rPr lang="fi-FI" b="1"/>
                        <a:t> </a:t>
                      </a:r>
                      <a:r>
                        <a:rPr lang="fi-FI"/>
                        <a:t>(</a:t>
                      </a:r>
                      <a:r>
                        <a:rPr lang="fi-FI" err="1"/>
                        <a:t>destabilise</a:t>
                      </a:r>
                      <a:r>
                        <a:rPr lang="fi-FI"/>
                        <a:t> </a:t>
                      </a:r>
                      <a:r>
                        <a:rPr lang="fi-FI" err="1"/>
                        <a:t>high-carbon</a:t>
                      </a:r>
                      <a:r>
                        <a:rPr lang="fi-FI"/>
                        <a:t> </a:t>
                      </a:r>
                      <a:r>
                        <a:rPr lang="fi-FI" err="1"/>
                        <a:t>systems</a:t>
                      </a:r>
                      <a:r>
                        <a:rPr lang="fi-FI"/>
                        <a:t>, </a:t>
                      </a:r>
                      <a:r>
                        <a:rPr lang="fi-FI" err="1"/>
                        <a:t>remove</a:t>
                      </a:r>
                      <a:r>
                        <a:rPr lang="fi-FI"/>
                        <a:t> </a:t>
                      </a:r>
                      <a:r>
                        <a:rPr lang="fi-FI" err="1"/>
                        <a:t>barriers</a:t>
                      </a:r>
                      <a:r>
                        <a:rPr lang="fi-FI"/>
                        <a:t>)</a:t>
                      </a:r>
                    </a:p>
                    <a:p>
                      <a:pPr marL="285750" indent="-285750">
                        <a:buFont typeface="Arial" panose="020B0604020202020204" pitchFamily="34" charset="0"/>
                        <a:buChar char="•"/>
                      </a:pPr>
                      <a:r>
                        <a:rPr lang="fi-FI" err="1"/>
                        <a:t>E.g</a:t>
                      </a:r>
                      <a:r>
                        <a:rPr lang="fi-FI"/>
                        <a:t>., </a:t>
                      </a:r>
                      <a:r>
                        <a:rPr lang="fi-FI" err="1"/>
                        <a:t>Finnish</a:t>
                      </a:r>
                      <a:r>
                        <a:rPr lang="fi-FI"/>
                        <a:t> Transport Service Act</a:t>
                      </a:r>
                    </a:p>
                  </a:txBody>
                  <a:tcPr/>
                </a:tc>
                <a:tc>
                  <a:txBody>
                    <a:bodyPr/>
                    <a:lstStyle/>
                    <a:p>
                      <a:r>
                        <a:rPr lang="en-US"/>
                        <a:t>Funding tied to ‘reforms’ similarly as in the RRF; set as enabling condition</a:t>
                      </a:r>
                      <a:endParaRPr lang="fi-FI"/>
                    </a:p>
                  </a:txBody>
                  <a:tcPr/>
                </a:tc>
                <a:extLst>
                  <a:ext uri="{0D108BD9-81ED-4DB2-BD59-A6C34878D82A}">
                    <a16:rowId xmlns:a16="http://schemas.microsoft.com/office/drawing/2014/main" val="424572222"/>
                  </a:ext>
                </a:extLst>
              </a:tr>
              <a:tr h="370840">
                <a:tc>
                  <a:txBody>
                    <a:bodyPr/>
                    <a:lstStyle/>
                    <a:p>
                      <a:r>
                        <a:rPr lang="fi-FI" b="1" err="1"/>
                        <a:t>Political</a:t>
                      </a:r>
                      <a:r>
                        <a:rPr lang="fi-FI" b="1"/>
                        <a:t> ambition and long-</a:t>
                      </a:r>
                      <a:r>
                        <a:rPr lang="fi-FI" b="1" err="1"/>
                        <a:t>term</a:t>
                      </a:r>
                      <a:r>
                        <a:rPr lang="fi-FI" b="1"/>
                        <a:t> </a:t>
                      </a:r>
                      <a:r>
                        <a:rPr lang="fi-FI" b="1" err="1"/>
                        <a:t>political</a:t>
                      </a:r>
                      <a:r>
                        <a:rPr lang="fi-FI" b="1"/>
                        <a:t> </a:t>
                      </a:r>
                      <a:r>
                        <a:rPr lang="fi-FI" b="1" err="1"/>
                        <a:t>commitment</a:t>
                      </a:r>
                      <a:r>
                        <a:rPr lang="fi-FI" b="1"/>
                        <a:t> </a:t>
                      </a:r>
                      <a:r>
                        <a:rPr lang="fi-FI"/>
                        <a:t>(</a:t>
                      </a:r>
                      <a:r>
                        <a:rPr lang="fi-FI" err="1"/>
                        <a:t>exceeding</a:t>
                      </a:r>
                      <a:r>
                        <a:rPr lang="fi-FI"/>
                        <a:t> </a:t>
                      </a:r>
                      <a:r>
                        <a:rPr lang="fi-FI" err="1"/>
                        <a:t>election</a:t>
                      </a:r>
                      <a:r>
                        <a:rPr lang="fi-FI"/>
                        <a:t> </a:t>
                      </a:r>
                      <a:r>
                        <a:rPr lang="fi-FI" err="1"/>
                        <a:t>cycles</a:t>
                      </a:r>
                      <a:r>
                        <a:rPr lang="fi-FI"/>
                        <a:t>)</a:t>
                      </a:r>
                    </a:p>
                    <a:p>
                      <a:pPr marL="285750" indent="-285750">
                        <a:buFont typeface="Arial" panose="020B0604020202020204" pitchFamily="34" charset="0"/>
                        <a:buChar char="•"/>
                      </a:pPr>
                      <a:r>
                        <a:rPr lang="fi-FI" err="1"/>
                        <a:t>E.g</a:t>
                      </a:r>
                      <a:r>
                        <a:rPr lang="fi-FI"/>
                        <a:t>. UK </a:t>
                      </a:r>
                      <a:r>
                        <a:rPr lang="fi-FI" err="1"/>
                        <a:t>carbon</a:t>
                      </a:r>
                      <a:r>
                        <a:rPr lang="fi-FI"/>
                        <a:t> </a:t>
                      </a:r>
                      <a:r>
                        <a:rPr lang="fi-FI" err="1"/>
                        <a:t>budgets</a:t>
                      </a:r>
                      <a:endParaRPr lang="fi-FI"/>
                    </a:p>
                  </a:txBody>
                  <a:tcPr/>
                </a:tc>
                <a:tc>
                  <a:txBody>
                    <a:bodyPr/>
                    <a:lstStyle/>
                    <a:p>
                      <a:r>
                        <a:rPr lang="fi-FI" err="1"/>
                        <a:t>Carbon</a:t>
                      </a:r>
                      <a:r>
                        <a:rPr lang="fi-FI"/>
                        <a:t> </a:t>
                      </a:r>
                      <a:r>
                        <a:rPr lang="fi-FI" err="1"/>
                        <a:t>neutrality</a:t>
                      </a:r>
                      <a:r>
                        <a:rPr lang="fi-FI"/>
                        <a:t> vision as an </a:t>
                      </a:r>
                      <a:r>
                        <a:rPr lang="fi-FI" err="1"/>
                        <a:t>enabling</a:t>
                      </a:r>
                      <a:r>
                        <a:rPr lang="fi-FI"/>
                        <a:t> </a:t>
                      </a:r>
                      <a:r>
                        <a:rPr lang="fi-FI" err="1"/>
                        <a:t>condition</a:t>
                      </a:r>
                      <a:r>
                        <a:rPr lang="fi-FI"/>
                        <a:t>?</a:t>
                      </a:r>
                    </a:p>
                  </a:txBody>
                  <a:tcPr/>
                </a:tc>
                <a:extLst>
                  <a:ext uri="{0D108BD9-81ED-4DB2-BD59-A6C34878D82A}">
                    <a16:rowId xmlns:a16="http://schemas.microsoft.com/office/drawing/2014/main" val="3194148475"/>
                  </a:ext>
                </a:extLst>
              </a:tr>
              <a:tr h="370840">
                <a:tc>
                  <a:txBody>
                    <a:bodyPr/>
                    <a:lstStyle/>
                    <a:p>
                      <a:pPr marL="0" indent="0">
                        <a:buFont typeface="Arial" panose="020B0604020202020204" pitchFamily="34" charset="0"/>
                        <a:buNone/>
                      </a:pPr>
                      <a:r>
                        <a:rPr lang="fi-FI" b="1" err="1"/>
                        <a:t>Matching</a:t>
                      </a:r>
                      <a:r>
                        <a:rPr lang="fi-FI" b="1"/>
                        <a:t> </a:t>
                      </a:r>
                      <a:r>
                        <a:rPr lang="fi-FI" b="1" err="1"/>
                        <a:t>public</a:t>
                      </a:r>
                      <a:r>
                        <a:rPr lang="fi-FI" b="1"/>
                        <a:t> &amp; </a:t>
                      </a:r>
                      <a:r>
                        <a:rPr lang="fi-FI" b="1" err="1"/>
                        <a:t>private</a:t>
                      </a:r>
                      <a:r>
                        <a:rPr lang="fi-FI" b="1"/>
                        <a:t> </a:t>
                      </a:r>
                      <a:r>
                        <a:rPr lang="fi-FI" b="1" err="1"/>
                        <a:t>sector</a:t>
                      </a:r>
                      <a:r>
                        <a:rPr lang="fi-FI" b="1"/>
                        <a:t> </a:t>
                      </a:r>
                      <a:r>
                        <a:rPr lang="fi-FI" b="1" err="1"/>
                        <a:t>resources</a:t>
                      </a:r>
                      <a:r>
                        <a:rPr lang="fi-FI" b="1"/>
                        <a:t> for </a:t>
                      </a:r>
                      <a:r>
                        <a:rPr lang="fi-FI" b="1" err="1"/>
                        <a:t>multiple</a:t>
                      </a:r>
                      <a:r>
                        <a:rPr lang="fi-FI" b="1"/>
                        <a:t> </a:t>
                      </a:r>
                      <a:r>
                        <a:rPr lang="fi-FI" b="1" err="1"/>
                        <a:t>socio-technical</a:t>
                      </a:r>
                      <a:r>
                        <a:rPr lang="fi-FI" b="1"/>
                        <a:t> </a:t>
                      </a:r>
                      <a:r>
                        <a:rPr lang="fi-FI" b="1" err="1"/>
                        <a:t>pathways</a:t>
                      </a:r>
                      <a:r>
                        <a:rPr lang="fi-FI" b="1"/>
                        <a:t> </a:t>
                      </a:r>
                      <a:r>
                        <a:rPr lang="fi-FI"/>
                        <a:t>(</a:t>
                      </a:r>
                      <a:r>
                        <a:rPr lang="fi-FI" err="1"/>
                        <a:t>drawing</a:t>
                      </a:r>
                      <a:r>
                        <a:rPr lang="fi-FI"/>
                        <a:t> on </a:t>
                      </a:r>
                      <a:r>
                        <a:rPr lang="fi-FI" err="1"/>
                        <a:t>regional</a:t>
                      </a:r>
                      <a:r>
                        <a:rPr lang="fi-FI"/>
                        <a:t> </a:t>
                      </a:r>
                      <a:r>
                        <a:rPr lang="fi-FI" err="1"/>
                        <a:t>opportunities</a:t>
                      </a:r>
                      <a:r>
                        <a:rPr lang="fi-FI"/>
                        <a:t> &amp; </a:t>
                      </a:r>
                      <a:r>
                        <a:rPr lang="fi-FI" err="1"/>
                        <a:t>capabilities</a:t>
                      </a:r>
                      <a:r>
                        <a:rPr lang="fi-FI"/>
                        <a:t>)</a:t>
                      </a:r>
                    </a:p>
                  </a:txBody>
                  <a:tcPr/>
                </a:tc>
                <a:tc>
                  <a:txBody>
                    <a:bodyPr/>
                    <a:lstStyle/>
                    <a:p>
                      <a:r>
                        <a:rPr lang="fi-FI" err="1"/>
                        <a:t>Link</a:t>
                      </a:r>
                      <a:r>
                        <a:rPr lang="fi-FI"/>
                        <a:t> to </a:t>
                      </a:r>
                      <a:r>
                        <a:rPr lang="fi-FI" err="1"/>
                        <a:t>required</a:t>
                      </a:r>
                      <a:r>
                        <a:rPr lang="fi-FI"/>
                        <a:t> </a:t>
                      </a:r>
                      <a:r>
                        <a:rPr lang="fi-FI" err="1"/>
                        <a:t>co-financing</a:t>
                      </a:r>
                      <a:r>
                        <a:rPr lang="fi-FI"/>
                        <a:t> </a:t>
                      </a:r>
                      <a:r>
                        <a:rPr lang="fi-FI" err="1"/>
                        <a:t>rate</a:t>
                      </a:r>
                      <a:r>
                        <a:rPr lang="fi-FI"/>
                        <a:t>?</a:t>
                      </a:r>
                    </a:p>
                    <a:p>
                      <a:r>
                        <a:rPr lang="fi-FI" err="1"/>
                        <a:t>Regular</a:t>
                      </a:r>
                      <a:r>
                        <a:rPr lang="fi-FI"/>
                        <a:t> </a:t>
                      </a:r>
                      <a:r>
                        <a:rPr lang="fi-FI" err="1"/>
                        <a:t>progress</a:t>
                      </a:r>
                      <a:r>
                        <a:rPr lang="fi-FI"/>
                        <a:t> </a:t>
                      </a:r>
                      <a:r>
                        <a:rPr lang="fi-FI" err="1"/>
                        <a:t>reviews</a:t>
                      </a:r>
                      <a:endParaRPr lang="fi-FI"/>
                    </a:p>
                  </a:txBody>
                  <a:tcPr/>
                </a:tc>
                <a:extLst>
                  <a:ext uri="{0D108BD9-81ED-4DB2-BD59-A6C34878D82A}">
                    <a16:rowId xmlns:a16="http://schemas.microsoft.com/office/drawing/2014/main" val="1562620897"/>
                  </a:ext>
                </a:extLst>
              </a:tr>
            </a:tbl>
          </a:graphicData>
        </a:graphic>
      </p:graphicFrame>
    </p:spTree>
    <p:extLst>
      <p:ext uri="{BB962C8B-B14F-4D97-AF65-F5344CB8AC3E}">
        <p14:creationId xmlns:p14="http://schemas.microsoft.com/office/powerpoint/2010/main" val="40462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6F61-62BA-7753-55D6-476E82600134}"/>
              </a:ext>
            </a:extLst>
          </p:cNvPr>
          <p:cNvSpPr>
            <a:spLocks noGrp="1"/>
          </p:cNvSpPr>
          <p:nvPr>
            <p:ph type="title"/>
          </p:nvPr>
        </p:nvSpPr>
        <p:spPr/>
        <p:txBody>
          <a:bodyPr/>
          <a:lstStyle/>
          <a:p>
            <a:r>
              <a:rPr lang="en-GB"/>
              <a:t>Capability 2: Intermediating and orchestrating</a:t>
            </a:r>
            <a:endParaRPr lang="en-LU"/>
          </a:p>
        </p:txBody>
      </p:sp>
      <p:sp>
        <p:nvSpPr>
          <p:cNvPr id="5" name="Content Placeholder 4">
            <a:extLst>
              <a:ext uri="{FF2B5EF4-FFF2-40B4-BE49-F238E27FC236}">
                <a16:creationId xmlns:a16="http://schemas.microsoft.com/office/drawing/2014/main" id="{1CB085F7-9E57-2ECD-F4B3-D83F9F03105A}"/>
              </a:ext>
            </a:extLst>
          </p:cNvPr>
          <p:cNvSpPr>
            <a:spLocks noGrp="1"/>
          </p:cNvSpPr>
          <p:nvPr>
            <p:ph idx="1"/>
          </p:nvPr>
        </p:nvSpPr>
        <p:spPr/>
        <p:txBody>
          <a:bodyPr/>
          <a:lstStyle/>
          <a:p>
            <a:endParaRPr lang="en-LU"/>
          </a:p>
        </p:txBody>
      </p:sp>
      <p:graphicFrame>
        <p:nvGraphicFramePr>
          <p:cNvPr id="6" name="Taulukko 7">
            <a:extLst>
              <a:ext uri="{FF2B5EF4-FFF2-40B4-BE49-F238E27FC236}">
                <a16:creationId xmlns:a16="http://schemas.microsoft.com/office/drawing/2014/main" id="{FCCF9601-3DF7-F252-E423-E07693ABA6C6}"/>
              </a:ext>
            </a:extLst>
          </p:cNvPr>
          <p:cNvGraphicFramePr>
            <a:graphicFrameLocks/>
          </p:cNvGraphicFramePr>
          <p:nvPr>
            <p:extLst>
              <p:ext uri="{D42A27DB-BD31-4B8C-83A1-F6EECF244321}">
                <p14:modId xmlns:p14="http://schemas.microsoft.com/office/powerpoint/2010/main" val="1985205001"/>
              </p:ext>
            </p:extLst>
          </p:nvPr>
        </p:nvGraphicFramePr>
        <p:xfrm>
          <a:off x="682625" y="1361440"/>
          <a:ext cx="10826750" cy="4485640"/>
        </p:xfrm>
        <a:graphic>
          <a:graphicData uri="http://schemas.openxmlformats.org/drawingml/2006/table">
            <a:tbl>
              <a:tblPr firstRow="1" bandRow="1">
                <a:tableStyleId>{F5AB1C69-6EDB-4FF4-983F-18BD219EF322}</a:tableStyleId>
              </a:tblPr>
              <a:tblGrid>
                <a:gridCol w="5413375">
                  <a:extLst>
                    <a:ext uri="{9D8B030D-6E8A-4147-A177-3AD203B41FA5}">
                      <a16:colId xmlns:a16="http://schemas.microsoft.com/office/drawing/2014/main" val="1406443255"/>
                    </a:ext>
                  </a:extLst>
                </a:gridCol>
                <a:gridCol w="5413375">
                  <a:extLst>
                    <a:ext uri="{9D8B030D-6E8A-4147-A177-3AD203B41FA5}">
                      <a16:colId xmlns:a16="http://schemas.microsoft.com/office/drawing/2014/main" val="2135673374"/>
                    </a:ext>
                  </a:extLst>
                </a:gridCol>
              </a:tblGrid>
              <a:tr h="370840">
                <a:tc>
                  <a:txBody>
                    <a:bodyPr/>
                    <a:lstStyle/>
                    <a:p>
                      <a:r>
                        <a:rPr lang="fi-FI" err="1"/>
                        <a:t>Actions</a:t>
                      </a:r>
                      <a:endParaRPr lang="fi-FI"/>
                    </a:p>
                  </a:txBody>
                  <a:tcPr/>
                </a:tc>
                <a:tc>
                  <a:txBody>
                    <a:bodyPr/>
                    <a:lstStyle/>
                    <a:p>
                      <a:r>
                        <a:rPr lang="fi-FI" err="1"/>
                        <a:t>Implications</a:t>
                      </a:r>
                      <a:r>
                        <a:rPr lang="fi-FI"/>
                        <a:t> for </a:t>
                      </a:r>
                      <a:r>
                        <a:rPr lang="fi-FI" err="1"/>
                        <a:t>future</a:t>
                      </a:r>
                      <a:r>
                        <a:rPr lang="fi-FI"/>
                        <a:t> </a:t>
                      </a:r>
                      <a:r>
                        <a:rPr lang="fi-FI" err="1"/>
                        <a:t>cohesion</a:t>
                      </a:r>
                      <a:r>
                        <a:rPr lang="fi-FI"/>
                        <a:t> </a:t>
                      </a:r>
                      <a:r>
                        <a:rPr lang="fi-FI" err="1"/>
                        <a:t>policy</a:t>
                      </a:r>
                      <a:endParaRPr lang="fi-FI"/>
                    </a:p>
                  </a:txBody>
                  <a:tcPr/>
                </a:tc>
                <a:extLst>
                  <a:ext uri="{0D108BD9-81ED-4DB2-BD59-A6C34878D82A}">
                    <a16:rowId xmlns:a16="http://schemas.microsoft.com/office/drawing/2014/main" val="865896926"/>
                  </a:ext>
                </a:extLst>
              </a:tr>
              <a:tr h="370840">
                <a:tc>
                  <a:txBody>
                    <a:bodyPr/>
                    <a:lstStyle/>
                    <a:p>
                      <a:r>
                        <a:rPr lang="fi-FI" b="1" err="1"/>
                        <a:t>Assessing</a:t>
                      </a:r>
                      <a:r>
                        <a:rPr lang="fi-FI" b="1"/>
                        <a:t> </a:t>
                      </a:r>
                      <a:r>
                        <a:rPr lang="fi-FI" b="1" err="1"/>
                        <a:t>the</a:t>
                      </a:r>
                      <a:r>
                        <a:rPr lang="fi-FI" b="1"/>
                        <a:t> </a:t>
                      </a:r>
                      <a:r>
                        <a:rPr lang="fi-FI" b="1" err="1"/>
                        <a:t>level</a:t>
                      </a:r>
                      <a:r>
                        <a:rPr lang="fi-FI" b="1"/>
                        <a:t> of transition </a:t>
                      </a:r>
                      <a:r>
                        <a:rPr lang="fi-FI" b="1" err="1"/>
                        <a:t>intermediarion</a:t>
                      </a:r>
                      <a:r>
                        <a:rPr lang="fi-FI" b="1"/>
                        <a:t> </a:t>
                      </a:r>
                      <a:r>
                        <a:rPr lang="fi-FI"/>
                        <a:t>(</a:t>
                      </a:r>
                      <a:r>
                        <a:rPr lang="fi-FI" err="1"/>
                        <a:t>what</a:t>
                      </a:r>
                      <a:r>
                        <a:rPr lang="fi-FI"/>
                        <a:t> </a:t>
                      </a:r>
                      <a:r>
                        <a:rPr lang="fi-FI" err="1"/>
                        <a:t>actors</a:t>
                      </a:r>
                      <a:r>
                        <a:rPr lang="fi-FI"/>
                        <a:t> and </a:t>
                      </a:r>
                      <a:r>
                        <a:rPr lang="fi-FI" err="1"/>
                        <a:t>processes</a:t>
                      </a:r>
                      <a:r>
                        <a:rPr lang="fi-FI"/>
                        <a:t> </a:t>
                      </a:r>
                      <a:r>
                        <a:rPr lang="fi-FI" err="1"/>
                        <a:t>exist</a:t>
                      </a:r>
                      <a:r>
                        <a:rPr lang="fi-FI"/>
                        <a:t>, </a:t>
                      </a:r>
                      <a:r>
                        <a:rPr lang="fi-FI" err="1"/>
                        <a:t>what</a:t>
                      </a:r>
                      <a:r>
                        <a:rPr lang="fi-FI"/>
                        <a:t> </a:t>
                      </a:r>
                      <a:r>
                        <a:rPr lang="fi-FI" err="1"/>
                        <a:t>kind</a:t>
                      </a:r>
                      <a:r>
                        <a:rPr lang="fi-FI"/>
                        <a:t> of </a:t>
                      </a:r>
                      <a:r>
                        <a:rPr lang="fi-FI" err="1"/>
                        <a:t>gaps</a:t>
                      </a:r>
                      <a:r>
                        <a:rPr lang="fi-FI"/>
                        <a:t> </a:t>
                      </a:r>
                      <a:r>
                        <a:rPr lang="fi-FI" err="1"/>
                        <a:t>are</a:t>
                      </a:r>
                      <a:r>
                        <a:rPr lang="fi-FI"/>
                        <a:t> </a:t>
                      </a:r>
                      <a:r>
                        <a:rPr lang="fi-FI" err="1"/>
                        <a:t>found</a:t>
                      </a:r>
                      <a:r>
                        <a:rPr lang="fi-FI"/>
                        <a:t> </a:t>
                      </a:r>
                      <a:r>
                        <a:rPr lang="fi-FI" err="1"/>
                        <a:t>that</a:t>
                      </a:r>
                      <a:r>
                        <a:rPr lang="fi-FI"/>
                        <a:t> </a:t>
                      </a:r>
                      <a:r>
                        <a:rPr lang="fi-FI" err="1"/>
                        <a:t>need</a:t>
                      </a:r>
                      <a:r>
                        <a:rPr lang="fi-FI"/>
                        <a:t> </a:t>
                      </a:r>
                      <a:r>
                        <a:rPr lang="fi-FI" err="1"/>
                        <a:t>intermediation</a:t>
                      </a:r>
                      <a:r>
                        <a:rPr lang="fi-FI"/>
                        <a:t> and </a:t>
                      </a:r>
                      <a:r>
                        <a:rPr lang="fi-FI" err="1"/>
                        <a:t>orchestration</a:t>
                      </a:r>
                      <a:r>
                        <a:rPr lang="fi-FI"/>
                        <a:t>?)</a:t>
                      </a:r>
                    </a:p>
                  </a:txBody>
                  <a:tcPr/>
                </a:tc>
                <a:tc>
                  <a:txBody>
                    <a:bodyPr/>
                    <a:lstStyle/>
                    <a:p>
                      <a:r>
                        <a:rPr lang="en-US"/>
                        <a:t>Conducting cross-region assessments about transition intermediation in regions and delivering best practices</a:t>
                      </a:r>
                    </a:p>
                    <a:p>
                      <a:endParaRPr lang="en-US"/>
                    </a:p>
                    <a:p>
                      <a:endParaRPr lang="fi-FI"/>
                    </a:p>
                  </a:txBody>
                  <a:tcPr/>
                </a:tc>
                <a:extLst>
                  <a:ext uri="{0D108BD9-81ED-4DB2-BD59-A6C34878D82A}">
                    <a16:rowId xmlns:a16="http://schemas.microsoft.com/office/drawing/2014/main" val="4010139780"/>
                  </a:ext>
                </a:extLst>
              </a:tr>
              <a:tr h="370840">
                <a:tc>
                  <a:txBody>
                    <a:bodyPr/>
                    <a:lstStyle/>
                    <a:p>
                      <a:r>
                        <a:rPr lang="fi-FI" b="1" err="1"/>
                        <a:t>Estabilising</a:t>
                      </a:r>
                      <a:r>
                        <a:rPr lang="fi-FI" b="1"/>
                        <a:t> </a:t>
                      </a:r>
                      <a:r>
                        <a:rPr lang="fi-FI" b="1" err="1"/>
                        <a:t>new</a:t>
                      </a:r>
                      <a:r>
                        <a:rPr lang="fi-FI" b="1"/>
                        <a:t> </a:t>
                      </a:r>
                      <a:r>
                        <a:rPr lang="fi-FI" b="1" err="1"/>
                        <a:t>intermediaries</a:t>
                      </a:r>
                      <a:r>
                        <a:rPr lang="fi-FI" b="1"/>
                        <a:t> </a:t>
                      </a:r>
                      <a:r>
                        <a:rPr lang="fi-FI"/>
                        <a:t>(</a:t>
                      </a:r>
                      <a:r>
                        <a:rPr lang="fi-FI" err="1"/>
                        <a:t>organisations</a:t>
                      </a:r>
                      <a:r>
                        <a:rPr lang="fi-FI"/>
                        <a:t>, </a:t>
                      </a:r>
                      <a:r>
                        <a:rPr lang="fi-FI" err="1"/>
                        <a:t>roles</a:t>
                      </a:r>
                      <a:r>
                        <a:rPr lang="fi-FI"/>
                        <a:t>, </a:t>
                      </a:r>
                      <a:r>
                        <a:rPr lang="fi-FI" err="1"/>
                        <a:t>platforms</a:t>
                      </a:r>
                      <a:r>
                        <a:rPr lang="fi-FI"/>
                        <a:t>)</a:t>
                      </a:r>
                    </a:p>
                    <a:p>
                      <a:pPr marL="285750" indent="-285750">
                        <a:buFont typeface="Arial" panose="020B0604020202020204" pitchFamily="34" charset="0"/>
                        <a:buChar char="•"/>
                      </a:pPr>
                      <a:r>
                        <a:rPr lang="fi-FI" err="1"/>
                        <a:t>E.g</a:t>
                      </a:r>
                      <a:r>
                        <a:rPr lang="fi-FI"/>
                        <a:t>. </a:t>
                      </a:r>
                      <a:r>
                        <a:rPr lang="fi-FI" err="1"/>
                        <a:t>Carbon</a:t>
                      </a:r>
                      <a:r>
                        <a:rPr lang="fi-FI"/>
                        <a:t> </a:t>
                      </a:r>
                      <a:r>
                        <a:rPr lang="fi-FI" err="1"/>
                        <a:t>Neutral</a:t>
                      </a:r>
                      <a:r>
                        <a:rPr lang="fi-FI"/>
                        <a:t> </a:t>
                      </a:r>
                      <a:r>
                        <a:rPr lang="fi-FI" err="1"/>
                        <a:t>Municipalities</a:t>
                      </a:r>
                      <a:r>
                        <a:rPr lang="fi-FI"/>
                        <a:t> Network</a:t>
                      </a:r>
                    </a:p>
                  </a:txBody>
                  <a:tcPr/>
                </a:tc>
                <a:tc>
                  <a:txBody>
                    <a:bodyPr/>
                    <a:lstStyle/>
                    <a:p>
                      <a:r>
                        <a:rPr lang="en-US"/>
                        <a:t>Setting up an intermediary body / function to give support across regions. This may need to be tied with, e.g., EU RTD policy or Interreg, if possible, or creating enabling conditions for member states to set up cross-region climate neutrality intermediaries</a:t>
                      </a:r>
                    </a:p>
                    <a:p>
                      <a:endParaRPr lang="fi-FI"/>
                    </a:p>
                  </a:txBody>
                  <a:tcPr/>
                </a:tc>
                <a:extLst>
                  <a:ext uri="{0D108BD9-81ED-4DB2-BD59-A6C34878D82A}">
                    <a16:rowId xmlns:a16="http://schemas.microsoft.com/office/drawing/2014/main" val="424572222"/>
                  </a:ext>
                </a:extLst>
              </a:tr>
              <a:tr h="370840">
                <a:tc>
                  <a:txBody>
                    <a:bodyPr/>
                    <a:lstStyle/>
                    <a:p>
                      <a:r>
                        <a:rPr lang="fi-FI" b="1" err="1"/>
                        <a:t>Create</a:t>
                      </a:r>
                      <a:r>
                        <a:rPr lang="fi-FI" b="1"/>
                        <a:t> </a:t>
                      </a:r>
                      <a:r>
                        <a:rPr lang="fi-FI" b="1" err="1"/>
                        <a:t>new</a:t>
                      </a:r>
                      <a:r>
                        <a:rPr lang="fi-FI" b="1"/>
                        <a:t> </a:t>
                      </a:r>
                      <a:r>
                        <a:rPr lang="fi-FI" b="1" err="1"/>
                        <a:t>intermediary</a:t>
                      </a:r>
                      <a:r>
                        <a:rPr lang="fi-FI" b="1"/>
                        <a:t> </a:t>
                      </a:r>
                      <a:r>
                        <a:rPr lang="fi-FI" b="1" err="1"/>
                        <a:t>functions</a:t>
                      </a:r>
                      <a:r>
                        <a:rPr lang="fi-FI" b="1"/>
                        <a:t> for </a:t>
                      </a:r>
                      <a:r>
                        <a:rPr lang="fi-FI" b="1" err="1"/>
                        <a:t>response</a:t>
                      </a:r>
                      <a:r>
                        <a:rPr lang="fi-FI" b="1"/>
                        <a:t> and </a:t>
                      </a:r>
                      <a:r>
                        <a:rPr lang="fi-FI" b="1" err="1"/>
                        <a:t>resilience</a:t>
                      </a:r>
                      <a:endParaRPr lang="fi-FI" b="1"/>
                    </a:p>
                    <a:p>
                      <a:pPr marL="285750" indent="-285750">
                        <a:buFont typeface="Arial" panose="020B0604020202020204" pitchFamily="34" charset="0"/>
                        <a:buChar char="•"/>
                      </a:pPr>
                      <a:r>
                        <a:rPr lang="fi-FI" err="1"/>
                        <a:t>E.g</a:t>
                      </a:r>
                      <a:r>
                        <a:rPr lang="fi-FI"/>
                        <a:t>. </a:t>
                      </a:r>
                      <a:r>
                        <a:rPr lang="fi-FI" err="1"/>
                        <a:t>collecting</a:t>
                      </a:r>
                      <a:r>
                        <a:rPr lang="fi-FI"/>
                        <a:t> &amp; </a:t>
                      </a:r>
                      <a:r>
                        <a:rPr lang="fi-FI" err="1"/>
                        <a:t>disseminating</a:t>
                      </a:r>
                      <a:r>
                        <a:rPr lang="fi-FI"/>
                        <a:t> </a:t>
                      </a:r>
                      <a:r>
                        <a:rPr lang="fi-FI" err="1"/>
                        <a:t>foresight</a:t>
                      </a:r>
                      <a:r>
                        <a:rPr lang="fi-FI"/>
                        <a:t>, </a:t>
                      </a:r>
                      <a:r>
                        <a:rPr lang="fi-FI" err="1"/>
                        <a:t>or</a:t>
                      </a:r>
                      <a:r>
                        <a:rPr lang="fi-FI"/>
                        <a:t> </a:t>
                      </a:r>
                      <a:r>
                        <a:rPr lang="fi-FI" err="1"/>
                        <a:t>coordinating</a:t>
                      </a:r>
                      <a:r>
                        <a:rPr lang="fi-FI"/>
                        <a:t> </a:t>
                      </a:r>
                      <a:r>
                        <a:rPr lang="fi-FI" err="1"/>
                        <a:t>body</a:t>
                      </a:r>
                      <a:r>
                        <a:rPr lang="fi-FI"/>
                        <a:t> for </a:t>
                      </a:r>
                      <a:r>
                        <a:rPr lang="fi-FI" err="1"/>
                        <a:t>emergy</a:t>
                      </a:r>
                      <a:r>
                        <a:rPr lang="fi-FI"/>
                        <a:t> </a:t>
                      </a:r>
                      <a:r>
                        <a:rPr lang="fi-FI" err="1"/>
                        <a:t>supplies</a:t>
                      </a:r>
                      <a:endParaRPr lang="fi-F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Guidelines for how to advance transition intermediation in a regional context</a:t>
                      </a:r>
                    </a:p>
                    <a:p>
                      <a:endParaRPr lang="fi-FI"/>
                    </a:p>
                  </a:txBody>
                  <a:tcPr/>
                </a:tc>
                <a:extLst>
                  <a:ext uri="{0D108BD9-81ED-4DB2-BD59-A6C34878D82A}">
                    <a16:rowId xmlns:a16="http://schemas.microsoft.com/office/drawing/2014/main" val="3194148475"/>
                  </a:ext>
                </a:extLst>
              </a:tr>
            </a:tbl>
          </a:graphicData>
        </a:graphic>
      </p:graphicFrame>
    </p:spTree>
    <p:extLst>
      <p:ext uri="{BB962C8B-B14F-4D97-AF65-F5344CB8AC3E}">
        <p14:creationId xmlns:p14="http://schemas.microsoft.com/office/powerpoint/2010/main" val="125323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94FB-28ED-0365-74E2-68A78F8DFA98}"/>
              </a:ext>
            </a:extLst>
          </p:cNvPr>
          <p:cNvSpPr>
            <a:spLocks noGrp="1"/>
          </p:cNvSpPr>
          <p:nvPr>
            <p:ph type="title"/>
          </p:nvPr>
        </p:nvSpPr>
        <p:spPr/>
        <p:txBody>
          <a:bodyPr/>
          <a:lstStyle/>
          <a:p>
            <a:r>
              <a:rPr lang="en-GB"/>
              <a:t>Capability 3: Unlocking high-carbon regimes</a:t>
            </a:r>
            <a:endParaRPr lang="en-LU"/>
          </a:p>
        </p:txBody>
      </p:sp>
      <p:graphicFrame>
        <p:nvGraphicFramePr>
          <p:cNvPr id="6" name="Taulukko 7">
            <a:extLst>
              <a:ext uri="{FF2B5EF4-FFF2-40B4-BE49-F238E27FC236}">
                <a16:creationId xmlns:a16="http://schemas.microsoft.com/office/drawing/2014/main" id="{E42382E6-9EDB-57E6-A58B-9CCB90600C6A}"/>
              </a:ext>
            </a:extLst>
          </p:cNvPr>
          <p:cNvGraphicFramePr>
            <a:graphicFrameLocks/>
          </p:cNvGraphicFramePr>
          <p:nvPr>
            <p:extLst>
              <p:ext uri="{D42A27DB-BD31-4B8C-83A1-F6EECF244321}">
                <p14:modId xmlns:p14="http://schemas.microsoft.com/office/powerpoint/2010/main" val="2911145548"/>
              </p:ext>
            </p:extLst>
          </p:nvPr>
        </p:nvGraphicFramePr>
        <p:xfrm>
          <a:off x="1355778" y="1148080"/>
          <a:ext cx="9998022" cy="4846320"/>
        </p:xfrm>
        <a:graphic>
          <a:graphicData uri="http://schemas.openxmlformats.org/drawingml/2006/table">
            <a:tbl>
              <a:tblPr firstRow="1" bandRow="1">
                <a:tableStyleId>{F5AB1C69-6EDB-4FF4-983F-18BD219EF322}</a:tableStyleId>
              </a:tblPr>
              <a:tblGrid>
                <a:gridCol w="4999011">
                  <a:extLst>
                    <a:ext uri="{9D8B030D-6E8A-4147-A177-3AD203B41FA5}">
                      <a16:colId xmlns:a16="http://schemas.microsoft.com/office/drawing/2014/main" val="1406443255"/>
                    </a:ext>
                  </a:extLst>
                </a:gridCol>
                <a:gridCol w="4999011">
                  <a:extLst>
                    <a:ext uri="{9D8B030D-6E8A-4147-A177-3AD203B41FA5}">
                      <a16:colId xmlns:a16="http://schemas.microsoft.com/office/drawing/2014/main" val="2135673374"/>
                    </a:ext>
                  </a:extLst>
                </a:gridCol>
              </a:tblGrid>
              <a:tr h="319081">
                <a:tc>
                  <a:txBody>
                    <a:bodyPr/>
                    <a:lstStyle/>
                    <a:p>
                      <a:r>
                        <a:rPr lang="fi-FI" sz="1600" err="1"/>
                        <a:t>Actions</a:t>
                      </a:r>
                      <a:endParaRPr lang="fi-FI" sz="1600"/>
                    </a:p>
                  </a:txBody>
                  <a:tcPr/>
                </a:tc>
                <a:tc>
                  <a:txBody>
                    <a:bodyPr/>
                    <a:lstStyle/>
                    <a:p>
                      <a:r>
                        <a:rPr lang="fi-FI" sz="1600" err="1"/>
                        <a:t>Implications</a:t>
                      </a:r>
                      <a:r>
                        <a:rPr lang="fi-FI" sz="1600"/>
                        <a:t> for </a:t>
                      </a:r>
                      <a:r>
                        <a:rPr lang="fi-FI" sz="1600" err="1"/>
                        <a:t>future</a:t>
                      </a:r>
                      <a:r>
                        <a:rPr lang="fi-FI" sz="1600"/>
                        <a:t> </a:t>
                      </a:r>
                      <a:r>
                        <a:rPr lang="fi-FI" sz="1600" err="1"/>
                        <a:t>cohesion</a:t>
                      </a:r>
                      <a:r>
                        <a:rPr lang="fi-FI" sz="1600"/>
                        <a:t> </a:t>
                      </a:r>
                      <a:r>
                        <a:rPr lang="fi-FI" sz="1600" err="1"/>
                        <a:t>policy</a:t>
                      </a:r>
                      <a:endParaRPr lang="fi-FI" sz="1600"/>
                    </a:p>
                  </a:txBody>
                  <a:tcPr/>
                </a:tc>
                <a:extLst>
                  <a:ext uri="{0D108BD9-81ED-4DB2-BD59-A6C34878D82A}">
                    <a16:rowId xmlns:a16="http://schemas.microsoft.com/office/drawing/2014/main" val="865896926"/>
                  </a:ext>
                </a:extLst>
              </a:tr>
              <a:tr h="1276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dk1"/>
                          </a:solidFill>
                          <a:effectLst/>
                        </a:rPr>
                        <a:t>Phase out and </a:t>
                      </a:r>
                      <a:r>
                        <a:rPr lang="en-GB" sz="1600" b="1" kern="1200" err="1">
                          <a:solidFill>
                            <a:schemeClr val="dk1"/>
                          </a:solidFill>
                          <a:effectLst/>
                        </a:rPr>
                        <a:t>exnovation</a:t>
                      </a:r>
                      <a:r>
                        <a:rPr lang="en-GB" sz="1600" kern="1200">
                          <a:solidFill>
                            <a:schemeClr val="dk1"/>
                          </a:solidFill>
                          <a:effectLst/>
                        </a:rPr>
                        <a:t>: Identification and phased out removal of structures that support high-carbon technologies and infrastructures</a:t>
                      </a:r>
                      <a:endParaRPr lang="fi-FI" sz="1600" kern="1200">
                        <a:solidFill>
                          <a:schemeClr val="dk1"/>
                        </a:solidFill>
                        <a:effectLst/>
                      </a:endParaRPr>
                    </a:p>
                    <a:p>
                      <a:pPr marL="285750" indent="-285750">
                        <a:buFont typeface="Arial" panose="020B0604020202020204" pitchFamily="34" charset="0"/>
                        <a:buChar char="•"/>
                      </a:pPr>
                      <a:r>
                        <a:rPr lang="fi-FI" sz="1600" err="1"/>
                        <a:t>E.g</a:t>
                      </a:r>
                      <a:r>
                        <a:rPr lang="fi-FI" sz="1600"/>
                        <a:t>. </a:t>
                      </a:r>
                      <a:r>
                        <a:rPr lang="fi-FI" sz="1600" err="1"/>
                        <a:t>removal</a:t>
                      </a:r>
                      <a:r>
                        <a:rPr lang="fi-FI" sz="1600"/>
                        <a:t> of </a:t>
                      </a:r>
                      <a:r>
                        <a:rPr lang="fi-FI" sz="1600" err="1"/>
                        <a:t>fossil</a:t>
                      </a:r>
                      <a:r>
                        <a:rPr lang="fi-FI" sz="1600"/>
                        <a:t> </a:t>
                      </a:r>
                      <a:r>
                        <a:rPr lang="fi-FI" sz="1600" err="1"/>
                        <a:t>fuel</a:t>
                      </a:r>
                      <a:r>
                        <a:rPr lang="fi-FI" sz="1600"/>
                        <a:t> </a:t>
                      </a:r>
                      <a:r>
                        <a:rPr lang="fi-FI" sz="1600" err="1"/>
                        <a:t>subsidies</a:t>
                      </a:r>
                      <a:r>
                        <a:rPr lang="fi-FI" sz="1600"/>
                        <a:t> for </a:t>
                      </a:r>
                      <a:r>
                        <a:rPr lang="fi-FI" sz="1600" err="1"/>
                        <a:t>the</a:t>
                      </a:r>
                      <a:r>
                        <a:rPr lang="fi-FI" sz="1600"/>
                        <a:t> </a:t>
                      </a:r>
                      <a:r>
                        <a:rPr lang="fi-FI" sz="1600" err="1"/>
                        <a:t>energy</a:t>
                      </a:r>
                      <a:r>
                        <a:rPr lang="fi-FI" sz="1600"/>
                        <a:t> </a:t>
                      </a:r>
                      <a:r>
                        <a:rPr lang="fi-FI" sz="1600" err="1"/>
                        <a:t>sector</a:t>
                      </a:r>
                      <a:r>
                        <a:rPr lang="fi-FI" sz="1600"/>
                        <a:t> and </a:t>
                      </a:r>
                      <a:r>
                        <a:rPr lang="fi-FI" sz="1600" err="1"/>
                        <a:t>agriculture</a:t>
                      </a:r>
                      <a:endParaRPr lang="fi-FI" sz="16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rPr>
                        <a:t>Increasing the climate targets of cohesion policy programmes from the present (ERDF (30%) and the Cohesion Fund (37%))</a:t>
                      </a:r>
                      <a:endParaRPr lang="fi-FI" sz="1600" kern="1200">
                        <a:solidFill>
                          <a:schemeClr val="dk1"/>
                        </a:solidFill>
                        <a:effectLst/>
                      </a:endParaRPr>
                    </a:p>
                    <a:p>
                      <a:endParaRPr lang="en-GB" sz="1600" kern="1200">
                        <a:solidFill>
                          <a:schemeClr val="dk1"/>
                        </a:solidFill>
                        <a:effectLst/>
                      </a:endParaRPr>
                    </a:p>
                    <a:p>
                      <a:r>
                        <a:rPr lang="en-GB" sz="1600" kern="1200">
                          <a:solidFill>
                            <a:schemeClr val="dk1"/>
                          </a:solidFill>
                          <a:effectLst/>
                        </a:rPr>
                        <a:t>Guidelines and enabling conditions on unlocking high-carbon structures</a:t>
                      </a:r>
                    </a:p>
                    <a:p>
                      <a:endParaRPr lang="fi-FI" sz="1600" kern="1200">
                        <a:solidFill>
                          <a:schemeClr val="dk1"/>
                        </a:solidFill>
                        <a:effectLst/>
                      </a:endParaRPr>
                    </a:p>
                    <a:p>
                      <a:r>
                        <a:rPr lang="en-GB" sz="1600" kern="1200">
                          <a:solidFill>
                            <a:schemeClr val="dk1"/>
                          </a:solidFill>
                          <a:effectLst/>
                        </a:rPr>
                        <a:t>Funding tied to ‘reforms’ similarly as in the RRF; se as enabling conditions</a:t>
                      </a:r>
                      <a:endParaRPr lang="fi-FI" sz="1600" kern="1200">
                        <a:solidFill>
                          <a:schemeClr val="dk1"/>
                        </a:solidFill>
                        <a:effectLst/>
                        <a:latin typeface="+mn-lt"/>
                        <a:ea typeface="+mn-ea"/>
                        <a:cs typeface="+mn-cs"/>
                      </a:endParaRPr>
                    </a:p>
                  </a:txBody>
                  <a:tcPr/>
                </a:tc>
                <a:extLst>
                  <a:ext uri="{0D108BD9-81ED-4DB2-BD59-A6C34878D82A}">
                    <a16:rowId xmlns:a16="http://schemas.microsoft.com/office/drawing/2014/main" val="4010139780"/>
                  </a:ext>
                </a:extLst>
              </a:tr>
              <a:tr h="1037015">
                <a:tc>
                  <a:txBody>
                    <a:bodyPr/>
                    <a:lstStyle/>
                    <a:p>
                      <a:pPr lvl="0"/>
                      <a:r>
                        <a:rPr lang="en-GB" sz="1600" b="1" kern="1200">
                          <a:solidFill>
                            <a:schemeClr val="dk1"/>
                          </a:solidFill>
                          <a:effectLst/>
                        </a:rPr>
                        <a:t>Changing governance culture towards deep learning and unlearning</a:t>
                      </a:r>
                      <a:endParaRPr lang="fi-FI" sz="1600" b="1" kern="1200">
                        <a:solidFill>
                          <a:schemeClr val="dk1"/>
                        </a:solidFill>
                        <a:effectLst/>
                      </a:endParaRPr>
                    </a:p>
                    <a:p>
                      <a:pPr marL="285750" indent="-285750">
                        <a:buFont typeface="Arial" panose="020B0604020202020204" pitchFamily="34" charset="0"/>
                        <a:buChar char="•"/>
                      </a:pPr>
                      <a:r>
                        <a:rPr lang="en-GB" sz="1600" kern="1200">
                          <a:solidFill>
                            <a:schemeClr val="dk1"/>
                          </a:solidFill>
                          <a:effectLst/>
                        </a:rPr>
                        <a:t> E.g. allowing experimentation and ‘failure’ for civil servants</a:t>
                      </a:r>
                      <a:endParaRPr lang="fi-FI" sz="1600" kern="1200">
                        <a:solidFill>
                          <a:schemeClr val="dk1"/>
                        </a:solidFill>
                        <a:effectLst/>
                        <a:latin typeface="+mn-lt"/>
                        <a:ea typeface="+mn-ea"/>
                        <a:cs typeface="+mn-cs"/>
                      </a:endParaRPr>
                    </a:p>
                  </a:txBody>
                  <a:tcPr/>
                </a:tc>
                <a:tc vMerge="1">
                  <a:txBody>
                    <a:bodyPr/>
                    <a:lstStyle/>
                    <a:p>
                      <a:r>
                        <a:rPr lang="en-GB" sz="1800" kern="1200">
                          <a:solidFill>
                            <a:schemeClr val="dk1"/>
                          </a:solidFill>
                          <a:effectLst/>
                          <a:latin typeface="+mn-lt"/>
                          <a:ea typeface="+mn-ea"/>
                          <a:cs typeface="+mn-cs"/>
                        </a:rPr>
                        <a:t>Increasing the climate targets of cohesion policy programmes from the present (ERDF (30%) and the Cohesion Fund (37%))</a:t>
                      </a:r>
                      <a:endParaRPr lang="fi-FI" sz="18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 </a:t>
                      </a:r>
                      <a:endParaRPr lang="fi-FI" sz="18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Funding tied to ‘reforms’ similarly as in the RRF; se as enabling conditions</a:t>
                      </a:r>
                      <a:endParaRPr lang="fi-FI" sz="18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 </a:t>
                      </a:r>
                      <a:endParaRPr lang="fi-FI" sz="1800" kern="1200">
                        <a:solidFill>
                          <a:schemeClr val="dk1"/>
                        </a:solidFill>
                        <a:effectLst/>
                        <a:latin typeface="+mn-lt"/>
                        <a:ea typeface="+mn-ea"/>
                        <a:cs typeface="+mn-cs"/>
                      </a:endParaRPr>
                    </a:p>
                    <a:p>
                      <a:r>
                        <a:rPr lang="en-GB" sz="1800" kern="1200">
                          <a:solidFill>
                            <a:schemeClr val="dk1"/>
                          </a:solidFill>
                          <a:effectLst/>
                          <a:latin typeface="+mn-lt"/>
                          <a:ea typeface="+mn-ea"/>
                          <a:cs typeface="+mn-cs"/>
                        </a:rPr>
                        <a:t> </a:t>
                      </a:r>
                      <a:endParaRPr lang="fi-FI" sz="1800" kern="1200">
                        <a:solidFill>
                          <a:schemeClr val="dk1"/>
                        </a:solidFill>
                        <a:effectLst/>
                        <a:latin typeface="+mn-lt"/>
                        <a:ea typeface="+mn-ea"/>
                        <a:cs typeface="+mn-cs"/>
                      </a:endParaRPr>
                    </a:p>
                    <a:p>
                      <a:endParaRPr lang="fi-FI"/>
                    </a:p>
                  </a:txBody>
                  <a:tcPr/>
                </a:tc>
                <a:extLst>
                  <a:ext uri="{0D108BD9-81ED-4DB2-BD59-A6C34878D82A}">
                    <a16:rowId xmlns:a16="http://schemas.microsoft.com/office/drawing/2014/main" val="424572222"/>
                  </a:ext>
                </a:extLst>
              </a:tr>
              <a:tr h="1037015">
                <a:tc>
                  <a:txBody>
                    <a:bodyPr/>
                    <a:lstStyle/>
                    <a:p>
                      <a:pPr lvl="0"/>
                      <a:r>
                        <a:rPr lang="en-GB" sz="1600" b="1" kern="1200">
                          <a:solidFill>
                            <a:schemeClr val="dk1"/>
                          </a:solidFill>
                          <a:effectLst/>
                        </a:rPr>
                        <a:t>New regional industrial and innovation policies</a:t>
                      </a:r>
                      <a:r>
                        <a:rPr lang="en-GB" sz="1600" kern="1200">
                          <a:solidFill>
                            <a:schemeClr val="dk1"/>
                          </a:solidFill>
                          <a:effectLst/>
                        </a:rPr>
                        <a:t>, placing focus on the emergence of new socio-technical systems, providing new employment and opportunities</a:t>
                      </a:r>
                      <a:endParaRPr lang="fi-FI" sz="16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rPr>
                        <a:t>Linking regional industrial and innovations development to the EU Green Deal and the Partnership for Regional Innovation (PRI)</a:t>
                      </a:r>
                      <a:endParaRPr lang="fi-FI" sz="1600" kern="1200">
                        <a:solidFill>
                          <a:schemeClr val="dk1"/>
                        </a:solidFill>
                        <a:effectLst/>
                      </a:endParaRPr>
                    </a:p>
                    <a:p>
                      <a:endParaRPr lang="fi-FI" sz="1600"/>
                    </a:p>
                  </a:txBody>
                  <a:tcPr/>
                </a:tc>
                <a:extLst>
                  <a:ext uri="{0D108BD9-81ED-4DB2-BD59-A6C34878D82A}">
                    <a16:rowId xmlns:a16="http://schemas.microsoft.com/office/drawing/2014/main" val="3194148475"/>
                  </a:ext>
                </a:extLst>
              </a:tr>
              <a:tr h="10370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a:solidFill>
                            <a:schemeClr val="dk1"/>
                          </a:solidFill>
                          <a:effectLst/>
                        </a:rPr>
                        <a:t>Just transition mechanisms </a:t>
                      </a:r>
                      <a:r>
                        <a:rPr lang="en-GB" sz="1600" kern="1200">
                          <a:solidFill>
                            <a:schemeClr val="dk1"/>
                          </a:solidFill>
                          <a:effectLst/>
                        </a:rPr>
                        <a:t>that address intergenerational issues, justice from a global perspective, and provide compensation </a:t>
                      </a:r>
                      <a:endParaRPr lang="fi-FI" sz="1600" kern="1200">
                        <a:solidFill>
                          <a:schemeClr val="dk1"/>
                        </a:solidFill>
                        <a:effectLst/>
                      </a:endParaRPr>
                    </a:p>
                    <a:p>
                      <a:pPr marL="0" indent="0">
                        <a:buFont typeface="Arial" panose="020B0604020202020204" pitchFamily="34" charset="0"/>
                        <a:buNone/>
                      </a:pPr>
                      <a:endParaRPr lang="fi-FI" sz="1600"/>
                    </a:p>
                  </a:txBody>
                  <a:tcPr/>
                </a:tc>
                <a:tc>
                  <a:txBody>
                    <a:bodyPr/>
                    <a:lstStyle/>
                    <a:p>
                      <a:r>
                        <a:rPr lang="en-GB" sz="1600" kern="1200">
                          <a:solidFill>
                            <a:schemeClr val="dk1"/>
                          </a:solidFill>
                          <a:effectLst/>
                        </a:rPr>
                        <a:t>Further developing the EU Just Transitions Mechanism and ESF+</a:t>
                      </a:r>
                      <a:endParaRPr lang="fi-FI" sz="1600"/>
                    </a:p>
                  </a:txBody>
                  <a:tcPr/>
                </a:tc>
                <a:extLst>
                  <a:ext uri="{0D108BD9-81ED-4DB2-BD59-A6C34878D82A}">
                    <a16:rowId xmlns:a16="http://schemas.microsoft.com/office/drawing/2014/main" val="1562620897"/>
                  </a:ext>
                </a:extLst>
              </a:tr>
            </a:tbl>
          </a:graphicData>
        </a:graphic>
      </p:graphicFrame>
    </p:spTree>
    <p:extLst>
      <p:ext uri="{BB962C8B-B14F-4D97-AF65-F5344CB8AC3E}">
        <p14:creationId xmlns:p14="http://schemas.microsoft.com/office/powerpoint/2010/main" val="291834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C1C3-E98A-8786-4782-C6AE65A604BB}"/>
              </a:ext>
            </a:extLst>
          </p:cNvPr>
          <p:cNvSpPr>
            <a:spLocks noGrp="1"/>
          </p:cNvSpPr>
          <p:nvPr>
            <p:ph type="title"/>
          </p:nvPr>
        </p:nvSpPr>
        <p:spPr>
          <a:xfrm>
            <a:off x="1281112" y="179773"/>
            <a:ext cx="10515600" cy="782955"/>
          </a:xfrm>
        </p:spPr>
        <p:txBody>
          <a:bodyPr>
            <a:noAutofit/>
          </a:bodyPr>
          <a:lstStyle/>
          <a:p>
            <a:r>
              <a:rPr lang="en-GB"/>
              <a:t>Capability 4: Managing change and resilience to respond to disruptions</a:t>
            </a:r>
            <a:endParaRPr lang="en-LU"/>
          </a:p>
        </p:txBody>
      </p:sp>
      <p:sp>
        <p:nvSpPr>
          <p:cNvPr id="5" name="Content Placeholder 4">
            <a:extLst>
              <a:ext uri="{FF2B5EF4-FFF2-40B4-BE49-F238E27FC236}">
                <a16:creationId xmlns:a16="http://schemas.microsoft.com/office/drawing/2014/main" id="{0015E54D-9830-1BB8-54EA-202C36D776AF}"/>
              </a:ext>
            </a:extLst>
          </p:cNvPr>
          <p:cNvSpPr>
            <a:spLocks noGrp="1"/>
          </p:cNvSpPr>
          <p:nvPr>
            <p:ph idx="1"/>
          </p:nvPr>
        </p:nvSpPr>
        <p:spPr/>
        <p:txBody>
          <a:bodyPr/>
          <a:lstStyle/>
          <a:p>
            <a:endParaRPr lang="en-LU"/>
          </a:p>
        </p:txBody>
      </p:sp>
      <p:graphicFrame>
        <p:nvGraphicFramePr>
          <p:cNvPr id="6" name="Taulukko 7">
            <a:extLst>
              <a:ext uri="{FF2B5EF4-FFF2-40B4-BE49-F238E27FC236}">
                <a16:creationId xmlns:a16="http://schemas.microsoft.com/office/drawing/2014/main" id="{0E55987E-B031-F422-0546-446F911BF3AA}"/>
              </a:ext>
            </a:extLst>
          </p:cNvPr>
          <p:cNvGraphicFramePr>
            <a:graphicFrameLocks/>
          </p:cNvGraphicFramePr>
          <p:nvPr>
            <p:extLst>
              <p:ext uri="{D42A27DB-BD31-4B8C-83A1-F6EECF244321}">
                <p14:modId xmlns:p14="http://schemas.microsoft.com/office/powerpoint/2010/main" val="2366664286"/>
              </p:ext>
            </p:extLst>
          </p:nvPr>
        </p:nvGraphicFramePr>
        <p:xfrm>
          <a:off x="682625" y="1361440"/>
          <a:ext cx="10826750" cy="4759960"/>
        </p:xfrm>
        <a:graphic>
          <a:graphicData uri="http://schemas.openxmlformats.org/drawingml/2006/table">
            <a:tbl>
              <a:tblPr firstRow="1" bandRow="1">
                <a:tableStyleId>{F5AB1C69-6EDB-4FF4-983F-18BD219EF322}</a:tableStyleId>
              </a:tblPr>
              <a:tblGrid>
                <a:gridCol w="5413375">
                  <a:extLst>
                    <a:ext uri="{9D8B030D-6E8A-4147-A177-3AD203B41FA5}">
                      <a16:colId xmlns:a16="http://schemas.microsoft.com/office/drawing/2014/main" val="1406443255"/>
                    </a:ext>
                  </a:extLst>
                </a:gridCol>
                <a:gridCol w="5413375">
                  <a:extLst>
                    <a:ext uri="{9D8B030D-6E8A-4147-A177-3AD203B41FA5}">
                      <a16:colId xmlns:a16="http://schemas.microsoft.com/office/drawing/2014/main" val="2135673374"/>
                    </a:ext>
                  </a:extLst>
                </a:gridCol>
              </a:tblGrid>
              <a:tr h="370840">
                <a:tc>
                  <a:txBody>
                    <a:bodyPr/>
                    <a:lstStyle/>
                    <a:p>
                      <a:r>
                        <a:rPr lang="fi-FI" err="1"/>
                        <a:t>Actions</a:t>
                      </a:r>
                      <a:endParaRPr lang="fi-FI"/>
                    </a:p>
                  </a:txBody>
                  <a:tcPr/>
                </a:tc>
                <a:tc>
                  <a:txBody>
                    <a:bodyPr/>
                    <a:lstStyle/>
                    <a:p>
                      <a:r>
                        <a:rPr lang="fi-FI" err="1"/>
                        <a:t>Implications</a:t>
                      </a:r>
                      <a:r>
                        <a:rPr lang="fi-FI"/>
                        <a:t> for </a:t>
                      </a:r>
                      <a:r>
                        <a:rPr lang="fi-FI" err="1"/>
                        <a:t>future</a:t>
                      </a:r>
                      <a:r>
                        <a:rPr lang="fi-FI"/>
                        <a:t> </a:t>
                      </a:r>
                      <a:r>
                        <a:rPr lang="fi-FI" err="1"/>
                        <a:t>cohesion</a:t>
                      </a:r>
                      <a:r>
                        <a:rPr lang="fi-FI"/>
                        <a:t> </a:t>
                      </a:r>
                      <a:r>
                        <a:rPr lang="fi-FI" err="1"/>
                        <a:t>policy</a:t>
                      </a:r>
                      <a:endParaRPr lang="fi-FI"/>
                    </a:p>
                  </a:txBody>
                  <a:tcPr/>
                </a:tc>
                <a:extLst>
                  <a:ext uri="{0D108BD9-81ED-4DB2-BD59-A6C34878D82A}">
                    <a16:rowId xmlns:a16="http://schemas.microsoft.com/office/drawing/2014/main" val="865896926"/>
                  </a:ext>
                </a:extLst>
              </a:tr>
              <a:tr h="370840">
                <a:tc>
                  <a:txBody>
                    <a:bodyPr/>
                    <a:lstStyle/>
                    <a:p>
                      <a:r>
                        <a:rPr lang="en-GB" sz="1800" b="1" kern="1200">
                          <a:solidFill>
                            <a:schemeClr val="dk1"/>
                          </a:solidFill>
                          <a:effectLst/>
                        </a:rPr>
                        <a:t>Need for stewarding capacity</a:t>
                      </a:r>
                      <a:r>
                        <a:rPr lang="en-GB" sz="1800" kern="1200">
                          <a:solidFill>
                            <a:schemeClr val="dk1"/>
                          </a:solidFill>
                          <a:effectLst/>
                        </a:rPr>
                        <a:t> to respond to disturbances, knowledge about system dynamics, strengthening self-organisation, and monitoring and continuous learning</a:t>
                      </a:r>
                      <a:endParaRPr lang="fi-FI"/>
                    </a:p>
                  </a:txBody>
                  <a:tcPr/>
                </a:tc>
                <a:tc>
                  <a:txBody>
                    <a:bodyPr/>
                    <a:lstStyle/>
                    <a:p>
                      <a:r>
                        <a:rPr lang="en-US"/>
                        <a:t>Developing specific tools for regions to increase their stewarding capacity for future crises and disturbances.</a:t>
                      </a:r>
                    </a:p>
                    <a:p>
                      <a:pPr marL="285750" indent="-285750">
                        <a:buFont typeface="Arial" panose="020B0604020202020204" pitchFamily="34" charset="0"/>
                        <a:buChar char="•"/>
                      </a:pPr>
                      <a:r>
                        <a:rPr lang="en-US"/>
                        <a:t>PRI playbook may be useful</a:t>
                      </a:r>
                    </a:p>
                    <a:p>
                      <a:endParaRPr lang="en-US"/>
                    </a:p>
                    <a:p>
                      <a:endParaRPr lang="fi-FI"/>
                    </a:p>
                  </a:txBody>
                  <a:tcPr/>
                </a:tc>
                <a:extLst>
                  <a:ext uri="{0D108BD9-81ED-4DB2-BD59-A6C34878D82A}">
                    <a16:rowId xmlns:a16="http://schemas.microsoft.com/office/drawing/2014/main" val="4010139780"/>
                  </a:ext>
                </a:extLst>
              </a:tr>
              <a:tr h="370840">
                <a:tc>
                  <a:txBody>
                    <a:bodyPr/>
                    <a:lstStyle/>
                    <a:p>
                      <a:r>
                        <a:rPr lang="en-GB" sz="1800" b="1" kern="1200">
                          <a:solidFill>
                            <a:schemeClr val="dk1"/>
                          </a:solidFill>
                          <a:effectLst/>
                        </a:rPr>
                        <a:t>Need for anticipatory capacity</a:t>
                      </a:r>
                      <a:r>
                        <a:rPr lang="en-GB" sz="1800" kern="1200">
                          <a:solidFill>
                            <a:schemeClr val="dk1"/>
                          </a:solidFill>
                          <a:effectLst/>
                        </a:rPr>
                        <a:t> by creating foresight about potential future developments and risks, and response plans</a:t>
                      </a:r>
                      <a:endParaRPr lang="fi-FI"/>
                    </a:p>
                  </a:txBody>
                  <a:tcPr/>
                </a:tc>
                <a:tc>
                  <a:txBody>
                    <a:bodyPr/>
                    <a:lstStyle/>
                    <a:p>
                      <a:r>
                        <a:rPr lang="en-GB" sz="1800" kern="1200">
                          <a:solidFill>
                            <a:schemeClr val="dk1"/>
                          </a:solidFill>
                          <a:effectLst/>
                        </a:rPr>
                        <a:t>European-wide information sources and platforms to provide up-to-date knowledge</a:t>
                      </a:r>
                    </a:p>
                    <a:p>
                      <a:pPr marL="285750" indent="-285750">
                        <a:buFont typeface="Arial" panose="020B0604020202020204" pitchFamily="34" charset="0"/>
                        <a:buChar char="•"/>
                      </a:pPr>
                      <a:r>
                        <a:rPr lang="en-GB" sz="1800" kern="1200">
                          <a:solidFill>
                            <a:schemeClr val="dk1"/>
                          </a:solidFill>
                          <a:effectLst/>
                        </a:rPr>
                        <a:t>E.g. Good examples are the EU assessment on critical materials resilience (European Commission, 2020) and the State of the Environment Report (European Environment Agency, 2020). </a:t>
                      </a:r>
                      <a:endParaRPr lang="fi-FI"/>
                    </a:p>
                  </a:txBody>
                  <a:tcPr/>
                </a:tc>
                <a:extLst>
                  <a:ext uri="{0D108BD9-81ED-4DB2-BD59-A6C34878D82A}">
                    <a16:rowId xmlns:a16="http://schemas.microsoft.com/office/drawing/2014/main" val="424572222"/>
                  </a:ext>
                </a:extLst>
              </a:tr>
              <a:tr h="370840">
                <a:tc>
                  <a:txBody>
                    <a:bodyPr/>
                    <a:lstStyle/>
                    <a:p>
                      <a:r>
                        <a:rPr lang="en-GB" sz="1800" b="1" kern="1200">
                          <a:solidFill>
                            <a:schemeClr val="dk1"/>
                          </a:solidFill>
                          <a:effectLst/>
                        </a:rPr>
                        <a:t>Empowerment for regional resilience building:</a:t>
                      </a:r>
                      <a:r>
                        <a:rPr lang="en-GB" sz="1800" kern="1200">
                          <a:solidFill>
                            <a:schemeClr val="dk1"/>
                          </a:solidFill>
                          <a:effectLst/>
                        </a:rPr>
                        <a:t> Connecting regional opportunities with global developments, and empowering citizens and communities </a:t>
                      </a:r>
                      <a:endParaRPr lang="fi-F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Guidelines for how to empower citizens and communities.</a:t>
                      </a:r>
                    </a:p>
                    <a:p>
                      <a:endParaRPr lang="fi-FI"/>
                    </a:p>
                  </a:txBody>
                  <a:tcPr/>
                </a:tc>
                <a:extLst>
                  <a:ext uri="{0D108BD9-81ED-4DB2-BD59-A6C34878D82A}">
                    <a16:rowId xmlns:a16="http://schemas.microsoft.com/office/drawing/2014/main" val="3194148475"/>
                  </a:ext>
                </a:extLst>
              </a:tr>
            </a:tbl>
          </a:graphicData>
        </a:graphic>
      </p:graphicFrame>
    </p:spTree>
    <p:extLst>
      <p:ext uri="{BB962C8B-B14F-4D97-AF65-F5344CB8AC3E}">
        <p14:creationId xmlns:p14="http://schemas.microsoft.com/office/powerpoint/2010/main" val="73678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47F3-442B-3239-5442-7A2F631B906B}"/>
              </a:ext>
            </a:extLst>
          </p:cNvPr>
          <p:cNvSpPr>
            <a:spLocks noGrp="1"/>
          </p:cNvSpPr>
          <p:nvPr>
            <p:ph type="title"/>
          </p:nvPr>
        </p:nvSpPr>
        <p:spPr/>
        <p:txBody>
          <a:bodyPr/>
          <a:lstStyle/>
          <a:p>
            <a:r>
              <a:rPr lang="fi-FI" err="1"/>
              <a:t>Capability</a:t>
            </a:r>
            <a:r>
              <a:rPr lang="fi-FI"/>
              <a:t> 5: </a:t>
            </a:r>
            <a:r>
              <a:rPr lang="fi-FI" err="1"/>
              <a:t>Transformative</a:t>
            </a:r>
            <a:r>
              <a:rPr lang="fi-FI"/>
              <a:t> </a:t>
            </a:r>
            <a:r>
              <a:rPr lang="fi-FI" err="1"/>
              <a:t>innovation</a:t>
            </a:r>
            <a:r>
              <a:rPr lang="fi-FI"/>
              <a:t> </a:t>
            </a:r>
            <a:r>
              <a:rPr lang="fi-FI" err="1"/>
              <a:t>policy</a:t>
            </a:r>
            <a:endParaRPr lang="en-LU"/>
          </a:p>
        </p:txBody>
      </p:sp>
      <p:pic>
        <p:nvPicPr>
          <p:cNvPr id="6" name="Kuva 4">
            <a:extLst>
              <a:ext uri="{FF2B5EF4-FFF2-40B4-BE49-F238E27FC236}">
                <a16:creationId xmlns:a16="http://schemas.microsoft.com/office/drawing/2014/main" id="{BCFF0055-E02A-0A85-0658-DA12915BDAF5}"/>
              </a:ext>
            </a:extLst>
          </p:cNvPr>
          <p:cNvPicPr>
            <a:picLocks noChangeAspect="1"/>
          </p:cNvPicPr>
          <p:nvPr/>
        </p:nvPicPr>
        <p:blipFill rotWithShape="1">
          <a:blip r:embed="rId3"/>
          <a:srcRect l="28716" t="16963" r="31376" b="20571"/>
          <a:stretch/>
        </p:blipFill>
        <p:spPr>
          <a:xfrm>
            <a:off x="8055906" y="1148080"/>
            <a:ext cx="2610406" cy="2298358"/>
          </a:xfrm>
          <a:prstGeom prst="rect">
            <a:avLst/>
          </a:prstGeom>
        </p:spPr>
      </p:pic>
      <p:pic>
        <p:nvPicPr>
          <p:cNvPr id="7" name="Picture 6" descr="http://archiveglobal.org/wp-content/uploads/2015/10/SDGs-GlobalGoalsForSustainableDevelopment-05-small-1184x948.jpg">
            <a:extLst>
              <a:ext uri="{FF2B5EF4-FFF2-40B4-BE49-F238E27FC236}">
                <a16:creationId xmlns:a16="http://schemas.microsoft.com/office/drawing/2014/main" id="{D0BAC9A1-0C4A-A1C2-2587-32D599099C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5906" y="3871883"/>
            <a:ext cx="2610406" cy="209026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5">
            <a:extLst>
              <a:ext uri="{FF2B5EF4-FFF2-40B4-BE49-F238E27FC236}">
                <a16:creationId xmlns:a16="http://schemas.microsoft.com/office/drawing/2014/main" id="{ABFF0A11-E752-816B-0AC6-7E25D71FFF9E}"/>
              </a:ext>
            </a:extLst>
          </p:cNvPr>
          <p:cNvSpPr txBox="1"/>
          <p:nvPr/>
        </p:nvSpPr>
        <p:spPr>
          <a:xfrm>
            <a:off x="8055906" y="3520661"/>
            <a:ext cx="2427035" cy="276999"/>
          </a:xfrm>
          <a:prstGeom prst="rect">
            <a:avLst/>
          </a:prstGeom>
          <a:noFill/>
        </p:spPr>
        <p:txBody>
          <a:bodyPr wrap="square" rtlCol="0">
            <a:spAutoFit/>
          </a:bodyPr>
          <a:lstStyle/>
          <a:p>
            <a:r>
              <a:rPr lang="fi-FI" sz="1200"/>
              <a:t>Picture </a:t>
            </a:r>
            <a:r>
              <a:rPr lang="fi-FI" sz="1200" err="1"/>
              <a:t>source</a:t>
            </a:r>
            <a:r>
              <a:rPr lang="fi-FI" sz="1200"/>
              <a:t>: </a:t>
            </a:r>
            <a:r>
              <a:rPr lang="fi-FI" sz="1200" err="1"/>
              <a:t>Schot</a:t>
            </a:r>
            <a:r>
              <a:rPr lang="fi-FI" sz="1200"/>
              <a:t> et al., 2018</a:t>
            </a:r>
          </a:p>
        </p:txBody>
      </p:sp>
      <p:graphicFrame>
        <p:nvGraphicFramePr>
          <p:cNvPr id="9" name="Taulukko 7">
            <a:extLst>
              <a:ext uri="{FF2B5EF4-FFF2-40B4-BE49-F238E27FC236}">
                <a16:creationId xmlns:a16="http://schemas.microsoft.com/office/drawing/2014/main" id="{812533D6-C1D3-3D29-731D-DB51CF200C5A}"/>
              </a:ext>
            </a:extLst>
          </p:cNvPr>
          <p:cNvGraphicFramePr>
            <a:graphicFrameLocks/>
          </p:cNvGraphicFramePr>
          <p:nvPr>
            <p:extLst>
              <p:ext uri="{D42A27DB-BD31-4B8C-83A1-F6EECF244321}">
                <p14:modId xmlns:p14="http://schemas.microsoft.com/office/powerpoint/2010/main" val="3090073891"/>
              </p:ext>
            </p:extLst>
          </p:nvPr>
        </p:nvGraphicFramePr>
        <p:xfrm>
          <a:off x="1086566" y="1148080"/>
          <a:ext cx="6686250" cy="4838698"/>
        </p:xfrm>
        <a:graphic>
          <a:graphicData uri="http://schemas.openxmlformats.org/drawingml/2006/table">
            <a:tbl>
              <a:tblPr firstRow="1" bandRow="1">
                <a:tableStyleId>{F5AB1C69-6EDB-4FF4-983F-18BD219EF322}</a:tableStyleId>
              </a:tblPr>
              <a:tblGrid>
                <a:gridCol w="3343125">
                  <a:extLst>
                    <a:ext uri="{9D8B030D-6E8A-4147-A177-3AD203B41FA5}">
                      <a16:colId xmlns:a16="http://schemas.microsoft.com/office/drawing/2014/main" val="1406443255"/>
                    </a:ext>
                  </a:extLst>
                </a:gridCol>
                <a:gridCol w="3343125">
                  <a:extLst>
                    <a:ext uri="{9D8B030D-6E8A-4147-A177-3AD203B41FA5}">
                      <a16:colId xmlns:a16="http://schemas.microsoft.com/office/drawing/2014/main" val="2135673374"/>
                    </a:ext>
                  </a:extLst>
                </a:gridCol>
              </a:tblGrid>
              <a:tr h="615834">
                <a:tc>
                  <a:txBody>
                    <a:bodyPr/>
                    <a:lstStyle/>
                    <a:p>
                      <a:r>
                        <a:rPr lang="fi-FI" sz="1600" err="1"/>
                        <a:t>Actions</a:t>
                      </a:r>
                      <a:endParaRPr lang="fi-FI" sz="1600"/>
                    </a:p>
                  </a:txBody>
                  <a:tcPr/>
                </a:tc>
                <a:tc>
                  <a:txBody>
                    <a:bodyPr/>
                    <a:lstStyle/>
                    <a:p>
                      <a:r>
                        <a:rPr lang="fi-FI" sz="1600" err="1"/>
                        <a:t>Implications</a:t>
                      </a:r>
                      <a:r>
                        <a:rPr lang="fi-FI" sz="1600"/>
                        <a:t> for </a:t>
                      </a:r>
                      <a:r>
                        <a:rPr lang="fi-FI" sz="1600" err="1"/>
                        <a:t>future</a:t>
                      </a:r>
                      <a:r>
                        <a:rPr lang="fi-FI" sz="1600"/>
                        <a:t> </a:t>
                      </a:r>
                      <a:r>
                        <a:rPr lang="fi-FI" sz="1600" err="1"/>
                        <a:t>cohesion</a:t>
                      </a:r>
                      <a:r>
                        <a:rPr lang="fi-FI" sz="1600"/>
                        <a:t> </a:t>
                      </a:r>
                      <a:r>
                        <a:rPr lang="fi-FI" sz="1600" err="1"/>
                        <a:t>policy</a:t>
                      </a:r>
                      <a:endParaRPr lang="fi-FI" sz="1600"/>
                    </a:p>
                  </a:txBody>
                  <a:tcPr/>
                </a:tc>
                <a:extLst>
                  <a:ext uri="{0D108BD9-81ED-4DB2-BD59-A6C34878D82A}">
                    <a16:rowId xmlns:a16="http://schemas.microsoft.com/office/drawing/2014/main" val="865896926"/>
                  </a:ext>
                </a:extLst>
              </a:tr>
              <a:tr h="1143692">
                <a:tc>
                  <a:txBody>
                    <a:bodyPr/>
                    <a:lstStyle/>
                    <a:p>
                      <a:r>
                        <a:rPr lang="en-US" sz="1600" b="1"/>
                        <a:t>TIP as a complementary approach to vision building and unlocking high-carbon regimes.</a:t>
                      </a:r>
                    </a:p>
                    <a:p>
                      <a:endParaRPr lang="en-US" sz="1600"/>
                    </a:p>
                  </a:txBody>
                  <a:tcPr/>
                </a:tc>
                <a:tc>
                  <a:txBody>
                    <a:bodyPr/>
                    <a:lstStyle/>
                    <a:p>
                      <a:r>
                        <a:rPr lang="en-GB" sz="1600" kern="1200">
                          <a:solidFill>
                            <a:schemeClr val="dk1"/>
                          </a:solidFill>
                          <a:effectLst/>
                        </a:rPr>
                        <a:t>Improved coordination and coherence between cohesion policy, smart specialisation for sustainability (PRI) and EU missions</a:t>
                      </a:r>
                      <a:endParaRPr lang="fi-FI" sz="1600"/>
                    </a:p>
                  </a:txBody>
                  <a:tcPr/>
                </a:tc>
                <a:extLst>
                  <a:ext uri="{0D108BD9-81ED-4DB2-BD59-A6C34878D82A}">
                    <a16:rowId xmlns:a16="http://schemas.microsoft.com/office/drawing/2014/main" val="4010139780"/>
                  </a:ext>
                </a:extLst>
              </a:tr>
              <a:tr h="1143692">
                <a:tc>
                  <a:txBody>
                    <a:bodyPr/>
                    <a:lstStyle/>
                    <a:p>
                      <a:r>
                        <a:rPr lang="en-US" sz="1600" b="1"/>
                        <a:t>Creating inclusive innovation policy processes for achieving SDGs</a:t>
                      </a:r>
                    </a:p>
                    <a:p>
                      <a:endParaRPr lang="en-US" sz="1600"/>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rPr>
                        <a:t>Linking just transition processes to more inclusive innovation policy processes.</a:t>
                      </a:r>
                      <a:endParaRPr lang="fi-FI" sz="1600" kern="1200">
                        <a:solidFill>
                          <a:schemeClr val="dk1"/>
                        </a:solidFill>
                        <a:effectLst/>
                      </a:endParaRPr>
                    </a:p>
                    <a:p>
                      <a:endParaRPr lang="fi-FI" sz="1600"/>
                    </a:p>
                  </a:txBody>
                  <a:tcPr/>
                </a:tc>
                <a:extLst>
                  <a:ext uri="{0D108BD9-81ED-4DB2-BD59-A6C34878D82A}">
                    <a16:rowId xmlns:a16="http://schemas.microsoft.com/office/drawing/2014/main" val="424572222"/>
                  </a:ext>
                </a:extLst>
              </a:tr>
              <a:tr h="1935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Experimental policy instruments and spaces for public-private collaborations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E.g. drawing suggestions from PRI Playbook or the Transformative Innovation Policy Consortium</a:t>
                      </a:r>
                    </a:p>
                    <a:p>
                      <a:endParaRPr lang="fi-FI" sz="1600"/>
                    </a:p>
                  </a:txBody>
                  <a:tcPr/>
                </a:tc>
                <a:tc>
                  <a:txBody>
                    <a:bodyPr/>
                    <a:lstStyle/>
                    <a:p>
                      <a:endParaRPr lang="fi-FI" sz="1600"/>
                    </a:p>
                  </a:txBody>
                  <a:tcPr/>
                </a:tc>
                <a:extLst>
                  <a:ext uri="{0D108BD9-81ED-4DB2-BD59-A6C34878D82A}">
                    <a16:rowId xmlns:a16="http://schemas.microsoft.com/office/drawing/2014/main" val="3194148475"/>
                  </a:ext>
                </a:extLst>
              </a:tr>
            </a:tbl>
          </a:graphicData>
        </a:graphic>
      </p:graphicFrame>
    </p:spTree>
    <p:extLst>
      <p:ext uri="{BB962C8B-B14F-4D97-AF65-F5344CB8AC3E}">
        <p14:creationId xmlns:p14="http://schemas.microsoft.com/office/powerpoint/2010/main" val="143820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C949-0C64-9D8A-1E2E-6CF2D7EDF5FF}"/>
              </a:ext>
            </a:extLst>
          </p:cNvPr>
          <p:cNvSpPr>
            <a:spLocks noGrp="1"/>
          </p:cNvSpPr>
          <p:nvPr>
            <p:ph type="title"/>
          </p:nvPr>
        </p:nvSpPr>
        <p:spPr/>
        <p:txBody>
          <a:bodyPr/>
          <a:lstStyle/>
          <a:p>
            <a:r>
              <a:rPr lang="fi-FI" err="1"/>
              <a:t>Opportunities</a:t>
            </a:r>
            <a:r>
              <a:rPr lang="fi-FI"/>
              <a:t> for post-2027 </a:t>
            </a:r>
            <a:r>
              <a:rPr lang="fi-FI" err="1"/>
              <a:t>cohesion</a:t>
            </a:r>
            <a:r>
              <a:rPr lang="fi-FI"/>
              <a:t> </a:t>
            </a:r>
            <a:r>
              <a:rPr lang="fi-FI" err="1"/>
              <a:t>policy</a:t>
            </a:r>
            <a:endParaRPr lang="en-LU"/>
          </a:p>
        </p:txBody>
      </p:sp>
      <p:sp>
        <p:nvSpPr>
          <p:cNvPr id="3" name="Content Placeholder 2">
            <a:extLst>
              <a:ext uri="{FF2B5EF4-FFF2-40B4-BE49-F238E27FC236}">
                <a16:creationId xmlns:a16="http://schemas.microsoft.com/office/drawing/2014/main" id="{D77AB268-B006-D3D1-F35D-CAEA9C90C3DC}"/>
              </a:ext>
            </a:extLst>
          </p:cNvPr>
          <p:cNvSpPr>
            <a:spLocks noGrp="1"/>
          </p:cNvSpPr>
          <p:nvPr>
            <p:ph idx="1"/>
          </p:nvPr>
        </p:nvSpPr>
        <p:spPr>
          <a:xfrm>
            <a:off x="838200" y="1361440"/>
            <a:ext cx="8330514" cy="4815523"/>
          </a:xfrm>
        </p:spPr>
        <p:txBody>
          <a:bodyPr/>
          <a:lstStyle/>
          <a:p>
            <a:r>
              <a:rPr lang="en-GB" sz="2000"/>
              <a:t>To </a:t>
            </a:r>
            <a:r>
              <a:rPr lang="en-GB" sz="2000" b="1"/>
              <a:t>increase the climate target </a:t>
            </a:r>
            <a:r>
              <a:rPr lang="en-GB" sz="2000"/>
              <a:t>of cohesion policy programmes, which creates a basis of member state and regional vision building and institutional changes.</a:t>
            </a:r>
          </a:p>
          <a:p>
            <a:r>
              <a:rPr lang="en-GB" sz="2000"/>
              <a:t>To utilise the model of the EU Recovery and Resilience Facility (RRF), where </a:t>
            </a:r>
            <a:r>
              <a:rPr lang="en-GB" sz="2000" b="1"/>
              <a:t>funding is tied to specific reforms </a:t>
            </a:r>
            <a:r>
              <a:rPr lang="en-GB" sz="2000"/>
              <a:t>and their implementation.</a:t>
            </a:r>
          </a:p>
          <a:p>
            <a:r>
              <a:rPr lang="en-GB" sz="2000"/>
              <a:t>To create other enabling conditions, such as the process and delivery of new </a:t>
            </a:r>
            <a:r>
              <a:rPr lang="en-GB" sz="2000" b="1"/>
              <a:t>carbon neutrality visions </a:t>
            </a:r>
            <a:r>
              <a:rPr lang="en-GB" sz="2000"/>
              <a:t>(with concrete pathways and actions) and the identification or creation of a cross-regional </a:t>
            </a:r>
            <a:r>
              <a:rPr lang="en-GB" sz="2000" b="1"/>
              <a:t>carbon neutrality transition intermediary</a:t>
            </a:r>
            <a:r>
              <a:rPr lang="en-GB" sz="2000"/>
              <a:t> which aids regional progress.</a:t>
            </a:r>
          </a:p>
          <a:p>
            <a:r>
              <a:rPr lang="en-GB" sz="2000"/>
              <a:t>To connect with and further </a:t>
            </a:r>
            <a:r>
              <a:rPr lang="en-GB" sz="2000" b="1"/>
              <a:t>improve horizontal coherence </a:t>
            </a:r>
            <a:r>
              <a:rPr lang="en-GB" sz="2000"/>
              <a:t>between other EU initiatives, such as EU RTD policy and smart specialization (PRI), the Green Deal and EU missions.</a:t>
            </a:r>
          </a:p>
          <a:p>
            <a:r>
              <a:rPr lang="en-GB" sz="2000"/>
              <a:t>To </a:t>
            </a:r>
            <a:r>
              <a:rPr lang="en-GB" sz="2000" b="1"/>
              <a:t>improve vertical coherence </a:t>
            </a:r>
            <a:r>
              <a:rPr lang="en-GB" sz="2000"/>
              <a:t>between EU, national and regional policies via the above measures as well as providing guidelines on transition vision building, intermediation, phase out and just transitions. </a:t>
            </a:r>
          </a:p>
          <a:p>
            <a:endParaRPr lang="en-GB"/>
          </a:p>
          <a:p>
            <a:endParaRPr lang="en-LU"/>
          </a:p>
        </p:txBody>
      </p:sp>
      <p:pic>
        <p:nvPicPr>
          <p:cNvPr id="4" name="Kuvan paikkamerkki 9">
            <a:extLst>
              <a:ext uri="{FF2B5EF4-FFF2-40B4-BE49-F238E27FC236}">
                <a16:creationId xmlns:a16="http://schemas.microsoft.com/office/drawing/2014/main" id="{1717E515-57F9-5493-2DFD-E18FE8D187A8}"/>
              </a:ext>
            </a:extLst>
          </p:cNvPr>
          <p:cNvPicPr>
            <a:picLocks noChangeAspect="1"/>
          </p:cNvPicPr>
          <p:nvPr/>
        </p:nvPicPr>
        <p:blipFill>
          <a:blip r:embed="rId2">
            <a:extLst>
              <a:ext uri="{28A0092B-C50C-407E-A947-70E740481C1C}">
                <a14:useLocalDpi xmlns:a14="http://schemas.microsoft.com/office/drawing/2010/main" val="0"/>
              </a:ext>
            </a:extLst>
          </a:blip>
          <a:srcRect t="4773" b="4773"/>
          <a:stretch>
            <a:fillRect/>
          </a:stretch>
        </p:blipFill>
        <p:spPr>
          <a:xfrm>
            <a:off x="9168714" y="1742302"/>
            <a:ext cx="2943809" cy="3551771"/>
          </a:xfrm>
          <a:custGeom>
            <a:avLst/>
            <a:gdLst>
              <a:gd name="connsiteX0" fmla="*/ 1570333 w 3133431"/>
              <a:gd name="connsiteY0" fmla="*/ 0 h 3780554"/>
              <a:gd name="connsiteX1" fmla="*/ 1725558 w 3133431"/>
              <a:gd name="connsiteY1" fmla="*/ 115881 h 3780554"/>
              <a:gd name="connsiteX2" fmla="*/ 3133431 w 3133431"/>
              <a:gd name="connsiteY2" fmla="*/ 2177043 h 3780554"/>
              <a:gd name="connsiteX3" fmla="*/ 1556626 w 3133431"/>
              <a:gd name="connsiteY3" fmla="*/ 3780554 h 3780554"/>
              <a:gd name="connsiteX4" fmla="*/ 1088242 w 3133431"/>
              <a:gd name="connsiteY4" fmla="*/ 3708341 h 3780554"/>
              <a:gd name="connsiteX5" fmla="*/ 957271 w 3133431"/>
              <a:gd name="connsiteY5" fmla="*/ 3659499 h 3780554"/>
              <a:gd name="connsiteX6" fmla="*/ 825816 w 3133431"/>
              <a:gd name="connsiteY6" fmla="*/ 3595005 h 3780554"/>
              <a:gd name="connsiteX7" fmla="*/ 0 w 3133431"/>
              <a:gd name="connsiteY7" fmla="*/ 2185316 h 3780554"/>
              <a:gd name="connsiteX8" fmla="*/ 1405344 w 3133431"/>
              <a:gd name="connsiteY8" fmla="*/ 126051 h 378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3431" h="3780554">
                <a:moveTo>
                  <a:pt x="1570333" y="0"/>
                </a:moveTo>
                <a:lnTo>
                  <a:pt x="1725558" y="115881"/>
                </a:lnTo>
                <a:cubicBezTo>
                  <a:pt x="1869680" y="223340"/>
                  <a:pt x="3133431" y="1194739"/>
                  <a:pt x="3133431" y="2177043"/>
                </a:cubicBezTo>
                <a:cubicBezTo>
                  <a:pt x="3133431" y="3061210"/>
                  <a:pt x="2426096" y="3780554"/>
                  <a:pt x="1556626" y="3780554"/>
                </a:cubicBezTo>
                <a:cubicBezTo>
                  <a:pt x="1393600" y="3780554"/>
                  <a:pt x="1236274" y="3755265"/>
                  <a:pt x="1088242" y="3708341"/>
                </a:cubicBezTo>
                <a:lnTo>
                  <a:pt x="957271" y="3659499"/>
                </a:lnTo>
                <a:lnTo>
                  <a:pt x="825816" y="3595005"/>
                </a:lnTo>
                <a:cubicBezTo>
                  <a:pt x="334326" y="3323141"/>
                  <a:pt x="0" y="2793181"/>
                  <a:pt x="0" y="2185316"/>
                </a:cubicBezTo>
                <a:cubicBezTo>
                  <a:pt x="0" y="1227349"/>
                  <a:pt x="1261382" y="236038"/>
                  <a:pt x="1405344" y="126051"/>
                </a:cubicBezTo>
                <a:close/>
              </a:path>
            </a:pathLst>
          </a:custGeom>
        </p:spPr>
      </p:pic>
    </p:spTree>
    <p:extLst>
      <p:ext uri="{BB962C8B-B14F-4D97-AF65-F5344CB8AC3E}">
        <p14:creationId xmlns:p14="http://schemas.microsoft.com/office/powerpoint/2010/main" val="117351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85edf-d5ea-4e43-80e9-c335d9e89fe2" xsi:nil="true"/>
    <lcf76f155ced4ddcb4097134ff3c332f xmlns="42a3e26f-be73-41ed-8d14-bb40262040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C80E4266CEA94E9BA4EC63F1CE664B" ma:contentTypeVersion="11" ma:contentTypeDescription="Create a new document." ma:contentTypeScope="" ma:versionID="74efe33dfa9b22b4fc62f65ac32688df">
  <xsd:schema xmlns:xsd="http://www.w3.org/2001/XMLSchema" xmlns:xs="http://www.w3.org/2001/XMLSchema" xmlns:p="http://schemas.microsoft.com/office/2006/metadata/properties" xmlns:ns2="42a3e26f-be73-41ed-8d14-bb40262040b8" xmlns:ns3="c8e85edf-d5ea-4e43-80e9-c335d9e89fe2" targetNamespace="http://schemas.microsoft.com/office/2006/metadata/properties" ma:root="true" ma:fieldsID="e9330a406204f89c9d0426db71568bd4" ns2:_="" ns3:_="">
    <xsd:import namespace="42a3e26f-be73-41ed-8d14-bb40262040b8"/>
    <xsd:import namespace="c8e85edf-d5ea-4e43-80e9-c335d9e89f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3e26f-be73-41ed-8d14-bb4026204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252204a-2c20-49eb-b34b-da4156b0567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e85edf-d5ea-4e43-80e9-c335d9e89f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f710d4d-039a-49f0-9774-e57f3cd2481d}" ma:internalName="TaxCatchAll" ma:showField="CatchAllData" ma:web="c8e85edf-d5ea-4e43-80e9-c335d9e89fe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4BAF9-9033-421E-9BC2-52DB58DEB84F}">
  <ds:schemaRefs>
    <ds:schemaRef ds:uri="http://schemas.microsoft.com/sharepoint/v3/contenttype/forms"/>
  </ds:schemaRefs>
</ds:datastoreItem>
</file>

<file path=customXml/itemProps2.xml><?xml version="1.0" encoding="utf-8"?>
<ds:datastoreItem xmlns:ds="http://schemas.openxmlformats.org/officeDocument/2006/customXml" ds:itemID="{F2883717-9C9A-4031-8BA9-BEA3A5432F11}">
  <ds:schemaRefs>
    <ds:schemaRef ds:uri="42a3e26f-be73-41ed-8d14-bb40262040b8"/>
    <ds:schemaRef ds:uri="c8e85edf-d5ea-4e43-80e9-c335d9e89f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CF35919-CD62-4B58-96DA-C7B68454CC6D}">
  <ds:schemaRefs>
    <ds:schemaRef ds:uri="42a3e26f-be73-41ed-8d14-bb40262040b8"/>
    <ds:schemaRef ds:uri="c8e85edf-d5ea-4e43-80e9-c335d9e89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6</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GROUP OF HIGH-LEVEL SPECIALISTS ON THE FUTURE OF COHESION POLICY  Capabilities for regions to support net-zero-carbon transitions and implications for cohesion policy</vt:lpstr>
      <vt:lpstr>Introduction</vt:lpstr>
      <vt:lpstr>Five key capabilities drawing from sustainability transitions research (combined with current world turbulenses)</vt:lpstr>
      <vt:lpstr>Capability 1: Shared visioning &amp; institutional change</vt:lpstr>
      <vt:lpstr>Capability 2: Intermediating and orchestrating</vt:lpstr>
      <vt:lpstr>Capability 3: Unlocking high-carbon regimes</vt:lpstr>
      <vt:lpstr>Capability 4: Managing change and resilience to respond to disruptions</vt:lpstr>
      <vt:lpstr>Capability 5: Transformative innovation policy</vt:lpstr>
      <vt:lpstr>Opportunities for post-2027 cohesion policy</vt:lpstr>
      <vt:lpstr>For EU member states and regions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dc:title>
  <dc:creator>Paola Marinović</dc:creator>
  <cp:revision>1</cp:revision>
  <cp:lastPrinted>2023-01-30T07:25:39Z</cp:lastPrinted>
  <dcterms:created xsi:type="dcterms:W3CDTF">2022-11-23T10:57:15Z</dcterms:created>
  <dcterms:modified xsi:type="dcterms:W3CDTF">2023-03-07T08:39:51Z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0x01010042C80E4266CEA94E9BA4EC63F1CE664B</vt:lpwstr>
  </property>
  <property fmtid="{D5CDD505-2E9C-101B-9397-08002B2CF9AE}" pid="3" name="MediaServiceImageTags">
    <vt:lpwstr/>
  </property>
</Properties>
</file>