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75.jpg" ContentType="image/jpg"/>
  <Override PartName="/ppt/media/image92.jpg" ContentType="image/jpg"/>
  <Override PartName="/ppt/media/image93.jpg" ContentType="image/jpg"/>
  <Override PartName="/ppt/media/image95.jpg" ContentType="image/jpg"/>
  <Override PartName="/ppt/media/image96.jpg" ContentType="image/jpg"/>
  <Override PartName="/ppt/media/image103.jpg" ContentType="image/jpg"/>
  <Override PartName="/ppt/media/image104.jpg" ContentType="image/jpg"/>
  <Override PartName="/ppt/media/image105.jpg" ContentType="image/jpg"/>
  <Override PartName="/ppt/media/image106.jpg" ContentType="image/jpg"/>
  <Override PartName="/ppt/notesSlides/notesSlide2.xml" ContentType="application/vnd.openxmlformats-officedocument.presentationml.notesSlide+xml"/>
  <Override PartName="/ppt/media/image107.jpg" ContentType="image/jpg"/>
  <Override PartName="/ppt/media/image108.jpg" ContentType="image/jpg"/>
  <Override PartName="/ppt/media/image119.jpg" ContentType="image/jpg"/>
  <Override PartName="/ppt/media/image122.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handoutMasterIdLst>
    <p:handoutMasterId r:id="rId48"/>
  </p:handoutMasterIdLst>
  <p:sldIdLst>
    <p:sldId id="260" r:id="rId5"/>
    <p:sldId id="263" r:id="rId6"/>
    <p:sldId id="264" r:id="rId7"/>
    <p:sldId id="265" r:id="rId8"/>
    <p:sldId id="266" r:id="rId9"/>
    <p:sldId id="269" r:id="rId10"/>
    <p:sldId id="267" r:id="rId11"/>
    <p:sldId id="268" r:id="rId12"/>
    <p:sldId id="271" r:id="rId13"/>
    <p:sldId id="270" r:id="rId14"/>
    <p:sldId id="272" r:id="rId15"/>
    <p:sldId id="273" r:id="rId16"/>
    <p:sldId id="274" r:id="rId17"/>
    <p:sldId id="275" r:id="rId18"/>
    <p:sldId id="276" r:id="rId19"/>
    <p:sldId id="277" r:id="rId20"/>
    <p:sldId id="278" r:id="rId21"/>
    <p:sldId id="279" r:id="rId22"/>
    <p:sldId id="280" r:id="rId23"/>
    <p:sldId id="285" r:id="rId24"/>
    <p:sldId id="281" r:id="rId25"/>
    <p:sldId id="282" r:id="rId26"/>
    <p:sldId id="283" r:id="rId27"/>
    <p:sldId id="289" r:id="rId28"/>
    <p:sldId id="284" r:id="rId29"/>
    <p:sldId id="286" r:id="rId30"/>
    <p:sldId id="287" r:id="rId31"/>
    <p:sldId id="288" r:id="rId32"/>
    <p:sldId id="290" r:id="rId33"/>
    <p:sldId id="291" r:id="rId34"/>
    <p:sldId id="298" r:id="rId35"/>
    <p:sldId id="292" r:id="rId36"/>
    <p:sldId id="293" r:id="rId37"/>
    <p:sldId id="294" r:id="rId38"/>
    <p:sldId id="295" r:id="rId39"/>
    <p:sldId id="296" r:id="rId40"/>
    <p:sldId id="297" r:id="rId41"/>
    <p:sldId id="303" r:id="rId42"/>
    <p:sldId id="299" r:id="rId43"/>
    <p:sldId id="300" r:id="rId44"/>
    <p:sldId id="301" r:id="rId45"/>
    <p:sldId id="302" r:id="rId46"/>
  </p:sldIdLst>
  <p:sldSz cx="12192000" cy="6858000"/>
  <p:notesSz cx="6858000" cy="9144000"/>
  <p:defaultText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489"/>
    <a:srgbClr val="822B56"/>
    <a:srgbClr val="F393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65225-D7CD-F443-92CA-790A79C1279C}" v="197" dt="2023-05-22T12:57:31.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91"/>
    <p:restoredTop sz="96327"/>
  </p:normalViewPr>
  <p:slideViewPr>
    <p:cSldViewPr snapToGrid="0">
      <p:cViewPr varScale="1">
        <p:scale>
          <a:sx n="112" d="100"/>
          <a:sy n="112" d="100"/>
        </p:scale>
        <p:origin x="216" y="5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a Marinović" userId="254fc1ad-75f3-4b74-93b7-593bdf6545cf" providerId="ADAL" clId="{A0C65225-D7CD-F443-92CA-790A79C1279C}"/>
    <pc:docChg chg="undo custSel addSld delSld modSld sldOrd">
      <pc:chgData name="Paola Marinović" userId="254fc1ad-75f3-4b74-93b7-593bdf6545cf" providerId="ADAL" clId="{A0C65225-D7CD-F443-92CA-790A79C1279C}" dt="2023-05-22T12:58:20.061" v="2588" actId="113"/>
      <pc:docMkLst>
        <pc:docMk/>
      </pc:docMkLst>
      <pc:sldChg chg="modSp mod">
        <pc:chgData name="Paola Marinović" userId="254fc1ad-75f3-4b74-93b7-593bdf6545cf" providerId="ADAL" clId="{A0C65225-D7CD-F443-92CA-790A79C1279C}" dt="2023-05-22T09:09:38.059" v="26" actId="1076"/>
        <pc:sldMkLst>
          <pc:docMk/>
          <pc:sldMk cId="2373452638" sldId="260"/>
        </pc:sldMkLst>
        <pc:spChg chg="mod">
          <ac:chgData name="Paola Marinović" userId="254fc1ad-75f3-4b74-93b7-593bdf6545cf" providerId="ADAL" clId="{A0C65225-D7CD-F443-92CA-790A79C1279C}" dt="2023-05-22T09:09:38.059" v="26" actId="1076"/>
          <ac:spMkLst>
            <pc:docMk/>
            <pc:sldMk cId="2373452638" sldId="260"/>
            <ac:spMk id="2" creationId="{E39B5956-3A05-49A5-0BCC-7E933EC4AFC5}"/>
          </ac:spMkLst>
        </pc:spChg>
        <pc:spChg chg="mod">
          <ac:chgData name="Paola Marinović" userId="254fc1ad-75f3-4b74-93b7-593bdf6545cf" providerId="ADAL" clId="{A0C65225-D7CD-F443-92CA-790A79C1279C}" dt="2023-05-22T09:09:25.095" v="25" actId="20577"/>
          <ac:spMkLst>
            <pc:docMk/>
            <pc:sldMk cId="2373452638" sldId="260"/>
            <ac:spMk id="3" creationId="{7F7D9013-9AD0-00CE-F38C-23228AAEA3B7}"/>
          </ac:spMkLst>
        </pc:spChg>
      </pc:sldChg>
      <pc:sldChg chg="del">
        <pc:chgData name="Paola Marinović" userId="254fc1ad-75f3-4b74-93b7-593bdf6545cf" providerId="ADAL" clId="{A0C65225-D7CD-F443-92CA-790A79C1279C}" dt="2023-05-22T09:14:27.318" v="116" actId="2696"/>
        <pc:sldMkLst>
          <pc:docMk/>
          <pc:sldMk cId="3873051349" sldId="262"/>
        </pc:sldMkLst>
      </pc:sldChg>
      <pc:sldChg chg="modSp new mod">
        <pc:chgData name="Paola Marinović" userId="254fc1ad-75f3-4b74-93b7-593bdf6545cf" providerId="ADAL" clId="{A0C65225-D7CD-F443-92CA-790A79C1279C}" dt="2023-05-22T09:14:19.820" v="114" actId="113"/>
        <pc:sldMkLst>
          <pc:docMk/>
          <pc:sldMk cId="84342461" sldId="263"/>
        </pc:sldMkLst>
        <pc:spChg chg="mod">
          <ac:chgData name="Paola Marinović" userId="254fc1ad-75f3-4b74-93b7-593bdf6545cf" providerId="ADAL" clId="{A0C65225-D7CD-F443-92CA-790A79C1279C}" dt="2023-05-22T09:10:35.606" v="29"/>
          <ac:spMkLst>
            <pc:docMk/>
            <pc:sldMk cId="84342461" sldId="263"/>
            <ac:spMk id="2" creationId="{D72E19AC-CF0C-97D8-F2F4-D7A59FFAD32D}"/>
          </ac:spMkLst>
        </pc:spChg>
        <pc:spChg chg="mod">
          <ac:chgData name="Paola Marinović" userId="254fc1ad-75f3-4b74-93b7-593bdf6545cf" providerId="ADAL" clId="{A0C65225-D7CD-F443-92CA-790A79C1279C}" dt="2023-05-22T09:14:19.820" v="114" actId="113"/>
          <ac:spMkLst>
            <pc:docMk/>
            <pc:sldMk cId="84342461" sldId="263"/>
            <ac:spMk id="3" creationId="{6ABC867E-A0EA-38B2-BDC6-EA23A208F8B3}"/>
          </ac:spMkLst>
        </pc:spChg>
      </pc:sldChg>
      <pc:sldChg chg="delSp modSp new mod">
        <pc:chgData name="Paola Marinović" userId="254fc1ad-75f3-4b74-93b7-593bdf6545cf" providerId="ADAL" clId="{A0C65225-D7CD-F443-92CA-790A79C1279C}" dt="2023-05-22T09:15:20.641" v="128" actId="478"/>
        <pc:sldMkLst>
          <pc:docMk/>
          <pc:sldMk cId="568172209" sldId="264"/>
        </pc:sldMkLst>
        <pc:spChg chg="del">
          <ac:chgData name="Paola Marinović" userId="254fc1ad-75f3-4b74-93b7-593bdf6545cf" providerId="ADAL" clId="{A0C65225-D7CD-F443-92CA-790A79C1279C}" dt="2023-05-22T09:15:20.641" v="128" actId="478"/>
          <ac:spMkLst>
            <pc:docMk/>
            <pc:sldMk cId="568172209" sldId="264"/>
            <ac:spMk id="2" creationId="{84292902-A9D0-8CFA-0BE7-93FB8C02A6D9}"/>
          </ac:spMkLst>
        </pc:spChg>
        <pc:spChg chg="mod">
          <ac:chgData name="Paola Marinović" userId="254fc1ad-75f3-4b74-93b7-593bdf6545cf" providerId="ADAL" clId="{A0C65225-D7CD-F443-92CA-790A79C1279C}" dt="2023-05-22T09:15:14.637" v="127" actId="403"/>
          <ac:spMkLst>
            <pc:docMk/>
            <pc:sldMk cId="568172209" sldId="264"/>
            <ac:spMk id="3" creationId="{04820243-C627-F5E2-9692-DB3CD595DD1E}"/>
          </ac:spMkLst>
        </pc:spChg>
      </pc:sldChg>
      <pc:sldChg chg="addSp delSp modSp new mod">
        <pc:chgData name="Paola Marinović" userId="254fc1ad-75f3-4b74-93b7-593bdf6545cf" providerId="ADAL" clId="{A0C65225-D7CD-F443-92CA-790A79C1279C}" dt="2023-05-22T09:32:47.745" v="389" actId="403"/>
        <pc:sldMkLst>
          <pc:docMk/>
          <pc:sldMk cId="293622705" sldId="265"/>
        </pc:sldMkLst>
        <pc:spChg chg="mod">
          <ac:chgData name="Paola Marinović" userId="254fc1ad-75f3-4b74-93b7-593bdf6545cf" providerId="ADAL" clId="{A0C65225-D7CD-F443-92CA-790A79C1279C}" dt="2023-05-22T09:16:08.466" v="131"/>
          <ac:spMkLst>
            <pc:docMk/>
            <pc:sldMk cId="293622705" sldId="265"/>
            <ac:spMk id="2" creationId="{03481304-27A0-8A00-E31D-CE18ED52136E}"/>
          </ac:spMkLst>
        </pc:spChg>
        <pc:spChg chg="mod">
          <ac:chgData name="Paola Marinović" userId="254fc1ad-75f3-4b74-93b7-593bdf6545cf" providerId="ADAL" clId="{A0C65225-D7CD-F443-92CA-790A79C1279C}" dt="2023-05-22T09:17:15.203" v="142" actId="14100"/>
          <ac:spMkLst>
            <pc:docMk/>
            <pc:sldMk cId="293622705" sldId="265"/>
            <ac:spMk id="3" creationId="{210DDE20-7976-F246-EA5D-0A04DB7C2694}"/>
          </ac:spMkLst>
        </pc:spChg>
        <pc:spChg chg="mod">
          <ac:chgData name="Paola Marinović" userId="254fc1ad-75f3-4b74-93b7-593bdf6545cf" providerId="ADAL" clId="{A0C65225-D7CD-F443-92CA-790A79C1279C}" dt="2023-05-22T09:17:27.599" v="143"/>
          <ac:spMkLst>
            <pc:docMk/>
            <pc:sldMk cId="293622705" sldId="265"/>
            <ac:spMk id="5" creationId="{7489B05D-5B4B-357A-1797-5BA1A5ABCD35}"/>
          </ac:spMkLst>
        </pc:spChg>
        <pc:spChg chg="mod">
          <ac:chgData name="Paola Marinović" userId="254fc1ad-75f3-4b74-93b7-593bdf6545cf" providerId="ADAL" clId="{A0C65225-D7CD-F443-92CA-790A79C1279C}" dt="2023-05-22T09:17:27.599" v="143"/>
          <ac:spMkLst>
            <pc:docMk/>
            <pc:sldMk cId="293622705" sldId="265"/>
            <ac:spMk id="6" creationId="{731E13F0-F7BC-7A5A-AC13-F4324EA65283}"/>
          </ac:spMkLst>
        </pc:spChg>
        <pc:spChg chg="mod">
          <ac:chgData name="Paola Marinović" userId="254fc1ad-75f3-4b74-93b7-593bdf6545cf" providerId="ADAL" clId="{A0C65225-D7CD-F443-92CA-790A79C1279C}" dt="2023-05-22T09:17:27.599" v="143"/>
          <ac:spMkLst>
            <pc:docMk/>
            <pc:sldMk cId="293622705" sldId="265"/>
            <ac:spMk id="18" creationId="{3A8C14FD-A30E-F008-CCD8-26CCE4C6227D}"/>
          </ac:spMkLst>
        </pc:spChg>
        <pc:spChg chg="mod">
          <ac:chgData name="Paola Marinović" userId="254fc1ad-75f3-4b74-93b7-593bdf6545cf" providerId="ADAL" clId="{A0C65225-D7CD-F443-92CA-790A79C1279C}" dt="2023-05-22T09:17:27.599" v="143"/>
          <ac:spMkLst>
            <pc:docMk/>
            <pc:sldMk cId="293622705" sldId="265"/>
            <ac:spMk id="30" creationId="{88F1A105-6AE4-EF7A-9C1C-E1811C6FA6D3}"/>
          </ac:spMkLst>
        </pc:spChg>
        <pc:spChg chg="mod">
          <ac:chgData name="Paola Marinović" userId="254fc1ad-75f3-4b74-93b7-593bdf6545cf" providerId="ADAL" clId="{A0C65225-D7CD-F443-92CA-790A79C1279C}" dt="2023-05-22T09:17:27.599" v="143"/>
          <ac:spMkLst>
            <pc:docMk/>
            <pc:sldMk cId="293622705" sldId="265"/>
            <ac:spMk id="31" creationId="{BEF8C136-D8B8-0265-BB57-F42E3D6F1763}"/>
          </ac:spMkLst>
        </pc:spChg>
        <pc:spChg chg="mod">
          <ac:chgData name="Paola Marinović" userId="254fc1ad-75f3-4b74-93b7-593bdf6545cf" providerId="ADAL" clId="{A0C65225-D7CD-F443-92CA-790A79C1279C}" dt="2023-05-22T09:17:27.599" v="143"/>
          <ac:spMkLst>
            <pc:docMk/>
            <pc:sldMk cId="293622705" sldId="265"/>
            <ac:spMk id="43" creationId="{47357846-E67C-D27D-205F-89AC23FFD5CA}"/>
          </ac:spMkLst>
        </pc:spChg>
        <pc:spChg chg="mod">
          <ac:chgData name="Paola Marinović" userId="254fc1ad-75f3-4b74-93b7-593bdf6545cf" providerId="ADAL" clId="{A0C65225-D7CD-F443-92CA-790A79C1279C}" dt="2023-05-22T09:17:27.599" v="143"/>
          <ac:spMkLst>
            <pc:docMk/>
            <pc:sldMk cId="293622705" sldId="265"/>
            <ac:spMk id="44" creationId="{CDF7A2D8-68D8-5E46-8588-3841FB473B43}"/>
          </ac:spMkLst>
        </pc:spChg>
        <pc:spChg chg="mod">
          <ac:chgData name="Paola Marinović" userId="254fc1ad-75f3-4b74-93b7-593bdf6545cf" providerId="ADAL" clId="{A0C65225-D7CD-F443-92CA-790A79C1279C}" dt="2023-05-22T09:17:27.599" v="143"/>
          <ac:spMkLst>
            <pc:docMk/>
            <pc:sldMk cId="293622705" sldId="265"/>
            <ac:spMk id="56" creationId="{FAE9700E-B6FA-0B55-DC1A-1A44060B9FFF}"/>
          </ac:spMkLst>
        </pc:spChg>
        <pc:spChg chg="mod">
          <ac:chgData name="Paola Marinović" userId="254fc1ad-75f3-4b74-93b7-593bdf6545cf" providerId="ADAL" clId="{A0C65225-D7CD-F443-92CA-790A79C1279C}" dt="2023-05-22T09:17:27.599" v="143"/>
          <ac:spMkLst>
            <pc:docMk/>
            <pc:sldMk cId="293622705" sldId="265"/>
            <ac:spMk id="68" creationId="{583CE22A-BA9F-BAA9-38AC-5520CC80BB26}"/>
          </ac:spMkLst>
        </pc:spChg>
        <pc:spChg chg="mod">
          <ac:chgData name="Paola Marinović" userId="254fc1ad-75f3-4b74-93b7-593bdf6545cf" providerId="ADAL" clId="{A0C65225-D7CD-F443-92CA-790A79C1279C}" dt="2023-05-22T09:17:27.599" v="143"/>
          <ac:spMkLst>
            <pc:docMk/>
            <pc:sldMk cId="293622705" sldId="265"/>
            <ac:spMk id="80" creationId="{FD03F73A-7934-2CC2-5F7B-888C0994CF77}"/>
          </ac:spMkLst>
        </pc:spChg>
        <pc:spChg chg="mod">
          <ac:chgData name="Paola Marinović" userId="254fc1ad-75f3-4b74-93b7-593bdf6545cf" providerId="ADAL" clId="{A0C65225-D7CD-F443-92CA-790A79C1279C}" dt="2023-05-22T09:17:27.599" v="143"/>
          <ac:spMkLst>
            <pc:docMk/>
            <pc:sldMk cId="293622705" sldId="265"/>
            <ac:spMk id="92" creationId="{77FFD064-C892-EBA7-2972-5733153E3DF1}"/>
          </ac:spMkLst>
        </pc:spChg>
        <pc:spChg chg="mod">
          <ac:chgData name="Paola Marinović" userId="254fc1ad-75f3-4b74-93b7-593bdf6545cf" providerId="ADAL" clId="{A0C65225-D7CD-F443-92CA-790A79C1279C}" dt="2023-05-22T09:17:27.599" v="143"/>
          <ac:spMkLst>
            <pc:docMk/>
            <pc:sldMk cId="293622705" sldId="265"/>
            <ac:spMk id="104" creationId="{452CFFF4-ED8B-CC83-9BD0-C4FD7BDC9F76}"/>
          </ac:spMkLst>
        </pc:spChg>
        <pc:spChg chg="mod">
          <ac:chgData name="Paola Marinović" userId="254fc1ad-75f3-4b74-93b7-593bdf6545cf" providerId="ADAL" clId="{A0C65225-D7CD-F443-92CA-790A79C1279C}" dt="2023-05-22T09:17:27.599" v="143"/>
          <ac:spMkLst>
            <pc:docMk/>
            <pc:sldMk cId="293622705" sldId="265"/>
            <ac:spMk id="116" creationId="{4F09E6F8-4DAD-8A16-894D-11FB5A55E948}"/>
          </ac:spMkLst>
        </pc:spChg>
        <pc:spChg chg="mod">
          <ac:chgData name="Paola Marinović" userId="254fc1ad-75f3-4b74-93b7-593bdf6545cf" providerId="ADAL" clId="{A0C65225-D7CD-F443-92CA-790A79C1279C}" dt="2023-05-22T09:17:27.599" v="143"/>
          <ac:spMkLst>
            <pc:docMk/>
            <pc:sldMk cId="293622705" sldId="265"/>
            <ac:spMk id="128" creationId="{94743CE6-3C64-CF6C-69C7-8D6FC53BFF3D}"/>
          </ac:spMkLst>
        </pc:spChg>
        <pc:spChg chg="mod">
          <ac:chgData name="Paola Marinović" userId="254fc1ad-75f3-4b74-93b7-593bdf6545cf" providerId="ADAL" clId="{A0C65225-D7CD-F443-92CA-790A79C1279C}" dt="2023-05-22T09:17:27.599" v="143"/>
          <ac:spMkLst>
            <pc:docMk/>
            <pc:sldMk cId="293622705" sldId="265"/>
            <ac:spMk id="140" creationId="{80CB17DF-25F2-4D55-95AF-CEF006EA079C}"/>
          </ac:spMkLst>
        </pc:spChg>
        <pc:spChg chg="mod">
          <ac:chgData name="Paola Marinović" userId="254fc1ad-75f3-4b74-93b7-593bdf6545cf" providerId="ADAL" clId="{A0C65225-D7CD-F443-92CA-790A79C1279C}" dt="2023-05-22T09:17:27.599" v="143"/>
          <ac:spMkLst>
            <pc:docMk/>
            <pc:sldMk cId="293622705" sldId="265"/>
            <ac:spMk id="152" creationId="{72A9CD72-8F6A-1A30-FF1C-2F0DC0FF3653}"/>
          </ac:spMkLst>
        </pc:spChg>
        <pc:spChg chg="mod">
          <ac:chgData name="Paola Marinović" userId="254fc1ad-75f3-4b74-93b7-593bdf6545cf" providerId="ADAL" clId="{A0C65225-D7CD-F443-92CA-790A79C1279C}" dt="2023-05-22T09:17:27.599" v="143"/>
          <ac:spMkLst>
            <pc:docMk/>
            <pc:sldMk cId="293622705" sldId="265"/>
            <ac:spMk id="164" creationId="{B956324C-B4F4-CA84-7031-BC0834407820}"/>
          </ac:spMkLst>
        </pc:spChg>
        <pc:spChg chg="add del mod">
          <ac:chgData name="Paola Marinović" userId="254fc1ad-75f3-4b74-93b7-593bdf6545cf" providerId="ADAL" clId="{A0C65225-D7CD-F443-92CA-790A79C1279C}" dt="2023-05-22T09:18:17.428" v="152"/>
          <ac:spMkLst>
            <pc:docMk/>
            <pc:sldMk cId="293622705" sldId="265"/>
            <ac:spMk id="221" creationId="{12787824-80FB-1349-81DD-85216912CF61}"/>
          </ac:spMkLst>
        </pc:spChg>
        <pc:spChg chg="add mod">
          <ac:chgData name="Paola Marinović" userId="254fc1ad-75f3-4b74-93b7-593bdf6545cf" providerId="ADAL" clId="{A0C65225-D7CD-F443-92CA-790A79C1279C}" dt="2023-05-22T09:23:57.385" v="216"/>
          <ac:spMkLst>
            <pc:docMk/>
            <pc:sldMk cId="293622705" sldId="265"/>
            <ac:spMk id="222" creationId="{C410B000-EA8A-199B-9FB3-8D48CB2D2FA4}"/>
          </ac:spMkLst>
        </pc:spChg>
        <pc:spChg chg="add del mod">
          <ac:chgData name="Paola Marinović" userId="254fc1ad-75f3-4b74-93b7-593bdf6545cf" providerId="ADAL" clId="{A0C65225-D7CD-F443-92CA-790A79C1279C}" dt="2023-05-22T09:18:15.697" v="150" actId="478"/>
          <ac:spMkLst>
            <pc:docMk/>
            <pc:sldMk cId="293622705" sldId="265"/>
            <ac:spMk id="223" creationId="{20551716-EF33-9316-DAD6-4939773BB5AB}"/>
          </ac:spMkLst>
        </pc:spChg>
        <pc:spChg chg="add del mod">
          <ac:chgData name="Paola Marinović" userId="254fc1ad-75f3-4b74-93b7-593bdf6545cf" providerId="ADAL" clId="{A0C65225-D7CD-F443-92CA-790A79C1279C}" dt="2023-05-22T09:21:39.425" v="193" actId="478"/>
          <ac:spMkLst>
            <pc:docMk/>
            <pc:sldMk cId="293622705" sldId="265"/>
            <ac:spMk id="224" creationId="{FAB0D917-9EA3-8927-C754-ED4607FA9B16}"/>
          </ac:spMkLst>
        </pc:spChg>
        <pc:spChg chg="add del mod">
          <ac:chgData name="Paola Marinović" userId="254fc1ad-75f3-4b74-93b7-593bdf6545cf" providerId="ADAL" clId="{A0C65225-D7CD-F443-92CA-790A79C1279C}" dt="2023-05-22T09:19:36.302" v="165"/>
          <ac:spMkLst>
            <pc:docMk/>
            <pc:sldMk cId="293622705" sldId="265"/>
            <ac:spMk id="225" creationId="{F0C4F34B-1F0A-344B-36B0-27792E404702}"/>
          </ac:spMkLst>
        </pc:spChg>
        <pc:spChg chg="add mod">
          <ac:chgData name="Paola Marinović" userId="254fc1ad-75f3-4b74-93b7-593bdf6545cf" providerId="ADAL" clId="{A0C65225-D7CD-F443-92CA-790A79C1279C}" dt="2023-05-22T09:32:29.444" v="386" actId="255"/>
          <ac:spMkLst>
            <pc:docMk/>
            <pc:sldMk cId="293622705" sldId="265"/>
            <ac:spMk id="226" creationId="{FFBEB631-7CAF-700F-B890-8BF4D62C416B}"/>
          </ac:spMkLst>
        </pc:spChg>
        <pc:spChg chg="add del mod">
          <ac:chgData name="Paola Marinović" userId="254fc1ad-75f3-4b74-93b7-593bdf6545cf" providerId="ADAL" clId="{A0C65225-D7CD-F443-92CA-790A79C1279C}" dt="2023-05-22T09:21:42.557" v="195" actId="478"/>
          <ac:spMkLst>
            <pc:docMk/>
            <pc:sldMk cId="293622705" sldId="265"/>
            <ac:spMk id="227" creationId="{31B92032-A543-387D-5E12-5CDB86367AA1}"/>
          </ac:spMkLst>
        </pc:spChg>
        <pc:spChg chg="add mod">
          <ac:chgData name="Paola Marinović" userId="254fc1ad-75f3-4b74-93b7-593bdf6545cf" providerId="ADAL" clId="{A0C65225-D7CD-F443-92CA-790A79C1279C}" dt="2023-05-22T09:32:47.745" v="389" actId="403"/>
          <ac:spMkLst>
            <pc:docMk/>
            <pc:sldMk cId="293622705" sldId="265"/>
            <ac:spMk id="228" creationId="{4FA2F409-D416-335D-5137-75F15168CD2A}"/>
          </ac:spMkLst>
        </pc:spChg>
        <pc:grpChg chg="add mod">
          <ac:chgData name="Paola Marinović" userId="254fc1ad-75f3-4b74-93b7-593bdf6545cf" providerId="ADAL" clId="{A0C65225-D7CD-F443-92CA-790A79C1279C}" dt="2023-05-22T09:18:39.945" v="156" actId="1076"/>
          <ac:grpSpMkLst>
            <pc:docMk/>
            <pc:sldMk cId="293622705" sldId="265"/>
            <ac:grpSpMk id="4" creationId="{35E550D6-0660-4680-B1DA-DC2879DE686F}"/>
          </ac:grpSpMkLst>
        </pc:grpChg>
        <pc:picChg chg="mod">
          <ac:chgData name="Paola Marinović" userId="254fc1ad-75f3-4b74-93b7-593bdf6545cf" providerId="ADAL" clId="{A0C65225-D7CD-F443-92CA-790A79C1279C}" dt="2023-05-22T09:17:27.599" v="143"/>
          <ac:picMkLst>
            <pc:docMk/>
            <pc:sldMk cId="293622705" sldId="265"/>
            <ac:picMk id="7" creationId="{506CE7E8-3A0D-7EC7-0E9F-DBEFAD1EB85F}"/>
          </ac:picMkLst>
        </pc:picChg>
        <pc:picChg chg="mod">
          <ac:chgData name="Paola Marinović" userId="254fc1ad-75f3-4b74-93b7-593bdf6545cf" providerId="ADAL" clId="{A0C65225-D7CD-F443-92CA-790A79C1279C}" dt="2023-05-22T09:17:27.599" v="143"/>
          <ac:picMkLst>
            <pc:docMk/>
            <pc:sldMk cId="293622705" sldId="265"/>
            <ac:picMk id="8" creationId="{CC44C91B-AECF-E4CE-D689-1B43B5F7B701}"/>
          </ac:picMkLst>
        </pc:picChg>
        <pc:picChg chg="mod">
          <ac:chgData name="Paola Marinović" userId="254fc1ad-75f3-4b74-93b7-593bdf6545cf" providerId="ADAL" clId="{A0C65225-D7CD-F443-92CA-790A79C1279C}" dt="2023-05-22T09:17:27.599" v="143"/>
          <ac:picMkLst>
            <pc:docMk/>
            <pc:sldMk cId="293622705" sldId="265"/>
            <ac:picMk id="9" creationId="{5C588486-B5A6-5F6D-8907-DE47334AB4D4}"/>
          </ac:picMkLst>
        </pc:picChg>
        <pc:picChg chg="mod">
          <ac:chgData name="Paola Marinović" userId="254fc1ad-75f3-4b74-93b7-593bdf6545cf" providerId="ADAL" clId="{A0C65225-D7CD-F443-92CA-790A79C1279C}" dt="2023-05-22T09:17:27.599" v="143"/>
          <ac:picMkLst>
            <pc:docMk/>
            <pc:sldMk cId="293622705" sldId="265"/>
            <ac:picMk id="10" creationId="{7D728149-341D-733D-2399-0B2C945730E4}"/>
          </ac:picMkLst>
        </pc:picChg>
        <pc:picChg chg="mod">
          <ac:chgData name="Paola Marinović" userId="254fc1ad-75f3-4b74-93b7-593bdf6545cf" providerId="ADAL" clId="{A0C65225-D7CD-F443-92CA-790A79C1279C}" dt="2023-05-22T09:17:27.599" v="143"/>
          <ac:picMkLst>
            <pc:docMk/>
            <pc:sldMk cId="293622705" sldId="265"/>
            <ac:picMk id="11" creationId="{6EE7A5E1-BC3D-A4BC-6413-96AE9F75E645}"/>
          </ac:picMkLst>
        </pc:picChg>
        <pc:picChg chg="mod">
          <ac:chgData name="Paola Marinović" userId="254fc1ad-75f3-4b74-93b7-593bdf6545cf" providerId="ADAL" clId="{A0C65225-D7CD-F443-92CA-790A79C1279C}" dt="2023-05-22T09:17:27.599" v="143"/>
          <ac:picMkLst>
            <pc:docMk/>
            <pc:sldMk cId="293622705" sldId="265"/>
            <ac:picMk id="12" creationId="{8B29CFAD-624A-EC0F-066C-12B64345C7F9}"/>
          </ac:picMkLst>
        </pc:picChg>
        <pc:picChg chg="mod">
          <ac:chgData name="Paola Marinović" userId="254fc1ad-75f3-4b74-93b7-593bdf6545cf" providerId="ADAL" clId="{A0C65225-D7CD-F443-92CA-790A79C1279C}" dt="2023-05-22T09:17:27.599" v="143"/>
          <ac:picMkLst>
            <pc:docMk/>
            <pc:sldMk cId="293622705" sldId="265"/>
            <ac:picMk id="13" creationId="{31753BC6-675F-9806-B9EB-46ABB742CDC4}"/>
          </ac:picMkLst>
        </pc:picChg>
        <pc:picChg chg="mod">
          <ac:chgData name="Paola Marinović" userId="254fc1ad-75f3-4b74-93b7-593bdf6545cf" providerId="ADAL" clId="{A0C65225-D7CD-F443-92CA-790A79C1279C}" dt="2023-05-22T09:17:27.599" v="143"/>
          <ac:picMkLst>
            <pc:docMk/>
            <pc:sldMk cId="293622705" sldId="265"/>
            <ac:picMk id="14" creationId="{8B986CC1-4B56-427E-D2E7-149C38390C72}"/>
          </ac:picMkLst>
        </pc:picChg>
        <pc:picChg chg="mod">
          <ac:chgData name="Paola Marinović" userId="254fc1ad-75f3-4b74-93b7-593bdf6545cf" providerId="ADAL" clId="{A0C65225-D7CD-F443-92CA-790A79C1279C}" dt="2023-05-22T09:17:27.599" v="143"/>
          <ac:picMkLst>
            <pc:docMk/>
            <pc:sldMk cId="293622705" sldId="265"/>
            <ac:picMk id="15" creationId="{CAE3C23B-A4AB-4B49-3BCC-205B371FB875}"/>
          </ac:picMkLst>
        </pc:picChg>
        <pc:picChg chg="mod">
          <ac:chgData name="Paola Marinović" userId="254fc1ad-75f3-4b74-93b7-593bdf6545cf" providerId="ADAL" clId="{A0C65225-D7CD-F443-92CA-790A79C1279C}" dt="2023-05-22T09:17:27.599" v="143"/>
          <ac:picMkLst>
            <pc:docMk/>
            <pc:sldMk cId="293622705" sldId="265"/>
            <ac:picMk id="16" creationId="{E590C0D6-3BEB-2B59-4457-A67EF11F721D}"/>
          </ac:picMkLst>
        </pc:picChg>
        <pc:picChg chg="mod">
          <ac:chgData name="Paola Marinović" userId="254fc1ad-75f3-4b74-93b7-593bdf6545cf" providerId="ADAL" clId="{A0C65225-D7CD-F443-92CA-790A79C1279C}" dt="2023-05-22T09:17:27.599" v="143"/>
          <ac:picMkLst>
            <pc:docMk/>
            <pc:sldMk cId="293622705" sldId="265"/>
            <ac:picMk id="17" creationId="{2C4697FE-0B75-47A1-C6F5-6EAC246C0602}"/>
          </ac:picMkLst>
        </pc:picChg>
        <pc:picChg chg="mod">
          <ac:chgData name="Paola Marinović" userId="254fc1ad-75f3-4b74-93b7-593bdf6545cf" providerId="ADAL" clId="{A0C65225-D7CD-F443-92CA-790A79C1279C}" dt="2023-05-22T09:17:27.599" v="143"/>
          <ac:picMkLst>
            <pc:docMk/>
            <pc:sldMk cId="293622705" sldId="265"/>
            <ac:picMk id="19" creationId="{E7EABB8D-D488-26AF-D736-A9A73C28E83C}"/>
          </ac:picMkLst>
        </pc:picChg>
        <pc:picChg chg="mod">
          <ac:chgData name="Paola Marinović" userId="254fc1ad-75f3-4b74-93b7-593bdf6545cf" providerId="ADAL" clId="{A0C65225-D7CD-F443-92CA-790A79C1279C}" dt="2023-05-22T09:17:27.599" v="143"/>
          <ac:picMkLst>
            <pc:docMk/>
            <pc:sldMk cId="293622705" sldId="265"/>
            <ac:picMk id="20" creationId="{F95E76CF-921A-65B0-4B33-2AD48767E1D7}"/>
          </ac:picMkLst>
        </pc:picChg>
        <pc:picChg chg="mod">
          <ac:chgData name="Paola Marinović" userId="254fc1ad-75f3-4b74-93b7-593bdf6545cf" providerId="ADAL" clId="{A0C65225-D7CD-F443-92CA-790A79C1279C}" dt="2023-05-22T09:17:27.599" v="143"/>
          <ac:picMkLst>
            <pc:docMk/>
            <pc:sldMk cId="293622705" sldId="265"/>
            <ac:picMk id="21" creationId="{D068EF88-88D9-972C-950F-515FC5655BD6}"/>
          </ac:picMkLst>
        </pc:picChg>
        <pc:picChg chg="mod">
          <ac:chgData name="Paola Marinović" userId="254fc1ad-75f3-4b74-93b7-593bdf6545cf" providerId="ADAL" clId="{A0C65225-D7CD-F443-92CA-790A79C1279C}" dt="2023-05-22T09:17:27.599" v="143"/>
          <ac:picMkLst>
            <pc:docMk/>
            <pc:sldMk cId="293622705" sldId="265"/>
            <ac:picMk id="22" creationId="{8CEA52FC-D5D2-E85E-61EC-AC9E7E70ACD1}"/>
          </ac:picMkLst>
        </pc:picChg>
        <pc:picChg chg="mod">
          <ac:chgData name="Paola Marinović" userId="254fc1ad-75f3-4b74-93b7-593bdf6545cf" providerId="ADAL" clId="{A0C65225-D7CD-F443-92CA-790A79C1279C}" dt="2023-05-22T09:17:27.599" v="143"/>
          <ac:picMkLst>
            <pc:docMk/>
            <pc:sldMk cId="293622705" sldId="265"/>
            <ac:picMk id="23" creationId="{EBF4F678-E967-08CD-ABC1-B21C395293C4}"/>
          </ac:picMkLst>
        </pc:picChg>
        <pc:picChg chg="mod">
          <ac:chgData name="Paola Marinović" userId="254fc1ad-75f3-4b74-93b7-593bdf6545cf" providerId="ADAL" clId="{A0C65225-D7CD-F443-92CA-790A79C1279C}" dt="2023-05-22T09:17:27.599" v="143"/>
          <ac:picMkLst>
            <pc:docMk/>
            <pc:sldMk cId="293622705" sldId="265"/>
            <ac:picMk id="24" creationId="{5915B746-0EE9-3F5E-79BF-CCF7B50D1761}"/>
          </ac:picMkLst>
        </pc:picChg>
        <pc:picChg chg="mod">
          <ac:chgData name="Paola Marinović" userId="254fc1ad-75f3-4b74-93b7-593bdf6545cf" providerId="ADAL" clId="{A0C65225-D7CD-F443-92CA-790A79C1279C}" dt="2023-05-22T09:17:27.599" v="143"/>
          <ac:picMkLst>
            <pc:docMk/>
            <pc:sldMk cId="293622705" sldId="265"/>
            <ac:picMk id="25" creationId="{4D36F47E-03A6-F7F4-D74F-2754EAAA3839}"/>
          </ac:picMkLst>
        </pc:picChg>
        <pc:picChg chg="mod">
          <ac:chgData name="Paola Marinović" userId="254fc1ad-75f3-4b74-93b7-593bdf6545cf" providerId="ADAL" clId="{A0C65225-D7CD-F443-92CA-790A79C1279C}" dt="2023-05-22T09:17:27.599" v="143"/>
          <ac:picMkLst>
            <pc:docMk/>
            <pc:sldMk cId="293622705" sldId="265"/>
            <ac:picMk id="26" creationId="{6B240471-D9A1-1DA9-7646-F351B8912A9F}"/>
          </ac:picMkLst>
        </pc:picChg>
        <pc:picChg chg="mod">
          <ac:chgData name="Paola Marinović" userId="254fc1ad-75f3-4b74-93b7-593bdf6545cf" providerId="ADAL" clId="{A0C65225-D7CD-F443-92CA-790A79C1279C}" dt="2023-05-22T09:17:27.599" v="143"/>
          <ac:picMkLst>
            <pc:docMk/>
            <pc:sldMk cId="293622705" sldId="265"/>
            <ac:picMk id="27" creationId="{76A16D21-7FF2-492F-3EB9-C479456FAF30}"/>
          </ac:picMkLst>
        </pc:picChg>
        <pc:picChg chg="mod">
          <ac:chgData name="Paola Marinović" userId="254fc1ad-75f3-4b74-93b7-593bdf6545cf" providerId="ADAL" clId="{A0C65225-D7CD-F443-92CA-790A79C1279C}" dt="2023-05-22T09:17:27.599" v="143"/>
          <ac:picMkLst>
            <pc:docMk/>
            <pc:sldMk cId="293622705" sldId="265"/>
            <ac:picMk id="28" creationId="{7738D77E-8330-666B-A48F-E534CFF2813D}"/>
          </ac:picMkLst>
        </pc:picChg>
        <pc:picChg chg="mod">
          <ac:chgData name="Paola Marinović" userId="254fc1ad-75f3-4b74-93b7-593bdf6545cf" providerId="ADAL" clId="{A0C65225-D7CD-F443-92CA-790A79C1279C}" dt="2023-05-22T09:17:27.599" v="143"/>
          <ac:picMkLst>
            <pc:docMk/>
            <pc:sldMk cId="293622705" sldId="265"/>
            <ac:picMk id="29" creationId="{0D1BB025-AB46-B587-76AB-E9D8626B49EB}"/>
          </ac:picMkLst>
        </pc:picChg>
        <pc:picChg chg="mod">
          <ac:chgData name="Paola Marinović" userId="254fc1ad-75f3-4b74-93b7-593bdf6545cf" providerId="ADAL" clId="{A0C65225-D7CD-F443-92CA-790A79C1279C}" dt="2023-05-22T09:17:27.599" v="143"/>
          <ac:picMkLst>
            <pc:docMk/>
            <pc:sldMk cId="293622705" sldId="265"/>
            <ac:picMk id="32" creationId="{0118C094-D8C4-7181-28A7-AFD31BBBCBF8}"/>
          </ac:picMkLst>
        </pc:picChg>
        <pc:picChg chg="mod">
          <ac:chgData name="Paola Marinović" userId="254fc1ad-75f3-4b74-93b7-593bdf6545cf" providerId="ADAL" clId="{A0C65225-D7CD-F443-92CA-790A79C1279C}" dt="2023-05-22T09:17:27.599" v="143"/>
          <ac:picMkLst>
            <pc:docMk/>
            <pc:sldMk cId="293622705" sldId="265"/>
            <ac:picMk id="33" creationId="{17217E8D-8CF0-E4CE-1F15-CB444BE65E89}"/>
          </ac:picMkLst>
        </pc:picChg>
        <pc:picChg chg="mod">
          <ac:chgData name="Paola Marinović" userId="254fc1ad-75f3-4b74-93b7-593bdf6545cf" providerId="ADAL" clId="{A0C65225-D7CD-F443-92CA-790A79C1279C}" dt="2023-05-22T09:17:27.599" v="143"/>
          <ac:picMkLst>
            <pc:docMk/>
            <pc:sldMk cId="293622705" sldId="265"/>
            <ac:picMk id="34" creationId="{B4E5CB73-490A-FF7B-078A-227C52797A38}"/>
          </ac:picMkLst>
        </pc:picChg>
        <pc:picChg chg="mod">
          <ac:chgData name="Paola Marinović" userId="254fc1ad-75f3-4b74-93b7-593bdf6545cf" providerId="ADAL" clId="{A0C65225-D7CD-F443-92CA-790A79C1279C}" dt="2023-05-22T09:17:27.599" v="143"/>
          <ac:picMkLst>
            <pc:docMk/>
            <pc:sldMk cId="293622705" sldId="265"/>
            <ac:picMk id="35" creationId="{95AFBEDE-772A-4694-20A1-E855E00A8F09}"/>
          </ac:picMkLst>
        </pc:picChg>
        <pc:picChg chg="mod">
          <ac:chgData name="Paola Marinović" userId="254fc1ad-75f3-4b74-93b7-593bdf6545cf" providerId="ADAL" clId="{A0C65225-D7CD-F443-92CA-790A79C1279C}" dt="2023-05-22T09:17:27.599" v="143"/>
          <ac:picMkLst>
            <pc:docMk/>
            <pc:sldMk cId="293622705" sldId="265"/>
            <ac:picMk id="36" creationId="{30BA0744-2DE4-7B6E-2D10-38F67A687B7E}"/>
          </ac:picMkLst>
        </pc:picChg>
        <pc:picChg chg="mod">
          <ac:chgData name="Paola Marinović" userId="254fc1ad-75f3-4b74-93b7-593bdf6545cf" providerId="ADAL" clId="{A0C65225-D7CD-F443-92CA-790A79C1279C}" dt="2023-05-22T09:17:27.599" v="143"/>
          <ac:picMkLst>
            <pc:docMk/>
            <pc:sldMk cId="293622705" sldId="265"/>
            <ac:picMk id="37" creationId="{4523A85A-C1D9-338B-5CAA-2C9547683E57}"/>
          </ac:picMkLst>
        </pc:picChg>
        <pc:picChg chg="mod">
          <ac:chgData name="Paola Marinović" userId="254fc1ad-75f3-4b74-93b7-593bdf6545cf" providerId="ADAL" clId="{A0C65225-D7CD-F443-92CA-790A79C1279C}" dt="2023-05-22T09:17:27.599" v="143"/>
          <ac:picMkLst>
            <pc:docMk/>
            <pc:sldMk cId="293622705" sldId="265"/>
            <ac:picMk id="38" creationId="{023A5F18-CE61-858C-F71B-12A207001E42}"/>
          </ac:picMkLst>
        </pc:picChg>
        <pc:picChg chg="mod">
          <ac:chgData name="Paola Marinović" userId="254fc1ad-75f3-4b74-93b7-593bdf6545cf" providerId="ADAL" clId="{A0C65225-D7CD-F443-92CA-790A79C1279C}" dt="2023-05-22T09:17:27.599" v="143"/>
          <ac:picMkLst>
            <pc:docMk/>
            <pc:sldMk cId="293622705" sldId="265"/>
            <ac:picMk id="39" creationId="{35609ED0-8AAD-F998-E0A1-EB4E1DF961CB}"/>
          </ac:picMkLst>
        </pc:picChg>
        <pc:picChg chg="mod">
          <ac:chgData name="Paola Marinović" userId="254fc1ad-75f3-4b74-93b7-593bdf6545cf" providerId="ADAL" clId="{A0C65225-D7CD-F443-92CA-790A79C1279C}" dt="2023-05-22T09:17:27.599" v="143"/>
          <ac:picMkLst>
            <pc:docMk/>
            <pc:sldMk cId="293622705" sldId="265"/>
            <ac:picMk id="40" creationId="{3B68D54F-F023-479B-2DCE-064A08BE8F15}"/>
          </ac:picMkLst>
        </pc:picChg>
        <pc:picChg chg="mod">
          <ac:chgData name="Paola Marinović" userId="254fc1ad-75f3-4b74-93b7-593bdf6545cf" providerId="ADAL" clId="{A0C65225-D7CD-F443-92CA-790A79C1279C}" dt="2023-05-22T09:17:27.599" v="143"/>
          <ac:picMkLst>
            <pc:docMk/>
            <pc:sldMk cId="293622705" sldId="265"/>
            <ac:picMk id="41" creationId="{8448E50F-85E8-C685-5CA5-F26142B96D70}"/>
          </ac:picMkLst>
        </pc:picChg>
        <pc:picChg chg="mod">
          <ac:chgData name="Paola Marinović" userId="254fc1ad-75f3-4b74-93b7-593bdf6545cf" providerId="ADAL" clId="{A0C65225-D7CD-F443-92CA-790A79C1279C}" dt="2023-05-22T09:17:27.599" v="143"/>
          <ac:picMkLst>
            <pc:docMk/>
            <pc:sldMk cId="293622705" sldId="265"/>
            <ac:picMk id="42" creationId="{B432D0C9-8530-2416-D817-75382CA37CEF}"/>
          </ac:picMkLst>
        </pc:picChg>
        <pc:picChg chg="mod">
          <ac:chgData name="Paola Marinović" userId="254fc1ad-75f3-4b74-93b7-593bdf6545cf" providerId="ADAL" clId="{A0C65225-D7CD-F443-92CA-790A79C1279C}" dt="2023-05-22T09:17:27.599" v="143"/>
          <ac:picMkLst>
            <pc:docMk/>
            <pc:sldMk cId="293622705" sldId="265"/>
            <ac:picMk id="45" creationId="{5CC5E04A-7C32-DC6A-B562-69BEF38F9E40}"/>
          </ac:picMkLst>
        </pc:picChg>
        <pc:picChg chg="mod">
          <ac:chgData name="Paola Marinović" userId="254fc1ad-75f3-4b74-93b7-593bdf6545cf" providerId="ADAL" clId="{A0C65225-D7CD-F443-92CA-790A79C1279C}" dt="2023-05-22T09:17:27.599" v="143"/>
          <ac:picMkLst>
            <pc:docMk/>
            <pc:sldMk cId="293622705" sldId="265"/>
            <ac:picMk id="46" creationId="{8243DDAC-A857-D302-C2DD-0708103EBF39}"/>
          </ac:picMkLst>
        </pc:picChg>
        <pc:picChg chg="mod">
          <ac:chgData name="Paola Marinović" userId="254fc1ad-75f3-4b74-93b7-593bdf6545cf" providerId="ADAL" clId="{A0C65225-D7CD-F443-92CA-790A79C1279C}" dt="2023-05-22T09:17:27.599" v="143"/>
          <ac:picMkLst>
            <pc:docMk/>
            <pc:sldMk cId="293622705" sldId="265"/>
            <ac:picMk id="47" creationId="{6F9C327E-DF7D-F37C-200B-D05C00AAD731}"/>
          </ac:picMkLst>
        </pc:picChg>
        <pc:picChg chg="mod">
          <ac:chgData name="Paola Marinović" userId="254fc1ad-75f3-4b74-93b7-593bdf6545cf" providerId="ADAL" clId="{A0C65225-D7CD-F443-92CA-790A79C1279C}" dt="2023-05-22T09:17:27.599" v="143"/>
          <ac:picMkLst>
            <pc:docMk/>
            <pc:sldMk cId="293622705" sldId="265"/>
            <ac:picMk id="48" creationId="{FEA85D1E-DD65-80A4-9AEB-DABBB340E985}"/>
          </ac:picMkLst>
        </pc:picChg>
        <pc:picChg chg="mod">
          <ac:chgData name="Paola Marinović" userId="254fc1ad-75f3-4b74-93b7-593bdf6545cf" providerId="ADAL" clId="{A0C65225-D7CD-F443-92CA-790A79C1279C}" dt="2023-05-22T09:17:27.599" v="143"/>
          <ac:picMkLst>
            <pc:docMk/>
            <pc:sldMk cId="293622705" sldId="265"/>
            <ac:picMk id="49" creationId="{6B665EA6-F73B-6056-FBAE-A16A414F4617}"/>
          </ac:picMkLst>
        </pc:picChg>
        <pc:picChg chg="mod">
          <ac:chgData name="Paola Marinović" userId="254fc1ad-75f3-4b74-93b7-593bdf6545cf" providerId="ADAL" clId="{A0C65225-D7CD-F443-92CA-790A79C1279C}" dt="2023-05-22T09:17:27.599" v="143"/>
          <ac:picMkLst>
            <pc:docMk/>
            <pc:sldMk cId="293622705" sldId="265"/>
            <ac:picMk id="50" creationId="{65C0DF99-4A45-3B79-9ED0-5EAF0ED4B788}"/>
          </ac:picMkLst>
        </pc:picChg>
        <pc:picChg chg="mod">
          <ac:chgData name="Paola Marinović" userId="254fc1ad-75f3-4b74-93b7-593bdf6545cf" providerId="ADAL" clId="{A0C65225-D7CD-F443-92CA-790A79C1279C}" dt="2023-05-22T09:17:27.599" v="143"/>
          <ac:picMkLst>
            <pc:docMk/>
            <pc:sldMk cId="293622705" sldId="265"/>
            <ac:picMk id="51" creationId="{CFADFBA2-4979-2645-30FC-98E16AA8CFA9}"/>
          </ac:picMkLst>
        </pc:picChg>
        <pc:picChg chg="mod">
          <ac:chgData name="Paola Marinović" userId="254fc1ad-75f3-4b74-93b7-593bdf6545cf" providerId="ADAL" clId="{A0C65225-D7CD-F443-92CA-790A79C1279C}" dt="2023-05-22T09:17:27.599" v="143"/>
          <ac:picMkLst>
            <pc:docMk/>
            <pc:sldMk cId="293622705" sldId="265"/>
            <ac:picMk id="52" creationId="{91ABCBD2-297C-A64A-4BDA-58B2E13ABE64}"/>
          </ac:picMkLst>
        </pc:picChg>
        <pc:picChg chg="mod">
          <ac:chgData name="Paola Marinović" userId="254fc1ad-75f3-4b74-93b7-593bdf6545cf" providerId="ADAL" clId="{A0C65225-D7CD-F443-92CA-790A79C1279C}" dt="2023-05-22T09:17:27.599" v="143"/>
          <ac:picMkLst>
            <pc:docMk/>
            <pc:sldMk cId="293622705" sldId="265"/>
            <ac:picMk id="53" creationId="{A5882BBF-8AAD-5CC9-6852-554FEEDE136F}"/>
          </ac:picMkLst>
        </pc:picChg>
        <pc:picChg chg="mod">
          <ac:chgData name="Paola Marinović" userId="254fc1ad-75f3-4b74-93b7-593bdf6545cf" providerId="ADAL" clId="{A0C65225-D7CD-F443-92CA-790A79C1279C}" dt="2023-05-22T09:17:27.599" v="143"/>
          <ac:picMkLst>
            <pc:docMk/>
            <pc:sldMk cId="293622705" sldId="265"/>
            <ac:picMk id="54" creationId="{F254A63C-A8CC-EE1F-0FD2-B51678D6CBBC}"/>
          </ac:picMkLst>
        </pc:picChg>
        <pc:picChg chg="mod">
          <ac:chgData name="Paola Marinović" userId="254fc1ad-75f3-4b74-93b7-593bdf6545cf" providerId="ADAL" clId="{A0C65225-D7CD-F443-92CA-790A79C1279C}" dt="2023-05-22T09:17:27.599" v="143"/>
          <ac:picMkLst>
            <pc:docMk/>
            <pc:sldMk cId="293622705" sldId="265"/>
            <ac:picMk id="55" creationId="{A7576F52-A60E-7477-0B90-C995B36CD1A6}"/>
          </ac:picMkLst>
        </pc:picChg>
        <pc:picChg chg="mod">
          <ac:chgData name="Paola Marinović" userId="254fc1ad-75f3-4b74-93b7-593bdf6545cf" providerId="ADAL" clId="{A0C65225-D7CD-F443-92CA-790A79C1279C}" dt="2023-05-22T09:17:27.599" v="143"/>
          <ac:picMkLst>
            <pc:docMk/>
            <pc:sldMk cId="293622705" sldId="265"/>
            <ac:picMk id="57" creationId="{C3D552FC-AE24-1036-31CD-7606C67BCD1E}"/>
          </ac:picMkLst>
        </pc:picChg>
        <pc:picChg chg="mod">
          <ac:chgData name="Paola Marinović" userId="254fc1ad-75f3-4b74-93b7-593bdf6545cf" providerId="ADAL" clId="{A0C65225-D7CD-F443-92CA-790A79C1279C}" dt="2023-05-22T09:17:27.599" v="143"/>
          <ac:picMkLst>
            <pc:docMk/>
            <pc:sldMk cId="293622705" sldId="265"/>
            <ac:picMk id="58" creationId="{24F82F50-C562-BB54-528B-99284CDD4A22}"/>
          </ac:picMkLst>
        </pc:picChg>
        <pc:picChg chg="mod">
          <ac:chgData name="Paola Marinović" userId="254fc1ad-75f3-4b74-93b7-593bdf6545cf" providerId="ADAL" clId="{A0C65225-D7CD-F443-92CA-790A79C1279C}" dt="2023-05-22T09:17:27.599" v="143"/>
          <ac:picMkLst>
            <pc:docMk/>
            <pc:sldMk cId="293622705" sldId="265"/>
            <ac:picMk id="59" creationId="{646FFFCE-BB10-D19F-B2FF-DBB4BD628B24}"/>
          </ac:picMkLst>
        </pc:picChg>
        <pc:picChg chg="mod">
          <ac:chgData name="Paola Marinović" userId="254fc1ad-75f3-4b74-93b7-593bdf6545cf" providerId="ADAL" clId="{A0C65225-D7CD-F443-92CA-790A79C1279C}" dt="2023-05-22T09:17:27.599" v="143"/>
          <ac:picMkLst>
            <pc:docMk/>
            <pc:sldMk cId="293622705" sldId="265"/>
            <ac:picMk id="60" creationId="{5B3272DB-61F0-55AD-A4F1-863F658AEB92}"/>
          </ac:picMkLst>
        </pc:picChg>
        <pc:picChg chg="mod">
          <ac:chgData name="Paola Marinović" userId="254fc1ad-75f3-4b74-93b7-593bdf6545cf" providerId="ADAL" clId="{A0C65225-D7CD-F443-92CA-790A79C1279C}" dt="2023-05-22T09:17:27.599" v="143"/>
          <ac:picMkLst>
            <pc:docMk/>
            <pc:sldMk cId="293622705" sldId="265"/>
            <ac:picMk id="61" creationId="{47FDBCF9-2E83-153E-DC37-D9623592C2E4}"/>
          </ac:picMkLst>
        </pc:picChg>
        <pc:picChg chg="mod">
          <ac:chgData name="Paola Marinović" userId="254fc1ad-75f3-4b74-93b7-593bdf6545cf" providerId="ADAL" clId="{A0C65225-D7CD-F443-92CA-790A79C1279C}" dt="2023-05-22T09:17:27.599" v="143"/>
          <ac:picMkLst>
            <pc:docMk/>
            <pc:sldMk cId="293622705" sldId="265"/>
            <ac:picMk id="62" creationId="{814FE950-2C33-C2B5-2FB7-30C855C92CD9}"/>
          </ac:picMkLst>
        </pc:picChg>
        <pc:picChg chg="mod">
          <ac:chgData name="Paola Marinović" userId="254fc1ad-75f3-4b74-93b7-593bdf6545cf" providerId="ADAL" clId="{A0C65225-D7CD-F443-92CA-790A79C1279C}" dt="2023-05-22T09:17:27.599" v="143"/>
          <ac:picMkLst>
            <pc:docMk/>
            <pc:sldMk cId="293622705" sldId="265"/>
            <ac:picMk id="63" creationId="{DF67DF93-390E-30FF-77C9-0D62FE392336}"/>
          </ac:picMkLst>
        </pc:picChg>
        <pc:picChg chg="mod">
          <ac:chgData name="Paola Marinović" userId="254fc1ad-75f3-4b74-93b7-593bdf6545cf" providerId="ADAL" clId="{A0C65225-D7CD-F443-92CA-790A79C1279C}" dt="2023-05-22T09:17:27.599" v="143"/>
          <ac:picMkLst>
            <pc:docMk/>
            <pc:sldMk cId="293622705" sldId="265"/>
            <ac:picMk id="64" creationId="{F9355276-622D-1ADB-3D3F-6E453F4DFE64}"/>
          </ac:picMkLst>
        </pc:picChg>
        <pc:picChg chg="mod">
          <ac:chgData name="Paola Marinović" userId="254fc1ad-75f3-4b74-93b7-593bdf6545cf" providerId="ADAL" clId="{A0C65225-D7CD-F443-92CA-790A79C1279C}" dt="2023-05-22T09:17:27.599" v="143"/>
          <ac:picMkLst>
            <pc:docMk/>
            <pc:sldMk cId="293622705" sldId="265"/>
            <ac:picMk id="65" creationId="{F319588A-7360-389B-32E3-BA2FB37864BF}"/>
          </ac:picMkLst>
        </pc:picChg>
        <pc:picChg chg="mod">
          <ac:chgData name="Paola Marinović" userId="254fc1ad-75f3-4b74-93b7-593bdf6545cf" providerId="ADAL" clId="{A0C65225-D7CD-F443-92CA-790A79C1279C}" dt="2023-05-22T09:17:27.599" v="143"/>
          <ac:picMkLst>
            <pc:docMk/>
            <pc:sldMk cId="293622705" sldId="265"/>
            <ac:picMk id="66" creationId="{DEED3799-2074-EFCD-76FE-29D6D57449CA}"/>
          </ac:picMkLst>
        </pc:picChg>
        <pc:picChg chg="mod">
          <ac:chgData name="Paola Marinović" userId="254fc1ad-75f3-4b74-93b7-593bdf6545cf" providerId="ADAL" clId="{A0C65225-D7CD-F443-92CA-790A79C1279C}" dt="2023-05-22T09:17:27.599" v="143"/>
          <ac:picMkLst>
            <pc:docMk/>
            <pc:sldMk cId="293622705" sldId="265"/>
            <ac:picMk id="67" creationId="{78B91E1B-3748-B07F-91B2-220036B4F5E5}"/>
          </ac:picMkLst>
        </pc:picChg>
        <pc:picChg chg="mod">
          <ac:chgData name="Paola Marinović" userId="254fc1ad-75f3-4b74-93b7-593bdf6545cf" providerId="ADAL" clId="{A0C65225-D7CD-F443-92CA-790A79C1279C}" dt="2023-05-22T09:17:27.599" v="143"/>
          <ac:picMkLst>
            <pc:docMk/>
            <pc:sldMk cId="293622705" sldId="265"/>
            <ac:picMk id="69" creationId="{9C0055D0-B665-D7D1-D640-D05158329C16}"/>
          </ac:picMkLst>
        </pc:picChg>
        <pc:picChg chg="mod">
          <ac:chgData name="Paola Marinović" userId="254fc1ad-75f3-4b74-93b7-593bdf6545cf" providerId="ADAL" clId="{A0C65225-D7CD-F443-92CA-790A79C1279C}" dt="2023-05-22T09:17:27.599" v="143"/>
          <ac:picMkLst>
            <pc:docMk/>
            <pc:sldMk cId="293622705" sldId="265"/>
            <ac:picMk id="70" creationId="{D71DA2E8-C894-1A55-4069-43B173EAE89E}"/>
          </ac:picMkLst>
        </pc:picChg>
        <pc:picChg chg="mod">
          <ac:chgData name="Paola Marinović" userId="254fc1ad-75f3-4b74-93b7-593bdf6545cf" providerId="ADAL" clId="{A0C65225-D7CD-F443-92CA-790A79C1279C}" dt="2023-05-22T09:17:27.599" v="143"/>
          <ac:picMkLst>
            <pc:docMk/>
            <pc:sldMk cId="293622705" sldId="265"/>
            <ac:picMk id="71" creationId="{BD37A943-5D45-2F44-C25B-25032661ECCC}"/>
          </ac:picMkLst>
        </pc:picChg>
        <pc:picChg chg="mod">
          <ac:chgData name="Paola Marinović" userId="254fc1ad-75f3-4b74-93b7-593bdf6545cf" providerId="ADAL" clId="{A0C65225-D7CD-F443-92CA-790A79C1279C}" dt="2023-05-22T09:17:27.599" v="143"/>
          <ac:picMkLst>
            <pc:docMk/>
            <pc:sldMk cId="293622705" sldId="265"/>
            <ac:picMk id="72" creationId="{32FD8CF3-AEBD-9C97-7D50-0A1222A52B28}"/>
          </ac:picMkLst>
        </pc:picChg>
        <pc:picChg chg="mod">
          <ac:chgData name="Paola Marinović" userId="254fc1ad-75f3-4b74-93b7-593bdf6545cf" providerId="ADAL" clId="{A0C65225-D7CD-F443-92CA-790A79C1279C}" dt="2023-05-22T09:17:27.599" v="143"/>
          <ac:picMkLst>
            <pc:docMk/>
            <pc:sldMk cId="293622705" sldId="265"/>
            <ac:picMk id="73" creationId="{A6E00EC2-95DA-DF82-D794-717FAABB0AFE}"/>
          </ac:picMkLst>
        </pc:picChg>
        <pc:picChg chg="mod">
          <ac:chgData name="Paola Marinović" userId="254fc1ad-75f3-4b74-93b7-593bdf6545cf" providerId="ADAL" clId="{A0C65225-D7CD-F443-92CA-790A79C1279C}" dt="2023-05-22T09:17:27.599" v="143"/>
          <ac:picMkLst>
            <pc:docMk/>
            <pc:sldMk cId="293622705" sldId="265"/>
            <ac:picMk id="74" creationId="{D59D2FDE-80EF-E41F-7BD1-87BE97787B5C}"/>
          </ac:picMkLst>
        </pc:picChg>
        <pc:picChg chg="mod">
          <ac:chgData name="Paola Marinović" userId="254fc1ad-75f3-4b74-93b7-593bdf6545cf" providerId="ADAL" clId="{A0C65225-D7CD-F443-92CA-790A79C1279C}" dt="2023-05-22T09:17:27.599" v="143"/>
          <ac:picMkLst>
            <pc:docMk/>
            <pc:sldMk cId="293622705" sldId="265"/>
            <ac:picMk id="75" creationId="{252B6FE7-24CF-4AEA-98E0-A9F5963B2BFB}"/>
          </ac:picMkLst>
        </pc:picChg>
        <pc:picChg chg="mod">
          <ac:chgData name="Paola Marinović" userId="254fc1ad-75f3-4b74-93b7-593bdf6545cf" providerId="ADAL" clId="{A0C65225-D7CD-F443-92CA-790A79C1279C}" dt="2023-05-22T09:17:27.599" v="143"/>
          <ac:picMkLst>
            <pc:docMk/>
            <pc:sldMk cId="293622705" sldId="265"/>
            <ac:picMk id="76" creationId="{8B68A14E-2E01-22C3-32C4-1F0996FC573E}"/>
          </ac:picMkLst>
        </pc:picChg>
        <pc:picChg chg="mod">
          <ac:chgData name="Paola Marinović" userId="254fc1ad-75f3-4b74-93b7-593bdf6545cf" providerId="ADAL" clId="{A0C65225-D7CD-F443-92CA-790A79C1279C}" dt="2023-05-22T09:17:27.599" v="143"/>
          <ac:picMkLst>
            <pc:docMk/>
            <pc:sldMk cId="293622705" sldId="265"/>
            <ac:picMk id="77" creationId="{9211CFEF-6104-BE8F-6C76-D4744E6C9A31}"/>
          </ac:picMkLst>
        </pc:picChg>
        <pc:picChg chg="mod">
          <ac:chgData name="Paola Marinović" userId="254fc1ad-75f3-4b74-93b7-593bdf6545cf" providerId="ADAL" clId="{A0C65225-D7CD-F443-92CA-790A79C1279C}" dt="2023-05-22T09:17:27.599" v="143"/>
          <ac:picMkLst>
            <pc:docMk/>
            <pc:sldMk cId="293622705" sldId="265"/>
            <ac:picMk id="78" creationId="{BB9F44BE-61A3-E365-4344-945A7D7F63EC}"/>
          </ac:picMkLst>
        </pc:picChg>
        <pc:picChg chg="mod">
          <ac:chgData name="Paola Marinović" userId="254fc1ad-75f3-4b74-93b7-593bdf6545cf" providerId="ADAL" clId="{A0C65225-D7CD-F443-92CA-790A79C1279C}" dt="2023-05-22T09:17:27.599" v="143"/>
          <ac:picMkLst>
            <pc:docMk/>
            <pc:sldMk cId="293622705" sldId="265"/>
            <ac:picMk id="79" creationId="{9CED36B2-F316-40AF-A655-5C5CAD8301BA}"/>
          </ac:picMkLst>
        </pc:picChg>
        <pc:picChg chg="mod">
          <ac:chgData name="Paola Marinović" userId="254fc1ad-75f3-4b74-93b7-593bdf6545cf" providerId="ADAL" clId="{A0C65225-D7CD-F443-92CA-790A79C1279C}" dt="2023-05-22T09:17:27.599" v="143"/>
          <ac:picMkLst>
            <pc:docMk/>
            <pc:sldMk cId="293622705" sldId="265"/>
            <ac:picMk id="81" creationId="{ADEBD524-4394-6D75-7B72-8C02A52C9A08}"/>
          </ac:picMkLst>
        </pc:picChg>
        <pc:picChg chg="mod">
          <ac:chgData name="Paola Marinović" userId="254fc1ad-75f3-4b74-93b7-593bdf6545cf" providerId="ADAL" clId="{A0C65225-D7CD-F443-92CA-790A79C1279C}" dt="2023-05-22T09:17:27.599" v="143"/>
          <ac:picMkLst>
            <pc:docMk/>
            <pc:sldMk cId="293622705" sldId="265"/>
            <ac:picMk id="82" creationId="{440D423B-2104-71A7-C669-5775CA11D882}"/>
          </ac:picMkLst>
        </pc:picChg>
        <pc:picChg chg="mod">
          <ac:chgData name="Paola Marinović" userId="254fc1ad-75f3-4b74-93b7-593bdf6545cf" providerId="ADAL" clId="{A0C65225-D7CD-F443-92CA-790A79C1279C}" dt="2023-05-22T09:17:27.599" v="143"/>
          <ac:picMkLst>
            <pc:docMk/>
            <pc:sldMk cId="293622705" sldId="265"/>
            <ac:picMk id="83" creationId="{A18DE388-3E23-A38A-1AF4-9349192E0474}"/>
          </ac:picMkLst>
        </pc:picChg>
        <pc:picChg chg="mod">
          <ac:chgData name="Paola Marinović" userId="254fc1ad-75f3-4b74-93b7-593bdf6545cf" providerId="ADAL" clId="{A0C65225-D7CD-F443-92CA-790A79C1279C}" dt="2023-05-22T09:17:27.599" v="143"/>
          <ac:picMkLst>
            <pc:docMk/>
            <pc:sldMk cId="293622705" sldId="265"/>
            <ac:picMk id="84" creationId="{4D0C2CEB-553D-35D5-644B-2F87E132E3D3}"/>
          </ac:picMkLst>
        </pc:picChg>
        <pc:picChg chg="mod">
          <ac:chgData name="Paola Marinović" userId="254fc1ad-75f3-4b74-93b7-593bdf6545cf" providerId="ADAL" clId="{A0C65225-D7CD-F443-92CA-790A79C1279C}" dt="2023-05-22T09:17:27.599" v="143"/>
          <ac:picMkLst>
            <pc:docMk/>
            <pc:sldMk cId="293622705" sldId="265"/>
            <ac:picMk id="85" creationId="{4C0DE8E9-097E-6D99-964A-26B0B324EAB8}"/>
          </ac:picMkLst>
        </pc:picChg>
        <pc:picChg chg="mod">
          <ac:chgData name="Paola Marinović" userId="254fc1ad-75f3-4b74-93b7-593bdf6545cf" providerId="ADAL" clId="{A0C65225-D7CD-F443-92CA-790A79C1279C}" dt="2023-05-22T09:17:27.599" v="143"/>
          <ac:picMkLst>
            <pc:docMk/>
            <pc:sldMk cId="293622705" sldId="265"/>
            <ac:picMk id="86" creationId="{F2F96A84-8BEA-C492-B49C-789D43E92564}"/>
          </ac:picMkLst>
        </pc:picChg>
        <pc:picChg chg="mod">
          <ac:chgData name="Paola Marinović" userId="254fc1ad-75f3-4b74-93b7-593bdf6545cf" providerId="ADAL" clId="{A0C65225-D7CD-F443-92CA-790A79C1279C}" dt="2023-05-22T09:17:27.599" v="143"/>
          <ac:picMkLst>
            <pc:docMk/>
            <pc:sldMk cId="293622705" sldId="265"/>
            <ac:picMk id="87" creationId="{EB4E43F3-ADDD-0025-38C9-694D84EBA72D}"/>
          </ac:picMkLst>
        </pc:picChg>
        <pc:picChg chg="mod">
          <ac:chgData name="Paola Marinović" userId="254fc1ad-75f3-4b74-93b7-593bdf6545cf" providerId="ADAL" clId="{A0C65225-D7CD-F443-92CA-790A79C1279C}" dt="2023-05-22T09:17:27.599" v="143"/>
          <ac:picMkLst>
            <pc:docMk/>
            <pc:sldMk cId="293622705" sldId="265"/>
            <ac:picMk id="88" creationId="{71136A49-F3E3-BD64-38FD-B93C8234D0BE}"/>
          </ac:picMkLst>
        </pc:picChg>
        <pc:picChg chg="mod">
          <ac:chgData name="Paola Marinović" userId="254fc1ad-75f3-4b74-93b7-593bdf6545cf" providerId="ADAL" clId="{A0C65225-D7CD-F443-92CA-790A79C1279C}" dt="2023-05-22T09:17:27.599" v="143"/>
          <ac:picMkLst>
            <pc:docMk/>
            <pc:sldMk cId="293622705" sldId="265"/>
            <ac:picMk id="89" creationId="{8BC123F8-21C5-5F34-55F8-87F6109349F1}"/>
          </ac:picMkLst>
        </pc:picChg>
        <pc:picChg chg="mod">
          <ac:chgData name="Paola Marinović" userId="254fc1ad-75f3-4b74-93b7-593bdf6545cf" providerId="ADAL" clId="{A0C65225-D7CD-F443-92CA-790A79C1279C}" dt="2023-05-22T09:17:27.599" v="143"/>
          <ac:picMkLst>
            <pc:docMk/>
            <pc:sldMk cId="293622705" sldId="265"/>
            <ac:picMk id="90" creationId="{EB2D0DF2-056B-5E9E-894C-E9C4AD0C8185}"/>
          </ac:picMkLst>
        </pc:picChg>
        <pc:picChg chg="mod">
          <ac:chgData name="Paola Marinović" userId="254fc1ad-75f3-4b74-93b7-593bdf6545cf" providerId="ADAL" clId="{A0C65225-D7CD-F443-92CA-790A79C1279C}" dt="2023-05-22T09:17:27.599" v="143"/>
          <ac:picMkLst>
            <pc:docMk/>
            <pc:sldMk cId="293622705" sldId="265"/>
            <ac:picMk id="91" creationId="{754652FD-6AFA-45DD-7AD0-E73E32CBF72B}"/>
          </ac:picMkLst>
        </pc:picChg>
        <pc:picChg chg="mod">
          <ac:chgData name="Paola Marinović" userId="254fc1ad-75f3-4b74-93b7-593bdf6545cf" providerId="ADAL" clId="{A0C65225-D7CD-F443-92CA-790A79C1279C}" dt="2023-05-22T09:17:27.599" v="143"/>
          <ac:picMkLst>
            <pc:docMk/>
            <pc:sldMk cId="293622705" sldId="265"/>
            <ac:picMk id="93" creationId="{AA859A69-1E57-BBB6-C6E2-20BA239C2F9C}"/>
          </ac:picMkLst>
        </pc:picChg>
        <pc:picChg chg="mod">
          <ac:chgData name="Paola Marinović" userId="254fc1ad-75f3-4b74-93b7-593bdf6545cf" providerId="ADAL" clId="{A0C65225-D7CD-F443-92CA-790A79C1279C}" dt="2023-05-22T09:17:27.599" v="143"/>
          <ac:picMkLst>
            <pc:docMk/>
            <pc:sldMk cId="293622705" sldId="265"/>
            <ac:picMk id="94" creationId="{A13FB0E5-BE73-8EAF-CC75-5091EB686B50}"/>
          </ac:picMkLst>
        </pc:picChg>
        <pc:picChg chg="mod">
          <ac:chgData name="Paola Marinović" userId="254fc1ad-75f3-4b74-93b7-593bdf6545cf" providerId="ADAL" clId="{A0C65225-D7CD-F443-92CA-790A79C1279C}" dt="2023-05-22T09:17:27.599" v="143"/>
          <ac:picMkLst>
            <pc:docMk/>
            <pc:sldMk cId="293622705" sldId="265"/>
            <ac:picMk id="95" creationId="{F84CD5DD-98E2-9C5F-A40B-0C15F428BD9B}"/>
          </ac:picMkLst>
        </pc:picChg>
        <pc:picChg chg="mod">
          <ac:chgData name="Paola Marinović" userId="254fc1ad-75f3-4b74-93b7-593bdf6545cf" providerId="ADAL" clId="{A0C65225-D7CD-F443-92CA-790A79C1279C}" dt="2023-05-22T09:17:27.599" v="143"/>
          <ac:picMkLst>
            <pc:docMk/>
            <pc:sldMk cId="293622705" sldId="265"/>
            <ac:picMk id="96" creationId="{2DB642FA-80B9-BC6B-DBFA-6C337EB6931D}"/>
          </ac:picMkLst>
        </pc:picChg>
        <pc:picChg chg="mod">
          <ac:chgData name="Paola Marinović" userId="254fc1ad-75f3-4b74-93b7-593bdf6545cf" providerId="ADAL" clId="{A0C65225-D7CD-F443-92CA-790A79C1279C}" dt="2023-05-22T09:17:27.599" v="143"/>
          <ac:picMkLst>
            <pc:docMk/>
            <pc:sldMk cId="293622705" sldId="265"/>
            <ac:picMk id="97" creationId="{12694096-16F4-AF8F-B605-F1D7F9145124}"/>
          </ac:picMkLst>
        </pc:picChg>
        <pc:picChg chg="mod">
          <ac:chgData name="Paola Marinović" userId="254fc1ad-75f3-4b74-93b7-593bdf6545cf" providerId="ADAL" clId="{A0C65225-D7CD-F443-92CA-790A79C1279C}" dt="2023-05-22T09:17:27.599" v="143"/>
          <ac:picMkLst>
            <pc:docMk/>
            <pc:sldMk cId="293622705" sldId="265"/>
            <ac:picMk id="98" creationId="{C3C84658-3E51-716D-2FB8-BA64EAA79CDB}"/>
          </ac:picMkLst>
        </pc:picChg>
        <pc:picChg chg="mod">
          <ac:chgData name="Paola Marinović" userId="254fc1ad-75f3-4b74-93b7-593bdf6545cf" providerId="ADAL" clId="{A0C65225-D7CD-F443-92CA-790A79C1279C}" dt="2023-05-22T09:17:27.599" v="143"/>
          <ac:picMkLst>
            <pc:docMk/>
            <pc:sldMk cId="293622705" sldId="265"/>
            <ac:picMk id="99" creationId="{416002B4-2780-3A35-7A64-956748DF57B0}"/>
          </ac:picMkLst>
        </pc:picChg>
        <pc:picChg chg="mod">
          <ac:chgData name="Paola Marinović" userId="254fc1ad-75f3-4b74-93b7-593bdf6545cf" providerId="ADAL" clId="{A0C65225-D7CD-F443-92CA-790A79C1279C}" dt="2023-05-22T09:17:27.599" v="143"/>
          <ac:picMkLst>
            <pc:docMk/>
            <pc:sldMk cId="293622705" sldId="265"/>
            <ac:picMk id="100" creationId="{13F670D2-CCD5-BC4A-84CF-CAA9FFBEA823}"/>
          </ac:picMkLst>
        </pc:picChg>
        <pc:picChg chg="mod">
          <ac:chgData name="Paola Marinović" userId="254fc1ad-75f3-4b74-93b7-593bdf6545cf" providerId="ADAL" clId="{A0C65225-D7CD-F443-92CA-790A79C1279C}" dt="2023-05-22T09:17:27.599" v="143"/>
          <ac:picMkLst>
            <pc:docMk/>
            <pc:sldMk cId="293622705" sldId="265"/>
            <ac:picMk id="101" creationId="{97EF431F-715F-425F-B9C7-B244AA5DA88D}"/>
          </ac:picMkLst>
        </pc:picChg>
        <pc:picChg chg="mod">
          <ac:chgData name="Paola Marinović" userId="254fc1ad-75f3-4b74-93b7-593bdf6545cf" providerId="ADAL" clId="{A0C65225-D7CD-F443-92CA-790A79C1279C}" dt="2023-05-22T09:17:27.599" v="143"/>
          <ac:picMkLst>
            <pc:docMk/>
            <pc:sldMk cId="293622705" sldId="265"/>
            <ac:picMk id="102" creationId="{ACF49264-59FE-C0CB-301B-97E19644880F}"/>
          </ac:picMkLst>
        </pc:picChg>
        <pc:picChg chg="mod">
          <ac:chgData name="Paola Marinović" userId="254fc1ad-75f3-4b74-93b7-593bdf6545cf" providerId="ADAL" clId="{A0C65225-D7CD-F443-92CA-790A79C1279C}" dt="2023-05-22T09:17:27.599" v="143"/>
          <ac:picMkLst>
            <pc:docMk/>
            <pc:sldMk cId="293622705" sldId="265"/>
            <ac:picMk id="103" creationId="{C39546B2-8DD7-DF70-0C97-E50D5F9E6139}"/>
          </ac:picMkLst>
        </pc:picChg>
        <pc:picChg chg="mod">
          <ac:chgData name="Paola Marinović" userId="254fc1ad-75f3-4b74-93b7-593bdf6545cf" providerId="ADAL" clId="{A0C65225-D7CD-F443-92CA-790A79C1279C}" dt="2023-05-22T09:17:27.599" v="143"/>
          <ac:picMkLst>
            <pc:docMk/>
            <pc:sldMk cId="293622705" sldId="265"/>
            <ac:picMk id="105" creationId="{79F1B230-0BAB-2401-E669-484BAE09AF63}"/>
          </ac:picMkLst>
        </pc:picChg>
        <pc:picChg chg="mod">
          <ac:chgData name="Paola Marinović" userId="254fc1ad-75f3-4b74-93b7-593bdf6545cf" providerId="ADAL" clId="{A0C65225-D7CD-F443-92CA-790A79C1279C}" dt="2023-05-22T09:17:27.599" v="143"/>
          <ac:picMkLst>
            <pc:docMk/>
            <pc:sldMk cId="293622705" sldId="265"/>
            <ac:picMk id="106" creationId="{18D64A08-3F4F-5955-64F9-B75BF24EA175}"/>
          </ac:picMkLst>
        </pc:picChg>
        <pc:picChg chg="mod">
          <ac:chgData name="Paola Marinović" userId="254fc1ad-75f3-4b74-93b7-593bdf6545cf" providerId="ADAL" clId="{A0C65225-D7CD-F443-92CA-790A79C1279C}" dt="2023-05-22T09:17:27.599" v="143"/>
          <ac:picMkLst>
            <pc:docMk/>
            <pc:sldMk cId="293622705" sldId="265"/>
            <ac:picMk id="107" creationId="{50F3477C-DCA9-1D3B-9945-5E77D4EBB671}"/>
          </ac:picMkLst>
        </pc:picChg>
        <pc:picChg chg="mod">
          <ac:chgData name="Paola Marinović" userId="254fc1ad-75f3-4b74-93b7-593bdf6545cf" providerId="ADAL" clId="{A0C65225-D7CD-F443-92CA-790A79C1279C}" dt="2023-05-22T09:17:27.599" v="143"/>
          <ac:picMkLst>
            <pc:docMk/>
            <pc:sldMk cId="293622705" sldId="265"/>
            <ac:picMk id="108" creationId="{8C30FE6B-E49F-F9BF-A3CF-1FF241EB21FB}"/>
          </ac:picMkLst>
        </pc:picChg>
        <pc:picChg chg="mod">
          <ac:chgData name="Paola Marinović" userId="254fc1ad-75f3-4b74-93b7-593bdf6545cf" providerId="ADAL" clId="{A0C65225-D7CD-F443-92CA-790A79C1279C}" dt="2023-05-22T09:17:27.599" v="143"/>
          <ac:picMkLst>
            <pc:docMk/>
            <pc:sldMk cId="293622705" sldId="265"/>
            <ac:picMk id="109" creationId="{28642DB5-A01D-F0EF-8B9A-803C92329DD2}"/>
          </ac:picMkLst>
        </pc:picChg>
        <pc:picChg chg="mod">
          <ac:chgData name="Paola Marinović" userId="254fc1ad-75f3-4b74-93b7-593bdf6545cf" providerId="ADAL" clId="{A0C65225-D7CD-F443-92CA-790A79C1279C}" dt="2023-05-22T09:17:27.599" v="143"/>
          <ac:picMkLst>
            <pc:docMk/>
            <pc:sldMk cId="293622705" sldId="265"/>
            <ac:picMk id="110" creationId="{D7EB78C9-2E87-970A-85C9-0A7E7DFB67F9}"/>
          </ac:picMkLst>
        </pc:picChg>
        <pc:picChg chg="mod">
          <ac:chgData name="Paola Marinović" userId="254fc1ad-75f3-4b74-93b7-593bdf6545cf" providerId="ADAL" clId="{A0C65225-D7CD-F443-92CA-790A79C1279C}" dt="2023-05-22T09:17:27.599" v="143"/>
          <ac:picMkLst>
            <pc:docMk/>
            <pc:sldMk cId="293622705" sldId="265"/>
            <ac:picMk id="111" creationId="{5BF14CC6-DA90-03A1-15AE-33EAE98B579C}"/>
          </ac:picMkLst>
        </pc:picChg>
        <pc:picChg chg="mod">
          <ac:chgData name="Paola Marinović" userId="254fc1ad-75f3-4b74-93b7-593bdf6545cf" providerId="ADAL" clId="{A0C65225-D7CD-F443-92CA-790A79C1279C}" dt="2023-05-22T09:17:27.599" v="143"/>
          <ac:picMkLst>
            <pc:docMk/>
            <pc:sldMk cId="293622705" sldId="265"/>
            <ac:picMk id="112" creationId="{64463AE2-323E-04F5-6D5D-C6DDD25DA2F1}"/>
          </ac:picMkLst>
        </pc:picChg>
        <pc:picChg chg="mod">
          <ac:chgData name="Paola Marinović" userId="254fc1ad-75f3-4b74-93b7-593bdf6545cf" providerId="ADAL" clId="{A0C65225-D7CD-F443-92CA-790A79C1279C}" dt="2023-05-22T09:17:27.599" v="143"/>
          <ac:picMkLst>
            <pc:docMk/>
            <pc:sldMk cId="293622705" sldId="265"/>
            <ac:picMk id="113" creationId="{F2F2D464-C584-6C22-ED7D-4981385792F4}"/>
          </ac:picMkLst>
        </pc:picChg>
        <pc:picChg chg="mod">
          <ac:chgData name="Paola Marinović" userId="254fc1ad-75f3-4b74-93b7-593bdf6545cf" providerId="ADAL" clId="{A0C65225-D7CD-F443-92CA-790A79C1279C}" dt="2023-05-22T09:17:27.599" v="143"/>
          <ac:picMkLst>
            <pc:docMk/>
            <pc:sldMk cId="293622705" sldId="265"/>
            <ac:picMk id="114" creationId="{16CABC84-C006-C912-21C6-E30726716E1A}"/>
          </ac:picMkLst>
        </pc:picChg>
        <pc:picChg chg="mod">
          <ac:chgData name="Paola Marinović" userId="254fc1ad-75f3-4b74-93b7-593bdf6545cf" providerId="ADAL" clId="{A0C65225-D7CD-F443-92CA-790A79C1279C}" dt="2023-05-22T09:17:27.599" v="143"/>
          <ac:picMkLst>
            <pc:docMk/>
            <pc:sldMk cId="293622705" sldId="265"/>
            <ac:picMk id="115" creationId="{DD2AB97C-93FD-CE6E-4E37-83484C760260}"/>
          </ac:picMkLst>
        </pc:picChg>
        <pc:picChg chg="mod">
          <ac:chgData name="Paola Marinović" userId="254fc1ad-75f3-4b74-93b7-593bdf6545cf" providerId="ADAL" clId="{A0C65225-D7CD-F443-92CA-790A79C1279C}" dt="2023-05-22T09:17:27.599" v="143"/>
          <ac:picMkLst>
            <pc:docMk/>
            <pc:sldMk cId="293622705" sldId="265"/>
            <ac:picMk id="117" creationId="{9DDD6A69-3932-BFC9-E73B-CFF33F63C143}"/>
          </ac:picMkLst>
        </pc:picChg>
        <pc:picChg chg="mod">
          <ac:chgData name="Paola Marinović" userId="254fc1ad-75f3-4b74-93b7-593bdf6545cf" providerId="ADAL" clId="{A0C65225-D7CD-F443-92CA-790A79C1279C}" dt="2023-05-22T09:17:27.599" v="143"/>
          <ac:picMkLst>
            <pc:docMk/>
            <pc:sldMk cId="293622705" sldId="265"/>
            <ac:picMk id="118" creationId="{ACF5F14C-81A0-0656-BAC8-97DC5E6A5723}"/>
          </ac:picMkLst>
        </pc:picChg>
        <pc:picChg chg="mod">
          <ac:chgData name="Paola Marinović" userId="254fc1ad-75f3-4b74-93b7-593bdf6545cf" providerId="ADAL" clId="{A0C65225-D7CD-F443-92CA-790A79C1279C}" dt="2023-05-22T09:17:27.599" v="143"/>
          <ac:picMkLst>
            <pc:docMk/>
            <pc:sldMk cId="293622705" sldId="265"/>
            <ac:picMk id="119" creationId="{C6E2B3FE-B545-E08E-6072-9AD3D6071DB8}"/>
          </ac:picMkLst>
        </pc:picChg>
        <pc:picChg chg="mod">
          <ac:chgData name="Paola Marinović" userId="254fc1ad-75f3-4b74-93b7-593bdf6545cf" providerId="ADAL" clId="{A0C65225-D7CD-F443-92CA-790A79C1279C}" dt="2023-05-22T09:17:27.599" v="143"/>
          <ac:picMkLst>
            <pc:docMk/>
            <pc:sldMk cId="293622705" sldId="265"/>
            <ac:picMk id="120" creationId="{41518F3F-F7BD-B3E0-4679-18357F4C0462}"/>
          </ac:picMkLst>
        </pc:picChg>
        <pc:picChg chg="mod">
          <ac:chgData name="Paola Marinović" userId="254fc1ad-75f3-4b74-93b7-593bdf6545cf" providerId="ADAL" clId="{A0C65225-D7CD-F443-92CA-790A79C1279C}" dt="2023-05-22T09:17:27.599" v="143"/>
          <ac:picMkLst>
            <pc:docMk/>
            <pc:sldMk cId="293622705" sldId="265"/>
            <ac:picMk id="121" creationId="{A43048A6-8808-DD08-B18D-68D164480C17}"/>
          </ac:picMkLst>
        </pc:picChg>
        <pc:picChg chg="mod">
          <ac:chgData name="Paola Marinović" userId="254fc1ad-75f3-4b74-93b7-593bdf6545cf" providerId="ADAL" clId="{A0C65225-D7CD-F443-92CA-790A79C1279C}" dt="2023-05-22T09:17:27.599" v="143"/>
          <ac:picMkLst>
            <pc:docMk/>
            <pc:sldMk cId="293622705" sldId="265"/>
            <ac:picMk id="122" creationId="{891DCD4C-9765-A198-4927-AE9C7F799F50}"/>
          </ac:picMkLst>
        </pc:picChg>
        <pc:picChg chg="mod">
          <ac:chgData name="Paola Marinović" userId="254fc1ad-75f3-4b74-93b7-593bdf6545cf" providerId="ADAL" clId="{A0C65225-D7CD-F443-92CA-790A79C1279C}" dt="2023-05-22T09:17:27.599" v="143"/>
          <ac:picMkLst>
            <pc:docMk/>
            <pc:sldMk cId="293622705" sldId="265"/>
            <ac:picMk id="123" creationId="{79D1740F-1C0D-732D-072E-1F99FB1925C2}"/>
          </ac:picMkLst>
        </pc:picChg>
        <pc:picChg chg="mod">
          <ac:chgData name="Paola Marinović" userId="254fc1ad-75f3-4b74-93b7-593bdf6545cf" providerId="ADAL" clId="{A0C65225-D7CD-F443-92CA-790A79C1279C}" dt="2023-05-22T09:17:27.599" v="143"/>
          <ac:picMkLst>
            <pc:docMk/>
            <pc:sldMk cId="293622705" sldId="265"/>
            <ac:picMk id="124" creationId="{BB47B69B-A115-2CC1-5D32-32FEFE68138D}"/>
          </ac:picMkLst>
        </pc:picChg>
        <pc:picChg chg="mod">
          <ac:chgData name="Paola Marinović" userId="254fc1ad-75f3-4b74-93b7-593bdf6545cf" providerId="ADAL" clId="{A0C65225-D7CD-F443-92CA-790A79C1279C}" dt="2023-05-22T09:17:27.599" v="143"/>
          <ac:picMkLst>
            <pc:docMk/>
            <pc:sldMk cId="293622705" sldId="265"/>
            <ac:picMk id="125" creationId="{2ABA4441-0657-33E4-FA6C-E15666E2F81A}"/>
          </ac:picMkLst>
        </pc:picChg>
        <pc:picChg chg="mod">
          <ac:chgData name="Paola Marinović" userId="254fc1ad-75f3-4b74-93b7-593bdf6545cf" providerId="ADAL" clId="{A0C65225-D7CD-F443-92CA-790A79C1279C}" dt="2023-05-22T09:17:27.599" v="143"/>
          <ac:picMkLst>
            <pc:docMk/>
            <pc:sldMk cId="293622705" sldId="265"/>
            <ac:picMk id="126" creationId="{CAB3C2DA-54EB-2989-BB6C-1F093AF3D24D}"/>
          </ac:picMkLst>
        </pc:picChg>
        <pc:picChg chg="mod">
          <ac:chgData name="Paola Marinović" userId="254fc1ad-75f3-4b74-93b7-593bdf6545cf" providerId="ADAL" clId="{A0C65225-D7CD-F443-92CA-790A79C1279C}" dt="2023-05-22T09:17:27.599" v="143"/>
          <ac:picMkLst>
            <pc:docMk/>
            <pc:sldMk cId="293622705" sldId="265"/>
            <ac:picMk id="127" creationId="{E0D386A8-931C-5571-4C2B-9688533AA39C}"/>
          </ac:picMkLst>
        </pc:picChg>
        <pc:picChg chg="mod">
          <ac:chgData name="Paola Marinović" userId="254fc1ad-75f3-4b74-93b7-593bdf6545cf" providerId="ADAL" clId="{A0C65225-D7CD-F443-92CA-790A79C1279C}" dt="2023-05-22T09:17:27.599" v="143"/>
          <ac:picMkLst>
            <pc:docMk/>
            <pc:sldMk cId="293622705" sldId="265"/>
            <ac:picMk id="129" creationId="{F43A8FFB-D7A1-EA37-B9D4-7252E58CD231}"/>
          </ac:picMkLst>
        </pc:picChg>
        <pc:picChg chg="mod">
          <ac:chgData name="Paola Marinović" userId="254fc1ad-75f3-4b74-93b7-593bdf6545cf" providerId="ADAL" clId="{A0C65225-D7CD-F443-92CA-790A79C1279C}" dt="2023-05-22T09:17:27.599" v="143"/>
          <ac:picMkLst>
            <pc:docMk/>
            <pc:sldMk cId="293622705" sldId="265"/>
            <ac:picMk id="130" creationId="{D9B272DF-C8F5-6BDA-BE59-BBA82702B7F7}"/>
          </ac:picMkLst>
        </pc:picChg>
        <pc:picChg chg="mod">
          <ac:chgData name="Paola Marinović" userId="254fc1ad-75f3-4b74-93b7-593bdf6545cf" providerId="ADAL" clId="{A0C65225-D7CD-F443-92CA-790A79C1279C}" dt="2023-05-22T09:17:27.599" v="143"/>
          <ac:picMkLst>
            <pc:docMk/>
            <pc:sldMk cId="293622705" sldId="265"/>
            <ac:picMk id="131" creationId="{8B395B85-FA0C-9131-88D8-1DF2232771B0}"/>
          </ac:picMkLst>
        </pc:picChg>
        <pc:picChg chg="mod">
          <ac:chgData name="Paola Marinović" userId="254fc1ad-75f3-4b74-93b7-593bdf6545cf" providerId="ADAL" clId="{A0C65225-D7CD-F443-92CA-790A79C1279C}" dt="2023-05-22T09:17:27.599" v="143"/>
          <ac:picMkLst>
            <pc:docMk/>
            <pc:sldMk cId="293622705" sldId="265"/>
            <ac:picMk id="132" creationId="{F9C369F1-8A3F-8D9B-D3FF-59DF9AD799C9}"/>
          </ac:picMkLst>
        </pc:picChg>
        <pc:picChg chg="mod">
          <ac:chgData name="Paola Marinović" userId="254fc1ad-75f3-4b74-93b7-593bdf6545cf" providerId="ADAL" clId="{A0C65225-D7CD-F443-92CA-790A79C1279C}" dt="2023-05-22T09:17:27.599" v="143"/>
          <ac:picMkLst>
            <pc:docMk/>
            <pc:sldMk cId="293622705" sldId="265"/>
            <ac:picMk id="133" creationId="{D5966323-169C-7EC9-2B35-A3506BCD51CE}"/>
          </ac:picMkLst>
        </pc:picChg>
        <pc:picChg chg="mod">
          <ac:chgData name="Paola Marinović" userId="254fc1ad-75f3-4b74-93b7-593bdf6545cf" providerId="ADAL" clId="{A0C65225-D7CD-F443-92CA-790A79C1279C}" dt="2023-05-22T09:17:27.599" v="143"/>
          <ac:picMkLst>
            <pc:docMk/>
            <pc:sldMk cId="293622705" sldId="265"/>
            <ac:picMk id="134" creationId="{1845118D-AABD-C280-B55D-E8AFA6179B5F}"/>
          </ac:picMkLst>
        </pc:picChg>
        <pc:picChg chg="mod">
          <ac:chgData name="Paola Marinović" userId="254fc1ad-75f3-4b74-93b7-593bdf6545cf" providerId="ADAL" clId="{A0C65225-D7CD-F443-92CA-790A79C1279C}" dt="2023-05-22T09:17:27.599" v="143"/>
          <ac:picMkLst>
            <pc:docMk/>
            <pc:sldMk cId="293622705" sldId="265"/>
            <ac:picMk id="135" creationId="{77006EF3-7D70-3720-CA74-813A0010523C}"/>
          </ac:picMkLst>
        </pc:picChg>
        <pc:picChg chg="mod">
          <ac:chgData name="Paola Marinović" userId="254fc1ad-75f3-4b74-93b7-593bdf6545cf" providerId="ADAL" clId="{A0C65225-D7CD-F443-92CA-790A79C1279C}" dt="2023-05-22T09:17:27.599" v="143"/>
          <ac:picMkLst>
            <pc:docMk/>
            <pc:sldMk cId="293622705" sldId="265"/>
            <ac:picMk id="136" creationId="{D5349178-8106-E190-EC94-232BC2943E23}"/>
          </ac:picMkLst>
        </pc:picChg>
        <pc:picChg chg="mod">
          <ac:chgData name="Paola Marinović" userId="254fc1ad-75f3-4b74-93b7-593bdf6545cf" providerId="ADAL" clId="{A0C65225-D7CD-F443-92CA-790A79C1279C}" dt="2023-05-22T09:17:27.599" v="143"/>
          <ac:picMkLst>
            <pc:docMk/>
            <pc:sldMk cId="293622705" sldId="265"/>
            <ac:picMk id="137" creationId="{B56A3A86-260E-481A-7BE2-BDA2C9BAE67E}"/>
          </ac:picMkLst>
        </pc:picChg>
        <pc:picChg chg="mod">
          <ac:chgData name="Paola Marinović" userId="254fc1ad-75f3-4b74-93b7-593bdf6545cf" providerId="ADAL" clId="{A0C65225-D7CD-F443-92CA-790A79C1279C}" dt="2023-05-22T09:17:27.599" v="143"/>
          <ac:picMkLst>
            <pc:docMk/>
            <pc:sldMk cId="293622705" sldId="265"/>
            <ac:picMk id="138" creationId="{2FFD0AED-F9A2-0600-6685-6CC7954677CF}"/>
          </ac:picMkLst>
        </pc:picChg>
        <pc:picChg chg="mod">
          <ac:chgData name="Paola Marinović" userId="254fc1ad-75f3-4b74-93b7-593bdf6545cf" providerId="ADAL" clId="{A0C65225-D7CD-F443-92CA-790A79C1279C}" dt="2023-05-22T09:17:27.599" v="143"/>
          <ac:picMkLst>
            <pc:docMk/>
            <pc:sldMk cId="293622705" sldId="265"/>
            <ac:picMk id="139" creationId="{55FDA7F8-4DE1-28FF-7A6D-2E235D4BB738}"/>
          </ac:picMkLst>
        </pc:picChg>
        <pc:picChg chg="mod">
          <ac:chgData name="Paola Marinović" userId="254fc1ad-75f3-4b74-93b7-593bdf6545cf" providerId="ADAL" clId="{A0C65225-D7CD-F443-92CA-790A79C1279C}" dt="2023-05-22T09:17:27.599" v="143"/>
          <ac:picMkLst>
            <pc:docMk/>
            <pc:sldMk cId="293622705" sldId="265"/>
            <ac:picMk id="141" creationId="{52E423DE-1B8F-48E3-1A2A-BA2698752C9F}"/>
          </ac:picMkLst>
        </pc:picChg>
        <pc:picChg chg="mod">
          <ac:chgData name="Paola Marinović" userId="254fc1ad-75f3-4b74-93b7-593bdf6545cf" providerId="ADAL" clId="{A0C65225-D7CD-F443-92CA-790A79C1279C}" dt="2023-05-22T09:17:27.599" v="143"/>
          <ac:picMkLst>
            <pc:docMk/>
            <pc:sldMk cId="293622705" sldId="265"/>
            <ac:picMk id="142" creationId="{F503E716-2C21-814B-792A-C869F9022E4F}"/>
          </ac:picMkLst>
        </pc:picChg>
        <pc:picChg chg="mod">
          <ac:chgData name="Paola Marinović" userId="254fc1ad-75f3-4b74-93b7-593bdf6545cf" providerId="ADAL" clId="{A0C65225-D7CD-F443-92CA-790A79C1279C}" dt="2023-05-22T09:17:27.599" v="143"/>
          <ac:picMkLst>
            <pc:docMk/>
            <pc:sldMk cId="293622705" sldId="265"/>
            <ac:picMk id="143" creationId="{2857BFA7-37BD-4027-2A34-8BC0DA1C3AA6}"/>
          </ac:picMkLst>
        </pc:picChg>
        <pc:picChg chg="mod">
          <ac:chgData name="Paola Marinović" userId="254fc1ad-75f3-4b74-93b7-593bdf6545cf" providerId="ADAL" clId="{A0C65225-D7CD-F443-92CA-790A79C1279C}" dt="2023-05-22T09:17:27.599" v="143"/>
          <ac:picMkLst>
            <pc:docMk/>
            <pc:sldMk cId="293622705" sldId="265"/>
            <ac:picMk id="144" creationId="{116DD96B-95F8-1406-D528-38E6F9D63279}"/>
          </ac:picMkLst>
        </pc:picChg>
        <pc:picChg chg="mod">
          <ac:chgData name="Paola Marinović" userId="254fc1ad-75f3-4b74-93b7-593bdf6545cf" providerId="ADAL" clId="{A0C65225-D7CD-F443-92CA-790A79C1279C}" dt="2023-05-22T09:17:27.599" v="143"/>
          <ac:picMkLst>
            <pc:docMk/>
            <pc:sldMk cId="293622705" sldId="265"/>
            <ac:picMk id="145" creationId="{C71EB521-2F23-6D61-9E66-910859BFAD79}"/>
          </ac:picMkLst>
        </pc:picChg>
        <pc:picChg chg="mod">
          <ac:chgData name="Paola Marinović" userId="254fc1ad-75f3-4b74-93b7-593bdf6545cf" providerId="ADAL" clId="{A0C65225-D7CD-F443-92CA-790A79C1279C}" dt="2023-05-22T09:17:27.599" v="143"/>
          <ac:picMkLst>
            <pc:docMk/>
            <pc:sldMk cId="293622705" sldId="265"/>
            <ac:picMk id="146" creationId="{7F33CFC2-A764-56B2-ECFA-167719E763EF}"/>
          </ac:picMkLst>
        </pc:picChg>
        <pc:picChg chg="mod">
          <ac:chgData name="Paola Marinović" userId="254fc1ad-75f3-4b74-93b7-593bdf6545cf" providerId="ADAL" clId="{A0C65225-D7CD-F443-92CA-790A79C1279C}" dt="2023-05-22T09:17:27.599" v="143"/>
          <ac:picMkLst>
            <pc:docMk/>
            <pc:sldMk cId="293622705" sldId="265"/>
            <ac:picMk id="147" creationId="{4D2DA96B-1D0E-AF70-0979-E520641115AF}"/>
          </ac:picMkLst>
        </pc:picChg>
        <pc:picChg chg="mod">
          <ac:chgData name="Paola Marinović" userId="254fc1ad-75f3-4b74-93b7-593bdf6545cf" providerId="ADAL" clId="{A0C65225-D7CD-F443-92CA-790A79C1279C}" dt="2023-05-22T09:17:27.599" v="143"/>
          <ac:picMkLst>
            <pc:docMk/>
            <pc:sldMk cId="293622705" sldId="265"/>
            <ac:picMk id="148" creationId="{78095EF7-DED6-E0CA-632A-8686374351BC}"/>
          </ac:picMkLst>
        </pc:picChg>
        <pc:picChg chg="mod">
          <ac:chgData name="Paola Marinović" userId="254fc1ad-75f3-4b74-93b7-593bdf6545cf" providerId="ADAL" clId="{A0C65225-D7CD-F443-92CA-790A79C1279C}" dt="2023-05-22T09:17:27.599" v="143"/>
          <ac:picMkLst>
            <pc:docMk/>
            <pc:sldMk cId="293622705" sldId="265"/>
            <ac:picMk id="149" creationId="{A7C69DDB-7AA0-DFE8-5918-48B60113FC5E}"/>
          </ac:picMkLst>
        </pc:picChg>
        <pc:picChg chg="mod">
          <ac:chgData name="Paola Marinović" userId="254fc1ad-75f3-4b74-93b7-593bdf6545cf" providerId="ADAL" clId="{A0C65225-D7CD-F443-92CA-790A79C1279C}" dt="2023-05-22T09:17:27.599" v="143"/>
          <ac:picMkLst>
            <pc:docMk/>
            <pc:sldMk cId="293622705" sldId="265"/>
            <ac:picMk id="150" creationId="{BB844B7F-9515-6BC3-D2AE-E636EB7AA5A7}"/>
          </ac:picMkLst>
        </pc:picChg>
        <pc:picChg chg="mod">
          <ac:chgData name="Paola Marinović" userId="254fc1ad-75f3-4b74-93b7-593bdf6545cf" providerId="ADAL" clId="{A0C65225-D7CD-F443-92CA-790A79C1279C}" dt="2023-05-22T09:17:27.599" v="143"/>
          <ac:picMkLst>
            <pc:docMk/>
            <pc:sldMk cId="293622705" sldId="265"/>
            <ac:picMk id="151" creationId="{9A21C89C-AE76-B67B-6409-330C75935528}"/>
          </ac:picMkLst>
        </pc:picChg>
        <pc:picChg chg="mod">
          <ac:chgData name="Paola Marinović" userId="254fc1ad-75f3-4b74-93b7-593bdf6545cf" providerId="ADAL" clId="{A0C65225-D7CD-F443-92CA-790A79C1279C}" dt="2023-05-22T09:17:27.599" v="143"/>
          <ac:picMkLst>
            <pc:docMk/>
            <pc:sldMk cId="293622705" sldId="265"/>
            <ac:picMk id="153" creationId="{196E7C89-5F0A-76C2-43AF-ED2F25595E9E}"/>
          </ac:picMkLst>
        </pc:picChg>
        <pc:picChg chg="mod">
          <ac:chgData name="Paola Marinović" userId="254fc1ad-75f3-4b74-93b7-593bdf6545cf" providerId="ADAL" clId="{A0C65225-D7CD-F443-92CA-790A79C1279C}" dt="2023-05-22T09:17:27.599" v="143"/>
          <ac:picMkLst>
            <pc:docMk/>
            <pc:sldMk cId="293622705" sldId="265"/>
            <ac:picMk id="154" creationId="{DC44E97C-250E-CC1B-5A2B-2E51325A913E}"/>
          </ac:picMkLst>
        </pc:picChg>
        <pc:picChg chg="mod">
          <ac:chgData name="Paola Marinović" userId="254fc1ad-75f3-4b74-93b7-593bdf6545cf" providerId="ADAL" clId="{A0C65225-D7CD-F443-92CA-790A79C1279C}" dt="2023-05-22T09:17:27.599" v="143"/>
          <ac:picMkLst>
            <pc:docMk/>
            <pc:sldMk cId="293622705" sldId="265"/>
            <ac:picMk id="155" creationId="{CE05150A-3D68-ADA6-9D17-38DD383BE1D8}"/>
          </ac:picMkLst>
        </pc:picChg>
        <pc:picChg chg="mod">
          <ac:chgData name="Paola Marinović" userId="254fc1ad-75f3-4b74-93b7-593bdf6545cf" providerId="ADAL" clId="{A0C65225-D7CD-F443-92CA-790A79C1279C}" dt="2023-05-22T09:17:27.599" v="143"/>
          <ac:picMkLst>
            <pc:docMk/>
            <pc:sldMk cId="293622705" sldId="265"/>
            <ac:picMk id="156" creationId="{A7E288EB-EF90-C7C2-BD0A-EA9587641A4F}"/>
          </ac:picMkLst>
        </pc:picChg>
        <pc:picChg chg="mod">
          <ac:chgData name="Paola Marinović" userId="254fc1ad-75f3-4b74-93b7-593bdf6545cf" providerId="ADAL" clId="{A0C65225-D7CD-F443-92CA-790A79C1279C}" dt="2023-05-22T09:17:27.599" v="143"/>
          <ac:picMkLst>
            <pc:docMk/>
            <pc:sldMk cId="293622705" sldId="265"/>
            <ac:picMk id="157" creationId="{FC982914-2000-B592-0C02-ACC82A209105}"/>
          </ac:picMkLst>
        </pc:picChg>
        <pc:picChg chg="mod">
          <ac:chgData name="Paola Marinović" userId="254fc1ad-75f3-4b74-93b7-593bdf6545cf" providerId="ADAL" clId="{A0C65225-D7CD-F443-92CA-790A79C1279C}" dt="2023-05-22T09:17:27.599" v="143"/>
          <ac:picMkLst>
            <pc:docMk/>
            <pc:sldMk cId="293622705" sldId="265"/>
            <ac:picMk id="158" creationId="{72703EF7-8197-9714-466F-EAFEE7CFE2AB}"/>
          </ac:picMkLst>
        </pc:picChg>
        <pc:picChg chg="mod">
          <ac:chgData name="Paola Marinović" userId="254fc1ad-75f3-4b74-93b7-593bdf6545cf" providerId="ADAL" clId="{A0C65225-D7CD-F443-92CA-790A79C1279C}" dt="2023-05-22T09:17:27.599" v="143"/>
          <ac:picMkLst>
            <pc:docMk/>
            <pc:sldMk cId="293622705" sldId="265"/>
            <ac:picMk id="159" creationId="{FF3183C3-6734-3072-3858-E5BF69D8A2B8}"/>
          </ac:picMkLst>
        </pc:picChg>
        <pc:picChg chg="mod">
          <ac:chgData name="Paola Marinović" userId="254fc1ad-75f3-4b74-93b7-593bdf6545cf" providerId="ADAL" clId="{A0C65225-D7CD-F443-92CA-790A79C1279C}" dt="2023-05-22T09:17:27.599" v="143"/>
          <ac:picMkLst>
            <pc:docMk/>
            <pc:sldMk cId="293622705" sldId="265"/>
            <ac:picMk id="160" creationId="{287251A6-AC88-0B3E-15F6-588C9A099ADA}"/>
          </ac:picMkLst>
        </pc:picChg>
        <pc:picChg chg="mod">
          <ac:chgData name="Paola Marinović" userId="254fc1ad-75f3-4b74-93b7-593bdf6545cf" providerId="ADAL" clId="{A0C65225-D7CD-F443-92CA-790A79C1279C}" dt="2023-05-22T09:17:27.599" v="143"/>
          <ac:picMkLst>
            <pc:docMk/>
            <pc:sldMk cId="293622705" sldId="265"/>
            <ac:picMk id="161" creationId="{8B900D90-C979-1AD3-F64A-FB0ACEBF260E}"/>
          </ac:picMkLst>
        </pc:picChg>
        <pc:picChg chg="mod">
          <ac:chgData name="Paola Marinović" userId="254fc1ad-75f3-4b74-93b7-593bdf6545cf" providerId="ADAL" clId="{A0C65225-D7CD-F443-92CA-790A79C1279C}" dt="2023-05-22T09:17:27.599" v="143"/>
          <ac:picMkLst>
            <pc:docMk/>
            <pc:sldMk cId="293622705" sldId="265"/>
            <ac:picMk id="162" creationId="{1D62736A-EEEF-2DB2-BB68-A4F12E8CCF1F}"/>
          </ac:picMkLst>
        </pc:picChg>
        <pc:picChg chg="mod">
          <ac:chgData name="Paola Marinović" userId="254fc1ad-75f3-4b74-93b7-593bdf6545cf" providerId="ADAL" clId="{A0C65225-D7CD-F443-92CA-790A79C1279C}" dt="2023-05-22T09:17:27.599" v="143"/>
          <ac:picMkLst>
            <pc:docMk/>
            <pc:sldMk cId="293622705" sldId="265"/>
            <ac:picMk id="163" creationId="{B13C8AF2-8ED1-9E29-A1E5-FC2138566061}"/>
          </ac:picMkLst>
        </pc:picChg>
        <pc:picChg chg="mod">
          <ac:chgData name="Paola Marinović" userId="254fc1ad-75f3-4b74-93b7-593bdf6545cf" providerId="ADAL" clId="{A0C65225-D7CD-F443-92CA-790A79C1279C}" dt="2023-05-22T09:17:27.599" v="143"/>
          <ac:picMkLst>
            <pc:docMk/>
            <pc:sldMk cId="293622705" sldId="265"/>
            <ac:picMk id="165" creationId="{C994EBCD-F32B-D8E4-4D1A-BF1DE22E0E49}"/>
          </ac:picMkLst>
        </pc:picChg>
        <pc:picChg chg="mod">
          <ac:chgData name="Paola Marinović" userId="254fc1ad-75f3-4b74-93b7-593bdf6545cf" providerId="ADAL" clId="{A0C65225-D7CD-F443-92CA-790A79C1279C}" dt="2023-05-22T09:17:27.599" v="143"/>
          <ac:picMkLst>
            <pc:docMk/>
            <pc:sldMk cId="293622705" sldId="265"/>
            <ac:picMk id="166" creationId="{9D5ECF8B-E366-4110-9A53-051423400A58}"/>
          </ac:picMkLst>
        </pc:picChg>
        <pc:picChg chg="mod">
          <ac:chgData name="Paola Marinović" userId="254fc1ad-75f3-4b74-93b7-593bdf6545cf" providerId="ADAL" clId="{A0C65225-D7CD-F443-92CA-790A79C1279C}" dt="2023-05-22T09:17:27.599" v="143"/>
          <ac:picMkLst>
            <pc:docMk/>
            <pc:sldMk cId="293622705" sldId="265"/>
            <ac:picMk id="167" creationId="{09381832-33CB-C580-5D1D-85E47903400A}"/>
          </ac:picMkLst>
        </pc:picChg>
        <pc:picChg chg="mod">
          <ac:chgData name="Paola Marinović" userId="254fc1ad-75f3-4b74-93b7-593bdf6545cf" providerId="ADAL" clId="{A0C65225-D7CD-F443-92CA-790A79C1279C}" dt="2023-05-22T09:17:27.599" v="143"/>
          <ac:picMkLst>
            <pc:docMk/>
            <pc:sldMk cId="293622705" sldId="265"/>
            <ac:picMk id="168" creationId="{F994EC14-497A-B6E9-4C31-4F3485F6BB07}"/>
          </ac:picMkLst>
        </pc:picChg>
        <pc:picChg chg="mod">
          <ac:chgData name="Paola Marinović" userId="254fc1ad-75f3-4b74-93b7-593bdf6545cf" providerId="ADAL" clId="{A0C65225-D7CD-F443-92CA-790A79C1279C}" dt="2023-05-22T09:17:27.599" v="143"/>
          <ac:picMkLst>
            <pc:docMk/>
            <pc:sldMk cId="293622705" sldId="265"/>
            <ac:picMk id="169" creationId="{D07777CF-E6E1-9E24-547F-99B357569827}"/>
          </ac:picMkLst>
        </pc:picChg>
        <pc:picChg chg="mod">
          <ac:chgData name="Paola Marinović" userId="254fc1ad-75f3-4b74-93b7-593bdf6545cf" providerId="ADAL" clId="{A0C65225-D7CD-F443-92CA-790A79C1279C}" dt="2023-05-22T09:17:27.599" v="143"/>
          <ac:picMkLst>
            <pc:docMk/>
            <pc:sldMk cId="293622705" sldId="265"/>
            <ac:picMk id="170" creationId="{FEFA978F-B239-6651-4187-A90AF6FDDBD1}"/>
          </ac:picMkLst>
        </pc:picChg>
        <pc:picChg chg="mod">
          <ac:chgData name="Paola Marinović" userId="254fc1ad-75f3-4b74-93b7-593bdf6545cf" providerId="ADAL" clId="{A0C65225-D7CD-F443-92CA-790A79C1279C}" dt="2023-05-22T09:17:27.599" v="143"/>
          <ac:picMkLst>
            <pc:docMk/>
            <pc:sldMk cId="293622705" sldId="265"/>
            <ac:picMk id="171" creationId="{4F4EB8E6-2240-225B-0780-A0EFCA42802D}"/>
          </ac:picMkLst>
        </pc:picChg>
        <pc:picChg chg="mod">
          <ac:chgData name="Paola Marinović" userId="254fc1ad-75f3-4b74-93b7-593bdf6545cf" providerId="ADAL" clId="{A0C65225-D7CD-F443-92CA-790A79C1279C}" dt="2023-05-22T09:17:27.599" v="143"/>
          <ac:picMkLst>
            <pc:docMk/>
            <pc:sldMk cId="293622705" sldId="265"/>
            <ac:picMk id="172" creationId="{1137F42A-2A31-CF2D-4480-1C01CA0F6FB0}"/>
          </ac:picMkLst>
        </pc:picChg>
        <pc:picChg chg="mod">
          <ac:chgData name="Paola Marinović" userId="254fc1ad-75f3-4b74-93b7-593bdf6545cf" providerId="ADAL" clId="{A0C65225-D7CD-F443-92CA-790A79C1279C}" dt="2023-05-22T09:17:27.599" v="143"/>
          <ac:picMkLst>
            <pc:docMk/>
            <pc:sldMk cId="293622705" sldId="265"/>
            <ac:picMk id="173" creationId="{6989F2A9-28F0-C317-71B9-16DF69B32AED}"/>
          </ac:picMkLst>
        </pc:picChg>
        <pc:picChg chg="mod">
          <ac:chgData name="Paola Marinović" userId="254fc1ad-75f3-4b74-93b7-593bdf6545cf" providerId="ADAL" clId="{A0C65225-D7CD-F443-92CA-790A79C1279C}" dt="2023-05-22T09:17:27.599" v="143"/>
          <ac:picMkLst>
            <pc:docMk/>
            <pc:sldMk cId="293622705" sldId="265"/>
            <ac:picMk id="174" creationId="{E40EA12D-C92B-4D36-9D25-B07E4E1AB72F}"/>
          </ac:picMkLst>
        </pc:picChg>
        <pc:picChg chg="mod">
          <ac:chgData name="Paola Marinović" userId="254fc1ad-75f3-4b74-93b7-593bdf6545cf" providerId="ADAL" clId="{A0C65225-D7CD-F443-92CA-790A79C1279C}" dt="2023-05-22T09:17:27.599" v="143"/>
          <ac:picMkLst>
            <pc:docMk/>
            <pc:sldMk cId="293622705" sldId="265"/>
            <ac:picMk id="175" creationId="{729F54FA-BC41-1512-A861-30C46FDB15DE}"/>
          </ac:picMkLst>
        </pc:picChg>
        <pc:picChg chg="mod">
          <ac:chgData name="Paola Marinović" userId="254fc1ad-75f3-4b74-93b7-593bdf6545cf" providerId="ADAL" clId="{A0C65225-D7CD-F443-92CA-790A79C1279C}" dt="2023-05-22T09:17:27.599" v="143"/>
          <ac:picMkLst>
            <pc:docMk/>
            <pc:sldMk cId="293622705" sldId="265"/>
            <ac:picMk id="176" creationId="{A570CA44-6D4E-4E67-A523-5936B8E17812}"/>
          </ac:picMkLst>
        </pc:picChg>
        <pc:picChg chg="mod">
          <ac:chgData name="Paola Marinović" userId="254fc1ad-75f3-4b74-93b7-593bdf6545cf" providerId="ADAL" clId="{A0C65225-D7CD-F443-92CA-790A79C1279C}" dt="2023-05-22T09:17:27.599" v="143"/>
          <ac:picMkLst>
            <pc:docMk/>
            <pc:sldMk cId="293622705" sldId="265"/>
            <ac:picMk id="177" creationId="{A04DEDAE-86FD-4389-E889-F214CF2A8FCE}"/>
          </ac:picMkLst>
        </pc:picChg>
        <pc:picChg chg="mod">
          <ac:chgData name="Paola Marinović" userId="254fc1ad-75f3-4b74-93b7-593bdf6545cf" providerId="ADAL" clId="{A0C65225-D7CD-F443-92CA-790A79C1279C}" dt="2023-05-22T09:17:27.599" v="143"/>
          <ac:picMkLst>
            <pc:docMk/>
            <pc:sldMk cId="293622705" sldId="265"/>
            <ac:picMk id="178" creationId="{49A7188D-46B3-AFE3-29F3-16417EE74E19}"/>
          </ac:picMkLst>
        </pc:picChg>
        <pc:picChg chg="mod">
          <ac:chgData name="Paola Marinović" userId="254fc1ad-75f3-4b74-93b7-593bdf6545cf" providerId="ADAL" clId="{A0C65225-D7CD-F443-92CA-790A79C1279C}" dt="2023-05-22T09:17:27.599" v="143"/>
          <ac:picMkLst>
            <pc:docMk/>
            <pc:sldMk cId="293622705" sldId="265"/>
            <ac:picMk id="179" creationId="{FA577108-234E-40CC-CB13-E8165EBF8DD4}"/>
          </ac:picMkLst>
        </pc:picChg>
        <pc:picChg chg="mod">
          <ac:chgData name="Paola Marinović" userId="254fc1ad-75f3-4b74-93b7-593bdf6545cf" providerId="ADAL" clId="{A0C65225-D7CD-F443-92CA-790A79C1279C}" dt="2023-05-22T09:17:27.599" v="143"/>
          <ac:picMkLst>
            <pc:docMk/>
            <pc:sldMk cId="293622705" sldId="265"/>
            <ac:picMk id="180" creationId="{DCD4D924-5ED5-3F7B-2694-AA02C683D521}"/>
          </ac:picMkLst>
        </pc:picChg>
        <pc:picChg chg="mod">
          <ac:chgData name="Paola Marinović" userId="254fc1ad-75f3-4b74-93b7-593bdf6545cf" providerId="ADAL" clId="{A0C65225-D7CD-F443-92CA-790A79C1279C}" dt="2023-05-22T09:17:27.599" v="143"/>
          <ac:picMkLst>
            <pc:docMk/>
            <pc:sldMk cId="293622705" sldId="265"/>
            <ac:picMk id="181" creationId="{37167F42-073E-8243-A4C5-5FE9A25B8E7F}"/>
          </ac:picMkLst>
        </pc:picChg>
        <pc:picChg chg="mod">
          <ac:chgData name="Paola Marinović" userId="254fc1ad-75f3-4b74-93b7-593bdf6545cf" providerId="ADAL" clId="{A0C65225-D7CD-F443-92CA-790A79C1279C}" dt="2023-05-22T09:17:27.599" v="143"/>
          <ac:picMkLst>
            <pc:docMk/>
            <pc:sldMk cId="293622705" sldId="265"/>
            <ac:picMk id="182" creationId="{F72D42CA-C19C-C6FF-68D7-447C013B9387}"/>
          </ac:picMkLst>
        </pc:picChg>
        <pc:picChg chg="mod">
          <ac:chgData name="Paola Marinović" userId="254fc1ad-75f3-4b74-93b7-593bdf6545cf" providerId="ADAL" clId="{A0C65225-D7CD-F443-92CA-790A79C1279C}" dt="2023-05-22T09:17:27.599" v="143"/>
          <ac:picMkLst>
            <pc:docMk/>
            <pc:sldMk cId="293622705" sldId="265"/>
            <ac:picMk id="183" creationId="{803FC6A8-26FE-C1AE-58F0-E22406595E47}"/>
          </ac:picMkLst>
        </pc:picChg>
        <pc:picChg chg="mod">
          <ac:chgData name="Paola Marinović" userId="254fc1ad-75f3-4b74-93b7-593bdf6545cf" providerId="ADAL" clId="{A0C65225-D7CD-F443-92CA-790A79C1279C}" dt="2023-05-22T09:17:27.599" v="143"/>
          <ac:picMkLst>
            <pc:docMk/>
            <pc:sldMk cId="293622705" sldId="265"/>
            <ac:picMk id="184" creationId="{69A2103E-7963-3E64-60EB-AA992AF7638C}"/>
          </ac:picMkLst>
        </pc:picChg>
        <pc:picChg chg="mod">
          <ac:chgData name="Paola Marinović" userId="254fc1ad-75f3-4b74-93b7-593bdf6545cf" providerId="ADAL" clId="{A0C65225-D7CD-F443-92CA-790A79C1279C}" dt="2023-05-22T09:17:27.599" v="143"/>
          <ac:picMkLst>
            <pc:docMk/>
            <pc:sldMk cId="293622705" sldId="265"/>
            <ac:picMk id="185" creationId="{2C30C3E2-EB35-D86B-54B1-4A2E0ABA6D07}"/>
          </ac:picMkLst>
        </pc:picChg>
        <pc:picChg chg="mod">
          <ac:chgData name="Paola Marinović" userId="254fc1ad-75f3-4b74-93b7-593bdf6545cf" providerId="ADAL" clId="{A0C65225-D7CD-F443-92CA-790A79C1279C}" dt="2023-05-22T09:17:27.599" v="143"/>
          <ac:picMkLst>
            <pc:docMk/>
            <pc:sldMk cId="293622705" sldId="265"/>
            <ac:picMk id="186" creationId="{BB1AA473-1139-6476-28B8-CD48BC73D72A}"/>
          </ac:picMkLst>
        </pc:picChg>
        <pc:picChg chg="mod">
          <ac:chgData name="Paola Marinović" userId="254fc1ad-75f3-4b74-93b7-593bdf6545cf" providerId="ADAL" clId="{A0C65225-D7CD-F443-92CA-790A79C1279C}" dt="2023-05-22T09:17:27.599" v="143"/>
          <ac:picMkLst>
            <pc:docMk/>
            <pc:sldMk cId="293622705" sldId="265"/>
            <ac:picMk id="187" creationId="{68703057-A010-6B1F-E1A2-76432EDEDF97}"/>
          </ac:picMkLst>
        </pc:picChg>
        <pc:picChg chg="mod">
          <ac:chgData name="Paola Marinović" userId="254fc1ad-75f3-4b74-93b7-593bdf6545cf" providerId="ADAL" clId="{A0C65225-D7CD-F443-92CA-790A79C1279C}" dt="2023-05-22T09:17:27.599" v="143"/>
          <ac:picMkLst>
            <pc:docMk/>
            <pc:sldMk cId="293622705" sldId="265"/>
            <ac:picMk id="188" creationId="{B13312FB-DD33-8C4D-295C-F0E16BA6509B}"/>
          </ac:picMkLst>
        </pc:picChg>
        <pc:picChg chg="mod">
          <ac:chgData name="Paola Marinović" userId="254fc1ad-75f3-4b74-93b7-593bdf6545cf" providerId="ADAL" clId="{A0C65225-D7CD-F443-92CA-790A79C1279C}" dt="2023-05-22T09:17:27.599" v="143"/>
          <ac:picMkLst>
            <pc:docMk/>
            <pc:sldMk cId="293622705" sldId="265"/>
            <ac:picMk id="189" creationId="{8B238E6B-62CE-BDA6-AB5E-B0D69FB419F8}"/>
          </ac:picMkLst>
        </pc:picChg>
        <pc:picChg chg="mod">
          <ac:chgData name="Paola Marinović" userId="254fc1ad-75f3-4b74-93b7-593bdf6545cf" providerId="ADAL" clId="{A0C65225-D7CD-F443-92CA-790A79C1279C}" dt="2023-05-22T09:17:27.599" v="143"/>
          <ac:picMkLst>
            <pc:docMk/>
            <pc:sldMk cId="293622705" sldId="265"/>
            <ac:picMk id="190" creationId="{07CDF41E-F47C-F7C7-EB07-01824B7C1197}"/>
          </ac:picMkLst>
        </pc:picChg>
        <pc:picChg chg="mod">
          <ac:chgData name="Paola Marinović" userId="254fc1ad-75f3-4b74-93b7-593bdf6545cf" providerId="ADAL" clId="{A0C65225-D7CD-F443-92CA-790A79C1279C}" dt="2023-05-22T09:17:27.599" v="143"/>
          <ac:picMkLst>
            <pc:docMk/>
            <pc:sldMk cId="293622705" sldId="265"/>
            <ac:picMk id="191" creationId="{F3A2C2BE-9B0A-06DF-A155-B40F8D000EFF}"/>
          </ac:picMkLst>
        </pc:picChg>
        <pc:picChg chg="mod">
          <ac:chgData name="Paola Marinović" userId="254fc1ad-75f3-4b74-93b7-593bdf6545cf" providerId="ADAL" clId="{A0C65225-D7CD-F443-92CA-790A79C1279C}" dt="2023-05-22T09:17:27.599" v="143"/>
          <ac:picMkLst>
            <pc:docMk/>
            <pc:sldMk cId="293622705" sldId="265"/>
            <ac:picMk id="192" creationId="{05725853-2878-2FBA-C3A3-7521895523C2}"/>
          </ac:picMkLst>
        </pc:picChg>
        <pc:picChg chg="mod">
          <ac:chgData name="Paola Marinović" userId="254fc1ad-75f3-4b74-93b7-593bdf6545cf" providerId="ADAL" clId="{A0C65225-D7CD-F443-92CA-790A79C1279C}" dt="2023-05-22T09:17:27.599" v="143"/>
          <ac:picMkLst>
            <pc:docMk/>
            <pc:sldMk cId="293622705" sldId="265"/>
            <ac:picMk id="193" creationId="{4CE8B65B-5F47-613A-F0E7-82F26BDF15A4}"/>
          </ac:picMkLst>
        </pc:picChg>
        <pc:picChg chg="mod">
          <ac:chgData name="Paola Marinović" userId="254fc1ad-75f3-4b74-93b7-593bdf6545cf" providerId="ADAL" clId="{A0C65225-D7CD-F443-92CA-790A79C1279C}" dt="2023-05-22T09:17:27.599" v="143"/>
          <ac:picMkLst>
            <pc:docMk/>
            <pc:sldMk cId="293622705" sldId="265"/>
            <ac:picMk id="194" creationId="{BB86C8DB-8EDA-F4B6-0D4D-4AB2CC8904E2}"/>
          </ac:picMkLst>
        </pc:picChg>
        <pc:picChg chg="mod">
          <ac:chgData name="Paola Marinović" userId="254fc1ad-75f3-4b74-93b7-593bdf6545cf" providerId="ADAL" clId="{A0C65225-D7CD-F443-92CA-790A79C1279C}" dt="2023-05-22T09:17:27.599" v="143"/>
          <ac:picMkLst>
            <pc:docMk/>
            <pc:sldMk cId="293622705" sldId="265"/>
            <ac:picMk id="195" creationId="{BC33ACB0-BB2A-95C5-4F77-D4E02F56824E}"/>
          </ac:picMkLst>
        </pc:picChg>
        <pc:picChg chg="mod">
          <ac:chgData name="Paola Marinović" userId="254fc1ad-75f3-4b74-93b7-593bdf6545cf" providerId="ADAL" clId="{A0C65225-D7CD-F443-92CA-790A79C1279C}" dt="2023-05-22T09:17:27.599" v="143"/>
          <ac:picMkLst>
            <pc:docMk/>
            <pc:sldMk cId="293622705" sldId="265"/>
            <ac:picMk id="196" creationId="{7AA1D69D-AE78-3533-5F35-A023B3338D47}"/>
          </ac:picMkLst>
        </pc:picChg>
        <pc:picChg chg="mod">
          <ac:chgData name="Paola Marinović" userId="254fc1ad-75f3-4b74-93b7-593bdf6545cf" providerId="ADAL" clId="{A0C65225-D7CD-F443-92CA-790A79C1279C}" dt="2023-05-22T09:17:27.599" v="143"/>
          <ac:picMkLst>
            <pc:docMk/>
            <pc:sldMk cId="293622705" sldId="265"/>
            <ac:picMk id="197" creationId="{47E3205D-8698-D815-E074-4AB583FF6013}"/>
          </ac:picMkLst>
        </pc:picChg>
        <pc:picChg chg="mod">
          <ac:chgData name="Paola Marinović" userId="254fc1ad-75f3-4b74-93b7-593bdf6545cf" providerId="ADAL" clId="{A0C65225-D7CD-F443-92CA-790A79C1279C}" dt="2023-05-22T09:17:27.599" v="143"/>
          <ac:picMkLst>
            <pc:docMk/>
            <pc:sldMk cId="293622705" sldId="265"/>
            <ac:picMk id="198" creationId="{E7113E9B-2866-1446-07B3-7B918A5F57E7}"/>
          </ac:picMkLst>
        </pc:picChg>
        <pc:picChg chg="mod">
          <ac:chgData name="Paola Marinović" userId="254fc1ad-75f3-4b74-93b7-593bdf6545cf" providerId="ADAL" clId="{A0C65225-D7CD-F443-92CA-790A79C1279C}" dt="2023-05-22T09:17:27.599" v="143"/>
          <ac:picMkLst>
            <pc:docMk/>
            <pc:sldMk cId="293622705" sldId="265"/>
            <ac:picMk id="199" creationId="{2613D7A9-CD2C-F9AA-4FCE-31EC04941566}"/>
          </ac:picMkLst>
        </pc:picChg>
        <pc:picChg chg="mod">
          <ac:chgData name="Paola Marinović" userId="254fc1ad-75f3-4b74-93b7-593bdf6545cf" providerId="ADAL" clId="{A0C65225-D7CD-F443-92CA-790A79C1279C}" dt="2023-05-22T09:17:27.599" v="143"/>
          <ac:picMkLst>
            <pc:docMk/>
            <pc:sldMk cId="293622705" sldId="265"/>
            <ac:picMk id="200" creationId="{01112247-C2FC-BD97-232B-274082840F78}"/>
          </ac:picMkLst>
        </pc:picChg>
        <pc:picChg chg="mod">
          <ac:chgData name="Paola Marinović" userId="254fc1ad-75f3-4b74-93b7-593bdf6545cf" providerId="ADAL" clId="{A0C65225-D7CD-F443-92CA-790A79C1279C}" dt="2023-05-22T09:17:27.599" v="143"/>
          <ac:picMkLst>
            <pc:docMk/>
            <pc:sldMk cId="293622705" sldId="265"/>
            <ac:picMk id="201" creationId="{20A1DE5E-75C7-1541-6B11-E3458C35BE7F}"/>
          </ac:picMkLst>
        </pc:picChg>
        <pc:picChg chg="mod">
          <ac:chgData name="Paola Marinović" userId="254fc1ad-75f3-4b74-93b7-593bdf6545cf" providerId="ADAL" clId="{A0C65225-D7CD-F443-92CA-790A79C1279C}" dt="2023-05-22T09:17:27.599" v="143"/>
          <ac:picMkLst>
            <pc:docMk/>
            <pc:sldMk cId="293622705" sldId="265"/>
            <ac:picMk id="202" creationId="{9E34BE98-02E5-EB5B-3897-9EA0763F3369}"/>
          </ac:picMkLst>
        </pc:picChg>
        <pc:picChg chg="mod">
          <ac:chgData name="Paola Marinović" userId="254fc1ad-75f3-4b74-93b7-593bdf6545cf" providerId="ADAL" clId="{A0C65225-D7CD-F443-92CA-790A79C1279C}" dt="2023-05-22T09:17:27.599" v="143"/>
          <ac:picMkLst>
            <pc:docMk/>
            <pc:sldMk cId="293622705" sldId="265"/>
            <ac:picMk id="203" creationId="{36EDD31E-EF15-D818-375D-744B374BAC0F}"/>
          </ac:picMkLst>
        </pc:picChg>
        <pc:picChg chg="mod">
          <ac:chgData name="Paola Marinović" userId="254fc1ad-75f3-4b74-93b7-593bdf6545cf" providerId="ADAL" clId="{A0C65225-D7CD-F443-92CA-790A79C1279C}" dt="2023-05-22T09:17:27.599" v="143"/>
          <ac:picMkLst>
            <pc:docMk/>
            <pc:sldMk cId="293622705" sldId="265"/>
            <ac:picMk id="204" creationId="{89117AA2-F704-72C8-A89C-476DC1C979C2}"/>
          </ac:picMkLst>
        </pc:picChg>
        <pc:picChg chg="mod">
          <ac:chgData name="Paola Marinović" userId="254fc1ad-75f3-4b74-93b7-593bdf6545cf" providerId="ADAL" clId="{A0C65225-D7CD-F443-92CA-790A79C1279C}" dt="2023-05-22T09:17:27.599" v="143"/>
          <ac:picMkLst>
            <pc:docMk/>
            <pc:sldMk cId="293622705" sldId="265"/>
            <ac:picMk id="205" creationId="{F9D1885A-887F-45F0-1D42-A5AF078F467D}"/>
          </ac:picMkLst>
        </pc:picChg>
        <pc:picChg chg="mod">
          <ac:chgData name="Paola Marinović" userId="254fc1ad-75f3-4b74-93b7-593bdf6545cf" providerId="ADAL" clId="{A0C65225-D7CD-F443-92CA-790A79C1279C}" dt="2023-05-22T09:17:27.599" v="143"/>
          <ac:picMkLst>
            <pc:docMk/>
            <pc:sldMk cId="293622705" sldId="265"/>
            <ac:picMk id="206" creationId="{3F242065-136B-C50A-DF17-B0EA9DAE38D3}"/>
          </ac:picMkLst>
        </pc:picChg>
        <pc:picChg chg="mod">
          <ac:chgData name="Paola Marinović" userId="254fc1ad-75f3-4b74-93b7-593bdf6545cf" providerId="ADAL" clId="{A0C65225-D7CD-F443-92CA-790A79C1279C}" dt="2023-05-22T09:17:27.599" v="143"/>
          <ac:picMkLst>
            <pc:docMk/>
            <pc:sldMk cId="293622705" sldId="265"/>
            <ac:picMk id="207" creationId="{AE0E15FD-E88F-038B-FCDA-B4118BDF78C9}"/>
          </ac:picMkLst>
        </pc:picChg>
        <pc:picChg chg="mod">
          <ac:chgData name="Paola Marinović" userId="254fc1ad-75f3-4b74-93b7-593bdf6545cf" providerId="ADAL" clId="{A0C65225-D7CD-F443-92CA-790A79C1279C}" dt="2023-05-22T09:17:27.599" v="143"/>
          <ac:picMkLst>
            <pc:docMk/>
            <pc:sldMk cId="293622705" sldId="265"/>
            <ac:picMk id="208" creationId="{7473FD43-0762-6C82-67D7-5F58666A1032}"/>
          </ac:picMkLst>
        </pc:picChg>
        <pc:picChg chg="mod">
          <ac:chgData name="Paola Marinović" userId="254fc1ad-75f3-4b74-93b7-593bdf6545cf" providerId="ADAL" clId="{A0C65225-D7CD-F443-92CA-790A79C1279C}" dt="2023-05-22T09:17:27.599" v="143"/>
          <ac:picMkLst>
            <pc:docMk/>
            <pc:sldMk cId="293622705" sldId="265"/>
            <ac:picMk id="209" creationId="{30E52E17-E344-0D35-1A2E-9C0D709DF351}"/>
          </ac:picMkLst>
        </pc:picChg>
        <pc:picChg chg="mod">
          <ac:chgData name="Paola Marinović" userId="254fc1ad-75f3-4b74-93b7-593bdf6545cf" providerId="ADAL" clId="{A0C65225-D7CD-F443-92CA-790A79C1279C}" dt="2023-05-22T09:17:27.599" v="143"/>
          <ac:picMkLst>
            <pc:docMk/>
            <pc:sldMk cId="293622705" sldId="265"/>
            <ac:picMk id="210" creationId="{B6FBEC46-651A-3865-7113-713B53CFC07B}"/>
          </ac:picMkLst>
        </pc:picChg>
        <pc:picChg chg="mod">
          <ac:chgData name="Paola Marinović" userId="254fc1ad-75f3-4b74-93b7-593bdf6545cf" providerId="ADAL" clId="{A0C65225-D7CD-F443-92CA-790A79C1279C}" dt="2023-05-22T09:17:27.599" v="143"/>
          <ac:picMkLst>
            <pc:docMk/>
            <pc:sldMk cId="293622705" sldId="265"/>
            <ac:picMk id="211" creationId="{A3F86A05-FA37-9E15-D7F5-CEA00393E3AB}"/>
          </ac:picMkLst>
        </pc:picChg>
        <pc:picChg chg="mod">
          <ac:chgData name="Paola Marinović" userId="254fc1ad-75f3-4b74-93b7-593bdf6545cf" providerId="ADAL" clId="{A0C65225-D7CD-F443-92CA-790A79C1279C}" dt="2023-05-22T09:17:27.599" v="143"/>
          <ac:picMkLst>
            <pc:docMk/>
            <pc:sldMk cId="293622705" sldId="265"/>
            <ac:picMk id="212" creationId="{018619F9-ED32-BD37-C060-7AB2EC5CE107}"/>
          </ac:picMkLst>
        </pc:picChg>
        <pc:picChg chg="mod">
          <ac:chgData name="Paola Marinović" userId="254fc1ad-75f3-4b74-93b7-593bdf6545cf" providerId="ADAL" clId="{A0C65225-D7CD-F443-92CA-790A79C1279C}" dt="2023-05-22T09:17:27.599" v="143"/>
          <ac:picMkLst>
            <pc:docMk/>
            <pc:sldMk cId="293622705" sldId="265"/>
            <ac:picMk id="213" creationId="{0C96C1B3-9B8C-A37C-611A-40B7BEEDE5CC}"/>
          </ac:picMkLst>
        </pc:picChg>
        <pc:picChg chg="mod">
          <ac:chgData name="Paola Marinović" userId="254fc1ad-75f3-4b74-93b7-593bdf6545cf" providerId="ADAL" clId="{A0C65225-D7CD-F443-92CA-790A79C1279C}" dt="2023-05-22T09:17:27.599" v="143"/>
          <ac:picMkLst>
            <pc:docMk/>
            <pc:sldMk cId="293622705" sldId="265"/>
            <ac:picMk id="214" creationId="{F2508C9B-5AA0-0F66-A53A-F0356DC60356}"/>
          </ac:picMkLst>
        </pc:picChg>
        <pc:picChg chg="mod">
          <ac:chgData name="Paola Marinović" userId="254fc1ad-75f3-4b74-93b7-593bdf6545cf" providerId="ADAL" clId="{A0C65225-D7CD-F443-92CA-790A79C1279C}" dt="2023-05-22T09:17:27.599" v="143"/>
          <ac:picMkLst>
            <pc:docMk/>
            <pc:sldMk cId="293622705" sldId="265"/>
            <ac:picMk id="215" creationId="{5FB5FBB9-E9A9-865A-F4DA-584D1AC9979F}"/>
          </ac:picMkLst>
        </pc:picChg>
        <pc:picChg chg="mod">
          <ac:chgData name="Paola Marinović" userId="254fc1ad-75f3-4b74-93b7-593bdf6545cf" providerId="ADAL" clId="{A0C65225-D7CD-F443-92CA-790A79C1279C}" dt="2023-05-22T09:17:27.599" v="143"/>
          <ac:picMkLst>
            <pc:docMk/>
            <pc:sldMk cId="293622705" sldId="265"/>
            <ac:picMk id="216" creationId="{C37DCBCA-8E84-27C9-C75B-C571B2D7DE33}"/>
          </ac:picMkLst>
        </pc:picChg>
        <pc:picChg chg="mod">
          <ac:chgData name="Paola Marinović" userId="254fc1ad-75f3-4b74-93b7-593bdf6545cf" providerId="ADAL" clId="{A0C65225-D7CD-F443-92CA-790A79C1279C}" dt="2023-05-22T09:17:27.599" v="143"/>
          <ac:picMkLst>
            <pc:docMk/>
            <pc:sldMk cId="293622705" sldId="265"/>
            <ac:picMk id="217" creationId="{A8CD4ED1-10AC-AF64-D593-66FACD6E75EA}"/>
          </ac:picMkLst>
        </pc:picChg>
        <pc:picChg chg="mod">
          <ac:chgData name="Paola Marinović" userId="254fc1ad-75f3-4b74-93b7-593bdf6545cf" providerId="ADAL" clId="{A0C65225-D7CD-F443-92CA-790A79C1279C}" dt="2023-05-22T09:17:27.599" v="143"/>
          <ac:picMkLst>
            <pc:docMk/>
            <pc:sldMk cId="293622705" sldId="265"/>
            <ac:picMk id="218" creationId="{17C72E2B-FB68-392F-C1A1-F4AD3395E2ED}"/>
          </ac:picMkLst>
        </pc:picChg>
        <pc:picChg chg="mod">
          <ac:chgData name="Paola Marinović" userId="254fc1ad-75f3-4b74-93b7-593bdf6545cf" providerId="ADAL" clId="{A0C65225-D7CD-F443-92CA-790A79C1279C}" dt="2023-05-22T09:17:27.599" v="143"/>
          <ac:picMkLst>
            <pc:docMk/>
            <pc:sldMk cId="293622705" sldId="265"/>
            <ac:picMk id="219" creationId="{A307B9FF-9AB4-5B2A-0EB9-3D4334F13C1B}"/>
          </ac:picMkLst>
        </pc:picChg>
        <pc:picChg chg="mod">
          <ac:chgData name="Paola Marinović" userId="254fc1ad-75f3-4b74-93b7-593bdf6545cf" providerId="ADAL" clId="{A0C65225-D7CD-F443-92CA-790A79C1279C}" dt="2023-05-22T09:17:27.599" v="143"/>
          <ac:picMkLst>
            <pc:docMk/>
            <pc:sldMk cId="293622705" sldId="265"/>
            <ac:picMk id="220" creationId="{7DFC3D1D-2C63-EE85-54FF-69C6921F51DE}"/>
          </ac:picMkLst>
        </pc:picChg>
      </pc:sldChg>
      <pc:sldChg chg="addSp delSp modSp new mod">
        <pc:chgData name="Paola Marinović" userId="254fc1ad-75f3-4b74-93b7-593bdf6545cf" providerId="ADAL" clId="{A0C65225-D7CD-F443-92CA-790A79C1279C}" dt="2023-05-22T09:32:41.845" v="388" actId="1076"/>
        <pc:sldMkLst>
          <pc:docMk/>
          <pc:sldMk cId="762738919" sldId="266"/>
        </pc:sldMkLst>
        <pc:spChg chg="mod">
          <ac:chgData name="Paola Marinović" userId="254fc1ad-75f3-4b74-93b7-593bdf6545cf" providerId="ADAL" clId="{A0C65225-D7CD-F443-92CA-790A79C1279C}" dt="2023-05-22T09:19:47.383" v="167"/>
          <ac:spMkLst>
            <pc:docMk/>
            <pc:sldMk cId="762738919" sldId="266"/>
            <ac:spMk id="2" creationId="{4D98AFCC-2BD3-89A9-89C0-15CA312B3452}"/>
          </ac:spMkLst>
        </pc:spChg>
        <pc:spChg chg="mod">
          <ac:chgData name="Paola Marinović" userId="254fc1ad-75f3-4b74-93b7-593bdf6545cf" providerId="ADAL" clId="{A0C65225-D7CD-F443-92CA-790A79C1279C}" dt="2023-05-22T09:20:17.472" v="179" actId="404"/>
          <ac:spMkLst>
            <pc:docMk/>
            <pc:sldMk cId="762738919" sldId="266"/>
            <ac:spMk id="3" creationId="{6C1B4049-4F49-2758-8E11-105CCED029FD}"/>
          </ac:spMkLst>
        </pc:spChg>
        <pc:spChg chg="mod">
          <ac:chgData name="Paola Marinović" userId="254fc1ad-75f3-4b74-93b7-593bdf6545cf" providerId="ADAL" clId="{A0C65225-D7CD-F443-92CA-790A79C1279C}" dt="2023-05-22T09:20:24.969" v="180"/>
          <ac:spMkLst>
            <pc:docMk/>
            <pc:sldMk cId="762738919" sldId="266"/>
            <ac:spMk id="5" creationId="{210929ED-F870-A4DE-A416-35DBD9897029}"/>
          </ac:spMkLst>
        </pc:spChg>
        <pc:spChg chg="mod">
          <ac:chgData name="Paola Marinović" userId="254fc1ad-75f3-4b74-93b7-593bdf6545cf" providerId="ADAL" clId="{A0C65225-D7CD-F443-92CA-790A79C1279C}" dt="2023-05-22T09:20:24.969" v="180"/>
          <ac:spMkLst>
            <pc:docMk/>
            <pc:sldMk cId="762738919" sldId="266"/>
            <ac:spMk id="6" creationId="{B5ECFBF7-516A-FEA9-2413-4F10F637F9D6}"/>
          </ac:spMkLst>
        </pc:spChg>
        <pc:spChg chg="mod">
          <ac:chgData name="Paola Marinović" userId="254fc1ad-75f3-4b74-93b7-593bdf6545cf" providerId="ADAL" clId="{A0C65225-D7CD-F443-92CA-790A79C1279C}" dt="2023-05-22T09:20:24.969" v="180"/>
          <ac:spMkLst>
            <pc:docMk/>
            <pc:sldMk cId="762738919" sldId="266"/>
            <ac:spMk id="18" creationId="{64B694DD-8D34-BFEB-4373-40F729160AD5}"/>
          </ac:spMkLst>
        </pc:spChg>
        <pc:spChg chg="mod">
          <ac:chgData name="Paola Marinović" userId="254fc1ad-75f3-4b74-93b7-593bdf6545cf" providerId="ADAL" clId="{A0C65225-D7CD-F443-92CA-790A79C1279C}" dt="2023-05-22T09:20:24.969" v="180"/>
          <ac:spMkLst>
            <pc:docMk/>
            <pc:sldMk cId="762738919" sldId="266"/>
            <ac:spMk id="30" creationId="{55558C1E-25B3-EA0F-09D7-5C2BF16D53AE}"/>
          </ac:spMkLst>
        </pc:spChg>
        <pc:spChg chg="mod">
          <ac:chgData name="Paola Marinović" userId="254fc1ad-75f3-4b74-93b7-593bdf6545cf" providerId="ADAL" clId="{A0C65225-D7CD-F443-92CA-790A79C1279C}" dt="2023-05-22T09:20:24.969" v="180"/>
          <ac:spMkLst>
            <pc:docMk/>
            <pc:sldMk cId="762738919" sldId="266"/>
            <ac:spMk id="31" creationId="{0EF8BDFB-BA76-9146-FC0B-523C6748E57E}"/>
          </ac:spMkLst>
        </pc:spChg>
        <pc:spChg chg="mod">
          <ac:chgData name="Paola Marinović" userId="254fc1ad-75f3-4b74-93b7-593bdf6545cf" providerId="ADAL" clId="{A0C65225-D7CD-F443-92CA-790A79C1279C}" dt="2023-05-22T09:20:24.969" v="180"/>
          <ac:spMkLst>
            <pc:docMk/>
            <pc:sldMk cId="762738919" sldId="266"/>
            <ac:spMk id="43" creationId="{3DFB1523-7D3D-8329-2EA4-D60ECF8EBD24}"/>
          </ac:spMkLst>
        </pc:spChg>
        <pc:spChg chg="mod">
          <ac:chgData name="Paola Marinović" userId="254fc1ad-75f3-4b74-93b7-593bdf6545cf" providerId="ADAL" clId="{A0C65225-D7CD-F443-92CA-790A79C1279C}" dt="2023-05-22T09:20:24.969" v="180"/>
          <ac:spMkLst>
            <pc:docMk/>
            <pc:sldMk cId="762738919" sldId="266"/>
            <ac:spMk id="44" creationId="{B5740037-546A-9DD3-3299-BA742C6590FB}"/>
          </ac:spMkLst>
        </pc:spChg>
        <pc:spChg chg="mod">
          <ac:chgData name="Paola Marinović" userId="254fc1ad-75f3-4b74-93b7-593bdf6545cf" providerId="ADAL" clId="{A0C65225-D7CD-F443-92CA-790A79C1279C}" dt="2023-05-22T09:20:24.969" v="180"/>
          <ac:spMkLst>
            <pc:docMk/>
            <pc:sldMk cId="762738919" sldId="266"/>
            <ac:spMk id="56" creationId="{5826DDE5-CAC3-38C3-09DF-B24D45D8DC1B}"/>
          </ac:spMkLst>
        </pc:spChg>
        <pc:spChg chg="mod">
          <ac:chgData name="Paola Marinović" userId="254fc1ad-75f3-4b74-93b7-593bdf6545cf" providerId="ADAL" clId="{A0C65225-D7CD-F443-92CA-790A79C1279C}" dt="2023-05-22T09:20:24.969" v="180"/>
          <ac:spMkLst>
            <pc:docMk/>
            <pc:sldMk cId="762738919" sldId="266"/>
            <ac:spMk id="68" creationId="{5A767979-6D34-257D-98D5-C0363EEAC5BF}"/>
          </ac:spMkLst>
        </pc:spChg>
        <pc:spChg chg="mod">
          <ac:chgData name="Paola Marinović" userId="254fc1ad-75f3-4b74-93b7-593bdf6545cf" providerId="ADAL" clId="{A0C65225-D7CD-F443-92CA-790A79C1279C}" dt="2023-05-22T09:20:24.969" v="180"/>
          <ac:spMkLst>
            <pc:docMk/>
            <pc:sldMk cId="762738919" sldId="266"/>
            <ac:spMk id="80" creationId="{F8ED741F-045F-D49F-6FDA-BFBF94DFEC11}"/>
          </ac:spMkLst>
        </pc:spChg>
        <pc:spChg chg="mod">
          <ac:chgData name="Paola Marinović" userId="254fc1ad-75f3-4b74-93b7-593bdf6545cf" providerId="ADAL" clId="{A0C65225-D7CD-F443-92CA-790A79C1279C}" dt="2023-05-22T09:20:24.969" v="180"/>
          <ac:spMkLst>
            <pc:docMk/>
            <pc:sldMk cId="762738919" sldId="266"/>
            <ac:spMk id="92" creationId="{30F9974C-A3F5-2D78-3E56-0747E658A8DC}"/>
          </ac:spMkLst>
        </pc:spChg>
        <pc:spChg chg="mod">
          <ac:chgData name="Paola Marinović" userId="254fc1ad-75f3-4b74-93b7-593bdf6545cf" providerId="ADAL" clId="{A0C65225-D7CD-F443-92CA-790A79C1279C}" dt="2023-05-22T09:20:24.969" v="180"/>
          <ac:spMkLst>
            <pc:docMk/>
            <pc:sldMk cId="762738919" sldId="266"/>
            <ac:spMk id="104" creationId="{57B3854D-6421-6D55-E3C0-9B2C4A83DEB0}"/>
          </ac:spMkLst>
        </pc:spChg>
        <pc:spChg chg="mod">
          <ac:chgData name="Paola Marinović" userId="254fc1ad-75f3-4b74-93b7-593bdf6545cf" providerId="ADAL" clId="{A0C65225-D7CD-F443-92CA-790A79C1279C}" dt="2023-05-22T09:20:24.969" v="180"/>
          <ac:spMkLst>
            <pc:docMk/>
            <pc:sldMk cId="762738919" sldId="266"/>
            <ac:spMk id="116" creationId="{F7A6804F-5A3D-4D6F-A288-0000CDCB6F13}"/>
          </ac:spMkLst>
        </pc:spChg>
        <pc:spChg chg="mod">
          <ac:chgData name="Paola Marinović" userId="254fc1ad-75f3-4b74-93b7-593bdf6545cf" providerId="ADAL" clId="{A0C65225-D7CD-F443-92CA-790A79C1279C}" dt="2023-05-22T09:20:24.969" v="180"/>
          <ac:spMkLst>
            <pc:docMk/>
            <pc:sldMk cId="762738919" sldId="266"/>
            <ac:spMk id="128" creationId="{5D5EA706-D8E2-F6C7-BA59-FA5155D3562A}"/>
          </ac:spMkLst>
        </pc:spChg>
        <pc:spChg chg="mod">
          <ac:chgData name="Paola Marinović" userId="254fc1ad-75f3-4b74-93b7-593bdf6545cf" providerId="ADAL" clId="{A0C65225-D7CD-F443-92CA-790A79C1279C}" dt="2023-05-22T09:20:24.969" v="180"/>
          <ac:spMkLst>
            <pc:docMk/>
            <pc:sldMk cId="762738919" sldId="266"/>
            <ac:spMk id="140" creationId="{AC853FFB-9CD0-8E02-A163-E37A948CF4E0}"/>
          </ac:spMkLst>
        </pc:spChg>
        <pc:spChg chg="mod">
          <ac:chgData name="Paola Marinović" userId="254fc1ad-75f3-4b74-93b7-593bdf6545cf" providerId="ADAL" clId="{A0C65225-D7CD-F443-92CA-790A79C1279C}" dt="2023-05-22T09:20:24.969" v="180"/>
          <ac:spMkLst>
            <pc:docMk/>
            <pc:sldMk cId="762738919" sldId="266"/>
            <ac:spMk id="152" creationId="{BA73731B-07C5-98C2-4489-B422A07D4027}"/>
          </ac:spMkLst>
        </pc:spChg>
        <pc:spChg chg="mod">
          <ac:chgData name="Paola Marinović" userId="254fc1ad-75f3-4b74-93b7-593bdf6545cf" providerId="ADAL" clId="{A0C65225-D7CD-F443-92CA-790A79C1279C}" dt="2023-05-22T09:20:24.969" v="180"/>
          <ac:spMkLst>
            <pc:docMk/>
            <pc:sldMk cId="762738919" sldId="266"/>
            <ac:spMk id="164" creationId="{3AE16155-DC6B-C736-5775-1C3E73CB1AC8}"/>
          </ac:spMkLst>
        </pc:spChg>
        <pc:spChg chg="add del mod">
          <ac:chgData name="Paola Marinović" userId="254fc1ad-75f3-4b74-93b7-593bdf6545cf" providerId="ADAL" clId="{A0C65225-D7CD-F443-92CA-790A79C1279C}" dt="2023-05-22T09:22:33.985" v="201" actId="478"/>
          <ac:spMkLst>
            <pc:docMk/>
            <pc:sldMk cId="762738919" sldId="266"/>
            <ac:spMk id="221" creationId="{8986F2C7-0E6C-6013-92FF-B39DD505AC25}"/>
          </ac:spMkLst>
        </pc:spChg>
        <pc:spChg chg="add del mod">
          <ac:chgData name="Paola Marinović" userId="254fc1ad-75f3-4b74-93b7-593bdf6545cf" providerId="ADAL" clId="{A0C65225-D7CD-F443-92CA-790A79C1279C}" dt="2023-05-22T09:21:36.176" v="191"/>
          <ac:spMkLst>
            <pc:docMk/>
            <pc:sldMk cId="762738919" sldId="266"/>
            <ac:spMk id="222" creationId="{15560063-02A0-BDFA-5862-3A6E3398499A}"/>
          </ac:spMkLst>
        </pc:spChg>
        <pc:spChg chg="add mod">
          <ac:chgData name="Paola Marinović" userId="254fc1ad-75f3-4b74-93b7-593bdf6545cf" providerId="ADAL" clId="{A0C65225-D7CD-F443-92CA-790A79C1279C}" dt="2023-05-22T09:21:09.745" v="189" actId="2711"/>
          <ac:spMkLst>
            <pc:docMk/>
            <pc:sldMk cId="762738919" sldId="266"/>
            <ac:spMk id="223" creationId="{0C4EE2F1-DF1B-A1BA-FD84-649C99893952}"/>
          </ac:spMkLst>
        </pc:spChg>
        <pc:spChg chg="add mod">
          <ac:chgData name="Paola Marinović" userId="254fc1ad-75f3-4b74-93b7-593bdf6545cf" providerId="ADAL" clId="{A0C65225-D7CD-F443-92CA-790A79C1279C}" dt="2023-05-22T09:32:41.845" v="388" actId="1076"/>
          <ac:spMkLst>
            <pc:docMk/>
            <pc:sldMk cId="762738919" sldId="266"/>
            <ac:spMk id="224" creationId="{4C902309-3120-5F19-D3E8-5A1DADE01EAE}"/>
          </ac:spMkLst>
        </pc:spChg>
        <pc:spChg chg="add del mod">
          <ac:chgData name="Paola Marinović" userId="254fc1ad-75f3-4b74-93b7-593bdf6545cf" providerId="ADAL" clId="{A0C65225-D7CD-F443-92CA-790A79C1279C}" dt="2023-05-22T09:23:41.213" v="215"/>
          <ac:spMkLst>
            <pc:docMk/>
            <pc:sldMk cId="762738919" sldId="266"/>
            <ac:spMk id="225" creationId="{1EF4D3A3-7EA4-0236-7799-C63BF6BC9F9A}"/>
          </ac:spMkLst>
        </pc:spChg>
        <pc:spChg chg="add mod">
          <ac:chgData name="Paola Marinović" userId="254fc1ad-75f3-4b74-93b7-593bdf6545cf" providerId="ADAL" clId="{A0C65225-D7CD-F443-92CA-790A79C1279C}" dt="2023-05-22T09:24:06.567" v="217" actId="403"/>
          <ac:spMkLst>
            <pc:docMk/>
            <pc:sldMk cId="762738919" sldId="266"/>
            <ac:spMk id="226" creationId="{3D427D03-8087-2057-0528-6F08AEA21AE4}"/>
          </ac:spMkLst>
        </pc:spChg>
        <pc:grpChg chg="add mod">
          <ac:chgData name="Paola Marinović" userId="254fc1ad-75f3-4b74-93b7-593bdf6545cf" providerId="ADAL" clId="{A0C65225-D7CD-F443-92CA-790A79C1279C}" dt="2023-05-22T09:20:50.277" v="184" actId="1076"/>
          <ac:grpSpMkLst>
            <pc:docMk/>
            <pc:sldMk cId="762738919" sldId="266"/>
            <ac:grpSpMk id="4" creationId="{E4EC0E6D-8E85-4BFC-B21A-05096A1CF8B6}"/>
          </ac:grpSpMkLst>
        </pc:grpChg>
        <pc:picChg chg="mod">
          <ac:chgData name="Paola Marinović" userId="254fc1ad-75f3-4b74-93b7-593bdf6545cf" providerId="ADAL" clId="{A0C65225-D7CD-F443-92CA-790A79C1279C}" dt="2023-05-22T09:20:24.969" v="180"/>
          <ac:picMkLst>
            <pc:docMk/>
            <pc:sldMk cId="762738919" sldId="266"/>
            <ac:picMk id="7" creationId="{5741298C-A351-A552-1BA2-CFDD3C8825EA}"/>
          </ac:picMkLst>
        </pc:picChg>
        <pc:picChg chg="mod">
          <ac:chgData name="Paola Marinović" userId="254fc1ad-75f3-4b74-93b7-593bdf6545cf" providerId="ADAL" clId="{A0C65225-D7CD-F443-92CA-790A79C1279C}" dt="2023-05-22T09:20:24.969" v="180"/>
          <ac:picMkLst>
            <pc:docMk/>
            <pc:sldMk cId="762738919" sldId="266"/>
            <ac:picMk id="8" creationId="{31BFE311-95F1-7548-B83A-AE482B442C66}"/>
          </ac:picMkLst>
        </pc:picChg>
        <pc:picChg chg="mod">
          <ac:chgData name="Paola Marinović" userId="254fc1ad-75f3-4b74-93b7-593bdf6545cf" providerId="ADAL" clId="{A0C65225-D7CD-F443-92CA-790A79C1279C}" dt="2023-05-22T09:20:24.969" v="180"/>
          <ac:picMkLst>
            <pc:docMk/>
            <pc:sldMk cId="762738919" sldId="266"/>
            <ac:picMk id="9" creationId="{FFBCA89A-E86F-8378-611D-A4370415E634}"/>
          </ac:picMkLst>
        </pc:picChg>
        <pc:picChg chg="mod">
          <ac:chgData name="Paola Marinović" userId="254fc1ad-75f3-4b74-93b7-593bdf6545cf" providerId="ADAL" clId="{A0C65225-D7CD-F443-92CA-790A79C1279C}" dt="2023-05-22T09:20:24.969" v="180"/>
          <ac:picMkLst>
            <pc:docMk/>
            <pc:sldMk cId="762738919" sldId="266"/>
            <ac:picMk id="10" creationId="{3DA24361-09C2-FFB5-E030-30B30B569DC3}"/>
          </ac:picMkLst>
        </pc:picChg>
        <pc:picChg chg="mod">
          <ac:chgData name="Paola Marinović" userId="254fc1ad-75f3-4b74-93b7-593bdf6545cf" providerId="ADAL" clId="{A0C65225-D7CD-F443-92CA-790A79C1279C}" dt="2023-05-22T09:20:24.969" v="180"/>
          <ac:picMkLst>
            <pc:docMk/>
            <pc:sldMk cId="762738919" sldId="266"/>
            <ac:picMk id="11" creationId="{4DB0ED2F-3581-D84B-5D89-7907CC21E7DA}"/>
          </ac:picMkLst>
        </pc:picChg>
        <pc:picChg chg="mod">
          <ac:chgData name="Paola Marinović" userId="254fc1ad-75f3-4b74-93b7-593bdf6545cf" providerId="ADAL" clId="{A0C65225-D7CD-F443-92CA-790A79C1279C}" dt="2023-05-22T09:20:24.969" v="180"/>
          <ac:picMkLst>
            <pc:docMk/>
            <pc:sldMk cId="762738919" sldId="266"/>
            <ac:picMk id="12" creationId="{8EAFEFEA-725F-AB9F-7361-890CD4197876}"/>
          </ac:picMkLst>
        </pc:picChg>
        <pc:picChg chg="mod">
          <ac:chgData name="Paola Marinović" userId="254fc1ad-75f3-4b74-93b7-593bdf6545cf" providerId="ADAL" clId="{A0C65225-D7CD-F443-92CA-790A79C1279C}" dt="2023-05-22T09:20:24.969" v="180"/>
          <ac:picMkLst>
            <pc:docMk/>
            <pc:sldMk cId="762738919" sldId="266"/>
            <ac:picMk id="13" creationId="{FDD26D14-4463-D661-70F8-054B9691E891}"/>
          </ac:picMkLst>
        </pc:picChg>
        <pc:picChg chg="mod">
          <ac:chgData name="Paola Marinović" userId="254fc1ad-75f3-4b74-93b7-593bdf6545cf" providerId="ADAL" clId="{A0C65225-D7CD-F443-92CA-790A79C1279C}" dt="2023-05-22T09:20:24.969" v="180"/>
          <ac:picMkLst>
            <pc:docMk/>
            <pc:sldMk cId="762738919" sldId="266"/>
            <ac:picMk id="14" creationId="{76B46C70-DA25-2C50-58E6-EFD43AF78AB0}"/>
          </ac:picMkLst>
        </pc:picChg>
        <pc:picChg chg="mod">
          <ac:chgData name="Paola Marinović" userId="254fc1ad-75f3-4b74-93b7-593bdf6545cf" providerId="ADAL" clId="{A0C65225-D7CD-F443-92CA-790A79C1279C}" dt="2023-05-22T09:20:24.969" v="180"/>
          <ac:picMkLst>
            <pc:docMk/>
            <pc:sldMk cId="762738919" sldId="266"/>
            <ac:picMk id="15" creationId="{327610B1-6120-964D-6FA2-C0AE59D6D0A2}"/>
          </ac:picMkLst>
        </pc:picChg>
        <pc:picChg chg="mod">
          <ac:chgData name="Paola Marinović" userId="254fc1ad-75f3-4b74-93b7-593bdf6545cf" providerId="ADAL" clId="{A0C65225-D7CD-F443-92CA-790A79C1279C}" dt="2023-05-22T09:20:24.969" v="180"/>
          <ac:picMkLst>
            <pc:docMk/>
            <pc:sldMk cId="762738919" sldId="266"/>
            <ac:picMk id="16" creationId="{A875F792-0807-CBFE-8F39-031E895044FE}"/>
          </ac:picMkLst>
        </pc:picChg>
        <pc:picChg chg="mod">
          <ac:chgData name="Paola Marinović" userId="254fc1ad-75f3-4b74-93b7-593bdf6545cf" providerId="ADAL" clId="{A0C65225-D7CD-F443-92CA-790A79C1279C}" dt="2023-05-22T09:20:24.969" v="180"/>
          <ac:picMkLst>
            <pc:docMk/>
            <pc:sldMk cId="762738919" sldId="266"/>
            <ac:picMk id="17" creationId="{2515FBA1-5305-8762-1A1F-405164B8DA91}"/>
          </ac:picMkLst>
        </pc:picChg>
        <pc:picChg chg="mod">
          <ac:chgData name="Paola Marinović" userId="254fc1ad-75f3-4b74-93b7-593bdf6545cf" providerId="ADAL" clId="{A0C65225-D7CD-F443-92CA-790A79C1279C}" dt="2023-05-22T09:20:24.969" v="180"/>
          <ac:picMkLst>
            <pc:docMk/>
            <pc:sldMk cId="762738919" sldId="266"/>
            <ac:picMk id="19" creationId="{61334C47-A769-292A-DDC0-12E4A4C1565D}"/>
          </ac:picMkLst>
        </pc:picChg>
        <pc:picChg chg="mod">
          <ac:chgData name="Paola Marinović" userId="254fc1ad-75f3-4b74-93b7-593bdf6545cf" providerId="ADAL" clId="{A0C65225-D7CD-F443-92CA-790A79C1279C}" dt="2023-05-22T09:20:24.969" v="180"/>
          <ac:picMkLst>
            <pc:docMk/>
            <pc:sldMk cId="762738919" sldId="266"/>
            <ac:picMk id="20" creationId="{821395F0-4338-DA2B-1A6B-BB883224695D}"/>
          </ac:picMkLst>
        </pc:picChg>
        <pc:picChg chg="mod">
          <ac:chgData name="Paola Marinović" userId="254fc1ad-75f3-4b74-93b7-593bdf6545cf" providerId="ADAL" clId="{A0C65225-D7CD-F443-92CA-790A79C1279C}" dt="2023-05-22T09:20:24.969" v="180"/>
          <ac:picMkLst>
            <pc:docMk/>
            <pc:sldMk cId="762738919" sldId="266"/>
            <ac:picMk id="21" creationId="{0152C7FD-1568-1C57-948D-CD4B3DCF6791}"/>
          </ac:picMkLst>
        </pc:picChg>
        <pc:picChg chg="mod">
          <ac:chgData name="Paola Marinović" userId="254fc1ad-75f3-4b74-93b7-593bdf6545cf" providerId="ADAL" clId="{A0C65225-D7CD-F443-92CA-790A79C1279C}" dt="2023-05-22T09:20:24.969" v="180"/>
          <ac:picMkLst>
            <pc:docMk/>
            <pc:sldMk cId="762738919" sldId="266"/>
            <ac:picMk id="22" creationId="{5C2D4399-C9E3-2948-2B26-001A43DE09CA}"/>
          </ac:picMkLst>
        </pc:picChg>
        <pc:picChg chg="mod">
          <ac:chgData name="Paola Marinović" userId="254fc1ad-75f3-4b74-93b7-593bdf6545cf" providerId="ADAL" clId="{A0C65225-D7CD-F443-92CA-790A79C1279C}" dt="2023-05-22T09:20:24.969" v="180"/>
          <ac:picMkLst>
            <pc:docMk/>
            <pc:sldMk cId="762738919" sldId="266"/>
            <ac:picMk id="23" creationId="{484DCE11-A633-92C7-D3B0-525BA4548399}"/>
          </ac:picMkLst>
        </pc:picChg>
        <pc:picChg chg="mod">
          <ac:chgData name="Paola Marinović" userId="254fc1ad-75f3-4b74-93b7-593bdf6545cf" providerId="ADAL" clId="{A0C65225-D7CD-F443-92CA-790A79C1279C}" dt="2023-05-22T09:20:24.969" v="180"/>
          <ac:picMkLst>
            <pc:docMk/>
            <pc:sldMk cId="762738919" sldId="266"/>
            <ac:picMk id="24" creationId="{200ED3FD-24D5-011E-3731-3DEA8FD14D8C}"/>
          </ac:picMkLst>
        </pc:picChg>
        <pc:picChg chg="mod">
          <ac:chgData name="Paola Marinović" userId="254fc1ad-75f3-4b74-93b7-593bdf6545cf" providerId="ADAL" clId="{A0C65225-D7CD-F443-92CA-790A79C1279C}" dt="2023-05-22T09:20:24.969" v="180"/>
          <ac:picMkLst>
            <pc:docMk/>
            <pc:sldMk cId="762738919" sldId="266"/>
            <ac:picMk id="25" creationId="{AE43CD99-DBC7-B346-8A82-161A836F4A16}"/>
          </ac:picMkLst>
        </pc:picChg>
        <pc:picChg chg="mod">
          <ac:chgData name="Paola Marinović" userId="254fc1ad-75f3-4b74-93b7-593bdf6545cf" providerId="ADAL" clId="{A0C65225-D7CD-F443-92CA-790A79C1279C}" dt="2023-05-22T09:20:24.969" v="180"/>
          <ac:picMkLst>
            <pc:docMk/>
            <pc:sldMk cId="762738919" sldId="266"/>
            <ac:picMk id="26" creationId="{EF152656-A113-8E40-52D5-269E686BE842}"/>
          </ac:picMkLst>
        </pc:picChg>
        <pc:picChg chg="mod">
          <ac:chgData name="Paola Marinović" userId="254fc1ad-75f3-4b74-93b7-593bdf6545cf" providerId="ADAL" clId="{A0C65225-D7CD-F443-92CA-790A79C1279C}" dt="2023-05-22T09:20:24.969" v="180"/>
          <ac:picMkLst>
            <pc:docMk/>
            <pc:sldMk cId="762738919" sldId="266"/>
            <ac:picMk id="27" creationId="{07751DEF-D3FC-D18B-2869-2592ED312D46}"/>
          </ac:picMkLst>
        </pc:picChg>
        <pc:picChg chg="mod">
          <ac:chgData name="Paola Marinović" userId="254fc1ad-75f3-4b74-93b7-593bdf6545cf" providerId="ADAL" clId="{A0C65225-D7CD-F443-92CA-790A79C1279C}" dt="2023-05-22T09:20:24.969" v="180"/>
          <ac:picMkLst>
            <pc:docMk/>
            <pc:sldMk cId="762738919" sldId="266"/>
            <ac:picMk id="28" creationId="{959D1A25-4B72-65C9-AC0E-3CA8561C2D9F}"/>
          </ac:picMkLst>
        </pc:picChg>
        <pc:picChg chg="mod">
          <ac:chgData name="Paola Marinović" userId="254fc1ad-75f3-4b74-93b7-593bdf6545cf" providerId="ADAL" clId="{A0C65225-D7CD-F443-92CA-790A79C1279C}" dt="2023-05-22T09:20:24.969" v="180"/>
          <ac:picMkLst>
            <pc:docMk/>
            <pc:sldMk cId="762738919" sldId="266"/>
            <ac:picMk id="29" creationId="{0F617344-2078-F78D-37D1-8DB922A65952}"/>
          </ac:picMkLst>
        </pc:picChg>
        <pc:picChg chg="mod">
          <ac:chgData name="Paola Marinović" userId="254fc1ad-75f3-4b74-93b7-593bdf6545cf" providerId="ADAL" clId="{A0C65225-D7CD-F443-92CA-790A79C1279C}" dt="2023-05-22T09:20:24.969" v="180"/>
          <ac:picMkLst>
            <pc:docMk/>
            <pc:sldMk cId="762738919" sldId="266"/>
            <ac:picMk id="32" creationId="{F1B492F2-D3A3-A6FB-D13B-9FFE2AE40072}"/>
          </ac:picMkLst>
        </pc:picChg>
        <pc:picChg chg="mod">
          <ac:chgData name="Paola Marinović" userId="254fc1ad-75f3-4b74-93b7-593bdf6545cf" providerId="ADAL" clId="{A0C65225-D7CD-F443-92CA-790A79C1279C}" dt="2023-05-22T09:20:24.969" v="180"/>
          <ac:picMkLst>
            <pc:docMk/>
            <pc:sldMk cId="762738919" sldId="266"/>
            <ac:picMk id="33" creationId="{27046BA3-5439-075F-E182-B7F591458338}"/>
          </ac:picMkLst>
        </pc:picChg>
        <pc:picChg chg="mod">
          <ac:chgData name="Paola Marinović" userId="254fc1ad-75f3-4b74-93b7-593bdf6545cf" providerId="ADAL" clId="{A0C65225-D7CD-F443-92CA-790A79C1279C}" dt="2023-05-22T09:20:24.969" v="180"/>
          <ac:picMkLst>
            <pc:docMk/>
            <pc:sldMk cId="762738919" sldId="266"/>
            <ac:picMk id="34" creationId="{52AF46D3-5DEB-7E7A-1207-8F21359E4990}"/>
          </ac:picMkLst>
        </pc:picChg>
        <pc:picChg chg="mod">
          <ac:chgData name="Paola Marinović" userId="254fc1ad-75f3-4b74-93b7-593bdf6545cf" providerId="ADAL" clId="{A0C65225-D7CD-F443-92CA-790A79C1279C}" dt="2023-05-22T09:20:24.969" v="180"/>
          <ac:picMkLst>
            <pc:docMk/>
            <pc:sldMk cId="762738919" sldId="266"/>
            <ac:picMk id="35" creationId="{65E8BCC5-83F2-90CA-84BD-3489E3E53099}"/>
          </ac:picMkLst>
        </pc:picChg>
        <pc:picChg chg="mod">
          <ac:chgData name="Paola Marinović" userId="254fc1ad-75f3-4b74-93b7-593bdf6545cf" providerId="ADAL" clId="{A0C65225-D7CD-F443-92CA-790A79C1279C}" dt="2023-05-22T09:20:24.969" v="180"/>
          <ac:picMkLst>
            <pc:docMk/>
            <pc:sldMk cId="762738919" sldId="266"/>
            <ac:picMk id="36" creationId="{757EB244-3656-E6C6-616A-942B34682648}"/>
          </ac:picMkLst>
        </pc:picChg>
        <pc:picChg chg="mod">
          <ac:chgData name="Paola Marinović" userId="254fc1ad-75f3-4b74-93b7-593bdf6545cf" providerId="ADAL" clId="{A0C65225-D7CD-F443-92CA-790A79C1279C}" dt="2023-05-22T09:20:24.969" v="180"/>
          <ac:picMkLst>
            <pc:docMk/>
            <pc:sldMk cId="762738919" sldId="266"/>
            <ac:picMk id="37" creationId="{8C0ADD4D-CF6C-30E9-48E5-C83644D95B7E}"/>
          </ac:picMkLst>
        </pc:picChg>
        <pc:picChg chg="mod">
          <ac:chgData name="Paola Marinović" userId="254fc1ad-75f3-4b74-93b7-593bdf6545cf" providerId="ADAL" clId="{A0C65225-D7CD-F443-92CA-790A79C1279C}" dt="2023-05-22T09:20:24.969" v="180"/>
          <ac:picMkLst>
            <pc:docMk/>
            <pc:sldMk cId="762738919" sldId="266"/>
            <ac:picMk id="38" creationId="{6492E3B9-48CE-44D3-F3D7-879E3F3B8326}"/>
          </ac:picMkLst>
        </pc:picChg>
        <pc:picChg chg="mod">
          <ac:chgData name="Paola Marinović" userId="254fc1ad-75f3-4b74-93b7-593bdf6545cf" providerId="ADAL" clId="{A0C65225-D7CD-F443-92CA-790A79C1279C}" dt="2023-05-22T09:20:24.969" v="180"/>
          <ac:picMkLst>
            <pc:docMk/>
            <pc:sldMk cId="762738919" sldId="266"/>
            <ac:picMk id="39" creationId="{F321038E-E809-C90C-A003-2B0675BD5E4E}"/>
          </ac:picMkLst>
        </pc:picChg>
        <pc:picChg chg="mod">
          <ac:chgData name="Paola Marinović" userId="254fc1ad-75f3-4b74-93b7-593bdf6545cf" providerId="ADAL" clId="{A0C65225-D7CD-F443-92CA-790A79C1279C}" dt="2023-05-22T09:20:24.969" v="180"/>
          <ac:picMkLst>
            <pc:docMk/>
            <pc:sldMk cId="762738919" sldId="266"/>
            <ac:picMk id="40" creationId="{BD7C2C6D-8F44-E621-E5D2-B00F479D1F52}"/>
          </ac:picMkLst>
        </pc:picChg>
        <pc:picChg chg="mod">
          <ac:chgData name="Paola Marinović" userId="254fc1ad-75f3-4b74-93b7-593bdf6545cf" providerId="ADAL" clId="{A0C65225-D7CD-F443-92CA-790A79C1279C}" dt="2023-05-22T09:20:24.969" v="180"/>
          <ac:picMkLst>
            <pc:docMk/>
            <pc:sldMk cId="762738919" sldId="266"/>
            <ac:picMk id="41" creationId="{ED86667B-D16D-5FFF-7058-73A4479D5B48}"/>
          </ac:picMkLst>
        </pc:picChg>
        <pc:picChg chg="mod">
          <ac:chgData name="Paola Marinović" userId="254fc1ad-75f3-4b74-93b7-593bdf6545cf" providerId="ADAL" clId="{A0C65225-D7CD-F443-92CA-790A79C1279C}" dt="2023-05-22T09:20:24.969" v="180"/>
          <ac:picMkLst>
            <pc:docMk/>
            <pc:sldMk cId="762738919" sldId="266"/>
            <ac:picMk id="42" creationId="{980AB809-C311-5D79-4F2B-07E87186C9D0}"/>
          </ac:picMkLst>
        </pc:picChg>
        <pc:picChg chg="mod">
          <ac:chgData name="Paola Marinović" userId="254fc1ad-75f3-4b74-93b7-593bdf6545cf" providerId="ADAL" clId="{A0C65225-D7CD-F443-92CA-790A79C1279C}" dt="2023-05-22T09:20:24.969" v="180"/>
          <ac:picMkLst>
            <pc:docMk/>
            <pc:sldMk cId="762738919" sldId="266"/>
            <ac:picMk id="45" creationId="{E09DD368-F850-BF43-0B28-A01C09BA4744}"/>
          </ac:picMkLst>
        </pc:picChg>
        <pc:picChg chg="mod">
          <ac:chgData name="Paola Marinović" userId="254fc1ad-75f3-4b74-93b7-593bdf6545cf" providerId="ADAL" clId="{A0C65225-D7CD-F443-92CA-790A79C1279C}" dt="2023-05-22T09:20:24.969" v="180"/>
          <ac:picMkLst>
            <pc:docMk/>
            <pc:sldMk cId="762738919" sldId="266"/>
            <ac:picMk id="46" creationId="{455773A4-1791-D705-BE8D-492A653C5A47}"/>
          </ac:picMkLst>
        </pc:picChg>
        <pc:picChg chg="mod">
          <ac:chgData name="Paola Marinović" userId="254fc1ad-75f3-4b74-93b7-593bdf6545cf" providerId="ADAL" clId="{A0C65225-D7CD-F443-92CA-790A79C1279C}" dt="2023-05-22T09:20:24.969" v="180"/>
          <ac:picMkLst>
            <pc:docMk/>
            <pc:sldMk cId="762738919" sldId="266"/>
            <ac:picMk id="47" creationId="{C0A153B8-92B5-BD1C-8CE5-2D82D2B570EC}"/>
          </ac:picMkLst>
        </pc:picChg>
        <pc:picChg chg="mod">
          <ac:chgData name="Paola Marinović" userId="254fc1ad-75f3-4b74-93b7-593bdf6545cf" providerId="ADAL" clId="{A0C65225-D7CD-F443-92CA-790A79C1279C}" dt="2023-05-22T09:20:24.969" v="180"/>
          <ac:picMkLst>
            <pc:docMk/>
            <pc:sldMk cId="762738919" sldId="266"/>
            <ac:picMk id="48" creationId="{7774897F-7982-C913-B64D-32AEC1D62449}"/>
          </ac:picMkLst>
        </pc:picChg>
        <pc:picChg chg="mod">
          <ac:chgData name="Paola Marinović" userId="254fc1ad-75f3-4b74-93b7-593bdf6545cf" providerId="ADAL" clId="{A0C65225-D7CD-F443-92CA-790A79C1279C}" dt="2023-05-22T09:20:24.969" v="180"/>
          <ac:picMkLst>
            <pc:docMk/>
            <pc:sldMk cId="762738919" sldId="266"/>
            <ac:picMk id="49" creationId="{16D0CB15-B30B-032D-5EF7-1F7076E99FA1}"/>
          </ac:picMkLst>
        </pc:picChg>
        <pc:picChg chg="mod">
          <ac:chgData name="Paola Marinović" userId="254fc1ad-75f3-4b74-93b7-593bdf6545cf" providerId="ADAL" clId="{A0C65225-D7CD-F443-92CA-790A79C1279C}" dt="2023-05-22T09:20:24.969" v="180"/>
          <ac:picMkLst>
            <pc:docMk/>
            <pc:sldMk cId="762738919" sldId="266"/>
            <ac:picMk id="50" creationId="{89DE2318-B79E-4587-9FD2-5C4F233262C5}"/>
          </ac:picMkLst>
        </pc:picChg>
        <pc:picChg chg="mod">
          <ac:chgData name="Paola Marinović" userId="254fc1ad-75f3-4b74-93b7-593bdf6545cf" providerId="ADAL" clId="{A0C65225-D7CD-F443-92CA-790A79C1279C}" dt="2023-05-22T09:20:24.969" v="180"/>
          <ac:picMkLst>
            <pc:docMk/>
            <pc:sldMk cId="762738919" sldId="266"/>
            <ac:picMk id="51" creationId="{EE8485AB-4E36-520D-4477-6C93C2AF994C}"/>
          </ac:picMkLst>
        </pc:picChg>
        <pc:picChg chg="mod">
          <ac:chgData name="Paola Marinović" userId="254fc1ad-75f3-4b74-93b7-593bdf6545cf" providerId="ADAL" clId="{A0C65225-D7CD-F443-92CA-790A79C1279C}" dt="2023-05-22T09:20:24.969" v="180"/>
          <ac:picMkLst>
            <pc:docMk/>
            <pc:sldMk cId="762738919" sldId="266"/>
            <ac:picMk id="52" creationId="{A3163D14-64D2-B9CF-4A64-17EA846852B4}"/>
          </ac:picMkLst>
        </pc:picChg>
        <pc:picChg chg="mod">
          <ac:chgData name="Paola Marinović" userId="254fc1ad-75f3-4b74-93b7-593bdf6545cf" providerId="ADAL" clId="{A0C65225-D7CD-F443-92CA-790A79C1279C}" dt="2023-05-22T09:20:24.969" v="180"/>
          <ac:picMkLst>
            <pc:docMk/>
            <pc:sldMk cId="762738919" sldId="266"/>
            <ac:picMk id="53" creationId="{AECE4775-3AC1-2272-01C4-AA471EAC5C02}"/>
          </ac:picMkLst>
        </pc:picChg>
        <pc:picChg chg="mod">
          <ac:chgData name="Paola Marinović" userId="254fc1ad-75f3-4b74-93b7-593bdf6545cf" providerId="ADAL" clId="{A0C65225-D7CD-F443-92CA-790A79C1279C}" dt="2023-05-22T09:20:24.969" v="180"/>
          <ac:picMkLst>
            <pc:docMk/>
            <pc:sldMk cId="762738919" sldId="266"/>
            <ac:picMk id="54" creationId="{1B248936-8C96-2C1B-1922-D0A1841886D9}"/>
          </ac:picMkLst>
        </pc:picChg>
        <pc:picChg chg="mod">
          <ac:chgData name="Paola Marinović" userId="254fc1ad-75f3-4b74-93b7-593bdf6545cf" providerId="ADAL" clId="{A0C65225-D7CD-F443-92CA-790A79C1279C}" dt="2023-05-22T09:20:24.969" v="180"/>
          <ac:picMkLst>
            <pc:docMk/>
            <pc:sldMk cId="762738919" sldId="266"/>
            <ac:picMk id="55" creationId="{BBB0D3C5-7741-00B8-CF95-6F31F97D05DA}"/>
          </ac:picMkLst>
        </pc:picChg>
        <pc:picChg chg="mod">
          <ac:chgData name="Paola Marinović" userId="254fc1ad-75f3-4b74-93b7-593bdf6545cf" providerId="ADAL" clId="{A0C65225-D7CD-F443-92CA-790A79C1279C}" dt="2023-05-22T09:20:24.969" v="180"/>
          <ac:picMkLst>
            <pc:docMk/>
            <pc:sldMk cId="762738919" sldId="266"/>
            <ac:picMk id="57" creationId="{AF2EE808-3B7B-7C25-56A3-14684076D7D0}"/>
          </ac:picMkLst>
        </pc:picChg>
        <pc:picChg chg="mod">
          <ac:chgData name="Paola Marinović" userId="254fc1ad-75f3-4b74-93b7-593bdf6545cf" providerId="ADAL" clId="{A0C65225-D7CD-F443-92CA-790A79C1279C}" dt="2023-05-22T09:20:24.969" v="180"/>
          <ac:picMkLst>
            <pc:docMk/>
            <pc:sldMk cId="762738919" sldId="266"/>
            <ac:picMk id="58" creationId="{B4364500-A4B2-4A5C-4185-A87DC42A7A39}"/>
          </ac:picMkLst>
        </pc:picChg>
        <pc:picChg chg="mod">
          <ac:chgData name="Paola Marinović" userId="254fc1ad-75f3-4b74-93b7-593bdf6545cf" providerId="ADAL" clId="{A0C65225-D7CD-F443-92CA-790A79C1279C}" dt="2023-05-22T09:20:24.969" v="180"/>
          <ac:picMkLst>
            <pc:docMk/>
            <pc:sldMk cId="762738919" sldId="266"/>
            <ac:picMk id="59" creationId="{E4E29510-5D6B-2AEF-08DB-E3BD066703F1}"/>
          </ac:picMkLst>
        </pc:picChg>
        <pc:picChg chg="mod">
          <ac:chgData name="Paola Marinović" userId="254fc1ad-75f3-4b74-93b7-593bdf6545cf" providerId="ADAL" clId="{A0C65225-D7CD-F443-92CA-790A79C1279C}" dt="2023-05-22T09:20:24.969" v="180"/>
          <ac:picMkLst>
            <pc:docMk/>
            <pc:sldMk cId="762738919" sldId="266"/>
            <ac:picMk id="60" creationId="{E08A348F-52D2-57F5-D412-F7B504144672}"/>
          </ac:picMkLst>
        </pc:picChg>
        <pc:picChg chg="mod">
          <ac:chgData name="Paola Marinović" userId="254fc1ad-75f3-4b74-93b7-593bdf6545cf" providerId="ADAL" clId="{A0C65225-D7CD-F443-92CA-790A79C1279C}" dt="2023-05-22T09:20:24.969" v="180"/>
          <ac:picMkLst>
            <pc:docMk/>
            <pc:sldMk cId="762738919" sldId="266"/>
            <ac:picMk id="61" creationId="{01E66B00-82D4-D7A3-A86D-9EFEE1782469}"/>
          </ac:picMkLst>
        </pc:picChg>
        <pc:picChg chg="mod">
          <ac:chgData name="Paola Marinović" userId="254fc1ad-75f3-4b74-93b7-593bdf6545cf" providerId="ADAL" clId="{A0C65225-D7CD-F443-92CA-790A79C1279C}" dt="2023-05-22T09:20:24.969" v="180"/>
          <ac:picMkLst>
            <pc:docMk/>
            <pc:sldMk cId="762738919" sldId="266"/>
            <ac:picMk id="62" creationId="{857526C0-D1A7-2C7A-B1B6-5ABB11E6B3A4}"/>
          </ac:picMkLst>
        </pc:picChg>
        <pc:picChg chg="mod">
          <ac:chgData name="Paola Marinović" userId="254fc1ad-75f3-4b74-93b7-593bdf6545cf" providerId="ADAL" clId="{A0C65225-D7CD-F443-92CA-790A79C1279C}" dt="2023-05-22T09:20:24.969" v="180"/>
          <ac:picMkLst>
            <pc:docMk/>
            <pc:sldMk cId="762738919" sldId="266"/>
            <ac:picMk id="63" creationId="{3D7C7C58-4A4E-10B5-9ED5-29C688B88F63}"/>
          </ac:picMkLst>
        </pc:picChg>
        <pc:picChg chg="mod">
          <ac:chgData name="Paola Marinović" userId="254fc1ad-75f3-4b74-93b7-593bdf6545cf" providerId="ADAL" clId="{A0C65225-D7CD-F443-92CA-790A79C1279C}" dt="2023-05-22T09:20:24.969" v="180"/>
          <ac:picMkLst>
            <pc:docMk/>
            <pc:sldMk cId="762738919" sldId="266"/>
            <ac:picMk id="64" creationId="{F240CBF4-3103-54B9-628D-768945AD7688}"/>
          </ac:picMkLst>
        </pc:picChg>
        <pc:picChg chg="mod">
          <ac:chgData name="Paola Marinović" userId="254fc1ad-75f3-4b74-93b7-593bdf6545cf" providerId="ADAL" clId="{A0C65225-D7CD-F443-92CA-790A79C1279C}" dt="2023-05-22T09:20:24.969" v="180"/>
          <ac:picMkLst>
            <pc:docMk/>
            <pc:sldMk cId="762738919" sldId="266"/>
            <ac:picMk id="65" creationId="{A56779A3-340B-51E4-A4DD-3056CC5D9F0D}"/>
          </ac:picMkLst>
        </pc:picChg>
        <pc:picChg chg="mod">
          <ac:chgData name="Paola Marinović" userId="254fc1ad-75f3-4b74-93b7-593bdf6545cf" providerId="ADAL" clId="{A0C65225-D7CD-F443-92CA-790A79C1279C}" dt="2023-05-22T09:20:24.969" v="180"/>
          <ac:picMkLst>
            <pc:docMk/>
            <pc:sldMk cId="762738919" sldId="266"/>
            <ac:picMk id="66" creationId="{A690FE0D-82E0-1BC2-678B-87FC9C8E1F9F}"/>
          </ac:picMkLst>
        </pc:picChg>
        <pc:picChg chg="mod">
          <ac:chgData name="Paola Marinović" userId="254fc1ad-75f3-4b74-93b7-593bdf6545cf" providerId="ADAL" clId="{A0C65225-D7CD-F443-92CA-790A79C1279C}" dt="2023-05-22T09:20:24.969" v="180"/>
          <ac:picMkLst>
            <pc:docMk/>
            <pc:sldMk cId="762738919" sldId="266"/>
            <ac:picMk id="67" creationId="{376888AC-BA14-5DED-F13E-5D183833D17C}"/>
          </ac:picMkLst>
        </pc:picChg>
        <pc:picChg chg="mod">
          <ac:chgData name="Paola Marinović" userId="254fc1ad-75f3-4b74-93b7-593bdf6545cf" providerId="ADAL" clId="{A0C65225-D7CD-F443-92CA-790A79C1279C}" dt="2023-05-22T09:20:24.969" v="180"/>
          <ac:picMkLst>
            <pc:docMk/>
            <pc:sldMk cId="762738919" sldId="266"/>
            <ac:picMk id="69" creationId="{8922AB40-0D26-858D-AAEE-D67C1A6D4B05}"/>
          </ac:picMkLst>
        </pc:picChg>
        <pc:picChg chg="mod">
          <ac:chgData name="Paola Marinović" userId="254fc1ad-75f3-4b74-93b7-593bdf6545cf" providerId="ADAL" clId="{A0C65225-D7CD-F443-92CA-790A79C1279C}" dt="2023-05-22T09:20:24.969" v="180"/>
          <ac:picMkLst>
            <pc:docMk/>
            <pc:sldMk cId="762738919" sldId="266"/>
            <ac:picMk id="70" creationId="{CDBE4DBD-C929-45E3-7D65-83EB27659E75}"/>
          </ac:picMkLst>
        </pc:picChg>
        <pc:picChg chg="mod">
          <ac:chgData name="Paola Marinović" userId="254fc1ad-75f3-4b74-93b7-593bdf6545cf" providerId="ADAL" clId="{A0C65225-D7CD-F443-92CA-790A79C1279C}" dt="2023-05-22T09:20:24.969" v="180"/>
          <ac:picMkLst>
            <pc:docMk/>
            <pc:sldMk cId="762738919" sldId="266"/>
            <ac:picMk id="71" creationId="{A8DA2F4E-CD48-E184-EBCC-49CB796017FE}"/>
          </ac:picMkLst>
        </pc:picChg>
        <pc:picChg chg="mod">
          <ac:chgData name="Paola Marinović" userId="254fc1ad-75f3-4b74-93b7-593bdf6545cf" providerId="ADAL" clId="{A0C65225-D7CD-F443-92CA-790A79C1279C}" dt="2023-05-22T09:20:24.969" v="180"/>
          <ac:picMkLst>
            <pc:docMk/>
            <pc:sldMk cId="762738919" sldId="266"/>
            <ac:picMk id="72" creationId="{7D72D083-51AD-9C87-2BB7-1BB9D72109D7}"/>
          </ac:picMkLst>
        </pc:picChg>
        <pc:picChg chg="mod">
          <ac:chgData name="Paola Marinović" userId="254fc1ad-75f3-4b74-93b7-593bdf6545cf" providerId="ADAL" clId="{A0C65225-D7CD-F443-92CA-790A79C1279C}" dt="2023-05-22T09:20:24.969" v="180"/>
          <ac:picMkLst>
            <pc:docMk/>
            <pc:sldMk cId="762738919" sldId="266"/>
            <ac:picMk id="73" creationId="{78D22BC5-CCB6-1251-23F5-D50FA1071D7D}"/>
          </ac:picMkLst>
        </pc:picChg>
        <pc:picChg chg="mod">
          <ac:chgData name="Paola Marinović" userId="254fc1ad-75f3-4b74-93b7-593bdf6545cf" providerId="ADAL" clId="{A0C65225-D7CD-F443-92CA-790A79C1279C}" dt="2023-05-22T09:20:24.969" v="180"/>
          <ac:picMkLst>
            <pc:docMk/>
            <pc:sldMk cId="762738919" sldId="266"/>
            <ac:picMk id="74" creationId="{07B08975-C8C4-C686-C0A1-5A23A4D420F5}"/>
          </ac:picMkLst>
        </pc:picChg>
        <pc:picChg chg="mod">
          <ac:chgData name="Paola Marinović" userId="254fc1ad-75f3-4b74-93b7-593bdf6545cf" providerId="ADAL" clId="{A0C65225-D7CD-F443-92CA-790A79C1279C}" dt="2023-05-22T09:20:24.969" v="180"/>
          <ac:picMkLst>
            <pc:docMk/>
            <pc:sldMk cId="762738919" sldId="266"/>
            <ac:picMk id="75" creationId="{013029F9-68B9-8909-C138-BD3FAB226595}"/>
          </ac:picMkLst>
        </pc:picChg>
        <pc:picChg chg="mod">
          <ac:chgData name="Paola Marinović" userId="254fc1ad-75f3-4b74-93b7-593bdf6545cf" providerId="ADAL" clId="{A0C65225-D7CD-F443-92CA-790A79C1279C}" dt="2023-05-22T09:20:24.969" v="180"/>
          <ac:picMkLst>
            <pc:docMk/>
            <pc:sldMk cId="762738919" sldId="266"/>
            <ac:picMk id="76" creationId="{456AC043-3BFB-D46A-49F9-0191AA21C899}"/>
          </ac:picMkLst>
        </pc:picChg>
        <pc:picChg chg="mod">
          <ac:chgData name="Paola Marinović" userId="254fc1ad-75f3-4b74-93b7-593bdf6545cf" providerId="ADAL" clId="{A0C65225-D7CD-F443-92CA-790A79C1279C}" dt="2023-05-22T09:20:24.969" v="180"/>
          <ac:picMkLst>
            <pc:docMk/>
            <pc:sldMk cId="762738919" sldId="266"/>
            <ac:picMk id="77" creationId="{5F9D58FF-9A42-EDB7-2143-41FC169069A8}"/>
          </ac:picMkLst>
        </pc:picChg>
        <pc:picChg chg="mod">
          <ac:chgData name="Paola Marinović" userId="254fc1ad-75f3-4b74-93b7-593bdf6545cf" providerId="ADAL" clId="{A0C65225-D7CD-F443-92CA-790A79C1279C}" dt="2023-05-22T09:20:24.969" v="180"/>
          <ac:picMkLst>
            <pc:docMk/>
            <pc:sldMk cId="762738919" sldId="266"/>
            <ac:picMk id="78" creationId="{CCFDD965-8D73-A2A4-8614-888A527C3EBE}"/>
          </ac:picMkLst>
        </pc:picChg>
        <pc:picChg chg="mod">
          <ac:chgData name="Paola Marinović" userId="254fc1ad-75f3-4b74-93b7-593bdf6545cf" providerId="ADAL" clId="{A0C65225-D7CD-F443-92CA-790A79C1279C}" dt="2023-05-22T09:20:24.969" v="180"/>
          <ac:picMkLst>
            <pc:docMk/>
            <pc:sldMk cId="762738919" sldId="266"/>
            <ac:picMk id="79" creationId="{01A0E5A7-D8B2-A039-5E3E-4E2D7DCF9089}"/>
          </ac:picMkLst>
        </pc:picChg>
        <pc:picChg chg="mod">
          <ac:chgData name="Paola Marinović" userId="254fc1ad-75f3-4b74-93b7-593bdf6545cf" providerId="ADAL" clId="{A0C65225-D7CD-F443-92CA-790A79C1279C}" dt="2023-05-22T09:20:24.969" v="180"/>
          <ac:picMkLst>
            <pc:docMk/>
            <pc:sldMk cId="762738919" sldId="266"/>
            <ac:picMk id="81" creationId="{48A3F0C4-0372-B047-D827-2DD429A80442}"/>
          </ac:picMkLst>
        </pc:picChg>
        <pc:picChg chg="mod">
          <ac:chgData name="Paola Marinović" userId="254fc1ad-75f3-4b74-93b7-593bdf6545cf" providerId="ADAL" clId="{A0C65225-D7CD-F443-92CA-790A79C1279C}" dt="2023-05-22T09:20:24.969" v="180"/>
          <ac:picMkLst>
            <pc:docMk/>
            <pc:sldMk cId="762738919" sldId="266"/>
            <ac:picMk id="82" creationId="{C54E0C4F-839E-7677-0B6F-C8FB0683C2D3}"/>
          </ac:picMkLst>
        </pc:picChg>
        <pc:picChg chg="mod">
          <ac:chgData name="Paola Marinović" userId="254fc1ad-75f3-4b74-93b7-593bdf6545cf" providerId="ADAL" clId="{A0C65225-D7CD-F443-92CA-790A79C1279C}" dt="2023-05-22T09:20:24.969" v="180"/>
          <ac:picMkLst>
            <pc:docMk/>
            <pc:sldMk cId="762738919" sldId="266"/>
            <ac:picMk id="83" creationId="{5E275D8D-9FFF-D2D4-241C-5D456A7F2905}"/>
          </ac:picMkLst>
        </pc:picChg>
        <pc:picChg chg="mod">
          <ac:chgData name="Paola Marinović" userId="254fc1ad-75f3-4b74-93b7-593bdf6545cf" providerId="ADAL" clId="{A0C65225-D7CD-F443-92CA-790A79C1279C}" dt="2023-05-22T09:20:24.969" v="180"/>
          <ac:picMkLst>
            <pc:docMk/>
            <pc:sldMk cId="762738919" sldId="266"/>
            <ac:picMk id="84" creationId="{F644EE35-6BFF-F6E4-D990-B7CE9D1EB65D}"/>
          </ac:picMkLst>
        </pc:picChg>
        <pc:picChg chg="mod">
          <ac:chgData name="Paola Marinović" userId="254fc1ad-75f3-4b74-93b7-593bdf6545cf" providerId="ADAL" clId="{A0C65225-D7CD-F443-92CA-790A79C1279C}" dt="2023-05-22T09:20:24.969" v="180"/>
          <ac:picMkLst>
            <pc:docMk/>
            <pc:sldMk cId="762738919" sldId="266"/>
            <ac:picMk id="85" creationId="{ABB188E2-1EB8-F05A-D1F9-8A8F49C03739}"/>
          </ac:picMkLst>
        </pc:picChg>
        <pc:picChg chg="mod">
          <ac:chgData name="Paola Marinović" userId="254fc1ad-75f3-4b74-93b7-593bdf6545cf" providerId="ADAL" clId="{A0C65225-D7CD-F443-92CA-790A79C1279C}" dt="2023-05-22T09:20:24.969" v="180"/>
          <ac:picMkLst>
            <pc:docMk/>
            <pc:sldMk cId="762738919" sldId="266"/>
            <ac:picMk id="86" creationId="{25EDDA51-869E-87CE-D3EA-B1CE5521E508}"/>
          </ac:picMkLst>
        </pc:picChg>
        <pc:picChg chg="mod">
          <ac:chgData name="Paola Marinović" userId="254fc1ad-75f3-4b74-93b7-593bdf6545cf" providerId="ADAL" clId="{A0C65225-D7CD-F443-92CA-790A79C1279C}" dt="2023-05-22T09:20:24.969" v="180"/>
          <ac:picMkLst>
            <pc:docMk/>
            <pc:sldMk cId="762738919" sldId="266"/>
            <ac:picMk id="87" creationId="{33CA4FCF-5D37-E1A2-0932-7DA5E1CEBBBB}"/>
          </ac:picMkLst>
        </pc:picChg>
        <pc:picChg chg="mod">
          <ac:chgData name="Paola Marinović" userId="254fc1ad-75f3-4b74-93b7-593bdf6545cf" providerId="ADAL" clId="{A0C65225-D7CD-F443-92CA-790A79C1279C}" dt="2023-05-22T09:20:24.969" v="180"/>
          <ac:picMkLst>
            <pc:docMk/>
            <pc:sldMk cId="762738919" sldId="266"/>
            <ac:picMk id="88" creationId="{74859931-18F6-BD92-AB81-D274FA00DF5F}"/>
          </ac:picMkLst>
        </pc:picChg>
        <pc:picChg chg="mod">
          <ac:chgData name="Paola Marinović" userId="254fc1ad-75f3-4b74-93b7-593bdf6545cf" providerId="ADAL" clId="{A0C65225-D7CD-F443-92CA-790A79C1279C}" dt="2023-05-22T09:20:24.969" v="180"/>
          <ac:picMkLst>
            <pc:docMk/>
            <pc:sldMk cId="762738919" sldId="266"/>
            <ac:picMk id="89" creationId="{B790B103-2BED-E3F7-7455-56BBB302571A}"/>
          </ac:picMkLst>
        </pc:picChg>
        <pc:picChg chg="mod">
          <ac:chgData name="Paola Marinović" userId="254fc1ad-75f3-4b74-93b7-593bdf6545cf" providerId="ADAL" clId="{A0C65225-D7CD-F443-92CA-790A79C1279C}" dt="2023-05-22T09:20:24.969" v="180"/>
          <ac:picMkLst>
            <pc:docMk/>
            <pc:sldMk cId="762738919" sldId="266"/>
            <ac:picMk id="90" creationId="{7A0B8AFB-B344-AFCE-BA11-DEB927912162}"/>
          </ac:picMkLst>
        </pc:picChg>
        <pc:picChg chg="mod">
          <ac:chgData name="Paola Marinović" userId="254fc1ad-75f3-4b74-93b7-593bdf6545cf" providerId="ADAL" clId="{A0C65225-D7CD-F443-92CA-790A79C1279C}" dt="2023-05-22T09:20:24.969" v="180"/>
          <ac:picMkLst>
            <pc:docMk/>
            <pc:sldMk cId="762738919" sldId="266"/>
            <ac:picMk id="91" creationId="{F8DFEA89-5675-2E49-19B1-BE655DA8F4E5}"/>
          </ac:picMkLst>
        </pc:picChg>
        <pc:picChg chg="mod">
          <ac:chgData name="Paola Marinović" userId="254fc1ad-75f3-4b74-93b7-593bdf6545cf" providerId="ADAL" clId="{A0C65225-D7CD-F443-92CA-790A79C1279C}" dt="2023-05-22T09:20:24.969" v="180"/>
          <ac:picMkLst>
            <pc:docMk/>
            <pc:sldMk cId="762738919" sldId="266"/>
            <ac:picMk id="93" creationId="{3CCD374C-98C9-C832-882D-6B26708CABA3}"/>
          </ac:picMkLst>
        </pc:picChg>
        <pc:picChg chg="mod">
          <ac:chgData name="Paola Marinović" userId="254fc1ad-75f3-4b74-93b7-593bdf6545cf" providerId="ADAL" clId="{A0C65225-D7CD-F443-92CA-790A79C1279C}" dt="2023-05-22T09:20:24.969" v="180"/>
          <ac:picMkLst>
            <pc:docMk/>
            <pc:sldMk cId="762738919" sldId="266"/>
            <ac:picMk id="94" creationId="{7ED36F99-044D-336E-873A-20B4E89E3ED4}"/>
          </ac:picMkLst>
        </pc:picChg>
        <pc:picChg chg="mod">
          <ac:chgData name="Paola Marinović" userId="254fc1ad-75f3-4b74-93b7-593bdf6545cf" providerId="ADAL" clId="{A0C65225-D7CD-F443-92CA-790A79C1279C}" dt="2023-05-22T09:20:24.969" v="180"/>
          <ac:picMkLst>
            <pc:docMk/>
            <pc:sldMk cId="762738919" sldId="266"/>
            <ac:picMk id="95" creationId="{ACABD764-AFF9-009E-823C-F0670657C3DD}"/>
          </ac:picMkLst>
        </pc:picChg>
        <pc:picChg chg="mod">
          <ac:chgData name="Paola Marinović" userId="254fc1ad-75f3-4b74-93b7-593bdf6545cf" providerId="ADAL" clId="{A0C65225-D7CD-F443-92CA-790A79C1279C}" dt="2023-05-22T09:20:24.969" v="180"/>
          <ac:picMkLst>
            <pc:docMk/>
            <pc:sldMk cId="762738919" sldId="266"/>
            <ac:picMk id="96" creationId="{965644C7-9899-A12A-50E4-B783E300F536}"/>
          </ac:picMkLst>
        </pc:picChg>
        <pc:picChg chg="mod">
          <ac:chgData name="Paola Marinović" userId="254fc1ad-75f3-4b74-93b7-593bdf6545cf" providerId="ADAL" clId="{A0C65225-D7CD-F443-92CA-790A79C1279C}" dt="2023-05-22T09:20:24.969" v="180"/>
          <ac:picMkLst>
            <pc:docMk/>
            <pc:sldMk cId="762738919" sldId="266"/>
            <ac:picMk id="97" creationId="{2C860DFA-2C60-85A2-D633-A13938AD4395}"/>
          </ac:picMkLst>
        </pc:picChg>
        <pc:picChg chg="mod">
          <ac:chgData name="Paola Marinović" userId="254fc1ad-75f3-4b74-93b7-593bdf6545cf" providerId="ADAL" clId="{A0C65225-D7CD-F443-92CA-790A79C1279C}" dt="2023-05-22T09:20:24.969" v="180"/>
          <ac:picMkLst>
            <pc:docMk/>
            <pc:sldMk cId="762738919" sldId="266"/>
            <ac:picMk id="98" creationId="{D0B13914-0684-07C0-B999-D608474BFE23}"/>
          </ac:picMkLst>
        </pc:picChg>
        <pc:picChg chg="mod">
          <ac:chgData name="Paola Marinović" userId="254fc1ad-75f3-4b74-93b7-593bdf6545cf" providerId="ADAL" clId="{A0C65225-D7CD-F443-92CA-790A79C1279C}" dt="2023-05-22T09:20:24.969" v="180"/>
          <ac:picMkLst>
            <pc:docMk/>
            <pc:sldMk cId="762738919" sldId="266"/>
            <ac:picMk id="99" creationId="{C3961C5A-346A-1E28-8198-9411E45C1C9C}"/>
          </ac:picMkLst>
        </pc:picChg>
        <pc:picChg chg="mod">
          <ac:chgData name="Paola Marinović" userId="254fc1ad-75f3-4b74-93b7-593bdf6545cf" providerId="ADAL" clId="{A0C65225-D7CD-F443-92CA-790A79C1279C}" dt="2023-05-22T09:20:24.969" v="180"/>
          <ac:picMkLst>
            <pc:docMk/>
            <pc:sldMk cId="762738919" sldId="266"/>
            <ac:picMk id="100" creationId="{D057D1B9-54E5-D733-E655-2D60BF04B646}"/>
          </ac:picMkLst>
        </pc:picChg>
        <pc:picChg chg="mod">
          <ac:chgData name="Paola Marinović" userId="254fc1ad-75f3-4b74-93b7-593bdf6545cf" providerId="ADAL" clId="{A0C65225-D7CD-F443-92CA-790A79C1279C}" dt="2023-05-22T09:20:24.969" v="180"/>
          <ac:picMkLst>
            <pc:docMk/>
            <pc:sldMk cId="762738919" sldId="266"/>
            <ac:picMk id="101" creationId="{E3A37D2C-A5F8-FF1A-1B1E-0C84B56DBECA}"/>
          </ac:picMkLst>
        </pc:picChg>
        <pc:picChg chg="mod">
          <ac:chgData name="Paola Marinović" userId="254fc1ad-75f3-4b74-93b7-593bdf6545cf" providerId="ADAL" clId="{A0C65225-D7CD-F443-92CA-790A79C1279C}" dt="2023-05-22T09:20:24.969" v="180"/>
          <ac:picMkLst>
            <pc:docMk/>
            <pc:sldMk cId="762738919" sldId="266"/>
            <ac:picMk id="102" creationId="{AED0889F-EDD5-49FD-B31F-826BC5A12653}"/>
          </ac:picMkLst>
        </pc:picChg>
        <pc:picChg chg="mod">
          <ac:chgData name="Paola Marinović" userId="254fc1ad-75f3-4b74-93b7-593bdf6545cf" providerId="ADAL" clId="{A0C65225-D7CD-F443-92CA-790A79C1279C}" dt="2023-05-22T09:20:24.969" v="180"/>
          <ac:picMkLst>
            <pc:docMk/>
            <pc:sldMk cId="762738919" sldId="266"/>
            <ac:picMk id="103" creationId="{876D8087-56B4-0632-D4D4-F27362B7182F}"/>
          </ac:picMkLst>
        </pc:picChg>
        <pc:picChg chg="mod">
          <ac:chgData name="Paola Marinović" userId="254fc1ad-75f3-4b74-93b7-593bdf6545cf" providerId="ADAL" clId="{A0C65225-D7CD-F443-92CA-790A79C1279C}" dt="2023-05-22T09:20:24.969" v="180"/>
          <ac:picMkLst>
            <pc:docMk/>
            <pc:sldMk cId="762738919" sldId="266"/>
            <ac:picMk id="105" creationId="{974EA469-4F83-DDA1-6018-9C082D98E2FB}"/>
          </ac:picMkLst>
        </pc:picChg>
        <pc:picChg chg="mod">
          <ac:chgData name="Paola Marinović" userId="254fc1ad-75f3-4b74-93b7-593bdf6545cf" providerId="ADAL" clId="{A0C65225-D7CD-F443-92CA-790A79C1279C}" dt="2023-05-22T09:20:24.969" v="180"/>
          <ac:picMkLst>
            <pc:docMk/>
            <pc:sldMk cId="762738919" sldId="266"/>
            <ac:picMk id="106" creationId="{29892B5D-4A72-A94B-D48D-0D65A2F622AE}"/>
          </ac:picMkLst>
        </pc:picChg>
        <pc:picChg chg="mod">
          <ac:chgData name="Paola Marinović" userId="254fc1ad-75f3-4b74-93b7-593bdf6545cf" providerId="ADAL" clId="{A0C65225-D7CD-F443-92CA-790A79C1279C}" dt="2023-05-22T09:20:24.969" v="180"/>
          <ac:picMkLst>
            <pc:docMk/>
            <pc:sldMk cId="762738919" sldId="266"/>
            <ac:picMk id="107" creationId="{9D11494D-E309-D1EA-161A-0DF89093B64B}"/>
          </ac:picMkLst>
        </pc:picChg>
        <pc:picChg chg="mod">
          <ac:chgData name="Paola Marinović" userId="254fc1ad-75f3-4b74-93b7-593bdf6545cf" providerId="ADAL" clId="{A0C65225-D7CD-F443-92CA-790A79C1279C}" dt="2023-05-22T09:20:24.969" v="180"/>
          <ac:picMkLst>
            <pc:docMk/>
            <pc:sldMk cId="762738919" sldId="266"/>
            <ac:picMk id="108" creationId="{379696BD-E468-85F7-7833-6AC736321FB5}"/>
          </ac:picMkLst>
        </pc:picChg>
        <pc:picChg chg="mod">
          <ac:chgData name="Paola Marinović" userId="254fc1ad-75f3-4b74-93b7-593bdf6545cf" providerId="ADAL" clId="{A0C65225-D7CD-F443-92CA-790A79C1279C}" dt="2023-05-22T09:20:24.969" v="180"/>
          <ac:picMkLst>
            <pc:docMk/>
            <pc:sldMk cId="762738919" sldId="266"/>
            <ac:picMk id="109" creationId="{9B338CA9-D9C8-26A6-DB46-3832B5E59BCF}"/>
          </ac:picMkLst>
        </pc:picChg>
        <pc:picChg chg="mod">
          <ac:chgData name="Paola Marinović" userId="254fc1ad-75f3-4b74-93b7-593bdf6545cf" providerId="ADAL" clId="{A0C65225-D7CD-F443-92CA-790A79C1279C}" dt="2023-05-22T09:20:24.969" v="180"/>
          <ac:picMkLst>
            <pc:docMk/>
            <pc:sldMk cId="762738919" sldId="266"/>
            <ac:picMk id="110" creationId="{5B71F0DC-DAB3-7F45-E408-79511935A068}"/>
          </ac:picMkLst>
        </pc:picChg>
        <pc:picChg chg="mod">
          <ac:chgData name="Paola Marinović" userId="254fc1ad-75f3-4b74-93b7-593bdf6545cf" providerId="ADAL" clId="{A0C65225-D7CD-F443-92CA-790A79C1279C}" dt="2023-05-22T09:20:24.969" v="180"/>
          <ac:picMkLst>
            <pc:docMk/>
            <pc:sldMk cId="762738919" sldId="266"/>
            <ac:picMk id="111" creationId="{BE31DDA4-13FC-F7B5-DC33-60CBF7EC65EA}"/>
          </ac:picMkLst>
        </pc:picChg>
        <pc:picChg chg="mod">
          <ac:chgData name="Paola Marinović" userId="254fc1ad-75f3-4b74-93b7-593bdf6545cf" providerId="ADAL" clId="{A0C65225-D7CD-F443-92CA-790A79C1279C}" dt="2023-05-22T09:20:24.969" v="180"/>
          <ac:picMkLst>
            <pc:docMk/>
            <pc:sldMk cId="762738919" sldId="266"/>
            <ac:picMk id="112" creationId="{30CA641C-7E6C-6A2D-B5FD-70484E5186D7}"/>
          </ac:picMkLst>
        </pc:picChg>
        <pc:picChg chg="mod">
          <ac:chgData name="Paola Marinović" userId="254fc1ad-75f3-4b74-93b7-593bdf6545cf" providerId="ADAL" clId="{A0C65225-D7CD-F443-92CA-790A79C1279C}" dt="2023-05-22T09:20:24.969" v="180"/>
          <ac:picMkLst>
            <pc:docMk/>
            <pc:sldMk cId="762738919" sldId="266"/>
            <ac:picMk id="113" creationId="{798C7CF9-5760-F349-9AAC-CEB00B6A2A4C}"/>
          </ac:picMkLst>
        </pc:picChg>
        <pc:picChg chg="mod">
          <ac:chgData name="Paola Marinović" userId="254fc1ad-75f3-4b74-93b7-593bdf6545cf" providerId="ADAL" clId="{A0C65225-D7CD-F443-92CA-790A79C1279C}" dt="2023-05-22T09:20:24.969" v="180"/>
          <ac:picMkLst>
            <pc:docMk/>
            <pc:sldMk cId="762738919" sldId="266"/>
            <ac:picMk id="114" creationId="{DC7A18A5-D744-0955-0FA3-B005397C33DE}"/>
          </ac:picMkLst>
        </pc:picChg>
        <pc:picChg chg="mod">
          <ac:chgData name="Paola Marinović" userId="254fc1ad-75f3-4b74-93b7-593bdf6545cf" providerId="ADAL" clId="{A0C65225-D7CD-F443-92CA-790A79C1279C}" dt="2023-05-22T09:20:24.969" v="180"/>
          <ac:picMkLst>
            <pc:docMk/>
            <pc:sldMk cId="762738919" sldId="266"/>
            <ac:picMk id="115" creationId="{CA85419A-E1A2-8939-8375-B5AB2F9B0C7B}"/>
          </ac:picMkLst>
        </pc:picChg>
        <pc:picChg chg="mod">
          <ac:chgData name="Paola Marinović" userId="254fc1ad-75f3-4b74-93b7-593bdf6545cf" providerId="ADAL" clId="{A0C65225-D7CD-F443-92CA-790A79C1279C}" dt="2023-05-22T09:20:24.969" v="180"/>
          <ac:picMkLst>
            <pc:docMk/>
            <pc:sldMk cId="762738919" sldId="266"/>
            <ac:picMk id="117" creationId="{267F6660-2F8B-A6A1-FB48-090A7D8865D8}"/>
          </ac:picMkLst>
        </pc:picChg>
        <pc:picChg chg="mod">
          <ac:chgData name="Paola Marinović" userId="254fc1ad-75f3-4b74-93b7-593bdf6545cf" providerId="ADAL" clId="{A0C65225-D7CD-F443-92CA-790A79C1279C}" dt="2023-05-22T09:20:24.969" v="180"/>
          <ac:picMkLst>
            <pc:docMk/>
            <pc:sldMk cId="762738919" sldId="266"/>
            <ac:picMk id="118" creationId="{FD20C8F3-9648-590E-A7B0-ECADFFCF08C6}"/>
          </ac:picMkLst>
        </pc:picChg>
        <pc:picChg chg="mod">
          <ac:chgData name="Paola Marinović" userId="254fc1ad-75f3-4b74-93b7-593bdf6545cf" providerId="ADAL" clId="{A0C65225-D7CD-F443-92CA-790A79C1279C}" dt="2023-05-22T09:20:24.969" v="180"/>
          <ac:picMkLst>
            <pc:docMk/>
            <pc:sldMk cId="762738919" sldId="266"/>
            <ac:picMk id="119" creationId="{0A348361-C2D3-9CD4-702D-60665A95367E}"/>
          </ac:picMkLst>
        </pc:picChg>
        <pc:picChg chg="mod">
          <ac:chgData name="Paola Marinović" userId="254fc1ad-75f3-4b74-93b7-593bdf6545cf" providerId="ADAL" clId="{A0C65225-D7CD-F443-92CA-790A79C1279C}" dt="2023-05-22T09:20:24.969" v="180"/>
          <ac:picMkLst>
            <pc:docMk/>
            <pc:sldMk cId="762738919" sldId="266"/>
            <ac:picMk id="120" creationId="{2F4CF1C3-36FF-3CB7-7DE3-F185F1A5DDFB}"/>
          </ac:picMkLst>
        </pc:picChg>
        <pc:picChg chg="mod">
          <ac:chgData name="Paola Marinović" userId="254fc1ad-75f3-4b74-93b7-593bdf6545cf" providerId="ADAL" clId="{A0C65225-D7CD-F443-92CA-790A79C1279C}" dt="2023-05-22T09:20:24.969" v="180"/>
          <ac:picMkLst>
            <pc:docMk/>
            <pc:sldMk cId="762738919" sldId="266"/>
            <ac:picMk id="121" creationId="{D3EB95A1-CDBF-6110-5592-79D7AE0F7A6B}"/>
          </ac:picMkLst>
        </pc:picChg>
        <pc:picChg chg="mod">
          <ac:chgData name="Paola Marinović" userId="254fc1ad-75f3-4b74-93b7-593bdf6545cf" providerId="ADAL" clId="{A0C65225-D7CD-F443-92CA-790A79C1279C}" dt="2023-05-22T09:20:24.969" v="180"/>
          <ac:picMkLst>
            <pc:docMk/>
            <pc:sldMk cId="762738919" sldId="266"/>
            <ac:picMk id="122" creationId="{E2EC12D1-2623-13FE-DC5A-AAD938026556}"/>
          </ac:picMkLst>
        </pc:picChg>
        <pc:picChg chg="mod">
          <ac:chgData name="Paola Marinović" userId="254fc1ad-75f3-4b74-93b7-593bdf6545cf" providerId="ADAL" clId="{A0C65225-D7CD-F443-92CA-790A79C1279C}" dt="2023-05-22T09:20:24.969" v="180"/>
          <ac:picMkLst>
            <pc:docMk/>
            <pc:sldMk cId="762738919" sldId="266"/>
            <ac:picMk id="123" creationId="{55D5DF3D-5EC2-81ED-485E-3982AEC16D58}"/>
          </ac:picMkLst>
        </pc:picChg>
        <pc:picChg chg="mod">
          <ac:chgData name="Paola Marinović" userId="254fc1ad-75f3-4b74-93b7-593bdf6545cf" providerId="ADAL" clId="{A0C65225-D7CD-F443-92CA-790A79C1279C}" dt="2023-05-22T09:20:24.969" v="180"/>
          <ac:picMkLst>
            <pc:docMk/>
            <pc:sldMk cId="762738919" sldId="266"/>
            <ac:picMk id="124" creationId="{BE37A763-27B8-E581-959B-087B89A87B88}"/>
          </ac:picMkLst>
        </pc:picChg>
        <pc:picChg chg="mod">
          <ac:chgData name="Paola Marinović" userId="254fc1ad-75f3-4b74-93b7-593bdf6545cf" providerId="ADAL" clId="{A0C65225-D7CD-F443-92CA-790A79C1279C}" dt="2023-05-22T09:20:24.969" v="180"/>
          <ac:picMkLst>
            <pc:docMk/>
            <pc:sldMk cId="762738919" sldId="266"/>
            <ac:picMk id="125" creationId="{4D2F816C-C638-451D-C323-0443265224AC}"/>
          </ac:picMkLst>
        </pc:picChg>
        <pc:picChg chg="mod">
          <ac:chgData name="Paola Marinović" userId="254fc1ad-75f3-4b74-93b7-593bdf6545cf" providerId="ADAL" clId="{A0C65225-D7CD-F443-92CA-790A79C1279C}" dt="2023-05-22T09:20:24.969" v="180"/>
          <ac:picMkLst>
            <pc:docMk/>
            <pc:sldMk cId="762738919" sldId="266"/>
            <ac:picMk id="126" creationId="{98B67AC0-2585-A9FA-CDF5-F3A4E96044F3}"/>
          </ac:picMkLst>
        </pc:picChg>
        <pc:picChg chg="mod">
          <ac:chgData name="Paola Marinović" userId="254fc1ad-75f3-4b74-93b7-593bdf6545cf" providerId="ADAL" clId="{A0C65225-D7CD-F443-92CA-790A79C1279C}" dt="2023-05-22T09:20:24.969" v="180"/>
          <ac:picMkLst>
            <pc:docMk/>
            <pc:sldMk cId="762738919" sldId="266"/>
            <ac:picMk id="127" creationId="{B23B67DF-BC38-8A03-3292-7923A481746E}"/>
          </ac:picMkLst>
        </pc:picChg>
        <pc:picChg chg="mod">
          <ac:chgData name="Paola Marinović" userId="254fc1ad-75f3-4b74-93b7-593bdf6545cf" providerId="ADAL" clId="{A0C65225-D7CD-F443-92CA-790A79C1279C}" dt="2023-05-22T09:20:24.969" v="180"/>
          <ac:picMkLst>
            <pc:docMk/>
            <pc:sldMk cId="762738919" sldId="266"/>
            <ac:picMk id="129" creationId="{6D077371-2C02-67F5-B86A-F11F1332EE16}"/>
          </ac:picMkLst>
        </pc:picChg>
        <pc:picChg chg="mod">
          <ac:chgData name="Paola Marinović" userId="254fc1ad-75f3-4b74-93b7-593bdf6545cf" providerId="ADAL" clId="{A0C65225-D7CD-F443-92CA-790A79C1279C}" dt="2023-05-22T09:20:24.969" v="180"/>
          <ac:picMkLst>
            <pc:docMk/>
            <pc:sldMk cId="762738919" sldId="266"/>
            <ac:picMk id="130" creationId="{09827ED0-FB92-88B6-0571-6C93509E308F}"/>
          </ac:picMkLst>
        </pc:picChg>
        <pc:picChg chg="mod">
          <ac:chgData name="Paola Marinović" userId="254fc1ad-75f3-4b74-93b7-593bdf6545cf" providerId="ADAL" clId="{A0C65225-D7CD-F443-92CA-790A79C1279C}" dt="2023-05-22T09:20:24.969" v="180"/>
          <ac:picMkLst>
            <pc:docMk/>
            <pc:sldMk cId="762738919" sldId="266"/>
            <ac:picMk id="131" creationId="{03AD5CEE-5619-8B8D-8485-5C2868DE90D6}"/>
          </ac:picMkLst>
        </pc:picChg>
        <pc:picChg chg="mod">
          <ac:chgData name="Paola Marinović" userId="254fc1ad-75f3-4b74-93b7-593bdf6545cf" providerId="ADAL" clId="{A0C65225-D7CD-F443-92CA-790A79C1279C}" dt="2023-05-22T09:20:24.969" v="180"/>
          <ac:picMkLst>
            <pc:docMk/>
            <pc:sldMk cId="762738919" sldId="266"/>
            <ac:picMk id="132" creationId="{22700CCC-7597-DBDE-78B1-2592C8F8DA0F}"/>
          </ac:picMkLst>
        </pc:picChg>
        <pc:picChg chg="mod">
          <ac:chgData name="Paola Marinović" userId="254fc1ad-75f3-4b74-93b7-593bdf6545cf" providerId="ADAL" clId="{A0C65225-D7CD-F443-92CA-790A79C1279C}" dt="2023-05-22T09:20:24.969" v="180"/>
          <ac:picMkLst>
            <pc:docMk/>
            <pc:sldMk cId="762738919" sldId="266"/>
            <ac:picMk id="133" creationId="{91FA0525-6B27-931B-646A-ACD1762A2F6A}"/>
          </ac:picMkLst>
        </pc:picChg>
        <pc:picChg chg="mod">
          <ac:chgData name="Paola Marinović" userId="254fc1ad-75f3-4b74-93b7-593bdf6545cf" providerId="ADAL" clId="{A0C65225-D7CD-F443-92CA-790A79C1279C}" dt="2023-05-22T09:20:24.969" v="180"/>
          <ac:picMkLst>
            <pc:docMk/>
            <pc:sldMk cId="762738919" sldId="266"/>
            <ac:picMk id="134" creationId="{6DE6F6C3-D759-9A9D-8EC9-B24CCCEDDA63}"/>
          </ac:picMkLst>
        </pc:picChg>
        <pc:picChg chg="mod">
          <ac:chgData name="Paola Marinović" userId="254fc1ad-75f3-4b74-93b7-593bdf6545cf" providerId="ADAL" clId="{A0C65225-D7CD-F443-92CA-790A79C1279C}" dt="2023-05-22T09:20:24.969" v="180"/>
          <ac:picMkLst>
            <pc:docMk/>
            <pc:sldMk cId="762738919" sldId="266"/>
            <ac:picMk id="135" creationId="{7C7C1647-3272-03CA-4F9F-171BD2A8AAC7}"/>
          </ac:picMkLst>
        </pc:picChg>
        <pc:picChg chg="mod">
          <ac:chgData name="Paola Marinović" userId="254fc1ad-75f3-4b74-93b7-593bdf6545cf" providerId="ADAL" clId="{A0C65225-D7CD-F443-92CA-790A79C1279C}" dt="2023-05-22T09:20:24.969" v="180"/>
          <ac:picMkLst>
            <pc:docMk/>
            <pc:sldMk cId="762738919" sldId="266"/>
            <ac:picMk id="136" creationId="{2D563F6C-7B02-E8D9-3F83-50F9B1ED95E4}"/>
          </ac:picMkLst>
        </pc:picChg>
        <pc:picChg chg="mod">
          <ac:chgData name="Paola Marinović" userId="254fc1ad-75f3-4b74-93b7-593bdf6545cf" providerId="ADAL" clId="{A0C65225-D7CD-F443-92CA-790A79C1279C}" dt="2023-05-22T09:20:24.969" v="180"/>
          <ac:picMkLst>
            <pc:docMk/>
            <pc:sldMk cId="762738919" sldId="266"/>
            <ac:picMk id="137" creationId="{4FA3551A-E285-5DFD-67DB-BF432DD9DCF4}"/>
          </ac:picMkLst>
        </pc:picChg>
        <pc:picChg chg="mod">
          <ac:chgData name="Paola Marinović" userId="254fc1ad-75f3-4b74-93b7-593bdf6545cf" providerId="ADAL" clId="{A0C65225-D7CD-F443-92CA-790A79C1279C}" dt="2023-05-22T09:20:24.969" v="180"/>
          <ac:picMkLst>
            <pc:docMk/>
            <pc:sldMk cId="762738919" sldId="266"/>
            <ac:picMk id="138" creationId="{F1485EB1-8E62-84E3-9625-2700EC160282}"/>
          </ac:picMkLst>
        </pc:picChg>
        <pc:picChg chg="mod">
          <ac:chgData name="Paola Marinović" userId="254fc1ad-75f3-4b74-93b7-593bdf6545cf" providerId="ADAL" clId="{A0C65225-D7CD-F443-92CA-790A79C1279C}" dt="2023-05-22T09:20:24.969" v="180"/>
          <ac:picMkLst>
            <pc:docMk/>
            <pc:sldMk cId="762738919" sldId="266"/>
            <ac:picMk id="139" creationId="{FDD9F11E-B552-9C95-864A-B773D57B5765}"/>
          </ac:picMkLst>
        </pc:picChg>
        <pc:picChg chg="mod">
          <ac:chgData name="Paola Marinović" userId="254fc1ad-75f3-4b74-93b7-593bdf6545cf" providerId="ADAL" clId="{A0C65225-D7CD-F443-92CA-790A79C1279C}" dt="2023-05-22T09:20:24.969" v="180"/>
          <ac:picMkLst>
            <pc:docMk/>
            <pc:sldMk cId="762738919" sldId="266"/>
            <ac:picMk id="141" creationId="{D14B4844-3DC2-6E07-0A57-2B480085CC4E}"/>
          </ac:picMkLst>
        </pc:picChg>
        <pc:picChg chg="mod">
          <ac:chgData name="Paola Marinović" userId="254fc1ad-75f3-4b74-93b7-593bdf6545cf" providerId="ADAL" clId="{A0C65225-D7CD-F443-92CA-790A79C1279C}" dt="2023-05-22T09:20:24.969" v="180"/>
          <ac:picMkLst>
            <pc:docMk/>
            <pc:sldMk cId="762738919" sldId="266"/>
            <ac:picMk id="142" creationId="{3D198A56-FDB6-BCA8-7345-0093B8C31467}"/>
          </ac:picMkLst>
        </pc:picChg>
        <pc:picChg chg="mod">
          <ac:chgData name="Paola Marinović" userId="254fc1ad-75f3-4b74-93b7-593bdf6545cf" providerId="ADAL" clId="{A0C65225-D7CD-F443-92CA-790A79C1279C}" dt="2023-05-22T09:20:24.969" v="180"/>
          <ac:picMkLst>
            <pc:docMk/>
            <pc:sldMk cId="762738919" sldId="266"/>
            <ac:picMk id="143" creationId="{87844D0F-7884-C1D4-75C2-55ADDC8B0D35}"/>
          </ac:picMkLst>
        </pc:picChg>
        <pc:picChg chg="mod">
          <ac:chgData name="Paola Marinović" userId="254fc1ad-75f3-4b74-93b7-593bdf6545cf" providerId="ADAL" clId="{A0C65225-D7CD-F443-92CA-790A79C1279C}" dt="2023-05-22T09:20:24.969" v="180"/>
          <ac:picMkLst>
            <pc:docMk/>
            <pc:sldMk cId="762738919" sldId="266"/>
            <ac:picMk id="144" creationId="{C2459F79-C557-4F71-87C4-E80AEE049277}"/>
          </ac:picMkLst>
        </pc:picChg>
        <pc:picChg chg="mod">
          <ac:chgData name="Paola Marinović" userId="254fc1ad-75f3-4b74-93b7-593bdf6545cf" providerId="ADAL" clId="{A0C65225-D7CD-F443-92CA-790A79C1279C}" dt="2023-05-22T09:20:24.969" v="180"/>
          <ac:picMkLst>
            <pc:docMk/>
            <pc:sldMk cId="762738919" sldId="266"/>
            <ac:picMk id="145" creationId="{10E30999-4329-6201-03DF-00909F4CF9E0}"/>
          </ac:picMkLst>
        </pc:picChg>
        <pc:picChg chg="mod">
          <ac:chgData name="Paola Marinović" userId="254fc1ad-75f3-4b74-93b7-593bdf6545cf" providerId="ADAL" clId="{A0C65225-D7CD-F443-92CA-790A79C1279C}" dt="2023-05-22T09:20:24.969" v="180"/>
          <ac:picMkLst>
            <pc:docMk/>
            <pc:sldMk cId="762738919" sldId="266"/>
            <ac:picMk id="146" creationId="{79355DA3-1512-64EB-56D9-0D11612D6F60}"/>
          </ac:picMkLst>
        </pc:picChg>
        <pc:picChg chg="mod">
          <ac:chgData name="Paola Marinović" userId="254fc1ad-75f3-4b74-93b7-593bdf6545cf" providerId="ADAL" clId="{A0C65225-D7CD-F443-92CA-790A79C1279C}" dt="2023-05-22T09:20:24.969" v="180"/>
          <ac:picMkLst>
            <pc:docMk/>
            <pc:sldMk cId="762738919" sldId="266"/>
            <ac:picMk id="147" creationId="{57248250-DA46-484B-FF45-FF86BB516A57}"/>
          </ac:picMkLst>
        </pc:picChg>
        <pc:picChg chg="mod">
          <ac:chgData name="Paola Marinović" userId="254fc1ad-75f3-4b74-93b7-593bdf6545cf" providerId="ADAL" clId="{A0C65225-D7CD-F443-92CA-790A79C1279C}" dt="2023-05-22T09:20:24.969" v="180"/>
          <ac:picMkLst>
            <pc:docMk/>
            <pc:sldMk cId="762738919" sldId="266"/>
            <ac:picMk id="148" creationId="{34C4FFA8-A374-E8EB-A2DA-A62BE33CFD09}"/>
          </ac:picMkLst>
        </pc:picChg>
        <pc:picChg chg="mod">
          <ac:chgData name="Paola Marinović" userId="254fc1ad-75f3-4b74-93b7-593bdf6545cf" providerId="ADAL" clId="{A0C65225-D7CD-F443-92CA-790A79C1279C}" dt="2023-05-22T09:20:24.969" v="180"/>
          <ac:picMkLst>
            <pc:docMk/>
            <pc:sldMk cId="762738919" sldId="266"/>
            <ac:picMk id="149" creationId="{861BEBEE-C77C-C45A-55DC-B720DA629070}"/>
          </ac:picMkLst>
        </pc:picChg>
        <pc:picChg chg="mod">
          <ac:chgData name="Paola Marinović" userId="254fc1ad-75f3-4b74-93b7-593bdf6545cf" providerId="ADAL" clId="{A0C65225-D7CD-F443-92CA-790A79C1279C}" dt="2023-05-22T09:20:24.969" v="180"/>
          <ac:picMkLst>
            <pc:docMk/>
            <pc:sldMk cId="762738919" sldId="266"/>
            <ac:picMk id="150" creationId="{7A351D48-2816-1390-499A-91057389C1D3}"/>
          </ac:picMkLst>
        </pc:picChg>
        <pc:picChg chg="mod">
          <ac:chgData name="Paola Marinović" userId="254fc1ad-75f3-4b74-93b7-593bdf6545cf" providerId="ADAL" clId="{A0C65225-D7CD-F443-92CA-790A79C1279C}" dt="2023-05-22T09:20:24.969" v="180"/>
          <ac:picMkLst>
            <pc:docMk/>
            <pc:sldMk cId="762738919" sldId="266"/>
            <ac:picMk id="151" creationId="{E941DACC-32A2-F00A-7117-EDDAFD64C481}"/>
          </ac:picMkLst>
        </pc:picChg>
        <pc:picChg chg="mod">
          <ac:chgData name="Paola Marinović" userId="254fc1ad-75f3-4b74-93b7-593bdf6545cf" providerId="ADAL" clId="{A0C65225-D7CD-F443-92CA-790A79C1279C}" dt="2023-05-22T09:20:24.969" v="180"/>
          <ac:picMkLst>
            <pc:docMk/>
            <pc:sldMk cId="762738919" sldId="266"/>
            <ac:picMk id="153" creationId="{68F0E5C1-426A-4DC0-EFFC-06CF23B5269F}"/>
          </ac:picMkLst>
        </pc:picChg>
        <pc:picChg chg="mod">
          <ac:chgData name="Paola Marinović" userId="254fc1ad-75f3-4b74-93b7-593bdf6545cf" providerId="ADAL" clId="{A0C65225-D7CD-F443-92CA-790A79C1279C}" dt="2023-05-22T09:20:24.969" v="180"/>
          <ac:picMkLst>
            <pc:docMk/>
            <pc:sldMk cId="762738919" sldId="266"/>
            <ac:picMk id="154" creationId="{024852D6-47F6-1161-1AFF-4FCE96BC97B1}"/>
          </ac:picMkLst>
        </pc:picChg>
        <pc:picChg chg="mod">
          <ac:chgData name="Paola Marinović" userId="254fc1ad-75f3-4b74-93b7-593bdf6545cf" providerId="ADAL" clId="{A0C65225-D7CD-F443-92CA-790A79C1279C}" dt="2023-05-22T09:20:24.969" v="180"/>
          <ac:picMkLst>
            <pc:docMk/>
            <pc:sldMk cId="762738919" sldId="266"/>
            <ac:picMk id="155" creationId="{B16C2B65-9524-3238-C4DB-5813406628CA}"/>
          </ac:picMkLst>
        </pc:picChg>
        <pc:picChg chg="mod">
          <ac:chgData name="Paola Marinović" userId="254fc1ad-75f3-4b74-93b7-593bdf6545cf" providerId="ADAL" clId="{A0C65225-D7CD-F443-92CA-790A79C1279C}" dt="2023-05-22T09:20:24.969" v="180"/>
          <ac:picMkLst>
            <pc:docMk/>
            <pc:sldMk cId="762738919" sldId="266"/>
            <ac:picMk id="156" creationId="{BC007754-5218-6CE4-A2C4-D91D663253D4}"/>
          </ac:picMkLst>
        </pc:picChg>
        <pc:picChg chg="mod">
          <ac:chgData name="Paola Marinović" userId="254fc1ad-75f3-4b74-93b7-593bdf6545cf" providerId="ADAL" clId="{A0C65225-D7CD-F443-92CA-790A79C1279C}" dt="2023-05-22T09:20:24.969" v="180"/>
          <ac:picMkLst>
            <pc:docMk/>
            <pc:sldMk cId="762738919" sldId="266"/>
            <ac:picMk id="157" creationId="{91FD3964-5CF7-C351-597F-FF6B9F40F869}"/>
          </ac:picMkLst>
        </pc:picChg>
        <pc:picChg chg="mod">
          <ac:chgData name="Paola Marinović" userId="254fc1ad-75f3-4b74-93b7-593bdf6545cf" providerId="ADAL" clId="{A0C65225-D7CD-F443-92CA-790A79C1279C}" dt="2023-05-22T09:20:24.969" v="180"/>
          <ac:picMkLst>
            <pc:docMk/>
            <pc:sldMk cId="762738919" sldId="266"/>
            <ac:picMk id="158" creationId="{C78BD655-C60A-B33A-B6B9-47EC4A1BEA02}"/>
          </ac:picMkLst>
        </pc:picChg>
        <pc:picChg chg="mod">
          <ac:chgData name="Paola Marinović" userId="254fc1ad-75f3-4b74-93b7-593bdf6545cf" providerId="ADAL" clId="{A0C65225-D7CD-F443-92CA-790A79C1279C}" dt="2023-05-22T09:20:24.969" v="180"/>
          <ac:picMkLst>
            <pc:docMk/>
            <pc:sldMk cId="762738919" sldId="266"/>
            <ac:picMk id="159" creationId="{5BE73EFD-70DA-B46C-6D8F-64EC8700DA06}"/>
          </ac:picMkLst>
        </pc:picChg>
        <pc:picChg chg="mod">
          <ac:chgData name="Paola Marinović" userId="254fc1ad-75f3-4b74-93b7-593bdf6545cf" providerId="ADAL" clId="{A0C65225-D7CD-F443-92CA-790A79C1279C}" dt="2023-05-22T09:20:24.969" v="180"/>
          <ac:picMkLst>
            <pc:docMk/>
            <pc:sldMk cId="762738919" sldId="266"/>
            <ac:picMk id="160" creationId="{890EDD4A-0EF4-C9AD-5EA2-DC831B3A374E}"/>
          </ac:picMkLst>
        </pc:picChg>
        <pc:picChg chg="mod">
          <ac:chgData name="Paola Marinović" userId="254fc1ad-75f3-4b74-93b7-593bdf6545cf" providerId="ADAL" clId="{A0C65225-D7CD-F443-92CA-790A79C1279C}" dt="2023-05-22T09:20:24.969" v="180"/>
          <ac:picMkLst>
            <pc:docMk/>
            <pc:sldMk cId="762738919" sldId="266"/>
            <ac:picMk id="161" creationId="{AC0AD2AB-ED81-7186-AF66-DD6BD6402226}"/>
          </ac:picMkLst>
        </pc:picChg>
        <pc:picChg chg="mod">
          <ac:chgData name="Paola Marinović" userId="254fc1ad-75f3-4b74-93b7-593bdf6545cf" providerId="ADAL" clId="{A0C65225-D7CD-F443-92CA-790A79C1279C}" dt="2023-05-22T09:20:24.969" v="180"/>
          <ac:picMkLst>
            <pc:docMk/>
            <pc:sldMk cId="762738919" sldId="266"/>
            <ac:picMk id="162" creationId="{A77421B0-83A7-19C9-4FF6-64223C120A0D}"/>
          </ac:picMkLst>
        </pc:picChg>
        <pc:picChg chg="mod">
          <ac:chgData name="Paola Marinović" userId="254fc1ad-75f3-4b74-93b7-593bdf6545cf" providerId="ADAL" clId="{A0C65225-D7CD-F443-92CA-790A79C1279C}" dt="2023-05-22T09:20:24.969" v="180"/>
          <ac:picMkLst>
            <pc:docMk/>
            <pc:sldMk cId="762738919" sldId="266"/>
            <ac:picMk id="163" creationId="{4AC5D699-C823-E531-8A16-1F307FA788A9}"/>
          </ac:picMkLst>
        </pc:picChg>
        <pc:picChg chg="mod">
          <ac:chgData name="Paola Marinović" userId="254fc1ad-75f3-4b74-93b7-593bdf6545cf" providerId="ADAL" clId="{A0C65225-D7CD-F443-92CA-790A79C1279C}" dt="2023-05-22T09:20:24.969" v="180"/>
          <ac:picMkLst>
            <pc:docMk/>
            <pc:sldMk cId="762738919" sldId="266"/>
            <ac:picMk id="165" creationId="{DA4C7877-C8DF-097E-5870-FABB05108278}"/>
          </ac:picMkLst>
        </pc:picChg>
        <pc:picChg chg="mod">
          <ac:chgData name="Paola Marinović" userId="254fc1ad-75f3-4b74-93b7-593bdf6545cf" providerId="ADAL" clId="{A0C65225-D7CD-F443-92CA-790A79C1279C}" dt="2023-05-22T09:20:24.969" v="180"/>
          <ac:picMkLst>
            <pc:docMk/>
            <pc:sldMk cId="762738919" sldId="266"/>
            <ac:picMk id="166" creationId="{B57F41EC-0AB5-5162-BD2C-A9B9869C765F}"/>
          </ac:picMkLst>
        </pc:picChg>
        <pc:picChg chg="mod">
          <ac:chgData name="Paola Marinović" userId="254fc1ad-75f3-4b74-93b7-593bdf6545cf" providerId="ADAL" clId="{A0C65225-D7CD-F443-92CA-790A79C1279C}" dt="2023-05-22T09:20:24.969" v="180"/>
          <ac:picMkLst>
            <pc:docMk/>
            <pc:sldMk cId="762738919" sldId="266"/>
            <ac:picMk id="167" creationId="{99EFF4F2-3AA8-19C9-68B2-5DF42B7A4AB4}"/>
          </ac:picMkLst>
        </pc:picChg>
        <pc:picChg chg="mod">
          <ac:chgData name="Paola Marinović" userId="254fc1ad-75f3-4b74-93b7-593bdf6545cf" providerId="ADAL" clId="{A0C65225-D7CD-F443-92CA-790A79C1279C}" dt="2023-05-22T09:20:24.969" v="180"/>
          <ac:picMkLst>
            <pc:docMk/>
            <pc:sldMk cId="762738919" sldId="266"/>
            <ac:picMk id="168" creationId="{FCD6BDCC-12D2-314D-122E-5F621360B58A}"/>
          </ac:picMkLst>
        </pc:picChg>
        <pc:picChg chg="mod">
          <ac:chgData name="Paola Marinović" userId="254fc1ad-75f3-4b74-93b7-593bdf6545cf" providerId="ADAL" clId="{A0C65225-D7CD-F443-92CA-790A79C1279C}" dt="2023-05-22T09:20:24.969" v="180"/>
          <ac:picMkLst>
            <pc:docMk/>
            <pc:sldMk cId="762738919" sldId="266"/>
            <ac:picMk id="169" creationId="{95A9D6BE-849D-C4D3-3E68-92CF3B42A2A7}"/>
          </ac:picMkLst>
        </pc:picChg>
        <pc:picChg chg="mod">
          <ac:chgData name="Paola Marinović" userId="254fc1ad-75f3-4b74-93b7-593bdf6545cf" providerId="ADAL" clId="{A0C65225-D7CD-F443-92CA-790A79C1279C}" dt="2023-05-22T09:20:24.969" v="180"/>
          <ac:picMkLst>
            <pc:docMk/>
            <pc:sldMk cId="762738919" sldId="266"/>
            <ac:picMk id="170" creationId="{8E3D9EFB-CA60-856D-7862-697A64E74FB5}"/>
          </ac:picMkLst>
        </pc:picChg>
        <pc:picChg chg="mod">
          <ac:chgData name="Paola Marinović" userId="254fc1ad-75f3-4b74-93b7-593bdf6545cf" providerId="ADAL" clId="{A0C65225-D7CD-F443-92CA-790A79C1279C}" dt="2023-05-22T09:20:24.969" v="180"/>
          <ac:picMkLst>
            <pc:docMk/>
            <pc:sldMk cId="762738919" sldId="266"/>
            <ac:picMk id="171" creationId="{CE295D46-B5AF-3F92-883C-B358836F4F19}"/>
          </ac:picMkLst>
        </pc:picChg>
        <pc:picChg chg="mod">
          <ac:chgData name="Paola Marinović" userId="254fc1ad-75f3-4b74-93b7-593bdf6545cf" providerId="ADAL" clId="{A0C65225-D7CD-F443-92CA-790A79C1279C}" dt="2023-05-22T09:20:24.969" v="180"/>
          <ac:picMkLst>
            <pc:docMk/>
            <pc:sldMk cId="762738919" sldId="266"/>
            <ac:picMk id="172" creationId="{EB87DC7E-78EA-B82C-160E-AFBFD260CD26}"/>
          </ac:picMkLst>
        </pc:picChg>
        <pc:picChg chg="mod">
          <ac:chgData name="Paola Marinović" userId="254fc1ad-75f3-4b74-93b7-593bdf6545cf" providerId="ADAL" clId="{A0C65225-D7CD-F443-92CA-790A79C1279C}" dt="2023-05-22T09:20:24.969" v="180"/>
          <ac:picMkLst>
            <pc:docMk/>
            <pc:sldMk cId="762738919" sldId="266"/>
            <ac:picMk id="173" creationId="{27738B49-50DC-C8E3-2469-DFD5D2B8B9D4}"/>
          </ac:picMkLst>
        </pc:picChg>
        <pc:picChg chg="mod">
          <ac:chgData name="Paola Marinović" userId="254fc1ad-75f3-4b74-93b7-593bdf6545cf" providerId="ADAL" clId="{A0C65225-D7CD-F443-92CA-790A79C1279C}" dt="2023-05-22T09:20:24.969" v="180"/>
          <ac:picMkLst>
            <pc:docMk/>
            <pc:sldMk cId="762738919" sldId="266"/>
            <ac:picMk id="174" creationId="{E4F58D7E-925A-2904-AB1C-7706168E60E7}"/>
          </ac:picMkLst>
        </pc:picChg>
        <pc:picChg chg="mod">
          <ac:chgData name="Paola Marinović" userId="254fc1ad-75f3-4b74-93b7-593bdf6545cf" providerId="ADAL" clId="{A0C65225-D7CD-F443-92CA-790A79C1279C}" dt="2023-05-22T09:20:24.969" v="180"/>
          <ac:picMkLst>
            <pc:docMk/>
            <pc:sldMk cId="762738919" sldId="266"/>
            <ac:picMk id="175" creationId="{768A73DE-3812-F0AC-28D3-271CE4012037}"/>
          </ac:picMkLst>
        </pc:picChg>
        <pc:picChg chg="mod">
          <ac:chgData name="Paola Marinović" userId="254fc1ad-75f3-4b74-93b7-593bdf6545cf" providerId="ADAL" clId="{A0C65225-D7CD-F443-92CA-790A79C1279C}" dt="2023-05-22T09:20:24.969" v="180"/>
          <ac:picMkLst>
            <pc:docMk/>
            <pc:sldMk cId="762738919" sldId="266"/>
            <ac:picMk id="176" creationId="{5073FA34-9222-5E7B-F62B-013FAE701B0D}"/>
          </ac:picMkLst>
        </pc:picChg>
        <pc:picChg chg="mod">
          <ac:chgData name="Paola Marinović" userId="254fc1ad-75f3-4b74-93b7-593bdf6545cf" providerId="ADAL" clId="{A0C65225-D7CD-F443-92CA-790A79C1279C}" dt="2023-05-22T09:20:24.969" v="180"/>
          <ac:picMkLst>
            <pc:docMk/>
            <pc:sldMk cId="762738919" sldId="266"/>
            <ac:picMk id="177" creationId="{F4900291-5034-D108-2994-A2930E739FEE}"/>
          </ac:picMkLst>
        </pc:picChg>
        <pc:picChg chg="mod">
          <ac:chgData name="Paola Marinović" userId="254fc1ad-75f3-4b74-93b7-593bdf6545cf" providerId="ADAL" clId="{A0C65225-D7CD-F443-92CA-790A79C1279C}" dt="2023-05-22T09:20:24.969" v="180"/>
          <ac:picMkLst>
            <pc:docMk/>
            <pc:sldMk cId="762738919" sldId="266"/>
            <ac:picMk id="178" creationId="{62FF63A9-5466-56E4-2A62-5348806923A5}"/>
          </ac:picMkLst>
        </pc:picChg>
        <pc:picChg chg="mod">
          <ac:chgData name="Paola Marinović" userId="254fc1ad-75f3-4b74-93b7-593bdf6545cf" providerId="ADAL" clId="{A0C65225-D7CD-F443-92CA-790A79C1279C}" dt="2023-05-22T09:20:24.969" v="180"/>
          <ac:picMkLst>
            <pc:docMk/>
            <pc:sldMk cId="762738919" sldId="266"/>
            <ac:picMk id="179" creationId="{133334BC-5606-45C5-F190-6CA9B320E57B}"/>
          </ac:picMkLst>
        </pc:picChg>
        <pc:picChg chg="mod">
          <ac:chgData name="Paola Marinović" userId="254fc1ad-75f3-4b74-93b7-593bdf6545cf" providerId="ADAL" clId="{A0C65225-D7CD-F443-92CA-790A79C1279C}" dt="2023-05-22T09:20:24.969" v="180"/>
          <ac:picMkLst>
            <pc:docMk/>
            <pc:sldMk cId="762738919" sldId="266"/>
            <ac:picMk id="180" creationId="{E728D088-60C6-09AB-633C-1DDE5FCA5DC0}"/>
          </ac:picMkLst>
        </pc:picChg>
        <pc:picChg chg="mod">
          <ac:chgData name="Paola Marinović" userId="254fc1ad-75f3-4b74-93b7-593bdf6545cf" providerId="ADAL" clId="{A0C65225-D7CD-F443-92CA-790A79C1279C}" dt="2023-05-22T09:20:24.969" v="180"/>
          <ac:picMkLst>
            <pc:docMk/>
            <pc:sldMk cId="762738919" sldId="266"/>
            <ac:picMk id="181" creationId="{70A96C7C-0967-A60E-2635-BA3DD47FC779}"/>
          </ac:picMkLst>
        </pc:picChg>
        <pc:picChg chg="mod">
          <ac:chgData name="Paola Marinović" userId="254fc1ad-75f3-4b74-93b7-593bdf6545cf" providerId="ADAL" clId="{A0C65225-D7CD-F443-92CA-790A79C1279C}" dt="2023-05-22T09:20:24.969" v="180"/>
          <ac:picMkLst>
            <pc:docMk/>
            <pc:sldMk cId="762738919" sldId="266"/>
            <ac:picMk id="182" creationId="{C253DDCC-5A9B-02E8-2A54-515F3D48F0A2}"/>
          </ac:picMkLst>
        </pc:picChg>
        <pc:picChg chg="mod">
          <ac:chgData name="Paola Marinović" userId="254fc1ad-75f3-4b74-93b7-593bdf6545cf" providerId="ADAL" clId="{A0C65225-D7CD-F443-92CA-790A79C1279C}" dt="2023-05-22T09:20:24.969" v="180"/>
          <ac:picMkLst>
            <pc:docMk/>
            <pc:sldMk cId="762738919" sldId="266"/>
            <ac:picMk id="183" creationId="{0F9F0AA2-2A33-F0FF-0FF2-B6F6E57D6E1E}"/>
          </ac:picMkLst>
        </pc:picChg>
        <pc:picChg chg="mod">
          <ac:chgData name="Paola Marinović" userId="254fc1ad-75f3-4b74-93b7-593bdf6545cf" providerId="ADAL" clId="{A0C65225-D7CD-F443-92CA-790A79C1279C}" dt="2023-05-22T09:20:24.969" v="180"/>
          <ac:picMkLst>
            <pc:docMk/>
            <pc:sldMk cId="762738919" sldId="266"/>
            <ac:picMk id="184" creationId="{72A30C0D-71CC-2994-D4DB-778724EAB2F5}"/>
          </ac:picMkLst>
        </pc:picChg>
        <pc:picChg chg="mod">
          <ac:chgData name="Paola Marinović" userId="254fc1ad-75f3-4b74-93b7-593bdf6545cf" providerId="ADAL" clId="{A0C65225-D7CD-F443-92CA-790A79C1279C}" dt="2023-05-22T09:20:24.969" v="180"/>
          <ac:picMkLst>
            <pc:docMk/>
            <pc:sldMk cId="762738919" sldId="266"/>
            <ac:picMk id="185" creationId="{8A12F374-72A8-015D-9036-DAF37C282024}"/>
          </ac:picMkLst>
        </pc:picChg>
        <pc:picChg chg="mod">
          <ac:chgData name="Paola Marinović" userId="254fc1ad-75f3-4b74-93b7-593bdf6545cf" providerId="ADAL" clId="{A0C65225-D7CD-F443-92CA-790A79C1279C}" dt="2023-05-22T09:20:24.969" v="180"/>
          <ac:picMkLst>
            <pc:docMk/>
            <pc:sldMk cId="762738919" sldId="266"/>
            <ac:picMk id="186" creationId="{253F0212-CF85-D969-6F06-D72012E9A6B0}"/>
          </ac:picMkLst>
        </pc:picChg>
        <pc:picChg chg="mod">
          <ac:chgData name="Paola Marinović" userId="254fc1ad-75f3-4b74-93b7-593bdf6545cf" providerId="ADAL" clId="{A0C65225-D7CD-F443-92CA-790A79C1279C}" dt="2023-05-22T09:20:24.969" v="180"/>
          <ac:picMkLst>
            <pc:docMk/>
            <pc:sldMk cId="762738919" sldId="266"/>
            <ac:picMk id="187" creationId="{A454CC5E-1ACD-61F6-4FB5-AC4BC460C493}"/>
          </ac:picMkLst>
        </pc:picChg>
        <pc:picChg chg="mod">
          <ac:chgData name="Paola Marinović" userId="254fc1ad-75f3-4b74-93b7-593bdf6545cf" providerId="ADAL" clId="{A0C65225-D7CD-F443-92CA-790A79C1279C}" dt="2023-05-22T09:20:24.969" v="180"/>
          <ac:picMkLst>
            <pc:docMk/>
            <pc:sldMk cId="762738919" sldId="266"/>
            <ac:picMk id="188" creationId="{BE2AC7EF-BD93-9D81-25F3-736470EA1D18}"/>
          </ac:picMkLst>
        </pc:picChg>
        <pc:picChg chg="mod">
          <ac:chgData name="Paola Marinović" userId="254fc1ad-75f3-4b74-93b7-593bdf6545cf" providerId="ADAL" clId="{A0C65225-D7CD-F443-92CA-790A79C1279C}" dt="2023-05-22T09:20:24.969" v="180"/>
          <ac:picMkLst>
            <pc:docMk/>
            <pc:sldMk cId="762738919" sldId="266"/>
            <ac:picMk id="189" creationId="{4E01126D-E04E-90D2-279D-8043A263FC86}"/>
          </ac:picMkLst>
        </pc:picChg>
        <pc:picChg chg="mod">
          <ac:chgData name="Paola Marinović" userId="254fc1ad-75f3-4b74-93b7-593bdf6545cf" providerId="ADAL" clId="{A0C65225-D7CD-F443-92CA-790A79C1279C}" dt="2023-05-22T09:20:24.969" v="180"/>
          <ac:picMkLst>
            <pc:docMk/>
            <pc:sldMk cId="762738919" sldId="266"/>
            <ac:picMk id="190" creationId="{736EA8E4-D97C-FCA0-C74F-9C748DFDA7BF}"/>
          </ac:picMkLst>
        </pc:picChg>
        <pc:picChg chg="mod">
          <ac:chgData name="Paola Marinović" userId="254fc1ad-75f3-4b74-93b7-593bdf6545cf" providerId="ADAL" clId="{A0C65225-D7CD-F443-92CA-790A79C1279C}" dt="2023-05-22T09:20:24.969" v="180"/>
          <ac:picMkLst>
            <pc:docMk/>
            <pc:sldMk cId="762738919" sldId="266"/>
            <ac:picMk id="191" creationId="{157043F2-C8D8-DCAC-9C3C-3A3EBA78255C}"/>
          </ac:picMkLst>
        </pc:picChg>
        <pc:picChg chg="mod">
          <ac:chgData name="Paola Marinović" userId="254fc1ad-75f3-4b74-93b7-593bdf6545cf" providerId="ADAL" clId="{A0C65225-D7CD-F443-92CA-790A79C1279C}" dt="2023-05-22T09:20:24.969" v="180"/>
          <ac:picMkLst>
            <pc:docMk/>
            <pc:sldMk cId="762738919" sldId="266"/>
            <ac:picMk id="192" creationId="{14E197A8-2D4E-D8AE-B574-A26F28926C9B}"/>
          </ac:picMkLst>
        </pc:picChg>
        <pc:picChg chg="mod">
          <ac:chgData name="Paola Marinović" userId="254fc1ad-75f3-4b74-93b7-593bdf6545cf" providerId="ADAL" clId="{A0C65225-D7CD-F443-92CA-790A79C1279C}" dt="2023-05-22T09:20:24.969" v="180"/>
          <ac:picMkLst>
            <pc:docMk/>
            <pc:sldMk cId="762738919" sldId="266"/>
            <ac:picMk id="193" creationId="{1D326DE0-CCAC-F37A-923F-BD9947E36B90}"/>
          </ac:picMkLst>
        </pc:picChg>
        <pc:picChg chg="mod">
          <ac:chgData name="Paola Marinović" userId="254fc1ad-75f3-4b74-93b7-593bdf6545cf" providerId="ADAL" clId="{A0C65225-D7CD-F443-92CA-790A79C1279C}" dt="2023-05-22T09:20:24.969" v="180"/>
          <ac:picMkLst>
            <pc:docMk/>
            <pc:sldMk cId="762738919" sldId="266"/>
            <ac:picMk id="194" creationId="{8B6D3B20-0CA3-56EE-FDC3-92E8D18CB9C8}"/>
          </ac:picMkLst>
        </pc:picChg>
        <pc:picChg chg="mod">
          <ac:chgData name="Paola Marinović" userId="254fc1ad-75f3-4b74-93b7-593bdf6545cf" providerId="ADAL" clId="{A0C65225-D7CD-F443-92CA-790A79C1279C}" dt="2023-05-22T09:20:24.969" v="180"/>
          <ac:picMkLst>
            <pc:docMk/>
            <pc:sldMk cId="762738919" sldId="266"/>
            <ac:picMk id="195" creationId="{2398D9D1-4204-53C7-0524-5F4BEB535B0F}"/>
          </ac:picMkLst>
        </pc:picChg>
        <pc:picChg chg="mod">
          <ac:chgData name="Paola Marinović" userId="254fc1ad-75f3-4b74-93b7-593bdf6545cf" providerId="ADAL" clId="{A0C65225-D7CD-F443-92CA-790A79C1279C}" dt="2023-05-22T09:20:24.969" v="180"/>
          <ac:picMkLst>
            <pc:docMk/>
            <pc:sldMk cId="762738919" sldId="266"/>
            <ac:picMk id="196" creationId="{0D77A12D-EA82-C045-7610-E3AA4B8B59B5}"/>
          </ac:picMkLst>
        </pc:picChg>
        <pc:picChg chg="mod">
          <ac:chgData name="Paola Marinović" userId="254fc1ad-75f3-4b74-93b7-593bdf6545cf" providerId="ADAL" clId="{A0C65225-D7CD-F443-92CA-790A79C1279C}" dt="2023-05-22T09:20:24.969" v="180"/>
          <ac:picMkLst>
            <pc:docMk/>
            <pc:sldMk cId="762738919" sldId="266"/>
            <ac:picMk id="197" creationId="{24863BB8-7943-5161-AAEC-212E976A38AE}"/>
          </ac:picMkLst>
        </pc:picChg>
        <pc:picChg chg="mod">
          <ac:chgData name="Paola Marinović" userId="254fc1ad-75f3-4b74-93b7-593bdf6545cf" providerId="ADAL" clId="{A0C65225-D7CD-F443-92CA-790A79C1279C}" dt="2023-05-22T09:20:24.969" v="180"/>
          <ac:picMkLst>
            <pc:docMk/>
            <pc:sldMk cId="762738919" sldId="266"/>
            <ac:picMk id="198" creationId="{DF45E7C0-CF96-C372-26C9-151E6A4EBE28}"/>
          </ac:picMkLst>
        </pc:picChg>
        <pc:picChg chg="mod">
          <ac:chgData name="Paola Marinović" userId="254fc1ad-75f3-4b74-93b7-593bdf6545cf" providerId="ADAL" clId="{A0C65225-D7CD-F443-92CA-790A79C1279C}" dt="2023-05-22T09:20:24.969" v="180"/>
          <ac:picMkLst>
            <pc:docMk/>
            <pc:sldMk cId="762738919" sldId="266"/>
            <ac:picMk id="199" creationId="{1CB3F9F7-16E0-6933-C17E-0545B5FE7C54}"/>
          </ac:picMkLst>
        </pc:picChg>
        <pc:picChg chg="mod">
          <ac:chgData name="Paola Marinović" userId="254fc1ad-75f3-4b74-93b7-593bdf6545cf" providerId="ADAL" clId="{A0C65225-D7CD-F443-92CA-790A79C1279C}" dt="2023-05-22T09:20:24.969" v="180"/>
          <ac:picMkLst>
            <pc:docMk/>
            <pc:sldMk cId="762738919" sldId="266"/>
            <ac:picMk id="200" creationId="{95D44568-4D78-6334-E3C2-84F893CD98AD}"/>
          </ac:picMkLst>
        </pc:picChg>
        <pc:picChg chg="mod">
          <ac:chgData name="Paola Marinović" userId="254fc1ad-75f3-4b74-93b7-593bdf6545cf" providerId="ADAL" clId="{A0C65225-D7CD-F443-92CA-790A79C1279C}" dt="2023-05-22T09:20:24.969" v="180"/>
          <ac:picMkLst>
            <pc:docMk/>
            <pc:sldMk cId="762738919" sldId="266"/>
            <ac:picMk id="201" creationId="{58BCD29C-3256-3A7A-A954-04D82D78EBFD}"/>
          </ac:picMkLst>
        </pc:picChg>
        <pc:picChg chg="mod">
          <ac:chgData name="Paola Marinović" userId="254fc1ad-75f3-4b74-93b7-593bdf6545cf" providerId="ADAL" clId="{A0C65225-D7CD-F443-92CA-790A79C1279C}" dt="2023-05-22T09:20:24.969" v="180"/>
          <ac:picMkLst>
            <pc:docMk/>
            <pc:sldMk cId="762738919" sldId="266"/>
            <ac:picMk id="202" creationId="{27C49531-F45A-54A0-E03D-F4D7B4C022F0}"/>
          </ac:picMkLst>
        </pc:picChg>
        <pc:picChg chg="mod">
          <ac:chgData name="Paola Marinović" userId="254fc1ad-75f3-4b74-93b7-593bdf6545cf" providerId="ADAL" clId="{A0C65225-D7CD-F443-92CA-790A79C1279C}" dt="2023-05-22T09:20:24.969" v="180"/>
          <ac:picMkLst>
            <pc:docMk/>
            <pc:sldMk cId="762738919" sldId="266"/>
            <ac:picMk id="203" creationId="{1F3CA518-7205-936C-0639-358C80075ABF}"/>
          </ac:picMkLst>
        </pc:picChg>
        <pc:picChg chg="mod">
          <ac:chgData name="Paola Marinović" userId="254fc1ad-75f3-4b74-93b7-593bdf6545cf" providerId="ADAL" clId="{A0C65225-D7CD-F443-92CA-790A79C1279C}" dt="2023-05-22T09:20:24.969" v="180"/>
          <ac:picMkLst>
            <pc:docMk/>
            <pc:sldMk cId="762738919" sldId="266"/>
            <ac:picMk id="204" creationId="{E35A8E18-070C-83C1-FC8D-92A6D0D60C51}"/>
          </ac:picMkLst>
        </pc:picChg>
        <pc:picChg chg="mod">
          <ac:chgData name="Paola Marinović" userId="254fc1ad-75f3-4b74-93b7-593bdf6545cf" providerId="ADAL" clId="{A0C65225-D7CD-F443-92CA-790A79C1279C}" dt="2023-05-22T09:20:24.969" v="180"/>
          <ac:picMkLst>
            <pc:docMk/>
            <pc:sldMk cId="762738919" sldId="266"/>
            <ac:picMk id="205" creationId="{47FF4C99-455E-F8B7-D392-B8454FF49CE6}"/>
          </ac:picMkLst>
        </pc:picChg>
        <pc:picChg chg="mod">
          <ac:chgData name="Paola Marinović" userId="254fc1ad-75f3-4b74-93b7-593bdf6545cf" providerId="ADAL" clId="{A0C65225-D7CD-F443-92CA-790A79C1279C}" dt="2023-05-22T09:20:24.969" v="180"/>
          <ac:picMkLst>
            <pc:docMk/>
            <pc:sldMk cId="762738919" sldId="266"/>
            <ac:picMk id="206" creationId="{0A9DA335-58BC-86BC-1459-557F00913773}"/>
          </ac:picMkLst>
        </pc:picChg>
        <pc:picChg chg="mod">
          <ac:chgData name="Paola Marinović" userId="254fc1ad-75f3-4b74-93b7-593bdf6545cf" providerId="ADAL" clId="{A0C65225-D7CD-F443-92CA-790A79C1279C}" dt="2023-05-22T09:20:24.969" v="180"/>
          <ac:picMkLst>
            <pc:docMk/>
            <pc:sldMk cId="762738919" sldId="266"/>
            <ac:picMk id="207" creationId="{7A720AF6-4457-595A-5735-93AFE6E238EF}"/>
          </ac:picMkLst>
        </pc:picChg>
        <pc:picChg chg="mod">
          <ac:chgData name="Paola Marinović" userId="254fc1ad-75f3-4b74-93b7-593bdf6545cf" providerId="ADAL" clId="{A0C65225-D7CD-F443-92CA-790A79C1279C}" dt="2023-05-22T09:20:24.969" v="180"/>
          <ac:picMkLst>
            <pc:docMk/>
            <pc:sldMk cId="762738919" sldId="266"/>
            <ac:picMk id="208" creationId="{CEB7A4A8-178C-8A8B-B2A5-ACF8F16ACFD4}"/>
          </ac:picMkLst>
        </pc:picChg>
        <pc:picChg chg="mod">
          <ac:chgData name="Paola Marinović" userId="254fc1ad-75f3-4b74-93b7-593bdf6545cf" providerId="ADAL" clId="{A0C65225-D7CD-F443-92CA-790A79C1279C}" dt="2023-05-22T09:20:24.969" v="180"/>
          <ac:picMkLst>
            <pc:docMk/>
            <pc:sldMk cId="762738919" sldId="266"/>
            <ac:picMk id="209" creationId="{56DA5190-FFA8-2219-575A-392BFA015988}"/>
          </ac:picMkLst>
        </pc:picChg>
        <pc:picChg chg="mod">
          <ac:chgData name="Paola Marinović" userId="254fc1ad-75f3-4b74-93b7-593bdf6545cf" providerId="ADAL" clId="{A0C65225-D7CD-F443-92CA-790A79C1279C}" dt="2023-05-22T09:20:24.969" v="180"/>
          <ac:picMkLst>
            <pc:docMk/>
            <pc:sldMk cId="762738919" sldId="266"/>
            <ac:picMk id="210" creationId="{E0FB5CC2-D4B1-A050-E1A1-2C981A198BA4}"/>
          </ac:picMkLst>
        </pc:picChg>
        <pc:picChg chg="mod">
          <ac:chgData name="Paola Marinović" userId="254fc1ad-75f3-4b74-93b7-593bdf6545cf" providerId="ADAL" clId="{A0C65225-D7CD-F443-92CA-790A79C1279C}" dt="2023-05-22T09:20:24.969" v="180"/>
          <ac:picMkLst>
            <pc:docMk/>
            <pc:sldMk cId="762738919" sldId="266"/>
            <ac:picMk id="211" creationId="{13E83580-FB46-972C-3D42-194F9B35F652}"/>
          </ac:picMkLst>
        </pc:picChg>
        <pc:picChg chg="mod">
          <ac:chgData name="Paola Marinović" userId="254fc1ad-75f3-4b74-93b7-593bdf6545cf" providerId="ADAL" clId="{A0C65225-D7CD-F443-92CA-790A79C1279C}" dt="2023-05-22T09:20:24.969" v="180"/>
          <ac:picMkLst>
            <pc:docMk/>
            <pc:sldMk cId="762738919" sldId="266"/>
            <ac:picMk id="212" creationId="{A0CFDEE2-EEB3-2E18-2A68-01E9A33A920A}"/>
          </ac:picMkLst>
        </pc:picChg>
        <pc:picChg chg="mod">
          <ac:chgData name="Paola Marinović" userId="254fc1ad-75f3-4b74-93b7-593bdf6545cf" providerId="ADAL" clId="{A0C65225-D7CD-F443-92CA-790A79C1279C}" dt="2023-05-22T09:20:24.969" v="180"/>
          <ac:picMkLst>
            <pc:docMk/>
            <pc:sldMk cId="762738919" sldId="266"/>
            <ac:picMk id="213" creationId="{29C7BF78-C76F-776F-B2E9-A177E3C3CF21}"/>
          </ac:picMkLst>
        </pc:picChg>
        <pc:picChg chg="mod">
          <ac:chgData name="Paola Marinović" userId="254fc1ad-75f3-4b74-93b7-593bdf6545cf" providerId="ADAL" clId="{A0C65225-D7CD-F443-92CA-790A79C1279C}" dt="2023-05-22T09:20:24.969" v="180"/>
          <ac:picMkLst>
            <pc:docMk/>
            <pc:sldMk cId="762738919" sldId="266"/>
            <ac:picMk id="214" creationId="{33A6DE36-1615-5EF6-7E1F-28A667EB75BD}"/>
          </ac:picMkLst>
        </pc:picChg>
        <pc:picChg chg="mod">
          <ac:chgData name="Paola Marinović" userId="254fc1ad-75f3-4b74-93b7-593bdf6545cf" providerId="ADAL" clId="{A0C65225-D7CD-F443-92CA-790A79C1279C}" dt="2023-05-22T09:20:24.969" v="180"/>
          <ac:picMkLst>
            <pc:docMk/>
            <pc:sldMk cId="762738919" sldId="266"/>
            <ac:picMk id="215" creationId="{57BA4185-F9B4-0A89-C572-0A2544CF878F}"/>
          </ac:picMkLst>
        </pc:picChg>
        <pc:picChg chg="mod">
          <ac:chgData name="Paola Marinović" userId="254fc1ad-75f3-4b74-93b7-593bdf6545cf" providerId="ADAL" clId="{A0C65225-D7CD-F443-92CA-790A79C1279C}" dt="2023-05-22T09:20:24.969" v="180"/>
          <ac:picMkLst>
            <pc:docMk/>
            <pc:sldMk cId="762738919" sldId="266"/>
            <ac:picMk id="216" creationId="{3CDF89E8-CF01-F08E-DBF8-42244D99B84F}"/>
          </ac:picMkLst>
        </pc:picChg>
        <pc:picChg chg="mod">
          <ac:chgData name="Paola Marinović" userId="254fc1ad-75f3-4b74-93b7-593bdf6545cf" providerId="ADAL" clId="{A0C65225-D7CD-F443-92CA-790A79C1279C}" dt="2023-05-22T09:20:24.969" v="180"/>
          <ac:picMkLst>
            <pc:docMk/>
            <pc:sldMk cId="762738919" sldId="266"/>
            <ac:picMk id="217" creationId="{21253092-02C6-8E14-F8B7-783AC6B06FB0}"/>
          </ac:picMkLst>
        </pc:picChg>
        <pc:picChg chg="mod">
          <ac:chgData name="Paola Marinović" userId="254fc1ad-75f3-4b74-93b7-593bdf6545cf" providerId="ADAL" clId="{A0C65225-D7CD-F443-92CA-790A79C1279C}" dt="2023-05-22T09:20:24.969" v="180"/>
          <ac:picMkLst>
            <pc:docMk/>
            <pc:sldMk cId="762738919" sldId="266"/>
            <ac:picMk id="218" creationId="{D265851A-E110-AF29-8BC0-303CCAB7DF79}"/>
          </ac:picMkLst>
        </pc:picChg>
        <pc:picChg chg="mod">
          <ac:chgData name="Paola Marinović" userId="254fc1ad-75f3-4b74-93b7-593bdf6545cf" providerId="ADAL" clId="{A0C65225-D7CD-F443-92CA-790A79C1279C}" dt="2023-05-22T09:20:24.969" v="180"/>
          <ac:picMkLst>
            <pc:docMk/>
            <pc:sldMk cId="762738919" sldId="266"/>
            <ac:picMk id="219" creationId="{CD87AA44-B775-E904-CCBC-2D5B872C5491}"/>
          </ac:picMkLst>
        </pc:picChg>
        <pc:picChg chg="mod">
          <ac:chgData name="Paola Marinović" userId="254fc1ad-75f3-4b74-93b7-593bdf6545cf" providerId="ADAL" clId="{A0C65225-D7CD-F443-92CA-790A79C1279C}" dt="2023-05-22T09:20:24.969" v="180"/>
          <ac:picMkLst>
            <pc:docMk/>
            <pc:sldMk cId="762738919" sldId="266"/>
            <ac:picMk id="220" creationId="{C6959244-0B95-DABD-E98C-EB7660522249}"/>
          </ac:picMkLst>
        </pc:picChg>
      </pc:sldChg>
      <pc:sldChg chg="addSp delSp modSp new mod">
        <pc:chgData name="Paola Marinović" userId="254fc1ad-75f3-4b74-93b7-593bdf6545cf" providerId="ADAL" clId="{A0C65225-D7CD-F443-92CA-790A79C1279C}" dt="2023-05-22T11:34:15.749" v="1017" actId="404"/>
        <pc:sldMkLst>
          <pc:docMk/>
          <pc:sldMk cId="2966916526" sldId="267"/>
        </pc:sldMkLst>
        <pc:spChg chg="mod">
          <ac:chgData name="Paola Marinović" userId="254fc1ad-75f3-4b74-93b7-593bdf6545cf" providerId="ADAL" clId="{A0C65225-D7CD-F443-92CA-790A79C1279C}" dt="2023-05-22T09:29:44.156" v="345"/>
          <ac:spMkLst>
            <pc:docMk/>
            <pc:sldMk cId="2966916526" sldId="267"/>
            <ac:spMk id="2" creationId="{BC680BD6-81C1-3323-9D7E-B0A119E2D4CB}"/>
          </ac:spMkLst>
        </pc:spChg>
        <pc:spChg chg="mod">
          <ac:chgData name="Paola Marinović" userId="254fc1ad-75f3-4b74-93b7-593bdf6545cf" providerId="ADAL" clId="{A0C65225-D7CD-F443-92CA-790A79C1279C}" dt="2023-05-22T11:33:58.457" v="1011" actId="21"/>
          <ac:spMkLst>
            <pc:docMk/>
            <pc:sldMk cId="2966916526" sldId="267"/>
            <ac:spMk id="3" creationId="{D5BAB381-380D-268E-0CDC-890387B4FAD6}"/>
          </ac:spMkLst>
        </pc:spChg>
        <pc:spChg chg="add del">
          <ac:chgData name="Paola Marinović" userId="254fc1ad-75f3-4b74-93b7-593bdf6545cf" providerId="ADAL" clId="{A0C65225-D7CD-F443-92CA-790A79C1279C}" dt="2023-05-22T09:30:24.486" v="359" actId="478"/>
          <ac:spMkLst>
            <pc:docMk/>
            <pc:sldMk cId="2966916526" sldId="267"/>
            <ac:spMk id="5" creationId="{401FD9AC-E69B-C60A-DA9D-F617F709D86F}"/>
          </ac:spMkLst>
        </pc:spChg>
        <pc:spChg chg="add mod">
          <ac:chgData name="Paola Marinović" userId="254fc1ad-75f3-4b74-93b7-593bdf6545cf" providerId="ADAL" clId="{A0C65225-D7CD-F443-92CA-790A79C1279C}" dt="2023-05-22T11:34:15.749" v="1017" actId="404"/>
          <ac:spMkLst>
            <pc:docMk/>
            <pc:sldMk cId="2966916526" sldId="267"/>
            <ac:spMk id="7" creationId="{076002E9-FF2E-900D-D43A-7865C49911A7}"/>
          </ac:spMkLst>
        </pc:spChg>
        <pc:graphicFrameChg chg="add mod modGraphic">
          <ac:chgData name="Paola Marinović" userId="254fc1ad-75f3-4b74-93b7-593bdf6545cf" providerId="ADAL" clId="{A0C65225-D7CD-F443-92CA-790A79C1279C}" dt="2023-05-22T11:34:01.702" v="1013" actId="1076"/>
          <ac:graphicFrameMkLst>
            <pc:docMk/>
            <pc:sldMk cId="2966916526" sldId="267"/>
            <ac:graphicFrameMk id="6" creationId="{4A3E194B-78C4-1DA0-93D9-04CEE18812B1}"/>
          </ac:graphicFrameMkLst>
        </pc:graphicFrameChg>
      </pc:sldChg>
      <pc:sldChg chg="addSp delSp modSp new mod">
        <pc:chgData name="Paola Marinović" userId="254fc1ad-75f3-4b74-93b7-593bdf6545cf" providerId="ADAL" clId="{A0C65225-D7CD-F443-92CA-790A79C1279C}" dt="2023-05-22T09:39:34.242" v="651"/>
        <pc:sldMkLst>
          <pc:docMk/>
          <pc:sldMk cId="1616368363" sldId="268"/>
        </pc:sldMkLst>
        <pc:spChg chg="mod">
          <ac:chgData name="Paola Marinović" userId="254fc1ad-75f3-4b74-93b7-593bdf6545cf" providerId="ADAL" clId="{A0C65225-D7CD-F443-92CA-790A79C1279C}" dt="2023-05-22T09:37:52.444" v="634" actId="1076"/>
          <ac:spMkLst>
            <pc:docMk/>
            <pc:sldMk cId="1616368363" sldId="268"/>
            <ac:spMk id="2" creationId="{9EFF2C69-4B36-2C15-B1E6-BD3D91449316}"/>
          </ac:spMkLst>
        </pc:spChg>
        <pc:spChg chg="mod">
          <ac:chgData name="Paola Marinović" userId="254fc1ad-75f3-4b74-93b7-593bdf6545cf" providerId="ADAL" clId="{A0C65225-D7CD-F443-92CA-790A79C1279C}" dt="2023-05-22T09:37:44.796" v="632" actId="1076"/>
          <ac:spMkLst>
            <pc:docMk/>
            <pc:sldMk cId="1616368363" sldId="268"/>
            <ac:spMk id="3" creationId="{8D71A4F2-B7A8-FD5C-D7AD-575B730446C7}"/>
          </ac:spMkLst>
        </pc:spChg>
        <pc:spChg chg="add mod">
          <ac:chgData name="Paola Marinović" userId="254fc1ad-75f3-4b74-93b7-593bdf6545cf" providerId="ADAL" clId="{A0C65225-D7CD-F443-92CA-790A79C1279C}" dt="2023-05-22T09:38:50.995" v="640" actId="1076"/>
          <ac:spMkLst>
            <pc:docMk/>
            <pc:sldMk cId="1616368363" sldId="268"/>
            <ac:spMk id="4" creationId="{1696BB13-6550-135D-68CF-36A5DACC9291}"/>
          </ac:spMkLst>
        </pc:spChg>
        <pc:spChg chg="add mod">
          <ac:chgData name="Paola Marinović" userId="254fc1ad-75f3-4b74-93b7-593bdf6545cf" providerId="ADAL" clId="{A0C65225-D7CD-F443-92CA-790A79C1279C}" dt="2023-05-22T09:35:41.386" v="420" actId="404"/>
          <ac:spMkLst>
            <pc:docMk/>
            <pc:sldMk cId="1616368363" sldId="268"/>
            <ac:spMk id="6" creationId="{C511C992-F74F-1FA9-5681-EE52A39917DA}"/>
          </ac:spMkLst>
        </pc:spChg>
        <pc:spChg chg="add mod">
          <ac:chgData name="Paola Marinović" userId="254fc1ad-75f3-4b74-93b7-593bdf6545cf" providerId="ADAL" clId="{A0C65225-D7CD-F443-92CA-790A79C1279C}" dt="2023-05-22T09:37:47.146" v="633" actId="1076"/>
          <ac:spMkLst>
            <pc:docMk/>
            <pc:sldMk cId="1616368363" sldId="268"/>
            <ac:spMk id="7" creationId="{6F42B017-2D60-A403-8CDB-F9CBFE2706E7}"/>
          </ac:spMkLst>
        </pc:spChg>
        <pc:spChg chg="add del mod">
          <ac:chgData name="Paola Marinović" userId="254fc1ad-75f3-4b74-93b7-593bdf6545cf" providerId="ADAL" clId="{A0C65225-D7CD-F443-92CA-790A79C1279C}" dt="2023-05-22T09:39:34.242" v="651"/>
          <ac:spMkLst>
            <pc:docMk/>
            <pc:sldMk cId="1616368363" sldId="268"/>
            <ac:spMk id="8" creationId="{91E0EAB3-64A3-3CEB-E8FE-831B82E94D0F}"/>
          </ac:spMkLst>
        </pc:spChg>
        <pc:spChg chg="add mod">
          <ac:chgData name="Paola Marinović" userId="254fc1ad-75f3-4b74-93b7-593bdf6545cf" providerId="ADAL" clId="{A0C65225-D7CD-F443-92CA-790A79C1279C}" dt="2023-05-22T09:39:31.571" v="649" actId="2711"/>
          <ac:spMkLst>
            <pc:docMk/>
            <pc:sldMk cId="1616368363" sldId="268"/>
            <ac:spMk id="9" creationId="{BA2F8E16-2C69-68A2-1137-9756B93213F5}"/>
          </ac:spMkLst>
        </pc:spChg>
        <pc:picChg chg="add mod modCrop">
          <ac:chgData name="Paola Marinović" userId="254fc1ad-75f3-4b74-93b7-593bdf6545cf" providerId="ADAL" clId="{A0C65225-D7CD-F443-92CA-790A79C1279C}" dt="2023-05-22T09:35:16.519" v="414" actId="1076"/>
          <ac:picMkLst>
            <pc:docMk/>
            <pc:sldMk cId="1616368363" sldId="268"/>
            <ac:picMk id="5" creationId="{0BA81AA8-DB6C-8C11-5503-81A896A9CBF3}"/>
          </ac:picMkLst>
        </pc:picChg>
      </pc:sldChg>
      <pc:sldChg chg="addSp delSp modSp new mod ord">
        <pc:chgData name="Paola Marinović" userId="254fc1ad-75f3-4b74-93b7-593bdf6545cf" providerId="ADAL" clId="{A0C65225-D7CD-F443-92CA-790A79C1279C}" dt="2023-05-22T09:28:44.929" v="343" actId="113"/>
        <pc:sldMkLst>
          <pc:docMk/>
          <pc:sldMk cId="3129201091" sldId="269"/>
        </pc:sldMkLst>
        <pc:spChg chg="mod">
          <ac:chgData name="Paola Marinović" userId="254fc1ad-75f3-4b74-93b7-593bdf6545cf" providerId="ADAL" clId="{A0C65225-D7CD-F443-92CA-790A79C1279C}" dt="2023-05-22T09:25:01.571" v="229" actId="20577"/>
          <ac:spMkLst>
            <pc:docMk/>
            <pc:sldMk cId="3129201091" sldId="269"/>
            <ac:spMk id="2" creationId="{C7277D62-8B23-4E61-29DE-89F0519C5D9C}"/>
          </ac:spMkLst>
        </pc:spChg>
        <pc:spChg chg="del mod">
          <ac:chgData name="Paola Marinović" userId="254fc1ad-75f3-4b74-93b7-593bdf6545cf" providerId="ADAL" clId="{A0C65225-D7CD-F443-92CA-790A79C1279C}" dt="2023-05-22T09:25:36.087" v="230"/>
          <ac:spMkLst>
            <pc:docMk/>
            <pc:sldMk cId="3129201091" sldId="269"/>
            <ac:spMk id="3" creationId="{68682919-F83E-6DA3-23B3-FB1EC31E4176}"/>
          </ac:spMkLst>
        </pc:spChg>
        <pc:spChg chg="add mod">
          <ac:chgData name="Paola Marinović" userId="254fc1ad-75f3-4b74-93b7-593bdf6545cf" providerId="ADAL" clId="{A0C65225-D7CD-F443-92CA-790A79C1279C}" dt="2023-05-22T09:28:34.329" v="330" actId="20577"/>
          <ac:spMkLst>
            <pc:docMk/>
            <pc:sldMk cId="3129201091" sldId="269"/>
            <ac:spMk id="6" creationId="{E0F19ECE-4EEC-BCF5-EA8A-2CFFB77A20EB}"/>
          </ac:spMkLst>
        </pc:spChg>
        <pc:spChg chg="add mod">
          <ac:chgData name="Paola Marinović" userId="254fc1ad-75f3-4b74-93b7-593bdf6545cf" providerId="ADAL" clId="{A0C65225-D7CD-F443-92CA-790A79C1279C}" dt="2023-05-22T09:28:44.929" v="343" actId="113"/>
          <ac:spMkLst>
            <pc:docMk/>
            <pc:sldMk cId="3129201091" sldId="269"/>
            <ac:spMk id="7" creationId="{ACF5EE0E-786E-E6B4-8434-10E5D8DF64A2}"/>
          </ac:spMkLst>
        </pc:spChg>
        <pc:picChg chg="add mod">
          <ac:chgData name="Paola Marinović" userId="254fc1ad-75f3-4b74-93b7-593bdf6545cf" providerId="ADAL" clId="{A0C65225-D7CD-F443-92CA-790A79C1279C}" dt="2023-05-22T09:26:19.582" v="239" actId="1076"/>
          <ac:picMkLst>
            <pc:docMk/>
            <pc:sldMk cId="3129201091" sldId="269"/>
            <ac:picMk id="5" creationId="{DD1A4470-B523-0AC5-EE2E-D7352B976B13}"/>
          </ac:picMkLst>
        </pc:picChg>
      </pc:sldChg>
      <pc:sldChg chg="addSp delSp modSp new mod">
        <pc:chgData name="Paola Marinović" userId="254fc1ad-75f3-4b74-93b7-593bdf6545cf" providerId="ADAL" clId="{A0C65225-D7CD-F443-92CA-790A79C1279C}" dt="2023-05-22T09:50:25.433" v="779" actId="20577"/>
        <pc:sldMkLst>
          <pc:docMk/>
          <pc:sldMk cId="3323691680" sldId="270"/>
        </pc:sldMkLst>
        <pc:spChg chg="mod">
          <ac:chgData name="Paola Marinović" userId="254fc1ad-75f3-4b74-93b7-593bdf6545cf" providerId="ADAL" clId="{A0C65225-D7CD-F443-92CA-790A79C1279C}" dt="2023-05-22T09:46:11.087" v="729" actId="27636"/>
          <ac:spMkLst>
            <pc:docMk/>
            <pc:sldMk cId="3323691680" sldId="270"/>
            <ac:spMk id="2" creationId="{7E4B4F57-AAC5-F171-41B1-3A82FB5601BE}"/>
          </ac:spMkLst>
        </pc:spChg>
        <pc:spChg chg="del">
          <ac:chgData name="Paola Marinović" userId="254fc1ad-75f3-4b74-93b7-593bdf6545cf" providerId="ADAL" clId="{A0C65225-D7CD-F443-92CA-790A79C1279C}" dt="2023-05-22T09:46:30.010" v="730"/>
          <ac:spMkLst>
            <pc:docMk/>
            <pc:sldMk cId="3323691680" sldId="270"/>
            <ac:spMk id="3" creationId="{7BBF8D68-388E-642B-12CC-185E78E6DE34}"/>
          </ac:spMkLst>
        </pc:spChg>
        <pc:spChg chg="add mod">
          <ac:chgData name="Paola Marinović" userId="254fc1ad-75f3-4b74-93b7-593bdf6545cf" providerId="ADAL" clId="{A0C65225-D7CD-F443-92CA-790A79C1279C}" dt="2023-05-22T09:50:14.109" v="777" actId="20577"/>
          <ac:spMkLst>
            <pc:docMk/>
            <pc:sldMk cId="3323691680" sldId="270"/>
            <ac:spMk id="6" creationId="{0B92F5AB-1ECB-185B-589C-FAAA0A037D95}"/>
          </ac:spMkLst>
        </pc:spChg>
        <pc:spChg chg="add mod">
          <ac:chgData name="Paola Marinović" userId="254fc1ad-75f3-4b74-93b7-593bdf6545cf" providerId="ADAL" clId="{A0C65225-D7CD-F443-92CA-790A79C1279C}" dt="2023-05-22T09:49:08.113" v="757" actId="404"/>
          <ac:spMkLst>
            <pc:docMk/>
            <pc:sldMk cId="3323691680" sldId="270"/>
            <ac:spMk id="7" creationId="{65C386DE-0A30-9567-5327-7E34561FAD5C}"/>
          </ac:spMkLst>
        </pc:spChg>
        <pc:spChg chg="add mod">
          <ac:chgData name="Paola Marinović" userId="254fc1ad-75f3-4b74-93b7-593bdf6545cf" providerId="ADAL" clId="{A0C65225-D7CD-F443-92CA-790A79C1279C}" dt="2023-05-22T09:50:25.433" v="779" actId="20577"/>
          <ac:spMkLst>
            <pc:docMk/>
            <pc:sldMk cId="3323691680" sldId="270"/>
            <ac:spMk id="8" creationId="{FDEBFCC5-C041-615F-3E0E-47145EE71014}"/>
          </ac:spMkLst>
        </pc:spChg>
        <pc:picChg chg="add mod">
          <ac:chgData name="Paola Marinović" userId="254fc1ad-75f3-4b74-93b7-593bdf6545cf" providerId="ADAL" clId="{A0C65225-D7CD-F443-92CA-790A79C1279C}" dt="2023-05-22T09:46:42.334" v="737" actId="1076"/>
          <ac:picMkLst>
            <pc:docMk/>
            <pc:sldMk cId="3323691680" sldId="270"/>
            <ac:picMk id="5" creationId="{A8E74372-A777-EF59-86AE-65D8CD2CF2AA}"/>
          </ac:picMkLst>
        </pc:picChg>
      </pc:sldChg>
      <pc:sldChg chg="addSp modSp new mod ord">
        <pc:chgData name="Paola Marinović" userId="254fc1ad-75f3-4b74-93b7-593bdf6545cf" providerId="ADAL" clId="{A0C65225-D7CD-F443-92CA-790A79C1279C}" dt="2023-05-22T12:07:13.461" v="1535" actId="404"/>
        <pc:sldMkLst>
          <pc:docMk/>
          <pc:sldMk cId="2133607464" sldId="271"/>
        </pc:sldMkLst>
        <pc:spChg chg="mod">
          <ac:chgData name="Paola Marinović" userId="254fc1ad-75f3-4b74-93b7-593bdf6545cf" providerId="ADAL" clId="{A0C65225-D7CD-F443-92CA-790A79C1279C}" dt="2023-05-22T09:40:52.645" v="655"/>
          <ac:spMkLst>
            <pc:docMk/>
            <pc:sldMk cId="2133607464" sldId="271"/>
            <ac:spMk id="2" creationId="{420C057C-050E-9767-33AD-4837481DD877}"/>
          </ac:spMkLst>
        </pc:spChg>
        <pc:spChg chg="mod">
          <ac:chgData name="Paola Marinović" userId="254fc1ad-75f3-4b74-93b7-593bdf6545cf" providerId="ADAL" clId="{A0C65225-D7CD-F443-92CA-790A79C1279C}" dt="2023-05-22T09:42:57.517" v="680" actId="404"/>
          <ac:spMkLst>
            <pc:docMk/>
            <pc:sldMk cId="2133607464" sldId="271"/>
            <ac:spMk id="3" creationId="{DBFE6778-2FC4-B8AF-04FC-421BB1BAD689}"/>
          </ac:spMkLst>
        </pc:spChg>
        <pc:spChg chg="add mod">
          <ac:chgData name="Paola Marinović" userId="254fc1ad-75f3-4b74-93b7-593bdf6545cf" providerId="ADAL" clId="{A0C65225-D7CD-F443-92CA-790A79C1279C}" dt="2023-05-22T09:45:22.539" v="715" actId="1076"/>
          <ac:spMkLst>
            <pc:docMk/>
            <pc:sldMk cId="2133607464" sldId="271"/>
            <ac:spMk id="4" creationId="{1319A168-07FC-0F82-DE26-52BB50B20E45}"/>
          </ac:spMkLst>
        </pc:spChg>
        <pc:spChg chg="add mod">
          <ac:chgData name="Paola Marinović" userId="254fc1ad-75f3-4b74-93b7-593bdf6545cf" providerId="ADAL" clId="{A0C65225-D7CD-F443-92CA-790A79C1279C}" dt="2023-05-22T09:45:22.539" v="715" actId="1076"/>
          <ac:spMkLst>
            <pc:docMk/>
            <pc:sldMk cId="2133607464" sldId="271"/>
            <ac:spMk id="5" creationId="{C6EB8628-FD73-6593-D456-EE86BE2233F4}"/>
          </ac:spMkLst>
        </pc:spChg>
        <pc:spChg chg="add mod">
          <ac:chgData name="Paola Marinović" userId="254fc1ad-75f3-4b74-93b7-593bdf6545cf" providerId="ADAL" clId="{A0C65225-D7CD-F443-92CA-790A79C1279C}" dt="2023-05-22T09:45:22.539" v="715" actId="1076"/>
          <ac:spMkLst>
            <pc:docMk/>
            <pc:sldMk cId="2133607464" sldId="271"/>
            <ac:spMk id="6" creationId="{2DB1DF8D-CA5C-228D-6142-B8DCD7D19143}"/>
          </ac:spMkLst>
        </pc:spChg>
        <pc:spChg chg="add mod">
          <ac:chgData name="Paola Marinović" userId="254fc1ad-75f3-4b74-93b7-593bdf6545cf" providerId="ADAL" clId="{A0C65225-D7CD-F443-92CA-790A79C1279C}" dt="2023-05-22T09:45:26.521" v="716" actId="1076"/>
          <ac:spMkLst>
            <pc:docMk/>
            <pc:sldMk cId="2133607464" sldId="271"/>
            <ac:spMk id="7" creationId="{DAC3C55A-0267-92E3-F4D7-B91FFDEF5633}"/>
          </ac:spMkLst>
        </pc:spChg>
        <pc:spChg chg="add mod">
          <ac:chgData name="Paola Marinović" userId="254fc1ad-75f3-4b74-93b7-593bdf6545cf" providerId="ADAL" clId="{A0C65225-D7CD-F443-92CA-790A79C1279C}" dt="2023-05-22T09:45:22.539" v="715" actId="1076"/>
          <ac:spMkLst>
            <pc:docMk/>
            <pc:sldMk cId="2133607464" sldId="271"/>
            <ac:spMk id="8" creationId="{A012C044-F12F-880A-9B10-43FB43BC2272}"/>
          </ac:spMkLst>
        </pc:spChg>
        <pc:spChg chg="add mod">
          <ac:chgData name="Paola Marinović" userId="254fc1ad-75f3-4b74-93b7-593bdf6545cf" providerId="ADAL" clId="{A0C65225-D7CD-F443-92CA-790A79C1279C}" dt="2023-05-22T09:45:22.539" v="715" actId="1076"/>
          <ac:spMkLst>
            <pc:docMk/>
            <pc:sldMk cId="2133607464" sldId="271"/>
            <ac:spMk id="9" creationId="{CB3425AB-EC83-8133-0863-C010EBA5931E}"/>
          </ac:spMkLst>
        </pc:spChg>
        <pc:spChg chg="add mod">
          <ac:chgData name="Paola Marinović" userId="254fc1ad-75f3-4b74-93b7-593bdf6545cf" providerId="ADAL" clId="{A0C65225-D7CD-F443-92CA-790A79C1279C}" dt="2023-05-22T09:45:22.539" v="715" actId="1076"/>
          <ac:spMkLst>
            <pc:docMk/>
            <pc:sldMk cId="2133607464" sldId="271"/>
            <ac:spMk id="10" creationId="{8254AA04-A2FD-FC2A-956A-47B3DACEAD4E}"/>
          </ac:spMkLst>
        </pc:spChg>
        <pc:spChg chg="add mod">
          <ac:chgData name="Paola Marinović" userId="254fc1ad-75f3-4b74-93b7-593bdf6545cf" providerId="ADAL" clId="{A0C65225-D7CD-F443-92CA-790A79C1279C}" dt="2023-05-22T09:45:22.539" v="715" actId="1076"/>
          <ac:spMkLst>
            <pc:docMk/>
            <pc:sldMk cId="2133607464" sldId="271"/>
            <ac:spMk id="11" creationId="{B910C5E5-FC4E-FE98-F546-0BE09F17DDAB}"/>
          </ac:spMkLst>
        </pc:spChg>
        <pc:spChg chg="add mod">
          <ac:chgData name="Paola Marinović" userId="254fc1ad-75f3-4b74-93b7-593bdf6545cf" providerId="ADAL" clId="{A0C65225-D7CD-F443-92CA-790A79C1279C}" dt="2023-05-22T09:45:49.320" v="725" actId="404"/>
          <ac:spMkLst>
            <pc:docMk/>
            <pc:sldMk cId="2133607464" sldId="271"/>
            <ac:spMk id="12" creationId="{2517238E-C2CE-D96B-EECC-FE9A06F0C1CD}"/>
          </ac:spMkLst>
        </pc:spChg>
        <pc:spChg chg="add mod">
          <ac:chgData name="Paola Marinović" userId="254fc1ad-75f3-4b74-93b7-593bdf6545cf" providerId="ADAL" clId="{A0C65225-D7CD-F443-92CA-790A79C1279C}" dt="2023-05-22T09:43:23.387" v="686" actId="1076"/>
          <ac:spMkLst>
            <pc:docMk/>
            <pc:sldMk cId="2133607464" sldId="271"/>
            <ac:spMk id="14" creationId="{DC662953-22F6-AEFD-6985-114282D5A556}"/>
          </ac:spMkLst>
        </pc:spChg>
        <pc:spChg chg="add mod">
          <ac:chgData name="Paola Marinović" userId="254fc1ad-75f3-4b74-93b7-593bdf6545cf" providerId="ADAL" clId="{A0C65225-D7CD-F443-92CA-790A79C1279C}" dt="2023-05-22T12:07:03.050" v="1529" actId="21"/>
          <ac:spMkLst>
            <pc:docMk/>
            <pc:sldMk cId="2133607464" sldId="271"/>
            <ac:spMk id="15" creationId="{2C15B215-0427-ADFD-EA64-381C03E9CE1A}"/>
          </ac:spMkLst>
        </pc:spChg>
        <pc:spChg chg="add mod">
          <ac:chgData name="Paola Marinović" userId="254fc1ad-75f3-4b74-93b7-593bdf6545cf" providerId="ADAL" clId="{A0C65225-D7CD-F443-92CA-790A79C1279C}" dt="2023-05-22T09:45:43.436" v="723" actId="404"/>
          <ac:spMkLst>
            <pc:docMk/>
            <pc:sldMk cId="2133607464" sldId="271"/>
            <ac:spMk id="16" creationId="{5D259F3D-5D8E-8D49-D46A-9F2077696211}"/>
          </ac:spMkLst>
        </pc:spChg>
        <pc:spChg chg="add mod">
          <ac:chgData name="Paola Marinović" userId="254fc1ad-75f3-4b74-93b7-593bdf6545cf" providerId="ADAL" clId="{A0C65225-D7CD-F443-92CA-790A79C1279C}" dt="2023-05-22T12:07:13.461" v="1535" actId="404"/>
          <ac:spMkLst>
            <pc:docMk/>
            <pc:sldMk cId="2133607464" sldId="271"/>
            <ac:spMk id="17" creationId="{0DC1E0D7-8133-614F-A756-64D40D5010BC}"/>
          </ac:spMkLst>
        </pc:spChg>
        <pc:picChg chg="add mod">
          <ac:chgData name="Paola Marinović" userId="254fc1ad-75f3-4b74-93b7-593bdf6545cf" providerId="ADAL" clId="{A0C65225-D7CD-F443-92CA-790A79C1279C}" dt="2023-05-22T12:06:53.263" v="1526" actId="1076"/>
          <ac:picMkLst>
            <pc:docMk/>
            <pc:sldMk cId="2133607464" sldId="271"/>
            <ac:picMk id="13" creationId="{38B3A029-183E-058F-B02F-C041F042A81D}"/>
          </ac:picMkLst>
        </pc:picChg>
      </pc:sldChg>
      <pc:sldChg chg="addSp delSp modSp new mod">
        <pc:chgData name="Paola Marinović" userId="254fc1ad-75f3-4b74-93b7-593bdf6545cf" providerId="ADAL" clId="{A0C65225-D7CD-F443-92CA-790A79C1279C}" dt="2023-05-22T11:35:36.723" v="1019" actId="1076"/>
        <pc:sldMkLst>
          <pc:docMk/>
          <pc:sldMk cId="4028527913" sldId="272"/>
        </pc:sldMkLst>
        <pc:spChg chg="mod">
          <ac:chgData name="Paola Marinović" userId="254fc1ad-75f3-4b74-93b7-593bdf6545cf" providerId="ADAL" clId="{A0C65225-D7CD-F443-92CA-790A79C1279C}" dt="2023-05-22T11:15:59.692" v="793" actId="14100"/>
          <ac:spMkLst>
            <pc:docMk/>
            <pc:sldMk cId="4028527913" sldId="272"/>
            <ac:spMk id="2" creationId="{459E1230-497D-2C09-8441-9171EE08D6E4}"/>
          </ac:spMkLst>
        </pc:spChg>
        <pc:spChg chg="mod">
          <ac:chgData name="Paola Marinović" userId="254fc1ad-75f3-4b74-93b7-593bdf6545cf" providerId="ADAL" clId="{A0C65225-D7CD-F443-92CA-790A79C1279C}" dt="2023-05-22T11:16:10.555" v="795"/>
          <ac:spMkLst>
            <pc:docMk/>
            <pc:sldMk cId="4028527913" sldId="272"/>
            <ac:spMk id="3" creationId="{72B76CEC-AA25-56B5-342E-58E329694450}"/>
          </ac:spMkLst>
        </pc:spChg>
        <pc:spChg chg="add del">
          <ac:chgData name="Paola Marinović" userId="254fc1ad-75f3-4b74-93b7-593bdf6545cf" providerId="ADAL" clId="{A0C65225-D7CD-F443-92CA-790A79C1279C}" dt="2023-05-22T11:16:20.194" v="797" actId="478"/>
          <ac:spMkLst>
            <pc:docMk/>
            <pc:sldMk cId="4028527913" sldId="272"/>
            <ac:spMk id="5" creationId="{AFBDB265-FDE0-137F-B2CD-6A571ED7250A}"/>
          </ac:spMkLst>
        </pc:spChg>
        <pc:spChg chg="add mod">
          <ac:chgData name="Paola Marinović" userId="254fc1ad-75f3-4b74-93b7-593bdf6545cf" providerId="ADAL" clId="{A0C65225-D7CD-F443-92CA-790A79C1279C}" dt="2023-05-22T11:35:33.025" v="1018" actId="1076"/>
          <ac:spMkLst>
            <pc:docMk/>
            <pc:sldMk cId="4028527913" sldId="272"/>
            <ac:spMk id="7" creationId="{71A72A25-FCCC-5423-A707-7B4C6BF604E2}"/>
          </ac:spMkLst>
        </pc:spChg>
        <pc:spChg chg="add mod">
          <ac:chgData name="Paola Marinović" userId="254fc1ad-75f3-4b74-93b7-593bdf6545cf" providerId="ADAL" clId="{A0C65225-D7CD-F443-92CA-790A79C1279C}" dt="2023-05-22T11:35:36.723" v="1019" actId="1076"/>
          <ac:spMkLst>
            <pc:docMk/>
            <pc:sldMk cId="4028527913" sldId="272"/>
            <ac:spMk id="8" creationId="{3A147C0C-B14B-7014-6232-A007B262A4DD}"/>
          </ac:spMkLst>
        </pc:spChg>
        <pc:spChg chg="add del mod">
          <ac:chgData name="Paola Marinović" userId="254fc1ad-75f3-4b74-93b7-593bdf6545cf" providerId="ADAL" clId="{A0C65225-D7CD-F443-92CA-790A79C1279C}" dt="2023-05-22T11:20:12.621" v="821"/>
          <ac:spMkLst>
            <pc:docMk/>
            <pc:sldMk cId="4028527913" sldId="272"/>
            <ac:spMk id="9" creationId="{BD4FB3FF-AD31-3346-2BB2-DE11C8B02A02}"/>
          </ac:spMkLst>
        </pc:spChg>
        <pc:spChg chg="add del mod">
          <ac:chgData name="Paola Marinović" userId="254fc1ad-75f3-4b74-93b7-593bdf6545cf" providerId="ADAL" clId="{A0C65225-D7CD-F443-92CA-790A79C1279C}" dt="2023-05-22T11:22:19.149" v="828" actId="478"/>
          <ac:spMkLst>
            <pc:docMk/>
            <pc:sldMk cId="4028527913" sldId="272"/>
            <ac:spMk id="10" creationId="{3C5A019C-DED0-1F97-950B-DEAC0D50E7D0}"/>
          </ac:spMkLst>
        </pc:spChg>
        <pc:spChg chg="add mod">
          <ac:chgData name="Paola Marinović" userId="254fc1ad-75f3-4b74-93b7-593bdf6545cf" providerId="ADAL" clId="{A0C65225-D7CD-F443-92CA-790A79C1279C}" dt="2023-05-22T11:33:31.158" v="1010" actId="1076"/>
          <ac:spMkLst>
            <pc:docMk/>
            <pc:sldMk cId="4028527913" sldId="272"/>
            <ac:spMk id="11" creationId="{AAB57897-7156-4405-D69B-DD184C527582}"/>
          </ac:spMkLst>
        </pc:spChg>
        <pc:graphicFrameChg chg="add mod">
          <ac:chgData name="Paola Marinović" userId="254fc1ad-75f3-4b74-93b7-593bdf6545cf" providerId="ADAL" clId="{A0C65225-D7CD-F443-92CA-790A79C1279C}" dt="2023-05-22T11:33:27.560" v="1009" actId="1076"/>
          <ac:graphicFrameMkLst>
            <pc:docMk/>
            <pc:sldMk cId="4028527913" sldId="272"/>
            <ac:graphicFrameMk id="6" creationId="{C1D23BBC-65CF-ABDE-53BD-F42C58577C55}"/>
          </ac:graphicFrameMkLst>
        </pc:graphicFrameChg>
      </pc:sldChg>
      <pc:sldChg chg="addSp modSp new mod">
        <pc:chgData name="Paola Marinović" userId="254fc1ad-75f3-4b74-93b7-593bdf6545cf" providerId="ADAL" clId="{A0C65225-D7CD-F443-92CA-790A79C1279C}" dt="2023-05-22T11:35:56.135" v="1021" actId="1076"/>
        <pc:sldMkLst>
          <pc:docMk/>
          <pc:sldMk cId="4224678650" sldId="273"/>
        </pc:sldMkLst>
        <pc:spChg chg="mod">
          <ac:chgData name="Paola Marinović" userId="254fc1ad-75f3-4b74-93b7-593bdf6545cf" providerId="ADAL" clId="{A0C65225-D7CD-F443-92CA-790A79C1279C}" dt="2023-05-22T11:29:03.902" v="922" actId="1076"/>
          <ac:spMkLst>
            <pc:docMk/>
            <pc:sldMk cId="4224678650" sldId="273"/>
            <ac:spMk id="2" creationId="{9B37B3CC-5210-A61A-47C1-5911FEFC7902}"/>
          </ac:spMkLst>
        </pc:spChg>
        <pc:spChg chg="mod">
          <ac:chgData name="Paola Marinović" userId="254fc1ad-75f3-4b74-93b7-593bdf6545cf" providerId="ADAL" clId="{A0C65225-D7CD-F443-92CA-790A79C1279C}" dt="2023-05-22T11:29:07.400" v="923" actId="1076"/>
          <ac:spMkLst>
            <pc:docMk/>
            <pc:sldMk cId="4224678650" sldId="273"/>
            <ac:spMk id="3" creationId="{938A8C76-EA81-DBA6-DA63-16B81C1BD833}"/>
          </ac:spMkLst>
        </pc:spChg>
        <pc:spChg chg="add mod">
          <ac:chgData name="Paola Marinović" userId="254fc1ad-75f3-4b74-93b7-593bdf6545cf" providerId="ADAL" clId="{A0C65225-D7CD-F443-92CA-790A79C1279C}" dt="2023-05-22T11:29:42.124" v="934" actId="1076"/>
          <ac:spMkLst>
            <pc:docMk/>
            <pc:sldMk cId="4224678650" sldId="273"/>
            <ac:spMk id="6" creationId="{68BD14DE-8DEE-CE00-FF11-F4D548457A86}"/>
          </ac:spMkLst>
        </pc:spChg>
        <pc:spChg chg="add mod">
          <ac:chgData name="Paola Marinović" userId="254fc1ad-75f3-4b74-93b7-593bdf6545cf" providerId="ADAL" clId="{A0C65225-D7CD-F443-92CA-790A79C1279C}" dt="2023-05-22T11:30:31.169" v="975" actId="14100"/>
          <ac:spMkLst>
            <pc:docMk/>
            <pc:sldMk cId="4224678650" sldId="273"/>
            <ac:spMk id="7" creationId="{48D41C67-BCAC-C145-3787-3A54A282B46C}"/>
          </ac:spMkLst>
        </pc:spChg>
        <pc:spChg chg="add mod">
          <ac:chgData name="Paola Marinović" userId="254fc1ad-75f3-4b74-93b7-593bdf6545cf" providerId="ADAL" clId="{A0C65225-D7CD-F443-92CA-790A79C1279C}" dt="2023-05-22T11:30:42.295" v="991" actId="20577"/>
          <ac:spMkLst>
            <pc:docMk/>
            <pc:sldMk cId="4224678650" sldId="273"/>
            <ac:spMk id="8" creationId="{324CF35D-A071-9958-A6E8-CA25B89E4A3C}"/>
          </ac:spMkLst>
        </pc:spChg>
        <pc:spChg chg="add mod">
          <ac:chgData name="Paola Marinović" userId="254fc1ad-75f3-4b74-93b7-593bdf6545cf" providerId="ADAL" clId="{A0C65225-D7CD-F443-92CA-790A79C1279C}" dt="2023-05-22T11:35:56.135" v="1021" actId="1076"/>
          <ac:spMkLst>
            <pc:docMk/>
            <pc:sldMk cId="4224678650" sldId="273"/>
            <ac:spMk id="9" creationId="{D6DCD411-24B5-5F59-23A3-0B4B79007181}"/>
          </ac:spMkLst>
        </pc:spChg>
        <pc:picChg chg="add mod">
          <ac:chgData name="Paola Marinović" userId="254fc1ad-75f3-4b74-93b7-593bdf6545cf" providerId="ADAL" clId="{A0C65225-D7CD-F443-92CA-790A79C1279C}" dt="2023-05-22T11:28:56.220" v="919" actId="14100"/>
          <ac:picMkLst>
            <pc:docMk/>
            <pc:sldMk cId="4224678650" sldId="273"/>
            <ac:picMk id="5" creationId="{CBE104A0-D719-0B68-7174-9E0F6325684F}"/>
          </ac:picMkLst>
        </pc:picChg>
      </pc:sldChg>
      <pc:sldChg chg="addSp delSp modSp new mod">
        <pc:chgData name="Paola Marinović" userId="254fc1ad-75f3-4b74-93b7-593bdf6545cf" providerId="ADAL" clId="{A0C65225-D7CD-F443-92CA-790A79C1279C}" dt="2023-05-22T12:19:53.392" v="1680" actId="20577"/>
        <pc:sldMkLst>
          <pc:docMk/>
          <pc:sldMk cId="2828191690" sldId="274"/>
        </pc:sldMkLst>
        <pc:spChg chg="mod">
          <ac:chgData name="Paola Marinović" userId="254fc1ad-75f3-4b74-93b7-593bdf6545cf" providerId="ADAL" clId="{A0C65225-D7CD-F443-92CA-790A79C1279C}" dt="2023-05-22T11:36:40.573" v="1025" actId="14100"/>
          <ac:spMkLst>
            <pc:docMk/>
            <pc:sldMk cId="2828191690" sldId="274"/>
            <ac:spMk id="2" creationId="{F31826CE-7CD1-38C8-330C-7921E6C51AC2}"/>
          </ac:spMkLst>
        </pc:spChg>
        <pc:spChg chg="del mod">
          <ac:chgData name="Paola Marinović" userId="254fc1ad-75f3-4b74-93b7-593bdf6545cf" providerId="ADAL" clId="{A0C65225-D7CD-F443-92CA-790A79C1279C}" dt="2023-05-22T11:36:56.994" v="1027" actId="478"/>
          <ac:spMkLst>
            <pc:docMk/>
            <pc:sldMk cId="2828191690" sldId="274"/>
            <ac:spMk id="3" creationId="{735CDFF4-E591-34DA-2907-2DFEE3983112}"/>
          </ac:spMkLst>
        </pc:spChg>
        <pc:spChg chg="add mod">
          <ac:chgData name="Paola Marinović" userId="254fc1ad-75f3-4b74-93b7-593bdf6545cf" providerId="ADAL" clId="{A0C65225-D7CD-F443-92CA-790A79C1279C}" dt="2023-05-22T12:19:53.392" v="1680" actId="20577"/>
          <ac:spMkLst>
            <pc:docMk/>
            <pc:sldMk cId="2828191690" sldId="274"/>
            <ac:spMk id="5" creationId="{DCBAF96A-A8A1-F04E-121D-1E5C2A9801BF}"/>
          </ac:spMkLst>
        </pc:spChg>
        <pc:spChg chg="add mod">
          <ac:chgData name="Paola Marinović" userId="254fc1ad-75f3-4b74-93b7-593bdf6545cf" providerId="ADAL" clId="{A0C65225-D7CD-F443-92CA-790A79C1279C}" dt="2023-05-22T11:40:14.028" v="1115" actId="1076"/>
          <ac:spMkLst>
            <pc:docMk/>
            <pc:sldMk cId="2828191690" sldId="274"/>
            <ac:spMk id="6" creationId="{1466A679-5C4B-8799-74FC-E7E0CD37D76D}"/>
          </ac:spMkLst>
        </pc:spChg>
        <pc:spChg chg="add mod">
          <ac:chgData name="Paola Marinović" userId="254fc1ad-75f3-4b74-93b7-593bdf6545cf" providerId="ADAL" clId="{A0C65225-D7CD-F443-92CA-790A79C1279C}" dt="2023-05-22T11:40:50.686" v="1122" actId="1076"/>
          <ac:spMkLst>
            <pc:docMk/>
            <pc:sldMk cId="2828191690" sldId="274"/>
            <ac:spMk id="7" creationId="{A1565037-BD29-CEB0-B79C-9A2ED06D23F1}"/>
          </ac:spMkLst>
        </pc:spChg>
        <pc:picChg chg="add mod modCrop">
          <ac:chgData name="Paola Marinović" userId="254fc1ad-75f3-4b74-93b7-593bdf6545cf" providerId="ADAL" clId="{A0C65225-D7CD-F443-92CA-790A79C1279C}" dt="2023-05-22T11:38:55.231" v="1103" actId="732"/>
          <ac:picMkLst>
            <pc:docMk/>
            <pc:sldMk cId="2828191690" sldId="274"/>
            <ac:picMk id="4" creationId="{0DEBDCB7-9FB4-BC48-B89A-6FC6AC55924B}"/>
          </ac:picMkLst>
        </pc:picChg>
      </pc:sldChg>
      <pc:sldChg chg="modSp new mod">
        <pc:chgData name="Paola Marinović" userId="254fc1ad-75f3-4b74-93b7-593bdf6545cf" providerId="ADAL" clId="{A0C65225-D7CD-F443-92CA-790A79C1279C}" dt="2023-05-22T11:44:41.451" v="1149" actId="14100"/>
        <pc:sldMkLst>
          <pc:docMk/>
          <pc:sldMk cId="1125955689" sldId="275"/>
        </pc:sldMkLst>
        <pc:spChg chg="mod">
          <ac:chgData name="Paola Marinović" userId="254fc1ad-75f3-4b74-93b7-593bdf6545cf" providerId="ADAL" clId="{A0C65225-D7CD-F443-92CA-790A79C1279C}" dt="2023-05-22T11:41:54.528" v="1124"/>
          <ac:spMkLst>
            <pc:docMk/>
            <pc:sldMk cId="1125955689" sldId="275"/>
            <ac:spMk id="2" creationId="{69547795-B161-8F49-B3A4-7A4849948345}"/>
          </ac:spMkLst>
        </pc:spChg>
        <pc:spChg chg="mod">
          <ac:chgData name="Paola Marinović" userId="254fc1ad-75f3-4b74-93b7-593bdf6545cf" providerId="ADAL" clId="{A0C65225-D7CD-F443-92CA-790A79C1279C}" dt="2023-05-22T11:44:41.451" v="1149" actId="14100"/>
          <ac:spMkLst>
            <pc:docMk/>
            <pc:sldMk cId="1125955689" sldId="275"/>
            <ac:spMk id="3" creationId="{CCCA9415-B0AB-1561-8AC8-6E728B3132C3}"/>
          </ac:spMkLst>
        </pc:spChg>
      </pc:sldChg>
      <pc:sldChg chg="delSp modSp new mod">
        <pc:chgData name="Paola Marinović" userId="254fc1ad-75f3-4b74-93b7-593bdf6545cf" providerId="ADAL" clId="{A0C65225-D7CD-F443-92CA-790A79C1279C}" dt="2023-05-22T11:45:29.849" v="1160" actId="14100"/>
        <pc:sldMkLst>
          <pc:docMk/>
          <pc:sldMk cId="3010352816" sldId="276"/>
        </pc:sldMkLst>
        <pc:spChg chg="del">
          <ac:chgData name="Paola Marinović" userId="254fc1ad-75f3-4b74-93b7-593bdf6545cf" providerId="ADAL" clId="{A0C65225-D7CD-F443-92CA-790A79C1279C}" dt="2023-05-22T11:45:08.940" v="1155" actId="478"/>
          <ac:spMkLst>
            <pc:docMk/>
            <pc:sldMk cId="3010352816" sldId="276"/>
            <ac:spMk id="2" creationId="{B24BA6FA-B127-FE8E-456F-ECF657CFA599}"/>
          </ac:spMkLst>
        </pc:spChg>
        <pc:spChg chg="mod">
          <ac:chgData name="Paola Marinović" userId="254fc1ad-75f3-4b74-93b7-593bdf6545cf" providerId="ADAL" clId="{A0C65225-D7CD-F443-92CA-790A79C1279C}" dt="2023-05-22T11:45:29.849" v="1160" actId="14100"/>
          <ac:spMkLst>
            <pc:docMk/>
            <pc:sldMk cId="3010352816" sldId="276"/>
            <ac:spMk id="3" creationId="{33274710-85D7-8B28-B94E-BB8C11109A36}"/>
          </ac:spMkLst>
        </pc:spChg>
      </pc:sldChg>
      <pc:sldChg chg="addSp delSp modSp new mod">
        <pc:chgData name="Paola Marinović" userId="254fc1ad-75f3-4b74-93b7-593bdf6545cf" providerId="ADAL" clId="{A0C65225-D7CD-F443-92CA-790A79C1279C}" dt="2023-05-22T12:20:00.349" v="1690" actId="20577"/>
        <pc:sldMkLst>
          <pc:docMk/>
          <pc:sldMk cId="1032665825" sldId="277"/>
        </pc:sldMkLst>
        <pc:spChg chg="mod">
          <ac:chgData name="Paola Marinović" userId="254fc1ad-75f3-4b74-93b7-593bdf6545cf" providerId="ADAL" clId="{A0C65225-D7CD-F443-92CA-790A79C1279C}" dt="2023-05-22T11:47:08.942" v="1163" actId="27636"/>
          <ac:spMkLst>
            <pc:docMk/>
            <pc:sldMk cId="1032665825" sldId="277"/>
            <ac:spMk id="2" creationId="{610BEEF2-8A08-8DFB-D3E0-7E5254FC986A}"/>
          </ac:spMkLst>
        </pc:spChg>
        <pc:spChg chg="mod">
          <ac:chgData name="Paola Marinović" userId="254fc1ad-75f3-4b74-93b7-593bdf6545cf" providerId="ADAL" clId="{A0C65225-D7CD-F443-92CA-790A79C1279C}" dt="2023-05-22T11:48:51.998" v="1182" actId="14100"/>
          <ac:spMkLst>
            <pc:docMk/>
            <pc:sldMk cId="1032665825" sldId="277"/>
            <ac:spMk id="3" creationId="{6584857E-8A17-DB35-1965-3FEDB4F57AE7}"/>
          </ac:spMkLst>
        </pc:spChg>
        <pc:spChg chg="add del">
          <ac:chgData name="Paola Marinović" userId="254fc1ad-75f3-4b74-93b7-593bdf6545cf" providerId="ADAL" clId="{A0C65225-D7CD-F443-92CA-790A79C1279C}" dt="2023-05-22T11:47:50.764" v="1174" actId="478"/>
          <ac:spMkLst>
            <pc:docMk/>
            <pc:sldMk cId="1032665825" sldId="277"/>
            <ac:spMk id="5" creationId="{479D142C-1BE7-D170-C74F-C992E33ACE31}"/>
          </ac:spMkLst>
        </pc:spChg>
        <pc:spChg chg="add del mod">
          <ac:chgData name="Paola Marinović" userId="254fc1ad-75f3-4b74-93b7-593bdf6545cf" providerId="ADAL" clId="{A0C65225-D7CD-F443-92CA-790A79C1279C}" dt="2023-05-22T11:47:59.926" v="1176" actId="478"/>
          <ac:spMkLst>
            <pc:docMk/>
            <pc:sldMk cId="1032665825" sldId="277"/>
            <ac:spMk id="6" creationId="{0ADE0708-2DC1-9623-EE6A-76B0241631C9}"/>
          </ac:spMkLst>
        </pc:spChg>
        <pc:spChg chg="add del mod">
          <ac:chgData name="Paola Marinović" userId="254fc1ad-75f3-4b74-93b7-593bdf6545cf" providerId="ADAL" clId="{A0C65225-D7CD-F443-92CA-790A79C1279C}" dt="2023-05-22T11:48:22.945" v="1178" actId="478"/>
          <ac:spMkLst>
            <pc:docMk/>
            <pc:sldMk cId="1032665825" sldId="277"/>
            <ac:spMk id="7" creationId="{0AB6DE52-C594-BC71-A081-FF951B26DA08}"/>
          </ac:spMkLst>
        </pc:spChg>
        <pc:spChg chg="mod">
          <ac:chgData name="Paola Marinović" userId="254fc1ad-75f3-4b74-93b7-593bdf6545cf" providerId="ADAL" clId="{A0C65225-D7CD-F443-92CA-790A79C1279C}" dt="2023-05-22T11:48:46.863" v="1181"/>
          <ac:spMkLst>
            <pc:docMk/>
            <pc:sldMk cId="1032665825" sldId="277"/>
            <ac:spMk id="9" creationId="{8A2FB660-0B2C-A726-20CB-243E71B54079}"/>
          </ac:spMkLst>
        </pc:spChg>
        <pc:spChg chg="mod">
          <ac:chgData name="Paola Marinović" userId="254fc1ad-75f3-4b74-93b7-593bdf6545cf" providerId="ADAL" clId="{A0C65225-D7CD-F443-92CA-790A79C1279C}" dt="2023-05-22T11:48:46.863" v="1181"/>
          <ac:spMkLst>
            <pc:docMk/>
            <pc:sldMk cId="1032665825" sldId="277"/>
            <ac:spMk id="10" creationId="{1E48B3C9-0C59-AC89-2E39-7730DA237FC5}"/>
          </ac:spMkLst>
        </pc:spChg>
        <pc:spChg chg="mod">
          <ac:chgData name="Paola Marinović" userId="254fc1ad-75f3-4b74-93b7-593bdf6545cf" providerId="ADAL" clId="{A0C65225-D7CD-F443-92CA-790A79C1279C}" dt="2023-05-22T11:48:46.863" v="1181"/>
          <ac:spMkLst>
            <pc:docMk/>
            <pc:sldMk cId="1032665825" sldId="277"/>
            <ac:spMk id="11" creationId="{560B879C-9007-B98F-F516-E3B267F516A0}"/>
          </ac:spMkLst>
        </pc:spChg>
        <pc:spChg chg="mod">
          <ac:chgData name="Paola Marinović" userId="254fc1ad-75f3-4b74-93b7-593bdf6545cf" providerId="ADAL" clId="{A0C65225-D7CD-F443-92CA-790A79C1279C}" dt="2023-05-22T11:48:46.863" v="1181"/>
          <ac:spMkLst>
            <pc:docMk/>
            <pc:sldMk cId="1032665825" sldId="277"/>
            <ac:spMk id="12" creationId="{10100E77-9E48-C86D-9E49-B64529E135B8}"/>
          </ac:spMkLst>
        </pc:spChg>
        <pc:spChg chg="mod">
          <ac:chgData name="Paola Marinović" userId="254fc1ad-75f3-4b74-93b7-593bdf6545cf" providerId="ADAL" clId="{A0C65225-D7CD-F443-92CA-790A79C1279C}" dt="2023-05-22T11:48:46.863" v="1181"/>
          <ac:spMkLst>
            <pc:docMk/>
            <pc:sldMk cId="1032665825" sldId="277"/>
            <ac:spMk id="13" creationId="{71A97976-6065-AB5B-D5CB-F3ABA32D08FE}"/>
          </ac:spMkLst>
        </pc:spChg>
        <pc:spChg chg="mod">
          <ac:chgData name="Paola Marinović" userId="254fc1ad-75f3-4b74-93b7-593bdf6545cf" providerId="ADAL" clId="{A0C65225-D7CD-F443-92CA-790A79C1279C}" dt="2023-05-22T11:48:46.863" v="1181"/>
          <ac:spMkLst>
            <pc:docMk/>
            <pc:sldMk cId="1032665825" sldId="277"/>
            <ac:spMk id="15" creationId="{B326C077-66A9-E011-E351-A30CBFA64FF7}"/>
          </ac:spMkLst>
        </pc:spChg>
        <pc:spChg chg="mod">
          <ac:chgData name="Paola Marinović" userId="254fc1ad-75f3-4b74-93b7-593bdf6545cf" providerId="ADAL" clId="{A0C65225-D7CD-F443-92CA-790A79C1279C}" dt="2023-05-22T11:48:46.863" v="1181"/>
          <ac:spMkLst>
            <pc:docMk/>
            <pc:sldMk cId="1032665825" sldId="277"/>
            <ac:spMk id="16" creationId="{77942811-B192-CA9C-D54C-ECA6C350E5AC}"/>
          </ac:spMkLst>
        </pc:spChg>
        <pc:spChg chg="mod">
          <ac:chgData name="Paola Marinović" userId="254fc1ad-75f3-4b74-93b7-593bdf6545cf" providerId="ADAL" clId="{A0C65225-D7CD-F443-92CA-790A79C1279C}" dt="2023-05-22T11:48:46.863" v="1181"/>
          <ac:spMkLst>
            <pc:docMk/>
            <pc:sldMk cId="1032665825" sldId="277"/>
            <ac:spMk id="17" creationId="{F6ACBBD8-1825-5A28-CAA0-191ACBB16F40}"/>
          </ac:spMkLst>
        </pc:spChg>
        <pc:spChg chg="mod">
          <ac:chgData name="Paola Marinović" userId="254fc1ad-75f3-4b74-93b7-593bdf6545cf" providerId="ADAL" clId="{A0C65225-D7CD-F443-92CA-790A79C1279C}" dt="2023-05-22T11:48:46.863" v="1181"/>
          <ac:spMkLst>
            <pc:docMk/>
            <pc:sldMk cId="1032665825" sldId="277"/>
            <ac:spMk id="18" creationId="{DD9BB91A-5F2B-0500-978E-467B677CDF2B}"/>
          </ac:spMkLst>
        </pc:spChg>
        <pc:spChg chg="mod">
          <ac:chgData name="Paola Marinović" userId="254fc1ad-75f3-4b74-93b7-593bdf6545cf" providerId="ADAL" clId="{A0C65225-D7CD-F443-92CA-790A79C1279C}" dt="2023-05-22T11:48:46.863" v="1181"/>
          <ac:spMkLst>
            <pc:docMk/>
            <pc:sldMk cId="1032665825" sldId="277"/>
            <ac:spMk id="20" creationId="{32A51FE6-B3D4-3C31-352C-FF2F35C7CE7C}"/>
          </ac:spMkLst>
        </pc:spChg>
        <pc:spChg chg="mod">
          <ac:chgData name="Paola Marinović" userId="254fc1ad-75f3-4b74-93b7-593bdf6545cf" providerId="ADAL" clId="{A0C65225-D7CD-F443-92CA-790A79C1279C}" dt="2023-05-22T11:48:46.863" v="1181"/>
          <ac:spMkLst>
            <pc:docMk/>
            <pc:sldMk cId="1032665825" sldId="277"/>
            <ac:spMk id="21" creationId="{9BDAD41E-17A9-94FD-FDD1-CC8E84E53A5D}"/>
          </ac:spMkLst>
        </pc:spChg>
        <pc:spChg chg="mod">
          <ac:chgData name="Paola Marinović" userId="254fc1ad-75f3-4b74-93b7-593bdf6545cf" providerId="ADAL" clId="{A0C65225-D7CD-F443-92CA-790A79C1279C}" dt="2023-05-22T11:48:46.863" v="1181"/>
          <ac:spMkLst>
            <pc:docMk/>
            <pc:sldMk cId="1032665825" sldId="277"/>
            <ac:spMk id="29" creationId="{E3C5CEDC-1D53-4FCA-96A1-05D63551EFDC}"/>
          </ac:spMkLst>
        </pc:spChg>
        <pc:spChg chg="add mod">
          <ac:chgData name="Paola Marinović" userId="254fc1ad-75f3-4b74-93b7-593bdf6545cf" providerId="ADAL" clId="{A0C65225-D7CD-F443-92CA-790A79C1279C}" dt="2023-05-22T11:48:46.863" v="1181"/>
          <ac:spMkLst>
            <pc:docMk/>
            <pc:sldMk cId="1032665825" sldId="277"/>
            <ac:spMk id="30" creationId="{61CF4EA8-CC30-B2EE-7436-E906B90C47AF}"/>
          </ac:spMkLst>
        </pc:spChg>
        <pc:spChg chg="add mod">
          <ac:chgData name="Paola Marinović" userId="254fc1ad-75f3-4b74-93b7-593bdf6545cf" providerId="ADAL" clId="{A0C65225-D7CD-F443-92CA-790A79C1279C}" dt="2023-05-22T11:48:46.863" v="1181"/>
          <ac:spMkLst>
            <pc:docMk/>
            <pc:sldMk cId="1032665825" sldId="277"/>
            <ac:spMk id="31" creationId="{D142FA10-CFB9-330B-2884-46196B2B3A92}"/>
          </ac:spMkLst>
        </pc:spChg>
        <pc:spChg chg="add mod">
          <ac:chgData name="Paola Marinović" userId="254fc1ad-75f3-4b74-93b7-593bdf6545cf" providerId="ADAL" clId="{A0C65225-D7CD-F443-92CA-790A79C1279C}" dt="2023-05-22T11:48:46.863" v="1181"/>
          <ac:spMkLst>
            <pc:docMk/>
            <pc:sldMk cId="1032665825" sldId="277"/>
            <ac:spMk id="32" creationId="{108E056F-121B-FE48-0741-2976889BB766}"/>
          </ac:spMkLst>
        </pc:spChg>
        <pc:spChg chg="add mod">
          <ac:chgData name="Paola Marinović" userId="254fc1ad-75f3-4b74-93b7-593bdf6545cf" providerId="ADAL" clId="{A0C65225-D7CD-F443-92CA-790A79C1279C}" dt="2023-05-22T11:48:46.863" v="1181"/>
          <ac:spMkLst>
            <pc:docMk/>
            <pc:sldMk cId="1032665825" sldId="277"/>
            <ac:spMk id="33" creationId="{5FA12C2F-04B8-3F78-4E55-E5C8420FBA51}"/>
          </ac:spMkLst>
        </pc:spChg>
        <pc:spChg chg="add mod">
          <ac:chgData name="Paola Marinović" userId="254fc1ad-75f3-4b74-93b7-593bdf6545cf" providerId="ADAL" clId="{A0C65225-D7CD-F443-92CA-790A79C1279C}" dt="2023-05-22T11:48:46.863" v="1181"/>
          <ac:spMkLst>
            <pc:docMk/>
            <pc:sldMk cId="1032665825" sldId="277"/>
            <ac:spMk id="34" creationId="{30F083D9-2A0C-9762-3C0A-C588B822D46B}"/>
          </ac:spMkLst>
        </pc:spChg>
        <pc:spChg chg="add mod">
          <ac:chgData name="Paola Marinović" userId="254fc1ad-75f3-4b74-93b7-593bdf6545cf" providerId="ADAL" clId="{A0C65225-D7CD-F443-92CA-790A79C1279C}" dt="2023-05-22T11:48:46.863" v="1181"/>
          <ac:spMkLst>
            <pc:docMk/>
            <pc:sldMk cId="1032665825" sldId="277"/>
            <ac:spMk id="35" creationId="{6AA669C0-5D8B-801A-68EC-7A4693F576ED}"/>
          </ac:spMkLst>
        </pc:spChg>
        <pc:spChg chg="add mod">
          <ac:chgData name="Paola Marinović" userId="254fc1ad-75f3-4b74-93b7-593bdf6545cf" providerId="ADAL" clId="{A0C65225-D7CD-F443-92CA-790A79C1279C}" dt="2023-05-22T11:48:46.863" v="1181"/>
          <ac:spMkLst>
            <pc:docMk/>
            <pc:sldMk cId="1032665825" sldId="277"/>
            <ac:spMk id="36" creationId="{1811B55D-6DF0-503A-CB5A-BC21895ED1F7}"/>
          </ac:spMkLst>
        </pc:spChg>
        <pc:spChg chg="add mod">
          <ac:chgData name="Paola Marinović" userId="254fc1ad-75f3-4b74-93b7-593bdf6545cf" providerId="ADAL" clId="{A0C65225-D7CD-F443-92CA-790A79C1279C}" dt="2023-05-22T11:48:46.863" v="1181"/>
          <ac:spMkLst>
            <pc:docMk/>
            <pc:sldMk cId="1032665825" sldId="277"/>
            <ac:spMk id="37" creationId="{561241F8-F737-47B4-9B3C-01BCADF2058C}"/>
          </ac:spMkLst>
        </pc:spChg>
        <pc:spChg chg="add mod">
          <ac:chgData name="Paola Marinović" userId="254fc1ad-75f3-4b74-93b7-593bdf6545cf" providerId="ADAL" clId="{A0C65225-D7CD-F443-92CA-790A79C1279C}" dt="2023-05-22T12:07:33.920" v="1537" actId="1076"/>
          <ac:spMkLst>
            <pc:docMk/>
            <pc:sldMk cId="1032665825" sldId="277"/>
            <ac:spMk id="38" creationId="{736240CE-E341-3771-220C-76159210BFBE}"/>
          </ac:spMkLst>
        </pc:spChg>
        <pc:spChg chg="mod">
          <ac:chgData name="Paola Marinović" userId="254fc1ad-75f3-4b74-93b7-593bdf6545cf" providerId="ADAL" clId="{A0C65225-D7CD-F443-92CA-790A79C1279C}" dt="2023-05-22T11:48:46.863" v="1181"/>
          <ac:spMkLst>
            <pc:docMk/>
            <pc:sldMk cId="1032665825" sldId="277"/>
            <ac:spMk id="40" creationId="{A025BA42-1F8D-4D26-36A3-27A73C41193B}"/>
          </ac:spMkLst>
        </pc:spChg>
        <pc:spChg chg="mod">
          <ac:chgData name="Paola Marinović" userId="254fc1ad-75f3-4b74-93b7-593bdf6545cf" providerId="ADAL" clId="{A0C65225-D7CD-F443-92CA-790A79C1279C}" dt="2023-05-22T11:48:46.863" v="1181"/>
          <ac:spMkLst>
            <pc:docMk/>
            <pc:sldMk cId="1032665825" sldId="277"/>
            <ac:spMk id="41" creationId="{CE410877-B578-E7E5-7D2F-F8000CCEEC7B}"/>
          </ac:spMkLst>
        </pc:spChg>
        <pc:spChg chg="mod">
          <ac:chgData name="Paola Marinović" userId="254fc1ad-75f3-4b74-93b7-593bdf6545cf" providerId="ADAL" clId="{A0C65225-D7CD-F443-92CA-790A79C1279C}" dt="2023-05-22T11:48:46.863" v="1181"/>
          <ac:spMkLst>
            <pc:docMk/>
            <pc:sldMk cId="1032665825" sldId="277"/>
            <ac:spMk id="43" creationId="{904E2BA4-2DC7-0D30-E305-B172C3D158D2}"/>
          </ac:spMkLst>
        </pc:spChg>
        <pc:spChg chg="mod">
          <ac:chgData name="Paola Marinović" userId="254fc1ad-75f3-4b74-93b7-593bdf6545cf" providerId="ADAL" clId="{A0C65225-D7CD-F443-92CA-790A79C1279C}" dt="2023-05-22T11:48:46.863" v="1181"/>
          <ac:spMkLst>
            <pc:docMk/>
            <pc:sldMk cId="1032665825" sldId="277"/>
            <ac:spMk id="45" creationId="{75234D88-3A29-B0AE-E563-A10508880BED}"/>
          </ac:spMkLst>
        </pc:spChg>
        <pc:spChg chg="mod">
          <ac:chgData name="Paola Marinović" userId="254fc1ad-75f3-4b74-93b7-593bdf6545cf" providerId="ADAL" clId="{A0C65225-D7CD-F443-92CA-790A79C1279C}" dt="2023-05-22T11:48:46.863" v="1181"/>
          <ac:spMkLst>
            <pc:docMk/>
            <pc:sldMk cId="1032665825" sldId="277"/>
            <ac:spMk id="47" creationId="{BD2B40C2-6432-AED9-C671-B0B6EB3270F4}"/>
          </ac:spMkLst>
        </pc:spChg>
        <pc:spChg chg="mod">
          <ac:chgData name="Paola Marinović" userId="254fc1ad-75f3-4b74-93b7-593bdf6545cf" providerId="ADAL" clId="{A0C65225-D7CD-F443-92CA-790A79C1279C}" dt="2023-05-22T11:48:46.863" v="1181"/>
          <ac:spMkLst>
            <pc:docMk/>
            <pc:sldMk cId="1032665825" sldId="277"/>
            <ac:spMk id="49" creationId="{E2255718-B2D7-1860-049A-3241A4CDA351}"/>
          </ac:spMkLst>
        </pc:spChg>
        <pc:spChg chg="add mod">
          <ac:chgData name="Paola Marinović" userId="254fc1ad-75f3-4b74-93b7-593bdf6545cf" providerId="ADAL" clId="{A0C65225-D7CD-F443-92CA-790A79C1279C}" dt="2023-05-22T11:49:02.375" v="1184" actId="1076"/>
          <ac:spMkLst>
            <pc:docMk/>
            <pc:sldMk cId="1032665825" sldId="277"/>
            <ac:spMk id="50" creationId="{E445CEB2-40FE-7757-6224-C3C79975FDE0}"/>
          </ac:spMkLst>
        </pc:spChg>
        <pc:spChg chg="add mod">
          <ac:chgData name="Paola Marinović" userId="254fc1ad-75f3-4b74-93b7-593bdf6545cf" providerId="ADAL" clId="{A0C65225-D7CD-F443-92CA-790A79C1279C}" dt="2023-05-22T11:49:07.095" v="1185" actId="1076"/>
          <ac:spMkLst>
            <pc:docMk/>
            <pc:sldMk cId="1032665825" sldId="277"/>
            <ac:spMk id="51" creationId="{CBA7CE6E-39DC-034F-B5E0-DAE5E8C50A22}"/>
          </ac:spMkLst>
        </pc:spChg>
        <pc:spChg chg="add mod">
          <ac:chgData name="Paola Marinović" userId="254fc1ad-75f3-4b74-93b7-593bdf6545cf" providerId="ADAL" clId="{A0C65225-D7CD-F443-92CA-790A79C1279C}" dt="2023-05-22T12:20:00.349" v="1690" actId="20577"/>
          <ac:spMkLst>
            <pc:docMk/>
            <pc:sldMk cId="1032665825" sldId="277"/>
            <ac:spMk id="52" creationId="{EB4E3A8D-E596-305E-8763-12875B65EF3A}"/>
          </ac:spMkLst>
        </pc:spChg>
        <pc:grpChg chg="add mod">
          <ac:chgData name="Paola Marinović" userId="254fc1ad-75f3-4b74-93b7-593bdf6545cf" providerId="ADAL" clId="{A0C65225-D7CD-F443-92CA-790A79C1279C}" dt="2023-05-22T12:07:38.654" v="1538" actId="1076"/>
          <ac:grpSpMkLst>
            <pc:docMk/>
            <pc:sldMk cId="1032665825" sldId="277"/>
            <ac:grpSpMk id="8" creationId="{3B0C31AA-978A-0ABC-4C27-D9C18C5508B5}"/>
          </ac:grpSpMkLst>
        </pc:grpChg>
        <pc:grpChg chg="add mod">
          <ac:chgData name="Paola Marinović" userId="254fc1ad-75f3-4b74-93b7-593bdf6545cf" providerId="ADAL" clId="{A0C65225-D7CD-F443-92CA-790A79C1279C}" dt="2023-05-22T11:48:58.526" v="1183" actId="1076"/>
          <ac:grpSpMkLst>
            <pc:docMk/>
            <pc:sldMk cId="1032665825" sldId="277"/>
            <ac:grpSpMk id="39" creationId="{D5A420B4-361D-D8EE-D0E8-035027ED48E3}"/>
          </ac:grpSpMkLst>
        </pc:grpChg>
        <pc:picChg chg="mod">
          <ac:chgData name="Paola Marinović" userId="254fc1ad-75f3-4b74-93b7-593bdf6545cf" providerId="ADAL" clId="{A0C65225-D7CD-F443-92CA-790A79C1279C}" dt="2023-05-22T11:48:46.863" v="1181"/>
          <ac:picMkLst>
            <pc:docMk/>
            <pc:sldMk cId="1032665825" sldId="277"/>
            <ac:picMk id="14" creationId="{2ADC6D73-60E8-CE66-081C-CCCB2F3FF7C5}"/>
          </ac:picMkLst>
        </pc:picChg>
        <pc:picChg chg="mod">
          <ac:chgData name="Paola Marinović" userId="254fc1ad-75f3-4b74-93b7-593bdf6545cf" providerId="ADAL" clId="{A0C65225-D7CD-F443-92CA-790A79C1279C}" dt="2023-05-22T11:48:46.863" v="1181"/>
          <ac:picMkLst>
            <pc:docMk/>
            <pc:sldMk cId="1032665825" sldId="277"/>
            <ac:picMk id="19" creationId="{1219AE17-8988-73DE-80B7-C430D6DE0F73}"/>
          </ac:picMkLst>
        </pc:picChg>
        <pc:picChg chg="mod">
          <ac:chgData name="Paola Marinović" userId="254fc1ad-75f3-4b74-93b7-593bdf6545cf" providerId="ADAL" clId="{A0C65225-D7CD-F443-92CA-790A79C1279C}" dt="2023-05-22T11:48:46.863" v="1181"/>
          <ac:picMkLst>
            <pc:docMk/>
            <pc:sldMk cId="1032665825" sldId="277"/>
            <ac:picMk id="22" creationId="{1352E297-F262-A286-CDAD-C9988947E63E}"/>
          </ac:picMkLst>
        </pc:picChg>
        <pc:picChg chg="mod">
          <ac:chgData name="Paola Marinović" userId="254fc1ad-75f3-4b74-93b7-593bdf6545cf" providerId="ADAL" clId="{A0C65225-D7CD-F443-92CA-790A79C1279C}" dt="2023-05-22T11:48:46.863" v="1181"/>
          <ac:picMkLst>
            <pc:docMk/>
            <pc:sldMk cId="1032665825" sldId="277"/>
            <ac:picMk id="23" creationId="{6E8A5119-3203-D513-654B-3EDBA7FDBA0D}"/>
          </ac:picMkLst>
        </pc:picChg>
        <pc:picChg chg="mod">
          <ac:chgData name="Paola Marinović" userId="254fc1ad-75f3-4b74-93b7-593bdf6545cf" providerId="ADAL" clId="{A0C65225-D7CD-F443-92CA-790A79C1279C}" dt="2023-05-22T11:48:46.863" v="1181"/>
          <ac:picMkLst>
            <pc:docMk/>
            <pc:sldMk cId="1032665825" sldId="277"/>
            <ac:picMk id="24" creationId="{7B3E6698-152F-0E79-9859-E0A1DBA1F36F}"/>
          </ac:picMkLst>
        </pc:picChg>
        <pc:picChg chg="mod">
          <ac:chgData name="Paola Marinović" userId="254fc1ad-75f3-4b74-93b7-593bdf6545cf" providerId="ADAL" clId="{A0C65225-D7CD-F443-92CA-790A79C1279C}" dt="2023-05-22T11:48:46.863" v="1181"/>
          <ac:picMkLst>
            <pc:docMk/>
            <pc:sldMk cId="1032665825" sldId="277"/>
            <ac:picMk id="25" creationId="{9013CFE2-6BD4-4E5B-B008-22D4FA6E97FB}"/>
          </ac:picMkLst>
        </pc:picChg>
        <pc:picChg chg="mod">
          <ac:chgData name="Paola Marinović" userId="254fc1ad-75f3-4b74-93b7-593bdf6545cf" providerId="ADAL" clId="{A0C65225-D7CD-F443-92CA-790A79C1279C}" dt="2023-05-22T11:48:46.863" v="1181"/>
          <ac:picMkLst>
            <pc:docMk/>
            <pc:sldMk cId="1032665825" sldId="277"/>
            <ac:picMk id="26" creationId="{ED103FA1-F349-AE47-6BA3-0C9C29389AF7}"/>
          </ac:picMkLst>
        </pc:picChg>
        <pc:picChg chg="mod">
          <ac:chgData name="Paola Marinović" userId="254fc1ad-75f3-4b74-93b7-593bdf6545cf" providerId="ADAL" clId="{A0C65225-D7CD-F443-92CA-790A79C1279C}" dt="2023-05-22T11:48:46.863" v="1181"/>
          <ac:picMkLst>
            <pc:docMk/>
            <pc:sldMk cId="1032665825" sldId="277"/>
            <ac:picMk id="27" creationId="{FCEB518E-A00B-16D4-CDE0-D65EC86E4741}"/>
          </ac:picMkLst>
        </pc:picChg>
        <pc:picChg chg="mod">
          <ac:chgData name="Paola Marinović" userId="254fc1ad-75f3-4b74-93b7-593bdf6545cf" providerId="ADAL" clId="{A0C65225-D7CD-F443-92CA-790A79C1279C}" dt="2023-05-22T11:48:46.863" v="1181"/>
          <ac:picMkLst>
            <pc:docMk/>
            <pc:sldMk cId="1032665825" sldId="277"/>
            <ac:picMk id="28" creationId="{D2AD0CC8-D404-8BCB-79E9-9318AE577C7F}"/>
          </ac:picMkLst>
        </pc:picChg>
        <pc:picChg chg="mod">
          <ac:chgData name="Paola Marinović" userId="254fc1ad-75f3-4b74-93b7-593bdf6545cf" providerId="ADAL" clId="{A0C65225-D7CD-F443-92CA-790A79C1279C}" dt="2023-05-22T11:48:46.863" v="1181"/>
          <ac:picMkLst>
            <pc:docMk/>
            <pc:sldMk cId="1032665825" sldId="277"/>
            <ac:picMk id="42" creationId="{999F22CB-64D1-0A27-E7E9-0EB106FADE54}"/>
          </ac:picMkLst>
        </pc:picChg>
        <pc:picChg chg="mod">
          <ac:chgData name="Paola Marinović" userId="254fc1ad-75f3-4b74-93b7-593bdf6545cf" providerId="ADAL" clId="{A0C65225-D7CD-F443-92CA-790A79C1279C}" dt="2023-05-22T11:48:46.863" v="1181"/>
          <ac:picMkLst>
            <pc:docMk/>
            <pc:sldMk cId="1032665825" sldId="277"/>
            <ac:picMk id="44" creationId="{0E07B82D-6F03-EF58-F740-8950D3D2DD1B}"/>
          </ac:picMkLst>
        </pc:picChg>
        <pc:picChg chg="mod">
          <ac:chgData name="Paola Marinović" userId="254fc1ad-75f3-4b74-93b7-593bdf6545cf" providerId="ADAL" clId="{A0C65225-D7CD-F443-92CA-790A79C1279C}" dt="2023-05-22T11:48:46.863" v="1181"/>
          <ac:picMkLst>
            <pc:docMk/>
            <pc:sldMk cId="1032665825" sldId="277"/>
            <ac:picMk id="46" creationId="{003FF06B-B3DD-60B3-8685-99868FBF1A18}"/>
          </ac:picMkLst>
        </pc:picChg>
        <pc:picChg chg="mod">
          <ac:chgData name="Paola Marinović" userId="254fc1ad-75f3-4b74-93b7-593bdf6545cf" providerId="ADAL" clId="{A0C65225-D7CD-F443-92CA-790A79C1279C}" dt="2023-05-22T11:48:46.863" v="1181"/>
          <ac:picMkLst>
            <pc:docMk/>
            <pc:sldMk cId="1032665825" sldId="277"/>
            <ac:picMk id="48" creationId="{52D2C11B-6391-AD93-08E9-A7F5EBD34248}"/>
          </ac:picMkLst>
        </pc:picChg>
      </pc:sldChg>
      <pc:sldChg chg="addSp delSp modSp new mod">
        <pc:chgData name="Paola Marinović" userId="254fc1ad-75f3-4b74-93b7-593bdf6545cf" providerId="ADAL" clId="{A0C65225-D7CD-F443-92CA-790A79C1279C}" dt="2023-05-22T11:54:56.074" v="1344" actId="732"/>
        <pc:sldMkLst>
          <pc:docMk/>
          <pc:sldMk cId="4141572122" sldId="278"/>
        </pc:sldMkLst>
        <pc:spChg chg="mod">
          <ac:chgData name="Paola Marinović" userId="254fc1ad-75f3-4b74-93b7-593bdf6545cf" providerId="ADAL" clId="{A0C65225-D7CD-F443-92CA-790A79C1279C}" dt="2023-05-22T11:51:37.446" v="1208" actId="27636"/>
          <ac:spMkLst>
            <pc:docMk/>
            <pc:sldMk cId="4141572122" sldId="278"/>
            <ac:spMk id="2" creationId="{E703C328-3D2D-FF02-B0B9-B290E8B46274}"/>
          </ac:spMkLst>
        </pc:spChg>
        <pc:spChg chg="mod">
          <ac:chgData name="Paola Marinović" userId="254fc1ad-75f3-4b74-93b7-593bdf6545cf" providerId="ADAL" clId="{A0C65225-D7CD-F443-92CA-790A79C1279C}" dt="2023-05-22T11:52:51.799" v="1225" actId="404"/>
          <ac:spMkLst>
            <pc:docMk/>
            <pc:sldMk cId="4141572122" sldId="278"/>
            <ac:spMk id="3" creationId="{22AF7543-9100-5D25-633C-EC311D6312B4}"/>
          </ac:spMkLst>
        </pc:spChg>
        <pc:spChg chg="add del mod">
          <ac:chgData name="Paola Marinović" userId="254fc1ad-75f3-4b74-93b7-593bdf6545cf" providerId="ADAL" clId="{A0C65225-D7CD-F443-92CA-790A79C1279C}" dt="2023-05-22T11:53:52.078" v="1230"/>
          <ac:spMkLst>
            <pc:docMk/>
            <pc:sldMk cId="4141572122" sldId="278"/>
            <ac:spMk id="5" creationId="{131C7FC4-5320-509F-8A60-FC50819F50DE}"/>
          </ac:spMkLst>
        </pc:spChg>
        <pc:spChg chg="add mod">
          <ac:chgData name="Paola Marinović" userId="254fc1ad-75f3-4b74-93b7-593bdf6545cf" providerId="ADAL" clId="{A0C65225-D7CD-F443-92CA-790A79C1279C}" dt="2023-05-22T11:54:47.683" v="1343" actId="113"/>
          <ac:spMkLst>
            <pc:docMk/>
            <pc:sldMk cId="4141572122" sldId="278"/>
            <ac:spMk id="6" creationId="{282BB003-06BC-37C5-3BC5-46C8E1AF8B7C}"/>
          </ac:spMkLst>
        </pc:spChg>
        <pc:picChg chg="add mod modCrop">
          <ac:chgData name="Paola Marinović" userId="254fc1ad-75f3-4b74-93b7-593bdf6545cf" providerId="ADAL" clId="{A0C65225-D7CD-F443-92CA-790A79C1279C}" dt="2023-05-22T11:54:56.074" v="1344" actId="732"/>
          <ac:picMkLst>
            <pc:docMk/>
            <pc:sldMk cId="4141572122" sldId="278"/>
            <ac:picMk id="4" creationId="{17E572CF-1827-B511-E10D-2869947CCFFB}"/>
          </ac:picMkLst>
        </pc:picChg>
      </pc:sldChg>
      <pc:sldChg chg="addSp modSp new mod">
        <pc:chgData name="Paola Marinović" userId="254fc1ad-75f3-4b74-93b7-593bdf6545cf" providerId="ADAL" clId="{A0C65225-D7CD-F443-92CA-790A79C1279C}" dt="2023-05-22T11:57:14.517" v="1360" actId="1076"/>
        <pc:sldMkLst>
          <pc:docMk/>
          <pc:sldMk cId="1389556390" sldId="279"/>
        </pc:sldMkLst>
        <pc:spChg chg="mod">
          <ac:chgData name="Paola Marinović" userId="254fc1ad-75f3-4b74-93b7-593bdf6545cf" providerId="ADAL" clId="{A0C65225-D7CD-F443-92CA-790A79C1279C}" dt="2023-05-22T11:55:39.299" v="1347" actId="27636"/>
          <ac:spMkLst>
            <pc:docMk/>
            <pc:sldMk cId="1389556390" sldId="279"/>
            <ac:spMk id="2" creationId="{27734A44-6B06-511D-CE9A-23E55BCD5D4B}"/>
          </ac:spMkLst>
        </pc:spChg>
        <pc:spChg chg="mod">
          <ac:chgData name="Paola Marinović" userId="254fc1ad-75f3-4b74-93b7-593bdf6545cf" providerId="ADAL" clId="{A0C65225-D7CD-F443-92CA-790A79C1279C}" dt="2023-05-22T11:57:09.805" v="1358" actId="14100"/>
          <ac:spMkLst>
            <pc:docMk/>
            <pc:sldMk cId="1389556390" sldId="279"/>
            <ac:spMk id="3" creationId="{A7196790-8A9B-469C-E8EA-F2BB72D8CBBF}"/>
          </ac:spMkLst>
        </pc:spChg>
        <pc:spChg chg="add mod">
          <ac:chgData name="Paola Marinović" userId="254fc1ad-75f3-4b74-93b7-593bdf6545cf" providerId="ADAL" clId="{A0C65225-D7CD-F443-92CA-790A79C1279C}" dt="2023-05-22T11:57:14.517" v="1360" actId="1076"/>
          <ac:spMkLst>
            <pc:docMk/>
            <pc:sldMk cId="1389556390" sldId="279"/>
            <ac:spMk id="5" creationId="{6C31F5FF-DD2D-F8FF-DBB6-6E984B3CA7AB}"/>
          </ac:spMkLst>
        </pc:spChg>
        <pc:picChg chg="add mod">
          <ac:chgData name="Paola Marinović" userId="254fc1ad-75f3-4b74-93b7-593bdf6545cf" providerId="ADAL" clId="{A0C65225-D7CD-F443-92CA-790A79C1279C}" dt="2023-05-22T11:57:11.943" v="1359" actId="1076"/>
          <ac:picMkLst>
            <pc:docMk/>
            <pc:sldMk cId="1389556390" sldId="279"/>
            <ac:picMk id="4" creationId="{B22008FF-9157-1B06-8687-8A73621A384A}"/>
          </ac:picMkLst>
        </pc:picChg>
      </pc:sldChg>
      <pc:sldChg chg="modSp new mod">
        <pc:chgData name="Paola Marinović" userId="254fc1ad-75f3-4b74-93b7-593bdf6545cf" providerId="ADAL" clId="{A0C65225-D7CD-F443-92CA-790A79C1279C}" dt="2023-05-22T11:58:50.465" v="1381" actId="404"/>
        <pc:sldMkLst>
          <pc:docMk/>
          <pc:sldMk cId="955086660" sldId="280"/>
        </pc:sldMkLst>
        <pc:spChg chg="mod">
          <ac:chgData name="Paola Marinović" userId="254fc1ad-75f3-4b74-93b7-593bdf6545cf" providerId="ADAL" clId="{A0C65225-D7CD-F443-92CA-790A79C1279C}" dt="2023-05-22T11:57:38.479" v="1363" actId="27636"/>
          <ac:spMkLst>
            <pc:docMk/>
            <pc:sldMk cId="955086660" sldId="280"/>
            <ac:spMk id="2" creationId="{C8EB4E31-7770-B0D7-5486-D04D40D7C7F9}"/>
          </ac:spMkLst>
        </pc:spChg>
        <pc:spChg chg="mod">
          <ac:chgData name="Paola Marinović" userId="254fc1ad-75f3-4b74-93b7-593bdf6545cf" providerId="ADAL" clId="{A0C65225-D7CD-F443-92CA-790A79C1279C}" dt="2023-05-22T11:58:50.465" v="1381" actId="404"/>
          <ac:spMkLst>
            <pc:docMk/>
            <pc:sldMk cId="955086660" sldId="280"/>
            <ac:spMk id="3" creationId="{7838E2EF-6199-1E50-9937-89C179E66D24}"/>
          </ac:spMkLst>
        </pc:spChg>
      </pc:sldChg>
      <pc:sldChg chg="addSp delSp modSp new mod">
        <pc:chgData name="Paola Marinović" userId="254fc1ad-75f3-4b74-93b7-593bdf6545cf" providerId="ADAL" clId="{A0C65225-D7CD-F443-92CA-790A79C1279C}" dt="2023-05-22T12:20:11.618" v="1698" actId="20577"/>
        <pc:sldMkLst>
          <pc:docMk/>
          <pc:sldMk cId="3575091139" sldId="281"/>
        </pc:sldMkLst>
        <pc:spChg chg="mod">
          <ac:chgData name="Paola Marinović" userId="254fc1ad-75f3-4b74-93b7-593bdf6545cf" providerId="ADAL" clId="{A0C65225-D7CD-F443-92CA-790A79C1279C}" dt="2023-05-22T12:00:54.558" v="1400"/>
          <ac:spMkLst>
            <pc:docMk/>
            <pc:sldMk cId="3575091139" sldId="281"/>
            <ac:spMk id="2" creationId="{1A64FF05-19B2-E298-1633-FA94935BFDEE}"/>
          </ac:spMkLst>
        </pc:spChg>
        <pc:spChg chg="del">
          <ac:chgData name="Paola Marinović" userId="254fc1ad-75f3-4b74-93b7-593bdf6545cf" providerId="ADAL" clId="{A0C65225-D7CD-F443-92CA-790A79C1279C}" dt="2023-05-22T12:00:39.312" v="1396" actId="478"/>
          <ac:spMkLst>
            <pc:docMk/>
            <pc:sldMk cId="3575091139" sldId="281"/>
            <ac:spMk id="3" creationId="{D77AE41C-1691-8506-295E-E271583FFF44}"/>
          </ac:spMkLst>
        </pc:spChg>
        <pc:spChg chg="add del mod">
          <ac:chgData name="Paola Marinović" userId="254fc1ad-75f3-4b74-93b7-593bdf6545cf" providerId="ADAL" clId="{A0C65225-D7CD-F443-92CA-790A79C1279C}" dt="2023-05-22T12:01:14.209" v="1404"/>
          <ac:spMkLst>
            <pc:docMk/>
            <pc:sldMk cId="3575091139" sldId="281"/>
            <ac:spMk id="5" creationId="{B816539E-573E-AEBA-1A75-B383EE29D1BE}"/>
          </ac:spMkLst>
        </pc:spChg>
        <pc:spChg chg="add mod">
          <ac:chgData name="Paola Marinović" userId="254fc1ad-75f3-4b74-93b7-593bdf6545cf" providerId="ADAL" clId="{A0C65225-D7CD-F443-92CA-790A79C1279C}" dt="2023-05-22T12:05:56.445" v="1521" actId="1076"/>
          <ac:spMkLst>
            <pc:docMk/>
            <pc:sldMk cId="3575091139" sldId="281"/>
            <ac:spMk id="6" creationId="{F2719180-BDDF-141A-4160-7C721C609A0B}"/>
          </ac:spMkLst>
        </pc:spChg>
        <pc:spChg chg="add mod">
          <ac:chgData name="Paola Marinović" userId="254fc1ad-75f3-4b74-93b7-593bdf6545cf" providerId="ADAL" clId="{A0C65225-D7CD-F443-92CA-790A79C1279C}" dt="2023-05-22T12:20:11.618" v="1698" actId="20577"/>
          <ac:spMkLst>
            <pc:docMk/>
            <pc:sldMk cId="3575091139" sldId="281"/>
            <ac:spMk id="7" creationId="{FA83EBAA-10E9-EB24-A0F6-063CDE875B03}"/>
          </ac:spMkLst>
        </pc:spChg>
        <pc:picChg chg="add mod">
          <ac:chgData name="Paola Marinović" userId="254fc1ad-75f3-4b74-93b7-593bdf6545cf" providerId="ADAL" clId="{A0C65225-D7CD-F443-92CA-790A79C1279C}" dt="2023-05-22T12:06:01.127" v="1523" actId="1076"/>
          <ac:picMkLst>
            <pc:docMk/>
            <pc:sldMk cId="3575091139" sldId="281"/>
            <ac:picMk id="4" creationId="{AEB083E6-EEA5-D297-728D-EBD4C0491503}"/>
          </ac:picMkLst>
        </pc:picChg>
      </pc:sldChg>
      <pc:sldChg chg="addSp delSp modSp new mod">
        <pc:chgData name="Paola Marinović" userId="254fc1ad-75f3-4b74-93b7-593bdf6545cf" providerId="ADAL" clId="{A0C65225-D7CD-F443-92CA-790A79C1279C}" dt="2023-05-22T12:20:18.167" v="1707" actId="20577"/>
        <pc:sldMkLst>
          <pc:docMk/>
          <pc:sldMk cId="2636613971" sldId="282"/>
        </pc:sldMkLst>
        <pc:spChg chg="mod">
          <ac:chgData name="Paola Marinović" userId="254fc1ad-75f3-4b74-93b7-593bdf6545cf" providerId="ADAL" clId="{A0C65225-D7CD-F443-92CA-790A79C1279C}" dt="2023-05-22T12:03:11.197" v="1472"/>
          <ac:spMkLst>
            <pc:docMk/>
            <pc:sldMk cId="2636613971" sldId="282"/>
            <ac:spMk id="2" creationId="{EF2CB5E1-30AD-E6B4-9890-B36CFB82972C}"/>
          </ac:spMkLst>
        </pc:spChg>
        <pc:spChg chg="del">
          <ac:chgData name="Paola Marinović" userId="254fc1ad-75f3-4b74-93b7-593bdf6545cf" providerId="ADAL" clId="{A0C65225-D7CD-F443-92CA-790A79C1279C}" dt="2023-05-22T12:03:18.679" v="1473" actId="478"/>
          <ac:spMkLst>
            <pc:docMk/>
            <pc:sldMk cId="2636613971" sldId="282"/>
            <ac:spMk id="3" creationId="{EDBF7863-2228-96BA-C140-65EC863618E5}"/>
          </ac:spMkLst>
        </pc:spChg>
        <pc:spChg chg="add del mod">
          <ac:chgData name="Paola Marinović" userId="254fc1ad-75f3-4b74-93b7-593bdf6545cf" providerId="ADAL" clId="{A0C65225-D7CD-F443-92CA-790A79C1279C}" dt="2023-05-22T12:04:35.717" v="1485" actId="478"/>
          <ac:spMkLst>
            <pc:docMk/>
            <pc:sldMk cId="2636613971" sldId="282"/>
            <ac:spMk id="11" creationId="{67541B3B-3774-4C72-C446-BC56A7CA1C89}"/>
          </ac:spMkLst>
        </pc:spChg>
        <pc:spChg chg="add del mod">
          <ac:chgData name="Paola Marinović" userId="254fc1ad-75f3-4b74-93b7-593bdf6545cf" providerId="ADAL" clId="{A0C65225-D7CD-F443-92CA-790A79C1279C}" dt="2023-05-22T12:04:35.717" v="1485" actId="478"/>
          <ac:spMkLst>
            <pc:docMk/>
            <pc:sldMk cId="2636613971" sldId="282"/>
            <ac:spMk id="12" creationId="{987BEB91-E0B4-460C-1288-2B7D1D5ABA6A}"/>
          </ac:spMkLst>
        </pc:spChg>
        <pc:spChg chg="add del mod">
          <ac:chgData name="Paola Marinović" userId="254fc1ad-75f3-4b74-93b7-593bdf6545cf" providerId="ADAL" clId="{A0C65225-D7CD-F443-92CA-790A79C1279C}" dt="2023-05-22T12:04:35.717" v="1485" actId="478"/>
          <ac:spMkLst>
            <pc:docMk/>
            <pc:sldMk cId="2636613971" sldId="282"/>
            <ac:spMk id="13" creationId="{A0133FA1-F32D-E3A3-272B-BD296C150473}"/>
          </ac:spMkLst>
        </pc:spChg>
        <pc:spChg chg="add del mod">
          <ac:chgData name="Paola Marinović" userId="254fc1ad-75f3-4b74-93b7-593bdf6545cf" providerId="ADAL" clId="{A0C65225-D7CD-F443-92CA-790A79C1279C}" dt="2023-05-22T12:04:38.241" v="1486" actId="478"/>
          <ac:spMkLst>
            <pc:docMk/>
            <pc:sldMk cId="2636613971" sldId="282"/>
            <ac:spMk id="14" creationId="{C587C6D1-F2B1-283C-EBEE-EFE4E714B72A}"/>
          </ac:spMkLst>
        </pc:spChg>
        <pc:spChg chg="add del mod">
          <ac:chgData name="Paola Marinović" userId="254fc1ad-75f3-4b74-93b7-593bdf6545cf" providerId="ADAL" clId="{A0C65225-D7CD-F443-92CA-790A79C1279C}" dt="2023-05-22T12:04:38.241" v="1486" actId="478"/>
          <ac:spMkLst>
            <pc:docMk/>
            <pc:sldMk cId="2636613971" sldId="282"/>
            <ac:spMk id="15" creationId="{0995601E-6626-9DC6-48E5-07A55A58D998}"/>
          </ac:spMkLst>
        </pc:spChg>
        <pc:spChg chg="add del mod">
          <ac:chgData name="Paola Marinović" userId="254fc1ad-75f3-4b74-93b7-593bdf6545cf" providerId="ADAL" clId="{A0C65225-D7CD-F443-92CA-790A79C1279C}" dt="2023-05-22T12:04:38.241" v="1486" actId="478"/>
          <ac:spMkLst>
            <pc:docMk/>
            <pc:sldMk cId="2636613971" sldId="282"/>
            <ac:spMk id="16" creationId="{7A3760DB-BA16-73FD-BD38-0F14EB474B1A}"/>
          </ac:spMkLst>
        </pc:spChg>
        <pc:spChg chg="add del mod">
          <ac:chgData name="Paola Marinović" userId="254fc1ad-75f3-4b74-93b7-593bdf6545cf" providerId="ADAL" clId="{A0C65225-D7CD-F443-92CA-790A79C1279C}" dt="2023-05-22T12:04:38.241" v="1486" actId="478"/>
          <ac:spMkLst>
            <pc:docMk/>
            <pc:sldMk cId="2636613971" sldId="282"/>
            <ac:spMk id="17" creationId="{F6778F4A-2EDF-F2C2-9FE2-46351E75FB6A}"/>
          </ac:spMkLst>
        </pc:spChg>
        <pc:spChg chg="add del mod">
          <ac:chgData name="Paola Marinović" userId="254fc1ad-75f3-4b74-93b7-593bdf6545cf" providerId="ADAL" clId="{A0C65225-D7CD-F443-92CA-790A79C1279C}" dt="2023-05-22T12:04:38.241" v="1486" actId="478"/>
          <ac:spMkLst>
            <pc:docMk/>
            <pc:sldMk cId="2636613971" sldId="282"/>
            <ac:spMk id="18" creationId="{20DB45FE-67E5-334F-D9A2-375728AD2885}"/>
          </ac:spMkLst>
        </pc:spChg>
        <pc:spChg chg="add del mod">
          <ac:chgData name="Paola Marinović" userId="254fc1ad-75f3-4b74-93b7-593bdf6545cf" providerId="ADAL" clId="{A0C65225-D7CD-F443-92CA-790A79C1279C}" dt="2023-05-22T12:04:35.717" v="1485" actId="478"/>
          <ac:spMkLst>
            <pc:docMk/>
            <pc:sldMk cId="2636613971" sldId="282"/>
            <ac:spMk id="19" creationId="{8E9A8839-E9D4-5F11-7F6C-6133ABFCC992}"/>
          </ac:spMkLst>
        </pc:spChg>
        <pc:spChg chg="add del mod">
          <ac:chgData name="Paola Marinović" userId="254fc1ad-75f3-4b74-93b7-593bdf6545cf" providerId="ADAL" clId="{A0C65225-D7CD-F443-92CA-790A79C1279C}" dt="2023-05-22T12:04:35.717" v="1485" actId="478"/>
          <ac:spMkLst>
            <pc:docMk/>
            <pc:sldMk cId="2636613971" sldId="282"/>
            <ac:spMk id="20" creationId="{9FB9D9F3-74B7-615F-855B-CF21A8D723AB}"/>
          </ac:spMkLst>
        </pc:spChg>
        <pc:spChg chg="add del mod">
          <ac:chgData name="Paola Marinović" userId="254fc1ad-75f3-4b74-93b7-593bdf6545cf" providerId="ADAL" clId="{A0C65225-D7CD-F443-92CA-790A79C1279C}" dt="2023-05-22T12:04:35.717" v="1485" actId="478"/>
          <ac:spMkLst>
            <pc:docMk/>
            <pc:sldMk cId="2636613971" sldId="282"/>
            <ac:spMk id="21" creationId="{D1F9E752-A915-C096-0684-AE5872B71C42}"/>
          </ac:spMkLst>
        </pc:spChg>
        <pc:spChg chg="add del mod">
          <ac:chgData name="Paola Marinović" userId="254fc1ad-75f3-4b74-93b7-593bdf6545cf" providerId="ADAL" clId="{A0C65225-D7CD-F443-92CA-790A79C1279C}" dt="2023-05-22T12:04:45.870" v="1489" actId="478"/>
          <ac:spMkLst>
            <pc:docMk/>
            <pc:sldMk cId="2636613971" sldId="282"/>
            <ac:spMk id="22" creationId="{B3C1E9D4-725C-BBD8-4B06-C56067809ABA}"/>
          </ac:spMkLst>
        </pc:spChg>
        <pc:spChg chg="add mod">
          <ac:chgData name="Paola Marinović" userId="254fc1ad-75f3-4b74-93b7-593bdf6545cf" providerId="ADAL" clId="{A0C65225-D7CD-F443-92CA-790A79C1279C}" dt="2023-05-22T12:20:18.167" v="1707" actId="20577"/>
          <ac:spMkLst>
            <pc:docMk/>
            <pc:sldMk cId="2636613971" sldId="282"/>
            <ac:spMk id="33" creationId="{E1C09955-3376-0348-12F2-CB9FACEE1C23}"/>
          </ac:spMkLst>
        </pc:spChg>
        <pc:grpChg chg="add del mod">
          <ac:chgData name="Paola Marinović" userId="254fc1ad-75f3-4b74-93b7-593bdf6545cf" providerId="ADAL" clId="{A0C65225-D7CD-F443-92CA-790A79C1279C}" dt="2023-05-22T12:03:52.728" v="1479" actId="478"/>
          <ac:grpSpMkLst>
            <pc:docMk/>
            <pc:sldMk cId="2636613971" sldId="282"/>
            <ac:grpSpMk id="5" creationId="{AF616A8D-016D-B1D2-3EDF-27286FC86579}"/>
          </ac:grpSpMkLst>
        </pc:grpChg>
        <pc:grpChg chg="add del mod">
          <ac:chgData name="Paola Marinović" userId="254fc1ad-75f3-4b74-93b7-593bdf6545cf" providerId="ADAL" clId="{A0C65225-D7CD-F443-92CA-790A79C1279C}" dt="2023-05-22T12:04:39.885" v="1487" actId="478"/>
          <ac:grpSpMkLst>
            <pc:docMk/>
            <pc:sldMk cId="2636613971" sldId="282"/>
            <ac:grpSpMk id="26" creationId="{65DBFA35-D60E-DA3C-86FE-CF7197B39467}"/>
          </ac:grpSpMkLst>
        </pc:grpChg>
        <pc:picChg chg="add del mod">
          <ac:chgData name="Paola Marinović" userId="254fc1ad-75f3-4b74-93b7-593bdf6545cf" providerId="ADAL" clId="{A0C65225-D7CD-F443-92CA-790A79C1279C}" dt="2023-05-22T12:03:51.227" v="1478" actId="478"/>
          <ac:picMkLst>
            <pc:docMk/>
            <pc:sldMk cId="2636613971" sldId="282"/>
            <ac:picMk id="4" creationId="{6F1E64C8-9FAC-06BA-1BB0-50A57610AEC9}"/>
          </ac:picMkLst>
        </pc:picChg>
        <pc:picChg chg="mod">
          <ac:chgData name="Paola Marinović" userId="254fc1ad-75f3-4b74-93b7-593bdf6545cf" providerId="ADAL" clId="{A0C65225-D7CD-F443-92CA-790A79C1279C}" dt="2023-05-22T12:03:32.576" v="1476"/>
          <ac:picMkLst>
            <pc:docMk/>
            <pc:sldMk cId="2636613971" sldId="282"/>
            <ac:picMk id="6" creationId="{4D9E53D8-BA72-957A-7634-C3839BBAD8BC}"/>
          </ac:picMkLst>
        </pc:picChg>
        <pc:picChg chg="mod">
          <ac:chgData name="Paola Marinović" userId="254fc1ad-75f3-4b74-93b7-593bdf6545cf" providerId="ADAL" clId="{A0C65225-D7CD-F443-92CA-790A79C1279C}" dt="2023-05-22T12:03:32.576" v="1476"/>
          <ac:picMkLst>
            <pc:docMk/>
            <pc:sldMk cId="2636613971" sldId="282"/>
            <ac:picMk id="7" creationId="{55BA6ACD-C8EA-512A-4907-A9C95F9E7B41}"/>
          </ac:picMkLst>
        </pc:picChg>
        <pc:picChg chg="mod">
          <ac:chgData name="Paola Marinović" userId="254fc1ad-75f3-4b74-93b7-593bdf6545cf" providerId="ADAL" clId="{A0C65225-D7CD-F443-92CA-790A79C1279C}" dt="2023-05-22T12:03:32.576" v="1476"/>
          <ac:picMkLst>
            <pc:docMk/>
            <pc:sldMk cId="2636613971" sldId="282"/>
            <ac:picMk id="8" creationId="{4C1C4A86-CA83-977C-789B-8D6F0951A393}"/>
          </ac:picMkLst>
        </pc:picChg>
        <pc:picChg chg="mod">
          <ac:chgData name="Paola Marinović" userId="254fc1ad-75f3-4b74-93b7-593bdf6545cf" providerId="ADAL" clId="{A0C65225-D7CD-F443-92CA-790A79C1279C}" dt="2023-05-22T12:03:32.576" v="1476"/>
          <ac:picMkLst>
            <pc:docMk/>
            <pc:sldMk cId="2636613971" sldId="282"/>
            <ac:picMk id="9" creationId="{4CB38E34-25FF-98E3-A274-1B0385C427BB}"/>
          </ac:picMkLst>
        </pc:picChg>
        <pc:picChg chg="add del mod">
          <ac:chgData name="Paola Marinović" userId="254fc1ad-75f3-4b74-93b7-593bdf6545cf" providerId="ADAL" clId="{A0C65225-D7CD-F443-92CA-790A79C1279C}" dt="2023-05-22T12:04:29.333" v="1483" actId="478"/>
          <ac:picMkLst>
            <pc:docMk/>
            <pc:sldMk cId="2636613971" sldId="282"/>
            <ac:picMk id="10" creationId="{E3052701-6997-E46E-1C5C-61DD1829BDB2}"/>
          </ac:picMkLst>
        </pc:picChg>
        <pc:picChg chg="add del mod">
          <ac:chgData name="Paola Marinović" userId="254fc1ad-75f3-4b74-93b7-593bdf6545cf" providerId="ADAL" clId="{A0C65225-D7CD-F443-92CA-790A79C1279C}" dt="2023-05-22T12:04:48.371" v="1490" actId="478"/>
          <ac:picMkLst>
            <pc:docMk/>
            <pc:sldMk cId="2636613971" sldId="282"/>
            <ac:picMk id="23" creationId="{8AE98E43-8382-7726-8853-ACA0B1F24B5F}"/>
          </ac:picMkLst>
        </pc:picChg>
        <pc:picChg chg="add del mod">
          <ac:chgData name="Paola Marinović" userId="254fc1ad-75f3-4b74-93b7-593bdf6545cf" providerId="ADAL" clId="{A0C65225-D7CD-F443-92CA-790A79C1279C}" dt="2023-05-22T12:04:48.371" v="1490" actId="478"/>
          <ac:picMkLst>
            <pc:docMk/>
            <pc:sldMk cId="2636613971" sldId="282"/>
            <ac:picMk id="24" creationId="{AD59310A-442E-C8AE-EA72-4A2876065B78}"/>
          </ac:picMkLst>
        </pc:picChg>
        <pc:picChg chg="add del mod">
          <ac:chgData name="Paola Marinović" userId="254fc1ad-75f3-4b74-93b7-593bdf6545cf" providerId="ADAL" clId="{A0C65225-D7CD-F443-92CA-790A79C1279C}" dt="2023-05-22T12:04:48.371" v="1490" actId="478"/>
          <ac:picMkLst>
            <pc:docMk/>
            <pc:sldMk cId="2636613971" sldId="282"/>
            <ac:picMk id="25" creationId="{E8744035-CE44-E2A0-E61E-84F36576F8FF}"/>
          </ac:picMkLst>
        </pc:picChg>
        <pc:picChg chg="mod">
          <ac:chgData name="Paola Marinović" userId="254fc1ad-75f3-4b74-93b7-593bdf6545cf" providerId="ADAL" clId="{A0C65225-D7CD-F443-92CA-790A79C1279C}" dt="2023-05-22T12:03:53.261" v="1480"/>
          <ac:picMkLst>
            <pc:docMk/>
            <pc:sldMk cId="2636613971" sldId="282"/>
            <ac:picMk id="27" creationId="{08572158-5029-B312-CEA2-A594A0A0A1E8}"/>
          </ac:picMkLst>
        </pc:picChg>
        <pc:picChg chg="mod">
          <ac:chgData name="Paola Marinović" userId="254fc1ad-75f3-4b74-93b7-593bdf6545cf" providerId="ADAL" clId="{A0C65225-D7CD-F443-92CA-790A79C1279C}" dt="2023-05-22T12:03:53.261" v="1480"/>
          <ac:picMkLst>
            <pc:docMk/>
            <pc:sldMk cId="2636613971" sldId="282"/>
            <ac:picMk id="28" creationId="{23AA255B-53D6-2801-FD3D-7D005A0B2742}"/>
          </ac:picMkLst>
        </pc:picChg>
        <pc:picChg chg="mod">
          <ac:chgData name="Paola Marinović" userId="254fc1ad-75f3-4b74-93b7-593bdf6545cf" providerId="ADAL" clId="{A0C65225-D7CD-F443-92CA-790A79C1279C}" dt="2023-05-22T12:03:53.261" v="1480"/>
          <ac:picMkLst>
            <pc:docMk/>
            <pc:sldMk cId="2636613971" sldId="282"/>
            <ac:picMk id="29" creationId="{71E8270F-5194-4838-B4F5-6DB3D176C8F6}"/>
          </ac:picMkLst>
        </pc:picChg>
        <pc:picChg chg="mod">
          <ac:chgData name="Paola Marinović" userId="254fc1ad-75f3-4b74-93b7-593bdf6545cf" providerId="ADAL" clId="{A0C65225-D7CD-F443-92CA-790A79C1279C}" dt="2023-05-22T12:03:53.261" v="1480"/>
          <ac:picMkLst>
            <pc:docMk/>
            <pc:sldMk cId="2636613971" sldId="282"/>
            <ac:picMk id="30" creationId="{E2EBAE54-6AEE-9B77-0A2D-B5234E168C3C}"/>
          </ac:picMkLst>
        </pc:picChg>
        <pc:picChg chg="add mod">
          <ac:chgData name="Paola Marinović" userId="254fc1ad-75f3-4b74-93b7-593bdf6545cf" providerId="ADAL" clId="{A0C65225-D7CD-F443-92CA-790A79C1279C}" dt="2023-05-22T12:05:09.008" v="1494" actId="1076"/>
          <ac:picMkLst>
            <pc:docMk/>
            <pc:sldMk cId="2636613971" sldId="282"/>
            <ac:picMk id="32" creationId="{8B926E51-1EC5-B5D7-4C67-585ED2CEFA06}"/>
          </ac:picMkLst>
        </pc:picChg>
      </pc:sldChg>
      <pc:sldChg chg="addSp delSp modSp new mod">
        <pc:chgData name="Paola Marinović" userId="254fc1ad-75f3-4b74-93b7-593bdf6545cf" providerId="ADAL" clId="{A0C65225-D7CD-F443-92CA-790A79C1279C}" dt="2023-05-22T12:20:29.004" v="1726" actId="20577"/>
        <pc:sldMkLst>
          <pc:docMk/>
          <pc:sldMk cId="3271104742" sldId="283"/>
        </pc:sldMkLst>
        <pc:spChg chg="mod">
          <ac:chgData name="Paola Marinović" userId="254fc1ad-75f3-4b74-93b7-593bdf6545cf" providerId="ADAL" clId="{A0C65225-D7CD-F443-92CA-790A79C1279C}" dt="2023-05-22T12:08:13.272" v="1545" actId="27636"/>
          <ac:spMkLst>
            <pc:docMk/>
            <pc:sldMk cId="3271104742" sldId="283"/>
            <ac:spMk id="2" creationId="{B39CD0ED-CC9E-48E4-3185-2C8E23222C33}"/>
          </ac:spMkLst>
        </pc:spChg>
        <pc:spChg chg="del">
          <ac:chgData name="Paola Marinović" userId="254fc1ad-75f3-4b74-93b7-593bdf6545cf" providerId="ADAL" clId="{A0C65225-D7CD-F443-92CA-790A79C1279C}" dt="2023-05-22T12:08:19.180" v="1546" actId="478"/>
          <ac:spMkLst>
            <pc:docMk/>
            <pc:sldMk cId="3271104742" sldId="283"/>
            <ac:spMk id="3" creationId="{C1031D34-50C1-74A8-568E-7325FF29A370}"/>
          </ac:spMkLst>
        </pc:spChg>
        <pc:spChg chg="add mod">
          <ac:chgData name="Paola Marinović" userId="254fc1ad-75f3-4b74-93b7-593bdf6545cf" providerId="ADAL" clId="{A0C65225-D7CD-F443-92CA-790A79C1279C}" dt="2023-05-22T12:09:09.444" v="1554" actId="1076"/>
          <ac:spMkLst>
            <pc:docMk/>
            <pc:sldMk cId="3271104742" sldId="283"/>
            <ac:spMk id="5" creationId="{46977DD7-9146-4B09-1196-8D258CE2E3BF}"/>
          </ac:spMkLst>
        </pc:spChg>
        <pc:spChg chg="add mod">
          <ac:chgData name="Paola Marinović" userId="254fc1ad-75f3-4b74-93b7-593bdf6545cf" providerId="ADAL" clId="{A0C65225-D7CD-F443-92CA-790A79C1279C}" dt="2023-05-22T12:11:43.657" v="1620" actId="14100"/>
          <ac:spMkLst>
            <pc:docMk/>
            <pc:sldMk cId="3271104742" sldId="283"/>
            <ac:spMk id="6" creationId="{E3237AAB-5238-8D09-73A7-B179EEB8EB88}"/>
          </ac:spMkLst>
        </pc:spChg>
        <pc:spChg chg="add del mod">
          <ac:chgData name="Paola Marinović" userId="254fc1ad-75f3-4b74-93b7-593bdf6545cf" providerId="ADAL" clId="{A0C65225-D7CD-F443-92CA-790A79C1279C}" dt="2023-05-22T12:12:34.142" v="1622"/>
          <ac:spMkLst>
            <pc:docMk/>
            <pc:sldMk cId="3271104742" sldId="283"/>
            <ac:spMk id="7" creationId="{CD85176E-7CA0-C7DD-AC69-AFEA79701F92}"/>
          </ac:spMkLst>
        </pc:spChg>
        <pc:spChg chg="add mod">
          <ac:chgData name="Paola Marinović" userId="254fc1ad-75f3-4b74-93b7-593bdf6545cf" providerId="ADAL" clId="{A0C65225-D7CD-F443-92CA-790A79C1279C}" dt="2023-05-22T12:20:29.004" v="1726" actId="20577"/>
          <ac:spMkLst>
            <pc:docMk/>
            <pc:sldMk cId="3271104742" sldId="283"/>
            <ac:spMk id="8" creationId="{07D11C09-E6B5-4936-52AC-CD2ED44551A8}"/>
          </ac:spMkLst>
        </pc:spChg>
        <pc:picChg chg="add mod">
          <ac:chgData name="Paola Marinović" userId="254fc1ad-75f3-4b74-93b7-593bdf6545cf" providerId="ADAL" clId="{A0C65225-D7CD-F443-92CA-790A79C1279C}" dt="2023-05-22T12:11:09.460" v="1565" actId="1076"/>
          <ac:picMkLst>
            <pc:docMk/>
            <pc:sldMk cId="3271104742" sldId="283"/>
            <ac:picMk id="4" creationId="{2BBAD225-32CA-536C-A431-8840D6418A46}"/>
          </ac:picMkLst>
        </pc:picChg>
      </pc:sldChg>
      <pc:sldChg chg="addSp delSp modSp new mod">
        <pc:chgData name="Paola Marinović" userId="254fc1ad-75f3-4b74-93b7-593bdf6545cf" providerId="ADAL" clId="{A0C65225-D7CD-F443-92CA-790A79C1279C}" dt="2023-05-22T12:22:30.910" v="1785"/>
        <pc:sldMkLst>
          <pc:docMk/>
          <pc:sldMk cId="695851054" sldId="284"/>
        </pc:sldMkLst>
        <pc:spChg chg="mod">
          <ac:chgData name="Paola Marinović" userId="254fc1ad-75f3-4b74-93b7-593bdf6545cf" providerId="ADAL" clId="{A0C65225-D7CD-F443-92CA-790A79C1279C}" dt="2023-05-22T12:17:59.612" v="1662"/>
          <ac:spMkLst>
            <pc:docMk/>
            <pc:sldMk cId="695851054" sldId="284"/>
            <ac:spMk id="2" creationId="{09F89BDF-196D-A173-672B-773FBB2E824E}"/>
          </ac:spMkLst>
        </pc:spChg>
        <pc:spChg chg="del mod">
          <ac:chgData name="Paola Marinović" userId="254fc1ad-75f3-4b74-93b7-593bdf6545cf" providerId="ADAL" clId="{A0C65225-D7CD-F443-92CA-790A79C1279C}" dt="2023-05-22T12:18:11.333" v="1664" actId="478"/>
          <ac:spMkLst>
            <pc:docMk/>
            <pc:sldMk cId="695851054" sldId="284"/>
            <ac:spMk id="3" creationId="{F6BF3104-4CB5-3317-9033-3CAE63DF9F10}"/>
          </ac:spMkLst>
        </pc:spChg>
        <pc:spChg chg="add mod">
          <ac:chgData name="Paola Marinović" userId="254fc1ad-75f3-4b74-93b7-593bdf6545cf" providerId="ADAL" clId="{A0C65225-D7CD-F443-92CA-790A79C1279C}" dt="2023-05-22T12:22:16.553" v="1782" actId="108"/>
          <ac:spMkLst>
            <pc:docMk/>
            <pc:sldMk cId="695851054" sldId="284"/>
            <ac:spMk id="6" creationId="{66AD9670-22DF-1544-6CEB-1C3A56B9EEE1}"/>
          </ac:spMkLst>
        </pc:spChg>
        <pc:spChg chg="add mod">
          <ac:chgData name="Paola Marinović" userId="254fc1ad-75f3-4b74-93b7-593bdf6545cf" providerId="ADAL" clId="{A0C65225-D7CD-F443-92CA-790A79C1279C}" dt="2023-05-22T12:22:30.910" v="1785"/>
          <ac:spMkLst>
            <pc:docMk/>
            <pc:sldMk cId="695851054" sldId="284"/>
            <ac:spMk id="7" creationId="{1D1A083D-D3E2-5FA2-0654-87D4DB2535F4}"/>
          </ac:spMkLst>
        </pc:spChg>
        <pc:picChg chg="add mod">
          <ac:chgData name="Paola Marinović" userId="254fc1ad-75f3-4b74-93b7-593bdf6545cf" providerId="ADAL" clId="{A0C65225-D7CD-F443-92CA-790A79C1279C}" dt="2023-05-22T12:18:28.743" v="1669" actId="1076"/>
          <ac:picMkLst>
            <pc:docMk/>
            <pc:sldMk cId="695851054" sldId="284"/>
            <ac:picMk id="4" creationId="{668B4250-2C14-E8CA-5131-E4B18649C505}"/>
          </ac:picMkLst>
        </pc:picChg>
        <pc:picChg chg="add mod">
          <ac:chgData name="Paola Marinović" userId="254fc1ad-75f3-4b74-93b7-593bdf6545cf" providerId="ADAL" clId="{A0C65225-D7CD-F443-92CA-790A79C1279C}" dt="2023-05-22T12:18:29.859" v="1670" actId="1076"/>
          <ac:picMkLst>
            <pc:docMk/>
            <pc:sldMk cId="695851054" sldId="284"/>
            <ac:picMk id="5" creationId="{EDC4953A-5D29-C332-25B7-DE4D3A3724B6}"/>
          </ac:picMkLst>
        </pc:picChg>
      </pc:sldChg>
      <pc:sldChg chg="modSp new mod ord">
        <pc:chgData name="Paola Marinović" userId="254fc1ad-75f3-4b74-93b7-593bdf6545cf" providerId="ADAL" clId="{A0C65225-D7CD-F443-92CA-790A79C1279C}" dt="2023-05-22T12:00:20.204" v="1395" actId="20578"/>
        <pc:sldMkLst>
          <pc:docMk/>
          <pc:sldMk cId="4206040567" sldId="285"/>
        </pc:sldMkLst>
        <pc:spChg chg="mod">
          <ac:chgData name="Paola Marinović" userId="254fc1ad-75f3-4b74-93b7-593bdf6545cf" providerId="ADAL" clId="{A0C65225-D7CD-F443-92CA-790A79C1279C}" dt="2023-05-22T12:00:15.004" v="1394" actId="1076"/>
          <ac:spMkLst>
            <pc:docMk/>
            <pc:sldMk cId="4206040567" sldId="285"/>
            <ac:spMk id="3" creationId="{B5FF01A5-ACFB-60D4-12AE-A666D3916C67}"/>
          </ac:spMkLst>
        </pc:spChg>
      </pc:sldChg>
      <pc:sldChg chg="addSp delSp modSp new mod">
        <pc:chgData name="Paola Marinović" userId="254fc1ad-75f3-4b74-93b7-593bdf6545cf" providerId="ADAL" clId="{A0C65225-D7CD-F443-92CA-790A79C1279C}" dt="2023-05-22T12:25:53.429" v="1956" actId="20577"/>
        <pc:sldMkLst>
          <pc:docMk/>
          <pc:sldMk cId="4067778450" sldId="286"/>
        </pc:sldMkLst>
        <pc:spChg chg="mod">
          <ac:chgData name="Paola Marinović" userId="254fc1ad-75f3-4b74-93b7-593bdf6545cf" providerId="ADAL" clId="{A0C65225-D7CD-F443-92CA-790A79C1279C}" dt="2023-05-22T12:22:48.785" v="1787"/>
          <ac:spMkLst>
            <pc:docMk/>
            <pc:sldMk cId="4067778450" sldId="286"/>
            <ac:spMk id="2" creationId="{22F39BA1-5471-FF6C-F1A4-76F2EDD09FF4}"/>
          </ac:spMkLst>
        </pc:spChg>
        <pc:spChg chg="del">
          <ac:chgData name="Paola Marinović" userId="254fc1ad-75f3-4b74-93b7-593bdf6545cf" providerId="ADAL" clId="{A0C65225-D7CD-F443-92CA-790A79C1279C}" dt="2023-05-22T12:22:56.059" v="1788" actId="478"/>
          <ac:spMkLst>
            <pc:docMk/>
            <pc:sldMk cId="4067778450" sldId="286"/>
            <ac:spMk id="3" creationId="{EE0708CB-91AF-1E92-212D-C30D3DABFFDF}"/>
          </ac:spMkLst>
        </pc:spChg>
        <pc:spChg chg="add mod">
          <ac:chgData name="Paola Marinović" userId="254fc1ad-75f3-4b74-93b7-593bdf6545cf" providerId="ADAL" clId="{A0C65225-D7CD-F443-92CA-790A79C1279C}" dt="2023-05-22T12:25:17.348" v="1944" actId="1076"/>
          <ac:spMkLst>
            <pc:docMk/>
            <pc:sldMk cId="4067778450" sldId="286"/>
            <ac:spMk id="6" creationId="{1B3EEF36-898B-0DFA-E393-4FBEA8ACF81B}"/>
          </ac:spMkLst>
        </pc:spChg>
        <pc:spChg chg="add mod">
          <ac:chgData name="Paola Marinović" userId="254fc1ad-75f3-4b74-93b7-593bdf6545cf" providerId="ADAL" clId="{A0C65225-D7CD-F443-92CA-790A79C1279C}" dt="2023-05-22T12:25:53.429" v="1956" actId="20577"/>
          <ac:spMkLst>
            <pc:docMk/>
            <pc:sldMk cId="4067778450" sldId="286"/>
            <ac:spMk id="7" creationId="{A1CBA653-A52B-62F3-1292-41DAF9F35AB8}"/>
          </ac:spMkLst>
        </pc:spChg>
        <pc:picChg chg="add mod">
          <ac:chgData name="Paola Marinović" userId="254fc1ad-75f3-4b74-93b7-593bdf6545cf" providerId="ADAL" clId="{A0C65225-D7CD-F443-92CA-790A79C1279C}" dt="2023-05-22T12:25:14.116" v="1942" actId="1076"/>
          <ac:picMkLst>
            <pc:docMk/>
            <pc:sldMk cId="4067778450" sldId="286"/>
            <ac:picMk id="4" creationId="{48D7E603-EC66-34D3-21C2-C2936020947C}"/>
          </ac:picMkLst>
        </pc:picChg>
        <pc:picChg chg="add mod">
          <ac:chgData name="Paola Marinović" userId="254fc1ad-75f3-4b74-93b7-593bdf6545cf" providerId="ADAL" clId="{A0C65225-D7CD-F443-92CA-790A79C1279C}" dt="2023-05-22T12:25:15.367" v="1943" actId="1076"/>
          <ac:picMkLst>
            <pc:docMk/>
            <pc:sldMk cId="4067778450" sldId="286"/>
            <ac:picMk id="5" creationId="{1BD08738-AD5F-5870-1446-1AFBCFA80190}"/>
          </ac:picMkLst>
        </pc:picChg>
      </pc:sldChg>
      <pc:sldChg chg="addSp delSp modSp new mod">
        <pc:chgData name="Paola Marinović" userId="254fc1ad-75f3-4b74-93b7-593bdf6545cf" providerId="ADAL" clId="{A0C65225-D7CD-F443-92CA-790A79C1279C}" dt="2023-05-22T12:28:23.536" v="1999" actId="20577"/>
        <pc:sldMkLst>
          <pc:docMk/>
          <pc:sldMk cId="1142264111" sldId="287"/>
        </pc:sldMkLst>
        <pc:spChg chg="mod">
          <ac:chgData name="Paola Marinović" userId="254fc1ad-75f3-4b74-93b7-593bdf6545cf" providerId="ADAL" clId="{A0C65225-D7CD-F443-92CA-790A79C1279C}" dt="2023-05-22T12:26:28.409" v="1958"/>
          <ac:spMkLst>
            <pc:docMk/>
            <pc:sldMk cId="1142264111" sldId="287"/>
            <ac:spMk id="2" creationId="{D6DE81B5-08FB-2230-0369-C8A5EDDB88A1}"/>
          </ac:spMkLst>
        </pc:spChg>
        <pc:spChg chg="del">
          <ac:chgData name="Paola Marinović" userId="254fc1ad-75f3-4b74-93b7-593bdf6545cf" providerId="ADAL" clId="{A0C65225-D7CD-F443-92CA-790A79C1279C}" dt="2023-05-22T12:26:37.375" v="1959" actId="478"/>
          <ac:spMkLst>
            <pc:docMk/>
            <pc:sldMk cId="1142264111" sldId="287"/>
            <ac:spMk id="3" creationId="{37D6C0E6-6165-B507-81FF-47149D2FC718}"/>
          </ac:spMkLst>
        </pc:spChg>
        <pc:spChg chg="add mod">
          <ac:chgData name="Paola Marinović" userId="254fc1ad-75f3-4b74-93b7-593bdf6545cf" providerId="ADAL" clId="{A0C65225-D7CD-F443-92CA-790A79C1279C}" dt="2023-05-22T12:28:18.298" v="1990" actId="20577"/>
          <ac:spMkLst>
            <pc:docMk/>
            <pc:sldMk cId="1142264111" sldId="287"/>
            <ac:spMk id="6" creationId="{36DDBC18-9C66-11C1-D107-5533FC720413}"/>
          </ac:spMkLst>
        </pc:spChg>
        <pc:spChg chg="add mod">
          <ac:chgData name="Paola Marinović" userId="254fc1ad-75f3-4b74-93b7-593bdf6545cf" providerId="ADAL" clId="{A0C65225-D7CD-F443-92CA-790A79C1279C}" dt="2023-05-22T12:28:23.536" v="1999" actId="20577"/>
          <ac:spMkLst>
            <pc:docMk/>
            <pc:sldMk cId="1142264111" sldId="287"/>
            <ac:spMk id="7" creationId="{DC391CE9-22F4-E4D1-6F1D-3AC4C5195F26}"/>
          </ac:spMkLst>
        </pc:spChg>
        <pc:picChg chg="add mod">
          <ac:chgData name="Paola Marinović" userId="254fc1ad-75f3-4b74-93b7-593bdf6545cf" providerId="ADAL" clId="{A0C65225-D7CD-F443-92CA-790A79C1279C}" dt="2023-05-22T12:27:01.956" v="1965" actId="1076"/>
          <ac:picMkLst>
            <pc:docMk/>
            <pc:sldMk cId="1142264111" sldId="287"/>
            <ac:picMk id="4" creationId="{F18C4A60-1EE4-504E-FDFB-7CA4F21063CF}"/>
          </ac:picMkLst>
        </pc:picChg>
        <pc:picChg chg="add mod">
          <ac:chgData name="Paola Marinović" userId="254fc1ad-75f3-4b74-93b7-593bdf6545cf" providerId="ADAL" clId="{A0C65225-D7CD-F443-92CA-790A79C1279C}" dt="2023-05-22T12:27:03.137" v="1966" actId="1076"/>
          <ac:picMkLst>
            <pc:docMk/>
            <pc:sldMk cId="1142264111" sldId="287"/>
            <ac:picMk id="5" creationId="{BD78F800-1B8D-296E-D9F8-26191BE3028D}"/>
          </ac:picMkLst>
        </pc:picChg>
      </pc:sldChg>
      <pc:sldChg chg="addSp delSp modSp new mod">
        <pc:chgData name="Paola Marinović" userId="254fc1ad-75f3-4b74-93b7-593bdf6545cf" providerId="ADAL" clId="{A0C65225-D7CD-F443-92CA-790A79C1279C}" dt="2023-05-22T12:38:52.840" v="2233" actId="20577"/>
        <pc:sldMkLst>
          <pc:docMk/>
          <pc:sldMk cId="2270115891" sldId="288"/>
        </pc:sldMkLst>
        <pc:spChg chg="mod">
          <ac:chgData name="Paola Marinović" userId="254fc1ad-75f3-4b74-93b7-593bdf6545cf" providerId="ADAL" clId="{A0C65225-D7CD-F443-92CA-790A79C1279C}" dt="2023-05-22T12:29:39.890" v="2012"/>
          <ac:spMkLst>
            <pc:docMk/>
            <pc:sldMk cId="2270115891" sldId="288"/>
            <ac:spMk id="2" creationId="{06060C96-F751-9106-B9FF-5294B1ADF188}"/>
          </ac:spMkLst>
        </pc:spChg>
        <pc:spChg chg="del">
          <ac:chgData name="Paola Marinović" userId="254fc1ad-75f3-4b74-93b7-593bdf6545cf" providerId="ADAL" clId="{A0C65225-D7CD-F443-92CA-790A79C1279C}" dt="2023-05-22T12:29:59.274" v="2013" actId="478"/>
          <ac:spMkLst>
            <pc:docMk/>
            <pc:sldMk cId="2270115891" sldId="288"/>
            <ac:spMk id="3" creationId="{9841A9F9-979A-5938-023B-32EAEC2B9A51}"/>
          </ac:spMkLst>
        </pc:spChg>
        <pc:spChg chg="add del mod">
          <ac:chgData name="Paola Marinović" userId="254fc1ad-75f3-4b74-93b7-593bdf6545cf" providerId="ADAL" clId="{A0C65225-D7CD-F443-92CA-790A79C1279C}" dt="2023-05-22T12:34:05.455" v="2096" actId="478"/>
          <ac:spMkLst>
            <pc:docMk/>
            <pc:sldMk cId="2270115891" sldId="288"/>
            <ac:spMk id="7" creationId="{EED6B06B-3D10-44E2-0008-A3BB05B267C2}"/>
          </ac:spMkLst>
        </pc:spChg>
        <pc:spChg chg="add del mod">
          <ac:chgData name="Paola Marinović" userId="254fc1ad-75f3-4b74-93b7-593bdf6545cf" providerId="ADAL" clId="{A0C65225-D7CD-F443-92CA-790A79C1279C}" dt="2023-05-22T12:34:11.543" v="2099" actId="478"/>
          <ac:spMkLst>
            <pc:docMk/>
            <pc:sldMk cId="2270115891" sldId="288"/>
            <ac:spMk id="8" creationId="{9D4FD79B-7524-80A2-1806-1FBF2D2E6551}"/>
          </ac:spMkLst>
        </pc:spChg>
        <pc:spChg chg="add mod">
          <ac:chgData name="Paola Marinović" userId="254fc1ad-75f3-4b74-93b7-593bdf6545cf" providerId="ADAL" clId="{A0C65225-D7CD-F443-92CA-790A79C1279C}" dt="2023-05-22T12:38:52.840" v="2233" actId="20577"/>
          <ac:spMkLst>
            <pc:docMk/>
            <pc:sldMk cId="2270115891" sldId="288"/>
            <ac:spMk id="9" creationId="{7186B796-F72D-BBC7-A4E2-250BDACD8E39}"/>
          </ac:spMkLst>
        </pc:spChg>
        <pc:spChg chg="add mod">
          <ac:chgData name="Paola Marinović" userId="254fc1ad-75f3-4b74-93b7-593bdf6545cf" providerId="ADAL" clId="{A0C65225-D7CD-F443-92CA-790A79C1279C}" dt="2023-05-22T12:38:49.503" v="2230" actId="20577"/>
          <ac:spMkLst>
            <pc:docMk/>
            <pc:sldMk cId="2270115891" sldId="288"/>
            <ac:spMk id="10" creationId="{A72CDCBA-8CFB-E2AB-5D10-D9478E78351A}"/>
          </ac:spMkLst>
        </pc:spChg>
        <pc:picChg chg="add del mod">
          <ac:chgData name="Paola Marinović" userId="254fc1ad-75f3-4b74-93b7-593bdf6545cf" providerId="ADAL" clId="{A0C65225-D7CD-F443-92CA-790A79C1279C}" dt="2023-05-22T12:30:01.475" v="2015" actId="478"/>
          <ac:picMkLst>
            <pc:docMk/>
            <pc:sldMk cId="2270115891" sldId="288"/>
            <ac:picMk id="4" creationId="{111C0367-9E8A-CCFA-0C25-75D02E7774EA}"/>
          </ac:picMkLst>
        </pc:picChg>
        <pc:picChg chg="add mod">
          <ac:chgData name="Paola Marinović" userId="254fc1ad-75f3-4b74-93b7-593bdf6545cf" providerId="ADAL" clId="{A0C65225-D7CD-F443-92CA-790A79C1279C}" dt="2023-05-22T12:34:18.403" v="2102" actId="1076"/>
          <ac:picMkLst>
            <pc:docMk/>
            <pc:sldMk cId="2270115891" sldId="288"/>
            <ac:picMk id="5" creationId="{750F4C01-87E2-B69B-2A5C-1AB2B5F2BFAA}"/>
          </ac:picMkLst>
        </pc:picChg>
        <pc:picChg chg="add mod">
          <ac:chgData name="Paola Marinović" userId="254fc1ad-75f3-4b74-93b7-593bdf6545cf" providerId="ADAL" clId="{A0C65225-D7CD-F443-92CA-790A79C1279C}" dt="2023-05-22T12:34:28.823" v="2105" actId="1076"/>
          <ac:picMkLst>
            <pc:docMk/>
            <pc:sldMk cId="2270115891" sldId="288"/>
            <ac:picMk id="6" creationId="{A04685C1-0B6E-40AF-655D-F15A770FB775}"/>
          </ac:picMkLst>
        </pc:picChg>
      </pc:sldChg>
      <pc:sldChg chg="addSp modSp new mod ord">
        <pc:chgData name="Paola Marinović" userId="254fc1ad-75f3-4b74-93b7-593bdf6545cf" providerId="ADAL" clId="{A0C65225-D7CD-F443-92CA-790A79C1279C}" dt="2023-05-22T12:17:41.430" v="1660" actId="20578"/>
        <pc:sldMkLst>
          <pc:docMk/>
          <pc:sldMk cId="407690423" sldId="289"/>
        </pc:sldMkLst>
        <pc:spChg chg="mod">
          <ac:chgData name="Paola Marinović" userId="254fc1ad-75f3-4b74-93b7-593bdf6545cf" providerId="ADAL" clId="{A0C65225-D7CD-F443-92CA-790A79C1279C}" dt="2023-05-22T12:17:31.310" v="1659" actId="27636"/>
          <ac:spMkLst>
            <pc:docMk/>
            <pc:sldMk cId="407690423" sldId="289"/>
            <ac:spMk id="2" creationId="{84120C7D-7F84-F4C8-7ADC-1DD36884714F}"/>
          </ac:spMkLst>
        </pc:spChg>
        <pc:spChg chg="mod">
          <ac:chgData name="Paola Marinović" userId="254fc1ad-75f3-4b74-93b7-593bdf6545cf" providerId="ADAL" clId="{A0C65225-D7CD-F443-92CA-790A79C1279C}" dt="2023-05-22T12:17:23.688" v="1657" actId="113"/>
          <ac:spMkLst>
            <pc:docMk/>
            <pc:sldMk cId="407690423" sldId="289"/>
            <ac:spMk id="3" creationId="{70957D39-2E42-7F56-C555-0AEDBAE624C8}"/>
          </ac:spMkLst>
        </pc:spChg>
        <pc:picChg chg="add mod">
          <ac:chgData name="Paola Marinović" userId="254fc1ad-75f3-4b74-93b7-593bdf6545cf" providerId="ADAL" clId="{A0C65225-D7CD-F443-92CA-790A79C1279C}" dt="2023-05-22T12:16:27.040" v="1633" actId="1076"/>
          <ac:picMkLst>
            <pc:docMk/>
            <pc:sldMk cId="407690423" sldId="289"/>
            <ac:picMk id="4" creationId="{F1BEB9A5-A6A7-63D1-B6DC-31941EB5A8E8}"/>
          </ac:picMkLst>
        </pc:picChg>
      </pc:sldChg>
      <pc:sldChg chg="addSp delSp modSp new mod">
        <pc:chgData name="Paola Marinović" userId="254fc1ad-75f3-4b74-93b7-593bdf6545cf" providerId="ADAL" clId="{A0C65225-D7CD-F443-92CA-790A79C1279C}" dt="2023-05-22T12:36:35.788" v="2166" actId="20577"/>
        <pc:sldMkLst>
          <pc:docMk/>
          <pc:sldMk cId="4285759034" sldId="290"/>
        </pc:sldMkLst>
        <pc:spChg chg="mod">
          <ac:chgData name="Paola Marinović" userId="254fc1ad-75f3-4b74-93b7-593bdf6545cf" providerId="ADAL" clId="{A0C65225-D7CD-F443-92CA-790A79C1279C}" dt="2023-05-22T12:36:28.339" v="2164" actId="108"/>
          <ac:spMkLst>
            <pc:docMk/>
            <pc:sldMk cId="4285759034" sldId="290"/>
            <ac:spMk id="2" creationId="{B23D5222-BD63-508B-92D7-6FA1659792D5}"/>
          </ac:spMkLst>
        </pc:spChg>
        <pc:spChg chg="del">
          <ac:chgData name="Paola Marinović" userId="254fc1ad-75f3-4b74-93b7-593bdf6545cf" providerId="ADAL" clId="{A0C65225-D7CD-F443-92CA-790A79C1279C}" dt="2023-05-22T12:30:28.903" v="2018" actId="478"/>
          <ac:spMkLst>
            <pc:docMk/>
            <pc:sldMk cId="4285759034" sldId="290"/>
            <ac:spMk id="3" creationId="{81FD320D-1869-ACEB-D498-7FEFCB42D209}"/>
          </ac:spMkLst>
        </pc:spChg>
        <pc:spChg chg="add mod">
          <ac:chgData name="Paola Marinović" userId="254fc1ad-75f3-4b74-93b7-593bdf6545cf" providerId="ADAL" clId="{A0C65225-D7CD-F443-92CA-790A79C1279C}" dt="2023-05-22T12:36:33.275" v="2165" actId="20577"/>
          <ac:spMkLst>
            <pc:docMk/>
            <pc:sldMk cId="4285759034" sldId="290"/>
            <ac:spMk id="6" creationId="{C69BE8C8-BA4F-95DC-E476-0C0E3DF027D9}"/>
          </ac:spMkLst>
        </pc:spChg>
        <pc:spChg chg="add mod">
          <ac:chgData name="Paola Marinović" userId="254fc1ad-75f3-4b74-93b7-593bdf6545cf" providerId="ADAL" clId="{A0C65225-D7CD-F443-92CA-790A79C1279C}" dt="2023-05-22T12:36:35.788" v="2166" actId="20577"/>
          <ac:spMkLst>
            <pc:docMk/>
            <pc:sldMk cId="4285759034" sldId="290"/>
            <ac:spMk id="7" creationId="{7DCC2792-EF4C-620C-DFFE-F183A023AB5B}"/>
          </ac:spMkLst>
        </pc:spChg>
        <pc:picChg chg="add mod">
          <ac:chgData name="Paola Marinović" userId="254fc1ad-75f3-4b74-93b7-593bdf6545cf" providerId="ADAL" clId="{A0C65225-D7CD-F443-92CA-790A79C1279C}" dt="2023-05-22T12:31:18.367" v="2026" actId="1076"/>
          <ac:picMkLst>
            <pc:docMk/>
            <pc:sldMk cId="4285759034" sldId="290"/>
            <ac:picMk id="4" creationId="{E25E4ACC-9048-B0A3-61C7-B28F8BBC14BC}"/>
          </ac:picMkLst>
        </pc:picChg>
        <pc:picChg chg="add mod">
          <ac:chgData name="Paola Marinović" userId="254fc1ad-75f3-4b74-93b7-593bdf6545cf" providerId="ADAL" clId="{A0C65225-D7CD-F443-92CA-790A79C1279C}" dt="2023-05-22T12:31:19.767" v="2027" actId="1076"/>
          <ac:picMkLst>
            <pc:docMk/>
            <pc:sldMk cId="4285759034" sldId="290"/>
            <ac:picMk id="5" creationId="{84BD6967-E56E-A8C1-22E9-78925F24CB04}"/>
          </ac:picMkLst>
        </pc:picChg>
      </pc:sldChg>
      <pc:sldChg chg="addSp delSp modSp new mod">
        <pc:chgData name="Paola Marinović" userId="254fc1ad-75f3-4b74-93b7-593bdf6545cf" providerId="ADAL" clId="{A0C65225-D7CD-F443-92CA-790A79C1279C}" dt="2023-05-22T12:39:20.746" v="2269" actId="20577"/>
        <pc:sldMkLst>
          <pc:docMk/>
          <pc:sldMk cId="410348263" sldId="291"/>
        </pc:sldMkLst>
        <pc:spChg chg="mod">
          <ac:chgData name="Paola Marinović" userId="254fc1ad-75f3-4b74-93b7-593bdf6545cf" providerId="ADAL" clId="{A0C65225-D7CD-F443-92CA-790A79C1279C}" dt="2023-05-22T12:29:14.846" v="2008"/>
          <ac:spMkLst>
            <pc:docMk/>
            <pc:sldMk cId="410348263" sldId="291"/>
            <ac:spMk id="2" creationId="{3FBD9BAB-739F-0EC5-C043-4F6105D9FC96}"/>
          </ac:spMkLst>
        </pc:spChg>
        <pc:spChg chg="del">
          <ac:chgData name="Paola Marinović" userId="254fc1ad-75f3-4b74-93b7-593bdf6545cf" providerId="ADAL" clId="{A0C65225-D7CD-F443-92CA-790A79C1279C}" dt="2023-05-22T12:30:38.668" v="2019" actId="478"/>
          <ac:spMkLst>
            <pc:docMk/>
            <pc:sldMk cId="410348263" sldId="291"/>
            <ac:spMk id="3" creationId="{0CC36F4A-2151-71E4-FFE3-02F7A9C4B001}"/>
          </ac:spMkLst>
        </pc:spChg>
        <pc:spChg chg="add mod">
          <ac:chgData name="Paola Marinović" userId="254fc1ad-75f3-4b74-93b7-593bdf6545cf" providerId="ADAL" clId="{A0C65225-D7CD-F443-92CA-790A79C1279C}" dt="2023-05-22T12:39:13.995" v="2253" actId="20577"/>
          <ac:spMkLst>
            <pc:docMk/>
            <pc:sldMk cId="410348263" sldId="291"/>
            <ac:spMk id="6" creationId="{D61A8FAA-4958-A2FF-6749-4BB27B710727}"/>
          </ac:spMkLst>
        </pc:spChg>
        <pc:spChg chg="add mod">
          <ac:chgData name="Paola Marinović" userId="254fc1ad-75f3-4b74-93b7-593bdf6545cf" providerId="ADAL" clId="{A0C65225-D7CD-F443-92CA-790A79C1279C}" dt="2023-05-22T12:39:20.746" v="2269" actId="20577"/>
          <ac:spMkLst>
            <pc:docMk/>
            <pc:sldMk cId="410348263" sldId="291"/>
            <ac:spMk id="7" creationId="{62B3A422-DE73-C45A-C72B-E40A9E5BCADE}"/>
          </ac:spMkLst>
        </pc:spChg>
        <pc:picChg chg="add mod">
          <ac:chgData name="Paola Marinović" userId="254fc1ad-75f3-4b74-93b7-593bdf6545cf" providerId="ADAL" clId="{A0C65225-D7CD-F443-92CA-790A79C1279C}" dt="2023-05-22T12:31:37.399" v="2031" actId="1076"/>
          <ac:picMkLst>
            <pc:docMk/>
            <pc:sldMk cId="410348263" sldId="291"/>
            <ac:picMk id="4" creationId="{86627127-E670-6C6C-B999-8B192863D430}"/>
          </ac:picMkLst>
        </pc:picChg>
        <pc:picChg chg="add mod">
          <ac:chgData name="Paola Marinović" userId="254fc1ad-75f3-4b74-93b7-593bdf6545cf" providerId="ADAL" clId="{A0C65225-D7CD-F443-92CA-790A79C1279C}" dt="2023-05-22T12:31:38.662" v="2032" actId="1076"/>
          <ac:picMkLst>
            <pc:docMk/>
            <pc:sldMk cId="410348263" sldId="291"/>
            <ac:picMk id="5" creationId="{D316F62C-6560-9609-A3FE-78F1D7090C3E}"/>
          </ac:picMkLst>
        </pc:picChg>
      </pc:sldChg>
      <pc:sldChg chg="modSp new mod">
        <pc:chgData name="Paola Marinović" userId="254fc1ad-75f3-4b74-93b7-593bdf6545cf" providerId="ADAL" clId="{A0C65225-D7CD-F443-92CA-790A79C1279C}" dt="2023-05-22T12:43:47.150" v="2342" actId="1076"/>
        <pc:sldMkLst>
          <pc:docMk/>
          <pc:sldMk cId="453855080" sldId="292"/>
        </pc:sldMkLst>
        <pc:spChg chg="mod">
          <ac:chgData name="Paola Marinović" userId="254fc1ad-75f3-4b74-93b7-593bdf6545cf" providerId="ADAL" clId="{A0C65225-D7CD-F443-92CA-790A79C1279C}" dt="2023-05-22T12:40:30.206" v="2293" actId="27636"/>
          <ac:spMkLst>
            <pc:docMk/>
            <pc:sldMk cId="453855080" sldId="292"/>
            <ac:spMk id="2" creationId="{D049AACE-CD22-2A5E-C98C-B9F4F4E9C777}"/>
          </ac:spMkLst>
        </pc:spChg>
        <pc:spChg chg="mod">
          <ac:chgData name="Paola Marinović" userId="254fc1ad-75f3-4b74-93b7-593bdf6545cf" providerId="ADAL" clId="{A0C65225-D7CD-F443-92CA-790A79C1279C}" dt="2023-05-22T12:43:47.150" v="2342" actId="1076"/>
          <ac:spMkLst>
            <pc:docMk/>
            <pc:sldMk cId="453855080" sldId="292"/>
            <ac:spMk id="3" creationId="{B0C0F357-2722-0C01-A6D9-4C81B6AFCCF1}"/>
          </ac:spMkLst>
        </pc:spChg>
      </pc:sldChg>
      <pc:sldChg chg="modSp new mod">
        <pc:chgData name="Paola Marinović" userId="254fc1ad-75f3-4b74-93b7-593bdf6545cf" providerId="ADAL" clId="{A0C65225-D7CD-F443-92CA-790A79C1279C}" dt="2023-05-22T12:43:38.861" v="2340" actId="403"/>
        <pc:sldMkLst>
          <pc:docMk/>
          <pc:sldMk cId="265996823" sldId="293"/>
        </pc:sldMkLst>
        <pc:spChg chg="mod">
          <ac:chgData name="Paola Marinović" userId="254fc1ad-75f3-4b74-93b7-593bdf6545cf" providerId="ADAL" clId="{A0C65225-D7CD-F443-92CA-790A79C1279C}" dt="2023-05-22T12:42:39.784" v="2322"/>
          <ac:spMkLst>
            <pc:docMk/>
            <pc:sldMk cId="265996823" sldId="293"/>
            <ac:spMk id="2" creationId="{B4482435-C405-5159-5DF7-9AA1744A5464}"/>
          </ac:spMkLst>
        </pc:spChg>
        <pc:spChg chg="mod">
          <ac:chgData name="Paola Marinović" userId="254fc1ad-75f3-4b74-93b7-593bdf6545cf" providerId="ADAL" clId="{A0C65225-D7CD-F443-92CA-790A79C1279C}" dt="2023-05-22T12:43:38.861" v="2340" actId="403"/>
          <ac:spMkLst>
            <pc:docMk/>
            <pc:sldMk cId="265996823" sldId="293"/>
            <ac:spMk id="3" creationId="{EA3FD9CD-CFA8-2D9C-D506-E4729BA01C2B}"/>
          </ac:spMkLst>
        </pc:spChg>
      </pc:sldChg>
      <pc:sldChg chg="delSp modSp new mod">
        <pc:chgData name="Paola Marinović" userId="254fc1ad-75f3-4b74-93b7-593bdf6545cf" providerId="ADAL" clId="{A0C65225-D7CD-F443-92CA-790A79C1279C}" dt="2023-05-22T12:44:07.556" v="2347" actId="478"/>
        <pc:sldMkLst>
          <pc:docMk/>
          <pc:sldMk cId="1067481740" sldId="294"/>
        </pc:sldMkLst>
        <pc:spChg chg="mod">
          <ac:chgData name="Paola Marinović" userId="254fc1ad-75f3-4b74-93b7-593bdf6545cf" providerId="ADAL" clId="{A0C65225-D7CD-F443-92CA-790A79C1279C}" dt="2023-05-22T12:44:04.959" v="2346"/>
          <ac:spMkLst>
            <pc:docMk/>
            <pc:sldMk cId="1067481740" sldId="294"/>
            <ac:spMk id="2" creationId="{8356B358-B08C-85F5-A73D-30CA1C736C97}"/>
          </ac:spMkLst>
        </pc:spChg>
        <pc:spChg chg="del">
          <ac:chgData name="Paola Marinović" userId="254fc1ad-75f3-4b74-93b7-593bdf6545cf" providerId="ADAL" clId="{A0C65225-D7CD-F443-92CA-790A79C1279C}" dt="2023-05-22T12:44:07.556" v="2347" actId="478"/>
          <ac:spMkLst>
            <pc:docMk/>
            <pc:sldMk cId="1067481740" sldId="294"/>
            <ac:spMk id="3" creationId="{950326A8-A232-D5EB-DBAF-8AC4EC79FE7D}"/>
          </ac:spMkLst>
        </pc:spChg>
      </pc:sldChg>
      <pc:sldChg chg="addSp delSp modSp new mod">
        <pc:chgData name="Paola Marinović" userId="254fc1ad-75f3-4b74-93b7-593bdf6545cf" providerId="ADAL" clId="{A0C65225-D7CD-F443-92CA-790A79C1279C}" dt="2023-05-22T12:44:55.469" v="2357" actId="1076"/>
        <pc:sldMkLst>
          <pc:docMk/>
          <pc:sldMk cId="2750344427" sldId="295"/>
        </pc:sldMkLst>
        <pc:spChg chg="mod">
          <ac:chgData name="Paola Marinović" userId="254fc1ad-75f3-4b74-93b7-593bdf6545cf" providerId="ADAL" clId="{A0C65225-D7CD-F443-92CA-790A79C1279C}" dt="2023-05-22T12:44:23.885" v="2350" actId="27636"/>
          <ac:spMkLst>
            <pc:docMk/>
            <pc:sldMk cId="2750344427" sldId="295"/>
            <ac:spMk id="2" creationId="{E74DAC62-AE06-4346-C8D7-F8EC5BB870F4}"/>
          </ac:spMkLst>
        </pc:spChg>
        <pc:spChg chg="del">
          <ac:chgData name="Paola Marinović" userId="254fc1ad-75f3-4b74-93b7-593bdf6545cf" providerId="ADAL" clId="{A0C65225-D7CD-F443-92CA-790A79C1279C}" dt="2023-05-22T12:44:26.192" v="2351" actId="478"/>
          <ac:spMkLst>
            <pc:docMk/>
            <pc:sldMk cId="2750344427" sldId="295"/>
            <ac:spMk id="3" creationId="{180FB68B-1F12-D66F-8E5D-371EED596483}"/>
          </ac:spMkLst>
        </pc:spChg>
        <pc:spChg chg="mod">
          <ac:chgData name="Paola Marinović" userId="254fc1ad-75f3-4b74-93b7-593bdf6545cf" providerId="ADAL" clId="{A0C65225-D7CD-F443-92CA-790A79C1279C}" dt="2023-05-22T12:44:32.693" v="2352"/>
          <ac:spMkLst>
            <pc:docMk/>
            <pc:sldMk cId="2750344427" sldId="295"/>
            <ac:spMk id="5" creationId="{161BA546-EB49-188B-AC6C-1F46892D87DE}"/>
          </ac:spMkLst>
        </pc:spChg>
        <pc:spChg chg="mod">
          <ac:chgData name="Paola Marinović" userId="254fc1ad-75f3-4b74-93b7-593bdf6545cf" providerId="ADAL" clId="{A0C65225-D7CD-F443-92CA-790A79C1279C}" dt="2023-05-22T12:44:32.693" v="2352"/>
          <ac:spMkLst>
            <pc:docMk/>
            <pc:sldMk cId="2750344427" sldId="295"/>
            <ac:spMk id="6" creationId="{8907C117-4C80-EBD6-C393-7A8FE772AB8E}"/>
          </ac:spMkLst>
        </pc:spChg>
        <pc:spChg chg="mod">
          <ac:chgData name="Paola Marinović" userId="254fc1ad-75f3-4b74-93b7-593bdf6545cf" providerId="ADAL" clId="{A0C65225-D7CD-F443-92CA-790A79C1279C}" dt="2023-05-22T12:44:32.693" v="2352"/>
          <ac:spMkLst>
            <pc:docMk/>
            <pc:sldMk cId="2750344427" sldId="295"/>
            <ac:spMk id="12" creationId="{C5AF7396-DBD4-1B06-4C4E-C339E5DA10A9}"/>
          </ac:spMkLst>
        </pc:spChg>
        <pc:spChg chg="mod">
          <ac:chgData name="Paola Marinović" userId="254fc1ad-75f3-4b74-93b7-593bdf6545cf" providerId="ADAL" clId="{A0C65225-D7CD-F443-92CA-790A79C1279C}" dt="2023-05-22T12:44:32.693" v="2352"/>
          <ac:spMkLst>
            <pc:docMk/>
            <pc:sldMk cId="2750344427" sldId="295"/>
            <ac:spMk id="13" creationId="{86B2819E-0F19-B5D0-BA6E-EF3F65489E9C}"/>
          </ac:spMkLst>
        </pc:spChg>
        <pc:spChg chg="mod">
          <ac:chgData name="Paola Marinović" userId="254fc1ad-75f3-4b74-93b7-593bdf6545cf" providerId="ADAL" clId="{A0C65225-D7CD-F443-92CA-790A79C1279C}" dt="2023-05-22T12:44:32.693" v="2352"/>
          <ac:spMkLst>
            <pc:docMk/>
            <pc:sldMk cId="2750344427" sldId="295"/>
            <ac:spMk id="14" creationId="{23BB53B7-9C21-B214-4B26-6DA7FCB931AD}"/>
          </ac:spMkLst>
        </pc:spChg>
        <pc:spChg chg="mod">
          <ac:chgData name="Paola Marinović" userId="254fc1ad-75f3-4b74-93b7-593bdf6545cf" providerId="ADAL" clId="{A0C65225-D7CD-F443-92CA-790A79C1279C}" dt="2023-05-22T12:44:32.693" v="2352"/>
          <ac:spMkLst>
            <pc:docMk/>
            <pc:sldMk cId="2750344427" sldId="295"/>
            <ac:spMk id="15" creationId="{58F956AB-6849-AFB3-C130-30742576F1B7}"/>
          </ac:spMkLst>
        </pc:spChg>
        <pc:spChg chg="mod">
          <ac:chgData name="Paola Marinović" userId="254fc1ad-75f3-4b74-93b7-593bdf6545cf" providerId="ADAL" clId="{A0C65225-D7CD-F443-92CA-790A79C1279C}" dt="2023-05-22T12:44:32.693" v="2352"/>
          <ac:spMkLst>
            <pc:docMk/>
            <pc:sldMk cId="2750344427" sldId="295"/>
            <ac:spMk id="16" creationId="{0672B3CB-4679-B028-A604-3F4FEE005B1E}"/>
          </ac:spMkLst>
        </pc:spChg>
        <pc:spChg chg="mod">
          <ac:chgData name="Paola Marinović" userId="254fc1ad-75f3-4b74-93b7-593bdf6545cf" providerId="ADAL" clId="{A0C65225-D7CD-F443-92CA-790A79C1279C}" dt="2023-05-22T12:44:32.693" v="2352"/>
          <ac:spMkLst>
            <pc:docMk/>
            <pc:sldMk cId="2750344427" sldId="295"/>
            <ac:spMk id="17" creationId="{F37FEB4D-CB7F-D9C8-AD55-B13E83B582CA}"/>
          </ac:spMkLst>
        </pc:spChg>
        <pc:spChg chg="mod">
          <ac:chgData name="Paola Marinović" userId="254fc1ad-75f3-4b74-93b7-593bdf6545cf" providerId="ADAL" clId="{A0C65225-D7CD-F443-92CA-790A79C1279C}" dt="2023-05-22T12:44:32.693" v="2352"/>
          <ac:spMkLst>
            <pc:docMk/>
            <pc:sldMk cId="2750344427" sldId="295"/>
            <ac:spMk id="18" creationId="{BBA6DC48-E300-DB53-9DEA-CEECEF16D563}"/>
          </ac:spMkLst>
        </pc:spChg>
        <pc:spChg chg="mod">
          <ac:chgData name="Paola Marinović" userId="254fc1ad-75f3-4b74-93b7-593bdf6545cf" providerId="ADAL" clId="{A0C65225-D7CD-F443-92CA-790A79C1279C}" dt="2023-05-22T12:44:32.693" v="2352"/>
          <ac:spMkLst>
            <pc:docMk/>
            <pc:sldMk cId="2750344427" sldId="295"/>
            <ac:spMk id="19" creationId="{63E6C270-1231-767D-86DF-B9C5BD0E411A}"/>
          </ac:spMkLst>
        </pc:spChg>
        <pc:spChg chg="mod">
          <ac:chgData name="Paola Marinović" userId="254fc1ad-75f3-4b74-93b7-593bdf6545cf" providerId="ADAL" clId="{A0C65225-D7CD-F443-92CA-790A79C1279C}" dt="2023-05-22T12:44:32.693" v="2352"/>
          <ac:spMkLst>
            <pc:docMk/>
            <pc:sldMk cId="2750344427" sldId="295"/>
            <ac:spMk id="20" creationId="{2C789780-F6EA-EED5-93CF-4C50EFE679D0}"/>
          </ac:spMkLst>
        </pc:spChg>
        <pc:spChg chg="mod">
          <ac:chgData name="Paola Marinović" userId="254fc1ad-75f3-4b74-93b7-593bdf6545cf" providerId="ADAL" clId="{A0C65225-D7CD-F443-92CA-790A79C1279C}" dt="2023-05-22T12:44:32.693" v="2352"/>
          <ac:spMkLst>
            <pc:docMk/>
            <pc:sldMk cId="2750344427" sldId="295"/>
            <ac:spMk id="21" creationId="{00A5D2A4-7FD1-AE99-A728-746FA100163C}"/>
          </ac:spMkLst>
        </pc:spChg>
        <pc:spChg chg="mod">
          <ac:chgData name="Paola Marinović" userId="254fc1ad-75f3-4b74-93b7-593bdf6545cf" providerId="ADAL" clId="{A0C65225-D7CD-F443-92CA-790A79C1279C}" dt="2023-05-22T12:44:32.693" v="2352"/>
          <ac:spMkLst>
            <pc:docMk/>
            <pc:sldMk cId="2750344427" sldId="295"/>
            <ac:spMk id="22" creationId="{00F59821-C2ED-C8D7-0139-6EE914D2E795}"/>
          </ac:spMkLst>
        </pc:spChg>
        <pc:spChg chg="mod">
          <ac:chgData name="Paola Marinović" userId="254fc1ad-75f3-4b74-93b7-593bdf6545cf" providerId="ADAL" clId="{A0C65225-D7CD-F443-92CA-790A79C1279C}" dt="2023-05-22T12:44:32.693" v="2352"/>
          <ac:spMkLst>
            <pc:docMk/>
            <pc:sldMk cId="2750344427" sldId="295"/>
            <ac:spMk id="23" creationId="{E69C83D4-1A9A-0FB0-FDAA-3BC60753B262}"/>
          </ac:spMkLst>
        </pc:spChg>
        <pc:spChg chg="add del mod">
          <ac:chgData name="Paola Marinović" userId="254fc1ad-75f3-4b74-93b7-593bdf6545cf" providerId="ADAL" clId="{A0C65225-D7CD-F443-92CA-790A79C1279C}" dt="2023-05-22T12:44:44.667" v="2355"/>
          <ac:spMkLst>
            <pc:docMk/>
            <pc:sldMk cId="2750344427" sldId="295"/>
            <ac:spMk id="24" creationId="{F4F3317F-E4D2-4CB2-BE2D-31815AF303DF}"/>
          </ac:spMkLst>
        </pc:spChg>
        <pc:spChg chg="mod">
          <ac:chgData name="Paola Marinović" userId="254fc1ad-75f3-4b74-93b7-593bdf6545cf" providerId="ADAL" clId="{A0C65225-D7CD-F443-92CA-790A79C1279C}" dt="2023-05-22T12:44:42.183" v="2354"/>
          <ac:spMkLst>
            <pc:docMk/>
            <pc:sldMk cId="2750344427" sldId="295"/>
            <ac:spMk id="26" creationId="{44C8724F-DDAB-73D1-FA14-3966D6FEDF2A}"/>
          </ac:spMkLst>
        </pc:spChg>
        <pc:spChg chg="mod">
          <ac:chgData name="Paola Marinović" userId="254fc1ad-75f3-4b74-93b7-593bdf6545cf" providerId="ADAL" clId="{A0C65225-D7CD-F443-92CA-790A79C1279C}" dt="2023-05-22T12:44:42.183" v="2354"/>
          <ac:spMkLst>
            <pc:docMk/>
            <pc:sldMk cId="2750344427" sldId="295"/>
            <ac:spMk id="27" creationId="{DF63821C-283F-132F-5709-6F4B51FA941B}"/>
          </ac:spMkLst>
        </pc:spChg>
        <pc:spChg chg="mod">
          <ac:chgData name="Paola Marinović" userId="254fc1ad-75f3-4b74-93b7-593bdf6545cf" providerId="ADAL" clId="{A0C65225-D7CD-F443-92CA-790A79C1279C}" dt="2023-05-22T12:44:42.183" v="2354"/>
          <ac:spMkLst>
            <pc:docMk/>
            <pc:sldMk cId="2750344427" sldId="295"/>
            <ac:spMk id="34" creationId="{1F13D9C3-72C0-9C94-40C9-8F7FB50E8969}"/>
          </ac:spMkLst>
        </pc:spChg>
        <pc:spChg chg="mod">
          <ac:chgData name="Paola Marinović" userId="254fc1ad-75f3-4b74-93b7-593bdf6545cf" providerId="ADAL" clId="{A0C65225-D7CD-F443-92CA-790A79C1279C}" dt="2023-05-22T12:44:42.183" v="2354"/>
          <ac:spMkLst>
            <pc:docMk/>
            <pc:sldMk cId="2750344427" sldId="295"/>
            <ac:spMk id="35" creationId="{48DEAED2-CD17-76AA-7EB6-A5A2CE07A070}"/>
          </ac:spMkLst>
        </pc:spChg>
        <pc:spChg chg="mod">
          <ac:chgData name="Paola Marinović" userId="254fc1ad-75f3-4b74-93b7-593bdf6545cf" providerId="ADAL" clId="{A0C65225-D7CD-F443-92CA-790A79C1279C}" dt="2023-05-22T12:44:42.183" v="2354"/>
          <ac:spMkLst>
            <pc:docMk/>
            <pc:sldMk cId="2750344427" sldId="295"/>
            <ac:spMk id="41" creationId="{A5964F04-FB15-D05D-E266-DB47B5FDE4BE}"/>
          </ac:spMkLst>
        </pc:spChg>
        <pc:spChg chg="mod">
          <ac:chgData name="Paola Marinović" userId="254fc1ad-75f3-4b74-93b7-593bdf6545cf" providerId="ADAL" clId="{A0C65225-D7CD-F443-92CA-790A79C1279C}" dt="2023-05-22T12:44:42.183" v="2354"/>
          <ac:spMkLst>
            <pc:docMk/>
            <pc:sldMk cId="2750344427" sldId="295"/>
            <ac:spMk id="42" creationId="{AE109D78-5F9E-657F-F13B-66D700CBC371}"/>
          </ac:spMkLst>
        </pc:spChg>
        <pc:spChg chg="mod">
          <ac:chgData name="Paola Marinović" userId="254fc1ad-75f3-4b74-93b7-593bdf6545cf" providerId="ADAL" clId="{A0C65225-D7CD-F443-92CA-790A79C1279C}" dt="2023-05-22T12:44:42.183" v="2354"/>
          <ac:spMkLst>
            <pc:docMk/>
            <pc:sldMk cId="2750344427" sldId="295"/>
            <ac:spMk id="49" creationId="{292F1463-7C66-8B39-A1BA-66B8084C8AED}"/>
          </ac:spMkLst>
        </pc:spChg>
        <pc:spChg chg="add del mod">
          <ac:chgData name="Paola Marinović" userId="254fc1ad-75f3-4b74-93b7-593bdf6545cf" providerId="ADAL" clId="{A0C65225-D7CD-F443-92CA-790A79C1279C}" dt="2023-05-22T12:44:44.667" v="2355"/>
          <ac:spMkLst>
            <pc:docMk/>
            <pc:sldMk cId="2750344427" sldId="295"/>
            <ac:spMk id="53" creationId="{0BEC05C2-2B2C-974F-09EF-A57887685BD6}"/>
          </ac:spMkLst>
        </pc:spChg>
        <pc:spChg chg="add del mod">
          <ac:chgData name="Paola Marinović" userId="254fc1ad-75f3-4b74-93b7-593bdf6545cf" providerId="ADAL" clId="{A0C65225-D7CD-F443-92CA-790A79C1279C}" dt="2023-05-22T12:44:44.667" v="2355"/>
          <ac:spMkLst>
            <pc:docMk/>
            <pc:sldMk cId="2750344427" sldId="295"/>
            <ac:spMk id="54" creationId="{E2E0C212-243D-8F2A-F480-3647623510DE}"/>
          </ac:spMkLst>
        </pc:spChg>
        <pc:spChg chg="add del mod">
          <ac:chgData name="Paola Marinović" userId="254fc1ad-75f3-4b74-93b7-593bdf6545cf" providerId="ADAL" clId="{A0C65225-D7CD-F443-92CA-790A79C1279C}" dt="2023-05-22T12:44:44.667" v="2355"/>
          <ac:spMkLst>
            <pc:docMk/>
            <pc:sldMk cId="2750344427" sldId="295"/>
            <ac:spMk id="55" creationId="{06228FBB-14A7-8D61-B76E-BECEAC276B39}"/>
          </ac:spMkLst>
        </pc:spChg>
        <pc:spChg chg="add del mod">
          <ac:chgData name="Paola Marinović" userId="254fc1ad-75f3-4b74-93b7-593bdf6545cf" providerId="ADAL" clId="{A0C65225-D7CD-F443-92CA-790A79C1279C}" dt="2023-05-22T12:44:44.667" v="2355"/>
          <ac:spMkLst>
            <pc:docMk/>
            <pc:sldMk cId="2750344427" sldId="295"/>
            <ac:spMk id="56" creationId="{93839D01-3B8A-ADD8-8209-1F0F5F0990B7}"/>
          </ac:spMkLst>
        </pc:spChg>
        <pc:spChg chg="add del mod">
          <ac:chgData name="Paola Marinović" userId="254fc1ad-75f3-4b74-93b7-593bdf6545cf" providerId="ADAL" clId="{A0C65225-D7CD-F443-92CA-790A79C1279C}" dt="2023-05-22T12:44:44.667" v="2355"/>
          <ac:spMkLst>
            <pc:docMk/>
            <pc:sldMk cId="2750344427" sldId="295"/>
            <ac:spMk id="57" creationId="{A0E09AC2-D210-787F-2BB7-4D4EE1A65B79}"/>
          </ac:spMkLst>
        </pc:spChg>
        <pc:spChg chg="add del mod">
          <ac:chgData name="Paola Marinović" userId="254fc1ad-75f3-4b74-93b7-593bdf6545cf" providerId="ADAL" clId="{A0C65225-D7CD-F443-92CA-790A79C1279C}" dt="2023-05-22T12:44:44.667" v="2355"/>
          <ac:spMkLst>
            <pc:docMk/>
            <pc:sldMk cId="2750344427" sldId="295"/>
            <ac:spMk id="58" creationId="{49DD77DC-EC70-F86D-564B-B23C5135501C}"/>
          </ac:spMkLst>
        </pc:spChg>
        <pc:spChg chg="mod">
          <ac:chgData name="Paola Marinović" userId="254fc1ad-75f3-4b74-93b7-593bdf6545cf" providerId="ADAL" clId="{A0C65225-D7CD-F443-92CA-790A79C1279C}" dt="2023-05-22T12:44:51.532" v="2356"/>
          <ac:spMkLst>
            <pc:docMk/>
            <pc:sldMk cId="2750344427" sldId="295"/>
            <ac:spMk id="60" creationId="{5F96B30E-36E9-6BF7-9188-792559FA71C6}"/>
          </ac:spMkLst>
        </pc:spChg>
        <pc:spChg chg="mod">
          <ac:chgData name="Paola Marinović" userId="254fc1ad-75f3-4b74-93b7-593bdf6545cf" providerId="ADAL" clId="{A0C65225-D7CD-F443-92CA-790A79C1279C}" dt="2023-05-22T12:44:51.532" v="2356"/>
          <ac:spMkLst>
            <pc:docMk/>
            <pc:sldMk cId="2750344427" sldId="295"/>
            <ac:spMk id="61" creationId="{D2E65303-B6B2-EC32-6781-C131670275BD}"/>
          </ac:spMkLst>
        </pc:spChg>
        <pc:spChg chg="mod">
          <ac:chgData name="Paola Marinović" userId="254fc1ad-75f3-4b74-93b7-593bdf6545cf" providerId="ADAL" clId="{A0C65225-D7CD-F443-92CA-790A79C1279C}" dt="2023-05-22T12:44:51.532" v="2356"/>
          <ac:spMkLst>
            <pc:docMk/>
            <pc:sldMk cId="2750344427" sldId="295"/>
            <ac:spMk id="67" creationId="{0EED74C8-D916-B324-29D7-F0C03883C37D}"/>
          </ac:spMkLst>
        </pc:spChg>
        <pc:spChg chg="mod">
          <ac:chgData name="Paola Marinović" userId="254fc1ad-75f3-4b74-93b7-593bdf6545cf" providerId="ADAL" clId="{A0C65225-D7CD-F443-92CA-790A79C1279C}" dt="2023-05-22T12:44:51.532" v="2356"/>
          <ac:spMkLst>
            <pc:docMk/>
            <pc:sldMk cId="2750344427" sldId="295"/>
            <ac:spMk id="68" creationId="{62857802-B9D0-A327-7667-400A01BB5E87}"/>
          </ac:spMkLst>
        </pc:spChg>
        <pc:spChg chg="mod">
          <ac:chgData name="Paola Marinović" userId="254fc1ad-75f3-4b74-93b7-593bdf6545cf" providerId="ADAL" clId="{A0C65225-D7CD-F443-92CA-790A79C1279C}" dt="2023-05-22T12:44:51.532" v="2356"/>
          <ac:spMkLst>
            <pc:docMk/>
            <pc:sldMk cId="2750344427" sldId="295"/>
            <ac:spMk id="69" creationId="{71015096-398A-FC65-2F25-6BC8D71500E3}"/>
          </ac:spMkLst>
        </pc:spChg>
        <pc:spChg chg="mod">
          <ac:chgData name="Paola Marinović" userId="254fc1ad-75f3-4b74-93b7-593bdf6545cf" providerId="ADAL" clId="{A0C65225-D7CD-F443-92CA-790A79C1279C}" dt="2023-05-22T12:44:51.532" v="2356"/>
          <ac:spMkLst>
            <pc:docMk/>
            <pc:sldMk cId="2750344427" sldId="295"/>
            <ac:spMk id="70" creationId="{50BEEEB8-054D-4C59-4226-284E91473C31}"/>
          </ac:spMkLst>
        </pc:spChg>
        <pc:spChg chg="mod">
          <ac:chgData name="Paola Marinović" userId="254fc1ad-75f3-4b74-93b7-593bdf6545cf" providerId="ADAL" clId="{A0C65225-D7CD-F443-92CA-790A79C1279C}" dt="2023-05-22T12:44:51.532" v="2356"/>
          <ac:spMkLst>
            <pc:docMk/>
            <pc:sldMk cId="2750344427" sldId="295"/>
            <ac:spMk id="71" creationId="{597EF71E-0B90-4796-E9E6-0C2567FE6C17}"/>
          </ac:spMkLst>
        </pc:spChg>
        <pc:spChg chg="mod">
          <ac:chgData name="Paola Marinović" userId="254fc1ad-75f3-4b74-93b7-593bdf6545cf" providerId="ADAL" clId="{A0C65225-D7CD-F443-92CA-790A79C1279C}" dt="2023-05-22T12:44:51.532" v="2356"/>
          <ac:spMkLst>
            <pc:docMk/>
            <pc:sldMk cId="2750344427" sldId="295"/>
            <ac:spMk id="72" creationId="{A0BE8A12-C812-F4C9-4B21-FBD849FDE19A}"/>
          </ac:spMkLst>
        </pc:spChg>
        <pc:spChg chg="mod">
          <ac:chgData name="Paola Marinović" userId="254fc1ad-75f3-4b74-93b7-593bdf6545cf" providerId="ADAL" clId="{A0C65225-D7CD-F443-92CA-790A79C1279C}" dt="2023-05-22T12:44:51.532" v="2356"/>
          <ac:spMkLst>
            <pc:docMk/>
            <pc:sldMk cId="2750344427" sldId="295"/>
            <ac:spMk id="73" creationId="{AD30BB3D-7F34-C71E-B0A2-0513B16D34A6}"/>
          </ac:spMkLst>
        </pc:spChg>
        <pc:spChg chg="mod">
          <ac:chgData name="Paola Marinović" userId="254fc1ad-75f3-4b74-93b7-593bdf6545cf" providerId="ADAL" clId="{A0C65225-D7CD-F443-92CA-790A79C1279C}" dt="2023-05-22T12:44:51.532" v="2356"/>
          <ac:spMkLst>
            <pc:docMk/>
            <pc:sldMk cId="2750344427" sldId="295"/>
            <ac:spMk id="74" creationId="{33906218-7AA3-7EE4-956E-5DCAF77AB531}"/>
          </ac:spMkLst>
        </pc:spChg>
        <pc:spChg chg="mod">
          <ac:chgData name="Paola Marinović" userId="254fc1ad-75f3-4b74-93b7-593bdf6545cf" providerId="ADAL" clId="{A0C65225-D7CD-F443-92CA-790A79C1279C}" dt="2023-05-22T12:44:51.532" v="2356"/>
          <ac:spMkLst>
            <pc:docMk/>
            <pc:sldMk cId="2750344427" sldId="295"/>
            <ac:spMk id="75" creationId="{E9BB1711-D309-DD93-791C-AFA5C1FDDA02}"/>
          </ac:spMkLst>
        </pc:spChg>
        <pc:spChg chg="mod">
          <ac:chgData name="Paola Marinović" userId="254fc1ad-75f3-4b74-93b7-593bdf6545cf" providerId="ADAL" clId="{A0C65225-D7CD-F443-92CA-790A79C1279C}" dt="2023-05-22T12:44:51.532" v="2356"/>
          <ac:spMkLst>
            <pc:docMk/>
            <pc:sldMk cId="2750344427" sldId="295"/>
            <ac:spMk id="76" creationId="{F604C62A-383A-0E0C-D8D5-4DE2CC4CC7E2}"/>
          </ac:spMkLst>
        </pc:spChg>
        <pc:spChg chg="mod">
          <ac:chgData name="Paola Marinović" userId="254fc1ad-75f3-4b74-93b7-593bdf6545cf" providerId="ADAL" clId="{A0C65225-D7CD-F443-92CA-790A79C1279C}" dt="2023-05-22T12:44:51.532" v="2356"/>
          <ac:spMkLst>
            <pc:docMk/>
            <pc:sldMk cId="2750344427" sldId="295"/>
            <ac:spMk id="77" creationId="{789D8CA4-BDC3-D230-EE78-DE2192E2662B}"/>
          </ac:spMkLst>
        </pc:spChg>
        <pc:spChg chg="mod">
          <ac:chgData name="Paola Marinović" userId="254fc1ad-75f3-4b74-93b7-593bdf6545cf" providerId="ADAL" clId="{A0C65225-D7CD-F443-92CA-790A79C1279C}" dt="2023-05-22T12:44:51.532" v="2356"/>
          <ac:spMkLst>
            <pc:docMk/>
            <pc:sldMk cId="2750344427" sldId="295"/>
            <ac:spMk id="78" creationId="{038A01C8-CF82-F92C-D1F0-B37A59EF98E7}"/>
          </ac:spMkLst>
        </pc:spChg>
        <pc:spChg chg="add mod">
          <ac:chgData name="Paola Marinović" userId="254fc1ad-75f3-4b74-93b7-593bdf6545cf" providerId="ADAL" clId="{A0C65225-D7CD-F443-92CA-790A79C1279C}" dt="2023-05-22T12:44:55.469" v="2357" actId="1076"/>
          <ac:spMkLst>
            <pc:docMk/>
            <pc:sldMk cId="2750344427" sldId="295"/>
            <ac:spMk id="79" creationId="{F0D8D7E6-592C-34A6-3A97-966EA6A7CDA5}"/>
          </ac:spMkLst>
        </pc:spChg>
        <pc:spChg chg="mod">
          <ac:chgData name="Paola Marinović" userId="254fc1ad-75f3-4b74-93b7-593bdf6545cf" providerId="ADAL" clId="{A0C65225-D7CD-F443-92CA-790A79C1279C}" dt="2023-05-22T12:44:51.532" v="2356"/>
          <ac:spMkLst>
            <pc:docMk/>
            <pc:sldMk cId="2750344427" sldId="295"/>
            <ac:spMk id="81" creationId="{B89D2501-E37D-3ABA-BD3E-034D1A1785D5}"/>
          </ac:spMkLst>
        </pc:spChg>
        <pc:spChg chg="mod">
          <ac:chgData name="Paola Marinović" userId="254fc1ad-75f3-4b74-93b7-593bdf6545cf" providerId="ADAL" clId="{A0C65225-D7CD-F443-92CA-790A79C1279C}" dt="2023-05-22T12:44:51.532" v="2356"/>
          <ac:spMkLst>
            <pc:docMk/>
            <pc:sldMk cId="2750344427" sldId="295"/>
            <ac:spMk id="82" creationId="{4A88C986-8D05-5ADB-95EB-776AE1E5F9AC}"/>
          </ac:spMkLst>
        </pc:spChg>
        <pc:spChg chg="mod">
          <ac:chgData name="Paola Marinović" userId="254fc1ad-75f3-4b74-93b7-593bdf6545cf" providerId="ADAL" clId="{A0C65225-D7CD-F443-92CA-790A79C1279C}" dt="2023-05-22T12:44:51.532" v="2356"/>
          <ac:spMkLst>
            <pc:docMk/>
            <pc:sldMk cId="2750344427" sldId="295"/>
            <ac:spMk id="89" creationId="{670932BE-993D-9790-8A66-6242323A8DDE}"/>
          </ac:spMkLst>
        </pc:spChg>
        <pc:spChg chg="mod">
          <ac:chgData name="Paola Marinović" userId="254fc1ad-75f3-4b74-93b7-593bdf6545cf" providerId="ADAL" clId="{A0C65225-D7CD-F443-92CA-790A79C1279C}" dt="2023-05-22T12:44:51.532" v="2356"/>
          <ac:spMkLst>
            <pc:docMk/>
            <pc:sldMk cId="2750344427" sldId="295"/>
            <ac:spMk id="90" creationId="{4D7CA45D-7442-D12F-392D-728D87D39A83}"/>
          </ac:spMkLst>
        </pc:spChg>
        <pc:spChg chg="mod">
          <ac:chgData name="Paola Marinović" userId="254fc1ad-75f3-4b74-93b7-593bdf6545cf" providerId="ADAL" clId="{A0C65225-D7CD-F443-92CA-790A79C1279C}" dt="2023-05-22T12:44:51.532" v="2356"/>
          <ac:spMkLst>
            <pc:docMk/>
            <pc:sldMk cId="2750344427" sldId="295"/>
            <ac:spMk id="96" creationId="{9EE847E7-C013-6090-22DD-3E325D4A17CA}"/>
          </ac:spMkLst>
        </pc:spChg>
        <pc:spChg chg="mod">
          <ac:chgData name="Paola Marinović" userId="254fc1ad-75f3-4b74-93b7-593bdf6545cf" providerId="ADAL" clId="{A0C65225-D7CD-F443-92CA-790A79C1279C}" dt="2023-05-22T12:44:51.532" v="2356"/>
          <ac:spMkLst>
            <pc:docMk/>
            <pc:sldMk cId="2750344427" sldId="295"/>
            <ac:spMk id="97" creationId="{4F871168-99AD-DA7C-74D2-B42CDC3D79D0}"/>
          </ac:spMkLst>
        </pc:spChg>
        <pc:spChg chg="mod">
          <ac:chgData name="Paola Marinović" userId="254fc1ad-75f3-4b74-93b7-593bdf6545cf" providerId="ADAL" clId="{A0C65225-D7CD-F443-92CA-790A79C1279C}" dt="2023-05-22T12:44:51.532" v="2356"/>
          <ac:spMkLst>
            <pc:docMk/>
            <pc:sldMk cId="2750344427" sldId="295"/>
            <ac:spMk id="104" creationId="{100402C9-9014-1B9D-017B-C30504CCF753}"/>
          </ac:spMkLst>
        </pc:spChg>
        <pc:spChg chg="add mod">
          <ac:chgData name="Paola Marinović" userId="254fc1ad-75f3-4b74-93b7-593bdf6545cf" providerId="ADAL" clId="{A0C65225-D7CD-F443-92CA-790A79C1279C}" dt="2023-05-22T12:44:55.469" v="2357" actId="1076"/>
          <ac:spMkLst>
            <pc:docMk/>
            <pc:sldMk cId="2750344427" sldId="295"/>
            <ac:spMk id="108" creationId="{9C47F591-FBC8-270F-4419-F7D647A0E717}"/>
          </ac:spMkLst>
        </pc:spChg>
        <pc:spChg chg="add mod">
          <ac:chgData name="Paola Marinović" userId="254fc1ad-75f3-4b74-93b7-593bdf6545cf" providerId="ADAL" clId="{A0C65225-D7CD-F443-92CA-790A79C1279C}" dt="2023-05-22T12:44:55.469" v="2357" actId="1076"/>
          <ac:spMkLst>
            <pc:docMk/>
            <pc:sldMk cId="2750344427" sldId="295"/>
            <ac:spMk id="109" creationId="{EA933A39-D9AC-D977-5711-59F4D46E555C}"/>
          </ac:spMkLst>
        </pc:spChg>
        <pc:spChg chg="add mod">
          <ac:chgData name="Paola Marinović" userId="254fc1ad-75f3-4b74-93b7-593bdf6545cf" providerId="ADAL" clId="{A0C65225-D7CD-F443-92CA-790A79C1279C}" dt="2023-05-22T12:44:55.469" v="2357" actId="1076"/>
          <ac:spMkLst>
            <pc:docMk/>
            <pc:sldMk cId="2750344427" sldId="295"/>
            <ac:spMk id="110" creationId="{9412F4EC-DC86-FEE6-6693-714EEE118752}"/>
          </ac:spMkLst>
        </pc:spChg>
        <pc:spChg chg="add mod">
          <ac:chgData name="Paola Marinović" userId="254fc1ad-75f3-4b74-93b7-593bdf6545cf" providerId="ADAL" clId="{A0C65225-D7CD-F443-92CA-790A79C1279C}" dt="2023-05-22T12:44:55.469" v="2357" actId="1076"/>
          <ac:spMkLst>
            <pc:docMk/>
            <pc:sldMk cId="2750344427" sldId="295"/>
            <ac:spMk id="111" creationId="{B2F1BFF4-DD15-CB75-0D32-33A452A42BD7}"/>
          </ac:spMkLst>
        </pc:spChg>
        <pc:spChg chg="add mod">
          <ac:chgData name="Paola Marinović" userId="254fc1ad-75f3-4b74-93b7-593bdf6545cf" providerId="ADAL" clId="{A0C65225-D7CD-F443-92CA-790A79C1279C}" dt="2023-05-22T12:44:55.469" v="2357" actId="1076"/>
          <ac:spMkLst>
            <pc:docMk/>
            <pc:sldMk cId="2750344427" sldId="295"/>
            <ac:spMk id="112" creationId="{54E3DD84-2814-E494-C701-F5FDCA68E5F9}"/>
          </ac:spMkLst>
        </pc:spChg>
        <pc:spChg chg="add mod">
          <ac:chgData name="Paola Marinović" userId="254fc1ad-75f3-4b74-93b7-593bdf6545cf" providerId="ADAL" clId="{A0C65225-D7CD-F443-92CA-790A79C1279C}" dt="2023-05-22T12:44:55.469" v="2357" actId="1076"/>
          <ac:spMkLst>
            <pc:docMk/>
            <pc:sldMk cId="2750344427" sldId="295"/>
            <ac:spMk id="113" creationId="{81346128-8060-3A2C-CC4B-B7E970A7D7BB}"/>
          </ac:spMkLst>
        </pc:spChg>
        <pc:grpChg chg="add del mod">
          <ac:chgData name="Paola Marinović" userId="254fc1ad-75f3-4b74-93b7-593bdf6545cf" providerId="ADAL" clId="{A0C65225-D7CD-F443-92CA-790A79C1279C}" dt="2023-05-22T12:44:35.035" v="2353" actId="478"/>
          <ac:grpSpMkLst>
            <pc:docMk/>
            <pc:sldMk cId="2750344427" sldId="295"/>
            <ac:grpSpMk id="4" creationId="{E066CA79-CEC9-C4E5-F213-EBD4C1F98A14}"/>
          </ac:grpSpMkLst>
        </pc:grpChg>
        <pc:grpChg chg="add del mod">
          <ac:chgData name="Paola Marinović" userId="254fc1ad-75f3-4b74-93b7-593bdf6545cf" providerId="ADAL" clId="{A0C65225-D7CD-F443-92CA-790A79C1279C}" dt="2023-05-22T12:44:44.667" v="2355"/>
          <ac:grpSpMkLst>
            <pc:docMk/>
            <pc:sldMk cId="2750344427" sldId="295"/>
            <ac:grpSpMk id="25" creationId="{22329706-04CB-18DE-D732-CC757D2EEF86}"/>
          </ac:grpSpMkLst>
        </pc:grpChg>
        <pc:grpChg chg="add mod">
          <ac:chgData name="Paola Marinović" userId="254fc1ad-75f3-4b74-93b7-593bdf6545cf" providerId="ADAL" clId="{A0C65225-D7CD-F443-92CA-790A79C1279C}" dt="2023-05-22T12:44:55.469" v="2357" actId="1076"/>
          <ac:grpSpMkLst>
            <pc:docMk/>
            <pc:sldMk cId="2750344427" sldId="295"/>
            <ac:grpSpMk id="59" creationId="{23ACF2BA-2E06-B78E-34B5-7B4D817F7B49}"/>
          </ac:grpSpMkLst>
        </pc:grpChg>
        <pc:grpChg chg="add mod">
          <ac:chgData name="Paola Marinović" userId="254fc1ad-75f3-4b74-93b7-593bdf6545cf" providerId="ADAL" clId="{A0C65225-D7CD-F443-92CA-790A79C1279C}" dt="2023-05-22T12:44:55.469" v="2357" actId="1076"/>
          <ac:grpSpMkLst>
            <pc:docMk/>
            <pc:sldMk cId="2750344427" sldId="295"/>
            <ac:grpSpMk id="80" creationId="{5967B2DC-5D29-C795-C996-24C02ACF73B9}"/>
          </ac:grpSpMkLst>
        </pc:grpChg>
        <pc:picChg chg="mod">
          <ac:chgData name="Paola Marinović" userId="254fc1ad-75f3-4b74-93b7-593bdf6545cf" providerId="ADAL" clId="{A0C65225-D7CD-F443-92CA-790A79C1279C}" dt="2023-05-22T12:44:32.693" v="2352"/>
          <ac:picMkLst>
            <pc:docMk/>
            <pc:sldMk cId="2750344427" sldId="295"/>
            <ac:picMk id="7" creationId="{6154D0CB-A600-31D8-1DAE-2C0CF3167D00}"/>
          </ac:picMkLst>
        </pc:picChg>
        <pc:picChg chg="mod">
          <ac:chgData name="Paola Marinović" userId="254fc1ad-75f3-4b74-93b7-593bdf6545cf" providerId="ADAL" clId="{A0C65225-D7CD-F443-92CA-790A79C1279C}" dt="2023-05-22T12:44:32.693" v="2352"/>
          <ac:picMkLst>
            <pc:docMk/>
            <pc:sldMk cId="2750344427" sldId="295"/>
            <ac:picMk id="8" creationId="{33D38F7A-D59B-A046-070F-D8973D9344F1}"/>
          </ac:picMkLst>
        </pc:picChg>
        <pc:picChg chg="mod">
          <ac:chgData name="Paola Marinović" userId="254fc1ad-75f3-4b74-93b7-593bdf6545cf" providerId="ADAL" clId="{A0C65225-D7CD-F443-92CA-790A79C1279C}" dt="2023-05-22T12:44:32.693" v="2352"/>
          <ac:picMkLst>
            <pc:docMk/>
            <pc:sldMk cId="2750344427" sldId="295"/>
            <ac:picMk id="9" creationId="{0E9E5833-AB95-736F-D083-E6087A088543}"/>
          </ac:picMkLst>
        </pc:picChg>
        <pc:picChg chg="mod">
          <ac:chgData name="Paola Marinović" userId="254fc1ad-75f3-4b74-93b7-593bdf6545cf" providerId="ADAL" clId="{A0C65225-D7CD-F443-92CA-790A79C1279C}" dt="2023-05-22T12:44:32.693" v="2352"/>
          <ac:picMkLst>
            <pc:docMk/>
            <pc:sldMk cId="2750344427" sldId="295"/>
            <ac:picMk id="10" creationId="{11AE9BE1-6C57-D034-0E37-A6028F652D16}"/>
          </ac:picMkLst>
        </pc:picChg>
        <pc:picChg chg="mod">
          <ac:chgData name="Paola Marinović" userId="254fc1ad-75f3-4b74-93b7-593bdf6545cf" providerId="ADAL" clId="{A0C65225-D7CD-F443-92CA-790A79C1279C}" dt="2023-05-22T12:44:32.693" v="2352"/>
          <ac:picMkLst>
            <pc:docMk/>
            <pc:sldMk cId="2750344427" sldId="295"/>
            <ac:picMk id="11" creationId="{FFA0D34E-E1AF-EE06-20CF-20E0378CE33E}"/>
          </ac:picMkLst>
        </pc:picChg>
        <pc:picChg chg="mod">
          <ac:chgData name="Paola Marinović" userId="254fc1ad-75f3-4b74-93b7-593bdf6545cf" providerId="ADAL" clId="{A0C65225-D7CD-F443-92CA-790A79C1279C}" dt="2023-05-22T12:44:42.183" v="2354"/>
          <ac:picMkLst>
            <pc:docMk/>
            <pc:sldMk cId="2750344427" sldId="295"/>
            <ac:picMk id="28" creationId="{FC9492AC-5B47-69ED-5778-DC452E819B60}"/>
          </ac:picMkLst>
        </pc:picChg>
        <pc:picChg chg="mod">
          <ac:chgData name="Paola Marinović" userId="254fc1ad-75f3-4b74-93b7-593bdf6545cf" providerId="ADAL" clId="{A0C65225-D7CD-F443-92CA-790A79C1279C}" dt="2023-05-22T12:44:42.183" v="2354"/>
          <ac:picMkLst>
            <pc:docMk/>
            <pc:sldMk cId="2750344427" sldId="295"/>
            <ac:picMk id="29" creationId="{879DC4A6-C7DE-4D78-FB0C-37DE0FA28CB2}"/>
          </ac:picMkLst>
        </pc:picChg>
        <pc:picChg chg="mod">
          <ac:chgData name="Paola Marinović" userId="254fc1ad-75f3-4b74-93b7-593bdf6545cf" providerId="ADAL" clId="{A0C65225-D7CD-F443-92CA-790A79C1279C}" dt="2023-05-22T12:44:42.183" v="2354"/>
          <ac:picMkLst>
            <pc:docMk/>
            <pc:sldMk cId="2750344427" sldId="295"/>
            <ac:picMk id="30" creationId="{8A651056-5E9C-1781-D6BB-2D74E2E19753}"/>
          </ac:picMkLst>
        </pc:picChg>
        <pc:picChg chg="mod">
          <ac:chgData name="Paola Marinović" userId="254fc1ad-75f3-4b74-93b7-593bdf6545cf" providerId="ADAL" clId="{A0C65225-D7CD-F443-92CA-790A79C1279C}" dt="2023-05-22T12:44:42.183" v="2354"/>
          <ac:picMkLst>
            <pc:docMk/>
            <pc:sldMk cId="2750344427" sldId="295"/>
            <ac:picMk id="31" creationId="{945ACCA3-0240-1143-C46D-43D5289BBA26}"/>
          </ac:picMkLst>
        </pc:picChg>
        <pc:picChg chg="mod">
          <ac:chgData name="Paola Marinović" userId="254fc1ad-75f3-4b74-93b7-593bdf6545cf" providerId="ADAL" clId="{A0C65225-D7CD-F443-92CA-790A79C1279C}" dt="2023-05-22T12:44:42.183" v="2354"/>
          <ac:picMkLst>
            <pc:docMk/>
            <pc:sldMk cId="2750344427" sldId="295"/>
            <ac:picMk id="32" creationId="{A792497D-452F-5C2C-54E1-06C7B72A76C7}"/>
          </ac:picMkLst>
        </pc:picChg>
        <pc:picChg chg="mod">
          <ac:chgData name="Paola Marinović" userId="254fc1ad-75f3-4b74-93b7-593bdf6545cf" providerId="ADAL" clId="{A0C65225-D7CD-F443-92CA-790A79C1279C}" dt="2023-05-22T12:44:42.183" v="2354"/>
          <ac:picMkLst>
            <pc:docMk/>
            <pc:sldMk cId="2750344427" sldId="295"/>
            <ac:picMk id="33" creationId="{BA79D96E-EB5C-C68F-BF2E-BFD5555768DC}"/>
          </ac:picMkLst>
        </pc:picChg>
        <pc:picChg chg="mod">
          <ac:chgData name="Paola Marinović" userId="254fc1ad-75f3-4b74-93b7-593bdf6545cf" providerId="ADAL" clId="{A0C65225-D7CD-F443-92CA-790A79C1279C}" dt="2023-05-22T12:44:42.183" v="2354"/>
          <ac:picMkLst>
            <pc:docMk/>
            <pc:sldMk cId="2750344427" sldId="295"/>
            <ac:picMk id="36" creationId="{D5AE5843-4DCB-1376-2B5A-D16079BF3628}"/>
          </ac:picMkLst>
        </pc:picChg>
        <pc:picChg chg="mod">
          <ac:chgData name="Paola Marinović" userId="254fc1ad-75f3-4b74-93b7-593bdf6545cf" providerId="ADAL" clId="{A0C65225-D7CD-F443-92CA-790A79C1279C}" dt="2023-05-22T12:44:42.183" v="2354"/>
          <ac:picMkLst>
            <pc:docMk/>
            <pc:sldMk cId="2750344427" sldId="295"/>
            <ac:picMk id="37" creationId="{CF3640D0-8ED6-2357-1929-601FE0C71459}"/>
          </ac:picMkLst>
        </pc:picChg>
        <pc:picChg chg="mod">
          <ac:chgData name="Paola Marinović" userId="254fc1ad-75f3-4b74-93b7-593bdf6545cf" providerId="ADAL" clId="{A0C65225-D7CD-F443-92CA-790A79C1279C}" dt="2023-05-22T12:44:42.183" v="2354"/>
          <ac:picMkLst>
            <pc:docMk/>
            <pc:sldMk cId="2750344427" sldId="295"/>
            <ac:picMk id="38" creationId="{B1CD4E89-4700-7EBA-C4D0-87ECB680A647}"/>
          </ac:picMkLst>
        </pc:picChg>
        <pc:picChg chg="mod">
          <ac:chgData name="Paola Marinović" userId="254fc1ad-75f3-4b74-93b7-593bdf6545cf" providerId="ADAL" clId="{A0C65225-D7CD-F443-92CA-790A79C1279C}" dt="2023-05-22T12:44:42.183" v="2354"/>
          <ac:picMkLst>
            <pc:docMk/>
            <pc:sldMk cId="2750344427" sldId="295"/>
            <ac:picMk id="39" creationId="{4258872B-1A31-1C3D-ECB6-7CDB50735568}"/>
          </ac:picMkLst>
        </pc:picChg>
        <pc:picChg chg="mod">
          <ac:chgData name="Paola Marinović" userId="254fc1ad-75f3-4b74-93b7-593bdf6545cf" providerId="ADAL" clId="{A0C65225-D7CD-F443-92CA-790A79C1279C}" dt="2023-05-22T12:44:42.183" v="2354"/>
          <ac:picMkLst>
            <pc:docMk/>
            <pc:sldMk cId="2750344427" sldId="295"/>
            <ac:picMk id="40" creationId="{E1BB0BEF-53CA-936E-9E87-0DC4B22C39C1}"/>
          </ac:picMkLst>
        </pc:picChg>
        <pc:picChg chg="mod">
          <ac:chgData name="Paola Marinović" userId="254fc1ad-75f3-4b74-93b7-593bdf6545cf" providerId="ADAL" clId="{A0C65225-D7CD-F443-92CA-790A79C1279C}" dt="2023-05-22T12:44:42.183" v="2354"/>
          <ac:picMkLst>
            <pc:docMk/>
            <pc:sldMk cId="2750344427" sldId="295"/>
            <ac:picMk id="43" creationId="{3A6C9EE7-84EF-D410-6B21-47199B287CD4}"/>
          </ac:picMkLst>
        </pc:picChg>
        <pc:picChg chg="mod">
          <ac:chgData name="Paola Marinović" userId="254fc1ad-75f3-4b74-93b7-593bdf6545cf" providerId="ADAL" clId="{A0C65225-D7CD-F443-92CA-790A79C1279C}" dt="2023-05-22T12:44:42.183" v="2354"/>
          <ac:picMkLst>
            <pc:docMk/>
            <pc:sldMk cId="2750344427" sldId="295"/>
            <ac:picMk id="44" creationId="{C68AFD18-8BD1-C49F-0DCD-C22F1110CF22}"/>
          </ac:picMkLst>
        </pc:picChg>
        <pc:picChg chg="mod">
          <ac:chgData name="Paola Marinović" userId="254fc1ad-75f3-4b74-93b7-593bdf6545cf" providerId="ADAL" clId="{A0C65225-D7CD-F443-92CA-790A79C1279C}" dt="2023-05-22T12:44:42.183" v="2354"/>
          <ac:picMkLst>
            <pc:docMk/>
            <pc:sldMk cId="2750344427" sldId="295"/>
            <ac:picMk id="45" creationId="{3B977A05-CFEB-A703-06CF-95B475446ED3}"/>
          </ac:picMkLst>
        </pc:picChg>
        <pc:picChg chg="mod">
          <ac:chgData name="Paola Marinović" userId="254fc1ad-75f3-4b74-93b7-593bdf6545cf" providerId="ADAL" clId="{A0C65225-D7CD-F443-92CA-790A79C1279C}" dt="2023-05-22T12:44:42.183" v="2354"/>
          <ac:picMkLst>
            <pc:docMk/>
            <pc:sldMk cId="2750344427" sldId="295"/>
            <ac:picMk id="46" creationId="{A9A6B1E9-8837-D464-D34D-88D7A9A38DF9}"/>
          </ac:picMkLst>
        </pc:picChg>
        <pc:picChg chg="mod">
          <ac:chgData name="Paola Marinović" userId="254fc1ad-75f3-4b74-93b7-593bdf6545cf" providerId="ADAL" clId="{A0C65225-D7CD-F443-92CA-790A79C1279C}" dt="2023-05-22T12:44:42.183" v="2354"/>
          <ac:picMkLst>
            <pc:docMk/>
            <pc:sldMk cId="2750344427" sldId="295"/>
            <ac:picMk id="47" creationId="{8F3A9545-D773-F891-149F-4FC4776FA9C5}"/>
          </ac:picMkLst>
        </pc:picChg>
        <pc:picChg chg="mod">
          <ac:chgData name="Paola Marinović" userId="254fc1ad-75f3-4b74-93b7-593bdf6545cf" providerId="ADAL" clId="{A0C65225-D7CD-F443-92CA-790A79C1279C}" dt="2023-05-22T12:44:42.183" v="2354"/>
          <ac:picMkLst>
            <pc:docMk/>
            <pc:sldMk cId="2750344427" sldId="295"/>
            <ac:picMk id="48" creationId="{F7D2055D-2B7F-CB25-1049-6901EC52F534}"/>
          </ac:picMkLst>
        </pc:picChg>
        <pc:picChg chg="mod">
          <ac:chgData name="Paola Marinović" userId="254fc1ad-75f3-4b74-93b7-593bdf6545cf" providerId="ADAL" clId="{A0C65225-D7CD-F443-92CA-790A79C1279C}" dt="2023-05-22T12:44:42.183" v="2354"/>
          <ac:picMkLst>
            <pc:docMk/>
            <pc:sldMk cId="2750344427" sldId="295"/>
            <ac:picMk id="50" creationId="{293EDAD2-84FD-CB0E-EF30-EA5EEEAC2FEC}"/>
          </ac:picMkLst>
        </pc:picChg>
        <pc:picChg chg="mod">
          <ac:chgData name="Paola Marinović" userId="254fc1ad-75f3-4b74-93b7-593bdf6545cf" providerId="ADAL" clId="{A0C65225-D7CD-F443-92CA-790A79C1279C}" dt="2023-05-22T12:44:42.183" v="2354"/>
          <ac:picMkLst>
            <pc:docMk/>
            <pc:sldMk cId="2750344427" sldId="295"/>
            <ac:picMk id="51" creationId="{8D228C7B-3C8B-1EEE-597A-CE3F70C0392A}"/>
          </ac:picMkLst>
        </pc:picChg>
        <pc:picChg chg="mod">
          <ac:chgData name="Paola Marinović" userId="254fc1ad-75f3-4b74-93b7-593bdf6545cf" providerId="ADAL" clId="{A0C65225-D7CD-F443-92CA-790A79C1279C}" dt="2023-05-22T12:44:42.183" v="2354"/>
          <ac:picMkLst>
            <pc:docMk/>
            <pc:sldMk cId="2750344427" sldId="295"/>
            <ac:picMk id="52" creationId="{8B5CAE40-9A28-1F26-034F-F0B1CCE627CA}"/>
          </ac:picMkLst>
        </pc:picChg>
        <pc:picChg chg="mod">
          <ac:chgData name="Paola Marinović" userId="254fc1ad-75f3-4b74-93b7-593bdf6545cf" providerId="ADAL" clId="{A0C65225-D7CD-F443-92CA-790A79C1279C}" dt="2023-05-22T12:44:51.532" v="2356"/>
          <ac:picMkLst>
            <pc:docMk/>
            <pc:sldMk cId="2750344427" sldId="295"/>
            <ac:picMk id="62" creationId="{9A741820-034D-0064-B080-1D2913B28677}"/>
          </ac:picMkLst>
        </pc:picChg>
        <pc:picChg chg="mod">
          <ac:chgData name="Paola Marinović" userId="254fc1ad-75f3-4b74-93b7-593bdf6545cf" providerId="ADAL" clId="{A0C65225-D7CD-F443-92CA-790A79C1279C}" dt="2023-05-22T12:44:51.532" v="2356"/>
          <ac:picMkLst>
            <pc:docMk/>
            <pc:sldMk cId="2750344427" sldId="295"/>
            <ac:picMk id="63" creationId="{D39D064D-E2A5-725D-1CED-4DFDC4E3BA19}"/>
          </ac:picMkLst>
        </pc:picChg>
        <pc:picChg chg="mod">
          <ac:chgData name="Paola Marinović" userId="254fc1ad-75f3-4b74-93b7-593bdf6545cf" providerId="ADAL" clId="{A0C65225-D7CD-F443-92CA-790A79C1279C}" dt="2023-05-22T12:44:51.532" v="2356"/>
          <ac:picMkLst>
            <pc:docMk/>
            <pc:sldMk cId="2750344427" sldId="295"/>
            <ac:picMk id="64" creationId="{7C6BA1E2-E4EB-A7FD-0FFD-B7805CCCAC48}"/>
          </ac:picMkLst>
        </pc:picChg>
        <pc:picChg chg="mod">
          <ac:chgData name="Paola Marinović" userId="254fc1ad-75f3-4b74-93b7-593bdf6545cf" providerId="ADAL" clId="{A0C65225-D7CD-F443-92CA-790A79C1279C}" dt="2023-05-22T12:44:51.532" v="2356"/>
          <ac:picMkLst>
            <pc:docMk/>
            <pc:sldMk cId="2750344427" sldId="295"/>
            <ac:picMk id="65" creationId="{CB81D601-F5CD-4AC9-0C61-F340678FC872}"/>
          </ac:picMkLst>
        </pc:picChg>
        <pc:picChg chg="mod">
          <ac:chgData name="Paola Marinović" userId="254fc1ad-75f3-4b74-93b7-593bdf6545cf" providerId="ADAL" clId="{A0C65225-D7CD-F443-92CA-790A79C1279C}" dt="2023-05-22T12:44:51.532" v="2356"/>
          <ac:picMkLst>
            <pc:docMk/>
            <pc:sldMk cId="2750344427" sldId="295"/>
            <ac:picMk id="66" creationId="{D7D62D15-6FE1-428F-1B29-7C7BED2E6B7D}"/>
          </ac:picMkLst>
        </pc:picChg>
        <pc:picChg chg="mod">
          <ac:chgData name="Paola Marinović" userId="254fc1ad-75f3-4b74-93b7-593bdf6545cf" providerId="ADAL" clId="{A0C65225-D7CD-F443-92CA-790A79C1279C}" dt="2023-05-22T12:44:51.532" v="2356"/>
          <ac:picMkLst>
            <pc:docMk/>
            <pc:sldMk cId="2750344427" sldId="295"/>
            <ac:picMk id="83" creationId="{B88EACD4-AEE4-0E80-055A-5E6A80D47158}"/>
          </ac:picMkLst>
        </pc:picChg>
        <pc:picChg chg="mod">
          <ac:chgData name="Paola Marinović" userId="254fc1ad-75f3-4b74-93b7-593bdf6545cf" providerId="ADAL" clId="{A0C65225-D7CD-F443-92CA-790A79C1279C}" dt="2023-05-22T12:44:51.532" v="2356"/>
          <ac:picMkLst>
            <pc:docMk/>
            <pc:sldMk cId="2750344427" sldId="295"/>
            <ac:picMk id="84" creationId="{9AA21269-555B-51CA-3C71-010C7EB66588}"/>
          </ac:picMkLst>
        </pc:picChg>
        <pc:picChg chg="mod">
          <ac:chgData name="Paola Marinović" userId="254fc1ad-75f3-4b74-93b7-593bdf6545cf" providerId="ADAL" clId="{A0C65225-D7CD-F443-92CA-790A79C1279C}" dt="2023-05-22T12:44:51.532" v="2356"/>
          <ac:picMkLst>
            <pc:docMk/>
            <pc:sldMk cId="2750344427" sldId="295"/>
            <ac:picMk id="85" creationId="{F022B006-B951-23F8-9622-CC0D9A4C46DC}"/>
          </ac:picMkLst>
        </pc:picChg>
        <pc:picChg chg="mod">
          <ac:chgData name="Paola Marinović" userId="254fc1ad-75f3-4b74-93b7-593bdf6545cf" providerId="ADAL" clId="{A0C65225-D7CD-F443-92CA-790A79C1279C}" dt="2023-05-22T12:44:51.532" v="2356"/>
          <ac:picMkLst>
            <pc:docMk/>
            <pc:sldMk cId="2750344427" sldId="295"/>
            <ac:picMk id="86" creationId="{8AC07379-EA65-9775-5A97-C66972769CE7}"/>
          </ac:picMkLst>
        </pc:picChg>
        <pc:picChg chg="mod">
          <ac:chgData name="Paola Marinović" userId="254fc1ad-75f3-4b74-93b7-593bdf6545cf" providerId="ADAL" clId="{A0C65225-D7CD-F443-92CA-790A79C1279C}" dt="2023-05-22T12:44:51.532" v="2356"/>
          <ac:picMkLst>
            <pc:docMk/>
            <pc:sldMk cId="2750344427" sldId="295"/>
            <ac:picMk id="87" creationId="{13830E21-4413-F5D9-80F9-08E0399BDD33}"/>
          </ac:picMkLst>
        </pc:picChg>
        <pc:picChg chg="mod">
          <ac:chgData name="Paola Marinović" userId="254fc1ad-75f3-4b74-93b7-593bdf6545cf" providerId="ADAL" clId="{A0C65225-D7CD-F443-92CA-790A79C1279C}" dt="2023-05-22T12:44:51.532" v="2356"/>
          <ac:picMkLst>
            <pc:docMk/>
            <pc:sldMk cId="2750344427" sldId="295"/>
            <ac:picMk id="88" creationId="{3774006A-F3DE-E442-D438-188084EE2F3D}"/>
          </ac:picMkLst>
        </pc:picChg>
        <pc:picChg chg="mod">
          <ac:chgData name="Paola Marinović" userId="254fc1ad-75f3-4b74-93b7-593bdf6545cf" providerId="ADAL" clId="{A0C65225-D7CD-F443-92CA-790A79C1279C}" dt="2023-05-22T12:44:51.532" v="2356"/>
          <ac:picMkLst>
            <pc:docMk/>
            <pc:sldMk cId="2750344427" sldId="295"/>
            <ac:picMk id="91" creationId="{D53EE3CD-3C77-92B6-1012-5789C21F61E3}"/>
          </ac:picMkLst>
        </pc:picChg>
        <pc:picChg chg="mod">
          <ac:chgData name="Paola Marinović" userId="254fc1ad-75f3-4b74-93b7-593bdf6545cf" providerId="ADAL" clId="{A0C65225-D7CD-F443-92CA-790A79C1279C}" dt="2023-05-22T12:44:51.532" v="2356"/>
          <ac:picMkLst>
            <pc:docMk/>
            <pc:sldMk cId="2750344427" sldId="295"/>
            <ac:picMk id="92" creationId="{724EB056-7E99-69B8-ABF0-52155B5AB79A}"/>
          </ac:picMkLst>
        </pc:picChg>
        <pc:picChg chg="mod">
          <ac:chgData name="Paola Marinović" userId="254fc1ad-75f3-4b74-93b7-593bdf6545cf" providerId="ADAL" clId="{A0C65225-D7CD-F443-92CA-790A79C1279C}" dt="2023-05-22T12:44:51.532" v="2356"/>
          <ac:picMkLst>
            <pc:docMk/>
            <pc:sldMk cId="2750344427" sldId="295"/>
            <ac:picMk id="93" creationId="{C1C88ED0-14C4-CD9F-B5A1-124A89EF4F67}"/>
          </ac:picMkLst>
        </pc:picChg>
        <pc:picChg chg="mod">
          <ac:chgData name="Paola Marinović" userId="254fc1ad-75f3-4b74-93b7-593bdf6545cf" providerId="ADAL" clId="{A0C65225-D7CD-F443-92CA-790A79C1279C}" dt="2023-05-22T12:44:51.532" v="2356"/>
          <ac:picMkLst>
            <pc:docMk/>
            <pc:sldMk cId="2750344427" sldId="295"/>
            <ac:picMk id="94" creationId="{8577FA82-A94D-E3FC-1197-8193BC39C19B}"/>
          </ac:picMkLst>
        </pc:picChg>
        <pc:picChg chg="mod">
          <ac:chgData name="Paola Marinović" userId="254fc1ad-75f3-4b74-93b7-593bdf6545cf" providerId="ADAL" clId="{A0C65225-D7CD-F443-92CA-790A79C1279C}" dt="2023-05-22T12:44:51.532" v="2356"/>
          <ac:picMkLst>
            <pc:docMk/>
            <pc:sldMk cId="2750344427" sldId="295"/>
            <ac:picMk id="95" creationId="{38132F08-2D55-2EAE-7439-920C757911F7}"/>
          </ac:picMkLst>
        </pc:picChg>
        <pc:picChg chg="mod">
          <ac:chgData name="Paola Marinović" userId="254fc1ad-75f3-4b74-93b7-593bdf6545cf" providerId="ADAL" clId="{A0C65225-D7CD-F443-92CA-790A79C1279C}" dt="2023-05-22T12:44:51.532" v="2356"/>
          <ac:picMkLst>
            <pc:docMk/>
            <pc:sldMk cId="2750344427" sldId="295"/>
            <ac:picMk id="98" creationId="{771A7300-29DD-F162-DEC7-7CA7C5C6B29A}"/>
          </ac:picMkLst>
        </pc:picChg>
        <pc:picChg chg="mod">
          <ac:chgData name="Paola Marinović" userId="254fc1ad-75f3-4b74-93b7-593bdf6545cf" providerId="ADAL" clId="{A0C65225-D7CD-F443-92CA-790A79C1279C}" dt="2023-05-22T12:44:51.532" v="2356"/>
          <ac:picMkLst>
            <pc:docMk/>
            <pc:sldMk cId="2750344427" sldId="295"/>
            <ac:picMk id="99" creationId="{E4655780-CC9D-AFF2-81EA-634D47C97380}"/>
          </ac:picMkLst>
        </pc:picChg>
        <pc:picChg chg="mod">
          <ac:chgData name="Paola Marinović" userId="254fc1ad-75f3-4b74-93b7-593bdf6545cf" providerId="ADAL" clId="{A0C65225-D7CD-F443-92CA-790A79C1279C}" dt="2023-05-22T12:44:51.532" v="2356"/>
          <ac:picMkLst>
            <pc:docMk/>
            <pc:sldMk cId="2750344427" sldId="295"/>
            <ac:picMk id="100" creationId="{3CF2F859-B773-6ABC-BF8E-02D36B1C9B1C}"/>
          </ac:picMkLst>
        </pc:picChg>
        <pc:picChg chg="mod">
          <ac:chgData name="Paola Marinović" userId="254fc1ad-75f3-4b74-93b7-593bdf6545cf" providerId="ADAL" clId="{A0C65225-D7CD-F443-92CA-790A79C1279C}" dt="2023-05-22T12:44:51.532" v="2356"/>
          <ac:picMkLst>
            <pc:docMk/>
            <pc:sldMk cId="2750344427" sldId="295"/>
            <ac:picMk id="101" creationId="{A050173B-9B90-18F0-1FD3-A78F5DA85FBF}"/>
          </ac:picMkLst>
        </pc:picChg>
        <pc:picChg chg="mod">
          <ac:chgData name="Paola Marinović" userId="254fc1ad-75f3-4b74-93b7-593bdf6545cf" providerId="ADAL" clId="{A0C65225-D7CD-F443-92CA-790A79C1279C}" dt="2023-05-22T12:44:51.532" v="2356"/>
          <ac:picMkLst>
            <pc:docMk/>
            <pc:sldMk cId="2750344427" sldId="295"/>
            <ac:picMk id="102" creationId="{6EE3C0A2-B33E-78BD-C460-D7683458F87F}"/>
          </ac:picMkLst>
        </pc:picChg>
        <pc:picChg chg="mod">
          <ac:chgData name="Paola Marinović" userId="254fc1ad-75f3-4b74-93b7-593bdf6545cf" providerId="ADAL" clId="{A0C65225-D7CD-F443-92CA-790A79C1279C}" dt="2023-05-22T12:44:51.532" v="2356"/>
          <ac:picMkLst>
            <pc:docMk/>
            <pc:sldMk cId="2750344427" sldId="295"/>
            <ac:picMk id="103" creationId="{3533B330-6ABC-ABE7-C6FC-54D5AEAE22C7}"/>
          </ac:picMkLst>
        </pc:picChg>
        <pc:picChg chg="mod">
          <ac:chgData name="Paola Marinović" userId="254fc1ad-75f3-4b74-93b7-593bdf6545cf" providerId="ADAL" clId="{A0C65225-D7CD-F443-92CA-790A79C1279C}" dt="2023-05-22T12:44:51.532" v="2356"/>
          <ac:picMkLst>
            <pc:docMk/>
            <pc:sldMk cId="2750344427" sldId="295"/>
            <ac:picMk id="105" creationId="{D85F67D7-A065-7B8C-9846-522F74C286A1}"/>
          </ac:picMkLst>
        </pc:picChg>
        <pc:picChg chg="mod">
          <ac:chgData name="Paola Marinović" userId="254fc1ad-75f3-4b74-93b7-593bdf6545cf" providerId="ADAL" clId="{A0C65225-D7CD-F443-92CA-790A79C1279C}" dt="2023-05-22T12:44:51.532" v="2356"/>
          <ac:picMkLst>
            <pc:docMk/>
            <pc:sldMk cId="2750344427" sldId="295"/>
            <ac:picMk id="106" creationId="{B59ED497-0520-37E5-8FF0-BF76FC80231D}"/>
          </ac:picMkLst>
        </pc:picChg>
        <pc:picChg chg="mod">
          <ac:chgData name="Paola Marinović" userId="254fc1ad-75f3-4b74-93b7-593bdf6545cf" providerId="ADAL" clId="{A0C65225-D7CD-F443-92CA-790A79C1279C}" dt="2023-05-22T12:44:51.532" v="2356"/>
          <ac:picMkLst>
            <pc:docMk/>
            <pc:sldMk cId="2750344427" sldId="295"/>
            <ac:picMk id="107" creationId="{DE9EFFCC-72EB-B288-EEF9-35A6C553B741}"/>
          </ac:picMkLst>
        </pc:picChg>
      </pc:sldChg>
      <pc:sldChg chg="addSp delSp modSp new mod">
        <pc:chgData name="Paola Marinović" userId="254fc1ad-75f3-4b74-93b7-593bdf6545cf" providerId="ADAL" clId="{A0C65225-D7CD-F443-92CA-790A79C1279C}" dt="2023-05-22T12:45:54.500" v="2363" actId="1076"/>
        <pc:sldMkLst>
          <pc:docMk/>
          <pc:sldMk cId="1763849966" sldId="296"/>
        </pc:sldMkLst>
        <pc:spChg chg="mod">
          <ac:chgData name="Paola Marinović" userId="254fc1ad-75f3-4b74-93b7-593bdf6545cf" providerId="ADAL" clId="{A0C65225-D7CD-F443-92CA-790A79C1279C}" dt="2023-05-22T12:45:11.682" v="2360" actId="27636"/>
          <ac:spMkLst>
            <pc:docMk/>
            <pc:sldMk cId="1763849966" sldId="296"/>
            <ac:spMk id="2" creationId="{B38AEEE3-37A8-6602-D5B0-B4160FBB4FF0}"/>
          </ac:spMkLst>
        </pc:spChg>
        <pc:spChg chg="del">
          <ac:chgData name="Paola Marinović" userId="254fc1ad-75f3-4b74-93b7-593bdf6545cf" providerId="ADAL" clId="{A0C65225-D7CD-F443-92CA-790A79C1279C}" dt="2023-05-22T12:45:35.498" v="2361" actId="478"/>
          <ac:spMkLst>
            <pc:docMk/>
            <pc:sldMk cId="1763849966" sldId="296"/>
            <ac:spMk id="3" creationId="{5ED101B5-E88E-A1DF-4C3B-C0DE00DF8A9D}"/>
          </ac:spMkLst>
        </pc:spChg>
        <pc:spChg chg="mod">
          <ac:chgData name="Paola Marinović" userId="254fc1ad-75f3-4b74-93b7-593bdf6545cf" providerId="ADAL" clId="{A0C65225-D7CD-F443-92CA-790A79C1279C}" dt="2023-05-22T12:45:36.789" v="2362"/>
          <ac:spMkLst>
            <pc:docMk/>
            <pc:sldMk cId="1763849966" sldId="296"/>
            <ac:spMk id="5" creationId="{BC5CE2AB-1BC4-54C3-DDB5-E006149C2ADF}"/>
          </ac:spMkLst>
        </pc:spChg>
        <pc:spChg chg="mod">
          <ac:chgData name="Paola Marinović" userId="254fc1ad-75f3-4b74-93b7-593bdf6545cf" providerId="ADAL" clId="{A0C65225-D7CD-F443-92CA-790A79C1279C}" dt="2023-05-22T12:45:36.789" v="2362"/>
          <ac:spMkLst>
            <pc:docMk/>
            <pc:sldMk cId="1763849966" sldId="296"/>
            <ac:spMk id="6" creationId="{AABF14C1-FF3B-DE5F-180E-A1A3EA4F001B}"/>
          </ac:spMkLst>
        </pc:spChg>
        <pc:spChg chg="mod">
          <ac:chgData name="Paola Marinović" userId="254fc1ad-75f3-4b74-93b7-593bdf6545cf" providerId="ADAL" clId="{A0C65225-D7CD-F443-92CA-790A79C1279C}" dt="2023-05-22T12:45:36.789" v="2362"/>
          <ac:spMkLst>
            <pc:docMk/>
            <pc:sldMk cId="1763849966" sldId="296"/>
            <ac:spMk id="12" creationId="{0FD538EA-F9CC-D60D-AAB9-1AC60557D953}"/>
          </ac:spMkLst>
        </pc:spChg>
        <pc:spChg chg="mod">
          <ac:chgData name="Paola Marinović" userId="254fc1ad-75f3-4b74-93b7-593bdf6545cf" providerId="ADAL" clId="{A0C65225-D7CD-F443-92CA-790A79C1279C}" dt="2023-05-22T12:45:36.789" v="2362"/>
          <ac:spMkLst>
            <pc:docMk/>
            <pc:sldMk cId="1763849966" sldId="296"/>
            <ac:spMk id="13" creationId="{5C902028-75D1-E19E-C171-0800D9155A7B}"/>
          </ac:spMkLst>
        </pc:spChg>
        <pc:spChg chg="mod">
          <ac:chgData name="Paola Marinović" userId="254fc1ad-75f3-4b74-93b7-593bdf6545cf" providerId="ADAL" clId="{A0C65225-D7CD-F443-92CA-790A79C1279C}" dt="2023-05-22T12:45:36.789" v="2362"/>
          <ac:spMkLst>
            <pc:docMk/>
            <pc:sldMk cId="1763849966" sldId="296"/>
            <ac:spMk id="14" creationId="{AB299EEF-AB74-8AE4-1AF7-3078B3371232}"/>
          </ac:spMkLst>
        </pc:spChg>
        <pc:spChg chg="mod">
          <ac:chgData name="Paola Marinović" userId="254fc1ad-75f3-4b74-93b7-593bdf6545cf" providerId="ADAL" clId="{A0C65225-D7CD-F443-92CA-790A79C1279C}" dt="2023-05-22T12:45:36.789" v="2362"/>
          <ac:spMkLst>
            <pc:docMk/>
            <pc:sldMk cId="1763849966" sldId="296"/>
            <ac:spMk id="15" creationId="{8DA02C0F-4DEC-602D-70A0-87AE66B7C91E}"/>
          </ac:spMkLst>
        </pc:spChg>
        <pc:spChg chg="mod">
          <ac:chgData name="Paola Marinović" userId="254fc1ad-75f3-4b74-93b7-593bdf6545cf" providerId="ADAL" clId="{A0C65225-D7CD-F443-92CA-790A79C1279C}" dt="2023-05-22T12:45:36.789" v="2362"/>
          <ac:spMkLst>
            <pc:docMk/>
            <pc:sldMk cId="1763849966" sldId="296"/>
            <ac:spMk id="16" creationId="{59A3F92D-3D85-9BEC-0D2D-07490E96F30B}"/>
          </ac:spMkLst>
        </pc:spChg>
        <pc:spChg chg="mod">
          <ac:chgData name="Paola Marinović" userId="254fc1ad-75f3-4b74-93b7-593bdf6545cf" providerId="ADAL" clId="{A0C65225-D7CD-F443-92CA-790A79C1279C}" dt="2023-05-22T12:45:36.789" v="2362"/>
          <ac:spMkLst>
            <pc:docMk/>
            <pc:sldMk cId="1763849966" sldId="296"/>
            <ac:spMk id="17" creationId="{178C4539-89FA-8709-1742-2A06AFE2E613}"/>
          </ac:spMkLst>
        </pc:spChg>
        <pc:spChg chg="mod">
          <ac:chgData name="Paola Marinović" userId="254fc1ad-75f3-4b74-93b7-593bdf6545cf" providerId="ADAL" clId="{A0C65225-D7CD-F443-92CA-790A79C1279C}" dt="2023-05-22T12:45:36.789" v="2362"/>
          <ac:spMkLst>
            <pc:docMk/>
            <pc:sldMk cId="1763849966" sldId="296"/>
            <ac:spMk id="18" creationId="{5F0B5050-3913-BE60-5128-8DAF4D5F4766}"/>
          </ac:spMkLst>
        </pc:spChg>
        <pc:spChg chg="mod">
          <ac:chgData name="Paola Marinović" userId="254fc1ad-75f3-4b74-93b7-593bdf6545cf" providerId="ADAL" clId="{A0C65225-D7CD-F443-92CA-790A79C1279C}" dt="2023-05-22T12:45:36.789" v="2362"/>
          <ac:spMkLst>
            <pc:docMk/>
            <pc:sldMk cId="1763849966" sldId="296"/>
            <ac:spMk id="19" creationId="{A57ECD5B-464E-2533-E542-871EC652D3D7}"/>
          </ac:spMkLst>
        </pc:spChg>
        <pc:spChg chg="mod">
          <ac:chgData name="Paola Marinović" userId="254fc1ad-75f3-4b74-93b7-593bdf6545cf" providerId="ADAL" clId="{A0C65225-D7CD-F443-92CA-790A79C1279C}" dt="2023-05-22T12:45:36.789" v="2362"/>
          <ac:spMkLst>
            <pc:docMk/>
            <pc:sldMk cId="1763849966" sldId="296"/>
            <ac:spMk id="20" creationId="{ADC0C257-1DF4-E3E6-C75A-8E6954875CF4}"/>
          </ac:spMkLst>
        </pc:spChg>
        <pc:spChg chg="mod">
          <ac:chgData name="Paola Marinović" userId="254fc1ad-75f3-4b74-93b7-593bdf6545cf" providerId="ADAL" clId="{A0C65225-D7CD-F443-92CA-790A79C1279C}" dt="2023-05-22T12:45:36.789" v="2362"/>
          <ac:spMkLst>
            <pc:docMk/>
            <pc:sldMk cId="1763849966" sldId="296"/>
            <ac:spMk id="21" creationId="{268124CA-CE9D-ADB4-FE1C-8B430B5CED0F}"/>
          </ac:spMkLst>
        </pc:spChg>
        <pc:spChg chg="mod">
          <ac:chgData name="Paola Marinović" userId="254fc1ad-75f3-4b74-93b7-593bdf6545cf" providerId="ADAL" clId="{A0C65225-D7CD-F443-92CA-790A79C1279C}" dt="2023-05-22T12:45:36.789" v="2362"/>
          <ac:spMkLst>
            <pc:docMk/>
            <pc:sldMk cId="1763849966" sldId="296"/>
            <ac:spMk id="22" creationId="{205DFDEE-5518-A803-B480-254E88D3C035}"/>
          </ac:spMkLst>
        </pc:spChg>
        <pc:spChg chg="mod">
          <ac:chgData name="Paola Marinović" userId="254fc1ad-75f3-4b74-93b7-593bdf6545cf" providerId="ADAL" clId="{A0C65225-D7CD-F443-92CA-790A79C1279C}" dt="2023-05-22T12:45:36.789" v="2362"/>
          <ac:spMkLst>
            <pc:docMk/>
            <pc:sldMk cId="1763849966" sldId="296"/>
            <ac:spMk id="23" creationId="{F0FA805B-56A4-6AD0-DB4E-574BC600C130}"/>
          </ac:spMkLst>
        </pc:spChg>
        <pc:spChg chg="add mod">
          <ac:chgData name="Paola Marinović" userId="254fc1ad-75f3-4b74-93b7-593bdf6545cf" providerId="ADAL" clId="{A0C65225-D7CD-F443-92CA-790A79C1279C}" dt="2023-05-22T12:45:36.789" v="2362"/>
          <ac:spMkLst>
            <pc:docMk/>
            <pc:sldMk cId="1763849966" sldId="296"/>
            <ac:spMk id="24" creationId="{3E60A591-54F1-C779-3F55-0F732892D63A}"/>
          </ac:spMkLst>
        </pc:spChg>
        <pc:spChg chg="mod">
          <ac:chgData name="Paola Marinović" userId="254fc1ad-75f3-4b74-93b7-593bdf6545cf" providerId="ADAL" clId="{A0C65225-D7CD-F443-92CA-790A79C1279C}" dt="2023-05-22T12:45:36.789" v="2362"/>
          <ac:spMkLst>
            <pc:docMk/>
            <pc:sldMk cId="1763849966" sldId="296"/>
            <ac:spMk id="26" creationId="{94983E60-5D32-3A20-A165-124D6E460645}"/>
          </ac:spMkLst>
        </pc:spChg>
        <pc:spChg chg="mod">
          <ac:chgData name="Paola Marinović" userId="254fc1ad-75f3-4b74-93b7-593bdf6545cf" providerId="ADAL" clId="{A0C65225-D7CD-F443-92CA-790A79C1279C}" dt="2023-05-22T12:45:36.789" v="2362"/>
          <ac:spMkLst>
            <pc:docMk/>
            <pc:sldMk cId="1763849966" sldId="296"/>
            <ac:spMk id="27" creationId="{4A2509F3-AEF7-540F-E075-2B25F3113D65}"/>
          </ac:spMkLst>
        </pc:spChg>
        <pc:spChg chg="mod">
          <ac:chgData name="Paola Marinović" userId="254fc1ad-75f3-4b74-93b7-593bdf6545cf" providerId="ADAL" clId="{A0C65225-D7CD-F443-92CA-790A79C1279C}" dt="2023-05-22T12:45:36.789" v="2362"/>
          <ac:spMkLst>
            <pc:docMk/>
            <pc:sldMk cId="1763849966" sldId="296"/>
            <ac:spMk id="34" creationId="{536F502B-BCA1-7192-3F9B-41C809037013}"/>
          </ac:spMkLst>
        </pc:spChg>
        <pc:spChg chg="mod">
          <ac:chgData name="Paola Marinović" userId="254fc1ad-75f3-4b74-93b7-593bdf6545cf" providerId="ADAL" clId="{A0C65225-D7CD-F443-92CA-790A79C1279C}" dt="2023-05-22T12:45:36.789" v="2362"/>
          <ac:spMkLst>
            <pc:docMk/>
            <pc:sldMk cId="1763849966" sldId="296"/>
            <ac:spMk id="35" creationId="{FAFD0034-E994-7C2E-E577-2FDDA932A62A}"/>
          </ac:spMkLst>
        </pc:spChg>
        <pc:spChg chg="mod">
          <ac:chgData name="Paola Marinović" userId="254fc1ad-75f3-4b74-93b7-593bdf6545cf" providerId="ADAL" clId="{A0C65225-D7CD-F443-92CA-790A79C1279C}" dt="2023-05-22T12:45:36.789" v="2362"/>
          <ac:spMkLst>
            <pc:docMk/>
            <pc:sldMk cId="1763849966" sldId="296"/>
            <ac:spMk id="41" creationId="{8A52580F-3138-F96B-2F31-6547121F49A3}"/>
          </ac:spMkLst>
        </pc:spChg>
        <pc:spChg chg="mod">
          <ac:chgData name="Paola Marinović" userId="254fc1ad-75f3-4b74-93b7-593bdf6545cf" providerId="ADAL" clId="{A0C65225-D7CD-F443-92CA-790A79C1279C}" dt="2023-05-22T12:45:36.789" v="2362"/>
          <ac:spMkLst>
            <pc:docMk/>
            <pc:sldMk cId="1763849966" sldId="296"/>
            <ac:spMk id="42" creationId="{D4EC1310-99EA-776D-56CD-0EF1FD94E6E6}"/>
          </ac:spMkLst>
        </pc:spChg>
        <pc:spChg chg="mod">
          <ac:chgData name="Paola Marinović" userId="254fc1ad-75f3-4b74-93b7-593bdf6545cf" providerId="ADAL" clId="{A0C65225-D7CD-F443-92CA-790A79C1279C}" dt="2023-05-22T12:45:36.789" v="2362"/>
          <ac:spMkLst>
            <pc:docMk/>
            <pc:sldMk cId="1763849966" sldId="296"/>
            <ac:spMk id="49" creationId="{A3DF9F5C-15F5-59CC-1565-E711B85A28FB}"/>
          </ac:spMkLst>
        </pc:spChg>
        <pc:spChg chg="add mod">
          <ac:chgData name="Paola Marinović" userId="254fc1ad-75f3-4b74-93b7-593bdf6545cf" providerId="ADAL" clId="{A0C65225-D7CD-F443-92CA-790A79C1279C}" dt="2023-05-22T12:45:36.789" v="2362"/>
          <ac:spMkLst>
            <pc:docMk/>
            <pc:sldMk cId="1763849966" sldId="296"/>
            <ac:spMk id="53" creationId="{644F4C4F-74B5-BF24-4070-B94997D7AB2A}"/>
          </ac:spMkLst>
        </pc:spChg>
        <pc:spChg chg="add mod">
          <ac:chgData name="Paola Marinović" userId="254fc1ad-75f3-4b74-93b7-593bdf6545cf" providerId="ADAL" clId="{A0C65225-D7CD-F443-92CA-790A79C1279C}" dt="2023-05-22T12:45:36.789" v="2362"/>
          <ac:spMkLst>
            <pc:docMk/>
            <pc:sldMk cId="1763849966" sldId="296"/>
            <ac:spMk id="54" creationId="{752CB17B-0A1A-997C-6F7C-6E2B5A58182E}"/>
          </ac:spMkLst>
        </pc:spChg>
        <pc:spChg chg="add mod">
          <ac:chgData name="Paola Marinović" userId="254fc1ad-75f3-4b74-93b7-593bdf6545cf" providerId="ADAL" clId="{A0C65225-D7CD-F443-92CA-790A79C1279C}" dt="2023-05-22T12:45:36.789" v="2362"/>
          <ac:spMkLst>
            <pc:docMk/>
            <pc:sldMk cId="1763849966" sldId="296"/>
            <ac:spMk id="55" creationId="{C0D800C0-9F21-7409-12AA-5B4005FF9D9A}"/>
          </ac:spMkLst>
        </pc:spChg>
        <pc:spChg chg="add mod">
          <ac:chgData name="Paola Marinović" userId="254fc1ad-75f3-4b74-93b7-593bdf6545cf" providerId="ADAL" clId="{A0C65225-D7CD-F443-92CA-790A79C1279C}" dt="2023-05-22T12:45:36.789" v="2362"/>
          <ac:spMkLst>
            <pc:docMk/>
            <pc:sldMk cId="1763849966" sldId="296"/>
            <ac:spMk id="56" creationId="{B24F702B-6E47-6FE4-2839-074C7E0707BD}"/>
          </ac:spMkLst>
        </pc:spChg>
        <pc:spChg chg="mod">
          <ac:chgData name="Paola Marinović" userId="254fc1ad-75f3-4b74-93b7-593bdf6545cf" providerId="ADAL" clId="{A0C65225-D7CD-F443-92CA-790A79C1279C}" dt="2023-05-22T12:45:36.789" v="2362"/>
          <ac:spMkLst>
            <pc:docMk/>
            <pc:sldMk cId="1763849966" sldId="296"/>
            <ac:spMk id="58" creationId="{73C752A3-5102-2B2F-BB79-657D003586AB}"/>
          </ac:spMkLst>
        </pc:spChg>
        <pc:spChg chg="mod">
          <ac:chgData name="Paola Marinović" userId="254fc1ad-75f3-4b74-93b7-593bdf6545cf" providerId="ADAL" clId="{A0C65225-D7CD-F443-92CA-790A79C1279C}" dt="2023-05-22T12:45:36.789" v="2362"/>
          <ac:spMkLst>
            <pc:docMk/>
            <pc:sldMk cId="1763849966" sldId="296"/>
            <ac:spMk id="59" creationId="{081EEBF3-16B9-90E6-9D49-83EA36C9B302}"/>
          </ac:spMkLst>
        </pc:spChg>
        <pc:spChg chg="mod">
          <ac:chgData name="Paola Marinović" userId="254fc1ad-75f3-4b74-93b7-593bdf6545cf" providerId="ADAL" clId="{A0C65225-D7CD-F443-92CA-790A79C1279C}" dt="2023-05-22T12:45:36.789" v="2362"/>
          <ac:spMkLst>
            <pc:docMk/>
            <pc:sldMk cId="1763849966" sldId="296"/>
            <ac:spMk id="60" creationId="{84F6603E-2E00-F3FA-7320-13076B6C82A8}"/>
          </ac:spMkLst>
        </pc:spChg>
        <pc:spChg chg="mod">
          <ac:chgData name="Paola Marinović" userId="254fc1ad-75f3-4b74-93b7-593bdf6545cf" providerId="ADAL" clId="{A0C65225-D7CD-F443-92CA-790A79C1279C}" dt="2023-05-22T12:45:36.789" v="2362"/>
          <ac:spMkLst>
            <pc:docMk/>
            <pc:sldMk cId="1763849966" sldId="296"/>
            <ac:spMk id="61" creationId="{49075285-9198-E9E6-59D0-2C85CBE3EBF5}"/>
          </ac:spMkLst>
        </pc:spChg>
        <pc:spChg chg="mod">
          <ac:chgData name="Paola Marinović" userId="254fc1ad-75f3-4b74-93b7-593bdf6545cf" providerId="ADAL" clId="{A0C65225-D7CD-F443-92CA-790A79C1279C}" dt="2023-05-22T12:45:36.789" v="2362"/>
          <ac:spMkLst>
            <pc:docMk/>
            <pc:sldMk cId="1763849966" sldId="296"/>
            <ac:spMk id="62" creationId="{8AED5C9E-DEDC-F010-8192-39C59DF87484}"/>
          </ac:spMkLst>
        </pc:spChg>
        <pc:spChg chg="mod">
          <ac:chgData name="Paola Marinović" userId="254fc1ad-75f3-4b74-93b7-593bdf6545cf" providerId="ADAL" clId="{A0C65225-D7CD-F443-92CA-790A79C1279C}" dt="2023-05-22T12:45:36.789" v="2362"/>
          <ac:spMkLst>
            <pc:docMk/>
            <pc:sldMk cId="1763849966" sldId="296"/>
            <ac:spMk id="63" creationId="{2EF21C51-2172-E411-E45A-69263EDB99B6}"/>
          </ac:spMkLst>
        </pc:spChg>
        <pc:grpChg chg="add mod">
          <ac:chgData name="Paola Marinović" userId="254fc1ad-75f3-4b74-93b7-593bdf6545cf" providerId="ADAL" clId="{A0C65225-D7CD-F443-92CA-790A79C1279C}" dt="2023-05-22T12:45:54.500" v="2363" actId="1076"/>
          <ac:grpSpMkLst>
            <pc:docMk/>
            <pc:sldMk cId="1763849966" sldId="296"/>
            <ac:grpSpMk id="4" creationId="{2839B76D-5A46-20E2-0191-21661AA17C31}"/>
          </ac:grpSpMkLst>
        </pc:grpChg>
        <pc:grpChg chg="add mod">
          <ac:chgData name="Paola Marinović" userId="254fc1ad-75f3-4b74-93b7-593bdf6545cf" providerId="ADAL" clId="{A0C65225-D7CD-F443-92CA-790A79C1279C}" dt="2023-05-22T12:45:36.789" v="2362"/>
          <ac:grpSpMkLst>
            <pc:docMk/>
            <pc:sldMk cId="1763849966" sldId="296"/>
            <ac:grpSpMk id="25" creationId="{F0248318-BEC8-00B9-C411-2103A977E179}"/>
          </ac:grpSpMkLst>
        </pc:grpChg>
        <pc:grpChg chg="add mod">
          <ac:chgData name="Paola Marinović" userId="254fc1ad-75f3-4b74-93b7-593bdf6545cf" providerId="ADAL" clId="{A0C65225-D7CD-F443-92CA-790A79C1279C}" dt="2023-05-22T12:45:36.789" v="2362"/>
          <ac:grpSpMkLst>
            <pc:docMk/>
            <pc:sldMk cId="1763849966" sldId="296"/>
            <ac:grpSpMk id="57" creationId="{413F235A-91A7-CAC3-2986-22974AB70D2C}"/>
          </ac:grpSpMkLst>
        </pc:grpChg>
        <pc:picChg chg="mod">
          <ac:chgData name="Paola Marinović" userId="254fc1ad-75f3-4b74-93b7-593bdf6545cf" providerId="ADAL" clId="{A0C65225-D7CD-F443-92CA-790A79C1279C}" dt="2023-05-22T12:45:36.789" v="2362"/>
          <ac:picMkLst>
            <pc:docMk/>
            <pc:sldMk cId="1763849966" sldId="296"/>
            <ac:picMk id="7" creationId="{A86BF23C-500D-94E4-11E8-4C09EF441F4E}"/>
          </ac:picMkLst>
        </pc:picChg>
        <pc:picChg chg="mod">
          <ac:chgData name="Paola Marinović" userId="254fc1ad-75f3-4b74-93b7-593bdf6545cf" providerId="ADAL" clId="{A0C65225-D7CD-F443-92CA-790A79C1279C}" dt="2023-05-22T12:45:36.789" v="2362"/>
          <ac:picMkLst>
            <pc:docMk/>
            <pc:sldMk cId="1763849966" sldId="296"/>
            <ac:picMk id="8" creationId="{2465D5CE-166B-4130-CF2D-E81A3AF92619}"/>
          </ac:picMkLst>
        </pc:picChg>
        <pc:picChg chg="mod">
          <ac:chgData name="Paola Marinović" userId="254fc1ad-75f3-4b74-93b7-593bdf6545cf" providerId="ADAL" clId="{A0C65225-D7CD-F443-92CA-790A79C1279C}" dt="2023-05-22T12:45:36.789" v="2362"/>
          <ac:picMkLst>
            <pc:docMk/>
            <pc:sldMk cId="1763849966" sldId="296"/>
            <ac:picMk id="9" creationId="{889203FE-72AF-E9B9-0AE2-9FB12A116ECD}"/>
          </ac:picMkLst>
        </pc:picChg>
        <pc:picChg chg="mod">
          <ac:chgData name="Paola Marinović" userId="254fc1ad-75f3-4b74-93b7-593bdf6545cf" providerId="ADAL" clId="{A0C65225-D7CD-F443-92CA-790A79C1279C}" dt="2023-05-22T12:45:36.789" v="2362"/>
          <ac:picMkLst>
            <pc:docMk/>
            <pc:sldMk cId="1763849966" sldId="296"/>
            <ac:picMk id="10" creationId="{DB6204C6-8641-0CA5-16B9-68FFB449C856}"/>
          </ac:picMkLst>
        </pc:picChg>
        <pc:picChg chg="mod">
          <ac:chgData name="Paola Marinović" userId="254fc1ad-75f3-4b74-93b7-593bdf6545cf" providerId="ADAL" clId="{A0C65225-D7CD-F443-92CA-790A79C1279C}" dt="2023-05-22T12:45:36.789" v="2362"/>
          <ac:picMkLst>
            <pc:docMk/>
            <pc:sldMk cId="1763849966" sldId="296"/>
            <ac:picMk id="11" creationId="{4C4B8181-E3F5-2D7A-9830-A8C85D7D5763}"/>
          </ac:picMkLst>
        </pc:picChg>
        <pc:picChg chg="mod">
          <ac:chgData name="Paola Marinović" userId="254fc1ad-75f3-4b74-93b7-593bdf6545cf" providerId="ADAL" clId="{A0C65225-D7CD-F443-92CA-790A79C1279C}" dt="2023-05-22T12:45:36.789" v="2362"/>
          <ac:picMkLst>
            <pc:docMk/>
            <pc:sldMk cId="1763849966" sldId="296"/>
            <ac:picMk id="28" creationId="{C29C093D-BB56-0B5E-A0FE-4C1F91A85D9D}"/>
          </ac:picMkLst>
        </pc:picChg>
        <pc:picChg chg="mod">
          <ac:chgData name="Paola Marinović" userId="254fc1ad-75f3-4b74-93b7-593bdf6545cf" providerId="ADAL" clId="{A0C65225-D7CD-F443-92CA-790A79C1279C}" dt="2023-05-22T12:45:36.789" v="2362"/>
          <ac:picMkLst>
            <pc:docMk/>
            <pc:sldMk cId="1763849966" sldId="296"/>
            <ac:picMk id="29" creationId="{5567F47F-3152-860E-3DFE-8A77320A51F6}"/>
          </ac:picMkLst>
        </pc:picChg>
        <pc:picChg chg="mod">
          <ac:chgData name="Paola Marinović" userId="254fc1ad-75f3-4b74-93b7-593bdf6545cf" providerId="ADAL" clId="{A0C65225-D7CD-F443-92CA-790A79C1279C}" dt="2023-05-22T12:45:36.789" v="2362"/>
          <ac:picMkLst>
            <pc:docMk/>
            <pc:sldMk cId="1763849966" sldId="296"/>
            <ac:picMk id="30" creationId="{086F0089-C106-B345-024D-598B70666B5A}"/>
          </ac:picMkLst>
        </pc:picChg>
        <pc:picChg chg="mod">
          <ac:chgData name="Paola Marinović" userId="254fc1ad-75f3-4b74-93b7-593bdf6545cf" providerId="ADAL" clId="{A0C65225-D7CD-F443-92CA-790A79C1279C}" dt="2023-05-22T12:45:36.789" v="2362"/>
          <ac:picMkLst>
            <pc:docMk/>
            <pc:sldMk cId="1763849966" sldId="296"/>
            <ac:picMk id="31" creationId="{C840211F-2560-2C34-C5F3-7E4FC805FD59}"/>
          </ac:picMkLst>
        </pc:picChg>
        <pc:picChg chg="mod">
          <ac:chgData name="Paola Marinović" userId="254fc1ad-75f3-4b74-93b7-593bdf6545cf" providerId="ADAL" clId="{A0C65225-D7CD-F443-92CA-790A79C1279C}" dt="2023-05-22T12:45:36.789" v="2362"/>
          <ac:picMkLst>
            <pc:docMk/>
            <pc:sldMk cId="1763849966" sldId="296"/>
            <ac:picMk id="32" creationId="{20B7D459-E5D7-187E-4752-55C66B7362BC}"/>
          </ac:picMkLst>
        </pc:picChg>
        <pc:picChg chg="mod">
          <ac:chgData name="Paola Marinović" userId="254fc1ad-75f3-4b74-93b7-593bdf6545cf" providerId="ADAL" clId="{A0C65225-D7CD-F443-92CA-790A79C1279C}" dt="2023-05-22T12:45:36.789" v="2362"/>
          <ac:picMkLst>
            <pc:docMk/>
            <pc:sldMk cId="1763849966" sldId="296"/>
            <ac:picMk id="33" creationId="{7A4C210B-6B22-1969-ECDB-3B705811FF80}"/>
          </ac:picMkLst>
        </pc:picChg>
        <pc:picChg chg="mod">
          <ac:chgData name="Paola Marinović" userId="254fc1ad-75f3-4b74-93b7-593bdf6545cf" providerId="ADAL" clId="{A0C65225-D7CD-F443-92CA-790A79C1279C}" dt="2023-05-22T12:45:36.789" v="2362"/>
          <ac:picMkLst>
            <pc:docMk/>
            <pc:sldMk cId="1763849966" sldId="296"/>
            <ac:picMk id="36" creationId="{FF113A0D-A21E-D91B-A635-BB1C702B53EB}"/>
          </ac:picMkLst>
        </pc:picChg>
        <pc:picChg chg="mod">
          <ac:chgData name="Paola Marinović" userId="254fc1ad-75f3-4b74-93b7-593bdf6545cf" providerId="ADAL" clId="{A0C65225-D7CD-F443-92CA-790A79C1279C}" dt="2023-05-22T12:45:36.789" v="2362"/>
          <ac:picMkLst>
            <pc:docMk/>
            <pc:sldMk cId="1763849966" sldId="296"/>
            <ac:picMk id="37" creationId="{D4AD1808-D5D3-05BA-1702-AE98ED9804B1}"/>
          </ac:picMkLst>
        </pc:picChg>
        <pc:picChg chg="mod">
          <ac:chgData name="Paola Marinović" userId="254fc1ad-75f3-4b74-93b7-593bdf6545cf" providerId="ADAL" clId="{A0C65225-D7CD-F443-92CA-790A79C1279C}" dt="2023-05-22T12:45:36.789" v="2362"/>
          <ac:picMkLst>
            <pc:docMk/>
            <pc:sldMk cId="1763849966" sldId="296"/>
            <ac:picMk id="38" creationId="{329D2B3D-3D42-84DA-1008-C4366B27655D}"/>
          </ac:picMkLst>
        </pc:picChg>
        <pc:picChg chg="mod">
          <ac:chgData name="Paola Marinović" userId="254fc1ad-75f3-4b74-93b7-593bdf6545cf" providerId="ADAL" clId="{A0C65225-D7CD-F443-92CA-790A79C1279C}" dt="2023-05-22T12:45:36.789" v="2362"/>
          <ac:picMkLst>
            <pc:docMk/>
            <pc:sldMk cId="1763849966" sldId="296"/>
            <ac:picMk id="39" creationId="{D56F2192-F0A9-F58F-ED22-6D8D3C3D706D}"/>
          </ac:picMkLst>
        </pc:picChg>
        <pc:picChg chg="mod">
          <ac:chgData name="Paola Marinović" userId="254fc1ad-75f3-4b74-93b7-593bdf6545cf" providerId="ADAL" clId="{A0C65225-D7CD-F443-92CA-790A79C1279C}" dt="2023-05-22T12:45:36.789" v="2362"/>
          <ac:picMkLst>
            <pc:docMk/>
            <pc:sldMk cId="1763849966" sldId="296"/>
            <ac:picMk id="40" creationId="{DC26394F-FAD6-B8CB-D6C9-4FE259AB04E0}"/>
          </ac:picMkLst>
        </pc:picChg>
        <pc:picChg chg="mod">
          <ac:chgData name="Paola Marinović" userId="254fc1ad-75f3-4b74-93b7-593bdf6545cf" providerId="ADAL" clId="{A0C65225-D7CD-F443-92CA-790A79C1279C}" dt="2023-05-22T12:45:36.789" v="2362"/>
          <ac:picMkLst>
            <pc:docMk/>
            <pc:sldMk cId="1763849966" sldId="296"/>
            <ac:picMk id="43" creationId="{201ED019-478C-C6BB-BD56-5D8E1F9A90CF}"/>
          </ac:picMkLst>
        </pc:picChg>
        <pc:picChg chg="mod">
          <ac:chgData name="Paola Marinović" userId="254fc1ad-75f3-4b74-93b7-593bdf6545cf" providerId="ADAL" clId="{A0C65225-D7CD-F443-92CA-790A79C1279C}" dt="2023-05-22T12:45:36.789" v="2362"/>
          <ac:picMkLst>
            <pc:docMk/>
            <pc:sldMk cId="1763849966" sldId="296"/>
            <ac:picMk id="44" creationId="{E3E11EB3-7C23-1A75-56FD-313D090E7EA2}"/>
          </ac:picMkLst>
        </pc:picChg>
        <pc:picChg chg="mod">
          <ac:chgData name="Paola Marinović" userId="254fc1ad-75f3-4b74-93b7-593bdf6545cf" providerId="ADAL" clId="{A0C65225-D7CD-F443-92CA-790A79C1279C}" dt="2023-05-22T12:45:36.789" v="2362"/>
          <ac:picMkLst>
            <pc:docMk/>
            <pc:sldMk cId="1763849966" sldId="296"/>
            <ac:picMk id="45" creationId="{7F0BF55E-18E9-B806-5C29-6EDD0E941C35}"/>
          </ac:picMkLst>
        </pc:picChg>
        <pc:picChg chg="mod">
          <ac:chgData name="Paola Marinović" userId="254fc1ad-75f3-4b74-93b7-593bdf6545cf" providerId="ADAL" clId="{A0C65225-D7CD-F443-92CA-790A79C1279C}" dt="2023-05-22T12:45:36.789" v="2362"/>
          <ac:picMkLst>
            <pc:docMk/>
            <pc:sldMk cId="1763849966" sldId="296"/>
            <ac:picMk id="46" creationId="{254CF10B-B38F-4E86-9B92-58F379D7AD0A}"/>
          </ac:picMkLst>
        </pc:picChg>
        <pc:picChg chg="mod">
          <ac:chgData name="Paola Marinović" userId="254fc1ad-75f3-4b74-93b7-593bdf6545cf" providerId="ADAL" clId="{A0C65225-D7CD-F443-92CA-790A79C1279C}" dt="2023-05-22T12:45:36.789" v="2362"/>
          <ac:picMkLst>
            <pc:docMk/>
            <pc:sldMk cId="1763849966" sldId="296"/>
            <ac:picMk id="47" creationId="{4E0E0F5A-65AB-228F-D216-6464858BDE32}"/>
          </ac:picMkLst>
        </pc:picChg>
        <pc:picChg chg="mod">
          <ac:chgData name="Paola Marinović" userId="254fc1ad-75f3-4b74-93b7-593bdf6545cf" providerId="ADAL" clId="{A0C65225-D7CD-F443-92CA-790A79C1279C}" dt="2023-05-22T12:45:36.789" v="2362"/>
          <ac:picMkLst>
            <pc:docMk/>
            <pc:sldMk cId="1763849966" sldId="296"/>
            <ac:picMk id="48" creationId="{F6A1746E-9D4A-6545-9034-0EB2025345E0}"/>
          </ac:picMkLst>
        </pc:picChg>
        <pc:picChg chg="mod">
          <ac:chgData name="Paola Marinović" userId="254fc1ad-75f3-4b74-93b7-593bdf6545cf" providerId="ADAL" clId="{A0C65225-D7CD-F443-92CA-790A79C1279C}" dt="2023-05-22T12:45:36.789" v="2362"/>
          <ac:picMkLst>
            <pc:docMk/>
            <pc:sldMk cId="1763849966" sldId="296"/>
            <ac:picMk id="50" creationId="{ADB805F5-E2CF-D888-6C84-4A20C8CB3D99}"/>
          </ac:picMkLst>
        </pc:picChg>
        <pc:picChg chg="mod">
          <ac:chgData name="Paola Marinović" userId="254fc1ad-75f3-4b74-93b7-593bdf6545cf" providerId="ADAL" clId="{A0C65225-D7CD-F443-92CA-790A79C1279C}" dt="2023-05-22T12:45:36.789" v="2362"/>
          <ac:picMkLst>
            <pc:docMk/>
            <pc:sldMk cId="1763849966" sldId="296"/>
            <ac:picMk id="51" creationId="{17BFA6F4-CAAE-7F16-50B2-B1D354BAAD95}"/>
          </ac:picMkLst>
        </pc:picChg>
        <pc:picChg chg="mod">
          <ac:chgData name="Paola Marinović" userId="254fc1ad-75f3-4b74-93b7-593bdf6545cf" providerId="ADAL" clId="{A0C65225-D7CD-F443-92CA-790A79C1279C}" dt="2023-05-22T12:45:36.789" v="2362"/>
          <ac:picMkLst>
            <pc:docMk/>
            <pc:sldMk cId="1763849966" sldId="296"/>
            <ac:picMk id="52" creationId="{9CCA3D0C-6CBD-D902-61AB-785B054C6087}"/>
          </ac:picMkLst>
        </pc:picChg>
      </pc:sldChg>
      <pc:sldChg chg="addSp delSp modSp new mod">
        <pc:chgData name="Paola Marinović" userId="254fc1ad-75f3-4b74-93b7-593bdf6545cf" providerId="ADAL" clId="{A0C65225-D7CD-F443-92CA-790A79C1279C}" dt="2023-05-22T12:49:04.802" v="2413" actId="14100"/>
        <pc:sldMkLst>
          <pc:docMk/>
          <pc:sldMk cId="1154724483" sldId="297"/>
        </pc:sldMkLst>
        <pc:spChg chg="mod">
          <ac:chgData name="Paola Marinović" userId="254fc1ad-75f3-4b74-93b7-593bdf6545cf" providerId="ADAL" clId="{A0C65225-D7CD-F443-92CA-790A79C1279C}" dt="2023-05-22T12:46:20.661" v="2369" actId="20577"/>
          <ac:spMkLst>
            <pc:docMk/>
            <pc:sldMk cId="1154724483" sldId="297"/>
            <ac:spMk id="2" creationId="{6BBCABF1-CB5D-600C-F32E-36457D23536C}"/>
          </ac:spMkLst>
        </pc:spChg>
        <pc:spChg chg="del mod">
          <ac:chgData name="Paola Marinović" userId="254fc1ad-75f3-4b74-93b7-593bdf6545cf" providerId="ADAL" clId="{A0C65225-D7CD-F443-92CA-790A79C1279C}" dt="2023-05-22T12:46:30.928" v="2371" actId="478"/>
          <ac:spMkLst>
            <pc:docMk/>
            <pc:sldMk cId="1154724483" sldId="297"/>
            <ac:spMk id="3" creationId="{861E7C8E-65A9-880C-DF7C-948BD57B5310}"/>
          </ac:spMkLst>
        </pc:spChg>
        <pc:spChg chg="add del mod">
          <ac:chgData name="Paola Marinović" userId="254fc1ad-75f3-4b74-93b7-593bdf6545cf" providerId="ADAL" clId="{A0C65225-D7CD-F443-92CA-790A79C1279C}" dt="2023-05-22T12:46:50.326" v="2377"/>
          <ac:spMkLst>
            <pc:docMk/>
            <pc:sldMk cId="1154724483" sldId="297"/>
            <ac:spMk id="6" creationId="{DA843E75-6E70-2BF8-37BF-D8FA2667B370}"/>
          </ac:spMkLst>
        </pc:spChg>
        <pc:spChg chg="add mod">
          <ac:chgData name="Paola Marinović" userId="254fc1ad-75f3-4b74-93b7-593bdf6545cf" providerId="ADAL" clId="{A0C65225-D7CD-F443-92CA-790A79C1279C}" dt="2023-05-22T12:47:06.346" v="2382" actId="1076"/>
          <ac:spMkLst>
            <pc:docMk/>
            <pc:sldMk cId="1154724483" sldId="297"/>
            <ac:spMk id="7" creationId="{FC52F938-2B27-F4F6-B12A-91F2124FBDEE}"/>
          </ac:spMkLst>
        </pc:spChg>
        <pc:spChg chg="add mod">
          <ac:chgData name="Paola Marinović" userId="254fc1ad-75f3-4b74-93b7-593bdf6545cf" providerId="ADAL" clId="{A0C65225-D7CD-F443-92CA-790A79C1279C}" dt="2023-05-22T12:47:46.702" v="2391" actId="1076"/>
          <ac:spMkLst>
            <pc:docMk/>
            <pc:sldMk cId="1154724483" sldId="297"/>
            <ac:spMk id="8" creationId="{DD997285-67A0-5422-B3BB-7D1819A9921E}"/>
          </ac:spMkLst>
        </pc:spChg>
        <pc:spChg chg="add del mod">
          <ac:chgData name="Paola Marinović" userId="254fc1ad-75f3-4b74-93b7-593bdf6545cf" providerId="ADAL" clId="{A0C65225-D7CD-F443-92CA-790A79C1279C}" dt="2023-05-22T12:48:18.470" v="2403"/>
          <ac:spMkLst>
            <pc:docMk/>
            <pc:sldMk cId="1154724483" sldId="297"/>
            <ac:spMk id="9" creationId="{573F23B1-37CD-5CB2-67CD-0C963B362652}"/>
          </ac:spMkLst>
        </pc:spChg>
        <pc:spChg chg="add mod">
          <ac:chgData name="Paola Marinović" userId="254fc1ad-75f3-4b74-93b7-593bdf6545cf" providerId="ADAL" clId="{A0C65225-D7CD-F443-92CA-790A79C1279C}" dt="2023-05-22T12:48:17.328" v="2401" actId="1076"/>
          <ac:spMkLst>
            <pc:docMk/>
            <pc:sldMk cId="1154724483" sldId="297"/>
            <ac:spMk id="10" creationId="{4737E6AF-F2AF-A015-EAAE-1C07CB45C7CD}"/>
          </ac:spMkLst>
        </pc:spChg>
        <pc:spChg chg="add mod">
          <ac:chgData name="Paola Marinović" userId="254fc1ad-75f3-4b74-93b7-593bdf6545cf" providerId="ADAL" clId="{A0C65225-D7CD-F443-92CA-790A79C1279C}" dt="2023-05-22T12:49:04.802" v="2413" actId="14100"/>
          <ac:spMkLst>
            <pc:docMk/>
            <pc:sldMk cId="1154724483" sldId="297"/>
            <ac:spMk id="11" creationId="{1E693E3C-3981-489C-5DC9-0D67C761F684}"/>
          </ac:spMkLst>
        </pc:spChg>
        <pc:graphicFrameChg chg="add mod">
          <ac:chgData name="Paola Marinović" userId="254fc1ad-75f3-4b74-93b7-593bdf6545cf" providerId="ADAL" clId="{A0C65225-D7CD-F443-92CA-790A79C1279C}" dt="2023-05-22T12:47:39.022" v="2389" actId="1076"/>
          <ac:graphicFrameMkLst>
            <pc:docMk/>
            <pc:sldMk cId="1154724483" sldId="297"/>
            <ac:graphicFrameMk id="5" creationId="{A773E761-8A65-5669-BD03-F4D49F1E4429}"/>
          </ac:graphicFrameMkLst>
        </pc:graphicFrameChg>
        <pc:picChg chg="add mod">
          <ac:chgData name="Paola Marinović" userId="254fc1ad-75f3-4b74-93b7-593bdf6545cf" providerId="ADAL" clId="{A0C65225-D7CD-F443-92CA-790A79C1279C}" dt="2023-05-22T12:47:43.353" v="2390" actId="1076"/>
          <ac:picMkLst>
            <pc:docMk/>
            <pc:sldMk cId="1154724483" sldId="297"/>
            <ac:picMk id="4" creationId="{AA374BA3-1A2F-44A6-BAEA-A7E6D68E3B61}"/>
          </ac:picMkLst>
        </pc:picChg>
      </pc:sldChg>
      <pc:sldChg chg="addSp modSp new mod ord">
        <pc:chgData name="Paola Marinović" userId="254fc1ad-75f3-4b74-93b7-593bdf6545cf" providerId="ADAL" clId="{A0C65225-D7CD-F443-92CA-790A79C1279C}" dt="2023-05-22T12:40:19.060" v="2290" actId="20578"/>
        <pc:sldMkLst>
          <pc:docMk/>
          <pc:sldMk cId="3464692766" sldId="298"/>
        </pc:sldMkLst>
        <pc:spChg chg="mod">
          <ac:chgData name="Paola Marinović" userId="254fc1ad-75f3-4b74-93b7-593bdf6545cf" providerId="ADAL" clId="{A0C65225-D7CD-F443-92CA-790A79C1279C}" dt="2023-05-22T12:39:44.212" v="2278"/>
          <ac:spMkLst>
            <pc:docMk/>
            <pc:sldMk cId="3464692766" sldId="298"/>
            <ac:spMk id="2" creationId="{C3327581-77E9-F4D8-CA71-A1140D781BAA}"/>
          </ac:spMkLst>
        </pc:spChg>
        <pc:spChg chg="mod">
          <ac:chgData name="Paola Marinović" userId="254fc1ad-75f3-4b74-93b7-593bdf6545cf" providerId="ADAL" clId="{A0C65225-D7CD-F443-92CA-790A79C1279C}" dt="2023-05-22T12:40:15.744" v="2289" actId="1076"/>
          <ac:spMkLst>
            <pc:docMk/>
            <pc:sldMk cId="3464692766" sldId="298"/>
            <ac:spMk id="3" creationId="{7B99DAFF-5F37-6E96-63D0-E0244CD59588}"/>
          </ac:spMkLst>
        </pc:spChg>
        <pc:graphicFrameChg chg="add mod">
          <ac:chgData name="Paola Marinović" userId="254fc1ad-75f3-4b74-93b7-593bdf6545cf" providerId="ADAL" clId="{A0C65225-D7CD-F443-92CA-790A79C1279C}" dt="2023-05-22T12:40:14.909" v="2288" actId="1076"/>
          <ac:graphicFrameMkLst>
            <pc:docMk/>
            <pc:sldMk cId="3464692766" sldId="298"/>
            <ac:graphicFrameMk id="4" creationId="{3834C893-23D2-CEE8-0F48-1C614FF5775C}"/>
          </ac:graphicFrameMkLst>
        </pc:graphicFrameChg>
      </pc:sldChg>
      <pc:sldChg chg="addSp delSp modSp new mod">
        <pc:chgData name="Paola Marinović" userId="254fc1ad-75f3-4b74-93b7-593bdf6545cf" providerId="ADAL" clId="{A0C65225-D7CD-F443-92CA-790A79C1279C}" dt="2023-05-22T12:52:31.910" v="2476" actId="14100"/>
        <pc:sldMkLst>
          <pc:docMk/>
          <pc:sldMk cId="2493439878" sldId="299"/>
        </pc:sldMkLst>
        <pc:spChg chg="mod">
          <ac:chgData name="Paola Marinović" userId="254fc1ad-75f3-4b74-93b7-593bdf6545cf" providerId="ADAL" clId="{A0C65225-D7CD-F443-92CA-790A79C1279C}" dt="2023-05-22T12:51:39.719" v="2462" actId="27636"/>
          <ac:spMkLst>
            <pc:docMk/>
            <pc:sldMk cId="2493439878" sldId="299"/>
            <ac:spMk id="2" creationId="{7CFC6A65-B1A8-0D22-11DC-8F4330E43A7D}"/>
          </ac:spMkLst>
        </pc:spChg>
        <pc:spChg chg="mod">
          <ac:chgData name="Paola Marinović" userId="254fc1ad-75f3-4b74-93b7-593bdf6545cf" providerId="ADAL" clId="{A0C65225-D7CD-F443-92CA-790A79C1279C}" dt="2023-05-22T12:52:00.821" v="2469" actId="113"/>
          <ac:spMkLst>
            <pc:docMk/>
            <pc:sldMk cId="2493439878" sldId="299"/>
            <ac:spMk id="3" creationId="{678AEADA-4559-9342-E70A-70A8340590D2}"/>
          </ac:spMkLst>
        </pc:spChg>
        <pc:spChg chg="mod">
          <ac:chgData name="Paola Marinović" userId="254fc1ad-75f3-4b74-93b7-593bdf6545cf" providerId="ADAL" clId="{A0C65225-D7CD-F443-92CA-790A79C1279C}" dt="2023-05-22T12:52:10.631" v="2470"/>
          <ac:spMkLst>
            <pc:docMk/>
            <pc:sldMk cId="2493439878" sldId="299"/>
            <ac:spMk id="5" creationId="{0F24FA22-0BE1-AF8F-234E-F1E9919BA4BE}"/>
          </ac:spMkLst>
        </pc:spChg>
        <pc:spChg chg="mod">
          <ac:chgData name="Paola Marinović" userId="254fc1ad-75f3-4b74-93b7-593bdf6545cf" providerId="ADAL" clId="{A0C65225-D7CD-F443-92CA-790A79C1279C}" dt="2023-05-22T12:52:10.631" v="2470"/>
          <ac:spMkLst>
            <pc:docMk/>
            <pc:sldMk cId="2493439878" sldId="299"/>
            <ac:spMk id="6" creationId="{29A131D0-79BE-C3D8-6FC7-AE04F457F67A}"/>
          </ac:spMkLst>
        </pc:spChg>
        <pc:spChg chg="mod">
          <ac:chgData name="Paola Marinović" userId="254fc1ad-75f3-4b74-93b7-593bdf6545cf" providerId="ADAL" clId="{A0C65225-D7CD-F443-92CA-790A79C1279C}" dt="2023-05-22T12:52:10.631" v="2470"/>
          <ac:spMkLst>
            <pc:docMk/>
            <pc:sldMk cId="2493439878" sldId="299"/>
            <ac:spMk id="7" creationId="{8696CBDC-BD17-92E3-B16E-B46FA98ED068}"/>
          </ac:spMkLst>
        </pc:spChg>
        <pc:spChg chg="mod">
          <ac:chgData name="Paola Marinović" userId="254fc1ad-75f3-4b74-93b7-593bdf6545cf" providerId="ADAL" clId="{A0C65225-D7CD-F443-92CA-790A79C1279C}" dt="2023-05-22T12:52:10.631" v="2470"/>
          <ac:spMkLst>
            <pc:docMk/>
            <pc:sldMk cId="2493439878" sldId="299"/>
            <ac:spMk id="8" creationId="{EB0FC883-DB86-A2F4-BC2A-6ABD598A5FA0}"/>
          </ac:spMkLst>
        </pc:spChg>
        <pc:spChg chg="mod">
          <ac:chgData name="Paola Marinović" userId="254fc1ad-75f3-4b74-93b7-593bdf6545cf" providerId="ADAL" clId="{A0C65225-D7CD-F443-92CA-790A79C1279C}" dt="2023-05-22T12:52:10.631" v="2470"/>
          <ac:spMkLst>
            <pc:docMk/>
            <pc:sldMk cId="2493439878" sldId="299"/>
            <ac:spMk id="9" creationId="{254A1344-85F2-00D3-D067-F6653B6F1DB6}"/>
          </ac:spMkLst>
        </pc:spChg>
        <pc:spChg chg="mod">
          <ac:chgData name="Paola Marinović" userId="254fc1ad-75f3-4b74-93b7-593bdf6545cf" providerId="ADAL" clId="{A0C65225-D7CD-F443-92CA-790A79C1279C}" dt="2023-05-22T12:52:10.631" v="2470"/>
          <ac:spMkLst>
            <pc:docMk/>
            <pc:sldMk cId="2493439878" sldId="299"/>
            <ac:spMk id="10" creationId="{9714792E-47AC-8F1F-B114-E3D2C7CF4068}"/>
          </ac:spMkLst>
        </pc:spChg>
        <pc:spChg chg="mod">
          <ac:chgData name="Paola Marinović" userId="254fc1ad-75f3-4b74-93b7-593bdf6545cf" providerId="ADAL" clId="{A0C65225-D7CD-F443-92CA-790A79C1279C}" dt="2023-05-22T12:52:10.631" v="2470"/>
          <ac:spMkLst>
            <pc:docMk/>
            <pc:sldMk cId="2493439878" sldId="299"/>
            <ac:spMk id="11" creationId="{FE772CFB-66F6-410B-95BB-EEBD365AA6ED}"/>
          </ac:spMkLst>
        </pc:spChg>
        <pc:spChg chg="mod">
          <ac:chgData name="Paola Marinović" userId="254fc1ad-75f3-4b74-93b7-593bdf6545cf" providerId="ADAL" clId="{A0C65225-D7CD-F443-92CA-790A79C1279C}" dt="2023-05-22T12:52:10.631" v="2470"/>
          <ac:spMkLst>
            <pc:docMk/>
            <pc:sldMk cId="2493439878" sldId="299"/>
            <ac:spMk id="12" creationId="{DFEC1040-3A8D-D399-51EA-E3EFF819957C}"/>
          </ac:spMkLst>
        </pc:spChg>
        <pc:spChg chg="mod">
          <ac:chgData name="Paola Marinović" userId="254fc1ad-75f3-4b74-93b7-593bdf6545cf" providerId="ADAL" clId="{A0C65225-D7CD-F443-92CA-790A79C1279C}" dt="2023-05-22T12:52:10.631" v="2470"/>
          <ac:spMkLst>
            <pc:docMk/>
            <pc:sldMk cId="2493439878" sldId="299"/>
            <ac:spMk id="13" creationId="{72CD0C6F-ABAD-EC6C-2511-EA142A8D0438}"/>
          </ac:spMkLst>
        </pc:spChg>
        <pc:spChg chg="mod">
          <ac:chgData name="Paola Marinović" userId="254fc1ad-75f3-4b74-93b7-593bdf6545cf" providerId="ADAL" clId="{A0C65225-D7CD-F443-92CA-790A79C1279C}" dt="2023-05-22T12:52:10.631" v="2470"/>
          <ac:spMkLst>
            <pc:docMk/>
            <pc:sldMk cId="2493439878" sldId="299"/>
            <ac:spMk id="14" creationId="{03295B3E-1CB2-8BA5-EF23-8FACA76C8A0D}"/>
          </ac:spMkLst>
        </pc:spChg>
        <pc:spChg chg="mod">
          <ac:chgData name="Paola Marinović" userId="254fc1ad-75f3-4b74-93b7-593bdf6545cf" providerId="ADAL" clId="{A0C65225-D7CD-F443-92CA-790A79C1279C}" dt="2023-05-22T12:52:10.631" v="2470"/>
          <ac:spMkLst>
            <pc:docMk/>
            <pc:sldMk cId="2493439878" sldId="299"/>
            <ac:spMk id="15" creationId="{D3DE253D-5B94-3058-F701-EB1C717A3091}"/>
          </ac:spMkLst>
        </pc:spChg>
        <pc:spChg chg="mod">
          <ac:chgData name="Paola Marinović" userId="254fc1ad-75f3-4b74-93b7-593bdf6545cf" providerId="ADAL" clId="{A0C65225-D7CD-F443-92CA-790A79C1279C}" dt="2023-05-22T12:52:10.631" v="2470"/>
          <ac:spMkLst>
            <pc:docMk/>
            <pc:sldMk cId="2493439878" sldId="299"/>
            <ac:spMk id="16" creationId="{29796E15-47C8-0802-946E-94A45D34EDD7}"/>
          </ac:spMkLst>
        </pc:spChg>
        <pc:spChg chg="mod">
          <ac:chgData name="Paola Marinović" userId="254fc1ad-75f3-4b74-93b7-593bdf6545cf" providerId="ADAL" clId="{A0C65225-D7CD-F443-92CA-790A79C1279C}" dt="2023-05-22T12:52:10.631" v="2470"/>
          <ac:spMkLst>
            <pc:docMk/>
            <pc:sldMk cId="2493439878" sldId="299"/>
            <ac:spMk id="17" creationId="{4CEA3249-9BD7-FA5A-647D-DB060CACD038}"/>
          </ac:spMkLst>
        </pc:spChg>
        <pc:spChg chg="mod">
          <ac:chgData name="Paola Marinović" userId="254fc1ad-75f3-4b74-93b7-593bdf6545cf" providerId="ADAL" clId="{A0C65225-D7CD-F443-92CA-790A79C1279C}" dt="2023-05-22T12:52:10.631" v="2470"/>
          <ac:spMkLst>
            <pc:docMk/>
            <pc:sldMk cId="2493439878" sldId="299"/>
            <ac:spMk id="18" creationId="{8F987467-494F-AF35-8216-19093BB10709}"/>
          </ac:spMkLst>
        </pc:spChg>
        <pc:spChg chg="mod">
          <ac:chgData name="Paola Marinović" userId="254fc1ad-75f3-4b74-93b7-593bdf6545cf" providerId="ADAL" clId="{A0C65225-D7CD-F443-92CA-790A79C1279C}" dt="2023-05-22T12:52:10.631" v="2470"/>
          <ac:spMkLst>
            <pc:docMk/>
            <pc:sldMk cId="2493439878" sldId="299"/>
            <ac:spMk id="19" creationId="{91831909-AAFB-E36A-F327-BA328500F724}"/>
          </ac:spMkLst>
        </pc:spChg>
        <pc:spChg chg="mod">
          <ac:chgData name="Paola Marinović" userId="254fc1ad-75f3-4b74-93b7-593bdf6545cf" providerId="ADAL" clId="{A0C65225-D7CD-F443-92CA-790A79C1279C}" dt="2023-05-22T12:52:10.631" v="2470"/>
          <ac:spMkLst>
            <pc:docMk/>
            <pc:sldMk cId="2493439878" sldId="299"/>
            <ac:spMk id="20" creationId="{28911FF1-02B4-D069-3273-AC7E8520F099}"/>
          </ac:spMkLst>
        </pc:spChg>
        <pc:spChg chg="mod">
          <ac:chgData name="Paola Marinović" userId="254fc1ad-75f3-4b74-93b7-593bdf6545cf" providerId="ADAL" clId="{A0C65225-D7CD-F443-92CA-790A79C1279C}" dt="2023-05-22T12:52:10.631" v="2470"/>
          <ac:spMkLst>
            <pc:docMk/>
            <pc:sldMk cId="2493439878" sldId="299"/>
            <ac:spMk id="21" creationId="{3A1FAC60-9B34-5D43-3230-78385434199F}"/>
          </ac:spMkLst>
        </pc:spChg>
        <pc:spChg chg="mod">
          <ac:chgData name="Paola Marinović" userId="254fc1ad-75f3-4b74-93b7-593bdf6545cf" providerId="ADAL" clId="{A0C65225-D7CD-F443-92CA-790A79C1279C}" dt="2023-05-22T12:52:10.631" v="2470"/>
          <ac:spMkLst>
            <pc:docMk/>
            <pc:sldMk cId="2493439878" sldId="299"/>
            <ac:spMk id="22" creationId="{9890D6A3-685A-C558-4C44-A0892C1A45A3}"/>
          </ac:spMkLst>
        </pc:spChg>
        <pc:spChg chg="mod">
          <ac:chgData name="Paola Marinović" userId="254fc1ad-75f3-4b74-93b7-593bdf6545cf" providerId="ADAL" clId="{A0C65225-D7CD-F443-92CA-790A79C1279C}" dt="2023-05-22T12:52:10.631" v="2470"/>
          <ac:spMkLst>
            <pc:docMk/>
            <pc:sldMk cId="2493439878" sldId="299"/>
            <ac:spMk id="23" creationId="{2034300F-E1D0-5A9F-630E-4C8603653E62}"/>
          </ac:spMkLst>
        </pc:spChg>
        <pc:grpChg chg="add del mod">
          <ac:chgData name="Paola Marinović" userId="254fc1ad-75f3-4b74-93b7-593bdf6545cf" providerId="ADAL" clId="{A0C65225-D7CD-F443-92CA-790A79C1279C}" dt="2023-05-22T12:52:12.866" v="2471" actId="478"/>
          <ac:grpSpMkLst>
            <pc:docMk/>
            <pc:sldMk cId="2493439878" sldId="299"/>
            <ac:grpSpMk id="4" creationId="{F818FBD9-F639-4FB7-64DF-BAAB9EDCFED1}"/>
          </ac:grpSpMkLst>
        </pc:grpChg>
        <pc:picChg chg="add mod">
          <ac:chgData name="Paola Marinović" userId="254fc1ad-75f3-4b74-93b7-593bdf6545cf" providerId="ADAL" clId="{A0C65225-D7CD-F443-92CA-790A79C1279C}" dt="2023-05-22T12:52:31.910" v="2476" actId="14100"/>
          <ac:picMkLst>
            <pc:docMk/>
            <pc:sldMk cId="2493439878" sldId="299"/>
            <ac:picMk id="25" creationId="{E2CA2A82-0700-963B-52AF-A306E4366C45}"/>
          </ac:picMkLst>
        </pc:picChg>
      </pc:sldChg>
      <pc:sldChg chg="addSp modSp new mod">
        <pc:chgData name="Paola Marinović" userId="254fc1ad-75f3-4b74-93b7-593bdf6545cf" providerId="ADAL" clId="{A0C65225-D7CD-F443-92CA-790A79C1279C}" dt="2023-05-22T12:54:05.834" v="2503" actId="1076"/>
        <pc:sldMkLst>
          <pc:docMk/>
          <pc:sldMk cId="588501473" sldId="300"/>
        </pc:sldMkLst>
        <pc:spChg chg="mod">
          <ac:chgData name="Paola Marinović" userId="254fc1ad-75f3-4b74-93b7-593bdf6545cf" providerId="ADAL" clId="{A0C65225-D7CD-F443-92CA-790A79C1279C}" dt="2023-05-22T12:52:50.549" v="2479" actId="27636"/>
          <ac:spMkLst>
            <pc:docMk/>
            <pc:sldMk cId="588501473" sldId="300"/>
            <ac:spMk id="2" creationId="{2515CB48-476E-E541-DC5E-1D1E2912C222}"/>
          </ac:spMkLst>
        </pc:spChg>
        <pc:spChg chg="mod">
          <ac:chgData name="Paola Marinović" userId="254fc1ad-75f3-4b74-93b7-593bdf6545cf" providerId="ADAL" clId="{A0C65225-D7CD-F443-92CA-790A79C1279C}" dt="2023-05-22T12:53:40.293" v="2495" actId="113"/>
          <ac:spMkLst>
            <pc:docMk/>
            <pc:sldMk cId="588501473" sldId="300"/>
            <ac:spMk id="3" creationId="{F564AC82-3D57-BB13-CA4D-E5A572C65E74}"/>
          </ac:spMkLst>
        </pc:spChg>
        <pc:picChg chg="add mod">
          <ac:chgData name="Paola Marinović" userId="254fc1ad-75f3-4b74-93b7-593bdf6545cf" providerId="ADAL" clId="{A0C65225-D7CD-F443-92CA-790A79C1279C}" dt="2023-05-22T12:54:05.834" v="2503" actId="1076"/>
          <ac:picMkLst>
            <pc:docMk/>
            <pc:sldMk cId="588501473" sldId="300"/>
            <ac:picMk id="5" creationId="{ADC3DFFA-78C8-AF99-117C-296CE3BA4E29}"/>
          </ac:picMkLst>
        </pc:picChg>
      </pc:sldChg>
      <pc:sldChg chg="addSp modSp new mod">
        <pc:chgData name="Paola Marinović" userId="254fc1ad-75f3-4b74-93b7-593bdf6545cf" providerId="ADAL" clId="{A0C65225-D7CD-F443-92CA-790A79C1279C}" dt="2023-05-22T12:57:05.119" v="2564" actId="14100"/>
        <pc:sldMkLst>
          <pc:docMk/>
          <pc:sldMk cId="2552014439" sldId="301"/>
        </pc:sldMkLst>
        <pc:spChg chg="mod">
          <ac:chgData name="Paola Marinović" userId="254fc1ad-75f3-4b74-93b7-593bdf6545cf" providerId="ADAL" clId="{A0C65225-D7CD-F443-92CA-790A79C1279C}" dt="2023-05-22T12:54:24.646" v="2506" actId="27636"/>
          <ac:spMkLst>
            <pc:docMk/>
            <pc:sldMk cId="2552014439" sldId="301"/>
            <ac:spMk id="2" creationId="{B67BC50F-66D1-8449-5964-F498CF2DFDAD}"/>
          </ac:spMkLst>
        </pc:spChg>
        <pc:spChg chg="mod">
          <ac:chgData name="Paola Marinović" userId="254fc1ad-75f3-4b74-93b7-593bdf6545cf" providerId="ADAL" clId="{A0C65225-D7CD-F443-92CA-790A79C1279C}" dt="2023-05-22T12:56:59.021" v="2562" actId="20577"/>
          <ac:spMkLst>
            <pc:docMk/>
            <pc:sldMk cId="2552014439" sldId="301"/>
            <ac:spMk id="3" creationId="{72B1B129-9721-5C57-33A5-4CB51DB56F2C}"/>
          </ac:spMkLst>
        </pc:spChg>
        <pc:picChg chg="add mod">
          <ac:chgData name="Paola Marinović" userId="254fc1ad-75f3-4b74-93b7-593bdf6545cf" providerId="ADAL" clId="{A0C65225-D7CD-F443-92CA-790A79C1279C}" dt="2023-05-22T12:57:05.119" v="2564" actId="14100"/>
          <ac:picMkLst>
            <pc:docMk/>
            <pc:sldMk cId="2552014439" sldId="301"/>
            <ac:picMk id="4" creationId="{FD85EA60-561F-C01E-22BC-18F28BEE6068}"/>
          </ac:picMkLst>
        </pc:picChg>
      </pc:sldChg>
      <pc:sldChg chg="modSp new mod">
        <pc:chgData name="Paola Marinović" userId="254fc1ad-75f3-4b74-93b7-593bdf6545cf" providerId="ADAL" clId="{A0C65225-D7CD-F443-92CA-790A79C1279C}" dt="2023-05-22T12:58:20.061" v="2588" actId="113"/>
        <pc:sldMkLst>
          <pc:docMk/>
          <pc:sldMk cId="548899377" sldId="302"/>
        </pc:sldMkLst>
        <pc:spChg chg="mod">
          <ac:chgData name="Paola Marinović" userId="254fc1ad-75f3-4b74-93b7-593bdf6545cf" providerId="ADAL" clId="{A0C65225-D7CD-F443-92CA-790A79C1279C}" dt="2023-05-22T12:57:21.591" v="2566"/>
          <ac:spMkLst>
            <pc:docMk/>
            <pc:sldMk cId="548899377" sldId="302"/>
            <ac:spMk id="2" creationId="{E46D7D30-D324-BDBE-8906-CE6E76571D75}"/>
          </ac:spMkLst>
        </pc:spChg>
        <pc:spChg chg="mod">
          <ac:chgData name="Paola Marinović" userId="254fc1ad-75f3-4b74-93b7-593bdf6545cf" providerId="ADAL" clId="{A0C65225-D7CD-F443-92CA-790A79C1279C}" dt="2023-05-22T12:58:20.061" v="2588" actId="113"/>
          <ac:spMkLst>
            <pc:docMk/>
            <pc:sldMk cId="548899377" sldId="302"/>
            <ac:spMk id="3" creationId="{86C96D01-4A9D-CDA0-3B8F-ADD68358F06E}"/>
          </ac:spMkLst>
        </pc:spChg>
      </pc:sldChg>
      <pc:sldChg chg="addSp delSp modSp new mod ord">
        <pc:chgData name="Paola Marinović" userId="254fc1ad-75f3-4b74-93b7-593bdf6545cf" providerId="ADAL" clId="{A0C65225-D7CD-F443-92CA-790A79C1279C}" dt="2023-05-22T12:51:25.149" v="2459" actId="1076"/>
        <pc:sldMkLst>
          <pc:docMk/>
          <pc:sldMk cId="2789968053" sldId="303"/>
        </pc:sldMkLst>
        <pc:spChg chg="mod">
          <ac:chgData name="Paola Marinović" userId="254fc1ad-75f3-4b74-93b7-593bdf6545cf" providerId="ADAL" clId="{A0C65225-D7CD-F443-92CA-790A79C1279C}" dt="2023-05-22T12:51:07.131" v="2455" actId="1076"/>
          <ac:spMkLst>
            <pc:docMk/>
            <pc:sldMk cId="2789968053" sldId="303"/>
            <ac:spMk id="2" creationId="{52D16F96-CACE-C2F6-D564-2F17BE2F9489}"/>
          </ac:spMkLst>
        </pc:spChg>
        <pc:spChg chg="mod">
          <ac:chgData name="Paola Marinović" userId="254fc1ad-75f3-4b74-93b7-593bdf6545cf" providerId="ADAL" clId="{A0C65225-D7CD-F443-92CA-790A79C1279C}" dt="2023-05-22T12:51:11.863" v="2457" actId="404"/>
          <ac:spMkLst>
            <pc:docMk/>
            <pc:sldMk cId="2789968053" sldId="303"/>
            <ac:spMk id="3" creationId="{FE37CDA5-A94C-73EF-C3CE-70FE3D824046}"/>
          </ac:spMkLst>
        </pc:spChg>
        <pc:spChg chg="add del mod">
          <ac:chgData name="Paola Marinović" userId="254fc1ad-75f3-4b74-93b7-593bdf6545cf" providerId="ADAL" clId="{A0C65225-D7CD-F443-92CA-790A79C1279C}" dt="2023-05-22T12:51:03.604" v="2454"/>
          <ac:spMkLst>
            <pc:docMk/>
            <pc:sldMk cId="2789968053" sldId="303"/>
            <ac:spMk id="4" creationId="{3A28A50B-292D-10A0-C5A0-E04E5247877B}"/>
          </ac:spMkLst>
        </pc:spChg>
        <pc:spChg chg="add del mod">
          <ac:chgData name="Paola Marinović" userId="254fc1ad-75f3-4b74-93b7-593bdf6545cf" providerId="ADAL" clId="{A0C65225-D7CD-F443-92CA-790A79C1279C}" dt="2023-05-22T12:51:03.604" v="2454"/>
          <ac:spMkLst>
            <pc:docMk/>
            <pc:sldMk cId="2789968053" sldId="303"/>
            <ac:spMk id="5" creationId="{47F57089-BD66-56A8-356F-98F3AAABEDB2}"/>
          </ac:spMkLst>
        </pc:spChg>
        <pc:spChg chg="add del mod">
          <ac:chgData name="Paola Marinović" userId="254fc1ad-75f3-4b74-93b7-593bdf6545cf" providerId="ADAL" clId="{A0C65225-D7CD-F443-92CA-790A79C1279C}" dt="2023-05-22T12:51:03.604" v="2454"/>
          <ac:spMkLst>
            <pc:docMk/>
            <pc:sldMk cId="2789968053" sldId="303"/>
            <ac:spMk id="6" creationId="{6AE305B3-E1A3-021A-6B95-17F4F6A61D26}"/>
          </ac:spMkLst>
        </pc:spChg>
        <pc:spChg chg="add del mod">
          <ac:chgData name="Paola Marinović" userId="254fc1ad-75f3-4b74-93b7-593bdf6545cf" providerId="ADAL" clId="{A0C65225-D7CD-F443-92CA-790A79C1279C}" dt="2023-05-22T12:51:03.604" v="2454"/>
          <ac:spMkLst>
            <pc:docMk/>
            <pc:sldMk cId="2789968053" sldId="303"/>
            <ac:spMk id="7" creationId="{C3E87472-2C48-E51B-A5DC-5D0669354BA2}"/>
          </ac:spMkLst>
        </pc:spChg>
        <pc:spChg chg="add del mod">
          <ac:chgData name="Paola Marinović" userId="254fc1ad-75f3-4b74-93b7-593bdf6545cf" providerId="ADAL" clId="{A0C65225-D7CD-F443-92CA-790A79C1279C}" dt="2023-05-22T12:51:03.604" v="2454"/>
          <ac:spMkLst>
            <pc:docMk/>
            <pc:sldMk cId="2789968053" sldId="303"/>
            <ac:spMk id="8" creationId="{9977E424-BFC2-BEA2-60FF-9BA2FBEF29DD}"/>
          </ac:spMkLst>
        </pc:spChg>
        <pc:spChg chg="add mod">
          <ac:chgData name="Paola Marinović" userId="254fc1ad-75f3-4b74-93b7-593bdf6545cf" providerId="ADAL" clId="{A0C65225-D7CD-F443-92CA-790A79C1279C}" dt="2023-05-22T12:51:25.149" v="2459" actId="1076"/>
          <ac:spMkLst>
            <pc:docMk/>
            <pc:sldMk cId="2789968053" sldId="303"/>
            <ac:spMk id="9" creationId="{824AB42E-46D1-6714-C2A8-AF6F1E78A030}"/>
          </ac:spMkLst>
        </pc:spChg>
        <pc:spChg chg="add mod">
          <ac:chgData name="Paola Marinović" userId="254fc1ad-75f3-4b74-93b7-593bdf6545cf" providerId="ADAL" clId="{A0C65225-D7CD-F443-92CA-790A79C1279C}" dt="2023-05-22T12:51:25.149" v="2459" actId="1076"/>
          <ac:spMkLst>
            <pc:docMk/>
            <pc:sldMk cId="2789968053" sldId="303"/>
            <ac:spMk id="10" creationId="{7915C5B3-FA44-7686-8D71-AD0CBED3DA30}"/>
          </ac:spMkLst>
        </pc:spChg>
        <pc:spChg chg="add mod">
          <ac:chgData name="Paola Marinović" userId="254fc1ad-75f3-4b74-93b7-593bdf6545cf" providerId="ADAL" clId="{A0C65225-D7CD-F443-92CA-790A79C1279C}" dt="2023-05-22T12:51:25.149" v="2459" actId="1076"/>
          <ac:spMkLst>
            <pc:docMk/>
            <pc:sldMk cId="2789968053" sldId="303"/>
            <ac:spMk id="11" creationId="{9F1191B8-DDF3-7973-A3E2-2FA45A49B25D}"/>
          </ac:spMkLst>
        </pc:spChg>
        <pc:spChg chg="add mod">
          <ac:chgData name="Paola Marinović" userId="254fc1ad-75f3-4b74-93b7-593bdf6545cf" providerId="ADAL" clId="{A0C65225-D7CD-F443-92CA-790A79C1279C}" dt="2023-05-22T12:51:25.149" v="2459" actId="1076"/>
          <ac:spMkLst>
            <pc:docMk/>
            <pc:sldMk cId="2789968053" sldId="303"/>
            <ac:spMk id="12" creationId="{3320729D-8B00-571F-A59B-A2012AEDD6F5}"/>
          </ac:spMkLst>
        </pc:spChg>
        <pc:spChg chg="add mod">
          <ac:chgData name="Paola Marinović" userId="254fc1ad-75f3-4b74-93b7-593bdf6545cf" providerId="ADAL" clId="{A0C65225-D7CD-F443-92CA-790A79C1279C}" dt="2023-05-22T12:51:25.149" v="2459" actId="1076"/>
          <ac:spMkLst>
            <pc:docMk/>
            <pc:sldMk cId="2789968053" sldId="303"/>
            <ac:spMk id="13" creationId="{A01A3946-1F97-37DA-0A59-2C1181ACD7C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1C65A3-8843-4753-513A-9EFEB37EEE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U"/>
          </a:p>
        </p:txBody>
      </p:sp>
      <p:sp>
        <p:nvSpPr>
          <p:cNvPr id="3" name="Date Placeholder 2">
            <a:extLst>
              <a:ext uri="{FF2B5EF4-FFF2-40B4-BE49-F238E27FC236}">
                <a16:creationId xmlns:a16="http://schemas.microsoft.com/office/drawing/2014/main" id="{90029A4B-5CE2-636F-C29C-C83F165D94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36479C-C447-734B-BB84-33F18055E1B7}" type="datetimeFigureOut">
              <a:rPr lang="en-LU" smtClean="0"/>
              <a:t>22/05/2023</a:t>
            </a:fld>
            <a:endParaRPr lang="en-LU"/>
          </a:p>
        </p:txBody>
      </p:sp>
      <p:sp>
        <p:nvSpPr>
          <p:cNvPr id="4" name="Footer Placeholder 3">
            <a:extLst>
              <a:ext uri="{FF2B5EF4-FFF2-40B4-BE49-F238E27FC236}">
                <a16:creationId xmlns:a16="http://schemas.microsoft.com/office/drawing/2014/main" id="{0B2A7809-6208-C102-52B2-3546088313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LU"/>
          </a:p>
        </p:txBody>
      </p:sp>
      <p:sp>
        <p:nvSpPr>
          <p:cNvPr id="5" name="Slide Number Placeholder 4">
            <a:extLst>
              <a:ext uri="{FF2B5EF4-FFF2-40B4-BE49-F238E27FC236}">
                <a16:creationId xmlns:a16="http://schemas.microsoft.com/office/drawing/2014/main" id="{44D0DF1D-1537-23EF-C768-9F737E2AB7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F232DB-3D2E-1440-A6BC-A230EC1A128B}" type="slidenum">
              <a:rPr lang="en-LU" smtClean="0"/>
              <a:t>‹#›</a:t>
            </a:fld>
            <a:endParaRPr lang="en-LU"/>
          </a:p>
        </p:txBody>
      </p:sp>
    </p:spTree>
    <p:extLst>
      <p:ext uri="{BB962C8B-B14F-4D97-AF65-F5344CB8AC3E}">
        <p14:creationId xmlns:p14="http://schemas.microsoft.com/office/powerpoint/2010/main" val="2717613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BABBB-6108-BC4F-9471-8846D58F36E5}" type="datetimeFigureOut">
              <a:rPr lang="en-LU" smtClean="0"/>
              <a:t>22/05/2023</a:t>
            </a:fld>
            <a:endParaRPr lang="en-L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6F2E0-9F82-874B-BF51-F36816E538D1}" type="slidenum">
              <a:rPr lang="en-LU" smtClean="0"/>
              <a:t>‹#›</a:t>
            </a:fld>
            <a:endParaRPr lang="en-LU"/>
          </a:p>
        </p:txBody>
      </p:sp>
    </p:spTree>
    <p:extLst>
      <p:ext uri="{BB962C8B-B14F-4D97-AF65-F5344CB8AC3E}">
        <p14:creationId xmlns:p14="http://schemas.microsoft.com/office/powerpoint/2010/main" val="116569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9A6F2E0-9F82-874B-BF51-F36816E538D1}" type="slidenum">
              <a:rPr lang="en-LU" smtClean="0"/>
              <a:t>1</a:t>
            </a:fld>
            <a:endParaRPr lang="en-LU"/>
          </a:p>
        </p:txBody>
      </p:sp>
    </p:spTree>
    <p:extLst>
      <p:ext uri="{BB962C8B-B14F-4D97-AF65-F5344CB8AC3E}">
        <p14:creationId xmlns:p14="http://schemas.microsoft.com/office/powerpoint/2010/main" val="110301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9A6F2E0-9F82-874B-BF51-F36816E538D1}" type="slidenum">
              <a:rPr lang="en-LU" smtClean="0"/>
              <a:t>30</a:t>
            </a:fld>
            <a:endParaRPr lang="en-LU"/>
          </a:p>
        </p:txBody>
      </p:sp>
    </p:spTree>
    <p:extLst>
      <p:ext uri="{BB962C8B-B14F-4D97-AF65-F5344CB8AC3E}">
        <p14:creationId xmlns:p14="http://schemas.microsoft.com/office/powerpoint/2010/main" val="122438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D4C8F2-DE90-B825-8F0C-254B68003F7B}"/>
              </a:ext>
            </a:extLst>
          </p:cNvPr>
          <p:cNvSpPr>
            <a:spLocks noGrp="1"/>
          </p:cNvSpPr>
          <p:nvPr>
            <p:ph type="ctrTitle"/>
          </p:nvPr>
        </p:nvSpPr>
        <p:spPr>
          <a:xfrm>
            <a:off x="1827657" y="401003"/>
            <a:ext cx="8617965" cy="1194117"/>
          </a:xfrm>
          <a:prstGeom prst="rect">
            <a:avLst/>
          </a:prstGeom>
        </p:spPr>
        <p:txBody>
          <a:bodyPr anchor="ctr">
            <a:normAutofit/>
          </a:bodyPr>
          <a:lstStyle>
            <a:lvl1pPr algn="ctr">
              <a:defRPr sz="3600" b="1">
                <a:solidFill>
                  <a:srgbClr val="822B56"/>
                </a:solidFill>
              </a:defRPr>
            </a:lvl1pPr>
          </a:lstStyle>
          <a:p>
            <a:r>
              <a:rPr lang="en-GB"/>
              <a:t>Click to edit Master title style</a:t>
            </a:r>
            <a:endParaRPr lang="en-LU" dirty="0"/>
          </a:p>
        </p:txBody>
      </p:sp>
    </p:spTree>
    <p:extLst>
      <p:ext uri="{BB962C8B-B14F-4D97-AF65-F5344CB8AC3E}">
        <p14:creationId xmlns:p14="http://schemas.microsoft.com/office/powerpoint/2010/main" val="328609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4A5AF88-35AB-3FBD-B1CD-B8E795D28306}"/>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6364"/>
          <a:stretch/>
        </p:blipFill>
        <p:spPr bwMode="auto">
          <a:xfrm>
            <a:off x="0" y="1122363"/>
            <a:ext cx="12192000" cy="5736008"/>
          </a:xfrm>
          <a:prstGeom prst="rect">
            <a:avLst/>
          </a:prstGeom>
          <a:noFill/>
          <a:ln>
            <a:noFill/>
          </a:ln>
        </p:spPr>
      </p:pic>
      <p:pic>
        <p:nvPicPr>
          <p:cNvPr id="5" name="Picture 6" descr="LOGO CE-EN-quadri.eps">
            <a:extLst>
              <a:ext uri="{FF2B5EF4-FFF2-40B4-BE49-F238E27FC236}">
                <a16:creationId xmlns:a16="http://schemas.microsoft.com/office/drawing/2014/main" id="{4DD3E4CA-39DD-1EB3-7DDF-C100C83CD87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77656" y="123826"/>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EA11E96-324B-E7FE-52B6-7357C7CACAC8}"/>
              </a:ext>
            </a:extLst>
          </p:cNvPr>
          <p:cNvSpPr>
            <a:spLocks noGrp="1"/>
          </p:cNvSpPr>
          <p:nvPr>
            <p:ph type="ctrTitle"/>
          </p:nvPr>
        </p:nvSpPr>
        <p:spPr>
          <a:xfrm>
            <a:off x="1524000" y="1122363"/>
            <a:ext cx="9144000" cy="1194117"/>
          </a:xfrm>
          <a:prstGeom prst="rect">
            <a:avLst/>
          </a:prstGeom>
        </p:spPr>
        <p:txBody>
          <a:bodyPr anchor="b">
            <a:normAutofit/>
          </a:bodyPr>
          <a:lstStyle>
            <a:lvl1pPr algn="ctr">
              <a:defRPr sz="3600" b="1">
                <a:solidFill>
                  <a:srgbClr val="822B56"/>
                </a:solidFill>
              </a:defRPr>
            </a:lvl1pPr>
          </a:lstStyle>
          <a:p>
            <a:r>
              <a:rPr lang="en-GB"/>
              <a:t>Click to edit Master title style</a:t>
            </a:r>
            <a:endParaRPr lang="en-LU" dirty="0"/>
          </a:p>
        </p:txBody>
      </p:sp>
      <p:sp>
        <p:nvSpPr>
          <p:cNvPr id="3" name="Subtitle 2">
            <a:extLst>
              <a:ext uri="{FF2B5EF4-FFF2-40B4-BE49-F238E27FC236}">
                <a16:creationId xmlns:a16="http://schemas.microsoft.com/office/drawing/2014/main" id="{80D1997A-A429-A502-6E71-D51E85CBE2D1}"/>
              </a:ext>
            </a:extLst>
          </p:cNvPr>
          <p:cNvSpPr>
            <a:spLocks noGrp="1"/>
          </p:cNvSpPr>
          <p:nvPr>
            <p:ph type="subTitle" idx="1"/>
          </p:nvPr>
        </p:nvSpPr>
        <p:spPr>
          <a:xfrm>
            <a:off x="1524000" y="2611122"/>
            <a:ext cx="9144000" cy="289559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U" dirty="0"/>
          </a:p>
        </p:txBody>
      </p:sp>
      <p:sp>
        <p:nvSpPr>
          <p:cNvPr id="6" name="TextBox 5">
            <a:extLst>
              <a:ext uri="{FF2B5EF4-FFF2-40B4-BE49-F238E27FC236}">
                <a16:creationId xmlns:a16="http://schemas.microsoft.com/office/drawing/2014/main" id="{0DA69135-272D-854F-D113-BE68AAC1A994}"/>
              </a:ext>
            </a:extLst>
          </p:cNvPr>
          <p:cNvSpPr txBox="1"/>
          <p:nvPr userDrawn="1"/>
        </p:nvSpPr>
        <p:spPr>
          <a:xfrm>
            <a:off x="1759226" y="705678"/>
            <a:ext cx="184731" cy="369332"/>
          </a:xfrm>
          <a:prstGeom prst="rect">
            <a:avLst/>
          </a:prstGeom>
          <a:noFill/>
        </p:spPr>
        <p:txBody>
          <a:bodyPr wrap="none" rtlCol="0">
            <a:spAutoFit/>
          </a:bodyPr>
          <a:lstStyle/>
          <a:p>
            <a:endParaRPr lang="en-LU"/>
          </a:p>
        </p:txBody>
      </p:sp>
      <p:pic>
        <p:nvPicPr>
          <p:cNvPr id="8" name="Picture 7" descr="Graphical user interface&#10;&#10;Description automatically generated">
            <a:extLst>
              <a:ext uri="{FF2B5EF4-FFF2-40B4-BE49-F238E27FC236}">
                <a16:creationId xmlns:a16="http://schemas.microsoft.com/office/drawing/2014/main" id="{5F50B2D1-2F9E-3708-E32F-56298F7863FA}"/>
              </a:ext>
            </a:extLst>
          </p:cNvPr>
          <p:cNvPicPr>
            <a:picLocks noChangeAspect="1"/>
          </p:cNvPicPr>
          <p:nvPr userDrawn="1"/>
        </p:nvPicPr>
        <p:blipFill rotWithShape="1">
          <a:blip r:embed="rId4"/>
          <a:srcRect l="42884" t="92338" r="42894" b="-14"/>
          <a:stretch/>
        </p:blipFill>
        <p:spPr bwMode="auto">
          <a:xfrm>
            <a:off x="5546089" y="6306919"/>
            <a:ext cx="1099820" cy="5988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637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4D3F-8422-1410-6079-87C4D2BEBC64}"/>
              </a:ext>
            </a:extLst>
          </p:cNvPr>
          <p:cNvSpPr>
            <a:spLocks noGrp="1"/>
          </p:cNvSpPr>
          <p:nvPr>
            <p:ph type="title"/>
          </p:nvPr>
        </p:nvSpPr>
        <p:spPr>
          <a:xfrm>
            <a:off x="838200" y="365125"/>
            <a:ext cx="10515600" cy="782955"/>
          </a:xfrm>
          <a:prstGeom prst="rect">
            <a:avLst/>
          </a:prstGeom>
        </p:spPr>
        <p:txBody>
          <a:bodyPr>
            <a:normAutofit/>
          </a:bodyPr>
          <a:lstStyle>
            <a:lvl1pPr>
              <a:defRPr sz="3600">
                <a:solidFill>
                  <a:srgbClr val="822B56"/>
                </a:solidFill>
              </a:defRPr>
            </a:lvl1pPr>
          </a:lstStyle>
          <a:p>
            <a:r>
              <a:rPr lang="en-GB"/>
              <a:t>Click to edit Master title style</a:t>
            </a:r>
            <a:endParaRPr lang="en-LU" dirty="0"/>
          </a:p>
        </p:txBody>
      </p:sp>
      <p:sp>
        <p:nvSpPr>
          <p:cNvPr id="3" name="Content Placeholder 2">
            <a:extLst>
              <a:ext uri="{FF2B5EF4-FFF2-40B4-BE49-F238E27FC236}">
                <a16:creationId xmlns:a16="http://schemas.microsoft.com/office/drawing/2014/main" id="{AEBAAC11-136D-43A6-01B9-6A5A4B7AE3A7}"/>
              </a:ext>
            </a:extLst>
          </p:cNvPr>
          <p:cNvSpPr>
            <a:spLocks noGrp="1"/>
          </p:cNvSpPr>
          <p:nvPr>
            <p:ph idx="1"/>
          </p:nvPr>
        </p:nvSpPr>
        <p:spPr>
          <a:xfrm>
            <a:off x="838200" y="1361440"/>
            <a:ext cx="10515600" cy="481552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dirty="0"/>
          </a:p>
        </p:txBody>
      </p:sp>
      <p:pic>
        <p:nvPicPr>
          <p:cNvPr id="5" name="Picture 4" descr="Text&#10;&#10;Description automatically generated with low confidence">
            <a:extLst>
              <a:ext uri="{FF2B5EF4-FFF2-40B4-BE49-F238E27FC236}">
                <a16:creationId xmlns:a16="http://schemas.microsoft.com/office/drawing/2014/main" id="{3B4D7A58-A8E1-5712-F7FD-5EB6FC534334}"/>
              </a:ext>
            </a:extLst>
          </p:cNvPr>
          <p:cNvPicPr>
            <a:picLocks noChangeAspect="1"/>
          </p:cNvPicPr>
          <p:nvPr userDrawn="1"/>
        </p:nvPicPr>
        <p:blipFill>
          <a:blip r:embed="rId2"/>
          <a:stretch>
            <a:fillRect/>
          </a:stretch>
        </p:blipFill>
        <p:spPr>
          <a:xfrm>
            <a:off x="854817" y="6171049"/>
            <a:ext cx="1970755" cy="517323"/>
          </a:xfrm>
          <a:prstGeom prst="rect">
            <a:avLst/>
          </a:prstGeom>
        </p:spPr>
      </p:pic>
      <p:grpSp>
        <p:nvGrpSpPr>
          <p:cNvPr id="6" name="Group 5">
            <a:extLst>
              <a:ext uri="{FF2B5EF4-FFF2-40B4-BE49-F238E27FC236}">
                <a16:creationId xmlns:a16="http://schemas.microsoft.com/office/drawing/2014/main" id="{F04F2496-5E39-F00C-354E-7B43B4E846A3}"/>
              </a:ext>
            </a:extLst>
          </p:cNvPr>
          <p:cNvGrpSpPr/>
          <p:nvPr userDrawn="1"/>
        </p:nvGrpSpPr>
        <p:grpSpPr>
          <a:xfrm>
            <a:off x="4203405" y="6319546"/>
            <a:ext cx="1787825" cy="404812"/>
            <a:chOff x="4867589" y="2470547"/>
            <a:chExt cx="2062018" cy="482600"/>
          </a:xfrm>
          <a:solidFill>
            <a:srgbClr val="174489">
              <a:alpha val="70000"/>
            </a:srgbClr>
          </a:solidFill>
        </p:grpSpPr>
        <p:pic>
          <p:nvPicPr>
            <p:cNvPr id="7" name="Graphic 6">
              <a:extLst>
                <a:ext uri="{FF2B5EF4-FFF2-40B4-BE49-F238E27FC236}">
                  <a16:creationId xmlns:a16="http://schemas.microsoft.com/office/drawing/2014/main" id="{4B78298D-9DD2-ED8E-3E4C-64D0890ED7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67589" y="2470547"/>
              <a:ext cx="2062018" cy="482600"/>
            </a:xfrm>
            <a:prstGeom prst="rect">
              <a:avLst/>
            </a:prstGeom>
          </p:spPr>
        </p:pic>
        <p:sp>
          <p:nvSpPr>
            <p:cNvPr id="8" name="TextBox 7">
              <a:extLst>
                <a:ext uri="{FF2B5EF4-FFF2-40B4-BE49-F238E27FC236}">
                  <a16:creationId xmlns:a16="http://schemas.microsoft.com/office/drawing/2014/main" id="{7E466548-0713-CA81-DEC6-05B3ED94D007}"/>
                </a:ext>
              </a:extLst>
            </p:cNvPr>
            <p:cNvSpPr txBox="1"/>
            <p:nvPr userDrawn="1"/>
          </p:nvSpPr>
          <p:spPr>
            <a:xfrm>
              <a:off x="5077861" y="2505075"/>
              <a:ext cx="1322350" cy="307777"/>
            </a:xfrm>
            <a:prstGeom prst="rect">
              <a:avLst/>
            </a:prstGeom>
            <a:noFill/>
          </p:spPr>
          <p:txBody>
            <a:bodyPr wrap="none" rtlCol="0">
              <a:spAutoFit/>
            </a:bodyPr>
            <a:lstStyle/>
            <a:p>
              <a:r>
                <a:rPr lang="en-LU" sz="1400" b="1" dirty="0">
                  <a:solidFill>
                    <a:schemeClr val="bg1"/>
                  </a:solidFill>
                </a:rPr>
                <a:t>#EUinmyregion</a:t>
              </a:r>
            </a:p>
          </p:txBody>
        </p:sp>
      </p:grpSp>
      <p:grpSp>
        <p:nvGrpSpPr>
          <p:cNvPr id="9" name="Group 8">
            <a:extLst>
              <a:ext uri="{FF2B5EF4-FFF2-40B4-BE49-F238E27FC236}">
                <a16:creationId xmlns:a16="http://schemas.microsoft.com/office/drawing/2014/main" id="{9B64D3EA-23A0-668C-C744-1C5F6342CA38}"/>
              </a:ext>
            </a:extLst>
          </p:cNvPr>
          <p:cNvGrpSpPr/>
          <p:nvPr userDrawn="1"/>
        </p:nvGrpSpPr>
        <p:grpSpPr>
          <a:xfrm>
            <a:off x="6173541" y="6326575"/>
            <a:ext cx="5651579" cy="404812"/>
            <a:chOff x="5943600" y="6297612"/>
            <a:chExt cx="5978700" cy="482600"/>
          </a:xfrm>
          <a:solidFill>
            <a:srgbClr val="174489"/>
          </a:solidFill>
        </p:grpSpPr>
        <p:pic>
          <p:nvPicPr>
            <p:cNvPr id="10" name="Graphic 9">
              <a:extLst>
                <a:ext uri="{FF2B5EF4-FFF2-40B4-BE49-F238E27FC236}">
                  <a16:creationId xmlns:a16="http://schemas.microsoft.com/office/drawing/2014/main" id="{77EE10DA-3D08-B884-4DDC-9757AB764E6E}"/>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5943600" y="6297612"/>
              <a:ext cx="5770880" cy="482600"/>
            </a:xfrm>
            <a:prstGeom prst="rect">
              <a:avLst/>
            </a:prstGeom>
          </p:spPr>
        </p:pic>
        <p:sp>
          <p:nvSpPr>
            <p:cNvPr id="11" name="TextBox 10">
              <a:extLst>
                <a:ext uri="{FF2B5EF4-FFF2-40B4-BE49-F238E27FC236}">
                  <a16:creationId xmlns:a16="http://schemas.microsoft.com/office/drawing/2014/main" id="{44A6C99F-34C3-5DCA-BA91-E1CAAE17C4AF}"/>
                </a:ext>
              </a:extLst>
            </p:cNvPr>
            <p:cNvSpPr txBox="1"/>
            <p:nvPr/>
          </p:nvSpPr>
          <p:spPr>
            <a:xfrm>
              <a:off x="6318111" y="6347072"/>
              <a:ext cx="5604189" cy="366919"/>
            </a:xfrm>
            <a:prstGeom prst="rect">
              <a:avLst/>
            </a:prstGeom>
            <a:noFill/>
          </p:spPr>
          <p:txBody>
            <a:bodyPr wrap="none" rtlCol="0">
              <a:spAutoFit/>
            </a:bodyPr>
            <a:lstStyle/>
            <a:p>
              <a:r>
                <a:rPr lang="en-LU" sz="1400" b="1" dirty="0">
                  <a:solidFill>
                    <a:schemeClr val="bg1"/>
                  </a:solidFill>
                </a:rPr>
                <a:t>Group of high-level specialists on the future of Cohesion Policy</a:t>
              </a:r>
            </a:p>
          </p:txBody>
        </p:sp>
      </p:grpSp>
    </p:spTree>
    <p:extLst>
      <p:ext uri="{BB962C8B-B14F-4D97-AF65-F5344CB8AC3E}">
        <p14:creationId xmlns:p14="http://schemas.microsoft.com/office/powerpoint/2010/main" val="397651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F12B70-A8C1-50EE-7127-D046C7EB401A}"/>
              </a:ext>
            </a:extLst>
          </p:cNvPr>
          <p:cNvSpPr>
            <a:spLocks noGrp="1"/>
          </p:cNvSpPr>
          <p:nvPr>
            <p:ph sz="half" idx="1"/>
          </p:nvPr>
        </p:nvSpPr>
        <p:spPr>
          <a:xfrm>
            <a:off x="838200" y="1300278"/>
            <a:ext cx="5181600" cy="487668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dirty="0"/>
          </a:p>
        </p:txBody>
      </p:sp>
      <p:sp>
        <p:nvSpPr>
          <p:cNvPr id="4" name="Content Placeholder 3">
            <a:extLst>
              <a:ext uri="{FF2B5EF4-FFF2-40B4-BE49-F238E27FC236}">
                <a16:creationId xmlns:a16="http://schemas.microsoft.com/office/drawing/2014/main" id="{AA92D582-45EB-E137-E327-105814AD9A58}"/>
              </a:ext>
            </a:extLst>
          </p:cNvPr>
          <p:cNvSpPr>
            <a:spLocks noGrp="1"/>
          </p:cNvSpPr>
          <p:nvPr>
            <p:ph sz="half" idx="2"/>
          </p:nvPr>
        </p:nvSpPr>
        <p:spPr>
          <a:xfrm>
            <a:off x="6172200" y="1300278"/>
            <a:ext cx="5181600" cy="487668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10" name="Title 1">
            <a:extLst>
              <a:ext uri="{FF2B5EF4-FFF2-40B4-BE49-F238E27FC236}">
                <a16:creationId xmlns:a16="http://schemas.microsoft.com/office/drawing/2014/main" id="{FA9CF4D1-A6BD-4AB0-2EF5-D861FD4684E3}"/>
              </a:ext>
            </a:extLst>
          </p:cNvPr>
          <p:cNvSpPr>
            <a:spLocks noGrp="1"/>
          </p:cNvSpPr>
          <p:nvPr>
            <p:ph type="title"/>
          </p:nvPr>
        </p:nvSpPr>
        <p:spPr>
          <a:xfrm>
            <a:off x="838200" y="365125"/>
            <a:ext cx="10515600" cy="782955"/>
          </a:xfrm>
          <a:prstGeom prst="rect">
            <a:avLst/>
          </a:prstGeom>
        </p:spPr>
        <p:txBody>
          <a:bodyPr>
            <a:normAutofit/>
          </a:bodyPr>
          <a:lstStyle>
            <a:lvl1pPr>
              <a:defRPr sz="3600">
                <a:solidFill>
                  <a:srgbClr val="822B56"/>
                </a:solidFill>
              </a:defRPr>
            </a:lvl1pPr>
          </a:lstStyle>
          <a:p>
            <a:r>
              <a:rPr lang="en-GB"/>
              <a:t>Click to edit Master title style</a:t>
            </a:r>
            <a:endParaRPr lang="en-LU" dirty="0"/>
          </a:p>
        </p:txBody>
      </p:sp>
      <p:pic>
        <p:nvPicPr>
          <p:cNvPr id="2" name="Picture 1" descr="Text&#10;&#10;Description automatically generated with low confidence">
            <a:extLst>
              <a:ext uri="{FF2B5EF4-FFF2-40B4-BE49-F238E27FC236}">
                <a16:creationId xmlns:a16="http://schemas.microsoft.com/office/drawing/2014/main" id="{BA77159A-0CF1-BFC4-46FA-19F360FCB5F8}"/>
              </a:ext>
            </a:extLst>
          </p:cNvPr>
          <p:cNvPicPr>
            <a:picLocks noChangeAspect="1"/>
          </p:cNvPicPr>
          <p:nvPr userDrawn="1"/>
        </p:nvPicPr>
        <p:blipFill>
          <a:blip r:embed="rId2"/>
          <a:stretch>
            <a:fillRect/>
          </a:stretch>
        </p:blipFill>
        <p:spPr>
          <a:xfrm>
            <a:off x="854817" y="6171049"/>
            <a:ext cx="1970755" cy="517323"/>
          </a:xfrm>
          <a:prstGeom prst="rect">
            <a:avLst/>
          </a:prstGeom>
        </p:spPr>
      </p:pic>
      <p:grpSp>
        <p:nvGrpSpPr>
          <p:cNvPr id="5" name="Group 4">
            <a:extLst>
              <a:ext uri="{FF2B5EF4-FFF2-40B4-BE49-F238E27FC236}">
                <a16:creationId xmlns:a16="http://schemas.microsoft.com/office/drawing/2014/main" id="{0C197B00-9342-9A98-C284-F0535DA82432}"/>
              </a:ext>
            </a:extLst>
          </p:cNvPr>
          <p:cNvGrpSpPr/>
          <p:nvPr userDrawn="1"/>
        </p:nvGrpSpPr>
        <p:grpSpPr>
          <a:xfrm>
            <a:off x="3581401" y="6297612"/>
            <a:ext cx="2062018" cy="482600"/>
            <a:chOff x="4867589" y="2470547"/>
            <a:chExt cx="2062018" cy="482600"/>
          </a:xfrm>
        </p:grpSpPr>
        <p:pic>
          <p:nvPicPr>
            <p:cNvPr id="6" name="Graphic 5">
              <a:extLst>
                <a:ext uri="{FF2B5EF4-FFF2-40B4-BE49-F238E27FC236}">
                  <a16:creationId xmlns:a16="http://schemas.microsoft.com/office/drawing/2014/main" id="{6F865675-F86D-02E1-7366-48A2450976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67589" y="2470547"/>
              <a:ext cx="2062018" cy="482600"/>
            </a:xfrm>
            <a:prstGeom prst="rect">
              <a:avLst/>
            </a:prstGeom>
          </p:spPr>
        </p:pic>
        <p:sp>
          <p:nvSpPr>
            <p:cNvPr id="7" name="TextBox 6">
              <a:extLst>
                <a:ext uri="{FF2B5EF4-FFF2-40B4-BE49-F238E27FC236}">
                  <a16:creationId xmlns:a16="http://schemas.microsoft.com/office/drawing/2014/main" id="{91E9F008-AB77-FC05-0A36-AE10F9AA38C9}"/>
                </a:ext>
              </a:extLst>
            </p:cNvPr>
            <p:cNvSpPr txBox="1"/>
            <p:nvPr userDrawn="1"/>
          </p:nvSpPr>
          <p:spPr>
            <a:xfrm>
              <a:off x="5077861" y="2505075"/>
              <a:ext cx="1641475" cy="369332"/>
            </a:xfrm>
            <a:prstGeom prst="rect">
              <a:avLst/>
            </a:prstGeom>
            <a:noFill/>
          </p:spPr>
          <p:txBody>
            <a:bodyPr wrap="none" rtlCol="0">
              <a:spAutoFit/>
            </a:bodyPr>
            <a:lstStyle/>
            <a:p>
              <a:r>
                <a:rPr lang="en-LU" b="1" dirty="0">
                  <a:solidFill>
                    <a:schemeClr val="bg1"/>
                  </a:solidFill>
                </a:rPr>
                <a:t>#EUinmyregion</a:t>
              </a:r>
            </a:p>
          </p:txBody>
        </p:sp>
      </p:grpSp>
      <p:grpSp>
        <p:nvGrpSpPr>
          <p:cNvPr id="8" name="Group 7">
            <a:extLst>
              <a:ext uri="{FF2B5EF4-FFF2-40B4-BE49-F238E27FC236}">
                <a16:creationId xmlns:a16="http://schemas.microsoft.com/office/drawing/2014/main" id="{31067134-A30A-91B3-F6EA-F5411EF667B1}"/>
              </a:ext>
            </a:extLst>
          </p:cNvPr>
          <p:cNvGrpSpPr/>
          <p:nvPr userDrawn="1"/>
        </p:nvGrpSpPr>
        <p:grpSpPr>
          <a:xfrm>
            <a:off x="5943600" y="6297612"/>
            <a:ext cx="5770880" cy="482600"/>
            <a:chOff x="5943600" y="6297612"/>
            <a:chExt cx="5770880" cy="482600"/>
          </a:xfrm>
        </p:grpSpPr>
        <p:pic>
          <p:nvPicPr>
            <p:cNvPr id="9" name="Graphic 8">
              <a:extLst>
                <a:ext uri="{FF2B5EF4-FFF2-40B4-BE49-F238E27FC236}">
                  <a16:creationId xmlns:a16="http://schemas.microsoft.com/office/drawing/2014/main" id="{091FA872-E52D-2273-3E1F-8291727BC8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3600" y="6297612"/>
              <a:ext cx="5770880" cy="482600"/>
            </a:xfrm>
            <a:prstGeom prst="rect">
              <a:avLst/>
            </a:prstGeom>
          </p:spPr>
        </p:pic>
        <p:sp>
          <p:nvSpPr>
            <p:cNvPr id="11" name="TextBox 10">
              <a:extLst>
                <a:ext uri="{FF2B5EF4-FFF2-40B4-BE49-F238E27FC236}">
                  <a16:creationId xmlns:a16="http://schemas.microsoft.com/office/drawing/2014/main" id="{83D193DE-E2E6-E9BA-78BC-A0DB298773E5}"/>
                </a:ext>
              </a:extLst>
            </p:cNvPr>
            <p:cNvSpPr txBox="1"/>
            <p:nvPr/>
          </p:nvSpPr>
          <p:spPr>
            <a:xfrm>
              <a:off x="6355321" y="6332299"/>
              <a:ext cx="4913781" cy="369332"/>
            </a:xfrm>
            <a:prstGeom prst="rect">
              <a:avLst/>
            </a:prstGeom>
            <a:noFill/>
          </p:spPr>
          <p:txBody>
            <a:bodyPr wrap="none" rtlCol="0">
              <a:spAutoFit/>
            </a:bodyPr>
            <a:lstStyle/>
            <a:p>
              <a:r>
                <a:rPr lang="en-LU" b="1" dirty="0">
                  <a:solidFill>
                    <a:schemeClr val="bg1"/>
                  </a:solidFill>
                </a:rPr>
                <a:t>Reflection Group on the future of Cohesion Policy</a:t>
              </a:r>
            </a:p>
          </p:txBody>
        </p:sp>
      </p:grpSp>
    </p:spTree>
    <p:extLst>
      <p:ext uri="{BB962C8B-B14F-4D97-AF65-F5344CB8AC3E}">
        <p14:creationId xmlns:p14="http://schemas.microsoft.com/office/powerpoint/2010/main" val="2594741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D0BE76-EA8D-6930-6027-A95367ED3BDD}"/>
              </a:ext>
            </a:extLst>
          </p:cNvPr>
          <p:cNvSpPr txBox="1"/>
          <p:nvPr userDrawn="1"/>
        </p:nvSpPr>
        <p:spPr>
          <a:xfrm>
            <a:off x="3048953" y="3244334"/>
            <a:ext cx="6097904" cy="369332"/>
          </a:xfrm>
          <a:prstGeom prst="rect">
            <a:avLst/>
          </a:prstGeom>
          <a:noFill/>
        </p:spPr>
        <p:txBody>
          <a:bodyPr wrap="square">
            <a:spAutoFit/>
          </a:bodyPr>
          <a:lstStyle/>
          <a:p>
            <a:endParaRPr lang="en-LU" dirty="0"/>
          </a:p>
        </p:txBody>
      </p:sp>
    </p:spTree>
    <p:extLst>
      <p:ext uri="{BB962C8B-B14F-4D97-AF65-F5344CB8AC3E}">
        <p14:creationId xmlns:p14="http://schemas.microsoft.com/office/powerpoint/2010/main" val="2732653086"/>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2"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image" Target="../media/image79.png"/><Relationship Id="rId1" Type="http://schemas.openxmlformats.org/officeDocument/2006/relationships/slideLayout" Target="../slideLayouts/slideLayout3.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s>
</file>

<file path=ppt/slides/_rels/slide17.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103.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10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3.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36.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3.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37.xml.rels><?xml version="1.0" encoding="UTF-8" standalone="yes"?>
<Relationships xmlns="http://schemas.openxmlformats.org/package/2006/relationships"><Relationship Id="rId2" Type="http://schemas.openxmlformats.org/officeDocument/2006/relationships/image" Target="../media/image119.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png"/><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2.png"/><Relationship Id="rId47" Type="http://schemas.openxmlformats.org/officeDocument/2006/relationships/image" Target="../media/image57.png"/><Relationship Id="rId50" Type="http://schemas.openxmlformats.org/officeDocument/2006/relationships/image" Target="../media/image60.png"/><Relationship Id="rId55" Type="http://schemas.openxmlformats.org/officeDocument/2006/relationships/image" Target="../media/image65.png"/><Relationship Id="rId7" Type="http://schemas.openxmlformats.org/officeDocument/2006/relationships/image" Target="../media/image17.png"/><Relationship Id="rId2" Type="http://schemas.openxmlformats.org/officeDocument/2006/relationships/image" Target="../media/image12.png"/><Relationship Id="rId16" Type="http://schemas.openxmlformats.org/officeDocument/2006/relationships/image" Target="../media/image26.png"/><Relationship Id="rId29" Type="http://schemas.openxmlformats.org/officeDocument/2006/relationships/image" Target="../media/image39.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40" Type="http://schemas.openxmlformats.org/officeDocument/2006/relationships/image" Target="../media/image50.png"/><Relationship Id="rId45" Type="http://schemas.openxmlformats.org/officeDocument/2006/relationships/image" Target="../media/image55.png"/><Relationship Id="rId53" Type="http://schemas.openxmlformats.org/officeDocument/2006/relationships/image" Target="../media/image63.png"/><Relationship Id="rId58" Type="http://schemas.openxmlformats.org/officeDocument/2006/relationships/image" Target="../media/image68.png"/><Relationship Id="rId5" Type="http://schemas.openxmlformats.org/officeDocument/2006/relationships/image" Target="../media/image15.png"/><Relationship Id="rId61" Type="http://schemas.openxmlformats.org/officeDocument/2006/relationships/image" Target="../media/image71.png"/><Relationship Id="rId19" Type="http://schemas.openxmlformats.org/officeDocument/2006/relationships/image" Target="../media/image2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43" Type="http://schemas.openxmlformats.org/officeDocument/2006/relationships/image" Target="../media/image53.png"/><Relationship Id="rId48" Type="http://schemas.openxmlformats.org/officeDocument/2006/relationships/image" Target="../media/image58.png"/><Relationship Id="rId56" Type="http://schemas.openxmlformats.org/officeDocument/2006/relationships/image" Target="../media/image66.png"/><Relationship Id="rId8" Type="http://schemas.openxmlformats.org/officeDocument/2006/relationships/image" Target="../media/image18.png"/><Relationship Id="rId51" Type="http://schemas.openxmlformats.org/officeDocument/2006/relationships/image" Target="../media/image61.pn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 Id="rId46" Type="http://schemas.openxmlformats.org/officeDocument/2006/relationships/image" Target="../media/image56.png"/><Relationship Id="rId59" Type="http://schemas.openxmlformats.org/officeDocument/2006/relationships/image" Target="../media/image69.png"/><Relationship Id="rId20" Type="http://schemas.openxmlformats.org/officeDocument/2006/relationships/image" Target="../media/image30.png"/><Relationship Id="rId41" Type="http://schemas.openxmlformats.org/officeDocument/2006/relationships/image" Target="../media/image51.png"/><Relationship Id="rId54" Type="http://schemas.openxmlformats.org/officeDocument/2006/relationships/image" Target="../media/image64.png"/><Relationship Id="rId62" Type="http://schemas.openxmlformats.org/officeDocument/2006/relationships/hyperlink" Target="https://www.niesr.ac.uk/publications/uk-interregional-inequality-historical-and-international-comparative-context" TargetMode="External"/><Relationship Id="rId1" Type="http://schemas.openxmlformats.org/officeDocument/2006/relationships/slideLayout" Target="../slideLayouts/slideLayout3.xml"/><Relationship Id="rId6" Type="http://schemas.openxmlformats.org/officeDocument/2006/relationships/image" Target="../media/image16.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49" Type="http://schemas.openxmlformats.org/officeDocument/2006/relationships/image" Target="../media/image59.png"/><Relationship Id="rId57" Type="http://schemas.openxmlformats.org/officeDocument/2006/relationships/image" Target="../media/image67.png"/><Relationship Id="rId10" Type="http://schemas.openxmlformats.org/officeDocument/2006/relationships/image" Target="../media/image20.png"/><Relationship Id="rId31" Type="http://schemas.openxmlformats.org/officeDocument/2006/relationships/image" Target="../media/image41.png"/><Relationship Id="rId44" Type="http://schemas.openxmlformats.org/officeDocument/2006/relationships/image" Target="../media/image54.png"/><Relationship Id="rId52" Type="http://schemas.openxmlformats.org/officeDocument/2006/relationships/image" Target="../media/image62.png"/><Relationship Id="rId60" Type="http://schemas.openxmlformats.org/officeDocument/2006/relationships/image" Target="../media/image70.png"/><Relationship Id="rId4" Type="http://schemas.openxmlformats.org/officeDocument/2006/relationships/image" Target="../media/image14.png"/><Relationship Id="rId9" Type="http://schemas.openxmlformats.org/officeDocument/2006/relationships/image" Target="../media/image19.png"/></Relationships>
</file>

<file path=ppt/slides/_rels/slide4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2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png"/><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2.png"/><Relationship Id="rId47" Type="http://schemas.openxmlformats.org/officeDocument/2006/relationships/image" Target="../media/image57.png"/><Relationship Id="rId50" Type="http://schemas.openxmlformats.org/officeDocument/2006/relationships/image" Target="../media/image72.png"/><Relationship Id="rId55" Type="http://schemas.openxmlformats.org/officeDocument/2006/relationships/image" Target="../media/image65.png"/><Relationship Id="rId7" Type="http://schemas.openxmlformats.org/officeDocument/2006/relationships/image" Target="../media/image17.png"/><Relationship Id="rId2" Type="http://schemas.openxmlformats.org/officeDocument/2006/relationships/image" Target="../media/image12.png"/><Relationship Id="rId16" Type="http://schemas.openxmlformats.org/officeDocument/2006/relationships/image" Target="../media/image26.png"/><Relationship Id="rId29" Type="http://schemas.openxmlformats.org/officeDocument/2006/relationships/image" Target="../media/image39.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40" Type="http://schemas.openxmlformats.org/officeDocument/2006/relationships/image" Target="../media/image50.png"/><Relationship Id="rId45" Type="http://schemas.openxmlformats.org/officeDocument/2006/relationships/image" Target="../media/image55.png"/><Relationship Id="rId53" Type="http://schemas.openxmlformats.org/officeDocument/2006/relationships/image" Target="../media/image63.png"/><Relationship Id="rId58" Type="http://schemas.openxmlformats.org/officeDocument/2006/relationships/image" Target="../media/image68.png"/><Relationship Id="rId5" Type="http://schemas.openxmlformats.org/officeDocument/2006/relationships/image" Target="../media/image15.png"/><Relationship Id="rId61" Type="http://schemas.openxmlformats.org/officeDocument/2006/relationships/image" Target="../media/image71.png"/><Relationship Id="rId19" Type="http://schemas.openxmlformats.org/officeDocument/2006/relationships/image" Target="../media/image2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43" Type="http://schemas.openxmlformats.org/officeDocument/2006/relationships/image" Target="../media/image53.png"/><Relationship Id="rId48" Type="http://schemas.openxmlformats.org/officeDocument/2006/relationships/image" Target="../media/image58.png"/><Relationship Id="rId56" Type="http://schemas.openxmlformats.org/officeDocument/2006/relationships/image" Target="../media/image66.png"/><Relationship Id="rId8" Type="http://schemas.openxmlformats.org/officeDocument/2006/relationships/image" Target="../media/image18.png"/><Relationship Id="rId51" Type="http://schemas.openxmlformats.org/officeDocument/2006/relationships/image" Target="../media/image61.pn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 Id="rId46" Type="http://schemas.openxmlformats.org/officeDocument/2006/relationships/image" Target="../media/image56.png"/><Relationship Id="rId59" Type="http://schemas.openxmlformats.org/officeDocument/2006/relationships/image" Target="../media/image69.png"/><Relationship Id="rId20" Type="http://schemas.openxmlformats.org/officeDocument/2006/relationships/image" Target="../media/image30.png"/><Relationship Id="rId41" Type="http://schemas.openxmlformats.org/officeDocument/2006/relationships/image" Target="../media/image51.png"/><Relationship Id="rId54" Type="http://schemas.openxmlformats.org/officeDocument/2006/relationships/image" Target="../media/image64.png"/><Relationship Id="rId62" Type="http://schemas.openxmlformats.org/officeDocument/2006/relationships/hyperlink" Target="https://www.niesr.ac.uk/publications/uk-interregional-inequality-historical-and-international-comparative-context" TargetMode="External"/><Relationship Id="rId1" Type="http://schemas.openxmlformats.org/officeDocument/2006/relationships/slideLayout" Target="../slideLayouts/slideLayout3.xml"/><Relationship Id="rId6" Type="http://schemas.openxmlformats.org/officeDocument/2006/relationships/image" Target="../media/image16.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49" Type="http://schemas.openxmlformats.org/officeDocument/2006/relationships/image" Target="../media/image59.png"/><Relationship Id="rId57" Type="http://schemas.openxmlformats.org/officeDocument/2006/relationships/image" Target="../media/image67.png"/><Relationship Id="rId10" Type="http://schemas.openxmlformats.org/officeDocument/2006/relationships/image" Target="../media/image20.png"/><Relationship Id="rId31" Type="http://schemas.openxmlformats.org/officeDocument/2006/relationships/image" Target="../media/image41.png"/><Relationship Id="rId44" Type="http://schemas.openxmlformats.org/officeDocument/2006/relationships/image" Target="../media/image54.png"/><Relationship Id="rId52" Type="http://schemas.openxmlformats.org/officeDocument/2006/relationships/image" Target="../media/image62.png"/><Relationship Id="rId60" Type="http://schemas.openxmlformats.org/officeDocument/2006/relationships/image" Target="../media/image7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54766/Technical_annex_-_missions_and_metrics.pdf" TargetMode="External"/><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birmingham.ac.uk/schools/business/research/research-projects/city-redi/socio-economic-impact-model-for-the-uk.aspx" TargetMode="External"/><Relationship Id="rId2" Type="http://schemas.openxmlformats.org/officeDocument/2006/relationships/image" Target="../media/image7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5956-3A05-49A5-0BCC-7E933EC4AFC5}"/>
              </a:ext>
            </a:extLst>
          </p:cNvPr>
          <p:cNvSpPr>
            <a:spLocks noGrp="1"/>
          </p:cNvSpPr>
          <p:nvPr>
            <p:ph type="ctrTitle"/>
          </p:nvPr>
        </p:nvSpPr>
        <p:spPr>
          <a:xfrm>
            <a:off x="1524000" y="2234883"/>
            <a:ext cx="9144000" cy="1194117"/>
          </a:xfrm>
        </p:spPr>
        <p:txBody>
          <a:bodyPr>
            <a:normAutofit fontScale="90000"/>
          </a:bodyPr>
          <a:lstStyle/>
          <a:p>
            <a:br>
              <a:rPr lang="en-GB" dirty="0"/>
            </a:br>
            <a:br>
              <a:rPr lang="en-GB" dirty="0"/>
            </a:br>
            <a:br>
              <a:rPr lang="en-GB" dirty="0"/>
            </a:br>
            <a:r>
              <a:rPr lang="en-GB" dirty="0"/>
              <a:t>GROUP OF HIGH-LEVEL SPECIALISTS ON THE FUTURE OF COHESION POLICY</a:t>
            </a:r>
            <a:br>
              <a:rPr lang="en-GB" dirty="0"/>
            </a:br>
            <a:br>
              <a:rPr lang="en-GB" dirty="0"/>
            </a:br>
            <a:r>
              <a:rPr lang="en-GB" dirty="0"/>
              <a:t>How to reinforce the place-based approach</a:t>
            </a:r>
            <a:br>
              <a:rPr lang="en-GB" dirty="0"/>
            </a:br>
            <a:r>
              <a:rPr lang="en-GB" dirty="0"/>
              <a:t>of cohesion policy?</a:t>
            </a:r>
            <a:endParaRPr lang="en-LU" dirty="0"/>
          </a:p>
        </p:txBody>
      </p:sp>
      <p:sp>
        <p:nvSpPr>
          <p:cNvPr id="3" name="Subtitle 2">
            <a:extLst>
              <a:ext uri="{FF2B5EF4-FFF2-40B4-BE49-F238E27FC236}">
                <a16:creationId xmlns:a16="http://schemas.microsoft.com/office/drawing/2014/main" id="{7F7D9013-9AD0-00CE-F38C-23228AAEA3B7}"/>
              </a:ext>
            </a:extLst>
          </p:cNvPr>
          <p:cNvSpPr>
            <a:spLocks noGrp="1"/>
          </p:cNvSpPr>
          <p:nvPr>
            <p:ph type="subTitle" idx="1"/>
          </p:nvPr>
        </p:nvSpPr>
        <p:spPr>
          <a:xfrm>
            <a:off x="1524000" y="3635830"/>
            <a:ext cx="9144000" cy="2296883"/>
          </a:xfrm>
        </p:spPr>
        <p:txBody>
          <a:bodyPr/>
          <a:lstStyle/>
          <a:p>
            <a:r>
              <a:rPr lang="en-GB" sz="3200" dirty="0"/>
              <a:t>Professor Raquel Ortega-</a:t>
            </a:r>
            <a:r>
              <a:rPr lang="en-GB" sz="3200" dirty="0" err="1"/>
              <a:t>Argilés</a:t>
            </a:r>
            <a:endParaRPr lang="en-GB" sz="3200" dirty="0"/>
          </a:p>
          <a:p>
            <a:r>
              <a:rPr lang="en-GB" sz="2000" dirty="0"/>
              <a:t>University of Manchester</a:t>
            </a:r>
          </a:p>
          <a:p>
            <a:r>
              <a:rPr lang="en-GB" sz="2000" dirty="0"/>
              <a:t>The Productivity Institute &amp; Manchester Institute of Innovation Research</a:t>
            </a:r>
          </a:p>
          <a:p>
            <a:br>
              <a:rPr lang="en-GB" sz="2000" dirty="0"/>
            </a:br>
            <a:r>
              <a:rPr lang="en-GB" sz="2000" dirty="0"/>
              <a:t>Brussels, May 23, 2023</a:t>
            </a:r>
          </a:p>
          <a:p>
            <a:r>
              <a:rPr lang="en-GB" sz="2000" dirty="0"/>
              <a:t>Fourth meeting – Role of place-based policies and development strategies</a:t>
            </a:r>
          </a:p>
          <a:p>
            <a:endParaRPr lang="en-GB" sz="2000" dirty="0">
              <a:highlight>
                <a:srgbClr val="FFFF00"/>
              </a:highlight>
            </a:endParaRPr>
          </a:p>
          <a:p>
            <a:endParaRPr lang="en-GB" sz="2000" dirty="0">
              <a:highlight>
                <a:srgbClr val="FFFF00"/>
              </a:highlight>
            </a:endParaRPr>
          </a:p>
          <a:p>
            <a:endParaRPr lang="en-GB" sz="2000" dirty="0">
              <a:highlight>
                <a:srgbClr val="FFFF00"/>
              </a:highlight>
            </a:endParaRPr>
          </a:p>
          <a:p>
            <a:endParaRPr lang="en-GB" dirty="0"/>
          </a:p>
          <a:p>
            <a:endParaRPr lang="en-LU" dirty="0"/>
          </a:p>
        </p:txBody>
      </p:sp>
    </p:spTree>
    <p:extLst>
      <p:ext uri="{BB962C8B-B14F-4D97-AF65-F5344CB8AC3E}">
        <p14:creationId xmlns:p14="http://schemas.microsoft.com/office/powerpoint/2010/main" val="237345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4F57-AAC5-F171-41B1-3A82FB5601BE}"/>
              </a:ext>
            </a:extLst>
          </p:cNvPr>
          <p:cNvSpPr>
            <a:spLocks noGrp="1"/>
          </p:cNvSpPr>
          <p:nvPr>
            <p:ph type="title"/>
          </p:nvPr>
        </p:nvSpPr>
        <p:spPr/>
        <p:txBody>
          <a:bodyPr>
            <a:normAutofit fontScale="90000"/>
          </a:bodyPr>
          <a:lstStyle/>
          <a:p>
            <a:r>
              <a:rPr lang="en-GB" dirty="0"/>
              <a:t>THE UK Levelling up white paper: R&amp;D MISSION Scenario Building</a:t>
            </a:r>
            <a:endParaRPr lang="en-LU" dirty="0"/>
          </a:p>
        </p:txBody>
      </p:sp>
      <p:pic>
        <p:nvPicPr>
          <p:cNvPr id="5" name="Content Placeholder 4" descr="A picture containing text, screenshot, font&#10;&#10;Description automatically generated">
            <a:extLst>
              <a:ext uri="{FF2B5EF4-FFF2-40B4-BE49-F238E27FC236}">
                <a16:creationId xmlns:a16="http://schemas.microsoft.com/office/drawing/2014/main" id="{A8E74372-A777-EF59-86AE-65D8CD2CF2AA}"/>
              </a:ext>
            </a:extLst>
          </p:cNvPr>
          <p:cNvPicPr>
            <a:picLocks noGrp="1" noChangeAspect="1"/>
          </p:cNvPicPr>
          <p:nvPr>
            <p:ph idx="1"/>
          </p:nvPr>
        </p:nvPicPr>
        <p:blipFill>
          <a:blip r:embed="rId2"/>
          <a:stretch>
            <a:fillRect/>
          </a:stretch>
        </p:blipFill>
        <p:spPr>
          <a:xfrm>
            <a:off x="838200" y="1453884"/>
            <a:ext cx="10050708" cy="4382471"/>
          </a:xfrm>
        </p:spPr>
      </p:pic>
      <p:sp>
        <p:nvSpPr>
          <p:cNvPr id="6" name="TextBox 5">
            <a:extLst>
              <a:ext uri="{FF2B5EF4-FFF2-40B4-BE49-F238E27FC236}">
                <a16:creationId xmlns:a16="http://schemas.microsoft.com/office/drawing/2014/main" id="{0B92F5AB-1ECB-185B-589C-FAAA0A037D95}"/>
              </a:ext>
            </a:extLst>
          </p:cNvPr>
          <p:cNvSpPr txBox="1"/>
          <p:nvPr/>
        </p:nvSpPr>
        <p:spPr>
          <a:xfrm>
            <a:off x="7495823" y="839317"/>
            <a:ext cx="4605866" cy="923330"/>
          </a:xfrm>
          <a:prstGeom prst="rect">
            <a:avLst/>
          </a:prstGeom>
          <a:noFill/>
        </p:spPr>
        <p:txBody>
          <a:bodyPr wrap="square" rtlCol="0">
            <a:spAutoFit/>
          </a:bodyPr>
          <a:lstStyle/>
          <a:p>
            <a:r>
              <a:rPr lang="en-GB" sz="1800" spc="-310" dirty="0">
                <a:cs typeface="Arial"/>
              </a:rPr>
              <a:t>R   G </a:t>
            </a:r>
            <a:r>
              <a:rPr lang="en-GB" sz="1800" spc="-95" dirty="0">
                <a:cs typeface="Arial"/>
              </a:rPr>
              <a:t> </a:t>
            </a:r>
            <a:r>
              <a:rPr lang="en-GB" sz="1800" dirty="0">
                <a:cs typeface="Arial"/>
              </a:rPr>
              <a:t>=</a:t>
            </a:r>
            <a:r>
              <a:rPr lang="en-GB" sz="1800" spc="-70" dirty="0">
                <a:cs typeface="Arial"/>
              </a:rPr>
              <a:t>Original</a:t>
            </a:r>
            <a:r>
              <a:rPr lang="en-GB" sz="1800" spc="-100" dirty="0">
                <a:cs typeface="Arial"/>
              </a:rPr>
              <a:t> </a:t>
            </a:r>
            <a:r>
              <a:rPr lang="en-GB" sz="1800" spc="-120" dirty="0">
                <a:cs typeface="Arial"/>
              </a:rPr>
              <a:t>Regional</a:t>
            </a:r>
            <a:r>
              <a:rPr lang="en-GB" sz="1800" spc="-60" dirty="0">
                <a:cs typeface="Arial"/>
              </a:rPr>
              <a:t> </a:t>
            </a:r>
            <a:r>
              <a:rPr lang="en-GB" sz="1800" spc="-80" dirty="0">
                <a:cs typeface="Arial"/>
              </a:rPr>
              <a:t>Government</a:t>
            </a:r>
            <a:r>
              <a:rPr lang="en-GB" sz="1800" spc="-85" dirty="0">
                <a:cs typeface="Arial"/>
              </a:rPr>
              <a:t> </a:t>
            </a:r>
            <a:r>
              <a:rPr lang="en-GB" sz="1800" spc="-170" dirty="0">
                <a:cs typeface="Arial"/>
              </a:rPr>
              <a:t>R&amp;D</a:t>
            </a:r>
            <a:r>
              <a:rPr lang="en-GB" sz="1800" spc="-80" dirty="0">
                <a:cs typeface="Arial"/>
              </a:rPr>
              <a:t> </a:t>
            </a:r>
            <a:r>
              <a:rPr lang="en-GB" sz="1800" spc="-75" dirty="0">
                <a:cs typeface="Arial"/>
              </a:rPr>
              <a:t>spending </a:t>
            </a:r>
          </a:p>
          <a:p>
            <a:r>
              <a:rPr lang="en-GB" sz="1800" spc="-320" dirty="0">
                <a:cs typeface="Arial"/>
              </a:rPr>
              <a:t>G</a:t>
            </a:r>
            <a:r>
              <a:rPr lang="en-GB" spc="-320" dirty="0">
                <a:cs typeface="Arial"/>
              </a:rPr>
              <a:t>    </a:t>
            </a:r>
            <a:r>
              <a:rPr lang="en-GB" sz="1800" dirty="0">
                <a:cs typeface="Arial"/>
              </a:rPr>
              <a:t>=</a:t>
            </a:r>
            <a:r>
              <a:rPr lang="en-GB" sz="1800" spc="-70" dirty="0">
                <a:cs typeface="Arial"/>
              </a:rPr>
              <a:t>Original</a:t>
            </a:r>
            <a:r>
              <a:rPr lang="en-GB" sz="1800" spc="-100" dirty="0">
                <a:cs typeface="Arial"/>
              </a:rPr>
              <a:t> </a:t>
            </a:r>
            <a:r>
              <a:rPr lang="en-GB" sz="1800" spc="-105" dirty="0">
                <a:cs typeface="Arial"/>
              </a:rPr>
              <a:t>Total</a:t>
            </a:r>
            <a:r>
              <a:rPr lang="en-GB" sz="1800" spc="-95" dirty="0">
                <a:cs typeface="Arial"/>
              </a:rPr>
              <a:t> </a:t>
            </a:r>
            <a:r>
              <a:rPr lang="en-GB" sz="1800" spc="-80" dirty="0">
                <a:cs typeface="Arial"/>
              </a:rPr>
              <a:t>Government</a:t>
            </a:r>
            <a:r>
              <a:rPr lang="en-GB" sz="1800" spc="-65" dirty="0">
                <a:cs typeface="Arial"/>
              </a:rPr>
              <a:t> </a:t>
            </a:r>
            <a:r>
              <a:rPr lang="en-GB" sz="1800" spc="-170" dirty="0">
                <a:cs typeface="Arial"/>
              </a:rPr>
              <a:t>R&amp;D</a:t>
            </a:r>
            <a:r>
              <a:rPr lang="en-GB" sz="1800" spc="-95" dirty="0">
                <a:cs typeface="Arial"/>
              </a:rPr>
              <a:t> </a:t>
            </a:r>
            <a:r>
              <a:rPr lang="en-GB" sz="1800" spc="-10" dirty="0">
                <a:cs typeface="Arial"/>
              </a:rPr>
              <a:t>spending</a:t>
            </a:r>
            <a:endParaRPr lang="en-GB" sz="1800" dirty="0">
              <a:cs typeface="Arial"/>
            </a:endParaRPr>
          </a:p>
          <a:p>
            <a:endParaRPr lang="en-LU" dirty="0"/>
          </a:p>
        </p:txBody>
      </p:sp>
      <p:sp>
        <p:nvSpPr>
          <p:cNvPr id="7" name="TextBox 6">
            <a:extLst>
              <a:ext uri="{FF2B5EF4-FFF2-40B4-BE49-F238E27FC236}">
                <a16:creationId xmlns:a16="http://schemas.microsoft.com/office/drawing/2014/main" id="{65C386DE-0A30-9567-5327-7E34561FAD5C}"/>
              </a:ext>
            </a:extLst>
          </p:cNvPr>
          <p:cNvSpPr txBox="1"/>
          <p:nvPr/>
        </p:nvSpPr>
        <p:spPr>
          <a:xfrm>
            <a:off x="982134" y="5726295"/>
            <a:ext cx="6728178" cy="553998"/>
          </a:xfrm>
          <a:prstGeom prst="rect">
            <a:avLst/>
          </a:prstGeom>
          <a:noFill/>
        </p:spPr>
        <p:txBody>
          <a:bodyPr wrap="square" rtlCol="0">
            <a:spAutoFit/>
          </a:bodyPr>
          <a:lstStyle/>
          <a:p>
            <a:r>
              <a:rPr lang="en-GB" sz="1200" spc="-125" dirty="0">
                <a:cs typeface="Arial"/>
              </a:rPr>
              <a:t>Source:</a:t>
            </a:r>
            <a:r>
              <a:rPr lang="en-GB" sz="1200" spc="-30" dirty="0">
                <a:cs typeface="Arial"/>
              </a:rPr>
              <a:t> </a:t>
            </a:r>
            <a:r>
              <a:rPr lang="en-GB" sz="1200" spc="-60" dirty="0">
                <a:cs typeface="Arial"/>
              </a:rPr>
              <a:t>Ma, </a:t>
            </a:r>
            <a:r>
              <a:rPr lang="en-GB" sz="1200" spc="-95" dirty="0">
                <a:cs typeface="Arial"/>
              </a:rPr>
              <a:t>Ortega-</a:t>
            </a:r>
            <a:r>
              <a:rPr lang="en-GB" sz="1200" spc="-90" dirty="0" err="1">
                <a:cs typeface="Arial"/>
              </a:rPr>
              <a:t>Argiles</a:t>
            </a:r>
            <a:r>
              <a:rPr lang="en-GB" sz="1200" spc="-45" dirty="0">
                <a:cs typeface="Arial"/>
              </a:rPr>
              <a:t> </a:t>
            </a:r>
            <a:r>
              <a:rPr lang="en-GB" sz="1200" spc="-100" dirty="0">
                <a:cs typeface="Arial"/>
              </a:rPr>
              <a:t>and</a:t>
            </a:r>
            <a:r>
              <a:rPr lang="en-GB" sz="1200" spc="-30" dirty="0">
                <a:cs typeface="Arial"/>
              </a:rPr>
              <a:t> </a:t>
            </a:r>
            <a:r>
              <a:rPr lang="en-GB" sz="1200" spc="-140" dirty="0">
                <a:cs typeface="Arial"/>
              </a:rPr>
              <a:t>Lyons,</a:t>
            </a:r>
            <a:r>
              <a:rPr lang="en-GB" sz="1200" spc="-60" dirty="0">
                <a:cs typeface="Arial"/>
              </a:rPr>
              <a:t> </a:t>
            </a:r>
            <a:r>
              <a:rPr lang="en-GB" sz="1200" spc="-25" dirty="0">
                <a:cs typeface="Arial"/>
              </a:rPr>
              <a:t>2023</a:t>
            </a:r>
            <a:endParaRPr lang="en-GB" sz="1200" dirty="0">
              <a:cs typeface="Arial"/>
            </a:endParaRPr>
          </a:p>
          <a:p>
            <a:endParaRPr lang="en-LU" dirty="0"/>
          </a:p>
        </p:txBody>
      </p:sp>
      <p:sp>
        <p:nvSpPr>
          <p:cNvPr id="8" name="object 21">
            <a:extLst>
              <a:ext uri="{FF2B5EF4-FFF2-40B4-BE49-F238E27FC236}">
                <a16:creationId xmlns:a16="http://schemas.microsoft.com/office/drawing/2014/main" id="{FDEBFCC5-C041-615F-3E0E-47145EE71014}"/>
              </a:ext>
            </a:extLst>
          </p:cNvPr>
          <p:cNvSpPr txBox="1"/>
          <p:nvPr/>
        </p:nvSpPr>
        <p:spPr>
          <a:xfrm>
            <a:off x="5384519" y="5734703"/>
            <a:ext cx="5735320" cy="300355"/>
          </a:xfrm>
          <a:prstGeom prst="rect">
            <a:avLst/>
          </a:prstGeom>
        </p:spPr>
        <p:txBody>
          <a:bodyPr vert="horz" wrap="square" lIns="0" tIns="12700" rIns="0" bIns="0" rtlCol="0">
            <a:spAutoFit/>
          </a:bodyPr>
          <a:lstStyle/>
          <a:p>
            <a:pPr marL="12700">
              <a:lnSpc>
                <a:spcPct val="100000"/>
              </a:lnSpc>
              <a:spcBef>
                <a:spcPts val="100"/>
              </a:spcBef>
            </a:pPr>
            <a:r>
              <a:rPr sz="1800" spc="-65" dirty="0">
                <a:cs typeface="Calibri" panose="020F0502020204030204" pitchFamily="34" charset="0"/>
              </a:rPr>
              <a:t>In</a:t>
            </a:r>
            <a:r>
              <a:rPr sz="1800" spc="-85" dirty="0">
                <a:cs typeface="Calibri" panose="020F0502020204030204" pitchFamily="34" charset="0"/>
              </a:rPr>
              <a:t> </a:t>
            </a:r>
            <a:r>
              <a:rPr sz="1800" spc="-50" dirty="0">
                <a:cs typeface="Calibri" panose="020F0502020204030204" pitchFamily="34" charset="0"/>
              </a:rPr>
              <a:t>all</a:t>
            </a:r>
            <a:r>
              <a:rPr sz="1800" spc="-85" dirty="0">
                <a:cs typeface="Calibri" panose="020F0502020204030204" pitchFamily="34" charset="0"/>
              </a:rPr>
              <a:t> </a:t>
            </a:r>
            <a:r>
              <a:rPr sz="1800" spc="-105" dirty="0">
                <a:cs typeface="Calibri" panose="020F0502020204030204" pitchFamily="34" charset="0"/>
              </a:rPr>
              <a:t>scenarios</a:t>
            </a:r>
            <a:r>
              <a:rPr sz="1800" spc="-85" dirty="0">
                <a:cs typeface="Calibri" panose="020F0502020204030204" pitchFamily="34" charset="0"/>
              </a:rPr>
              <a:t> </a:t>
            </a:r>
            <a:r>
              <a:rPr sz="1800" spc="-290" dirty="0">
                <a:cs typeface="Calibri" panose="020F0502020204030204" pitchFamily="34" charset="0"/>
              </a:rPr>
              <a:t>G</a:t>
            </a:r>
            <a:r>
              <a:rPr lang="de-CH" sz="1800" spc="-290" dirty="0">
                <a:cs typeface="Calibri" panose="020F0502020204030204" pitchFamily="34" charset="0"/>
              </a:rPr>
              <a:t>  </a:t>
            </a:r>
            <a:r>
              <a:rPr sz="1800" spc="-290" dirty="0">
                <a:cs typeface="Calibri" panose="020F0502020204030204" pitchFamily="34" charset="0"/>
              </a:rPr>
              <a:t>E</a:t>
            </a:r>
            <a:r>
              <a:rPr lang="de-CH" sz="1800" spc="-290" dirty="0">
                <a:cs typeface="Calibri" panose="020F0502020204030204" pitchFamily="34" charset="0"/>
              </a:rPr>
              <a:t>  </a:t>
            </a:r>
            <a:r>
              <a:rPr sz="1800" spc="-290" dirty="0">
                <a:cs typeface="Calibri" panose="020F0502020204030204" pitchFamily="34" charset="0"/>
              </a:rPr>
              <a:t>R</a:t>
            </a:r>
            <a:r>
              <a:rPr lang="de-CH" sz="1800" spc="-290" dirty="0">
                <a:cs typeface="Calibri" panose="020F0502020204030204" pitchFamily="34" charset="0"/>
              </a:rPr>
              <a:t>  </a:t>
            </a:r>
            <a:r>
              <a:rPr sz="1800" spc="-290" dirty="0">
                <a:cs typeface="Calibri" panose="020F0502020204030204" pitchFamily="34" charset="0"/>
              </a:rPr>
              <a:t>D</a:t>
            </a:r>
            <a:r>
              <a:rPr sz="1800" spc="-75" dirty="0">
                <a:cs typeface="Calibri" panose="020F0502020204030204" pitchFamily="34" charset="0"/>
              </a:rPr>
              <a:t> </a:t>
            </a:r>
            <a:r>
              <a:rPr sz="1800" spc="-170" dirty="0">
                <a:cs typeface="Calibri" panose="020F0502020204030204" pitchFamily="34" charset="0"/>
              </a:rPr>
              <a:t>40%</a:t>
            </a:r>
            <a:r>
              <a:rPr sz="1800" spc="-105" dirty="0">
                <a:cs typeface="Calibri" panose="020F0502020204030204" pitchFamily="34" charset="0"/>
              </a:rPr>
              <a:t> </a:t>
            </a:r>
            <a:r>
              <a:rPr sz="1800" dirty="0">
                <a:cs typeface="Calibri" panose="020F0502020204030204" pitchFamily="34" charset="0"/>
              </a:rPr>
              <a:t>uplift</a:t>
            </a:r>
            <a:r>
              <a:rPr sz="1800" spc="-60" dirty="0">
                <a:cs typeface="Calibri" panose="020F0502020204030204" pitchFamily="34" charset="0"/>
              </a:rPr>
              <a:t> </a:t>
            </a:r>
            <a:r>
              <a:rPr sz="1800" spc="-165" dirty="0">
                <a:cs typeface="Calibri" panose="020F0502020204030204" pitchFamily="34" charset="0"/>
              </a:rPr>
              <a:t>+</a:t>
            </a:r>
            <a:r>
              <a:rPr sz="1800" spc="-90" dirty="0">
                <a:cs typeface="Calibri" panose="020F0502020204030204" pitchFamily="34" charset="0"/>
              </a:rPr>
              <a:t> </a:t>
            </a:r>
            <a:r>
              <a:rPr sz="1800" spc="-100" dirty="0">
                <a:cs typeface="Calibri" panose="020F0502020204030204" pitchFamily="34" charset="0"/>
              </a:rPr>
              <a:t>2</a:t>
            </a:r>
            <a:r>
              <a:rPr sz="1800" dirty="0">
                <a:cs typeface="Calibri" panose="020F0502020204030204" pitchFamily="34" charset="0"/>
              </a:rPr>
              <a:t>x</a:t>
            </a:r>
            <a:r>
              <a:rPr sz="1800" spc="-120" dirty="0">
                <a:cs typeface="Calibri" panose="020F0502020204030204" pitchFamily="34" charset="0"/>
              </a:rPr>
              <a:t>business</a:t>
            </a:r>
            <a:r>
              <a:rPr sz="1800" spc="-80" dirty="0">
                <a:cs typeface="Calibri" panose="020F0502020204030204" pitchFamily="34" charset="0"/>
              </a:rPr>
              <a:t> match</a:t>
            </a:r>
            <a:r>
              <a:rPr sz="1800" spc="-70" dirty="0">
                <a:cs typeface="Calibri" panose="020F0502020204030204" pitchFamily="34" charset="0"/>
              </a:rPr>
              <a:t> </a:t>
            </a:r>
            <a:r>
              <a:rPr sz="1800" spc="-10" dirty="0">
                <a:cs typeface="Calibri" panose="020F0502020204030204" pitchFamily="34" charset="0"/>
              </a:rPr>
              <a:t>funding</a:t>
            </a:r>
            <a:endParaRPr sz="1800" dirty="0">
              <a:cs typeface="Calibri" panose="020F0502020204030204" pitchFamily="34" charset="0"/>
            </a:endParaRPr>
          </a:p>
        </p:txBody>
      </p:sp>
    </p:spTree>
    <p:extLst>
      <p:ext uri="{BB962C8B-B14F-4D97-AF65-F5344CB8AC3E}">
        <p14:creationId xmlns:p14="http://schemas.microsoft.com/office/powerpoint/2010/main" val="332369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E1230-497D-2C09-8441-9171EE08D6E4}"/>
              </a:ext>
            </a:extLst>
          </p:cNvPr>
          <p:cNvSpPr>
            <a:spLocks noGrp="1"/>
          </p:cNvSpPr>
          <p:nvPr>
            <p:ph type="title"/>
          </p:nvPr>
        </p:nvSpPr>
        <p:spPr>
          <a:xfrm>
            <a:off x="838200" y="365125"/>
            <a:ext cx="10515600" cy="899231"/>
          </a:xfrm>
        </p:spPr>
        <p:txBody>
          <a:bodyPr>
            <a:normAutofit fontScale="90000"/>
          </a:bodyPr>
          <a:lstStyle/>
          <a:p>
            <a:r>
              <a:rPr lang="en-GB" dirty="0"/>
              <a:t>THE UK Levelling up white paper ex-ante evaluation: R&amp;D MISSION Total Effects</a:t>
            </a:r>
            <a:endParaRPr lang="en-LU" dirty="0"/>
          </a:p>
        </p:txBody>
      </p:sp>
      <p:sp>
        <p:nvSpPr>
          <p:cNvPr id="3" name="Content Placeholder 2">
            <a:extLst>
              <a:ext uri="{FF2B5EF4-FFF2-40B4-BE49-F238E27FC236}">
                <a16:creationId xmlns:a16="http://schemas.microsoft.com/office/drawing/2014/main" id="{72B76CEC-AA25-56B5-342E-58E329694450}"/>
              </a:ext>
            </a:extLst>
          </p:cNvPr>
          <p:cNvSpPr>
            <a:spLocks noGrp="1"/>
          </p:cNvSpPr>
          <p:nvPr>
            <p:ph idx="1"/>
          </p:nvPr>
        </p:nvSpPr>
        <p:spPr/>
        <p:txBody>
          <a:bodyPr/>
          <a:lstStyle/>
          <a:p>
            <a:r>
              <a:rPr lang="en-GB" dirty="0"/>
              <a:t>The results show the change in the aggregate effect of additional public funding in three scenarios in terms of output, FTE employment and GVA in £m for the UK</a:t>
            </a:r>
          </a:p>
          <a:p>
            <a:endParaRPr lang="en-GB" dirty="0"/>
          </a:p>
          <a:p>
            <a:endParaRPr lang="en-LU" dirty="0"/>
          </a:p>
        </p:txBody>
      </p:sp>
      <p:graphicFrame>
        <p:nvGraphicFramePr>
          <p:cNvPr id="6" name="object 7">
            <a:extLst>
              <a:ext uri="{FF2B5EF4-FFF2-40B4-BE49-F238E27FC236}">
                <a16:creationId xmlns:a16="http://schemas.microsoft.com/office/drawing/2014/main" id="{C1D23BBC-65CF-ABDE-53BD-F42C58577C55}"/>
              </a:ext>
            </a:extLst>
          </p:cNvPr>
          <p:cNvGraphicFramePr>
            <a:graphicFrameLocks noGrp="1"/>
          </p:cNvGraphicFramePr>
          <p:nvPr>
            <p:extLst>
              <p:ext uri="{D42A27DB-BD31-4B8C-83A1-F6EECF244321}">
                <p14:modId xmlns:p14="http://schemas.microsoft.com/office/powerpoint/2010/main" val="4247874434"/>
              </p:ext>
            </p:extLst>
          </p:nvPr>
        </p:nvGraphicFramePr>
        <p:xfrm>
          <a:off x="1111567" y="3312795"/>
          <a:ext cx="9968864" cy="1461132"/>
        </p:xfrm>
        <a:graphic>
          <a:graphicData uri="http://schemas.openxmlformats.org/drawingml/2006/table">
            <a:tbl>
              <a:tblPr firstRow="1" bandRow="1">
                <a:tableStyleId>{2D5ABB26-0587-4C30-8999-92F81FD0307C}</a:tableStyleId>
              </a:tblPr>
              <a:tblGrid>
                <a:gridCol w="2600960">
                  <a:extLst>
                    <a:ext uri="{9D8B030D-6E8A-4147-A177-3AD203B41FA5}">
                      <a16:colId xmlns:a16="http://schemas.microsoft.com/office/drawing/2014/main" val="20000"/>
                    </a:ext>
                  </a:extLst>
                </a:gridCol>
                <a:gridCol w="1530350">
                  <a:extLst>
                    <a:ext uri="{9D8B030D-6E8A-4147-A177-3AD203B41FA5}">
                      <a16:colId xmlns:a16="http://schemas.microsoft.com/office/drawing/2014/main" val="20001"/>
                    </a:ext>
                  </a:extLst>
                </a:gridCol>
                <a:gridCol w="1076960">
                  <a:extLst>
                    <a:ext uri="{9D8B030D-6E8A-4147-A177-3AD203B41FA5}">
                      <a16:colId xmlns:a16="http://schemas.microsoft.com/office/drawing/2014/main" val="20002"/>
                    </a:ext>
                  </a:extLst>
                </a:gridCol>
                <a:gridCol w="1398904">
                  <a:extLst>
                    <a:ext uri="{9D8B030D-6E8A-4147-A177-3AD203B41FA5}">
                      <a16:colId xmlns:a16="http://schemas.microsoft.com/office/drawing/2014/main" val="20003"/>
                    </a:ext>
                  </a:extLst>
                </a:gridCol>
                <a:gridCol w="980440">
                  <a:extLst>
                    <a:ext uri="{9D8B030D-6E8A-4147-A177-3AD203B41FA5}">
                      <a16:colId xmlns:a16="http://schemas.microsoft.com/office/drawing/2014/main" val="20004"/>
                    </a:ext>
                  </a:extLst>
                </a:gridCol>
                <a:gridCol w="1333500">
                  <a:extLst>
                    <a:ext uri="{9D8B030D-6E8A-4147-A177-3AD203B41FA5}">
                      <a16:colId xmlns:a16="http://schemas.microsoft.com/office/drawing/2014/main" val="20005"/>
                    </a:ext>
                  </a:extLst>
                </a:gridCol>
                <a:gridCol w="1047750">
                  <a:extLst>
                    <a:ext uri="{9D8B030D-6E8A-4147-A177-3AD203B41FA5}">
                      <a16:colId xmlns:a16="http://schemas.microsoft.com/office/drawing/2014/main" val="20006"/>
                    </a:ext>
                  </a:extLst>
                </a:gridCol>
              </a:tblGrid>
              <a:tr h="487680">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gridSpan="2">
                  <a:txBody>
                    <a:bodyPr/>
                    <a:lstStyle/>
                    <a:p>
                      <a:pPr marL="864235">
                        <a:lnSpc>
                          <a:spcPts val="1830"/>
                        </a:lnSpc>
                      </a:pPr>
                      <a:r>
                        <a:rPr sz="1600" b="1" spc="-140" dirty="0">
                          <a:solidFill>
                            <a:srgbClr val="FFFFFF"/>
                          </a:solidFill>
                          <a:latin typeface="Arial"/>
                          <a:cs typeface="Arial"/>
                        </a:rPr>
                        <a:t>Scenario</a:t>
                      </a:r>
                      <a:r>
                        <a:rPr sz="1600" b="1" spc="-50" dirty="0">
                          <a:solidFill>
                            <a:srgbClr val="FFFFFF"/>
                          </a:solidFill>
                          <a:latin typeface="Arial"/>
                          <a:cs typeface="Arial"/>
                        </a:rPr>
                        <a:t> 1</a:t>
                      </a:r>
                      <a:endParaRPr sz="1600">
                        <a:latin typeface="Arial"/>
                        <a:cs typeface="Arial"/>
                      </a:endParaRPr>
                    </a:p>
                    <a:p>
                      <a:pPr marL="808990">
                        <a:lnSpc>
                          <a:spcPts val="1910"/>
                        </a:lnSpc>
                      </a:pPr>
                      <a:r>
                        <a:rPr sz="1600" b="1" spc="-145" dirty="0">
                          <a:solidFill>
                            <a:srgbClr val="FFFFFF"/>
                          </a:solidFill>
                          <a:latin typeface="Arial"/>
                          <a:cs typeface="Arial"/>
                        </a:rPr>
                        <a:t>Equal</a:t>
                      </a:r>
                      <a:r>
                        <a:rPr sz="1600" b="1" spc="-75" dirty="0">
                          <a:solidFill>
                            <a:srgbClr val="FFFFFF"/>
                          </a:solidFill>
                          <a:latin typeface="Arial"/>
                          <a:cs typeface="Arial"/>
                        </a:rPr>
                        <a:t> </a:t>
                      </a:r>
                      <a:r>
                        <a:rPr sz="1600" b="1" spc="-10" dirty="0">
                          <a:solidFill>
                            <a:srgbClr val="FFFFFF"/>
                          </a:solidFill>
                          <a:latin typeface="Arial"/>
                          <a:cs typeface="Arial"/>
                        </a:rPr>
                        <a:t>Uplift</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hMerge="1">
                  <a:txBody>
                    <a:bodyPr/>
                    <a:lstStyle/>
                    <a:p>
                      <a:endParaRPr/>
                    </a:p>
                  </a:txBody>
                  <a:tcPr marL="0" marR="0" marT="0" marB="0"/>
                </a:tc>
                <a:tc gridSpan="2">
                  <a:txBody>
                    <a:bodyPr/>
                    <a:lstStyle/>
                    <a:p>
                      <a:pPr algn="ctr">
                        <a:lnSpc>
                          <a:spcPts val="1830"/>
                        </a:lnSpc>
                      </a:pPr>
                      <a:r>
                        <a:rPr sz="1600" b="1" spc="-140" dirty="0">
                          <a:solidFill>
                            <a:srgbClr val="FFFFFF"/>
                          </a:solidFill>
                          <a:latin typeface="Arial"/>
                          <a:cs typeface="Arial"/>
                        </a:rPr>
                        <a:t>Scenario</a:t>
                      </a:r>
                      <a:r>
                        <a:rPr sz="1600" b="1" spc="-50" dirty="0">
                          <a:solidFill>
                            <a:srgbClr val="FFFFFF"/>
                          </a:solidFill>
                          <a:latin typeface="Arial"/>
                          <a:cs typeface="Arial"/>
                        </a:rPr>
                        <a:t> 2</a:t>
                      </a:r>
                      <a:endParaRPr sz="1600">
                        <a:latin typeface="Arial"/>
                        <a:cs typeface="Arial"/>
                      </a:endParaRPr>
                    </a:p>
                    <a:p>
                      <a:pPr algn="ctr">
                        <a:lnSpc>
                          <a:spcPts val="1910"/>
                        </a:lnSpc>
                      </a:pPr>
                      <a:r>
                        <a:rPr sz="1600" b="1" spc="-40" dirty="0">
                          <a:solidFill>
                            <a:srgbClr val="FFFFFF"/>
                          </a:solidFill>
                          <a:latin typeface="Arial"/>
                          <a:cs typeface="Arial"/>
                        </a:rPr>
                        <a:t>Redistributive</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hMerge="1">
                  <a:txBody>
                    <a:bodyPr/>
                    <a:lstStyle/>
                    <a:p>
                      <a:endParaRPr/>
                    </a:p>
                  </a:txBody>
                  <a:tcPr marL="0" marR="0" marT="0" marB="0"/>
                </a:tc>
                <a:tc gridSpan="2">
                  <a:txBody>
                    <a:bodyPr/>
                    <a:lstStyle/>
                    <a:p>
                      <a:pPr marL="1905" algn="ctr">
                        <a:lnSpc>
                          <a:spcPts val="1830"/>
                        </a:lnSpc>
                      </a:pPr>
                      <a:r>
                        <a:rPr sz="1600" b="1" spc="-140" dirty="0">
                          <a:solidFill>
                            <a:srgbClr val="FFFFFF"/>
                          </a:solidFill>
                          <a:latin typeface="Arial"/>
                          <a:cs typeface="Arial"/>
                        </a:rPr>
                        <a:t>Scenario</a:t>
                      </a:r>
                      <a:r>
                        <a:rPr sz="1600" b="1" spc="-50" dirty="0">
                          <a:solidFill>
                            <a:srgbClr val="FFFFFF"/>
                          </a:solidFill>
                          <a:latin typeface="Arial"/>
                          <a:cs typeface="Arial"/>
                        </a:rPr>
                        <a:t> 3</a:t>
                      </a:r>
                      <a:endParaRPr sz="1600">
                        <a:latin typeface="Arial"/>
                        <a:cs typeface="Arial"/>
                      </a:endParaRPr>
                    </a:p>
                    <a:p>
                      <a:pPr marL="2540" algn="ctr">
                        <a:lnSpc>
                          <a:spcPts val="1910"/>
                        </a:lnSpc>
                      </a:pPr>
                      <a:r>
                        <a:rPr sz="1600" b="1" spc="-65" dirty="0">
                          <a:solidFill>
                            <a:srgbClr val="FFFFFF"/>
                          </a:solidFill>
                          <a:latin typeface="Arial"/>
                          <a:cs typeface="Arial"/>
                        </a:rPr>
                        <a:t>Market</a:t>
                      </a:r>
                      <a:r>
                        <a:rPr sz="1600" b="1" spc="-70" dirty="0">
                          <a:solidFill>
                            <a:srgbClr val="FFFFFF"/>
                          </a:solidFill>
                          <a:latin typeface="Arial"/>
                          <a:cs typeface="Arial"/>
                        </a:rPr>
                        <a:t> </a:t>
                      </a:r>
                      <a:r>
                        <a:rPr sz="1600" b="1" spc="-10" dirty="0">
                          <a:solidFill>
                            <a:srgbClr val="FFFFFF"/>
                          </a:solidFill>
                          <a:latin typeface="Arial"/>
                          <a:cs typeface="Arial"/>
                        </a:rPr>
                        <a:t>Driven</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hMerge="1">
                  <a:txBody>
                    <a:bodyPr/>
                    <a:lstStyle/>
                    <a:p>
                      <a:endParaRPr/>
                    </a:p>
                  </a:txBody>
                  <a:tcPr marL="0" marR="0" marT="0" marB="0"/>
                </a:tc>
                <a:extLst>
                  <a:ext uri="{0D108BD9-81ED-4DB2-BD59-A6C34878D82A}">
                    <a16:rowId xmlns:a16="http://schemas.microsoft.com/office/drawing/2014/main" val="10000"/>
                  </a:ext>
                </a:extLst>
              </a:tr>
              <a:tr h="243204">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4471C4"/>
                    </a:solidFill>
                  </a:tcPr>
                </a:tc>
                <a:tc>
                  <a:txBody>
                    <a:bodyPr/>
                    <a:lstStyle/>
                    <a:p>
                      <a:pPr algn="ctr">
                        <a:lnSpc>
                          <a:spcPts val="1820"/>
                        </a:lnSpc>
                      </a:pPr>
                      <a:r>
                        <a:rPr sz="1600" spc="-10" dirty="0">
                          <a:latin typeface="Arial"/>
                          <a:cs typeface="Arial"/>
                        </a:rPr>
                        <a:t>Value</a:t>
                      </a:r>
                      <a:endParaRPr sz="16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1905" algn="ctr">
                        <a:lnSpc>
                          <a:spcPts val="1820"/>
                        </a:lnSpc>
                      </a:pPr>
                      <a:r>
                        <a:rPr sz="1600" dirty="0">
                          <a:latin typeface="Arial"/>
                          <a:cs typeface="Arial"/>
                        </a:rPr>
                        <a:t>%</a:t>
                      </a:r>
                      <a:endParaRPr sz="16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gn="ctr">
                        <a:lnSpc>
                          <a:spcPts val="1820"/>
                        </a:lnSpc>
                      </a:pPr>
                      <a:r>
                        <a:rPr sz="1600" spc="-10" dirty="0">
                          <a:latin typeface="Arial"/>
                          <a:cs typeface="Arial"/>
                        </a:rPr>
                        <a:t>Value</a:t>
                      </a:r>
                      <a:endParaRPr sz="16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3175" algn="ctr">
                        <a:lnSpc>
                          <a:spcPts val="1820"/>
                        </a:lnSpc>
                      </a:pPr>
                      <a:r>
                        <a:rPr sz="1600" dirty="0">
                          <a:latin typeface="Arial"/>
                          <a:cs typeface="Arial"/>
                        </a:rPr>
                        <a:t>%</a:t>
                      </a:r>
                      <a:endParaRPr sz="16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3810" algn="ctr">
                        <a:lnSpc>
                          <a:spcPts val="1820"/>
                        </a:lnSpc>
                      </a:pPr>
                      <a:r>
                        <a:rPr sz="1600" spc="-10" dirty="0">
                          <a:latin typeface="Arial"/>
                          <a:cs typeface="Arial"/>
                        </a:rPr>
                        <a:t>Value</a:t>
                      </a:r>
                      <a:endParaRPr sz="16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1270" algn="ctr">
                        <a:lnSpc>
                          <a:spcPts val="1820"/>
                        </a:lnSpc>
                      </a:pPr>
                      <a:r>
                        <a:rPr sz="1600" dirty="0">
                          <a:latin typeface="Arial"/>
                          <a:cs typeface="Arial"/>
                        </a:rPr>
                        <a:t>%</a:t>
                      </a:r>
                      <a:endParaRPr sz="16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243204">
                <a:tc>
                  <a:txBody>
                    <a:bodyPr/>
                    <a:lstStyle/>
                    <a:p>
                      <a:pPr marL="68580">
                        <a:lnSpc>
                          <a:spcPts val="1820"/>
                        </a:lnSpc>
                      </a:pPr>
                      <a:r>
                        <a:rPr sz="1600" b="1" spc="-90" dirty="0">
                          <a:solidFill>
                            <a:srgbClr val="FFFFFF"/>
                          </a:solidFill>
                          <a:latin typeface="Arial"/>
                          <a:cs typeface="Arial"/>
                        </a:rPr>
                        <a:t>Output</a:t>
                      </a:r>
                      <a:r>
                        <a:rPr sz="1600" b="1" spc="-75" dirty="0">
                          <a:solidFill>
                            <a:srgbClr val="FFFFFF"/>
                          </a:solidFill>
                          <a:latin typeface="Arial"/>
                          <a:cs typeface="Arial"/>
                        </a:rPr>
                        <a:t> </a:t>
                      </a:r>
                      <a:r>
                        <a:rPr sz="1600" b="1" spc="-105" dirty="0">
                          <a:solidFill>
                            <a:srgbClr val="FFFFFF"/>
                          </a:solidFill>
                          <a:latin typeface="Arial"/>
                          <a:cs typeface="Arial"/>
                        </a:rPr>
                        <a:t>Difference</a:t>
                      </a:r>
                      <a:r>
                        <a:rPr sz="1600" b="1" spc="-30" dirty="0">
                          <a:solidFill>
                            <a:srgbClr val="FFFFFF"/>
                          </a:solidFill>
                          <a:latin typeface="Arial"/>
                          <a:cs typeface="Arial"/>
                        </a:rPr>
                        <a:t> </a:t>
                      </a:r>
                      <a:r>
                        <a:rPr sz="1600" b="1" spc="-20" dirty="0">
                          <a:solidFill>
                            <a:srgbClr val="FFFFFF"/>
                          </a:solidFill>
                          <a:latin typeface="Arial"/>
                          <a:cs typeface="Arial"/>
                        </a:rPr>
                        <a:t>(£m)</a:t>
                      </a:r>
                      <a:endParaRPr sz="16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algn="ctr">
                        <a:lnSpc>
                          <a:spcPts val="1820"/>
                        </a:lnSpc>
                      </a:pPr>
                      <a:r>
                        <a:rPr sz="1600" spc="-10" dirty="0">
                          <a:latin typeface="Arial"/>
                          <a:cs typeface="Arial"/>
                        </a:rPr>
                        <a:t>7229.7</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ts val="1820"/>
                        </a:lnSpc>
                      </a:pPr>
                      <a:r>
                        <a:rPr sz="1600" spc="-10" dirty="0">
                          <a:latin typeface="Arial"/>
                          <a:cs typeface="Arial"/>
                        </a:rPr>
                        <a:t>0.21%</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ts val="1820"/>
                        </a:lnSpc>
                      </a:pPr>
                      <a:r>
                        <a:rPr sz="1600" spc="-10" dirty="0">
                          <a:latin typeface="Arial"/>
                          <a:cs typeface="Arial"/>
                        </a:rPr>
                        <a:t>7201.7</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ts val="1820"/>
                        </a:lnSpc>
                      </a:pPr>
                      <a:r>
                        <a:rPr sz="1600" spc="-10" dirty="0">
                          <a:latin typeface="Arial"/>
                          <a:cs typeface="Arial"/>
                        </a:rPr>
                        <a:t>0.21%</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1905" algn="ctr">
                        <a:lnSpc>
                          <a:spcPts val="1820"/>
                        </a:lnSpc>
                      </a:pPr>
                      <a:r>
                        <a:rPr sz="1600" spc="-10" dirty="0">
                          <a:latin typeface="Arial"/>
                          <a:cs typeface="Arial"/>
                        </a:rPr>
                        <a:t>7252.8</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2540" algn="ctr">
                        <a:lnSpc>
                          <a:spcPts val="1820"/>
                        </a:lnSpc>
                      </a:pPr>
                      <a:r>
                        <a:rPr sz="1600" spc="-10" dirty="0">
                          <a:latin typeface="Arial"/>
                          <a:cs typeface="Arial"/>
                        </a:rPr>
                        <a:t>0.21%</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243840">
                <a:tc>
                  <a:txBody>
                    <a:bodyPr/>
                    <a:lstStyle/>
                    <a:p>
                      <a:pPr marL="68580">
                        <a:lnSpc>
                          <a:spcPts val="1820"/>
                        </a:lnSpc>
                      </a:pPr>
                      <a:r>
                        <a:rPr sz="1600" b="1" spc="-125" dirty="0">
                          <a:solidFill>
                            <a:srgbClr val="FFFFFF"/>
                          </a:solidFill>
                          <a:latin typeface="Arial"/>
                          <a:cs typeface="Arial"/>
                        </a:rPr>
                        <a:t>Employment</a:t>
                      </a:r>
                      <a:r>
                        <a:rPr sz="1600" b="1" spc="-65" dirty="0">
                          <a:solidFill>
                            <a:srgbClr val="FFFFFF"/>
                          </a:solidFill>
                          <a:latin typeface="Arial"/>
                          <a:cs typeface="Arial"/>
                        </a:rPr>
                        <a:t> </a:t>
                      </a:r>
                      <a:r>
                        <a:rPr sz="1600" b="1" spc="-105" dirty="0">
                          <a:solidFill>
                            <a:srgbClr val="FFFFFF"/>
                          </a:solidFill>
                          <a:latin typeface="Arial"/>
                          <a:cs typeface="Arial"/>
                        </a:rPr>
                        <a:t>Difference</a:t>
                      </a:r>
                      <a:r>
                        <a:rPr sz="1600" b="1" spc="10" dirty="0">
                          <a:solidFill>
                            <a:srgbClr val="FFFFFF"/>
                          </a:solidFill>
                          <a:latin typeface="Arial"/>
                          <a:cs typeface="Arial"/>
                        </a:rPr>
                        <a:t> </a:t>
                      </a:r>
                      <a:r>
                        <a:rPr sz="1600" b="1" spc="-40" dirty="0">
                          <a:solidFill>
                            <a:srgbClr val="FFFFFF"/>
                          </a:solidFill>
                          <a:latin typeface="Arial"/>
                          <a:cs typeface="Arial"/>
                        </a:rPr>
                        <a:t>(FTE)</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algn="ctr">
                        <a:lnSpc>
                          <a:spcPts val="1820"/>
                        </a:lnSpc>
                      </a:pPr>
                      <a:r>
                        <a:rPr sz="1600" spc="-10" dirty="0">
                          <a:latin typeface="Arial"/>
                          <a:cs typeface="Arial"/>
                        </a:rPr>
                        <a:t>73,590</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ts val="1820"/>
                        </a:lnSpc>
                      </a:pPr>
                      <a:r>
                        <a:rPr sz="1600" spc="-10" dirty="0">
                          <a:latin typeface="Arial"/>
                          <a:cs typeface="Arial"/>
                        </a:rPr>
                        <a:t>0.25%</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ts val="1820"/>
                        </a:lnSpc>
                      </a:pPr>
                      <a:r>
                        <a:rPr sz="1600" spc="-10" dirty="0">
                          <a:latin typeface="Arial"/>
                          <a:cs typeface="Arial"/>
                        </a:rPr>
                        <a:t>73,576</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ts val="1820"/>
                        </a:lnSpc>
                      </a:pPr>
                      <a:r>
                        <a:rPr sz="1600" spc="-10" dirty="0">
                          <a:latin typeface="Arial"/>
                          <a:cs typeface="Arial"/>
                        </a:rPr>
                        <a:t>0.25%</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1905" algn="ctr">
                        <a:lnSpc>
                          <a:spcPts val="1820"/>
                        </a:lnSpc>
                      </a:pPr>
                      <a:r>
                        <a:rPr sz="1600" spc="-10" dirty="0">
                          <a:latin typeface="Arial"/>
                          <a:cs typeface="Arial"/>
                        </a:rPr>
                        <a:t>74,040</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2540" algn="ctr">
                        <a:lnSpc>
                          <a:spcPts val="1820"/>
                        </a:lnSpc>
                      </a:pPr>
                      <a:r>
                        <a:rPr sz="1600" spc="-10" dirty="0">
                          <a:latin typeface="Arial"/>
                          <a:cs typeface="Arial"/>
                        </a:rPr>
                        <a:t>0.25%</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243204">
                <a:tc>
                  <a:txBody>
                    <a:bodyPr/>
                    <a:lstStyle/>
                    <a:p>
                      <a:pPr marL="68580">
                        <a:lnSpc>
                          <a:spcPts val="1820"/>
                        </a:lnSpc>
                      </a:pPr>
                      <a:r>
                        <a:rPr sz="1600" b="1" spc="-215" dirty="0">
                          <a:solidFill>
                            <a:srgbClr val="FFFFFF"/>
                          </a:solidFill>
                          <a:latin typeface="Arial"/>
                          <a:cs typeface="Arial"/>
                        </a:rPr>
                        <a:t>GVA</a:t>
                      </a:r>
                      <a:r>
                        <a:rPr sz="1600" b="1" spc="-70" dirty="0">
                          <a:solidFill>
                            <a:srgbClr val="FFFFFF"/>
                          </a:solidFill>
                          <a:latin typeface="Arial"/>
                          <a:cs typeface="Arial"/>
                        </a:rPr>
                        <a:t> </a:t>
                      </a:r>
                      <a:r>
                        <a:rPr sz="1600" b="1" spc="-105" dirty="0">
                          <a:solidFill>
                            <a:srgbClr val="FFFFFF"/>
                          </a:solidFill>
                          <a:latin typeface="Arial"/>
                          <a:cs typeface="Arial"/>
                        </a:rPr>
                        <a:t>Difference</a:t>
                      </a:r>
                      <a:r>
                        <a:rPr sz="1600" b="1" spc="-25" dirty="0">
                          <a:solidFill>
                            <a:srgbClr val="FFFFFF"/>
                          </a:solidFill>
                          <a:latin typeface="Arial"/>
                          <a:cs typeface="Arial"/>
                        </a:rPr>
                        <a:t> </a:t>
                      </a:r>
                      <a:r>
                        <a:rPr sz="1600" b="1" spc="-20" dirty="0">
                          <a:solidFill>
                            <a:srgbClr val="FFFFFF"/>
                          </a:solidFill>
                          <a:latin typeface="Arial"/>
                          <a:cs typeface="Arial"/>
                        </a:rPr>
                        <a:t>(£m)</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algn="ctr">
                        <a:lnSpc>
                          <a:spcPts val="1820"/>
                        </a:lnSpc>
                      </a:pPr>
                      <a:r>
                        <a:rPr sz="1600" spc="-10" dirty="0">
                          <a:latin typeface="Arial"/>
                          <a:cs typeface="Arial"/>
                        </a:rPr>
                        <a:t>4338.9</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ts val="1820"/>
                        </a:lnSpc>
                      </a:pPr>
                      <a:r>
                        <a:rPr sz="1600" spc="-10" dirty="0">
                          <a:latin typeface="Arial"/>
                          <a:cs typeface="Arial"/>
                        </a:rPr>
                        <a:t>0.21%</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ts val="1820"/>
                        </a:lnSpc>
                      </a:pPr>
                      <a:r>
                        <a:rPr sz="1600" spc="-10" dirty="0">
                          <a:latin typeface="Arial"/>
                          <a:cs typeface="Arial"/>
                        </a:rPr>
                        <a:t>4300.4</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ts val="1820"/>
                        </a:lnSpc>
                      </a:pPr>
                      <a:r>
                        <a:rPr sz="1600" spc="-10" dirty="0">
                          <a:latin typeface="Arial"/>
                          <a:cs typeface="Arial"/>
                        </a:rPr>
                        <a:t>0.21%</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3175" algn="ctr">
                        <a:lnSpc>
                          <a:spcPts val="1820"/>
                        </a:lnSpc>
                      </a:pPr>
                      <a:r>
                        <a:rPr sz="1600" spc="-10" dirty="0">
                          <a:latin typeface="Arial"/>
                          <a:cs typeface="Arial"/>
                        </a:rPr>
                        <a:t>4344.1</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3175" algn="ctr">
                        <a:lnSpc>
                          <a:spcPts val="1820"/>
                        </a:lnSpc>
                      </a:pPr>
                      <a:r>
                        <a:rPr sz="1600" spc="-10" dirty="0">
                          <a:latin typeface="Arial"/>
                          <a:cs typeface="Arial"/>
                        </a:rPr>
                        <a:t>0.21%</a:t>
                      </a:r>
                      <a:endParaRPr sz="16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71A72A25-FCCC-5423-A707-7B4C6BF604E2}"/>
              </a:ext>
            </a:extLst>
          </p:cNvPr>
          <p:cNvSpPr txBox="1"/>
          <p:nvPr/>
        </p:nvSpPr>
        <p:spPr>
          <a:xfrm>
            <a:off x="1066412" y="5117139"/>
            <a:ext cx="9624165" cy="646331"/>
          </a:xfrm>
          <a:prstGeom prst="rect">
            <a:avLst/>
          </a:prstGeom>
          <a:noFill/>
        </p:spPr>
        <p:txBody>
          <a:bodyPr wrap="square" rtlCol="0">
            <a:spAutoFit/>
          </a:bodyPr>
          <a:lstStyle/>
          <a:p>
            <a:pPr marL="12700" algn="just">
              <a:lnSpc>
                <a:spcPct val="100000"/>
              </a:lnSpc>
              <a:spcBef>
                <a:spcPts val="100"/>
              </a:spcBef>
              <a:buClr>
                <a:srgbClr val="53BBC5"/>
              </a:buClr>
              <a:tabLst>
                <a:tab pos="180340" algn="l"/>
              </a:tabLst>
            </a:pPr>
            <a:r>
              <a:rPr lang="en-GB" sz="1800" dirty="0">
                <a:latin typeface="Calibri" panose="020F0502020204030204" pitchFamily="34" charset="0"/>
                <a:cs typeface="Calibri" panose="020F0502020204030204" pitchFamily="34" charset="0"/>
              </a:rPr>
              <a:t>The</a:t>
            </a:r>
            <a:r>
              <a:rPr lang="en-GB" sz="1800" spc="-20"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overall</a:t>
            </a:r>
            <a:r>
              <a:rPr lang="en-GB" sz="1800" spc="-25"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effect</a:t>
            </a:r>
            <a:r>
              <a:rPr lang="en-GB" sz="1800" spc="-50" dirty="0">
                <a:latin typeface="Calibri" panose="020F0502020204030204" pitchFamily="34" charset="0"/>
                <a:cs typeface="Calibri" panose="020F0502020204030204" pitchFamily="34" charset="0"/>
              </a:rPr>
              <a:t> </a:t>
            </a:r>
            <a:r>
              <a:rPr lang="en-GB" sz="1800" b="1" dirty="0">
                <a:latin typeface="Calibri" panose="020F0502020204030204" pitchFamily="34" charset="0"/>
                <a:cs typeface="Calibri" panose="020F0502020204030204" pitchFamily="34" charset="0"/>
              </a:rPr>
              <a:t>is</a:t>
            </a:r>
            <a:r>
              <a:rPr lang="en-GB" sz="1800" b="1" spc="-20" dirty="0">
                <a:latin typeface="Calibri" panose="020F0502020204030204" pitchFamily="34" charset="0"/>
                <a:cs typeface="Calibri" panose="020F0502020204030204" pitchFamily="34" charset="0"/>
              </a:rPr>
              <a:t> </a:t>
            </a:r>
            <a:r>
              <a:rPr lang="en-GB" sz="1800" b="1" dirty="0">
                <a:latin typeface="Calibri" panose="020F0502020204030204" pitchFamily="34" charset="0"/>
                <a:cs typeface="Calibri" panose="020F0502020204030204" pitchFamily="34" charset="0"/>
              </a:rPr>
              <a:t>similar</a:t>
            </a:r>
            <a:r>
              <a:rPr lang="en-GB" sz="1800" b="1" spc="-25" dirty="0">
                <a:latin typeface="Calibri" panose="020F0502020204030204" pitchFamily="34" charset="0"/>
                <a:cs typeface="Calibri" panose="020F0502020204030204" pitchFamily="34" charset="0"/>
              </a:rPr>
              <a:t> </a:t>
            </a:r>
            <a:r>
              <a:rPr lang="en-GB" sz="1800" b="1" dirty="0">
                <a:latin typeface="Calibri" panose="020F0502020204030204" pitchFamily="34" charset="0"/>
                <a:cs typeface="Calibri" panose="020F0502020204030204" pitchFamily="34" charset="0"/>
              </a:rPr>
              <a:t>for</a:t>
            </a:r>
            <a:r>
              <a:rPr lang="en-GB" sz="1800" b="1" spc="-20" dirty="0">
                <a:latin typeface="Calibri" panose="020F0502020204030204" pitchFamily="34" charset="0"/>
                <a:cs typeface="Calibri" panose="020F0502020204030204" pitchFamily="34" charset="0"/>
              </a:rPr>
              <a:t> </a:t>
            </a:r>
            <a:r>
              <a:rPr lang="en-GB" sz="1800" b="1" dirty="0">
                <a:latin typeface="Calibri" panose="020F0502020204030204" pitchFamily="34" charset="0"/>
                <a:cs typeface="Calibri" panose="020F0502020204030204" pitchFamily="34" charset="0"/>
              </a:rPr>
              <a:t>all</a:t>
            </a:r>
            <a:r>
              <a:rPr lang="en-GB" sz="1800" b="1" spc="-25" dirty="0">
                <a:latin typeface="Calibri" panose="020F0502020204030204" pitchFamily="34" charset="0"/>
                <a:cs typeface="Calibri" panose="020F0502020204030204" pitchFamily="34" charset="0"/>
              </a:rPr>
              <a:t> </a:t>
            </a:r>
            <a:r>
              <a:rPr lang="en-GB" sz="1800" b="1" dirty="0">
                <a:latin typeface="Calibri" panose="020F0502020204030204" pitchFamily="34" charset="0"/>
                <a:cs typeface="Calibri" panose="020F0502020204030204" pitchFamily="34" charset="0"/>
              </a:rPr>
              <a:t>three</a:t>
            </a:r>
            <a:r>
              <a:rPr lang="en-GB" sz="1800" b="1" spc="-20" dirty="0">
                <a:latin typeface="Calibri" panose="020F0502020204030204" pitchFamily="34" charset="0"/>
                <a:cs typeface="Calibri" panose="020F0502020204030204" pitchFamily="34" charset="0"/>
              </a:rPr>
              <a:t> </a:t>
            </a:r>
            <a:r>
              <a:rPr lang="en-GB" sz="1800" b="1" dirty="0">
                <a:latin typeface="Calibri" panose="020F0502020204030204" pitchFamily="34" charset="0"/>
                <a:cs typeface="Calibri" panose="020F0502020204030204" pitchFamily="34" charset="0"/>
              </a:rPr>
              <a:t>scenarios</a:t>
            </a:r>
            <a:r>
              <a:rPr lang="en-GB" sz="1800" dirty="0">
                <a:latin typeface="Calibri" panose="020F0502020204030204" pitchFamily="34" charset="0"/>
                <a:cs typeface="Calibri" panose="020F0502020204030204" pitchFamily="34" charset="0"/>
              </a:rPr>
              <a:t>,</a:t>
            </a:r>
            <a:r>
              <a:rPr lang="en-GB" sz="1800" spc="-25"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given</a:t>
            </a:r>
            <a:r>
              <a:rPr lang="en-GB" sz="1800" spc="-25"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an</a:t>
            </a:r>
            <a:r>
              <a:rPr lang="en-GB" sz="1800" spc="-20"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equivalent</a:t>
            </a:r>
            <a:r>
              <a:rPr lang="en-GB" sz="1800" spc="-25"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amount</a:t>
            </a:r>
            <a:r>
              <a:rPr lang="en-GB" sz="1800" spc="-40" dirty="0">
                <a:latin typeface="Calibri" panose="020F0502020204030204" pitchFamily="34" charset="0"/>
                <a:cs typeface="Calibri" panose="020F0502020204030204" pitchFamily="34" charset="0"/>
              </a:rPr>
              <a:t> </a:t>
            </a:r>
            <a:r>
              <a:rPr lang="en-GB" sz="1800" spc="-25" dirty="0">
                <a:latin typeface="Calibri" panose="020F0502020204030204" pitchFamily="34" charset="0"/>
                <a:cs typeface="Calibri" panose="020F0502020204030204" pitchFamily="34" charset="0"/>
              </a:rPr>
              <a:t>of</a:t>
            </a:r>
            <a:r>
              <a:rPr lang="en-GB" spc="-25"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additional</a:t>
            </a:r>
            <a:r>
              <a:rPr lang="en-GB" sz="1800" spc="-55" dirty="0">
                <a:latin typeface="Calibri" panose="020F0502020204030204" pitchFamily="34" charset="0"/>
                <a:cs typeface="Calibri" panose="020F0502020204030204" pitchFamily="34" charset="0"/>
              </a:rPr>
              <a:t> </a:t>
            </a:r>
            <a:r>
              <a:rPr lang="en-GB" sz="1800" spc="-10" dirty="0">
                <a:latin typeface="Calibri" panose="020F0502020204030204" pitchFamily="34" charset="0"/>
                <a:cs typeface="Calibri" panose="020F0502020204030204" pitchFamily="34" charset="0"/>
              </a:rPr>
              <a:t>funding</a:t>
            </a:r>
            <a:endParaRPr lang="en-GB" sz="1800" dirty="0">
              <a:latin typeface="Calibri" panose="020F0502020204030204" pitchFamily="34" charset="0"/>
              <a:cs typeface="Calibri" panose="020F0502020204030204" pitchFamily="34" charset="0"/>
            </a:endParaRPr>
          </a:p>
          <a:p>
            <a:endParaRPr lang="en-LU" dirty="0"/>
          </a:p>
        </p:txBody>
      </p:sp>
      <p:sp>
        <p:nvSpPr>
          <p:cNvPr id="8" name="TextBox 7">
            <a:extLst>
              <a:ext uri="{FF2B5EF4-FFF2-40B4-BE49-F238E27FC236}">
                <a16:creationId xmlns:a16="http://schemas.microsoft.com/office/drawing/2014/main" id="{3A147C0C-B14B-7014-6232-A007B262A4DD}"/>
              </a:ext>
            </a:extLst>
          </p:cNvPr>
          <p:cNvSpPr txBox="1"/>
          <p:nvPr/>
        </p:nvSpPr>
        <p:spPr>
          <a:xfrm>
            <a:off x="1111567" y="4773927"/>
            <a:ext cx="4323644" cy="584775"/>
          </a:xfrm>
          <a:prstGeom prst="rect">
            <a:avLst/>
          </a:prstGeom>
          <a:noFill/>
        </p:spPr>
        <p:txBody>
          <a:bodyPr wrap="square" rtlCol="0">
            <a:spAutoFit/>
          </a:bodyPr>
          <a:lstStyle/>
          <a:p>
            <a:r>
              <a:rPr lang="en-GB" sz="1400" spc="-114" dirty="0">
                <a:latin typeface="Calibri" panose="020F0502020204030204" pitchFamily="34" charset="0"/>
                <a:cs typeface="Calibri" panose="020F0502020204030204" pitchFamily="34" charset="0"/>
              </a:rPr>
              <a:t>Source:</a:t>
            </a:r>
            <a:r>
              <a:rPr lang="en-GB" sz="1400" spc="-40" dirty="0">
                <a:latin typeface="Calibri" panose="020F0502020204030204" pitchFamily="34" charset="0"/>
                <a:cs typeface="Calibri" panose="020F0502020204030204" pitchFamily="34" charset="0"/>
              </a:rPr>
              <a:t> </a:t>
            </a:r>
            <a:r>
              <a:rPr lang="en-GB" sz="1400" spc="-70" dirty="0">
                <a:latin typeface="Calibri" panose="020F0502020204030204" pitchFamily="34" charset="0"/>
                <a:cs typeface="Calibri" panose="020F0502020204030204" pitchFamily="34" charset="0"/>
              </a:rPr>
              <a:t>Ma,</a:t>
            </a:r>
            <a:r>
              <a:rPr lang="en-GB" sz="1400" spc="-65" dirty="0">
                <a:latin typeface="Calibri" panose="020F0502020204030204" pitchFamily="34" charset="0"/>
                <a:cs typeface="Calibri" panose="020F0502020204030204" pitchFamily="34" charset="0"/>
              </a:rPr>
              <a:t> </a:t>
            </a:r>
            <a:r>
              <a:rPr lang="en-GB" sz="1400" spc="-95" dirty="0">
                <a:latin typeface="Calibri" panose="020F0502020204030204" pitchFamily="34" charset="0"/>
                <a:cs typeface="Calibri" panose="020F0502020204030204" pitchFamily="34" charset="0"/>
              </a:rPr>
              <a:t>Ortega-</a:t>
            </a:r>
            <a:r>
              <a:rPr lang="en-GB" sz="1400" spc="-90" dirty="0" err="1">
                <a:latin typeface="Calibri" panose="020F0502020204030204" pitchFamily="34" charset="0"/>
                <a:cs typeface="Calibri" panose="020F0502020204030204" pitchFamily="34" charset="0"/>
              </a:rPr>
              <a:t>Argiles</a:t>
            </a:r>
            <a:r>
              <a:rPr lang="en-GB" sz="1400" spc="-55" dirty="0">
                <a:latin typeface="Calibri" panose="020F0502020204030204" pitchFamily="34" charset="0"/>
                <a:cs typeface="Calibri" panose="020F0502020204030204" pitchFamily="34" charset="0"/>
              </a:rPr>
              <a:t> </a:t>
            </a:r>
            <a:r>
              <a:rPr lang="en-GB" sz="1400" spc="-100" dirty="0">
                <a:latin typeface="Calibri" panose="020F0502020204030204" pitchFamily="34" charset="0"/>
                <a:cs typeface="Calibri" panose="020F0502020204030204" pitchFamily="34" charset="0"/>
              </a:rPr>
              <a:t>and</a:t>
            </a:r>
            <a:r>
              <a:rPr lang="en-GB" sz="1400" spc="-40" dirty="0">
                <a:latin typeface="Calibri" panose="020F0502020204030204" pitchFamily="34" charset="0"/>
                <a:cs typeface="Calibri" panose="020F0502020204030204" pitchFamily="34" charset="0"/>
              </a:rPr>
              <a:t> </a:t>
            </a:r>
            <a:r>
              <a:rPr lang="en-GB" sz="1400" spc="-140" dirty="0">
                <a:latin typeface="Calibri" panose="020F0502020204030204" pitchFamily="34" charset="0"/>
                <a:cs typeface="Calibri" panose="020F0502020204030204" pitchFamily="34" charset="0"/>
              </a:rPr>
              <a:t>Lyons,</a:t>
            </a:r>
            <a:r>
              <a:rPr lang="en-GB" sz="1400" spc="-70" dirty="0">
                <a:latin typeface="Calibri" panose="020F0502020204030204" pitchFamily="34" charset="0"/>
                <a:cs typeface="Calibri" panose="020F0502020204030204" pitchFamily="34" charset="0"/>
              </a:rPr>
              <a:t> </a:t>
            </a:r>
            <a:r>
              <a:rPr lang="en-GB" sz="1400" spc="-25" dirty="0">
                <a:latin typeface="Calibri" panose="020F0502020204030204" pitchFamily="34" charset="0"/>
                <a:cs typeface="Calibri" panose="020F0502020204030204" pitchFamily="34" charset="0"/>
              </a:rPr>
              <a:t>2023</a:t>
            </a:r>
            <a:endParaRPr lang="en-GB" sz="1400" dirty="0">
              <a:latin typeface="Calibri" panose="020F0502020204030204" pitchFamily="34" charset="0"/>
              <a:cs typeface="Calibri" panose="020F0502020204030204" pitchFamily="34" charset="0"/>
            </a:endParaRPr>
          </a:p>
          <a:p>
            <a:endParaRPr lang="en-LU" dirty="0"/>
          </a:p>
        </p:txBody>
      </p:sp>
      <p:sp>
        <p:nvSpPr>
          <p:cNvPr id="11" name="TextBox 10">
            <a:extLst>
              <a:ext uri="{FF2B5EF4-FFF2-40B4-BE49-F238E27FC236}">
                <a16:creationId xmlns:a16="http://schemas.microsoft.com/office/drawing/2014/main" id="{AAB57897-7156-4405-D69B-DD184C527582}"/>
              </a:ext>
            </a:extLst>
          </p:cNvPr>
          <p:cNvSpPr txBox="1"/>
          <p:nvPr/>
        </p:nvSpPr>
        <p:spPr>
          <a:xfrm>
            <a:off x="1066412" y="2630290"/>
            <a:ext cx="10059175" cy="923330"/>
          </a:xfrm>
          <a:prstGeom prst="rect">
            <a:avLst/>
          </a:prstGeom>
          <a:noFill/>
        </p:spPr>
        <p:txBody>
          <a:bodyPr wrap="square" rtlCol="0">
            <a:spAutoFit/>
          </a:bodyPr>
          <a:lstStyle/>
          <a:p>
            <a:r>
              <a:rPr lang="en-GB" b="1" dirty="0"/>
              <a:t>Table 2. </a:t>
            </a:r>
            <a:r>
              <a:rPr lang="en-GB" dirty="0"/>
              <a:t>The change in the aggregate effect of additional public funding in three scenarios in terms of output, FTE employment and GVA in £m for the UK</a:t>
            </a:r>
          </a:p>
          <a:p>
            <a:endParaRPr lang="en-LU" dirty="0"/>
          </a:p>
        </p:txBody>
      </p:sp>
    </p:spTree>
    <p:extLst>
      <p:ext uri="{BB962C8B-B14F-4D97-AF65-F5344CB8AC3E}">
        <p14:creationId xmlns:p14="http://schemas.microsoft.com/office/powerpoint/2010/main" val="4028527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B3CC-5210-A61A-47C1-5911FEFC7902}"/>
              </a:ext>
            </a:extLst>
          </p:cNvPr>
          <p:cNvSpPr>
            <a:spLocks noGrp="1"/>
          </p:cNvSpPr>
          <p:nvPr>
            <p:ph type="title"/>
          </p:nvPr>
        </p:nvSpPr>
        <p:spPr>
          <a:xfrm>
            <a:off x="838200" y="7267"/>
            <a:ext cx="10515600" cy="996315"/>
          </a:xfrm>
        </p:spPr>
        <p:txBody>
          <a:bodyPr>
            <a:normAutofit fontScale="90000"/>
          </a:bodyPr>
          <a:lstStyle/>
          <a:p>
            <a:r>
              <a:rPr lang="en-GB" dirty="0"/>
              <a:t>THE UK Levelling up white paper ex-ante evaluation: R&amp;D MISSION Regional Impact</a:t>
            </a:r>
            <a:endParaRPr lang="en-LU" dirty="0"/>
          </a:p>
        </p:txBody>
      </p:sp>
      <p:sp>
        <p:nvSpPr>
          <p:cNvPr id="3" name="Content Placeholder 2">
            <a:extLst>
              <a:ext uri="{FF2B5EF4-FFF2-40B4-BE49-F238E27FC236}">
                <a16:creationId xmlns:a16="http://schemas.microsoft.com/office/drawing/2014/main" id="{938A8C76-EA81-DBA6-DA63-16B81C1BD833}"/>
              </a:ext>
            </a:extLst>
          </p:cNvPr>
          <p:cNvSpPr>
            <a:spLocks noGrp="1"/>
          </p:cNvSpPr>
          <p:nvPr>
            <p:ph idx="1"/>
          </p:nvPr>
        </p:nvSpPr>
        <p:spPr>
          <a:xfrm>
            <a:off x="838200" y="853440"/>
            <a:ext cx="10515600" cy="4815523"/>
          </a:xfrm>
        </p:spPr>
        <p:txBody>
          <a:bodyPr/>
          <a:lstStyle/>
          <a:p>
            <a:pPr marL="0" indent="0" algn="ctr">
              <a:buNone/>
            </a:pPr>
            <a:r>
              <a:rPr lang="en-GB" dirty="0"/>
              <a:t>R&amp;D Regional Impact – Regional GVA Change (£m)</a:t>
            </a:r>
          </a:p>
          <a:p>
            <a:pPr marL="0" indent="0">
              <a:buNone/>
            </a:pPr>
            <a:endParaRPr lang="en-GB" dirty="0"/>
          </a:p>
          <a:p>
            <a:pPr marL="0" indent="0">
              <a:buNone/>
            </a:pPr>
            <a:endParaRPr lang="en-LU" dirty="0"/>
          </a:p>
        </p:txBody>
      </p:sp>
      <p:pic>
        <p:nvPicPr>
          <p:cNvPr id="5" name="Picture 4" descr="A picture containing cartoon&#10;&#10;Description automatically generated">
            <a:extLst>
              <a:ext uri="{FF2B5EF4-FFF2-40B4-BE49-F238E27FC236}">
                <a16:creationId xmlns:a16="http://schemas.microsoft.com/office/drawing/2014/main" id="{CBE104A0-D719-0B68-7174-9E0F6325684F}"/>
              </a:ext>
            </a:extLst>
          </p:cNvPr>
          <p:cNvPicPr>
            <a:picLocks noChangeAspect="1"/>
          </p:cNvPicPr>
          <p:nvPr/>
        </p:nvPicPr>
        <p:blipFill>
          <a:blip r:embed="rId2"/>
          <a:stretch>
            <a:fillRect/>
          </a:stretch>
        </p:blipFill>
        <p:spPr>
          <a:xfrm>
            <a:off x="1621213" y="2077156"/>
            <a:ext cx="9022804" cy="4099807"/>
          </a:xfrm>
          <a:prstGeom prst="rect">
            <a:avLst/>
          </a:prstGeom>
        </p:spPr>
      </p:pic>
      <p:sp>
        <p:nvSpPr>
          <p:cNvPr id="6" name="TextBox 5">
            <a:extLst>
              <a:ext uri="{FF2B5EF4-FFF2-40B4-BE49-F238E27FC236}">
                <a16:creationId xmlns:a16="http://schemas.microsoft.com/office/drawing/2014/main" id="{68BD14DE-8DEE-CE00-FF11-F4D548457A86}"/>
              </a:ext>
            </a:extLst>
          </p:cNvPr>
          <p:cNvSpPr txBox="1"/>
          <p:nvPr/>
        </p:nvSpPr>
        <p:spPr>
          <a:xfrm>
            <a:off x="1621213" y="1588145"/>
            <a:ext cx="2623409" cy="523220"/>
          </a:xfrm>
          <a:prstGeom prst="rect">
            <a:avLst/>
          </a:prstGeom>
          <a:noFill/>
        </p:spPr>
        <p:txBody>
          <a:bodyPr wrap="square" rtlCol="0">
            <a:spAutoFit/>
          </a:bodyPr>
          <a:lstStyle/>
          <a:p>
            <a:r>
              <a:rPr lang="en-LU" sz="1400" b="1" dirty="0"/>
              <a:t>Figure 6.A </a:t>
            </a:r>
            <a:r>
              <a:rPr lang="en-LU" sz="1400" dirty="0"/>
              <a:t>Regional GVA change (in £m) Scenario 1 – Equal Uplift</a:t>
            </a:r>
          </a:p>
        </p:txBody>
      </p:sp>
      <p:sp>
        <p:nvSpPr>
          <p:cNvPr id="7" name="TextBox 6">
            <a:extLst>
              <a:ext uri="{FF2B5EF4-FFF2-40B4-BE49-F238E27FC236}">
                <a16:creationId xmlns:a16="http://schemas.microsoft.com/office/drawing/2014/main" id="{48D41C67-BCAC-C145-3787-3A54A282B46C}"/>
              </a:ext>
            </a:extLst>
          </p:cNvPr>
          <p:cNvSpPr txBox="1"/>
          <p:nvPr/>
        </p:nvSpPr>
        <p:spPr>
          <a:xfrm>
            <a:off x="4516813" y="1553936"/>
            <a:ext cx="2809676" cy="523220"/>
          </a:xfrm>
          <a:prstGeom prst="rect">
            <a:avLst/>
          </a:prstGeom>
          <a:noFill/>
        </p:spPr>
        <p:txBody>
          <a:bodyPr wrap="square" rtlCol="0">
            <a:spAutoFit/>
          </a:bodyPr>
          <a:lstStyle/>
          <a:p>
            <a:r>
              <a:rPr lang="en-LU" sz="1400" b="1" dirty="0"/>
              <a:t>Figure 6.B </a:t>
            </a:r>
            <a:r>
              <a:rPr lang="en-LU" sz="1400" dirty="0"/>
              <a:t>Regional GVA change (in £m) Scenario 2 – Redistributive</a:t>
            </a:r>
          </a:p>
        </p:txBody>
      </p:sp>
      <p:sp>
        <p:nvSpPr>
          <p:cNvPr id="8" name="TextBox 7">
            <a:extLst>
              <a:ext uri="{FF2B5EF4-FFF2-40B4-BE49-F238E27FC236}">
                <a16:creationId xmlns:a16="http://schemas.microsoft.com/office/drawing/2014/main" id="{324CF35D-A071-9958-A6E8-CA25B89E4A3C}"/>
              </a:ext>
            </a:extLst>
          </p:cNvPr>
          <p:cNvSpPr txBox="1"/>
          <p:nvPr/>
        </p:nvSpPr>
        <p:spPr>
          <a:xfrm>
            <a:off x="7412413" y="1588145"/>
            <a:ext cx="3158374" cy="523220"/>
          </a:xfrm>
          <a:prstGeom prst="rect">
            <a:avLst/>
          </a:prstGeom>
          <a:noFill/>
        </p:spPr>
        <p:txBody>
          <a:bodyPr wrap="square" rtlCol="0">
            <a:spAutoFit/>
          </a:bodyPr>
          <a:lstStyle/>
          <a:p>
            <a:r>
              <a:rPr lang="en-LU" sz="1400" b="1" dirty="0"/>
              <a:t>Figure 6.C </a:t>
            </a:r>
            <a:r>
              <a:rPr lang="en-LU" sz="1400" dirty="0"/>
              <a:t>Regional GVA change (in £m) Scenario 3 – Market Driven</a:t>
            </a:r>
          </a:p>
        </p:txBody>
      </p:sp>
      <p:sp>
        <p:nvSpPr>
          <p:cNvPr id="9" name="TextBox 8">
            <a:extLst>
              <a:ext uri="{FF2B5EF4-FFF2-40B4-BE49-F238E27FC236}">
                <a16:creationId xmlns:a16="http://schemas.microsoft.com/office/drawing/2014/main" id="{D6DCD411-24B5-5F59-23A3-0B4B79007181}"/>
              </a:ext>
            </a:extLst>
          </p:cNvPr>
          <p:cNvSpPr txBox="1"/>
          <p:nvPr/>
        </p:nvSpPr>
        <p:spPr>
          <a:xfrm>
            <a:off x="2932917" y="5998574"/>
            <a:ext cx="4323644" cy="584775"/>
          </a:xfrm>
          <a:prstGeom prst="rect">
            <a:avLst/>
          </a:prstGeom>
          <a:noFill/>
        </p:spPr>
        <p:txBody>
          <a:bodyPr wrap="square" rtlCol="0">
            <a:spAutoFit/>
          </a:bodyPr>
          <a:lstStyle/>
          <a:p>
            <a:r>
              <a:rPr lang="en-GB" sz="1400" spc="-114" dirty="0">
                <a:latin typeface="Calibri" panose="020F0502020204030204" pitchFamily="34" charset="0"/>
                <a:cs typeface="Calibri" panose="020F0502020204030204" pitchFamily="34" charset="0"/>
              </a:rPr>
              <a:t>Source:</a:t>
            </a:r>
            <a:r>
              <a:rPr lang="en-GB" sz="1400" spc="-40" dirty="0">
                <a:latin typeface="Calibri" panose="020F0502020204030204" pitchFamily="34" charset="0"/>
                <a:cs typeface="Calibri" panose="020F0502020204030204" pitchFamily="34" charset="0"/>
              </a:rPr>
              <a:t> </a:t>
            </a:r>
            <a:r>
              <a:rPr lang="en-GB" sz="1400" spc="-70" dirty="0">
                <a:latin typeface="Calibri" panose="020F0502020204030204" pitchFamily="34" charset="0"/>
                <a:cs typeface="Calibri" panose="020F0502020204030204" pitchFamily="34" charset="0"/>
              </a:rPr>
              <a:t>Ma,</a:t>
            </a:r>
            <a:r>
              <a:rPr lang="en-GB" sz="1400" spc="-65" dirty="0">
                <a:latin typeface="Calibri" panose="020F0502020204030204" pitchFamily="34" charset="0"/>
                <a:cs typeface="Calibri" panose="020F0502020204030204" pitchFamily="34" charset="0"/>
              </a:rPr>
              <a:t> </a:t>
            </a:r>
            <a:r>
              <a:rPr lang="en-GB" sz="1400" spc="-95" dirty="0">
                <a:latin typeface="Calibri" panose="020F0502020204030204" pitchFamily="34" charset="0"/>
                <a:cs typeface="Calibri" panose="020F0502020204030204" pitchFamily="34" charset="0"/>
              </a:rPr>
              <a:t>Ortega-</a:t>
            </a:r>
            <a:r>
              <a:rPr lang="en-GB" sz="1400" spc="-90" dirty="0" err="1">
                <a:latin typeface="Calibri" panose="020F0502020204030204" pitchFamily="34" charset="0"/>
                <a:cs typeface="Calibri" panose="020F0502020204030204" pitchFamily="34" charset="0"/>
              </a:rPr>
              <a:t>Argiles</a:t>
            </a:r>
            <a:r>
              <a:rPr lang="en-GB" sz="1400" spc="-55" dirty="0">
                <a:latin typeface="Calibri" panose="020F0502020204030204" pitchFamily="34" charset="0"/>
                <a:cs typeface="Calibri" panose="020F0502020204030204" pitchFamily="34" charset="0"/>
              </a:rPr>
              <a:t> </a:t>
            </a:r>
            <a:r>
              <a:rPr lang="en-GB" sz="1400" spc="-100" dirty="0">
                <a:latin typeface="Calibri" panose="020F0502020204030204" pitchFamily="34" charset="0"/>
                <a:cs typeface="Calibri" panose="020F0502020204030204" pitchFamily="34" charset="0"/>
              </a:rPr>
              <a:t>and</a:t>
            </a:r>
            <a:r>
              <a:rPr lang="en-GB" sz="1400" spc="-40" dirty="0">
                <a:latin typeface="Calibri" panose="020F0502020204030204" pitchFamily="34" charset="0"/>
                <a:cs typeface="Calibri" panose="020F0502020204030204" pitchFamily="34" charset="0"/>
              </a:rPr>
              <a:t> </a:t>
            </a:r>
            <a:r>
              <a:rPr lang="en-GB" sz="1400" spc="-140" dirty="0">
                <a:latin typeface="Calibri" panose="020F0502020204030204" pitchFamily="34" charset="0"/>
                <a:cs typeface="Calibri" panose="020F0502020204030204" pitchFamily="34" charset="0"/>
              </a:rPr>
              <a:t>Lyons,</a:t>
            </a:r>
            <a:r>
              <a:rPr lang="en-GB" sz="1400" spc="-70" dirty="0">
                <a:latin typeface="Calibri" panose="020F0502020204030204" pitchFamily="34" charset="0"/>
                <a:cs typeface="Calibri" panose="020F0502020204030204" pitchFamily="34" charset="0"/>
              </a:rPr>
              <a:t> </a:t>
            </a:r>
            <a:r>
              <a:rPr lang="en-GB" sz="1400" spc="-25" dirty="0">
                <a:latin typeface="Calibri" panose="020F0502020204030204" pitchFamily="34" charset="0"/>
                <a:cs typeface="Calibri" panose="020F0502020204030204" pitchFamily="34" charset="0"/>
              </a:rPr>
              <a:t>2023</a:t>
            </a:r>
            <a:endParaRPr lang="en-GB" sz="1400" dirty="0">
              <a:latin typeface="Calibri" panose="020F0502020204030204" pitchFamily="34" charset="0"/>
              <a:cs typeface="Calibri" panose="020F0502020204030204" pitchFamily="34" charset="0"/>
            </a:endParaRPr>
          </a:p>
          <a:p>
            <a:endParaRPr lang="en-LU" dirty="0"/>
          </a:p>
        </p:txBody>
      </p:sp>
    </p:spTree>
    <p:extLst>
      <p:ext uri="{BB962C8B-B14F-4D97-AF65-F5344CB8AC3E}">
        <p14:creationId xmlns:p14="http://schemas.microsoft.com/office/powerpoint/2010/main" val="422467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26CE-7CD1-38C8-330C-7921E6C51AC2}"/>
              </a:ext>
            </a:extLst>
          </p:cNvPr>
          <p:cNvSpPr>
            <a:spLocks noGrp="1"/>
          </p:cNvSpPr>
          <p:nvPr>
            <p:ph type="title"/>
          </p:nvPr>
        </p:nvSpPr>
        <p:spPr>
          <a:xfrm>
            <a:off x="838200" y="365125"/>
            <a:ext cx="10515600" cy="996315"/>
          </a:xfrm>
        </p:spPr>
        <p:txBody>
          <a:bodyPr>
            <a:normAutofit fontScale="90000"/>
          </a:bodyPr>
          <a:lstStyle/>
          <a:p>
            <a:r>
              <a:rPr lang="en-GB" dirty="0"/>
              <a:t>THE UK Levelling up white paper ex-ante evaluation: R&amp;D MISSION Regional Impact comparison (GVA difference)</a:t>
            </a:r>
            <a:endParaRPr lang="en-LU" dirty="0"/>
          </a:p>
        </p:txBody>
      </p:sp>
      <p:pic>
        <p:nvPicPr>
          <p:cNvPr id="4" name="object 2">
            <a:extLst>
              <a:ext uri="{FF2B5EF4-FFF2-40B4-BE49-F238E27FC236}">
                <a16:creationId xmlns:a16="http://schemas.microsoft.com/office/drawing/2014/main" id="{0DEBDCB7-9FB4-BC48-B89A-6FC6AC55924B}"/>
              </a:ext>
            </a:extLst>
          </p:cNvPr>
          <p:cNvPicPr/>
          <p:nvPr/>
        </p:nvPicPr>
        <p:blipFill rotWithShape="1">
          <a:blip r:embed="rId2" cstate="print"/>
          <a:srcRect t="3502"/>
          <a:stretch/>
        </p:blipFill>
        <p:spPr>
          <a:xfrm>
            <a:off x="1704623" y="1670756"/>
            <a:ext cx="8233460" cy="4043560"/>
          </a:xfrm>
          <a:prstGeom prst="rect">
            <a:avLst/>
          </a:prstGeom>
        </p:spPr>
      </p:pic>
      <p:sp>
        <p:nvSpPr>
          <p:cNvPr id="5" name="TextBox 4">
            <a:extLst>
              <a:ext uri="{FF2B5EF4-FFF2-40B4-BE49-F238E27FC236}">
                <a16:creationId xmlns:a16="http://schemas.microsoft.com/office/drawing/2014/main" id="{DCBAF96A-A8A1-F04E-121D-1E5C2A9801BF}"/>
              </a:ext>
            </a:extLst>
          </p:cNvPr>
          <p:cNvSpPr txBox="1"/>
          <p:nvPr/>
        </p:nvSpPr>
        <p:spPr>
          <a:xfrm>
            <a:off x="1704623" y="1362979"/>
            <a:ext cx="6649155" cy="307777"/>
          </a:xfrm>
          <a:prstGeom prst="rect">
            <a:avLst/>
          </a:prstGeom>
          <a:noFill/>
        </p:spPr>
        <p:txBody>
          <a:bodyPr wrap="square" rtlCol="0">
            <a:spAutoFit/>
          </a:bodyPr>
          <a:lstStyle/>
          <a:p>
            <a:r>
              <a:rPr lang="en-LU" sz="1400" b="1" dirty="0"/>
              <a:t>Figure 7. </a:t>
            </a:r>
            <a:r>
              <a:rPr lang="en-LU" sz="1400" dirty="0"/>
              <a:t>GVA Difference £m NUTS-1 Regions by R&amp;D distribution Scenario</a:t>
            </a:r>
          </a:p>
        </p:txBody>
      </p:sp>
      <p:sp>
        <p:nvSpPr>
          <p:cNvPr id="6" name="TextBox 5">
            <a:extLst>
              <a:ext uri="{FF2B5EF4-FFF2-40B4-BE49-F238E27FC236}">
                <a16:creationId xmlns:a16="http://schemas.microsoft.com/office/drawing/2014/main" id="{1466A679-5C4B-8799-74FC-E7E0CD37D76D}"/>
              </a:ext>
            </a:extLst>
          </p:cNvPr>
          <p:cNvSpPr txBox="1"/>
          <p:nvPr/>
        </p:nvSpPr>
        <p:spPr>
          <a:xfrm>
            <a:off x="1072445" y="5714316"/>
            <a:ext cx="11458221" cy="861774"/>
          </a:xfrm>
          <a:prstGeom prst="rect">
            <a:avLst/>
          </a:prstGeom>
          <a:noFill/>
        </p:spPr>
        <p:txBody>
          <a:bodyPr wrap="square" rtlCol="0">
            <a:spAutoFit/>
          </a:bodyPr>
          <a:lstStyle/>
          <a:p>
            <a:pPr marL="850900">
              <a:lnSpc>
                <a:spcPct val="100000"/>
              </a:lnSpc>
              <a:spcBef>
                <a:spcPts val="100"/>
              </a:spcBef>
            </a:pPr>
            <a:r>
              <a:rPr lang="en-GB" sz="1600" spc="-185" dirty="0">
                <a:cs typeface="Calibri" panose="020F0502020204030204" pitchFamily="34" charset="0"/>
              </a:rPr>
              <a:t>Each</a:t>
            </a:r>
            <a:r>
              <a:rPr lang="en-GB" sz="1600" spc="-55" dirty="0">
                <a:cs typeface="Calibri" panose="020F0502020204030204" pitchFamily="34" charset="0"/>
              </a:rPr>
              <a:t> </a:t>
            </a:r>
            <a:r>
              <a:rPr lang="en-GB" sz="1600" spc="-95" dirty="0">
                <a:cs typeface="Calibri" panose="020F0502020204030204" pitchFamily="34" charset="0"/>
              </a:rPr>
              <a:t>scenario</a:t>
            </a:r>
            <a:r>
              <a:rPr lang="en-GB" sz="1600" spc="-70" dirty="0">
                <a:cs typeface="Calibri" panose="020F0502020204030204" pitchFamily="34" charset="0"/>
              </a:rPr>
              <a:t> </a:t>
            </a:r>
            <a:r>
              <a:rPr lang="en-GB" sz="1600" spc="-145" dirty="0">
                <a:cs typeface="Calibri" panose="020F0502020204030204" pitchFamily="34" charset="0"/>
              </a:rPr>
              <a:t>has</a:t>
            </a:r>
            <a:r>
              <a:rPr lang="en-GB" sz="1600" spc="-45" dirty="0">
                <a:cs typeface="Calibri" panose="020F0502020204030204" pitchFamily="34" charset="0"/>
              </a:rPr>
              <a:t> </a:t>
            </a:r>
            <a:r>
              <a:rPr lang="en-GB" sz="1600" spc="-150" dirty="0">
                <a:cs typeface="Calibri" panose="020F0502020204030204" pitchFamily="34" charset="0"/>
              </a:rPr>
              <a:t>a</a:t>
            </a:r>
            <a:r>
              <a:rPr lang="en-GB" sz="1600" spc="-85" dirty="0">
                <a:cs typeface="Calibri" panose="020F0502020204030204" pitchFamily="34" charset="0"/>
              </a:rPr>
              <a:t> </a:t>
            </a:r>
            <a:r>
              <a:rPr lang="en-GB" sz="1600" spc="-25" dirty="0">
                <a:cs typeface="Calibri" panose="020F0502020204030204" pitchFamily="34" charset="0"/>
              </a:rPr>
              <a:t>different</a:t>
            </a:r>
            <a:r>
              <a:rPr lang="en-GB" sz="1600" spc="-20" dirty="0">
                <a:cs typeface="Calibri" panose="020F0502020204030204" pitchFamily="34" charset="0"/>
              </a:rPr>
              <a:t> </a:t>
            </a:r>
            <a:r>
              <a:rPr lang="en-GB" sz="1600" spc="-70" dirty="0">
                <a:cs typeface="Calibri" panose="020F0502020204030204" pitchFamily="34" charset="0"/>
              </a:rPr>
              <a:t>regional</a:t>
            </a:r>
            <a:r>
              <a:rPr lang="en-GB" sz="1600" spc="-55" dirty="0">
                <a:cs typeface="Calibri" panose="020F0502020204030204" pitchFamily="34" charset="0"/>
              </a:rPr>
              <a:t> </a:t>
            </a:r>
            <a:r>
              <a:rPr lang="en-GB" sz="1600" spc="-40" dirty="0">
                <a:cs typeface="Calibri" panose="020F0502020204030204" pitchFamily="34" charset="0"/>
              </a:rPr>
              <a:t>effect.</a:t>
            </a:r>
            <a:r>
              <a:rPr lang="en-GB" sz="1600" spc="-10" dirty="0">
                <a:cs typeface="Calibri" panose="020F0502020204030204" pitchFamily="34" charset="0"/>
              </a:rPr>
              <a:t> </a:t>
            </a:r>
            <a:r>
              <a:rPr lang="en-GB" sz="1600" b="1" spc="-155" dirty="0">
                <a:cs typeface="Calibri" panose="020F0502020204030204" pitchFamily="34" charset="0"/>
              </a:rPr>
              <a:t>The</a:t>
            </a:r>
            <a:r>
              <a:rPr lang="en-GB" sz="1600" b="1" spc="-85" dirty="0">
                <a:cs typeface="Calibri" panose="020F0502020204030204" pitchFamily="34" charset="0"/>
              </a:rPr>
              <a:t> </a:t>
            </a:r>
            <a:r>
              <a:rPr lang="en-GB" sz="1600" b="1" spc="-110" dirty="0">
                <a:cs typeface="Calibri" panose="020F0502020204030204" pitchFamily="34" charset="0"/>
              </a:rPr>
              <a:t>redistributive</a:t>
            </a:r>
            <a:r>
              <a:rPr lang="en-GB" sz="1600" b="1" spc="-90" dirty="0">
                <a:cs typeface="Calibri" panose="020F0502020204030204" pitchFamily="34" charset="0"/>
              </a:rPr>
              <a:t> </a:t>
            </a:r>
            <a:r>
              <a:rPr lang="en-GB" sz="1600" b="1" spc="-155" dirty="0">
                <a:cs typeface="Calibri" panose="020F0502020204030204" pitchFamily="34" charset="0"/>
              </a:rPr>
              <a:t>scenario</a:t>
            </a:r>
            <a:r>
              <a:rPr lang="en-GB" sz="1600" b="1" spc="-90" dirty="0">
                <a:cs typeface="Calibri" panose="020F0502020204030204" pitchFamily="34" charset="0"/>
              </a:rPr>
              <a:t> </a:t>
            </a:r>
            <a:r>
              <a:rPr lang="en-GB" sz="1600" b="1" spc="-125" dirty="0">
                <a:cs typeface="Calibri" panose="020F0502020204030204" pitchFamily="34" charset="0"/>
              </a:rPr>
              <a:t>benefits</a:t>
            </a:r>
            <a:r>
              <a:rPr lang="en-GB" sz="1600" b="1" spc="-45" dirty="0">
                <a:cs typeface="Calibri" panose="020F0502020204030204" pitchFamily="34" charset="0"/>
              </a:rPr>
              <a:t> </a:t>
            </a:r>
            <a:r>
              <a:rPr lang="en-GB" sz="1600" b="1" spc="-90" dirty="0">
                <a:cs typeface="Calibri" panose="020F0502020204030204" pitchFamily="34" charset="0"/>
              </a:rPr>
              <a:t>all</a:t>
            </a:r>
            <a:r>
              <a:rPr lang="en-GB" sz="1600" b="1" spc="-65" dirty="0">
                <a:cs typeface="Calibri" panose="020F0502020204030204" pitchFamily="34" charset="0"/>
              </a:rPr>
              <a:t> </a:t>
            </a:r>
            <a:r>
              <a:rPr lang="en-GB" sz="1600" b="1" spc="-85" dirty="0">
                <a:cs typeface="Calibri" panose="020F0502020204030204" pitchFamily="34" charset="0"/>
              </a:rPr>
              <a:t>the</a:t>
            </a:r>
            <a:r>
              <a:rPr lang="en-GB" sz="1600" b="1" spc="-65" dirty="0">
                <a:cs typeface="Calibri" panose="020F0502020204030204" pitchFamily="34" charset="0"/>
              </a:rPr>
              <a:t> </a:t>
            </a:r>
            <a:r>
              <a:rPr lang="en-GB" sz="1600" b="1" spc="-165" dirty="0">
                <a:cs typeface="Calibri" panose="020F0502020204030204" pitchFamily="34" charset="0"/>
              </a:rPr>
              <a:t>regions</a:t>
            </a:r>
            <a:r>
              <a:rPr lang="en-GB" sz="1600" b="1" spc="-100" dirty="0">
                <a:cs typeface="Calibri" panose="020F0502020204030204" pitchFamily="34" charset="0"/>
              </a:rPr>
              <a:t> </a:t>
            </a:r>
            <a:r>
              <a:rPr lang="en-GB" sz="1600" b="1" spc="-120" dirty="0">
                <a:cs typeface="Calibri" panose="020F0502020204030204" pitchFamily="34" charset="0"/>
              </a:rPr>
              <a:t>more</a:t>
            </a:r>
            <a:r>
              <a:rPr lang="en-GB" sz="1600" b="1" spc="-65" dirty="0">
                <a:cs typeface="Calibri" panose="020F0502020204030204" pitchFamily="34" charset="0"/>
              </a:rPr>
              <a:t> </a:t>
            </a:r>
            <a:r>
              <a:rPr lang="en-GB" sz="1600" b="1" spc="-35" dirty="0">
                <a:cs typeface="Calibri" panose="020F0502020204030204" pitchFamily="34" charset="0"/>
              </a:rPr>
              <a:t>equally.</a:t>
            </a:r>
            <a:endParaRPr lang="en-GB" sz="1600" dirty="0">
              <a:cs typeface="Calibri" panose="020F0502020204030204" pitchFamily="34" charset="0"/>
            </a:endParaRPr>
          </a:p>
          <a:p>
            <a:pPr>
              <a:lnSpc>
                <a:spcPct val="100000"/>
              </a:lnSpc>
              <a:spcBef>
                <a:spcPts val="10"/>
              </a:spcBef>
            </a:pPr>
            <a:endParaRPr lang="en-GB" sz="1600" dirty="0">
              <a:cs typeface="Calibri" panose="020F0502020204030204" pitchFamily="34" charset="0"/>
            </a:endParaRPr>
          </a:p>
          <a:p>
            <a:endParaRPr lang="en-LU" dirty="0"/>
          </a:p>
        </p:txBody>
      </p:sp>
      <p:sp>
        <p:nvSpPr>
          <p:cNvPr id="7" name="TextBox 6">
            <a:extLst>
              <a:ext uri="{FF2B5EF4-FFF2-40B4-BE49-F238E27FC236}">
                <a16:creationId xmlns:a16="http://schemas.microsoft.com/office/drawing/2014/main" id="{A1565037-BD29-CEB0-B79C-9A2ED06D23F1}"/>
              </a:ext>
            </a:extLst>
          </p:cNvPr>
          <p:cNvSpPr txBox="1"/>
          <p:nvPr/>
        </p:nvSpPr>
        <p:spPr>
          <a:xfrm>
            <a:off x="1896533" y="6022093"/>
            <a:ext cx="4041422" cy="553998"/>
          </a:xfrm>
          <a:prstGeom prst="rect">
            <a:avLst/>
          </a:prstGeom>
          <a:noFill/>
        </p:spPr>
        <p:txBody>
          <a:bodyPr wrap="square" rtlCol="0">
            <a:spAutoFit/>
          </a:bodyPr>
          <a:lstStyle/>
          <a:p>
            <a:r>
              <a:rPr lang="en-GB" sz="1200" spc="-100" dirty="0">
                <a:cs typeface="Arial"/>
              </a:rPr>
              <a:t>Source:</a:t>
            </a:r>
            <a:r>
              <a:rPr lang="en-GB" sz="1200" spc="-55" dirty="0">
                <a:cs typeface="Arial"/>
              </a:rPr>
              <a:t> </a:t>
            </a:r>
            <a:r>
              <a:rPr lang="en-GB" sz="1200" spc="-65" dirty="0">
                <a:cs typeface="Arial"/>
              </a:rPr>
              <a:t>Ma,</a:t>
            </a:r>
            <a:r>
              <a:rPr lang="en-GB" sz="1200" spc="-30" dirty="0">
                <a:cs typeface="Arial"/>
              </a:rPr>
              <a:t> </a:t>
            </a:r>
            <a:r>
              <a:rPr lang="en-GB" sz="1200" spc="-80" dirty="0">
                <a:cs typeface="Arial"/>
              </a:rPr>
              <a:t>Ortega-</a:t>
            </a:r>
            <a:r>
              <a:rPr lang="en-GB" sz="1200" spc="-90" dirty="0" err="1">
                <a:cs typeface="Arial"/>
              </a:rPr>
              <a:t>Argiles</a:t>
            </a:r>
            <a:r>
              <a:rPr lang="en-GB" sz="1200" spc="-75" dirty="0">
                <a:cs typeface="Arial"/>
              </a:rPr>
              <a:t> </a:t>
            </a:r>
            <a:r>
              <a:rPr lang="en-GB" sz="1200" spc="-90" dirty="0">
                <a:cs typeface="Arial"/>
              </a:rPr>
              <a:t>and</a:t>
            </a:r>
            <a:r>
              <a:rPr lang="en-GB" sz="1200" spc="-50" dirty="0">
                <a:cs typeface="Arial"/>
              </a:rPr>
              <a:t> </a:t>
            </a:r>
            <a:r>
              <a:rPr lang="en-GB" sz="1200" spc="-125" dirty="0">
                <a:cs typeface="Arial"/>
              </a:rPr>
              <a:t>Lyons,</a:t>
            </a:r>
            <a:r>
              <a:rPr lang="en-GB" sz="1200" spc="-25" dirty="0">
                <a:cs typeface="Arial"/>
              </a:rPr>
              <a:t> </a:t>
            </a:r>
            <a:r>
              <a:rPr lang="en-GB" sz="1200" spc="-20" dirty="0">
                <a:cs typeface="Arial"/>
              </a:rPr>
              <a:t>2023</a:t>
            </a:r>
            <a:endParaRPr lang="en-GB" sz="1200" dirty="0">
              <a:cs typeface="Arial"/>
            </a:endParaRPr>
          </a:p>
          <a:p>
            <a:endParaRPr lang="en-LU" dirty="0"/>
          </a:p>
        </p:txBody>
      </p:sp>
    </p:spTree>
    <p:extLst>
      <p:ext uri="{BB962C8B-B14F-4D97-AF65-F5344CB8AC3E}">
        <p14:creationId xmlns:p14="http://schemas.microsoft.com/office/powerpoint/2010/main" val="282819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7795-B161-8F49-B3A4-7A4849948345}"/>
              </a:ext>
            </a:extLst>
          </p:cNvPr>
          <p:cNvSpPr>
            <a:spLocks noGrp="1"/>
          </p:cNvSpPr>
          <p:nvPr>
            <p:ph type="title"/>
          </p:nvPr>
        </p:nvSpPr>
        <p:spPr/>
        <p:txBody>
          <a:bodyPr/>
          <a:lstStyle/>
          <a:p>
            <a:r>
              <a:rPr lang="en-GB" dirty="0"/>
              <a:t>Takeaways (I) from an R&amp;D mission ex-ante analysis</a:t>
            </a:r>
            <a:endParaRPr lang="en-LU" dirty="0"/>
          </a:p>
        </p:txBody>
      </p:sp>
      <p:sp>
        <p:nvSpPr>
          <p:cNvPr id="3" name="Content Placeholder 2">
            <a:extLst>
              <a:ext uri="{FF2B5EF4-FFF2-40B4-BE49-F238E27FC236}">
                <a16:creationId xmlns:a16="http://schemas.microsoft.com/office/drawing/2014/main" id="{CCCA9415-B0AB-1561-8AC8-6E728B3132C3}"/>
              </a:ext>
            </a:extLst>
          </p:cNvPr>
          <p:cNvSpPr>
            <a:spLocks noGrp="1"/>
          </p:cNvSpPr>
          <p:nvPr>
            <p:ph idx="1"/>
          </p:nvPr>
        </p:nvSpPr>
        <p:spPr>
          <a:xfrm>
            <a:off x="462844" y="932462"/>
            <a:ext cx="11243734" cy="4815523"/>
          </a:xfrm>
        </p:spPr>
        <p:txBody>
          <a:bodyPr/>
          <a:lstStyle/>
          <a:p>
            <a:pPr marL="514350" indent="-514350">
              <a:buFont typeface="+mj-lt"/>
              <a:buAutoNum type="arabicPeriod"/>
            </a:pPr>
            <a:r>
              <a:rPr lang="en-GB" sz="2000" dirty="0"/>
              <a:t>Public funds redistribution programs can contribute to rebalancing national economies by promoting higher sub-national productivity and job creation. However, the logic of intervention of the programs should consider </a:t>
            </a:r>
            <a:r>
              <a:rPr lang="en-GB" sz="2000" b="1" dirty="0"/>
              <a:t>important regional effects as a result of the way the funds are distributed.</a:t>
            </a:r>
          </a:p>
          <a:p>
            <a:pPr marL="514350" indent="-514350">
              <a:buFont typeface="+mj-lt"/>
              <a:buAutoNum type="arabicPeriod"/>
            </a:pPr>
            <a:r>
              <a:rPr lang="en-GB" sz="2000" dirty="0"/>
              <a:t>UK interregional input-output analysis finds that innovation-related investment policies which </a:t>
            </a:r>
            <a:r>
              <a:rPr lang="en-GB" sz="2000" b="1" dirty="0"/>
              <a:t>favour regions which previously had lower levels of public funding generate the largest overall returns.</a:t>
            </a:r>
          </a:p>
          <a:p>
            <a:pPr marL="514350" indent="-514350">
              <a:buFont typeface="+mj-lt"/>
              <a:buAutoNum type="arabicPeriod"/>
            </a:pPr>
            <a:r>
              <a:rPr lang="en-GB" sz="2000" b="1" dirty="0"/>
              <a:t>Regions which are highly connected in terms of income and knowledge networks always benefit from such policies</a:t>
            </a:r>
            <a:r>
              <a:rPr lang="en-GB" sz="2000" dirty="0"/>
              <a:t>, even if the funding is mainly directed to other places. The reason is that the stimuli to local production and trade also ripple through the interregional trade linkages, thereby benefiting those regions which are already well-connected.</a:t>
            </a:r>
          </a:p>
          <a:p>
            <a:pPr marL="514350" indent="-514350">
              <a:buFont typeface="+mj-lt"/>
              <a:buAutoNum type="arabicPeriod"/>
            </a:pPr>
            <a:endParaRPr lang="en-GB" sz="2000" dirty="0"/>
          </a:p>
          <a:p>
            <a:pPr marL="0" indent="0">
              <a:buNone/>
            </a:pPr>
            <a:r>
              <a:rPr lang="en-GB" sz="2400" dirty="0">
                <a:solidFill>
                  <a:srgbClr val="FF0000"/>
                </a:solidFill>
              </a:rPr>
              <a:t>These findings imply that </a:t>
            </a:r>
            <a:r>
              <a:rPr lang="en-GB" sz="2400" b="1" dirty="0">
                <a:solidFill>
                  <a:srgbClr val="FF0000"/>
                </a:solidFill>
              </a:rPr>
              <a:t>innovation-related investments </a:t>
            </a:r>
            <a:r>
              <a:rPr lang="en-GB" sz="2400" dirty="0">
                <a:solidFill>
                  <a:srgbClr val="FF0000"/>
                </a:solidFill>
              </a:rPr>
              <a:t>in many economically </a:t>
            </a:r>
            <a:r>
              <a:rPr lang="en-GB" sz="2400" b="1" dirty="0">
                <a:solidFill>
                  <a:srgbClr val="FF0000"/>
                </a:solidFill>
              </a:rPr>
              <a:t>less advantageous regions </a:t>
            </a:r>
            <a:r>
              <a:rPr lang="en-GB" sz="2400" dirty="0">
                <a:solidFill>
                  <a:srgbClr val="FF0000"/>
                </a:solidFill>
              </a:rPr>
              <a:t>are not a drag on the overall economy. Rather, they </a:t>
            </a:r>
            <a:r>
              <a:rPr lang="en-GB" sz="2400" b="1" dirty="0">
                <a:solidFill>
                  <a:srgbClr val="FF0000"/>
                </a:solidFill>
              </a:rPr>
              <a:t>act both as a catalyst for narrowing interregional gaps and enhancing aggregate growth.</a:t>
            </a:r>
          </a:p>
          <a:p>
            <a:pPr marL="0" indent="0">
              <a:buNone/>
            </a:pPr>
            <a:endParaRPr lang="en-GB" sz="2400" dirty="0"/>
          </a:p>
          <a:p>
            <a:pPr marL="0" indent="0">
              <a:buNone/>
            </a:pPr>
            <a:endParaRPr lang="en-GB" dirty="0"/>
          </a:p>
          <a:p>
            <a:endParaRPr lang="en-LU" dirty="0"/>
          </a:p>
        </p:txBody>
      </p:sp>
    </p:spTree>
    <p:extLst>
      <p:ext uri="{BB962C8B-B14F-4D97-AF65-F5344CB8AC3E}">
        <p14:creationId xmlns:p14="http://schemas.microsoft.com/office/powerpoint/2010/main" val="1125955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274710-85D7-8B28-B94E-BB8C11109A36}"/>
              </a:ext>
            </a:extLst>
          </p:cNvPr>
          <p:cNvSpPr>
            <a:spLocks noGrp="1"/>
          </p:cNvSpPr>
          <p:nvPr>
            <p:ph idx="1"/>
          </p:nvPr>
        </p:nvSpPr>
        <p:spPr>
          <a:xfrm>
            <a:off x="838200" y="2619021"/>
            <a:ext cx="10515600" cy="1704623"/>
          </a:xfrm>
        </p:spPr>
        <p:txBody>
          <a:bodyPr/>
          <a:lstStyle/>
          <a:p>
            <a:pPr marL="0" indent="0" algn="ctr">
              <a:buNone/>
            </a:pPr>
            <a:r>
              <a:rPr lang="en-GB" sz="3600" dirty="0"/>
              <a:t>II.	The	uneven	regional	effects	of	technological diversification on regional productivity.</a:t>
            </a:r>
            <a:endParaRPr lang="en-LU" sz="3600" dirty="0"/>
          </a:p>
        </p:txBody>
      </p:sp>
    </p:spTree>
    <p:extLst>
      <p:ext uri="{BB962C8B-B14F-4D97-AF65-F5344CB8AC3E}">
        <p14:creationId xmlns:p14="http://schemas.microsoft.com/office/powerpoint/2010/main" val="301035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EEF2-8A08-8DFB-D3E0-7E5254FC986A}"/>
              </a:ext>
            </a:extLst>
          </p:cNvPr>
          <p:cNvSpPr>
            <a:spLocks noGrp="1"/>
          </p:cNvSpPr>
          <p:nvPr>
            <p:ph type="title"/>
          </p:nvPr>
        </p:nvSpPr>
        <p:spPr/>
        <p:txBody>
          <a:bodyPr>
            <a:normAutofit fontScale="90000"/>
          </a:bodyPr>
          <a:lstStyle/>
          <a:p>
            <a:r>
              <a:rPr lang="en-GB" dirty="0"/>
              <a:t>Uneven Effects of technological diversification on regional productivity in the EU</a:t>
            </a:r>
            <a:endParaRPr lang="en-LU" dirty="0"/>
          </a:p>
        </p:txBody>
      </p:sp>
      <p:sp>
        <p:nvSpPr>
          <p:cNvPr id="3" name="Content Placeholder 2">
            <a:extLst>
              <a:ext uri="{FF2B5EF4-FFF2-40B4-BE49-F238E27FC236}">
                <a16:creationId xmlns:a16="http://schemas.microsoft.com/office/drawing/2014/main" id="{6584857E-8A17-DB35-1965-3FEDB4F57AE7}"/>
              </a:ext>
            </a:extLst>
          </p:cNvPr>
          <p:cNvSpPr>
            <a:spLocks noGrp="1"/>
          </p:cNvSpPr>
          <p:nvPr>
            <p:ph idx="1"/>
          </p:nvPr>
        </p:nvSpPr>
        <p:spPr>
          <a:xfrm>
            <a:off x="838201" y="1361440"/>
            <a:ext cx="4082470" cy="4815523"/>
          </a:xfrm>
        </p:spPr>
        <p:txBody>
          <a:bodyPr/>
          <a:lstStyle/>
          <a:p>
            <a:r>
              <a:rPr lang="en-GB" sz="2000" dirty="0"/>
              <a:t>268 EU regions</a:t>
            </a:r>
          </a:p>
          <a:p>
            <a:r>
              <a:rPr lang="en-GB" sz="2000" dirty="0"/>
              <a:t>Multilevel Modelling</a:t>
            </a:r>
          </a:p>
          <a:p>
            <a:r>
              <a:rPr lang="en-GB" sz="2000" b="1" dirty="0"/>
              <a:t>Technological coherence </a:t>
            </a:r>
            <a:r>
              <a:rPr lang="en-GB" sz="2000" dirty="0"/>
              <a:t>and the </a:t>
            </a:r>
            <a:r>
              <a:rPr lang="en-GB" sz="2000" b="1" dirty="0"/>
              <a:t>entropy-variety dimensions of relatedness </a:t>
            </a:r>
            <a:r>
              <a:rPr lang="en-GB" sz="2000" dirty="0"/>
              <a:t>influence regional labour productivity growth in a non-linear manner</a:t>
            </a:r>
          </a:p>
          <a:p>
            <a:endParaRPr lang="en-GB" dirty="0"/>
          </a:p>
          <a:p>
            <a:endParaRPr lang="en-LU" dirty="0"/>
          </a:p>
        </p:txBody>
      </p:sp>
      <p:grpSp>
        <p:nvGrpSpPr>
          <p:cNvPr id="8" name="object 4">
            <a:extLst>
              <a:ext uri="{FF2B5EF4-FFF2-40B4-BE49-F238E27FC236}">
                <a16:creationId xmlns:a16="http://schemas.microsoft.com/office/drawing/2014/main" id="{3B0C31AA-978A-0ABC-4C27-D9C18C5508B5}"/>
              </a:ext>
            </a:extLst>
          </p:cNvPr>
          <p:cNvGrpSpPr/>
          <p:nvPr/>
        </p:nvGrpSpPr>
        <p:grpSpPr>
          <a:xfrm>
            <a:off x="5278839" y="1173001"/>
            <a:ext cx="6645275" cy="4390390"/>
            <a:chOff x="5257049" y="1227042"/>
            <a:chExt cx="6645275" cy="4390390"/>
          </a:xfrm>
        </p:grpSpPr>
        <p:sp>
          <p:nvSpPr>
            <p:cNvPr id="9" name="object 5">
              <a:extLst>
                <a:ext uri="{FF2B5EF4-FFF2-40B4-BE49-F238E27FC236}">
                  <a16:creationId xmlns:a16="http://schemas.microsoft.com/office/drawing/2014/main" id="{8A2FB660-0B2C-A726-20CB-243E71B54079}"/>
                </a:ext>
              </a:extLst>
            </p:cNvPr>
            <p:cNvSpPr/>
            <p:nvPr/>
          </p:nvSpPr>
          <p:spPr>
            <a:xfrm>
              <a:off x="5257049" y="1227042"/>
              <a:ext cx="6645275" cy="4390390"/>
            </a:xfrm>
            <a:custGeom>
              <a:avLst/>
              <a:gdLst/>
              <a:ahLst/>
              <a:cxnLst/>
              <a:rect l="l" t="t" r="r" b="b"/>
              <a:pathLst>
                <a:path w="6645275" h="4390390">
                  <a:moveTo>
                    <a:pt x="6644810" y="0"/>
                  </a:moveTo>
                  <a:lnTo>
                    <a:pt x="0" y="0"/>
                  </a:lnTo>
                  <a:lnTo>
                    <a:pt x="0" y="4390033"/>
                  </a:lnTo>
                  <a:lnTo>
                    <a:pt x="6644810" y="4390033"/>
                  </a:lnTo>
                  <a:lnTo>
                    <a:pt x="6644810" y="0"/>
                  </a:lnTo>
                  <a:close/>
                </a:path>
              </a:pathLst>
            </a:custGeom>
            <a:solidFill>
              <a:srgbClr val="EAF1F3"/>
            </a:solidFill>
          </p:spPr>
          <p:txBody>
            <a:bodyPr wrap="square" lIns="0" tIns="0" rIns="0" bIns="0" rtlCol="0"/>
            <a:lstStyle/>
            <a:p>
              <a:endParaRPr dirty="0"/>
            </a:p>
          </p:txBody>
        </p:sp>
        <p:sp>
          <p:nvSpPr>
            <p:cNvPr id="10" name="object 6">
              <a:extLst>
                <a:ext uri="{FF2B5EF4-FFF2-40B4-BE49-F238E27FC236}">
                  <a16:creationId xmlns:a16="http://schemas.microsoft.com/office/drawing/2014/main" id="{1E48B3C9-0C59-AC89-2E39-7730DA237FC5}"/>
                </a:ext>
              </a:extLst>
            </p:cNvPr>
            <p:cNvSpPr/>
            <p:nvPr/>
          </p:nvSpPr>
          <p:spPr>
            <a:xfrm>
              <a:off x="5267944" y="1237014"/>
              <a:ext cx="6626859" cy="4373880"/>
            </a:xfrm>
            <a:custGeom>
              <a:avLst/>
              <a:gdLst/>
              <a:ahLst/>
              <a:cxnLst/>
              <a:rect l="l" t="t" r="r" b="b"/>
              <a:pathLst>
                <a:path w="6626859" h="4373880">
                  <a:moveTo>
                    <a:pt x="0" y="4373594"/>
                  </a:moveTo>
                  <a:lnTo>
                    <a:pt x="6626705" y="4373594"/>
                  </a:lnTo>
                  <a:lnTo>
                    <a:pt x="6626705" y="0"/>
                  </a:lnTo>
                  <a:lnTo>
                    <a:pt x="0" y="0"/>
                  </a:lnTo>
                  <a:lnTo>
                    <a:pt x="0" y="4373594"/>
                  </a:lnTo>
                  <a:close/>
                </a:path>
              </a:pathLst>
            </a:custGeom>
            <a:ln w="9019">
              <a:solidFill>
                <a:srgbClr val="EAF1F3"/>
              </a:solidFill>
            </a:ln>
          </p:spPr>
          <p:txBody>
            <a:bodyPr wrap="square" lIns="0" tIns="0" rIns="0" bIns="0" rtlCol="0"/>
            <a:lstStyle/>
            <a:p>
              <a:endParaRPr/>
            </a:p>
          </p:txBody>
        </p:sp>
        <p:sp>
          <p:nvSpPr>
            <p:cNvPr id="11" name="object 7">
              <a:extLst>
                <a:ext uri="{FF2B5EF4-FFF2-40B4-BE49-F238E27FC236}">
                  <a16:creationId xmlns:a16="http://schemas.microsoft.com/office/drawing/2014/main" id="{560B879C-9007-B98F-F516-E3B267F516A0}"/>
                </a:ext>
              </a:extLst>
            </p:cNvPr>
            <p:cNvSpPr/>
            <p:nvPr/>
          </p:nvSpPr>
          <p:spPr>
            <a:xfrm>
              <a:off x="5750648" y="1386072"/>
              <a:ext cx="5979795" cy="2759075"/>
            </a:xfrm>
            <a:custGeom>
              <a:avLst/>
              <a:gdLst/>
              <a:ahLst/>
              <a:cxnLst/>
              <a:rect l="l" t="t" r="r" b="b"/>
              <a:pathLst>
                <a:path w="5979795" h="2759075">
                  <a:moveTo>
                    <a:pt x="5979759" y="0"/>
                  </a:moveTo>
                  <a:lnTo>
                    <a:pt x="0" y="0"/>
                  </a:lnTo>
                  <a:lnTo>
                    <a:pt x="0" y="2758897"/>
                  </a:lnTo>
                  <a:lnTo>
                    <a:pt x="5979759" y="2758897"/>
                  </a:lnTo>
                  <a:lnTo>
                    <a:pt x="5979759" y="0"/>
                  </a:lnTo>
                  <a:close/>
                </a:path>
              </a:pathLst>
            </a:custGeom>
            <a:solidFill>
              <a:srgbClr val="FFFFFF"/>
            </a:solidFill>
          </p:spPr>
          <p:txBody>
            <a:bodyPr wrap="square" lIns="0" tIns="0" rIns="0" bIns="0" rtlCol="0"/>
            <a:lstStyle/>
            <a:p>
              <a:endParaRPr/>
            </a:p>
          </p:txBody>
        </p:sp>
        <p:sp>
          <p:nvSpPr>
            <p:cNvPr id="12" name="object 8">
              <a:extLst>
                <a:ext uri="{FF2B5EF4-FFF2-40B4-BE49-F238E27FC236}">
                  <a16:creationId xmlns:a16="http://schemas.microsoft.com/office/drawing/2014/main" id="{10100E77-9E48-C86D-9E49-B64529E135B8}"/>
                </a:ext>
              </a:extLst>
            </p:cNvPr>
            <p:cNvSpPr/>
            <p:nvPr/>
          </p:nvSpPr>
          <p:spPr>
            <a:xfrm>
              <a:off x="5755259" y="1390638"/>
              <a:ext cx="5970270" cy="2750185"/>
            </a:xfrm>
            <a:custGeom>
              <a:avLst/>
              <a:gdLst/>
              <a:ahLst/>
              <a:cxnLst/>
              <a:rect l="l" t="t" r="r" b="b"/>
              <a:pathLst>
                <a:path w="5970270" h="2750185">
                  <a:moveTo>
                    <a:pt x="0" y="2749764"/>
                  </a:moveTo>
                  <a:lnTo>
                    <a:pt x="5970204" y="2749764"/>
                  </a:lnTo>
                  <a:lnTo>
                    <a:pt x="5970204" y="0"/>
                  </a:lnTo>
                  <a:lnTo>
                    <a:pt x="0" y="0"/>
                  </a:lnTo>
                  <a:lnTo>
                    <a:pt x="0" y="2749764"/>
                  </a:lnTo>
                  <a:close/>
                </a:path>
              </a:pathLst>
            </a:custGeom>
            <a:ln w="8905">
              <a:solidFill>
                <a:srgbClr val="FFFFFF"/>
              </a:solidFill>
            </a:ln>
          </p:spPr>
          <p:txBody>
            <a:bodyPr wrap="square" lIns="0" tIns="0" rIns="0" bIns="0" rtlCol="0"/>
            <a:lstStyle/>
            <a:p>
              <a:endParaRPr/>
            </a:p>
          </p:txBody>
        </p:sp>
        <p:sp>
          <p:nvSpPr>
            <p:cNvPr id="13" name="object 9">
              <a:extLst>
                <a:ext uri="{FF2B5EF4-FFF2-40B4-BE49-F238E27FC236}">
                  <a16:creationId xmlns:a16="http://schemas.microsoft.com/office/drawing/2014/main" id="{71A97976-6065-AB5B-D5CB-F3ABA32D08FE}"/>
                </a:ext>
              </a:extLst>
            </p:cNvPr>
            <p:cNvSpPr/>
            <p:nvPr/>
          </p:nvSpPr>
          <p:spPr>
            <a:xfrm>
              <a:off x="5750636" y="2331262"/>
              <a:ext cx="5980430" cy="1724025"/>
            </a:xfrm>
            <a:custGeom>
              <a:avLst/>
              <a:gdLst/>
              <a:ahLst/>
              <a:cxnLst/>
              <a:rect l="l" t="t" r="r" b="b"/>
              <a:pathLst>
                <a:path w="5980430" h="1724025">
                  <a:moveTo>
                    <a:pt x="5979896" y="1710588"/>
                  </a:moveTo>
                  <a:lnTo>
                    <a:pt x="0" y="1710588"/>
                  </a:lnTo>
                  <a:lnTo>
                    <a:pt x="0" y="1723529"/>
                  </a:lnTo>
                  <a:lnTo>
                    <a:pt x="5979896" y="1723529"/>
                  </a:lnTo>
                  <a:lnTo>
                    <a:pt x="5979896" y="1710588"/>
                  </a:lnTo>
                  <a:close/>
                </a:path>
                <a:path w="5980430" h="1724025">
                  <a:moveTo>
                    <a:pt x="5979896" y="855294"/>
                  </a:moveTo>
                  <a:lnTo>
                    <a:pt x="0" y="855294"/>
                  </a:lnTo>
                  <a:lnTo>
                    <a:pt x="0" y="868222"/>
                  </a:lnTo>
                  <a:lnTo>
                    <a:pt x="5979896" y="868222"/>
                  </a:lnTo>
                  <a:lnTo>
                    <a:pt x="5979896" y="855294"/>
                  </a:lnTo>
                  <a:close/>
                </a:path>
                <a:path w="5980430" h="1724025">
                  <a:moveTo>
                    <a:pt x="5979896" y="0"/>
                  </a:moveTo>
                  <a:lnTo>
                    <a:pt x="0" y="0"/>
                  </a:lnTo>
                  <a:lnTo>
                    <a:pt x="0" y="12928"/>
                  </a:lnTo>
                  <a:lnTo>
                    <a:pt x="5979896" y="12928"/>
                  </a:lnTo>
                  <a:lnTo>
                    <a:pt x="5979896" y="0"/>
                  </a:lnTo>
                  <a:close/>
                </a:path>
              </a:pathLst>
            </a:custGeom>
            <a:solidFill>
              <a:srgbClr val="EAF1F3"/>
            </a:solidFill>
          </p:spPr>
          <p:txBody>
            <a:bodyPr wrap="square" lIns="0" tIns="0" rIns="0" bIns="0" rtlCol="0"/>
            <a:lstStyle/>
            <a:p>
              <a:endParaRPr/>
            </a:p>
          </p:txBody>
        </p:sp>
        <p:pic>
          <p:nvPicPr>
            <p:cNvPr id="14" name="object 10">
              <a:extLst>
                <a:ext uri="{FF2B5EF4-FFF2-40B4-BE49-F238E27FC236}">
                  <a16:creationId xmlns:a16="http://schemas.microsoft.com/office/drawing/2014/main" id="{2ADC6D73-60E8-CE66-081C-CCCB2F3FF7C5}"/>
                </a:ext>
              </a:extLst>
            </p:cNvPr>
            <p:cNvPicPr/>
            <p:nvPr/>
          </p:nvPicPr>
          <p:blipFill>
            <a:blip r:embed="rId2" cstate="print"/>
            <a:stretch>
              <a:fillRect/>
            </a:stretch>
          </p:blipFill>
          <p:spPr>
            <a:xfrm>
              <a:off x="6931512" y="3925073"/>
              <a:ext cx="92037" cy="84371"/>
            </a:xfrm>
            <a:prstGeom prst="rect">
              <a:avLst/>
            </a:prstGeom>
          </p:spPr>
        </p:pic>
        <p:sp>
          <p:nvSpPr>
            <p:cNvPr id="15" name="object 11">
              <a:extLst>
                <a:ext uri="{FF2B5EF4-FFF2-40B4-BE49-F238E27FC236}">
                  <a16:creationId xmlns:a16="http://schemas.microsoft.com/office/drawing/2014/main" id="{B326C077-66A9-E011-E351-A30CBFA64FF7}"/>
                </a:ext>
              </a:extLst>
            </p:cNvPr>
            <p:cNvSpPr/>
            <p:nvPr/>
          </p:nvSpPr>
          <p:spPr>
            <a:xfrm>
              <a:off x="6461735" y="3597147"/>
              <a:ext cx="92710" cy="83820"/>
            </a:xfrm>
            <a:custGeom>
              <a:avLst/>
              <a:gdLst/>
              <a:ahLst/>
              <a:cxnLst/>
              <a:rect l="l" t="t" r="r" b="b"/>
              <a:pathLst>
                <a:path w="92709" h="83820">
                  <a:moveTo>
                    <a:pt x="46085" y="0"/>
                  </a:moveTo>
                  <a:lnTo>
                    <a:pt x="28276" y="3265"/>
                  </a:lnTo>
                  <a:lnTo>
                    <a:pt x="13612" y="12196"/>
                  </a:lnTo>
                  <a:lnTo>
                    <a:pt x="3664" y="25493"/>
                  </a:lnTo>
                  <a:lnTo>
                    <a:pt x="0" y="41859"/>
                  </a:lnTo>
                  <a:lnTo>
                    <a:pt x="3664" y="58160"/>
                  </a:lnTo>
                  <a:lnTo>
                    <a:pt x="13612" y="71464"/>
                  </a:lnTo>
                  <a:lnTo>
                    <a:pt x="28276" y="80431"/>
                  </a:lnTo>
                  <a:lnTo>
                    <a:pt x="46085" y="83718"/>
                  </a:lnTo>
                  <a:lnTo>
                    <a:pt x="64072" y="80431"/>
                  </a:lnTo>
                  <a:lnTo>
                    <a:pt x="78716" y="71464"/>
                  </a:lnTo>
                  <a:lnTo>
                    <a:pt x="88565" y="58160"/>
                  </a:lnTo>
                  <a:lnTo>
                    <a:pt x="92171" y="41859"/>
                  </a:lnTo>
                  <a:lnTo>
                    <a:pt x="88565" y="25493"/>
                  </a:lnTo>
                  <a:lnTo>
                    <a:pt x="78716" y="12196"/>
                  </a:lnTo>
                  <a:lnTo>
                    <a:pt x="64072" y="3265"/>
                  </a:lnTo>
                  <a:lnTo>
                    <a:pt x="46085" y="0"/>
                  </a:lnTo>
                  <a:close/>
                </a:path>
              </a:pathLst>
            </a:custGeom>
            <a:solidFill>
              <a:srgbClr val="1A466E"/>
            </a:solidFill>
          </p:spPr>
          <p:txBody>
            <a:bodyPr wrap="square" lIns="0" tIns="0" rIns="0" bIns="0" rtlCol="0"/>
            <a:lstStyle/>
            <a:p>
              <a:endParaRPr/>
            </a:p>
          </p:txBody>
        </p:sp>
        <p:sp>
          <p:nvSpPr>
            <p:cNvPr id="16" name="object 12">
              <a:extLst>
                <a:ext uri="{FF2B5EF4-FFF2-40B4-BE49-F238E27FC236}">
                  <a16:creationId xmlns:a16="http://schemas.microsoft.com/office/drawing/2014/main" id="{77942811-B192-CA9C-D54C-ECA6C350E5AC}"/>
                </a:ext>
              </a:extLst>
            </p:cNvPr>
            <p:cNvSpPr/>
            <p:nvPr/>
          </p:nvSpPr>
          <p:spPr>
            <a:xfrm>
              <a:off x="6468843" y="3603540"/>
              <a:ext cx="78105" cy="71120"/>
            </a:xfrm>
            <a:custGeom>
              <a:avLst/>
              <a:gdLst/>
              <a:ahLst/>
              <a:cxnLst/>
              <a:rect l="l" t="t" r="r" b="b"/>
              <a:pathLst>
                <a:path w="78104" h="71120">
                  <a:moveTo>
                    <a:pt x="77938" y="35466"/>
                  </a:moveTo>
                  <a:lnTo>
                    <a:pt x="74915" y="49139"/>
                  </a:lnTo>
                  <a:lnTo>
                    <a:pt x="66630" y="60372"/>
                  </a:lnTo>
                  <a:lnTo>
                    <a:pt x="54259" y="67980"/>
                  </a:lnTo>
                  <a:lnTo>
                    <a:pt x="38977" y="70779"/>
                  </a:lnTo>
                  <a:lnTo>
                    <a:pt x="23869" y="67980"/>
                  </a:lnTo>
                  <a:lnTo>
                    <a:pt x="11473" y="60372"/>
                  </a:lnTo>
                  <a:lnTo>
                    <a:pt x="3084" y="49139"/>
                  </a:lnTo>
                  <a:lnTo>
                    <a:pt x="0" y="35466"/>
                  </a:lnTo>
                  <a:lnTo>
                    <a:pt x="3084" y="21704"/>
                  </a:lnTo>
                  <a:lnTo>
                    <a:pt x="11473" y="10426"/>
                  </a:lnTo>
                  <a:lnTo>
                    <a:pt x="23869" y="2801"/>
                  </a:lnTo>
                  <a:lnTo>
                    <a:pt x="38977" y="0"/>
                  </a:lnTo>
                  <a:lnTo>
                    <a:pt x="54259" y="2801"/>
                  </a:lnTo>
                  <a:lnTo>
                    <a:pt x="66630" y="10426"/>
                  </a:lnTo>
                  <a:lnTo>
                    <a:pt x="74915" y="21704"/>
                  </a:lnTo>
                  <a:lnTo>
                    <a:pt x="77938" y="35466"/>
                  </a:lnTo>
                </a:path>
              </a:pathLst>
            </a:custGeom>
            <a:ln w="13528">
              <a:solidFill>
                <a:srgbClr val="1A466E"/>
              </a:solidFill>
            </a:ln>
          </p:spPr>
          <p:txBody>
            <a:bodyPr wrap="square" lIns="0" tIns="0" rIns="0" bIns="0" rtlCol="0"/>
            <a:lstStyle/>
            <a:p>
              <a:endParaRPr/>
            </a:p>
          </p:txBody>
        </p:sp>
        <p:sp>
          <p:nvSpPr>
            <p:cNvPr id="17" name="object 13">
              <a:extLst>
                <a:ext uri="{FF2B5EF4-FFF2-40B4-BE49-F238E27FC236}">
                  <a16:creationId xmlns:a16="http://schemas.microsoft.com/office/drawing/2014/main" id="{F6ACBBD8-1825-5A28-CAA0-191ACBB16F40}"/>
                </a:ext>
              </a:extLst>
            </p:cNvPr>
            <p:cNvSpPr/>
            <p:nvPr/>
          </p:nvSpPr>
          <p:spPr>
            <a:xfrm>
              <a:off x="6424434" y="3567770"/>
              <a:ext cx="92710" cy="83820"/>
            </a:xfrm>
            <a:custGeom>
              <a:avLst/>
              <a:gdLst/>
              <a:ahLst/>
              <a:cxnLst/>
              <a:rect l="l" t="t" r="r" b="b"/>
              <a:pathLst>
                <a:path w="92709" h="83820">
                  <a:moveTo>
                    <a:pt x="46085" y="0"/>
                  </a:moveTo>
                  <a:lnTo>
                    <a:pt x="28106" y="3286"/>
                  </a:lnTo>
                  <a:lnTo>
                    <a:pt x="13461" y="12253"/>
                  </a:lnTo>
                  <a:lnTo>
                    <a:pt x="3608" y="25557"/>
                  </a:lnTo>
                  <a:lnTo>
                    <a:pt x="0" y="41859"/>
                  </a:lnTo>
                  <a:lnTo>
                    <a:pt x="3608" y="58224"/>
                  </a:lnTo>
                  <a:lnTo>
                    <a:pt x="13461" y="71522"/>
                  </a:lnTo>
                  <a:lnTo>
                    <a:pt x="28106" y="80452"/>
                  </a:lnTo>
                  <a:lnTo>
                    <a:pt x="46085" y="83718"/>
                  </a:lnTo>
                  <a:lnTo>
                    <a:pt x="64075" y="80452"/>
                  </a:lnTo>
                  <a:lnTo>
                    <a:pt x="78724" y="71522"/>
                  </a:lnTo>
                  <a:lnTo>
                    <a:pt x="88580" y="58224"/>
                  </a:lnTo>
                  <a:lnTo>
                    <a:pt x="92188" y="41859"/>
                  </a:lnTo>
                  <a:lnTo>
                    <a:pt x="88580" y="25557"/>
                  </a:lnTo>
                  <a:lnTo>
                    <a:pt x="78724" y="12253"/>
                  </a:lnTo>
                  <a:lnTo>
                    <a:pt x="64075" y="3286"/>
                  </a:lnTo>
                  <a:lnTo>
                    <a:pt x="46085" y="0"/>
                  </a:lnTo>
                  <a:close/>
                </a:path>
              </a:pathLst>
            </a:custGeom>
            <a:solidFill>
              <a:srgbClr val="1A466E"/>
            </a:solidFill>
          </p:spPr>
          <p:txBody>
            <a:bodyPr wrap="square" lIns="0" tIns="0" rIns="0" bIns="0" rtlCol="0"/>
            <a:lstStyle/>
            <a:p>
              <a:endParaRPr/>
            </a:p>
          </p:txBody>
        </p:sp>
        <p:sp>
          <p:nvSpPr>
            <p:cNvPr id="18" name="object 14">
              <a:extLst>
                <a:ext uri="{FF2B5EF4-FFF2-40B4-BE49-F238E27FC236}">
                  <a16:creationId xmlns:a16="http://schemas.microsoft.com/office/drawing/2014/main" id="{DD9BB91A-5F2B-0500-978E-467B677CDF2B}"/>
                </a:ext>
              </a:extLst>
            </p:cNvPr>
            <p:cNvSpPr/>
            <p:nvPr/>
          </p:nvSpPr>
          <p:spPr>
            <a:xfrm>
              <a:off x="6431559" y="3574315"/>
              <a:ext cx="78105" cy="71120"/>
            </a:xfrm>
            <a:custGeom>
              <a:avLst/>
              <a:gdLst/>
              <a:ahLst/>
              <a:cxnLst/>
              <a:rect l="l" t="t" r="r" b="b"/>
              <a:pathLst>
                <a:path w="78104" h="71120">
                  <a:moveTo>
                    <a:pt x="77938" y="35313"/>
                  </a:moveTo>
                  <a:lnTo>
                    <a:pt x="74913" y="49075"/>
                  </a:lnTo>
                  <a:lnTo>
                    <a:pt x="66622" y="60353"/>
                  </a:lnTo>
                  <a:lnTo>
                    <a:pt x="54245" y="67978"/>
                  </a:lnTo>
                  <a:lnTo>
                    <a:pt x="38960" y="70779"/>
                  </a:lnTo>
                  <a:lnTo>
                    <a:pt x="23862" y="67978"/>
                  </a:lnTo>
                  <a:lnTo>
                    <a:pt x="11471" y="60353"/>
                  </a:lnTo>
                  <a:lnTo>
                    <a:pt x="3084" y="49075"/>
                  </a:lnTo>
                  <a:lnTo>
                    <a:pt x="0" y="35313"/>
                  </a:lnTo>
                  <a:lnTo>
                    <a:pt x="3084" y="21640"/>
                  </a:lnTo>
                  <a:lnTo>
                    <a:pt x="11471" y="10407"/>
                  </a:lnTo>
                  <a:lnTo>
                    <a:pt x="23862" y="2799"/>
                  </a:lnTo>
                  <a:lnTo>
                    <a:pt x="38960" y="0"/>
                  </a:lnTo>
                  <a:lnTo>
                    <a:pt x="54245" y="2799"/>
                  </a:lnTo>
                  <a:lnTo>
                    <a:pt x="66622" y="10407"/>
                  </a:lnTo>
                  <a:lnTo>
                    <a:pt x="74913" y="21640"/>
                  </a:lnTo>
                  <a:lnTo>
                    <a:pt x="77938" y="35313"/>
                  </a:lnTo>
                </a:path>
              </a:pathLst>
            </a:custGeom>
            <a:ln w="13528">
              <a:solidFill>
                <a:srgbClr val="1A466E"/>
              </a:solidFill>
            </a:ln>
          </p:spPr>
          <p:txBody>
            <a:bodyPr wrap="square" lIns="0" tIns="0" rIns="0" bIns="0" rtlCol="0"/>
            <a:lstStyle/>
            <a:p>
              <a:endParaRPr/>
            </a:p>
          </p:txBody>
        </p:sp>
        <p:pic>
          <p:nvPicPr>
            <p:cNvPr id="19" name="object 15">
              <a:extLst>
                <a:ext uri="{FF2B5EF4-FFF2-40B4-BE49-F238E27FC236}">
                  <a16:creationId xmlns:a16="http://schemas.microsoft.com/office/drawing/2014/main" id="{1219AE17-8988-73DE-80B7-C430D6DE0F73}"/>
                </a:ext>
              </a:extLst>
            </p:cNvPr>
            <p:cNvPicPr/>
            <p:nvPr/>
          </p:nvPicPr>
          <p:blipFill>
            <a:blip r:embed="rId3" cstate="print"/>
            <a:stretch>
              <a:fillRect/>
            </a:stretch>
          </p:blipFill>
          <p:spPr>
            <a:xfrm>
              <a:off x="6160459" y="3676658"/>
              <a:ext cx="92590" cy="84371"/>
            </a:xfrm>
            <a:prstGeom prst="rect">
              <a:avLst/>
            </a:prstGeom>
          </p:spPr>
        </p:pic>
        <p:sp>
          <p:nvSpPr>
            <p:cNvPr id="20" name="object 16">
              <a:extLst>
                <a:ext uri="{FF2B5EF4-FFF2-40B4-BE49-F238E27FC236}">
                  <a16:creationId xmlns:a16="http://schemas.microsoft.com/office/drawing/2014/main" id="{32A51FE6-B3D4-3C31-352C-FF2F35C7CE7C}"/>
                </a:ext>
              </a:extLst>
            </p:cNvPr>
            <p:cNvSpPr/>
            <p:nvPr/>
          </p:nvSpPr>
          <p:spPr>
            <a:xfrm>
              <a:off x="6326378" y="3553766"/>
              <a:ext cx="92710" cy="83820"/>
            </a:xfrm>
            <a:custGeom>
              <a:avLst/>
              <a:gdLst/>
              <a:ahLst/>
              <a:cxnLst/>
              <a:rect l="l" t="t" r="r" b="b"/>
              <a:pathLst>
                <a:path w="92710" h="83820">
                  <a:moveTo>
                    <a:pt x="46102" y="0"/>
                  </a:moveTo>
                  <a:lnTo>
                    <a:pt x="28290" y="3265"/>
                  </a:lnTo>
                  <a:lnTo>
                    <a:pt x="13621" y="12196"/>
                  </a:lnTo>
                  <a:lnTo>
                    <a:pt x="3667" y="25493"/>
                  </a:lnTo>
                  <a:lnTo>
                    <a:pt x="0" y="41859"/>
                  </a:lnTo>
                  <a:lnTo>
                    <a:pt x="3667" y="58160"/>
                  </a:lnTo>
                  <a:lnTo>
                    <a:pt x="13621" y="71464"/>
                  </a:lnTo>
                  <a:lnTo>
                    <a:pt x="28290" y="80431"/>
                  </a:lnTo>
                  <a:lnTo>
                    <a:pt x="46102" y="83718"/>
                  </a:lnTo>
                  <a:lnTo>
                    <a:pt x="64082" y="80431"/>
                  </a:lnTo>
                  <a:lnTo>
                    <a:pt x="78726" y="71464"/>
                  </a:lnTo>
                  <a:lnTo>
                    <a:pt x="88580" y="58160"/>
                  </a:lnTo>
                  <a:lnTo>
                    <a:pt x="92188" y="41859"/>
                  </a:lnTo>
                  <a:lnTo>
                    <a:pt x="88580" y="25493"/>
                  </a:lnTo>
                  <a:lnTo>
                    <a:pt x="78726" y="12196"/>
                  </a:lnTo>
                  <a:lnTo>
                    <a:pt x="64082" y="3265"/>
                  </a:lnTo>
                  <a:lnTo>
                    <a:pt x="46102" y="0"/>
                  </a:lnTo>
                  <a:close/>
                </a:path>
              </a:pathLst>
            </a:custGeom>
            <a:solidFill>
              <a:srgbClr val="1A466E"/>
            </a:solidFill>
          </p:spPr>
          <p:txBody>
            <a:bodyPr wrap="square" lIns="0" tIns="0" rIns="0" bIns="0" rtlCol="0"/>
            <a:lstStyle/>
            <a:p>
              <a:endParaRPr/>
            </a:p>
          </p:txBody>
        </p:sp>
        <p:sp>
          <p:nvSpPr>
            <p:cNvPr id="21" name="object 17">
              <a:extLst>
                <a:ext uri="{FF2B5EF4-FFF2-40B4-BE49-F238E27FC236}">
                  <a16:creationId xmlns:a16="http://schemas.microsoft.com/office/drawing/2014/main" id="{9BDAD41E-17A9-94FD-FDD1-CC8E84E53A5D}"/>
                </a:ext>
              </a:extLst>
            </p:cNvPr>
            <p:cNvSpPr/>
            <p:nvPr/>
          </p:nvSpPr>
          <p:spPr>
            <a:xfrm>
              <a:off x="6333503" y="3560159"/>
              <a:ext cx="78105" cy="71120"/>
            </a:xfrm>
            <a:custGeom>
              <a:avLst/>
              <a:gdLst/>
              <a:ahLst/>
              <a:cxnLst/>
              <a:rect l="l" t="t" r="r" b="b"/>
              <a:pathLst>
                <a:path w="78104" h="71120">
                  <a:moveTo>
                    <a:pt x="77938" y="35466"/>
                  </a:moveTo>
                  <a:lnTo>
                    <a:pt x="74913" y="49331"/>
                  </a:lnTo>
                  <a:lnTo>
                    <a:pt x="66624" y="60543"/>
                  </a:lnTo>
                  <a:lnTo>
                    <a:pt x="54252" y="68044"/>
                  </a:lnTo>
                  <a:lnTo>
                    <a:pt x="38977" y="70779"/>
                  </a:lnTo>
                  <a:lnTo>
                    <a:pt x="23869" y="68044"/>
                  </a:lnTo>
                  <a:lnTo>
                    <a:pt x="11473" y="60543"/>
                  </a:lnTo>
                  <a:lnTo>
                    <a:pt x="3084" y="49331"/>
                  </a:lnTo>
                  <a:lnTo>
                    <a:pt x="0" y="35466"/>
                  </a:lnTo>
                  <a:lnTo>
                    <a:pt x="3084" y="21704"/>
                  </a:lnTo>
                  <a:lnTo>
                    <a:pt x="11473" y="10426"/>
                  </a:lnTo>
                  <a:lnTo>
                    <a:pt x="23869" y="2801"/>
                  </a:lnTo>
                  <a:lnTo>
                    <a:pt x="38977" y="0"/>
                  </a:lnTo>
                  <a:lnTo>
                    <a:pt x="54252" y="2801"/>
                  </a:lnTo>
                  <a:lnTo>
                    <a:pt x="66624" y="10426"/>
                  </a:lnTo>
                  <a:lnTo>
                    <a:pt x="74913" y="21704"/>
                  </a:lnTo>
                  <a:lnTo>
                    <a:pt x="77938" y="35466"/>
                  </a:lnTo>
                </a:path>
              </a:pathLst>
            </a:custGeom>
            <a:ln w="13528">
              <a:solidFill>
                <a:srgbClr val="1A466E"/>
              </a:solidFill>
            </a:ln>
          </p:spPr>
          <p:txBody>
            <a:bodyPr wrap="square" lIns="0" tIns="0" rIns="0" bIns="0" rtlCol="0"/>
            <a:lstStyle/>
            <a:p>
              <a:endParaRPr/>
            </a:p>
          </p:txBody>
        </p:sp>
        <p:pic>
          <p:nvPicPr>
            <p:cNvPr id="22" name="object 18">
              <a:extLst>
                <a:ext uri="{FF2B5EF4-FFF2-40B4-BE49-F238E27FC236}">
                  <a16:creationId xmlns:a16="http://schemas.microsoft.com/office/drawing/2014/main" id="{1352E297-F262-A286-CDAD-C9988947E63E}"/>
                </a:ext>
              </a:extLst>
            </p:cNvPr>
            <p:cNvPicPr/>
            <p:nvPr/>
          </p:nvPicPr>
          <p:blipFill>
            <a:blip r:embed="rId4" cstate="print"/>
            <a:stretch>
              <a:fillRect/>
            </a:stretch>
          </p:blipFill>
          <p:spPr>
            <a:xfrm>
              <a:off x="6755467" y="3544633"/>
              <a:ext cx="92171" cy="84425"/>
            </a:xfrm>
            <a:prstGeom prst="rect">
              <a:avLst/>
            </a:prstGeom>
          </p:spPr>
        </p:pic>
        <p:pic>
          <p:nvPicPr>
            <p:cNvPr id="23" name="object 19">
              <a:extLst>
                <a:ext uri="{FF2B5EF4-FFF2-40B4-BE49-F238E27FC236}">
                  <a16:creationId xmlns:a16="http://schemas.microsoft.com/office/drawing/2014/main" id="{6E8A5119-3203-D513-654B-3EDBA7FDBA0D}"/>
                </a:ext>
              </a:extLst>
            </p:cNvPr>
            <p:cNvPicPr/>
            <p:nvPr/>
          </p:nvPicPr>
          <p:blipFill>
            <a:blip r:embed="rId5" cstate="print"/>
            <a:stretch>
              <a:fillRect/>
            </a:stretch>
          </p:blipFill>
          <p:spPr>
            <a:xfrm>
              <a:off x="6666213" y="3352081"/>
              <a:ext cx="92188" cy="84022"/>
            </a:xfrm>
            <a:prstGeom prst="rect">
              <a:avLst/>
            </a:prstGeom>
          </p:spPr>
        </p:pic>
        <p:pic>
          <p:nvPicPr>
            <p:cNvPr id="24" name="object 20">
              <a:extLst>
                <a:ext uri="{FF2B5EF4-FFF2-40B4-BE49-F238E27FC236}">
                  <a16:creationId xmlns:a16="http://schemas.microsoft.com/office/drawing/2014/main" id="{7B3E6698-152F-0E79-9859-E0A1DBA1F36F}"/>
                </a:ext>
              </a:extLst>
            </p:cNvPr>
            <p:cNvPicPr/>
            <p:nvPr/>
          </p:nvPicPr>
          <p:blipFill>
            <a:blip r:embed="rId6" cstate="print"/>
            <a:stretch>
              <a:fillRect/>
            </a:stretch>
          </p:blipFill>
          <p:spPr>
            <a:xfrm>
              <a:off x="7957170" y="2165315"/>
              <a:ext cx="92205" cy="84371"/>
            </a:xfrm>
            <a:prstGeom prst="rect">
              <a:avLst/>
            </a:prstGeom>
          </p:spPr>
        </p:pic>
        <p:pic>
          <p:nvPicPr>
            <p:cNvPr id="25" name="object 21">
              <a:extLst>
                <a:ext uri="{FF2B5EF4-FFF2-40B4-BE49-F238E27FC236}">
                  <a16:creationId xmlns:a16="http://schemas.microsoft.com/office/drawing/2014/main" id="{9013CFE2-6BD4-4E5B-B008-22D4FA6E97FB}"/>
                </a:ext>
              </a:extLst>
            </p:cNvPr>
            <p:cNvPicPr/>
            <p:nvPr/>
          </p:nvPicPr>
          <p:blipFill>
            <a:blip r:embed="rId7" cstate="print"/>
            <a:stretch>
              <a:fillRect/>
            </a:stretch>
          </p:blipFill>
          <p:spPr>
            <a:xfrm>
              <a:off x="5810565" y="2653925"/>
              <a:ext cx="92188" cy="84371"/>
            </a:xfrm>
            <a:prstGeom prst="rect">
              <a:avLst/>
            </a:prstGeom>
          </p:spPr>
        </p:pic>
        <p:pic>
          <p:nvPicPr>
            <p:cNvPr id="26" name="object 22">
              <a:extLst>
                <a:ext uri="{FF2B5EF4-FFF2-40B4-BE49-F238E27FC236}">
                  <a16:creationId xmlns:a16="http://schemas.microsoft.com/office/drawing/2014/main" id="{ED103FA1-F349-AE47-6BA3-0C9C29389AF7}"/>
                </a:ext>
              </a:extLst>
            </p:cNvPr>
            <p:cNvPicPr/>
            <p:nvPr/>
          </p:nvPicPr>
          <p:blipFill>
            <a:blip r:embed="rId8" cstate="print"/>
            <a:stretch>
              <a:fillRect/>
            </a:stretch>
          </p:blipFill>
          <p:spPr>
            <a:xfrm>
              <a:off x="7434282" y="1986865"/>
              <a:ext cx="92540" cy="84174"/>
            </a:xfrm>
            <a:prstGeom prst="rect">
              <a:avLst/>
            </a:prstGeom>
          </p:spPr>
        </p:pic>
        <p:pic>
          <p:nvPicPr>
            <p:cNvPr id="27" name="object 23">
              <a:extLst>
                <a:ext uri="{FF2B5EF4-FFF2-40B4-BE49-F238E27FC236}">
                  <a16:creationId xmlns:a16="http://schemas.microsoft.com/office/drawing/2014/main" id="{FCEB518E-A00B-16D4-CDE0-D65EC86E4741}"/>
                </a:ext>
              </a:extLst>
            </p:cNvPr>
            <p:cNvPicPr/>
            <p:nvPr/>
          </p:nvPicPr>
          <p:blipFill>
            <a:blip r:embed="rId9" cstate="print"/>
            <a:stretch>
              <a:fillRect/>
            </a:stretch>
          </p:blipFill>
          <p:spPr>
            <a:xfrm>
              <a:off x="5850200" y="2152377"/>
              <a:ext cx="5780730" cy="1869413"/>
            </a:xfrm>
            <a:prstGeom prst="rect">
              <a:avLst/>
            </a:prstGeom>
          </p:spPr>
        </p:pic>
        <p:pic>
          <p:nvPicPr>
            <p:cNvPr id="28" name="object 24">
              <a:extLst>
                <a:ext uri="{FF2B5EF4-FFF2-40B4-BE49-F238E27FC236}">
                  <a16:creationId xmlns:a16="http://schemas.microsoft.com/office/drawing/2014/main" id="{D2AD0CC8-D404-8BCB-79E9-9318AE577C7F}"/>
                </a:ext>
              </a:extLst>
            </p:cNvPr>
            <p:cNvPicPr/>
            <p:nvPr/>
          </p:nvPicPr>
          <p:blipFill>
            <a:blip r:embed="rId10" cstate="print"/>
            <a:stretch>
              <a:fillRect/>
            </a:stretch>
          </p:blipFill>
          <p:spPr>
            <a:xfrm>
              <a:off x="11577985" y="3122288"/>
              <a:ext cx="92540" cy="84375"/>
            </a:xfrm>
            <a:prstGeom prst="rect">
              <a:avLst/>
            </a:prstGeom>
          </p:spPr>
        </p:pic>
        <p:sp>
          <p:nvSpPr>
            <p:cNvPr id="29" name="object 25">
              <a:extLst>
                <a:ext uri="{FF2B5EF4-FFF2-40B4-BE49-F238E27FC236}">
                  <a16:creationId xmlns:a16="http://schemas.microsoft.com/office/drawing/2014/main" id="{E3C5CEDC-1D53-4FCA-96A1-05D63551EFDC}"/>
                </a:ext>
              </a:extLst>
            </p:cNvPr>
            <p:cNvSpPr/>
            <p:nvPr/>
          </p:nvSpPr>
          <p:spPr>
            <a:xfrm>
              <a:off x="5683607" y="1386072"/>
              <a:ext cx="67310" cy="2759075"/>
            </a:xfrm>
            <a:custGeom>
              <a:avLst/>
              <a:gdLst/>
              <a:ahLst/>
              <a:cxnLst/>
              <a:rect l="l" t="t" r="r" b="b"/>
              <a:pathLst>
                <a:path w="67310" h="2759075">
                  <a:moveTo>
                    <a:pt x="67041" y="2758897"/>
                  </a:moveTo>
                  <a:lnTo>
                    <a:pt x="67041" y="0"/>
                  </a:lnTo>
                </a:path>
                <a:path w="67310" h="2759075">
                  <a:moveTo>
                    <a:pt x="67041" y="2662240"/>
                  </a:moveTo>
                  <a:lnTo>
                    <a:pt x="0" y="2662240"/>
                  </a:lnTo>
                </a:path>
              </a:pathLst>
            </a:custGeom>
            <a:ln w="9193">
              <a:solidFill>
                <a:srgbClr val="000000"/>
              </a:solidFill>
            </a:ln>
          </p:spPr>
          <p:txBody>
            <a:bodyPr wrap="square" lIns="0" tIns="0" rIns="0" bIns="0" rtlCol="0"/>
            <a:lstStyle/>
            <a:p>
              <a:endParaRPr/>
            </a:p>
          </p:txBody>
        </p:sp>
      </p:grpSp>
      <p:sp>
        <p:nvSpPr>
          <p:cNvPr id="30" name="object 26">
            <a:extLst>
              <a:ext uri="{FF2B5EF4-FFF2-40B4-BE49-F238E27FC236}">
                <a16:creationId xmlns:a16="http://schemas.microsoft.com/office/drawing/2014/main" id="{61CF4EA8-CC30-B2EE-7436-E906B90C47AF}"/>
              </a:ext>
            </a:extLst>
          </p:cNvPr>
          <p:cNvSpPr txBox="1"/>
          <p:nvPr/>
        </p:nvSpPr>
        <p:spPr>
          <a:xfrm>
            <a:off x="5452135" y="3993621"/>
            <a:ext cx="212725" cy="110489"/>
          </a:xfrm>
          <a:prstGeom prst="rect">
            <a:avLst/>
          </a:prstGeom>
        </p:spPr>
        <p:txBody>
          <a:bodyPr vert="vert270" wrap="square" lIns="0" tIns="0" rIns="0" bIns="0" rtlCol="0">
            <a:spAutoFit/>
          </a:bodyPr>
          <a:lstStyle/>
          <a:p>
            <a:pPr marL="12700">
              <a:lnSpc>
                <a:spcPts val="1555"/>
              </a:lnSpc>
            </a:pPr>
            <a:r>
              <a:rPr sz="1300" dirty="0">
                <a:latin typeface="Arial"/>
                <a:cs typeface="Arial"/>
              </a:rPr>
              <a:t>0</a:t>
            </a:r>
            <a:endParaRPr sz="1300">
              <a:latin typeface="Arial"/>
              <a:cs typeface="Arial"/>
            </a:endParaRPr>
          </a:p>
        </p:txBody>
      </p:sp>
      <p:sp>
        <p:nvSpPr>
          <p:cNvPr id="31" name="object 27">
            <a:extLst>
              <a:ext uri="{FF2B5EF4-FFF2-40B4-BE49-F238E27FC236}">
                <a16:creationId xmlns:a16="http://schemas.microsoft.com/office/drawing/2014/main" id="{D142FA10-CFB9-330B-2884-46196B2B3A92}"/>
              </a:ext>
            </a:extLst>
          </p:cNvPr>
          <p:cNvSpPr/>
          <p:nvPr/>
        </p:nvSpPr>
        <p:spPr>
          <a:xfrm>
            <a:off x="5683607" y="3193016"/>
            <a:ext cx="67310" cy="0"/>
          </a:xfrm>
          <a:custGeom>
            <a:avLst/>
            <a:gdLst/>
            <a:ahLst/>
            <a:cxnLst/>
            <a:rect l="l" t="t" r="r" b="b"/>
            <a:pathLst>
              <a:path w="67310">
                <a:moveTo>
                  <a:pt x="67041" y="0"/>
                </a:moveTo>
                <a:lnTo>
                  <a:pt x="0" y="0"/>
                </a:lnTo>
              </a:path>
            </a:pathLst>
          </a:custGeom>
          <a:ln w="8750">
            <a:solidFill>
              <a:srgbClr val="000000"/>
            </a:solidFill>
          </a:ln>
        </p:spPr>
        <p:txBody>
          <a:bodyPr wrap="square" lIns="0" tIns="0" rIns="0" bIns="0" rtlCol="0"/>
          <a:lstStyle/>
          <a:p>
            <a:endParaRPr/>
          </a:p>
        </p:txBody>
      </p:sp>
      <p:sp>
        <p:nvSpPr>
          <p:cNvPr id="32" name="object 28">
            <a:extLst>
              <a:ext uri="{FF2B5EF4-FFF2-40B4-BE49-F238E27FC236}">
                <a16:creationId xmlns:a16="http://schemas.microsoft.com/office/drawing/2014/main" id="{108E056F-121B-FE48-0741-2976889BB766}"/>
              </a:ext>
            </a:extLst>
          </p:cNvPr>
          <p:cNvSpPr txBox="1"/>
          <p:nvPr/>
        </p:nvSpPr>
        <p:spPr>
          <a:xfrm>
            <a:off x="5452135" y="3094943"/>
            <a:ext cx="212725" cy="195580"/>
          </a:xfrm>
          <a:prstGeom prst="rect">
            <a:avLst/>
          </a:prstGeom>
        </p:spPr>
        <p:txBody>
          <a:bodyPr vert="vert270" wrap="square" lIns="0" tIns="0" rIns="0" bIns="0" rtlCol="0">
            <a:spAutoFit/>
          </a:bodyPr>
          <a:lstStyle/>
          <a:p>
            <a:pPr marL="12700">
              <a:lnSpc>
                <a:spcPts val="1555"/>
              </a:lnSpc>
            </a:pPr>
            <a:r>
              <a:rPr sz="1300" spc="-35" dirty="0">
                <a:latin typeface="Arial"/>
                <a:cs typeface="Arial"/>
              </a:rPr>
              <a:t>50</a:t>
            </a:r>
            <a:endParaRPr sz="1300">
              <a:latin typeface="Arial"/>
              <a:cs typeface="Arial"/>
            </a:endParaRPr>
          </a:p>
        </p:txBody>
      </p:sp>
      <p:sp>
        <p:nvSpPr>
          <p:cNvPr id="33" name="object 29">
            <a:extLst>
              <a:ext uri="{FF2B5EF4-FFF2-40B4-BE49-F238E27FC236}">
                <a16:creationId xmlns:a16="http://schemas.microsoft.com/office/drawing/2014/main" id="{5FA12C2F-04B8-3F78-4E55-E5C8420FBA51}"/>
              </a:ext>
            </a:extLst>
          </p:cNvPr>
          <p:cNvSpPr/>
          <p:nvPr/>
        </p:nvSpPr>
        <p:spPr>
          <a:xfrm>
            <a:off x="5683607" y="2337720"/>
            <a:ext cx="67310" cy="0"/>
          </a:xfrm>
          <a:custGeom>
            <a:avLst/>
            <a:gdLst/>
            <a:ahLst/>
            <a:cxnLst/>
            <a:rect l="l" t="t" r="r" b="b"/>
            <a:pathLst>
              <a:path w="67310">
                <a:moveTo>
                  <a:pt x="67041" y="0"/>
                </a:moveTo>
                <a:lnTo>
                  <a:pt x="0" y="0"/>
                </a:lnTo>
              </a:path>
            </a:pathLst>
          </a:custGeom>
          <a:ln w="8750">
            <a:solidFill>
              <a:srgbClr val="000000"/>
            </a:solidFill>
          </a:ln>
        </p:spPr>
        <p:txBody>
          <a:bodyPr wrap="square" lIns="0" tIns="0" rIns="0" bIns="0" rtlCol="0"/>
          <a:lstStyle/>
          <a:p>
            <a:endParaRPr/>
          </a:p>
        </p:txBody>
      </p:sp>
      <p:sp>
        <p:nvSpPr>
          <p:cNvPr id="34" name="object 30">
            <a:extLst>
              <a:ext uri="{FF2B5EF4-FFF2-40B4-BE49-F238E27FC236}">
                <a16:creationId xmlns:a16="http://schemas.microsoft.com/office/drawing/2014/main" id="{30F083D9-2A0C-9762-3C0A-C588B822D46B}"/>
              </a:ext>
            </a:extLst>
          </p:cNvPr>
          <p:cNvSpPr txBox="1"/>
          <p:nvPr/>
        </p:nvSpPr>
        <p:spPr>
          <a:xfrm>
            <a:off x="5452135" y="2199614"/>
            <a:ext cx="212725" cy="280670"/>
          </a:xfrm>
          <a:prstGeom prst="rect">
            <a:avLst/>
          </a:prstGeom>
        </p:spPr>
        <p:txBody>
          <a:bodyPr vert="vert270" wrap="square" lIns="0" tIns="0" rIns="0" bIns="0" rtlCol="0">
            <a:spAutoFit/>
          </a:bodyPr>
          <a:lstStyle/>
          <a:p>
            <a:pPr marL="12700">
              <a:lnSpc>
                <a:spcPts val="1555"/>
              </a:lnSpc>
            </a:pPr>
            <a:r>
              <a:rPr sz="1300" spc="-45" dirty="0">
                <a:latin typeface="Arial"/>
                <a:cs typeface="Arial"/>
              </a:rPr>
              <a:t>100</a:t>
            </a:r>
            <a:endParaRPr sz="1300">
              <a:latin typeface="Arial"/>
              <a:cs typeface="Arial"/>
            </a:endParaRPr>
          </a:p>
        </p:txBody>
      </p:sp>
      <p:sp>
        <p:nvSpPr>
          <p:cNvPr id="35" name="object 31">
            <a:extLst>
              <a:ext uri="{FF2B5EF4-FFF2-40B4-BE49-F238E27FC236}">
                <a16:creationId xmlns:a16="http://schemas.microsoft.com/office/drawing/2014/main" id="{6AA669C0-5D8B-801A-68EC-7A4693F576ED}"/>
              </a:ext>
            </a:extLst>
          </p:cNvPr>
          <p:cNvSpPr/>
          <p:nvPr/>
        </p:nvSpPr>
        <p:spPr>
          <a:xfrm>
            <a:off x="5683607" y="1482729"/>
            <a:ext cx="67310" cy="0"/>
          </a:xfrm>
          <a:custGeom>
            <a:avLst/>
            <a:gdLst/>
            <a:ahLst/>
            <a:cxnLst/>
            <a:rect l="l" t="t" r="r" b="b"/>
            <a:pathLst>
              <a:path w="67310">
                <a:moveTo>
                  <a:pt x="67041" y="0"/>
                </a:moveTo>
                <a:lnTo>
                  <a:pt x="0" y="0"/>
                </a:lnTo>
              </a:path>
            </a:pathLst>
          </a:custGeom>
          <a:ln w="8750">
            <a:solidFill>
              <a:srgbClr val="000000"/>
            </a:solidFill>
          </a:ln>
        </p:spPr>
        <p:txBody>
          <a:bodyPr wrap="square" lIns="0" tIns="0" rIns="0" bIns="0" rtlCol="0"/>
          <a:lstStyle/>
          <a:p>
            <a:endParaRPr/>
          </a:p>
        </p:txBody>
      </p:sp>
      <p:sp>
        <p:nvSpPr>
          <p:cNvPr id="36" name="object 32">
            <a:extLst>
              <a:ext uri="{FF2B5EF4-FFF2-40B4-BE49-F238E27FC236}">
                <a16:creationId xmlns:a16="http://schemas.microsoft.com/office/drawing/2014/main" id="{1811B55D-6DF0-503A-CB5A-BC21895ED1F7}"/>
              </a:ext>
            </a:extLst>
          </p:cNvPr>
          <p:cNvSpPr txBox="1"/>
          <p:nvPr/>
        </p:nvSpPr>
        <p:spPr>
          <a:xfrm>
            <a:off x="5452135" y="1343557"/>
            <a:ext cx="212725" cy="281305"/>
          </a:xfrm>
          <a:prstGeom prst="rect">
            <a:avLst/>
          </a:prstGeom>
        </p:spPr>
        <p:txBody>
          <a:bodyPr vert="vert270" wrap="square" lIns="0" tIns="0" rIns="0" bIns="0" rtlCol="0">
            <a:spAutoFit/>
          </a:bodyPr>
          <a:lstStyle/>
          <a:p>
            <a:pPr marL="12700">
              <a:lnSpc>
                <a:spcPts val="1555"/>
              </a:lnSpc>
            </a:pPr>
            <a:r>
              <a:rPr sz="1300" spc="-40" dirty="0">
                <a:latin typeface="Arial"/>
                <a:cs typeface="Arial"/>
              </a:rPr>
              <a:t>150</a:t>
            </a:r>
            <a:endParaRPr sz="1300">
              <a:latin typeface="Arial"/>
              <a:cs typeface="Arial"/>
            </a:endParaRPr>
          </a:p>
        </p:txBody>
      </p:sp>
      <p:sp>
        <p:nvSpPr>
          <p:cNvPr id="37" name="object 33">
            <a:extLst>
              <a:ext uri="{FF2B5EF4-FFF2-40B4-BE49-F238E27FC236}">
                <a16:creationId xmlns:a16="http://schemas.microsoft.com/office/drawing/2014/main" id="{561241F8-F737-47B4-9B3C-01BCADF2058C}"/>
              </a:ext>
            </a:extLst>
          </p:cNvPr>
          <p:cNvSpPr/>
          <p:nvPr/>
        </p:nvSpPr>
        <p:spPr>
          <a:xfrm>
            <a:off x="5750648" y="4144969"/>
            <a:ext cx="5980430" cy="60960"/>
          </a:xfrm>
          <a:custGeom>
            <a:avLst/>
            <a:gdLst/>
            <a:ahLst/>
            <a:cxnLst/>
            <a:rect l="l" t="t" r="r" b="b"/>
            <a:pathLst>
              <a:path w="5980430" h="60960">
                <a:moveTo>
                  <a:pt x="0" y="0"/>
                </a:moveTo>
                <a:lnTo>
                  <a:pt x="5979893" y="0"/>
                </a:lnTo>
              </a:path>
              <a:path w="5980430" h="60960">
                <a:moveTo>
                  <a:pt x="477270" y="0"/>
                </a:moveTo>
                <a:lnTo>
                  <a:pt x="477270" y="60520"/>
                </a:lnTo>
              </a:path>
              <a:path w="5980430" h="60960">
                <a:moveTo>
                  <a:pt x="1707942" y="0"/>
                </a:moveTo>
                <a:lnTo>
                  <a:pt x="1707942" y="60520"/>
                </a:lnTo>
              </a:path>
              <a:path w="5980430" h="60960">
                <a:moveTo>
                  <a:pt x="2939468" y="0"/>
                </a:moveTo>
                <a:lnTo>
                  <a:pt x="2939468" y="60520"/>
                </a:lnTo>
              </a:path>
              <a:path w="5980430" h="60960">
                <a:moveTo>
                  <a:pt x="4170492" y="0"/>
                </a:moveTo>
                <a:lnTo>
                  <a:pt x="4170492" y="60520"/>
                </a:lnTo>
              </a:path>
              <a:path w="5980430" h="60960">
                <a:moveTo>
                  <a:pt x="5401515" y="0"/>
                </a:moveTo>
                <a:lnTo>
                  <a:pt x="5401515" y="60520"/>
                </a:lnTo>
              </a:path>
            </a:pathLst>
          </a:custGeom>
          <a:ln w="9193">
            <a:solidFill>
              <a:srgbClr val="000000"/>
            </a:solidFill>
          </a:ln>
        </p:spPr>
        <p:txBody>
          <a:bodyPr wrap="square" lIns="0" tIns="0" rIns="0" bIns="0" rtlCol="0"/>
          <a:lstStyle/>
          <a:p>
            <a:endParaRPr/>
          </a:p>
        </p:txBody>
      </p:sp>
      <p:sp>
        <p:nvSpPr>
          <p:cNvPr id="38" name="object 34">
            <a:extLst>
              <a:ext uri="{FF2B5EF4-FFF2-40B4-BE49-F238E27FC236}">
                <a16:creationId xmlns:a16="http://schemas.microsoft.com/office/drawing/2014/main" id="{736240CE-E341-3771-220C-76159210BFBE}"/>
              </a:ext>
            </a:extLst>
          </p:cNvPr>
          <p:cNvSpPr txBox="1"/>
          <p:nvPr/>
        </p:nvSpPr>
        <p:spPr>
          <a:xfrm>
            <a:off x="5267944" y="1247396"/>
            <a:ext cx="6645275" cy="4390390"/>
          </a:xfrm>
          <a:prstGeom prst="rect">
            <a:avLst/>
          </a:prstGeom>
        </p:spPr>
        <p:txBody>
          <a:bodyPr vert="horz" wrap="square" lIns="0" tIns="0" rIns="0" bIns="0" rtlCol="0">
            <a:spAutoFit/>
          </a:bodyPr>
          <a:lstStyle/>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spcBef>
                <a:spcPts val="30"/>
              </a:spcBef>
            </a:pPr>
            <a:endParaRPr sz="1000" dirty="0">
              <a:latin typeface="Times New Roman"/>
              <a:cs typeface="Times New Roman"/>
            </a:endParaRPr>
          </a:p>
          <a:p>
            <a:pPr marL="922655">
              <a:lnSpc>
                <a:spcPct val="100000"/>
              </a:lnSpc>
              <a:tabLst>
                <a:tab pos="2153285" algn="l"/>
                <a:tab pos="3384550" algn="l"/>
                <a:tab pos="4568190" algn="l"/>
                <a:tab pos="5799455" algn="l"/>
              </a:tabLst>
            </a:pPr>
            <a:r>
              <a:rPr sz="1200" spc="10" dirty="0">
                <a:latin typeface="Arial"/>
                <a:cs typeface="Arial"/>
              </a:rPr>
              <a:t>4</a:t>
            </a:r>
            <a:r>
              <a:rPr sz="1200" dirty="0">
                <a:latin typeface="Arial"/>
                <a:cs typeface="Arial"/>
              </a:rPr>
              <a:t>	</a:t>
            </a:r>
            <a:r>
              <a:rPr sz="1200" spc="10" dirty="0">
                <a:latin typeface="Arial"/>
                <a:cs typeface="Arial"/>
              </a:rPr>
              <a:t>6</a:t>
            </a:r>
            <a:r>
              <a:rPr sz="1200" dirty="0">
                <a:latin typeface="Arial"/>
                <a:cs typeface="Arial"/>
              </a:rPr>
              <a:t>	</a:t>
            </a:r>
            <a:r>
              <a:rPr sz="1200" spc="10" dirty="0">
                <a:latin typeface="Arial"/>
                <a:cs typeface="Arial"/>
              </a:rPr>
              <a:t>8</a:t>
            </a:r>
            <a:r>
              <a:rPr sz="1200" dirty="0">
                <a:latin typeface="Arial"/>
                <a:cs typeface="Arial"/>
              </a:rPr>
              <a:t>	</a:t>
            </a:r>
            <a:r>
              <a:rPr sz="1200" spc="25" dirty="0">
                <a:latin typeface="Arial"/>
                <a:cs typeface="Arial"/>
              </a:rPr>
              <a:t>10</a:t>
            </a:r>
            <a:r>
              <a:rPr sz="1200" dirty="0">
                <a:latin typeface="Arial"/>
                <a:cs typeface="Arial"/>
              </a:rPr>
              <a:t>	</a:t>
            </a:r>
            <a:r>
              <a:rPr sz="1200" spc="40" dirty="0">
                <a:latin typeface="Arial"/>
                <a:cs typeface="Arial"/>
              </a:rPr>
              <a:t>12</a:t>
            </a:r>
            <a:endParaRPr sz="1200" dirty="0">
              <a:latin typeface="Arial"/>
              <a:cs typeface="Arial"/>
            </a:endParaRPr>
          </a:p>
        </p:txBody>
      </p:sp>
      <p:grpSp>
        <p:nvGrpSpPr>
          <p:cNvPr id="39" name="object 35">
            <a:extLst>
              <a:ext uri="{FF2B5EF4-FFF2-40B4-BE49-F238E27FC236}">
                <a16:creationId xmlns:a16="http://schemas.microsoft.com/office/drawing/2014/main" id="{D5A420B4-361D-D8EE-D0E8-035027ED48E3}"/>
              </a:ext>
            </a:extLst>
          </p:cNvPr>
          <p:cNvGrpSpPr/>
          <p:nvPr/>
        </p:nvGrpSpPr>
        <p:grpSpPr>
          <a:xfrm>
            <a:off x="6461735" y="4624126"/>
            <a:ext cx="4678680" cy="923290"/>
            <a:chOff x="6401382" y="4486281"/>
            <a:chExt cx="4678680" cy="923290"/>
          </a:xfrm>
        </p:grpSpPr>
        <p:sp>
          <p:nvSpPr>
            <p:cNvPr id="40" name="object 36">
              <a:extLst>
                <a:ext uri="{FF2B5EF4-FFF2-40B4-BE49-F238E27FC236}">
                  <a16:creationId xmlns:a16="http://schemas.microsoft.com/office/drawing/2014/main" id="{A025BA42-1F8D-4D26-36A3-27A73C41193B}"/>
                </a:ext>
              </a:extLst>
            </p:cNvPr>
            <p:cNvSpPr/>
            <p:nvPr/>
          </p:nvSpPr>
          <p:spPr>
            <a:xfrm>
              <a:off x="6401382" y="4486281"/>
              <a:ext cx="4678680" cy="923290"/>
            </a:xfrm>
            <a:custGeom>
              <a:avLst/>
              <a:gdLst/>
              <a:ahLst/>
              <a:cxnLst/>
              <a:rect l="l" t="t" r="r" b="b"/>
              <a:pathLst>
                <a:path w="4678680" h="923289">
                  <a:moveTo>
                    <a:pt x="4678325" y="0"/>
                  </a:moveTo>
                  <a:lnTo>
                    <a:pt x="0" y="0"/>
                  </a:lnTo>
                  <a:lnTo>
                    <a:pt x="0" y="922666"/>
                  </a:lnTo>
                  <a:lnTo>
                    <a:pt x="4678325" y="922666"/>
                  </a:lnTo>
                  <a:lnTo>
                    <a:pt x="4678325" y="0"/>
                  </a:lnTo>
                  <a:close/>
                </a:path>
              </a:pathLst>
            </a:custGeom>
            <a:solidFill>
              <a:srgbClr val="FFFFFF"/>
            </a:solidFill>
          </p:spPr>
          <p:txBody>
            <a:bodyPr wrap="square" lIns="0" tIns="0" rIns="0" bIns="0" rtlCol="0"/>
            <a:lstStyle/>
            <a:p>
              <a:endParaRPr/>
            </a:p>
          </p:txBody>
        </p:sp>
        <p:sp>
          <p:nvSpPr>
            <p:cNvPr id="41" name="object 37">
              <a:extLst>
                <a:ext uri="{FF2B5EF4-FFF2-40B4-BE49-F238E27FC236}">
                  <a16:creationId xmlns:a16="http://schemas.microsoft.com/office/drawing/2014/main" id="{CE410877-B578-E7E5-7D2F-F8000CCEEC7B}"/>
                </a:ext>
              </a:extLst>
            </p:cNvPr>
            <p:cNvSpPr/>
            <p:nvPr/>
          </p:nvSpPr>
          <p:spPr>
            <a:xfrm>
              <a:off x="6405993" y="4490848"/>
              <a:ext cx="4669155" cy="914400"/>
            </a:xfrm>
            <a:custGeom>
              <a:avLst/>
              <a:gdLst/>
              <a:ahLst/>
              <a:cxnLst/>
              <a:rect l="l" t="t" r="r" b="b"/>
              <a:pathLst>
                <a:path w="4669155" h="914400">
                  <a:moveTo>
                    <a:pt x="0" y="913914"/>
                  </a:moveTo>
                  <a:lnTo>
                    <a:pt x="4669104" y="913914"/>
                  </a:lnTo>
                  <a:lnTo>
                    <a:pt x="4669104" y="0"/>
                  </a:lnTo>
                  <a:lnTo>
                    <a:pt x="0" y="0"/>
                  </a:lnTo>
                  <a:lnTo>
                    <a:pt x="0" y="913914"/>
                  </a:lnTo>
                  <a:close/>
                </a:path>
              </a:pathLst>
            </a:custGeom>
            <a:ln w="8783">
              <a:solidFill>
                <a:srgbClr val="000000"/>
              </a:solidFill>
            </a:ln>
          </p:spPr>
          <p:txBody>
            <a:bodyPr wrap="square" lIns="0" tIns="0" rIns="0" bIns="0" rtlCol="0"/>
            <a:lstStyle/>
            <a:p>
              <a:endParaRPr dirty="0"/>
            </a:p>
          </p:txBody>
        </p:sp>
        <p:pic>
          <p:nvPicPr>
            <p:cNvPr id="42" name="object 38">
              <a:extLst>
                <a:ext uri="{FF2B5EF4-FFF2-40B4-BE49-F238E27FC236}">
                  <a16:creationId xmlns:a16="http://schemas.microsoft.com/office/drawing/2014/main" id="{999F22CB-64D1-0A27-E7E9-0EB106FADE54}"/>
                </a:ext>
              </a:extLst>
            </p:cNvPr>
            <p:cNvPicPr/>
            <p:nvPr/>
          </p:nvPicPr>
          <p:blipFill>
            <a:blip r:embed="rId11" cstate="print"/>
            <a:stretch>
              <a:fillRect/>
            </a:stretch>
          </p:blipFill>
          <p:spPr>
            <a:xfrm>
              <a:off x="6464250" y="4585967"/>
              <a:ext cx="92171" cy="84083"/>
            </a:xfrm>
            <a:prstGeom prst="rect">
              <a:avLst/>
            </a:prstGeom>
          </p:spPr>
        </p:pic>
        <p:sp>
          <p:nvSpPr>
            <p:cNvPr id="43" name="object 39">
              <a:extLst>
                <a:ext uri="{FF2B5EF4-FFF2-40B4-BE49-F238E27FC236}">
                  <a16:creationId xmlns:a16="http://schemas.microsoft.com/office/drawing/2014/main" id="{904E2BA4-2DC7-0D30-E305-B172C3D158D2}"/>
                </a:ext>
              </a:extLst>
            </p:cNvPr>
            <p:cNvSpPr/>
            <p:nvPr/>
          </p:nvSpPr>
          <p:spPr>
            <a:xfrm>
              <a:off x="9301857" y="4628206"/>
              <a:ext cx="628015" cy="0"/>
            </a:xfrm>
            <a:custGeom>
              <a:avLst/>
              <a:gdLst/>
              <a:ahLst/>
              <a:cxnLst/>
              <a:rect l="l" t="t" r="r" b="b"/>
              <a:pathLst>
                <a:path w="628015">
                  <a:moveTo>
                    <a:pt x="0" y="0"/>
                  </a:moveTo>
                  <a:lnTo>
                    <a:pt x="627666" y="0"/>
                  </a:lnTo>
                </a:path>
              </a:pathLst>
            </a:custGeom>
            <a:ln w="12935">
              <a:solidFill>
                <a:srgbClr val="90353A"/>
              </a:solidFill>
            </a:ln>
          </p:spPr>
          <p:txBody>
            <a:bodyPr wrap="square" lIns="0" tIns="0" rIns="0" bIns="0" rtlCol="0"/>
            <a:lstStyle/>
            <a:p>
              <a:endParaRPr/>
            </a:p>
          </p:txBody>
        </p:sp>
        <p:pic>
          <p:nvPicPr>
            <p:cNvPr id="44" name="object 40">
              <a:extLst>
                <a:ext uri="{FF2B5EF4-FFF2-40B4-BE49-F238E27FC236}">
                  <a16:creationId xmlns:a16="http://schemas.microsoft.com/office/drawing/2014/main" id="{0E07B82D-6F03-EF58-F740-8950D3D2DD1B}"/>
                </a:ext>
              </a:extLst>
            </p:cNvPr>
            <p:cNvPicPr/>
            <p:nvPr/>
          </p:nvPicPr>
          <p:blipFill>
            <a:blip r:embed="rId12" cstate="print"/>
            <a:stretch>
              <a:fillRect/>
            </a:stretch>
          </p:blipFill>
          <p:spPr>
            <a:xfrm>
              <a:off x="6464250" y="4799091"/>
              <a:ext cx="92171" cy="84355"/>
            </a:xfrm>
            <a:prstGeom prst="rect">
              <a:avLst/>
            </a:prstGeom>
          </p:spPr>
        </p:pic>
        <p:sp>
          <p:nvSpPr>
            <p:cNvPr id="45" name="object 41">
              <a:extLst>
                <a:ext uri="{FF2B5EF4-FFF2-40B4-BE49-F238E27FC236}">
                  <a16:creationId xmlns:a16="http://schemas.microsoft.com/office/drawing/2014/main" id="{75234D88-3A29-B0AE-E563-A10508880BED}"/>
                </a:ext>
              </a:extLst>
            </p:cNvPr>
            <p:cNvSpPr/>
            <p:nvPr/>
          </p:nvSpPr>
          <p:spPr>
            <a:xfrm>
              <a:off x="9301857" y="4841277"/>
              <a:ext cx="628015" cy="0"/>
            </a:xfrm>
            <a:custGeom>
              <a:avLst/>
              <a:gdLst/>
              <a:ahLst/>
              <a:cxnLst/>
              <a:rect l="l" t="t" r="r" b="b"/>
              <a:pathLst>
                <a:path w="628015">
                  <a:moveTo>
                    <a:pt x="0" y="0"/>
                  </a:moveTo>
                  <a:lnTo>
                    <a:pt x="627666" y="0"/>
                  </a:lnTo>
                </a:path>
              </a:pathLst>
            </a:custGeom>
            <a:ln w="12935">
              <a:solidFill>
                <a:srgbClr val="E27D00"/>
              </a:solidFill>
            </a:ln>
          </p:spPr>
          <p:txBody>
            <a:bodyPr wrap="square" lIns="0" tIns="0" rIns="0" bIns="0" rtlCol="0"/>
            <a:lstStyle/>
            <a:p>
              <a:endParaRPr/>
            </a:p>
          </p:txBody>
        </p:sp>
        <p:pic>
          <p:nvPicPr>
            <p:cNvPr id="46" name="object 42">
              <a:extLst>
                <a:ext uri="{FF2B5EF4-FFF2-40B4-BE49-F238E27FC236}">
                  <a16:creationId xmlns:a16="http://schemas.microsoft.com/office/drawing/2014/main" id="{003FF06B-B3DD-60B3-8685-99868FBF1A18}"/>
                </a:ext>
              </a:extLst>
            </p:cNvPr>
            <p:cNvPicPr/>
            <p:nvPr/>
          </p:nvPicPr>
          <p:blipFill>
            <a:blip r:embed="rId13" cstate="print"/>
            <a:stretch>
              <a:fillRect/>
            </a:stretch>
          </p:blipFill>
          <p:spPr>
            <a:xfrm>
              <a:off x="6464250" y="5012162"/>
              <a:ext cx="92171" cy="84355"/>
            </a:xfrm>
            <a:prstGeom prst="rect">
              <a:avLst/>
            </a:prstGeom>
          </p:spPr>
        </p:pic>
        <p:sp>
          <p:nvSpPr>
            <p:cNvPr id="47" name="object 43">
              <a:extLst>
                <a:ext uri="{FF2B5EF4-FFF2-40B4-BE49-F238E27FC236}">
                  <a16:creationId xmlns:a16="http://schemas.microsoft.com/office/drawing/2014/main" id="{BD2B40C2-6432-AED9-C671-B0B6EB3270F4}"/>
                </a:ext>
              </a:extLst>
            </p:cNvPr>
            <p:cNvSpPr/>
            <p:nvPr/>
          </p:nvSpPr>
          <p:spPr>
            <a:xfrm>
              <a:off x="9301857" y="5054348"/>
              <a:ext cx="628015" cy="0"/>
            </a:xfrm>
            <a:custGeom>
              <a:avLst/>
              <a:gdLst/>
              <a:ahLst/>
              <a:cxnLst/>
              <a:rect l="l" t="t" r="r" b="b"/>
              <a:pathLst>
                <a:path w="628015">
                  <a:moveTo>
                    <a:pt x="0" y="0"/>
                  </a:moveTo>
                  <a:lnTo>
                    <a:pt x="627666" y="0"/>
                  </a:lnTo>
                </a:path>
              </a:pathLst>
            </a:custGeom>
            <a:ln w="12935">
              <a:solidFill>
                <a:srgbClr val="C10434"/>
              </a:solidFill>
            </a:ln>
          </p:spPr>
          <p:txBody>
            <a:bodyPr wrap="square" lIns="0" tIns="0" rIns="0" bIns="0" rtlCol="0"/>
            <a:lstStyle/>
            <a:p>
              <a:endParaRPr/>
            </a:p>
          </p:txBody>
        </p:sp>
        <p:pic>
          <p:nvPicPr>
            <p:cNvPr id="48" name="object 44">
              <a:extLst>
                <a:ext uri="{FF2B5EF4-FFF2-40B4-BE49-F238E27FC236}">
                  <a16:creationId xmlns:a16="http://schemas.microsoft.com/office/drawing/2014/main" id="{52D2C11B-6391-AD93-08E9-A7F5EBD34248}"/>
                </a:ext>
              </a:extLst>
            </p:cNvPr>
            <p:cNvPicPr/>
            <p:nvPr/>
          </p:nvPicPr>
          <p:blipFill>
            <a:blip r:embed="rId14" cstate="print"/>
            <a:stretch>
              <a:fillRect/>
            </a:stretch>
          </p:blipFill>
          <p:spPr>
            <a:xfrm>
              <a:off x="6464250" y="5224850"/>
              <a:ext cx="92171" cy="84739"/>
            </a:xfrm>
            <a:prstGeom prst="rect">
              <a:avLst/>
            </a:prstGeom>
          </p:spPr>
        </p:pic>
        <p:sp>
          <p:nvSpPr>
            <p:cNvPr id="49" name="object 45">
              <a:extLst>
                <a:ext uri="{FF2B5EF4-FFF2-40B4-BE49-F238E27FC236}">
                  <a16:creationId xmlns:a16="http://schemas.microsoft.com/office/drawing/2014/main" id="{E2255718-B2D7-1860-049A-3241A4CDA351}"/>
                </a:ext>
              </a:extLst>
            </p:cNvPr>
            <p:cNvSpPr/>
            <p:nvPr/>
          </p:nvSpPr>
          <p:spPr>
            <a:xfrm>
              <a:off x="9301857" y="5267418"/>
              <a:ext cx="628015" cy="0"/>
            </a:xfrm>
            <a:custGeom>
              <a:avLst/>
              <a:gdLst/>
              <a:ahLst/>
              <a:cxnLst/>
              <a:rect l="l" t="t" r="r" b="b"/>
              <a:pathLst>
                <a:path w="628015">
                  <a:moveTo>
                    <a:pt x="0" y="0"/>
                  </a:moveTo>
                  <a:lnTo>
                    <a:pt x="627666" y="0"/>
                  </a:lnTo>
                </a:path>
              </a:pathLst>
            </a:custGeom>
            <a:ln w="12935">
              <a:solidFill>
                <a:srgbClr val="C9C27D"/>
              </a:solidFill>
            </a:ln>
          </p:spPr>
          <p:txBody>
            <a:bodyPr wrap="square" lIns="0" tIns="0" rIns="0" bIns="0" rtlCol="0"/>
            <a:lstStyle/>
            <a:p>
              <a:endParaRPr/>
            </a:p>
          </p:txBody>
        </p:sp>
      </p:grpSp>
      <p:sp>
        <p:nvSpPr>
          <p:cNvPr id="50" name="object 46">
            <a:extLst>
              <a:ext uri="{FF2B5EF4-FFF2-40B4-BE49-F238E27FC236}">
                <a16:creationId xmlns:a16="http://schemas.microsoft.com/office/drawing/2014/main" id="{E445CEB2-40FE-7757-6224-C3C79975FDE0}"/>
              </a:ext>
            </a:extLst>
          </p:cNvPr>
          <p:cNvSpPr txBox="1"/>
          <p:nvPr/>
        </p:nvSpPr>
        <p:spPr>
          <a:xfrm>
            <a:off x="6666213" y="4649474"/>
            <a:ext cx="2365375" cy="878205"/>
          </a:xfrm>
          <a:prstGeom prst="rect">
            <a:avLst/>
          </a:prstGeom>
        </p:spPr>
        <p:txBody>
          <a:bodyPr vert="horz" wrap="square" lIns="0" tIns="12700" rIns="0" bIns="0" rtlCol="0">
            <a:spAutoFit/>
          </a:bodyPr>
          <a:lstStyle/>
          <a:p>
            <a:pPr marR="5080" algn="just">
              <a:lnSpc>
                <a:spcPct val="116599"/>
              </a:lnSpc>
              <a:spcBef>
                <a:spcPts val="100"/>
              </a:spcBef>
            </a:pPr>
            <a:r>
              <a:rPr sz="1200" spc="50" dirty="0">
                <a:latin typeface="Arial"/>
                <a:cs typeface="Arial"/>
              </a:rPr>
              <a:t>Labourproductivity, </a:t>
            </a:r>
            <a:r>
              <a:rPr sz="1200" spc="60" dirty="0">
                <a:latin typeface="Arial"/>
                <a:cs typeface="Arial"/>
              </a:rPr>
              <a:t>quadR</a:t>
            </a:r>
            <a:r>
              <a:rPr sz="1200" spc="45" dirty="0">
                <a:latin typeface="Arial"/>
                <a:cs typeface="Arial"/>
              </a:rPr>
              <a:t> </a:t>
            </a:r>
            <a:r>
              <a:rPr sz="1200" spc="55" dirty="0">
                <a:latin typeface="Arial"/>
                <a:cs typeface="Arial"/>
              </a:rPr>
              <a:t>==</a:t>
            </a:r>
            <a:r>
              <a:rPr sz="1200" spc="40" dirty="0">
                <a:latin typeface="Arial"/>
                <a:cs typeface="Arial"/>
              </a:rPr>
              <a:t> </a:t>
            </a:r>
            <a:r>
              <a:rPr sz="1200" spc="10" dirty="0">
                <a:latin typeface="Arial"/>
                <a:cs typeface="Arial"/>
              </a:rPr>
              <a:t>1 </a:t>
            </a:r>
            <a:r>
              <a:rPr sz="1200" spc="50" dirty="0">
                <a:latin typeface="Arial"/>
                <a:cs typeface="Arial"/>
              </a:rPr>
              <a:t>Labourproductivity, </a:t>
            </a:r>
            <a:r>
              <a:rPr sz="1200" spc="60" dirty="0">
                <a:latin typeface="Arial"/>
                <a:cs typeface="Arial"/>
              </a:rPr>
              <a:t>quadR</a:t>
            </a:r>
            <a:r>
              <a:rPr sz="1200" spc="45" dirty="0">
                <a:latin typeface="Arial"/>
                <a:cs typeface="Arial"/>
              </a:rPr>
              <a:t> </a:t>
            </a:r>
            <a:r>
              <a:rPr sz="1200" spc="55" dirty="0">
                <a:latin typeface="Arial"/>
                <a:cs typeface="Arial"/>
              </a:rPr>
              <a:t>==</a:t>
            </a:r>
            <a:r>
              <a:rPr sz="1200" spc="40" dirty="0">
                <a:latin typeface="Arial"/>
                <a:cs typeface="Arial"/>
              </a:rPr>
              <a:t> </a:t>
            </a:r>
            <a:r>
              <a:rPr sz="1200" spc="10" dirty="0">
                <a:latin typeface="Arial"/>
                <a:cs typeface="Arial"/>
              </a:rPr>
              <a:t>2 </a:t>
            </a:r>
            <a:r>
              <a:rPr sz="1200" spc="50" dirty="0">
                <a:latin typeface="Arial"/>
                <a:cs typeface="Arial"/>
              </a:rPr>
              <a:t>Labourproductivity, </a:t>
            </a:r>
            <a:r>
              <a:rPr sz="1200" spc="60" dirty="0">
                <a:latin typeface="Arial"/>
                <a:cs typeface="Arial"/>
              </a:rPr>
              <a:t>quadR</a:t>
            </a:r>
            <a:r>
              <a:rPr sz="1200" spc="45" dirty="0">
                <a:latin typeface="Arial"/>
                <a:cs typeface="Arial"/>
              </a:rPr>
              <a:t> </a:t>
            </a:r>
            <a:r>
              <a:rPr sz="1200" spc="55" dirty="0">
                <a:latin typeface="Arial"/>
                <a:cs typeface="Arial"/>
              </a:rPr>
              <a:t>==</a:t>
            </a:r>
            <a:r>
              <a:rPr sz="1200" spc="40" dirty="0">
                <a:latin typeface="Arial"/>
                <a:cs typeface="Arial"/>
              </a:rPr>
              <a:t> </a:t>
            </a:r>
            <a:r>
              <a:rPr sz="1200" spc="10" dirty="0">
                <a:latin typeface="Arial"/>
                <a:cs typeface="Arial"/>
              </a:rPr>
              <a:t>3 </a:t>
            </a:r>
            <a:r>
              <a:rPr sz="1200" spc="50" dirty="0">
                <a:latin typeface="Arial"/>
                <a:cs typeface="Arial"/>
              </a:rPr>
              <a:t>Labourproductivity, </a:t>
            </a:r>
            <a:r>
              <a:rPr sz="1200" spc="60" dirty="0">
                <a:latin typeface="Arial"/>
                <a:cs typeface="Arial"/>
              </a:rPr>
              <a:t>quadR</a:t>
            </a:r>
            <a:r>
              <a:rPr sz="1200" spc="45" dirty="0">
                <a:latin typeface="Arial"/>
                <a:cs typeface="Arial"/>
              </a:rPr>
              <a:t> </a:t>
            </a:r>
            <a:r>
              <a:rPr sz="1200" spc="55" dirty="0">
                <a:latin typeface="Arial"/>
                <a:cs typeface="Arial"/>
              </a:rPr>
              <a:t>==</a:t>
            </a:r>
            <a:r>
              <a:rPr sz="1200" spc="40" dirty="0">
                <a:latin typeface="Arial"/>
                <a:cs typeface="Arial"/>
              </a:rPr>
              <a:t> </a:t>
            </a:r>
            <a:r>
              <a:rPr sz="1200" spc="10" dirty="0">
                <a:latin typeface="Arial"/>
                <a:cs typeface="Arial"/>
              </a:rPr>
              <a:t>4</a:t>
            </a:r>
            <a:endParaRPr sz="1200" dirty="0">
              <a:latin typeface="Arial"/>
              <a:cs typeface="Arial"/>
            </a:endParaRPr>
          </a:p>
        </p:txBody>
      </p:sp>
      <p:sp>
        <p:nvSpPr>
          <p:cNvPr id="51" name="object 47">
            <a:extLst>
              <a:ext uri="{FF2B5EF4-FFF2-40B4-BE49-F238E27FC236}">
                <a16:creationId xmlns:a16="http://schemas.microsoft.com/office/drawing/2014/main" id="{CBA7CE6E-39DC-034F-B5E0-DAE5E8C50A22}"/>
              </a:ext>
            </a:extLst>
          </p:cNvPr>
          <p:cNvSpPr txBox="1"/>
          <p:nvPr/>
        </p:nvSpPr>
        <p:spPr>
          <a:xfrm>
            <a:off x="10077723" y="4650109"/>
            <a:ext cx="970280" cy="878205"/>
          </a:xfrm>
          <a:prstGeom prst="rect">
            <a:avLst/>
          </a:prstGeom>
        </p:spPr>
        <p:txBody>
          <a:bodyPr vert="horz" wrap="square" lIns="0" tIns="12700" rIns="0" bIns="0" rtlCol="0">
            <a:spAutoFit/>
          </a:bodyPr>
          <a:lstStyle/>
          <a:p>
            <a:pPr marR="5080" algn="just">
              <a:lnSpc>
                <a:spcPct val="116599"/>
              </a:lnSpc>
              <a:spcBef>
                <a:spcPts val="100"/>
              </a:spcBef>
            </a:pPr>
            <a:r>
              <a:rPr sz="1200" spc="50" dirty="0">
                <a:latin typeface="Arial"/>
                <a:cs typeface="Arial"/>
              </a:rPr>
              <a:t>Fitted</a:t>
            </a:r>
            <a:r>
              <a:rPr sz="1200" spc="15" dirty="0">
                <a:latin typeface="Arial"/>
                <a:cs typeface="Arial"/>
              </a:rPr>
              <a:t> </a:t>
            </a:r>
            <a:r>
              <a:rPr sz="1200" spc="45" dirty="0">
                <a:latin typeface="Arial"/>
                <a:cs typeface="Arial"/>
              </a:rPr>
              <a:t>values </a:t>
            </a:r>
            <a:r>
              <a:rPr sz="1200" spc="50" dirty="0">
                <a:latin typeface="Arial"/>
                <a:cs typeface="Arial"/>
              </a:rPr>
              <a:t>Fitted</a:t>
            </a:r>
            <a:r>
              <a:rPr sz="1200" spc="15" dirty="0">
                <a:latin typeface="Arial"/>
                <a:cs typeface="Arial"/>
              </a:rPr>
              <a:t> </a:t>
            </a:r>
            <a:r>
              <a:rPr sz="1200" spc="45" dirty="0">
                <a:latin typeface="Arial"/>
                <a:cs typeface="Arial"/>
              </a:rPr>
              <a:t>values </a:t>
            </a:r>
            <a:r>
              <a:rPr sz="1200" spc="50" dirty="0">
                <a:latin typeface="Arial"/>
                <a:cs typeface="Arial"/>
              </a:rPr>
              <a:t>Fitted</a:t>
            </a:r>
            <a:r>
              <a:rPr sz="1200" spc="15" dirty="0">
                <a:latin typeface="Arial"/>
                <a:cs typeface="Arial"/>
              </a:rPr>
              <a:t> </a:t>
            </a:r>
            <a:r>
              <a:rPr sz="1200" spc="45" dirty="0">
                <a:latin typeface="Arial"/>
                <a:cs typeface="Arial"/>
              </a:rPr>
              <a:t>values </a:t>
            </a:r>
            <a:r>
              <a:rPr sz="1200" spc="50" dirty="0">
                <a:latin typeface="Arial"/>
                <a:cs typeface="Arial"/>
              </a:rPr>
              <a:t>Fitted</a:t>
            </a:r>
            <a:r>
              <a:rPr sz="1200" spc="15" dirty="0">
                <a:latin typeface="Arial"/>
                <a:cs typeface="Arial"/>
              </a:rPr>
              <a:t> </a:t>
            </a:r>
            <a:r>
              <a:rPr sz="1200" spc="45" dirty="0">
                <a:latin typeface="Arial"/>
                <a:cs typeface="Arial"/>
              </a:rPr>
              <a:t>values</a:t>
            </a:r>
            <a:endParaRPr sz="1200" dirty="0">
              <a:latin typeface="Arial"/>
              <a:cs typeface="Arial"/>
            </a:endParaRPr>
          </a:p>
        </p:txBody>
      </p:sp>
      <p:sp>
        <p:nvSpPr>
          <p:cNvPr id="52" name="TextBox 51">
            <a:extLst>
              <a:ext uri="{FF2B5EF4-FFF2-40B4-BE49-F238E27FC236}">
                <a16:creationId xmlns:a16="http://schemas.microsoft.com/office/drawing/2014/main" id="{EB4E3A8D-E596-305E-8763-12875B65EF3A}"/>
              </a:ext>
            </a:extLst>
          </p:cNvPr>
          <p:cNvSpPr txBox="1"/>
          <p:nvPr/>
        </p:nvSpPr>
        <p:spPr>
          <a:xfrm>
            <a:off x="5267944" y="5740748"/>
            <a:ext cx="6626859" cy="800219"/>
          </a:xfrm>
          <a:prstGeom prst="rect">
            <a:avLst/>
          </a:prstGeom>
          <a:noFill/>
        </p:spPr>
        <p:txBody>
          <a:bodyPr wrap="square" rtlCol="0">
            <a:spAutoFit/>
          </a:bodyPr>
          <a:lstStyle/>
          <a:p>
            <a:r>
              <a:rPr lang="en-GB" sz="1400" b="1" spc="-120" dirty="0">
                <a:cs typeface="Arial"/>
              </a:rPr>
              <a:t>Figure 8. </a:t>
            </a:r>
            <a:r>
              <a:rPr lang="en-GB" sz="1400" spc="-120" dirty="0">
                <a:cs typeface="Arial"/>
              </a:rPr>
              <a:t>Quadrants</a:t>
            </a:r>
            <a:r>
              <a:rPr lang="en-GB" sz="1400" spc="40" dirty="0">
                <a:cs typeface="Arial"/>
              </a:rPr>
              <a:t> </a:t>
            </a:r>
            <a:r>
              <a:rPr lang="en-GB" sz="1400" dirty="0">
                <a:cs typeface="Arial"/>
              </a:rPr>
              <a:t>of</a:t>
            </a:r>
            <a:r>
              <a:rPr lang="en-GB" sz="1400" spc="35" dirty="0">
                <a:cs typeface="Arial"/>
              </a:rPr>
              <a:t> </a:t>
            </a:r>
            <a:r>
              <a:rPr lang="en-GB" sz="1400" spc="-100" dirty="0">
                <a:cs typeface="Arial"/>
              </a:rPr>
              <a:t>regional</a:t>
            </a:r>
            <a:r>
              <a:rPr lang="en-GB" sz="1400" spc="30" dirty="0">
                <a:cs typeface="Arial"/>
              </a:rPr>
              <a:t> </a:t>
            </a:r>
            <a:r>
              <a:rPr lang="en-GB" sz="1400" spc="-125" dirty="0">
                <a:cs typeface="Arial"/>
              </a:rPr>
              <a:t>technological</a:t>
            </a:r>
            <a:r>
              <a:rPr lang="en-GB" sz="1400" spc="25" dirty="0">
                <a:cs typeface="Arial"/>
              </a:rPr>
              <a:t> </a:t>
            </a:r>
            <a:r>
              <a:rPr lang="en-GB" sz="1400" spc="-125" dirty="0">
                <a:cs typeface="Arial"/>
              </a:rPr>
              <a:t>relatedness</a:t>
            </a:r>
            <a:r>
              <a:rPr lang="en-GB" sz="1400" spc="35" dirty="0">
                <a:cs typeface="Arial"/>
              </a:rPr>
              <a:t> </a:t>
            </a:r>
            <a:r>
              <a:rPr lang="en-GB" sz="1400" spc="-105" dirty="0">
                <a:cs typeface="Arial"/>
              </a:rPr>
              <a:t>(coherence) </a:t>
            </a:r>
            <a:r>
              <a:rPr lang="en-GB" sz="1400" spc="-150" dirty="0">
                <a:cs typeface="Arial"/>
              </a:rPr>
              <a:t>and</a:t>
            </a:r>
            <a:r>
              <a:rPr lang="en-GB" sz="1400" spc="-45" dirty="0">
                <a:cs typeface="Arial"/>
              </a:rPr>
              <a:t> </a:t>
            </a:r>
            <a:r>
              <a:rPr lang="en-GB" sz="1400" spc="-125" dirty="0">
                <a:cs typeface="Arial"/>
              </a:rPr>
              <a:t>regional</a:t>
            </a:r>
            <a:r>
              <a:rPr lang="en-GB" sz="1400" spc="-45" dirty="0">
                <a:cs typeface="Arial"/>
              </a:rPr>
              <a:t> </a:t>
            </a:r>
            <a:r>
              <a:rPr lang="en-GB" sz="1400" spc="-120" dirty="0">
                <a:cs typeface="Arial"/>
              </a:rPr>
              <a:t>productivity</a:t>
            </a:r>
            <a:r>
              <a:rPr lang="en-GB" sz="1400" spc="-65" dirty="0">
                <a:cs typeface="Arial"/>
              </a:rPr>
              <a:t> </a:t>
            </a:r>
            <a:r>
              <a:rPr lang="en-GB" sz="1400" spc="-150" dirty="0">
                <a:cs typeface="Arial"/>
              </a:rPr>
              <a:t>(excluding</a:t>
            </a:r>
            <a:r>
              <a:rPr lang="en-GB" sz="1400" spc="-50" dirty="0">
                <a:cs typeface="Arial"/>
              </a:rPr>
              <a:t> </a:t>
            </a:r>
            <a:r>
              <a:rPr lang="en-GB" sz="1400" spc="-10" dirty="0">
                <a:cs typeface="Arial"/>
              </a:rPr>
              <a:t>London)</a:t>
            </a:r>
            <a:endParaRPr lang="en-GB" sz="1400" dirty="0">
              <a:cs typeface="Arial"/>
            </a:endParaRPr>
          </a:p>
          <a:p>
            <a:endParaRPr lang="en-LU" dirty="0"/>
          </a:p>
        </p:txBody>
      </p:sp>
    </p:spTree>
    <p:extLst>
      <p:ext uri="{BB962C8B-B14F-4D97-AF65-F5344CB8AC3E}">
        <p14:creationId xmlns:p14="http://schemas.microsoft.com/office/powerpoint/2010/main" val="1032665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C328-3D2D-FF02-B0B9-B290E8B46274}"/>
              </a:ext>
            </a:extLst>
          </p:cNvPr>
          <p:cNvSpPr>
            <a:spLocks noGrp="1"/>
          </p:cNvSpPr>
          <p:nvPr>
            <p:ph type="title"/>
          </p:nvPr>
        </p:nvSpPr>
        <p:spPr/>
        <p:txBody>
          <a:bodyPr>
            <a:normAutofit fontScale="90000"/>
          </a:bodyPr>
          <a:lstStyle/>
          <a:p>
            <a:r>
              <a:rPr lang="en-GB" dirty="0"/>
              <a:t>Uneven Effects of technological diversification on regional productivity in the EU</a:t>
            </a:r>
            <a:endParaRPr lang="en-LU" dirty="0"/>
          </a:p>
        </p:txBody>
      </p:sp>
      <p:sp>
        <p:nvSpPr>
          <p:cNvPr id="3" name="Content Placeholder 2">
            <a:extLst>
              <a:ext uri="{FF2B5EF4-FFF2-40B4-BE49-F238E27FC236}">
                <a16:creationId xmlns:a16="http://schemas.microsoft.com/office/drawing/2014/main" id="{22AF7543-9100-5D25-633C-EC311D6312B4}"/>
              </a:ext>
            </a:extLst>
          </p:cNvPr>
          <p:cNvSpPr>
            <a:spLocks noGrp="1"/>
          </p:cNvSpPr>
          <p:nvPr>
            <p:ph idx="1"/>
          </p:nvPr>
        </p:nvSpPr>
        <p:spPr>
          <a:xfrm>
            <a:off x="838200" y="1361440"/>
            <a:ext cx="4396740" cy="4815523"/>
          </a:xfrm>
        </p:spPr>
        <p:txBody>
          <a:bodyPr/>
          <a:lstStyle/>
          <a:p>
            <a:r>
              <a:rPr lang="en-GB" sz="2000" b="1" dirty="0"/>
              <a:t>‘U’-shaped </a:t>
            </a:r>
            <a:r>
              <a:rPr lang="en-GB" sz="2000" dirty="0"/>
              <a:t>relationship between </a:t>
            </a:r>
            <a:r>
              <a:rPr lang="en-GB" sz="2000" b="1" dirty="0"/>
              <a:t>entropy-variety and productivity.</a:t>
            </a:r>
          </a:p>
          <a:p>
            <a:r>
              <a:rPr lang="en-GB" sz="2000" b="1" dirty="0"/>
              <a:t>Inverted ‘U’-shaped </a:t>
            </a:r>
            <a:r>
              <a:rPr lang="en-GB" sz="2000" dirty="0"/>
              <a:t>relationship between </a:t>
            </a:r>
            <a:r>
              <a:rPr lang="en-GB" sz="2000" b="1" dirty="0"/>
              <a:t>technological coherence and productivity.</a:t>
            </a:r>
          </a:p>
          <a:p>
            <a:r>
              <a:rPr lang="en-GB" sz="2000" dirty="0">
                <a:solidFill>
                  <a:srgbClr val="FF0000"/>
                </a:solidFill>
              </a:rPr>
              <a:t>regional productivity growth needs both technological diversification and diversity.</a:t>
            </a:r>
          </a:p>
          <a:p>
            <a:endParaRPr lang="en-GB" dirty="0"/>
          </a:p>
          <a:p>
            <a:endParaRPr lang="en-LU" dirty="0"/>
          </a:p>
        </p:txBody>
      </p:sp>
      <p:pic>
        <p:nvPicPr>
          <p:cNvPr id="4" name="object 4">
            <a:extLst>
              <a:ext uri="{FF2B5EF4-FFF2-40B4-BE49-F238E27FC236}">
                <a16:creationId xmlns:a16="http://schemas.microsoft.com/office/drawing/2014/main" id="{17E572CF-1827-B511-E10D-2869947CCFFB}"/>
              </a:ext>
            </a:extLst>
          </p:cNvPr>
          <p:cNvPicPr/>
          <p:nvPr/>
        </p:nvPicPr>
        <p:blipFill rotWithShape="1">
          <a:blip r:embed="rId2" cstate="print"/>
          <a:srcRect t="3653"/>
          <a:stretch/>
        </p:blipFill>
        <p:spPr>
          <a:xfrm>
            <a:off x="5234940" y="1662410"/>
            <a:ext cx="6743700" cy="4052590"/>
          </a:xfrm>
          <a:prstGeom prst="rect">
            <a:avLst/>
          </a:prstGeom>
        </p:spPr>
      </p:pic>
      <p:sp>
        <p:nvSpPr>
          <p:cNvPr id="6" name="TextBox 5">
            <a:extLst>
              <a:ext uri="{FF2B5EF4-FFF2-40B4-BE49-F238E27FC236}">
                <a16:creationId xmlns:a16="http://schemas.microsoft.com/office/drawing/2014/main" id="{282BB003-06BC-37C5-3BC5-46C8E1AF8B7C}"/>
              </a:ext>
            </a:extLst>
          </p:cNvPr>
          <p:cNvSpPr txBox="1"/>
          <p:nvPr/>
        </p:nvSpPr>
        <p:spPr>
          <a:xfrm>
            <a:off x="5360670" y="925830"/>
            <a:ext cx="5993130" cy="523220"/>
          </a:xfrm>
          <a:prstGeom prst="rect">
            <a:avLst/>
          </a:prstGeom>
          <a:noFill/>
        </p:spPr>
        <p:txBody>
          <a:bodyPr wrap="square" rtlCol="0">
            <a:spAutoFit/>
          </a:bodyPr>
          <a:lstStyle/>
          <a:p>
            <a:r>
              <a:rPr lang="en-LU" sz="1400" b="1" dirty="0"/>
              <a:t>Table 3. </a:t>
            </a:r>
            <a:r>
              <a:rPr lang="en-LU" sz="1400" dirty="0"/>
              <a:t>Estimations using multilevel model (MLM) including related variety (RV) and unrelated variety (UV)</a:t>
            </a:r>
          </a:p>
        </p:txBody>
      </p:sp>
    </p:spTree>
    <p:extLst>
      <p:ext uri="{BB962C8B-B14F-4D97-AF65-F5344CB8AC3E}">
        <p14:creationId xmlns:p14="http://schemas.microsoft.com/office/powerpoint/2010/main" val="4141572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4A44-6B06-511D-CE9A-23E55BCD5D4B}"/>
              </a:ext>
            </a:extLst>
          </p:cNvPr>
          <p:cNvSpPr>
            <a:spLocks noGrp="1"/>
          </p:cNvSpPr>
          <p:nvPr>
            <p:ph type="title"/>
          </p:nvPr>
        </p:nvSpPr>
        <p:spPr/>
        <p:txBody>
          <a:bodyPr>
            <a:normAutofit fontScale="90000"/>
          </a:bodyPr>
          <a:lstStyle/>
          <a:p>
            <a:r>
              <a:rPr lang="en-GB" dirty="0"/>
              <a:t>Uneven Effects of technological diversification on regional productivity in the EU</a:t>
            </a:r>
            <a:endParaRPr lang="en-LU" dirty="0"/>
          </a:p>
        </p:txBody>
      </p:sp>
      <p:sp>
        <p:nvSpPr>
          <p:cNvPr id="3" name="Content Placeholder 2">
            <a:extLst>
              <a:ext uri="{FF2B5EF4-FFF2-40B4-BE49-F238E27FC236}">
                <a16:creationId xmlns:a16="http://schemas.microsoft.com/office/drawing/2014/main" id="{A7196790-8A9B-469C-E8EA-F2BB72D8CBBF}"/>
              </a:ext>
            </a:extLst>
          </p:cNvPr>
          <p:cNvSpPr>
            <a:spLocks noGrp="1"/>
          </p:cNvSpPr>
          <p:nvPr>
            <p:ph idx="1"/>
          </p:nvPr>
        </p:nvSpPr>
        <p:spPr>
          <a:xfrm>
            <a:off x="838200" y="1361440"/>
            <a:ext cx="4522470" cy="4815523"/>
          </a:xfrm>
        </p:spPr>
        <p:txBody>
          <a:bodyPr/>
          <a:lstStyle/>
          <a:p>
            <a:r>
              <a:rPr lang="en-GB" sz="2000" b="1" dirty="0"/>
              <a:t>Relatedness and variety among a region’s knowledge base </a:t>
            </a:r>
            <a:r>
              <a:rPr lang="en-GB" sz="2000" dirty="0"/>
              <a:t>components are fundamental to improving regional productivity</a:t>
            </a:r>
          </a:p>
          <a:p>
            <a:r>
              <a:rPr lang="en-GB" sz="2000" dirty="0"/>
              <a:t>Concerning diversification, regions must </a:t>
            </a:r>
            <a:r>
              <a:rPr lang="en-GB" sz="2000" b="1" dirty="0"/>
              <a:t>invest in their existing technological capabilities and more distant knowledge domains.</a:t>
            </a:r>
          </a:p>
          <a:p>
            <a:endParaRPr lang="en-GB" dirty="0"/>
          </a:p>
          <a:p>
            <a:endParaRPr lang="en-LU" dirty="0"/>
          </a:p>
        </p:txBody>
      </p:sp>
      <p:pic>
        <p:nvPicPr>
          <p:cNvPr id="4" name="object 4">
            <a:extLst>
              <a:ext uri="{FF2B5EF4-FFF2-40B4-BE49-F238E27FC236}">
                <a16:creationId xmlns:a16="http://schemas.microsoft.com/office/drawing/2014/main" id="{B22008FF-9157-1B06-8687-8A73621A384A}"/>
              </a:ext>
            </a:extLst>
          </p:cNvPr>
          <p:cNvPicPr/>
          <p:nvPr/>
        </p:nvPicPr>
        <p:blipFill rotWithShape="1">
          <a:blip r:embed="rId2" cstate="print"/>
          <a:srcRect t="3653"/>
          <a:stretch/>
        </p:blipFill>
        <p:spPr>
          <a:xfrm>
            <a:off x="5257800" y="1879580"/>
            <a:ext cx="6743700" cy="4052590"/>
          </a:xfrm>
          <a:prstGeom prst="rect">
            <a:avLst/>
          </a:prstGeom>
        </p:spPr>
      </p:pic>
      <p:sp>
        <p:nvSpPr>
          <p:cNvPr id="5" name="TextBox 4">
            <a:extLst>
              <a:ext uri="{FF2B5EF4-FFF2-40B4-BE49-F238E27FC236}">
                <a16:creationId xmlns:a16="http://schemas.microsoft.com/office/drawing/2014/main" id="{6C31F5FF-DD2D-F8FF-DBB6-6E984B3CA7AB}"/>
              </a:ext>
            </a:extLst>
          </p:cNvPr>
          <p:cNvSpPr txBox="1"/>
          <p:nvPr/>
        </p:nvSpPr>
        <p:spPr>
          <a:xfrm>
            <a:off x="5360670" y="1356360"/>
            <a:ext cx="5993130" cy="523220"/>
          </a:xfrm>
          <a:prstGeom prst="rect">
            <a:avLst/>
          </a:prstGeom>
          <a:noFill/>
        </p:spPr>
        <p:txBody>
          <a:bodyPr wrap="square" rtlCol="0">
            <a:spAutoFit/>
          </a:bodyPr>
          <a:lstStyle/>
          <a:p>
            <a:r>
              <a:rPr lang="en-LU" sz="1400" b="1" dirty="0"/>
              <a:t>Table 3. </a:t>
            </a:r>
            <a:r>
              <a:rPr lang="en-LU" sz="1400" dirty="0"/>
              <a:t>Estimations using multilevel model (MLM) including related variety (RV) and unrelated variety (UV)</a:t>
            </a:r>
          </a:p>
        </p:txBody>
      </p:sp>
    </p:spTree>
    <p:extLst>
      <p:ext uri="{BB962C8B-B14F-4D97-AF65-F5344CB8AC3E}">
        <p14:creationId xmlns:p14="http://schemas.microsoft.com/office/powerpoint/2010/main" val="1389556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B4E31-7770-B0D7-5486-D04D40D7C7F9}"/>
              </a:ext>
            </a:extLst>
          </p:cNvPr>
          <p:cNvSpPr>
            <a:spLocks noGrp="1"/>
          </p:cNvSpPr>
          <p:nvPr>
            <p:ph type="title"/>
          </p:nvPr>
        </p:nvSpPr>
        <p:spPr/>
        <p:txBody>
          <a:bodyPr>
            <a:normAutofit fontScale="90000"/>
          </a:bodyPr>
          <a:lstStyle/>
          <a:p>
            <a:r>
              <a:rPr lang="en-GB" dirty="0"/>
              <a:t>Takeaways (II): Technological relatedness, coherence and regional productivity.</a:t>
            </a:r>
            <a:endParaRPr lang="en-LU" dirty="0"/>
          </a:p>
        </p:txBody>
      </p:sp>
      <p:sp>
        <p:nvSpPr>
          <p:cNvPr id="3" name="Content Placeholder 2">
            <a:extLst>
              <a:ext uri="{FF2B5EF4-FFF2-40B4-BE49-F238E27FC236}">
                <a16:creationId xmlns:a16="http://schemas.microsoft.com/office/drawing/2014/main" id="{7838E2EF-6199-1E50-9937-89C179E66D24}"/>
              </a:ext>
            </a:extLst>
          </p:cNvPr>
          <p:cNvSpPr>
            <a:spLocks noGrp="1"/>
          </p:cNvSpPr>
          <p:nvPr>
            <p:ph idx="1"/>
          </p:nvPr>
        </p:nvSpPr>
        <p:spPr/>
        <p:txBody>
          <a:bodyPr/>
          <a:lstStyle/>
          <a:p>
            <a:r>
              <a:rPr lang="en-GB" sz="2000" dirty="0"/>
              <a:t>Building </a:t>
            </a:r>
            <a:r>
              <a:rPr lang="en-GB" sz="2000" b="1" dirty="0"/>
              <a:t>technological relatedness enhances regional productivity up to an average level of regional productivity</a:t>
            </a:r>
            <a:r>
              <a:rPr lang="en-GB" sz="2000" dirty="0"/>
              <a:t>, beyond which productivity begins to fall. Similar findings are evident from the UK research regarding the non-linear effects of industrial embeddedness.</a:t>
            </a:r>
          </a:p>
          <a:p>
            <a:r>
              <a:rPr lang="en-GB" sz="2000" dirty="0"/>
              <a:t>Enhancing relatedness and embeddedness are such core principles of RIS3 smart specialisation. However, this research suggests that </a:t>
            </a:r>
            <a:r>
              <a:rPr lang="en-GB" sz="2000" b="1" dirty="0"/>
              <a:t>once a region moves beyond average productivity performance, greater technological relatedness or embeddedness leads to adverse “lock-in” types of effects.</a:t>
            </a:r>
          </a:p>
          <a:p>
            <a:endParaRPr lang="en-GB" dirty="0"/>
          </a:p>
          <a:p>
            <a:pPr marL="0" indent="0">
              <a:buNone/>
            </a:pPr>
            <a:r>
              <a:rPr lang="en-GB" sz="2000" dirty="0">
                <a:solidFill>
                  <a:srgbClr val="FF0000"/>
                </a:solidFill>
              </a:rPr>
              <a:t>In economically weaker regions or regions far away from the technological frontier, local knowledge- and innovation- related investments must be increased to boost regional technological coherence, relatedness and embeddedness to improve the resilience of the innovation system.</a:t>
            </a:r>
          </a:p>
          <a:p>
            <a:endParaRPr lang="en-GB" dirty="0"/>
          </a:p>
          <a:p>
            <a:endParaRPr lang="en-GB" dirty="0"/>
          </a:p>
          <a:p>
            <a:endParaRPr lang="en-LU" sz="2400" dirty="0"/>
          </a:p>
        </p:txBody>
      </p:sp>
    </p:spTree>
    <p:extLst>
      <p:ext uri="{BB962C8B-B14F-4D97-AF65-F5344CB8AC3E}">
        <p14:creationId xmlns:p14="http://schemas.microsoft.com/office/powerpoint/2010/main" val="95508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19AC-CF0C-97D8-F2F4-D7A59FFAD32D}"/>
              </a:ext>
            </a:extLst>
          </p:cNvPr>
          <p:cNvSpPr>
            <a:spLocks noGrp="1"/>
          </p:cNvSpPr>
          <p:nvPr>
            <p:ph type="title"/>
          </p:nvPr>
        </p:nvSpPr>
        <p:spPr/>
        <p:txBody>
          <a:bodyPr/>
          <a:lstStyle/>
          <a:p>
            <a:r>
              <a:rPr lang="en-GB" dirty="0"/>
              <a:t>Introduction and outline</a:t>
            </a:r>
            <a:endParaRPr lang="en-LU" dirty="0"/>
          </a:p>
        </p:txBody>
      </p:sp>
      <p:sp>
        <p:nvSpPr>
          <p:cNvPr id="3" name="Content Placeholder 2">
            <a:extLst>
              <a:ext uri="{FF2B5EF4-FFF2-40B4-BE49-F238E27FC236}">
                <a16:creationId xmlns:a16="http://schemas.microsoft.com/office/drawing/2014/main" id="{6ABC867E-A0EA-38B2-BDC6-EA23A208F8B3}"/>
              </a:ext>
            </a:extLst>
          </p:cNvPr>
          <p:cNvSpPr>
            <a:spLocks noGrp="1"/>
          </p:cNvSpPr>
          <p:nvPr>
            <p:ph idx="1"/>
          </p:nvPr>
        </p:nvSpPr>
        <p:spPr>
          <a:xfrm>
            <a:off x="679174" y="934058"/>
            <a:ext cx="10515600" cy="4815523"/>
          </a:xfrm>
        </p:spPr>
        <p:txBody>
          <a:bodyPr/>
          <a:lstStyle/>
          <a:p>
            <a:pPr marL="0" indent="0" algn="just">
              <a:buNone/>
            </a:pPr>
            <a:r>
              <a:rPr lang="en-GB" sz="1800" b="1" dirty="0"/>
              <a:t>Interregional and interregional country inequality </a:t>
            </a:r>
            <a:r>
              <a:rPr lang="en-GB" sz="1800" dirty="0"/>
              <a:t>in Europe has diminished in the last decades thanks to Cohesion Policy, among other national place-based initiatives. However, the effect of policy implementation and grand challenges such as automation or globalisation have contributed to increasing disparities across European regions and communities.</a:t>
            </a:r>
          </a:p>
          <a:p>
            <a:pPr marL="0" indent="0" algn="just">
              <a:buNone/>
            </a:pPr>
            <a:r>
              <a:rPr lang="en-GB" sz="1800" b="1" dirty="0"/>
              <a:t>Innovation </a:t>
            </a:r>
            <a:r>
              <a:rPr lang="en-GB" sz="1800" dirty="0"/>
              <a:t>is among the most important</a:t>
            </a:r>
            <a:r>
              <a:rPr lang="en-GB" sz="1800" b="1" dirty="0"/>
              <a:t> drivers </a:t>
            </a:r>
            <a:r>
              <a:rPr lang="en-GB" sz="1800" dirty="0"/>
              <a:t>of economic development, productivity, and socio-economic cohesion. </a:t>
            </a:r>
            <a:r>
              <a:rPr lang="en-GB" sz="1800" b="1" dirty="0"/>
              <a:t>R&amp;T&amp;I public support </a:t>
            </a:r>
            <a:r>
              <a:rPr lang="en-GB" sz="1800" dirty="0"/>
              <a:t>could potentially contribute to reaching wider spatially balanced economic benefits and, ultimately, economic cohesion.</a:t>
            </a:r>
          </a:p>
          <a:p>
            <a:pPr marL="0" indent="0" algn="just">
              <a:buNone/>
            </a:pPr>
            <a:r>
              <a:rPr lang="en-GB" sz="1800" b="1" dirty="0"/>
              <a:t>Smart Specialisation </a:t>
            </a:r>
            <a:r>
              <a:rPr lang="en-GB" sz="1800" dirty="0"/>
              <a:t>has been one of the major pillars of the last years of European Cohesion Policy and the local and regional innovation and entrepreneurship agendas in Europe. Still, the consequences of their implementation have not been seen spread evenly across the European territory.</a:t>
            </a:r>
            <a:endParaRPr lang="en-GB" sz="2400" dirty="0"/>
          </a:p>
          <a:p>
            <a:pPr marL="0" indent="0" algn="just">
              <a:buNone/>
            </a:pPr>
            <a:r>
              <a:rPr lang="en-GB" sz="1800" b="1" dirty="0"/>
              <a:t>Outline of the presentation:</a:t>
            </a:r>
          </a:p>
          <a:p>
            <a:pPr marL="0" indent="0">
              <a:buNone/>
            </a:pPr>
            <a:r>
              <a:rPr lang="en-GB" sz="1800" dirty="0"/>
              <a:t>Illustration of current research:</a:t>
            </a:r>
            <a:endParaRPr lang="en-GB" dirty="0"/>
          </a:p>
          <a:p>
            <a:r>
              <a:rPr lang="en-GB" sz="1800" dirty="0"/>
              <a:t>The uneven effects of </a:t>
            </a:r>
            <a:r>
              <a:rPr lang="en-GB" sz="1800" b="1" dirty="0"/>
              <a:t>research and innovation </a:t>
            </a:r>
            <a:r>
              <a:rPr lang="en-GB" sz="1800" dirty="0"/>
              <a:t>policies on regional development and economic cohesion.</a:t>
            </a:r>
          </a:p>
          <a:p>
            <a:r>
              <a:rPr lang="en-GB" sz="1800" dirty="0"/>
              <a:t>The uneven effects of </a:t>
            </a:r>
            <a:r>
              <a:rPr lang="en-GB" sz="1800" b="1" dirty="0"/>
              <a:t>technological diversification </a:t>
            </a:r>
            <a:r>
              <a:rPr lang="en-GB" sz="1800" dirty="0"/>
              <a:t>on regional productivity.</a:t>
            </a:r>
          </a:p>
          <a:p>
            <a:r>
              <a:rPr lang="en-GB" sz="1800" dirty="0"/>
              <a:t>The uneven effects of </a:t>
            </a:r>
            <a:r>
              <a:rPr lang="en-GB" sz="1800" b="1" dirty="0"/>
              <a:t>grand challenges </a:t>
            </a:r>
            <a:r>
              <a:rPr lang="en-GB" sz="1800" dirty="0"/>
              <a:t>(globalisation and automation) in European regions and workers.</a:t>
            </a:r>
          </a:p>
          <a:p>
            <a:r>
              <a:rPr lang="en-GB" sz="1800" dirty="0"/>
              <a:t>Insights for EU Cohesion Policy</a:t>
            </a:r>
          </a:p>
          <a:p>
            <a:endParaRPr lang="en-GB" dirty="0"/>
          </a:p>
          <a:p>
            <a:endParaRPr lang="en-LU" dirty="0"/>
          </a:p>
        </p:txBody>
      </p:sp>
    </p:spTree>
    <p:extLst>
      <p:ext uri="{BB962C8B-B14F-4D97-AF65-F5344CB8AC3E}">
        <p14:creationId xmlns:p14="http://schemas.microsoft.com/office/powerpoint/2010/main" val="84342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F7031-0B33-5DE8-AAA1-0456B57F9D0A}"/>
              </a:ext>
            </a:extLst>
          </p:cNvPr>
          <p:cNvSpPr>
            <a:spLocks noGrp="1"/>
          </p:cNvSpPr>
          <p:nvPr>
            <p:ph type="title"/>
          </p:nvPr>
        </p:nvSpPr>
        <p:spPr/>
        <p:txBody>
          <a:bodyPr/>
          <a:lstStyle/>
          <a:p>
            <a:endParaRPr lang="en-LU"/>
          </a:p>
        </p:txBody>
      </p:sp>
      <p:sp>
        <p:nvSpPr>
          <p:cNvPr id="3" name="Content Placeholder 2">
            <a:extLst>
              <a:ext uri="{FF2B5EF4-FFF2-40B4-BE49-F238E27FC236}">
                <a16:creationId xmlns:a16="http://schemas.microsoft.com/office/drawing/2014/main" id="{B5FF01A5-ACFB-60D4-12AE-A666D3916C67}"/>
              </a:ext>
            </a:extLst>
          </p:cNvPr>
          <p:cNvSpPr>
            <a:spLocks noGrp="1"/>
          </p:cNvSpPr>
          <p:nvPr>
            <p:ph idx="1"/>
          </p:nvPr>
        </p:nvSpPr>
        <p:spPr>
          <a:xfrm>
            <a:off x="746760" y="2908936"/>
            <a:ext cx="10515600" cy="1165860"/>
          </a:xfrm>
        </p:spPr>
        <p:txBody>
          <a:bodyPr/>
          <a:lstStyle/>
          <a:p>
            <a:pPr marL="0" indent="0" algn="ctr">
              <a:buNone/>
            </a:pPr>
            <a:r>
              <a:rPr lang="en-GB" sz="3600" dirty="0"/>
              <a:t>III.	The	uneven	effects	of	globalisation	and automation in European regions and workers.</a:t>
            </a:r>
            <a:endParaRPr lang="en-LU" sz="3600" dirty="0"/>
          </a:p>
        </p:txBody>
      </p:sp>
    </p:spTree>
    <p:extLst>
      <p:ext uri="{BB962C8B-B14F-4D97-AF65-F5344CB8AC3E}">
        <p14:creationId xmlns:p14="http://schemas.microsoft.com/office/powerpoint/2010/main" val="4206040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FF05-19B2-E298-1633-FA94935BFDEE}"/>
              </a:ext>
            </a:extLst>
          </p:cNvPr>
          <p:cNvSpPr>
            <a:spLocks noGrp="1"/>
          </p:cNvSpPr>
          <p:nvPr>
            <p:ph type="title"/>
          </p:nvPr>
        </p:nvSpPr>
        <p:spPr/>
        <p:txBody>
          <a:bodyPr/>
          <a:lstStyle/>
          <a:p>
            <a:r>
              <a:rPr lang="en-GB" dirty="0"/>
              <a:t>Employment polarization (European level)</a:t>
            </a:r>
            <a:endParaRPr lang="en-LU" dirty="0"/>
          </a:p>
        </p:txBody>
      </p:sp>
      <p:pic>
        <p:nvPicPr>
          <p:cNvPr id="4" name="object 4">
            <a:extLst>
              <a:ext uri="{FF2B5EF4-FFF2-40B4-BE49-F238E27FC236}">
                <a16:creationId xmlns:a16="http://schemas.microsoft.com/office/drawing/2014/main" id="{AEB083E6-EEA5-D297-728D-EBD4C0491503}"/>
              </a:ext>
            </a:extLst>
          </p:cNvPr>
          <p:cNvPicPr/>
          <p:nvPr/>
        </p:nvPicPr>
        <p:blipFill>
          <a:blip r:embed="rId2" cstate="print"/>
          <a:stretch>
            <a:fillRect/>
          </a:stretch>
        </p:blipFill>
        <p:spPr>
          <a:xfrm>
            <a:off x="2577866" y="983001"/>
            <a:ext cx="7036266" cy="4457679"/>
          </a:xfrm>
          <a:prstGeom prst="rect">
            <a:avLst/>
          </a:prstGeom>
        </p:spPr>
      </p:pic>
      <p:sp>
        <p:nvSpPr>
          <p:cNvPr id="6" name="TextBox 5">
            <a:extLst>
              <a:ext uri="{FF2B5EF4-FFF2-40B4-BE49-F238E27FC236}">
                <a16:creationId xmlns:a16="http://schemas.microsoft.com/office/drawing/2014/main" id="{F2719180-BDDF-141A-4160-7C721C609A0B}"/>
              </a:ext>
            </a:extLst>
          </p:cNvPr>
          <p:cNvSpPr txBox="1"/>
          <p:nvPr/>
        </p:nvSpPr>
        <p:spPr>
          <a:xfrm>
            <a:off x="2577867" y="5981822"/>
            <a:ext cx="5857473" cy="553998"/>
          </a:xfrm>
          <a:prstGeom prst="rect">
            <a:avLst/>
          </a:prstGeom>
          <a:noFill/>
        </p:spPr>
        <p:txBody>
          <a:bodyPr wrap="square" rtlCol="0">
            <a:spAutoFit/>
          </a:bodyPr>
          <a:lstStyle/>
          <a:p>
            <a:r>
              <a:rPr lang="en-GB" sz="1200" spc="-20" dirty="0">
                <a:solidFill>
                  <a:srgbClr val="0D0D0D"/>
                </a:solidFill>
                <a:cs typeface="Arial"/>
              </a:rPr>
              <a:t>Source: </a:t>
            </a:r>
            <a:r>
              <a:rPr lang="en-GB" sz="1200" spc="-20" dirty="0" err="1">
                <a:solidFill>
                  <a:srgbClr val="0D0D0D"/>
                </a:solidFill>
                <a:cs typeface="Arial"/>
              </a:rPr>
              <a:t>Terzidis</a:t>
            </a:r>
            <a:r>
              <a:rPr lang="en-GB" sz="1200" spc="-10" dirty="0">
                <a:solidFill>
                  <a:srgbClr val="0D0D0D"/>
                </a:solidFill>
                <a:cs typeface="Arial"/>
              </a:rPr>
              <a:t> </a:t>
            </a:r>
            <a:r>
              <a:rPr lang="en-GB" sz="1200" dirty="0">
                <a:solidFill>
                  <a:srgbClr val="0D0D0D"/>
                </a:solidFill>
                <a:cs typeface="Arial"/>
              </a:rPr>
              <a:t>and</a:t>
            </a:r>
            <a:r>
              <a:rPr lang="en-GB" sz="1200" spc="-35" dirty="0">
                <a:solidFill>
                  <a:srgbClr val="0D0D0D"/>
                </a:solidFill>
                <a:cs typeface="Arial"/>
              </a:rPr>
              <a:t> </a:t>
            </a:r>
            <a:r>
              <a:rPr lang="en-GB" sz="1200" spc="-10" dirty="0">
                <a:solidFill>
                  <a:srgbClr val="0D0D0D"/>
                </a:solidFill>
                <a:cs typeface="Arial"/>
              </a:rPr>
              <a:t>Ortega-</a:t>
            </a:r>
            <a:r>
              <a:rPr lang="en-GB" sz="1200" dirty="0" err="1">
                <a:solidFill>
                  <a:srgbClr val="0D0D0D"/>
                </a:solidFill>
                <a:cs typeface="Arial"/>
              </a:rPr>
              <a:t>Argiles</a:t>
            </a:r>
            <a:r>
              <a:rPr lang="en-GB" sz="1200" spc="-20" dirty="0">
                <a:solidFill>
                  <a:srgbClr val="0D0D0D"/>
                </a:solidFill>
                <a:cs typeface="Arial"/>
              </a:rPr>
              <a:t> </a:t>
            </a:r>
            <a:r>
              <a:rPr lang="en-GB" sz="1200" spc="-10" dirty="0">
                <a:solidFill>
                  <a:srgbClr val="0D0D0D"/>
                </a:solidFill>
                <a:cs typeface="Arial"/>
              </a:rPr>
              <a:t>(2021)</a:t>
            </a:r>
            <a:endParaRPr lang="en-GB" sz="1200" dirty="0">
              <a:cs typeface="Arial"/>
            </a:endParaRPr>
          </a:p>
          <a:p>
            <a:endParaRPr lang="en-LU" dirty="0"/>
          </a:p>
        </p:txBody>
      </p:sp>
      <p:sp>
        <p:nvSpPr>
          <p:cNvPr id="7" name="TextBox 6">
            <a:extLst>
              <a:ext uri="{FF2B5EF4-FFF2-40B4-BE49-F238E27FC236}">
                <a16:creationId xmlns:a16="http://schemas.microsoft.com/office/drawing/2014/main" id="{FA83EBAA-10E9-EB24-A0F6-063CDE875B03}"/>
              </a:ext>
            </a:extLst>
          </p:cNvPr>
          <p:cNvSpPr txBox="1"/>
          <p:nvPr/>
        </p:nvSpPr>
        <p:spPr>
          <a:xfrm>
            <a:off x="2577866" y="5557362"/>
            <a:ext cx="5148813" cy="307777"/>
          </a:xfrm>
          <a:prstGeom prst="rect">
            <a:avLst/>
          </a:prstGeom>
          <a:noFill/>
        </p:spPr>
        <p:txBody>
          <a:bodyPr wrap="square" rtlCol="0">
            <a:spAutoFit/>
          </a:bodyPr>
          <a:lstStyle/>
          <a:p>
            <a:r>
              <a:rPr lang="en-LU" sz="1400" b="1" dirty="0"/>
              <a:t>Figure 9. </a:t>
            </a:r>
            <a:r>
              <a:rPr lang="en-LU" sz="1400" dirty="0"/>
              <a:t>European-Wide Polarization</a:t>
            </a:r>
          </a:p>
        </p:txBody>
      </p:sp>
    </p:spTree>
    <p:extLst>
      <p:ext uri="{BB962C8B-B14F-4D97-AF65-F5344CB8AC3E}">
        <p14:creationId xmlns:p14="http://schemas.microsoft.com/office/powerpoint/2010/main" val="3575091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CB5E1-30AD-E6B4-9890-B36CFB82972C}"/>
              </a:ext>
            </a:extLst>
          </p:cNvPr>
          <p:cNvSpPr>
            <a:spLocks noGrp="1"/>
          </p:cNvSpPr>
          <p:nvPr>
            <p:ph type="title"/>
          </p:nvPr>
        </p:nvSpPr>
        <p:spPr/>
        <p:txBody>
          <a:bodyPr/>
          <a:lstStyle/>
          <a:p>
            <a:r>
              <a:rPr lang="en-GB" dirty="0"/>
              <a:t>Employment polarization (European national level)</a:t>
            </a:r>
            <a:endParaRPr lang="en-LU" dirty="0"/>
          </a:p>
        </p:txBody>
      </p:sp>
      <p:pic>
        <p:nvPicPr>
          <p:cNvPr id="32" name="Picture 31">
            <a:extLst>
              <a:ext uri="{FF2B5EF4-FFF2-40B4-BE49-F238E27FC236}">
                <a16:creationId xmlns:a16="http://schemas.microsoft.com/office/drawing/2014/main" id="{8B926E51-1EC5-B5D7-4C67-585ED2CEFA06}"/>
              </a:ext>
            </a:extLst>
          </p:cNvPr>
          <p:cNvPicPr>
            <a:picLocks noChangeAspect="1"/>
          </p:cNvPicPr>
          <p:nvPr/>
        </p:nvPicPr>
        <p:blipFill>
          <a:blip r:embed="rId2"/>
          <a:stretch>
            <a:fillRect/>
          </a:stretch>
        </p:blipFill>
        <p:spPr>
          <a:xfrm>
            <a:off x="2080456" y="1751964"/>
            <a:ext cx="8031088" cy="3517265"/>
          </a:xfrm>
          <a:prstGeom prst="rect">
            <a:avLst/>
          </a:prstGeom>
        </p:spPr>
      </p:pic>
      <p:sp>
        <p:nvSpPr>
          <p:cNvPr id="33" name="TextBox 32">
            <a:extLst>
              <a:ext uri="{FF2B5EF4-FFF2-40B4-BE49-F238E27FC236}">
                <a16:creationId xmlns:a16="http://schemas.microsoft.com/office/drawing/2014/main" id="{E1C09955-3376-0348-12F2-CB9FACEE1C23}"/>
              </a:ext>
            </a:extLst>
          </p:cNvPr>
          <p:cNvSpPr txBox="1"/>
          <p:nvPr/>
        </p:nvSpPr>
        <p:spPr>
          <a:xfrm>
            <a:off x="2125980" y="5360670"/>
            <a:ext cx="8031088" cy="984885"/>
          </a:xfrm>
          <a:prstGeom prst="rect">
            <a:avLst/>
          </a:prstGeom>
          <a:noFill/>
        </p:spPr>
        <p:txBody>
          <a:bodyPr wrap="square" rtlCol="0">
            <a:spAutoFit/>
          </a:bodyPr>
          <a:lstStyle/>
          <a:p>
            <a:pPr marL="12700">
              <a:lnSpc>
                <a:spcPct val="100000"/>
              </a:lnSpc>
              <a:spcBef>
                <a:spcPts val="660"/>
              </a:spcBef>
            </a:pPr>
            <a:r>
              <a:rPr lang="en-GB" sz="1400" b="1" dirty="0">
                <a:solidFill>
                  <a:srgbClr val="0D0D0D"/>
                </a:solidFill>
                <a:cs typeface="Arial"/>
              </a:rPr>
              <a:t>Figure 10. </a:t>
            </a:r>
            <a:r>
              <a:rPr lang="en-GB" sz="1400" dirty="0">
                <a:solidFill>
                  <a:srgbClr val="0D0D0D"/>
                </a:solidFill>
                <a:cs typeface="Arial"/>
              </a:rPr>
              <a:t>Omnipresence</a:t>
            </a:r>
            <a:r>
              <a:rPr lang="en-GB" sz="1400" spc="-55" dirty="0">
                <a:solidFill>
                  <a:srgbClr val="0D0D0D"/>
                </a:solidFill>
                <a:cs typeface="Arial"/>
              </a:rPr>
              <a:t> </a:t>
            </a:r>
            <a:r>
              <a:rPr lang="en-GB" sz="1400" dirty="0">
                <a:solidFill>
                  <a:srgbClr val="0D0D0D"/>
                </a:solidFill>
                <a:cs typeface="Arial"/>
              </a:rPr>
              <a:t>of</a:t>
            </a:r>
            <a:r>
              <a:rPr lang="en-GB" sz="1400" spc="-40" dirty="0">
                <a:solidFill>
                  <a:srgbClr val="0D0D0D"/>
                </a:solidFill>
                <a:cs typeface="Arial"/>
              </a:rPr>
              <a:t> </a:t>
            </a:r>
            <a:r>
              <a:rPr lang="en-GB" sz="1400" dirty="0">
                <a:solidFill>
                  <a:srgbClr val="0D0D0D"/>
                </a:solidFill>
                <a:cs typeface="Arial"/>
              </a:rPr>
              <a:t>employment</a:t>
            </a:r>
            <a:r>
              <a:rPr lang="en-GB" sz="1400" spc="-35" dirty="0">
                <a:solidFill>
                  <a:srgbClr val="0D0D0D"/>
                </a:solidFill>
                <a:cs typeface="Arial"/>
              </a:rPr>
              <a:t> </a:t>
            </a:r>
            <a:r>
              <a:rPr lang="en-GB" sz="1400" dirty="0">
                <a:solidFill>
                  <a:srgbClr val="0D0D0D"/>
                </a:solidFill>
                <a:cs typeface="Arial"/>
              </a:rPr>
              <a:t>polarization</a:t>
            </a:r>
            <a:r>
              <a:rPr lang="en-GB" sz="1400" spc="-20" dirty="0">
                <a:solidFill>
                  <a:srgbClr val="0D0D0D"/>
                </a:solidFill>
                <a:cs typeface="Arial"/>
              </a:rPr>
              <a:t> </a:t>
            </a:r>
            <a:r>
              <a:rPr lang="en-GB" sz="1400" dirty="0">
                <a:solidFill>
                  <a:srgbClr val="0D0D0D"/>
                </a:solidFill>
                <a:cs typeface="Arial"/>
              </a:rPr>
              <a:t>(U</a:t>
            </a:r>
            <a:r>
              <a:rPr lang="en-GB" sz="1400" spc="-15" dirty="0">
                <a:solidFill>
                  <a:srgbClr val="0D0D0D"/>
                </a:solidFill>
                <a:cs typeface="Arial"/>
              </a:rPr>
              <a:t> </a:t>
            </a:r>
            <a:r>
              <a:rPr lang="en-GB" sz="1400" dirty="0">
                <a:solidFill>
                  <a:srgbClr val="0D0D0D"/>
                </a:solidFill>
                <a:cs typeface="Arial"/>
              </a:rPr>
              <a:t>–</a:t>
            </a:r>
            <a:r>
              <a:rPr lang="en-GB" sz="1400" spc="-35" dirty="0">
                <a:solidFill>
                  <a:srgbClr val="0D0D0D"/>
                </a:solidFill>
                <a:cs typeface="Arial"/>
              </a:rPr>
              <a:t> </a:t>
            </a:r>
            <a:r>
              <a:rPr lang="en-GB" sz="1400" dirty="0">
                <a:solidFill>
                  <a:srgbClr val="0D0D0D"/>
                </a:solidFill>
                <a:cs typeface="Arial"/>
              </a:rPr>
              <a:t>shaped</a:t>
            </a:r>
            <a:r>
              <a:rPr lang="en-GB" sz="1400" spc="-30" dirty="0">
                <a:solidFill>
                  <a:srgbClr val="0D0D0D"/>
                </a:solidFill>
                <a:cs typeface="Arial"/>
              </a:rPr>
              <a:t> </a:t>
            </a:r>
            <a:r>
              <a:rPr lang="en-GB" sz="1400" dirty="0">
                <a:solidFill>
                  <a:srgbClr val="0D0D0D"/>
                </a:solidFill>
                <a:cs typeface="Arial"/>
              </a:rPr>
              <a:t>employment</a:t>
            </a:r>
            <a:r>
              <a:rPr lang="en-GB" sz="1400" spc="-35" dirty="0">
                <a:solidFill>
                  <a:srgbClr val="0D0D0D"/>
                </a:solidFill>
                <a:cs typeface="Arial"/>
              </a:rPr>
              <a:t> </a:t>
            </a:r>
            <a:r>
              <a:rPr lang="en-GB" sz="1400" dirty="0">
                <a:solidFill>
                  <a:srgbClr val="0D0D0D"/>
                </a:solidFill>
                <a:cs typeface="Arial"/>
              </a:rPr>
              <a:t>pattern)</a:t>
            </a:r>
            <a:r>
              <a:rPr lang="en-GB" sz="1400" spc="-35" dirty="0">
                <a:solidFill>
                  <a:srgbClr val="0D0D0D"/>
                </a:solidFill>
                <a:cs typeface="Arial"/>
              </a:rPr>
              <a:t> </a:t>
            </a:r>
            <a:r>
              <a:rPr lang="en-GB" sz="1400" dirty="0">
                <a:solidFill>
                  <a:srgbClr val="0D0D0D"/>
                </a:solidFill>
                <a:cs typeface="Arial"/>
              </a:rPr>
              <a:t>in</a:t>
            </a:r>
            <a:r>
              <a:rPr lang="en-GB" sz="1400" spc="-35" dirty="0">
                <a:solidFill>
                  <a:srgbClr val="0D0D0D"/>
                </a:solidFill>
                <a:cs typeface="Arial"/>
              </a:rPr>
              <a:t> </a:t>
            </a:r>
            <a:r>
              <a:rPr lang="en-GB" sz="1400" dirty="0">
                <a:solidFill>
                  <a:srgbClr val="0D0D0D"/>
                </a:solidFill>
                <a:cs typeface="Arial"/>
              </a:rPr>
              <a:t>dissimilar</a:t>
            </a:r>
            <a:r>
              <a:rPr lang="en-GB" sz="1400" spc="-50" dirty="0">
                <a:solidFill>
                  <a:srgbClr val="0D0D0D"/>
                </a:solidFill>
                <a:cs typeface="Arial"/>
              </a:rPr>
              <a:t> </a:t>
            </a:r>
            <a:r>
              <a:rPr lang="en-GB" sz="1400" spc="-10" dirty="0">
                <a:solidFill>
                  <a:srgbClr val="0D0D0D"/>
                </a:solidFill>
                <a:cs typeface="Arial"/>
              </a:rPr>
              <a:t>economies</a:t>
            </a:r>
            <a:endParaRPr lang="en-GB" sz="1400" dirty="0">
              <a:cs typeface="Arial"/>
            </a:endParaRPr>
          </a:p>
          <a:p>
            <a:pPr marL="12700">
              <a:lnSpc>
                <a:spcPct val="100000"/>
              </a:lnSpc>
            </a:pPr>
            <a:r>
              <a:rPr lang="en-GB" sz="1200" spc="-20" dirty="0">
                <a:solidFill>
                  <a:srgbClr val="0D0D0D"/>
                </a:solidFill>
                <a:cs typeface="Arial"/>
              </a:rPr>
              <a:t>Source: </a:t>
            </a:r>
            <a:r>
              <a:rPr lang="en-GB" sz="1200" spc="-20" dirty="0" err="1">
                <a:solidFill>
                  <a:srgbClr val="0D0D0D"/>
                </a:solidFill>
                <a:cs typeface="Arial"/>
              </a:rPr>
              <a:t>Terzidis</a:t>
            </a:r>
            <a:r>
              <a:rPr lang="en-GB" sz="1200" dirty="0">
                <a:solidFill>
                  <a:srgbClr val="0D0D0D"/>
                </a:solidFill>
                <a:cs typeface="Arial"/>
              </a:rPr>
              <a:t> and</a:t>
            </a:r>
            <a:r>
              <a:rPr lang="en-GB" sz="1200" spc="-20" dirty="0">
                <a:solidFill>
                  <a:srgbClr val="0D0D0D"/>
                </a:solidFill>
                <a:cs typeface="Arial"/>
              </a:rPr>
              <a:t> </a:t>
            </a:r>
            <a:r>
              <a:rPr lang="en-GB" sz="1200" spc="-10" dirty="0">
                <a:solidFill>
                  <a:srgbClr val="0D0D0D"/>
                </a:solidFill>
                <a:cs typeface="Arial"/>
              </a:rPr>
              <a:t>Ortega-</a:t>
            </a:r>
            <a:r>
              <a:rPr lang="en-GB" sz="1200" dirty="0" err="1">
                <a:solidFill>
                  <a:srgbClr val="0D0D0D"/>
                </a:solidFill>
                <a:cs typeface="Arial"/>
              </a:rPr>
              <a:t>Argiles</a:t>
            </a:r>
            <a:r>
              <a:rPr lang="en-GB" sz="1200" spc="-15" dirty="0">
                <a:solidFill>
                  <a:srgbClr val="0D0D0D"/>
                </a:solidFill>
                <a:cs typeface="Arial"/>
              </a:rPr>
              <a:t> </a:t>
            </a:r>
            <a:r>
              <a:rPr lang="en-GB" sz="1200" dirty="0">
                <a:solidFill>
                  <a:srgbClr val="0D0D0D"/>
                </a:solidFill>
                <a:cs typeface="Arial"/>
              </a:rPr>
              <a:t>(</a:t>
            </a:r>
            <a:r>
              <a:rPr lang="en-GB" sz="1200" dirty="0" err="1">
                <a:solidFill>
                  <a:srgbClr val="0D0D0D"/>
                </a:solidFill>
                <a:cs typeface="Arial"/>
              </a:rPr>
              <a:t>JRegSc</a:t>
            </a:r>
            <a:r>
              <a:rPr lang="en-GB" sz="1200" dirty="0">
                <a:solidFill>
                  <a:srgbClr val="0D0D0D"/>
                </a:solidFill>
                <a:cs typeface="Arial"/>
              </a:rPr>
              <a:t>,</a:t>
            </a:r>
            <a:r>
              <a:rPr lang="en-GB" sz="1200" spc="-10" dirty="0">
                <a:solidFill>
                  <a:srgbClr val="0D0D0D"/>
                </a:solidFill>
                <a:cs typeface="Arial"/>
              </a:rPr>
              <a:t> 2021)</a:t>
            </a:r>
            <a:endParaRPr lang="en-GB" sz="1200" dirty="0">
              <a:cs typeface="Arial"/>
            </a:endParaRPr>
          </a:p>
          <a:p>
            <a:endParaRPr lang="en-LU" dirty="0"/>
          </a:p>
        </p:txBody>
      </p:sp>
    </p:spTree>
    <p:extLst>
      <p:ext uri="{BB962C8B-B14F-4D97-AF65-F5344CB8AC3E}">
        <p14:creationId xmlns:p14="http://schemas.microsoft.com/office/powerpoint/2010/main" val="263661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D0ED-CC9E-48E4-3185-2C8E23222C33}"/>
              </a:ext>
            </a:extLst>
          </p:cNvPr>
          <p:cNvSpPr>
            <a:spLocks noGrp="1"/>
          </p:cNvSpPr>
          <p:nvPr>
            <p:ph type="title"/>
          </p:nvPr>
        </p:nvSpPr>
        <p:spPr/>
        <p:txBody>
          <a:bodyPr>
            <a:normAutofit fontScale="90000"/>
          </a:bodyPr>
          <a:lstStyle/>
          <a:p>
            <a:r>
              <a:rPr lang="en-GB" dirty="0"/>
              <a:t>Employment polarization in the Netherlands (sub-national level)</a:t>
            </a:r>
            <a:endParaRPr lang="en-LU" dirty="0"/>
          </a:p>
        </p:txBody>
      </p:sp>
      <p:pic>
        <p:nvPicPr>
          <p:cNvPr id="4" name="object 4">
            <a:extLst>
              <a:ext uri="{FF2B5EF4-FFF2-40B4-BE49-F238E27FC236}">
                <a16:creationId xmlns:a16="http://schemas.microsoft.com/office/drawing/2014/main" id="{2BBAD225-32CA-536C-A431-8840D6418A46}"/>
              </a:ext>
            </a:extLst>
          </p:cNvPr>
          <p:cNvPicPr/>
          <p:nvPr/>
        </p:nvPicPr>
        <p:blipFill>
          <a:blip r:embed="rId2" cstate="print"/>
          <a:stretch>
            <a:fillRect/>
          </a:stretch>
        </p:blipFill>
        <p:spPr>
          <a:xfrm>
            <a:off x="930275" y="1327702"/>
            <a:ext cx="5086350" cy="3807626"/>
          </a:xfrm>
          <a:prstGeom prst="rect">
            <a:avLst/>
          </a:prstGeom>
        </p:spPr>
      </p:pic>
      <p:sp>
        <p:nvSpPr>
          <p:cNvPr id="5" name="TextBox 4">
            <a:extLst>
              <a:ext uri="{FF2B5EF4-FFF2-40B4-BE49-F238E27FC236}">
                <a16:creationId xmlns:a16="http://schemas.microsoft.com/office/drawing/2014/main" id="{46977DD7-9146-4B09-1196-8D258CE2E3BF}"/>
              </a:ext>
            </a:extLst>
          </p:cNvPr>
          <p:cNvSpPr txBox="1"/>
          <p:nvPr/>
        </p:nvSpPr>
        <p:spPr>
          <a:xfrm>
            <a:off x="6560820" y="971550"/>
            <a:ext cx="5265420" cy="5632311"/>
          </a:xfrm>
          <a:prstGeom prst="rect">
            <a:avLst/>
          </a:prstGeom>
          <a:noFill/>
        </p:spPr>
        <p:txBody>
          <a:bodyPr wrap="square" rtlCol="0">
            <a:spAutoFit/>
          </a:bodyPr>
          <a:lstStyle/>
          <a:p>
            <a:r>
              <a:rPr lang="en-GB" dirty="0"/>
              <a:t>More specifically, the </a:t>
            </a:r>
            <a:r>
              <a:rPr lang="en-GB" b="1" dirty="0"/>
              <a:t>regional pattern </a:t>
            </a:r>
            <a:r>
              <a:rPr lang="en-GB" dirty="0"/>
              <a:t>for</a:t>
            </a:r>
          </a:p>
          <a:p>
            <a:endParaRPr lang="en-GB" dirty="0"/>
          </a:p>
          <a:p>
            <a:r>
              <a:rPr lang="en-GB" dirty="0"/>
              <a:t>polarization involves:</a:t>
            </a:r>
          </a:p>
          <a:p>
            <a:endParaRPr lang="en-GB" dirty="0"/>
          </a:p>
          <a:p>
            <a:pPr marL="285750" indent="-285750">
              <a:buFont typeface="Arial" panose="020B0604020202020204" pitchFamily="34" charset="0"/>
              <a:buChar char="•"/>
            </a:pPr>
            <a:r>
              <a:rPr lang="en-GB" dirty="0"/>
              <a:t>Higher start-of-period per capita income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Greater share of high skill employment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(ICT and financial sector)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Labor</a:t>
            </a:r>
            <a:r>
              <a:rPr lang="en-GB" dirty="0"/>
              <a:t> utilization at a sub-optimal level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Lower population density</a:t>
            </a:r>
          </a:p>
          <a:p>
            <a:endParaRPr lang="en-GB" dirty="0"/>
          </a:p>
          <a:p>
            <a:endParaRPr lang="en-GB" dirty="0"/>
          </a:p>
          <a:p>
            <a:endParaRPr lang="en-GB" dirty="0"/>
          </a:p>
          <a:p>
            <a:r>
              <a:rPr lang="en-GB" dirty="0"/>
              <a:t>Clear effect of routinization affecting negatively lower paid jobs and positively higher paid jobs</a:t>
            </a:r>
          </a:p>
          <a:p>
            <a:endParaRPr lang="en-GB" dirty="0"/>
          </a:p>
          <a:p>
            <a:endParaRPr lang="en-LU" dirty="0"/>
          </a:p>
        </p:txBody>
      </p:sp>
      <p:sp>
        <p:nvSpPr>
          <p:cNvPr id="6" name="TextBox 5">
            <a:extLst>
              <a:ext uri="{FF2B5EF4-FFF2-40B4-BE49-F238E27FC236}">
                <a16:creationId xmlns:a16="http://schemas.microsoft.com/office/drawing/2014/main" id="{E3237AAB-5238-8D09-73A7-B179EEB8EB88}"/>
              </a:ext>
            </a:extLst>
          </p:cNvPr>
          <p:cNvSpPr txBox="1"/>
          <p:nvPr/>
        </p:nvSpPr>
        <p:spPr>
          <a:xfrm>
            <a:off x="930275" y="5634990"/>
            <a:ext cx="4879341" cy="861774"/>
          </a:xfrm>
          <a:prstGeom prst="rect">
            <a:avLst/>
          </a:prstGeom>
          <a:noFill/>
        </p:spPr>
        <p:txBody>
          <a:bodyPr wrap="square" rtlCol="0">
            <a:spAutoFit/>
          </a:bodyPr>
          <a:lstStyle/>
          <a:p>
            <a:pPr marL="12700">
              <a:lnSpc>
                <a:spcPct val="100000"/>
              </a:lnSpc>
              <a:spcBef>
                <a:spcPts val="100"/>
              </a:spcBef>
            </a:pPr>
            <a:r>
              <a:rPr lang="en-GB" sz="1600" dirty="0">
                <a:solidFill>
                  <a:srgbClr val="0D0D0D"/>
                </a:solidFill>
                <a:latin typeface="Calibri" panose="020F0502020204030204" pitchFamily="34" charset="0"/>
                <a:cs typeface="Calibri" panose="020F0502020204030204" pitchFamily="34" charset="0"/>
              </a:rPr>
              <a:t>National</a:t>
            </a:r>
            <a:r>
              <a:rPr lang="en-GB" sz="1600" spc="-30" dirty="0">
                <a:solidFill>
                  <a:srgbClr val="0D0D0D"/>
                </a:solidFill>
                <a:latin typeface="Calibri" panose="020F0502020204030204" pitchFamily="34" charset="0"/>
                <a:cs typeface="Calibri" panose="020F0502020204030204" pitchFamily="34" charset="0"/>
              </a:rPr>
              <a:t> </a:t>
            </a:r>
            <a:r>
              <a:rPr lang="en-GB" sz="1600" dirty="0">
                <a:solidFill>
                  <a:srgbClr val="0D0D0D"/>
                </a:solidFill>
                <a:latin typeface="Calibri" panose="020F0502020204030204" pitchFamily="34" charset="0"/>
                <a:cs typeface="Calibri" panose="020F0502020204030204" pitchFamily="34" charset="0"/>
              </a:rPr>
              <a:t>employment</a:t>
            </a:r>
            <a:r>
              <a:rPr lang="en-GB" sz="1600" spc="-30" dirty="0">
                <a:solidFill>
                  <a:srgbClr val="0D0D0D"/>
                </a:solidFill>
                <a:latin typeface="Calibri" panose="020F0502020204030204" pitchFamily="34" charset="0"/>
                <a:cs typeface="Calibri" panose="020F0502020204030204" pitchFamily="34" charset="0"/>
              </a:rPr>
              <a:t> </a:t>
            </a:r>
            <a:r>
              <a:rPr lang="en-GB" sz="1600" dirty="0">
                <a:solidFill>
                  <a:srgbClr val="0D0D0D"/>
                </a:solidFill>
                <a:latin typeface="Calibri" panose="020F0502020204030204" pitchFamily="34" charset="0"/>
                <a:cs typeface="Calibri" panose="020F0502020204030204" pitchFamily="34" charset="0"/>
              </a:rPr>
              <a:t>trends</a:t>
            </a:r>
            <a:r>
              <a:rPr lang="en-GB" sz="1600" spc="-30" dirty="0">
                <a:solidFill>
                  <a:srgbClr val="0D0D0D"/>
                </a:solidFill>
                <a:latin typeface="Calibri" panose="020F0502020204030204" pitchFamily="34" charset="0"/>
                <a:cs typeface="Calibri" panose="020F0502020204030204" pitchFamily="34" charset="0"/>
              </a:rPr>
              <a:t> </a:t>
            </a:r>
            <a:r>
              <a:rPr lang="en-GB" sz="1600" dirty="0">
                <a:solidFill>
                  <a:srgbClr val="0D0D0D"/>
                </a:solidFill>
                <a:latin typeface="Calibri" panose="020F0502020204030204" pitchFamily="34" charset="0"/>
                <a:cs typeface="Calibri" panose="020F0502020204030204" pitchFamily="34" charset="0"/>
              </a:rPr>
              <a:t>are</a:t>
            </a:r>
            <a:r>
              <a:rPr lang="en-GB" sz="1600" spc="-25" dirty="0">
                <a:solidFill>
                  <a:srgbClr val="0D0D0D"/>
                </a:solidFill>
                <a:latin typeface="Calibri" panose="020F0502020204030204" pitchFamily="34" charset="0"/>
                <a:cs typeface="Calibri" panose="020F0502020204030204" pitchFamily="34" charset="0"/>
              </a:rPr>
              <a:t> </a:t>
            </a:r>
            <a:r>
              <a:rPr lang="en-GB" sz="1600" dirty="0">
                <a:solidFill>
                  <a:srgbClr val="0D0D0D"/>
                </a:solidFill>
                <a:latin typeface="Calibri" panose="020F0502020204030204" pitchFamily="34" charset="0"/>
                <a:cs typeface="Calibri" panose="020F0502020204030204" pitchFamily="34" charset="0"/>
              </a:rPr>
              <a:t>not</a:t>
            </a:r>
            <a:r>
              <a:rPr lang="en-GB" sz="1600" spc="-25" dirty="0">
                <a:solidFill>
                  <a:srgbClr val="0D0D0D"/>
                </a:solidFill>
                <a:latin typeface="Calibri" panose="020F0502020204030204" pitchFamily="34" charset="0"/>
                <a:cs typeface="Calibri" panose="020F0502020204030204" pitchFamily="34" charset="0"/>
              </a:rPr>
              <a:t> </a:t>
            </a:r>
            <a:r>
              <a:rPr lang="en-GB" sz="1600" dirty="0">
                <a:solidFill>
                  <a:srgbClr val="0D0D0D"/>
                </a:solidFill>
                <a:latin typeface="Calibri" panose="020F0502020204030204" pitchFamily="34" charset="0"/>
                <a:cs typeface="Calibri" panose="020F0502020204030204" pitchFamily="34" charset="0"/>
              </a:rPr>
              <a:t>homogeneously</a:t>
            </a:r>
            <a:r>
              <a:rPr lang="en-GB" sz="1600" spc="-50" dirty="0">
                <a:solidFill>
                  <a:srgbClr val="0D0D0D"/>
                </a:solidFill>
                <a:latin typeface="Calibri" panose="020F0502020204030204" pitchFamily="34" charset="0"/>
                <a:cs typeface="Calibri" panose="020F0502020204030204" pitchFamily="34" charset="0"/>
              </a:rPr>
              <a:t> </a:t>
            </a:r>
            <a:r>
              <a:rPr lang="en-GB" sz="1600" dirty="0">
                <a:solidFill>
                  <a:srgbClr val="0D0D0D"/>
                </a:solidFill>
                <a:latin typeface="Calibri" panose="020F0502020204030204" pitchFamily="34" charset="0"/>
                <a:cs typeface="Calibri" panose="020F0502020204030204" pitchFamily="34" charset="0"/>
              </a:rPr>
              <a:t>represented</a:t>
            </a:r>
            <a:r>
              <a:rPr lang="en-GB" sz="1600" spc="-30" dirty="0">
                <a:solidFill>
                  <a:srgbClr val="0D0D0D"/>
                </a:solidFill>
                <a:latin typeface="Calibri" panose="020F0502020204030204" pitchFamily="34" charset="0"/>
                <a:cs typeface="Calibri" panose="020F0502020204030204" pitchFamily="34" charset="0"/>
              </a:rPr>
              <a:t> </a:t>
            </a:r>
            <a:r>
              <a:rPr lang="en-GB" sz="1600" dirty="0">
                <a:solidFill>
                  <a:srgbClr val="0D0D0D"/>
                </a:solidFill>
                <a:latin typeface="Calibri" panose="020F0502020204030204" pitchFamily="34" charset="0"/>
                <a:cs typeface="Calibri" panose="020F0502020204030204" pitchFamily="34" charset="0"/>
              </a:rPr>
              <a:t>in</a:t>
            </a:r>
            <a:r>
              <a:rPr lang="en-GB" sz="1600" spc="-25" dirty="0">
                <a:solidFill>
                  <a:srgbClr val="0D0D0D"/>
                </a:solidFill>
                <a:latin typeface="Calibri" panose="020F0502020204030204" pitchFamily="34" charset="0"/>
                <a:cs typeface="Calibri" panose="020F0502020204030204" pitchFamily="34" charset="0"/>
              </a:rPr>
              <a:t> </a:t>
            </a:r>
            <a:r>
              <a:rPr lang="en-GB" sz="1600" dirty="0">
                <a:solidFill>
                  <a:srgbClr val="0D0D0D"/>
                </a:solidFill>
                <a:latin typeface="Calibri" panose="020F0502020204030204" pitchFamily="34" charset="0"/>
                <a:cs typeface="Calibri" panose="020F0502020204030204" pitchFamily="34" charset="0"/>
              </a:rPr>
              <a:t>the</a:t>
            </a:r>
            <a:r>
              <a:rPr lang="en-GB" sz="1600" spc="-30" dirty="0">
                <a:solidFill>
                  <a:srgbClr val="0D0D0D"/>
                </a:solidFill>
                <a:latin typeface="Calibri" panose="020F0502020204030204" pitchFamily="34" charset="0"/>
                <a:cs typeface="Calibri" panose="020F0502020204030204" pitchFamily="34" charset="0"/>
              </a:rPr>
              <a:t> </a:t>
            </a:r>
            <a:r>
              <a:rPr lang="en-GB" sz="1600" dirty="0">
                <a:solidFill>
                  <a:srgbClr val="0D0D0D"/>
                </a:solidFill>
                <a:latin typeface="Calibri" panose="020F0502020204030204" pitchFamily="34" charset="0"/>
                <a:cs typeface="Calibri" panose="020F0502020204030204" pitchFamily="34" charset="0"/>
              </a:rPr>
              <a:t>sub-national</a:t>
            </a:r>
            <a:r>
              <a:rPr lang="en-GB" sz="1600" spc="-25" dirty="0">
                <a:solidFill>
                  <a:srgbClr val="0D0D0D"/>
                </a:solidFill>
                <a:latin typeface="Calibri" panose="020F0502020204030204" pitchFamily="34" charset="0"/>
                <a:cs typeface="Calibri" panose="020F0502020204030204" pitchFamily="34" charset="0"/>
              </a:rPr>
              <a:t> </a:t>
            </a:r>
            <a:r>
              <a:rPr lang="en-GB" sz="1600" spc="-10" dirty="0">
                <a:solidFill>
                  <a:srgbClr val="0D0D0D"/>
                </a:solidFill>
                <a:latin typeface="Calibri" panose="020F0502020204030204" pitchFamily="34" charset="0"/>
                <a:cs typeface="Calibri" panose="020F0502020204030204" pitchFamily="34" charset="0"/>
              </a:rPr>
              <a:t>level</a:t>
            </a:r>
            <a:endParaRPr lang="en-GB" sz="1600" dirty="0">
              <a:latin typeface="Calibri" panose="020F0502020204030204" pitchFamily="34" charset="0"/>
              <a:cs typeface="Calibri" panose="020F0502020204030204" pitchFamily="34" charset="0"/>
            </a:endParaRPr>
          </a:p>
          <a:p>
            <a:endParaRPr lang="en-LU" dirty="0"/>
          </a:p>
        </p:txBody>
      </p:sp>
      <p:sp>
        <p:nvSpPr>
          <p:cNvPr id="8" name="TextBox 7">
            <a:extLst>
              <a:ext uri="{FF2B5EF4-FFF2-40B4-BE49-F238E27FC236}">
                <a16:creationId xmlns:a16="http://schemas.microsoft.com/office/drawing/2014/main" id="{07D11C09-E6B5-4936-52AC-CD2ED44551A8}"/>
              </a:ext>
            </a:extLst>
          </p:cNvPr>
          <p:cNvSpPr txBox="1"/>
          <p:nvPr/>
        </p:nvSpPr>
        <p:spPr>
          <a:xfrm>
            <a:off x="930275" y="5184637"/>
            <a:ext cx="8031088" cy="769441"/>
          </a:xfrm>
          <a:prstGeom prst="rect">
            <a:avLst/>
          </a:prstGeom>
          <a:noFill/>
        </p:spPr>
        <p:txBody>
          <a:bodyPr wrap="square" rtlCol="0">
            <a:spAutoFit/>
          </a:bodyPr>
          <a:lstStyle/>
          <a:p>
            <a:pPr marL="12700">
              <a:lnSpc>
                <a:spcPct val="100000"/>
              </a:lnSpc>
              <a:spcBef>
                <a:spcPts val="660"/>
              </a:spcBef>
            </a:pPr>
            <a:r>
              <a:rPr lang="en-GB" sz="1400" b="1" dirty="0">
                <a:solidFill>
                  <a:srgbClr val="0D0D0D"/>
                </a:solidFill>
                <a:cs typeface="Arial"/>
              </a:rPr>
              <a:t>Figure 11. </a:t>
            </a:r>
            <a:r>
              <a:rPr lang="en-GB" sz="1400" dirty="0">
                <a:solidFill>
                  <a:srgbClr val="0D0D0D"/>
                </a:solidFill>
                <a:cs typeface="Arial"/>
              </a:rPr>
              <a:t>Employment polarization in the Netherlands</a:t>
            </a:r>
            <a:endParaRPr lang="en-GB" sz="1400" dirty="0">
              <a:cs typeface="Arial"/>
            </a:endParaRPr>
          </a:p>
          <a:p>
            <a:pPr marL="12700">
              <a:lnSpc>
                <a:spcPct val="100000"/>
              </a:lnSpc>
            </a:pPr>
            <a:r>
              <a:rPr lang="en-GB" sz="1200" spc="-20" dirty="0">
                <a:solidFill>
                  <a:srgbClr val="0D0D0D"/>
                </a:solidFill>
                <a:cs typeface="Arial"/>
              </a:rPr>
              <a:t>Source: </a:t>
            </a:r>
            <a:r>
              <a:rPr lang="en-GB" sz="1200" spc="-20" dirty="0" err="1">
                <a:solidFill>
                  <a:srgbClr val="0D0D0D"/>
                </a:solidFill>
                <a:cs typeface="Arial"/>
              </a:rPr>
              <a:t>Terzidis</a:t>
            </a:r>
            <a:r>
              <a:rPr lang="en-GB" sz="1200" dirty="0">
                <a:solidFill>
                  <a:srgbClr val="0D0D0D"/>
                </a:solidFill>
                <a:cs typeface="Arial"/>
              </a:rPr>
              <a:t> and</a:t>
            </a:r>
            <a:r>
              <a:rPr lang="en-GB" sz="1200" spc="-20" dirty="0">
                <a:solidFill>
                  <a:srgbClr val="0D0D0D"/>
                </a:solidFill>
                <a:cs typeface="Arial"/>
              </a:rPr>
              <a:t> </a:t>
            </a:r>
            <a:r>
              <a:rPr lang="en-GB" sz="1200" spc="-10" dirty="0">
                <a:solidFill>
                  <a:srgbClr val="0D0D0D"/>
                </a:solidFill>
                <a:cs typeface="Arial"/>
              </a:rPr>
              <a:t>Ortega-</a:t>
            </a:r>
            <a:r>
              <a:rPr lang="en-GB" sz="1200" dirty="0" err="1">
                <a:solidFill>
                  <a:srgbClr val="0D0D0D"/>
                </a:solidFill>
                <a:cs typeface="Arial"/>
              </a:rPr>
              <a:t>Argiles</a:t>
            </a:r>
            <a:r>
              <a:rPr lang="en-GB" sz="1200" spc="-15" dirty="0">
                <a:solidFill>
                  <a:srgbClr val="0D0D0D"/>
                </a:solidFill>
                <a:cs typeface="Arial"/>
              </a:rPr>
              <a:t> </a:t>
            </a:r>
            <a:r>
              <a:rPr lang="en-GB" sz="1200" dirty="0">
                <a:solidFill>
                  <a:srgbClr val="0D0D0D"/>
                </a:solidFill>
                <a:cs typeface="Arial"/>
              </a:rPr>
              <a:t>(</a:t>
            </a:r>
            <a:r>
              <a:rPr lang="en-GB" sz="1200" dirty="0" err="1">
                <a:solidFill>
                  <a:srgbClr val="0D0D0D"/>
                </a:solidFill>
                <a:cs typeface="Arial"/>
              </a:rPr>
              <a:t>JRegSc</a:t>
            </a:r>
            <a:r>
              <a:rPr lang="en-GB" sz="1200" dirty="0">
                <a:solidFill>
                  <a:srgbClr val="0D0D0D"/>
                </a:solidFill>
                <a:cs typeface="Arial"/>
              </a:rPr>
              <a:t>,</a:t>
            </a:r>
            <a:r>
              <a:rPr lang="en-GB" sz="1200" spc="-10" dirty="0">
                <a:solidFill>
                  <a:srgbClr val="0D0D0D"/>
                </a:solidFill>
                <a:cs typeface="Arial"/>
              </a:rPr>
              <a:t> 2021)</a:t>
            </a:r>
            <a:endParaRPr lang="en-GB" sz="1200" dirty="0">
              <a:cs typeface="Arial"/>
            </a:endParaRPr>
          </a:p>
          <a:p>
            <a:endParaRPr lang="en-LU" dirty="0"/>
          </a:p>
        </p:txBody>
      </p:sp>
    </p:spTree>
    <p:extLst>
      <p:ext uri="{BB962C8B-B14F-4D97-AF65-F5344CB8AC3E}">
        <p14:creationId xmlns:p14="http://schemas.microsoft.com/office/powerpoint/2010/main" val="3271104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0C7D-7F84-F4C8-7ADC-1DD36884714F}"/>
              </a:ext>
            </a:extLst>
          </p:cNvPr>
          <p:cNvSpPr>
            <a:spLocks noGrp="1"/>
          </p:cNvSpPr>
          <p:nvPr>
            <p:ph type="title"/>
          </p:nvPr>
        </p:nvSpPr>
        <p:spPr/>
        <p:txBody>
          <a:bodyPr>
            <a:normAutofit fontScale="90000"/>
          </a:bodyPr>
          <a:lstStyle/>
          <a:p>
            <a:r>
              <a:rPr lang="en-GB" sz="3600" spc="-200" dirty="0"/>
              <a:t>Uneven</a:t>
            </a:r>
            <a:r>
              <a:rPr lang="en-GB" sz="3600" spc="-195" dirty="0"/>
              <a:t> </a:t>
            </a:r>
            <a:r>
              <a:rPr lang="en-GB" sz="3600" spc="-175" dirty="0"/>
              <a:t>geographical </a:t>
            </a:r>
            <a:r>
              <a:rPr lang="en-GB" sz="3600" spc="-130" dirty="0"/>
              <a:t>effects</a:t>
            </a:r>
            <a:r>
              <a:rPr lang="en-GB" sz="3600" spc="-200" dirty="0"/>
              <a:t> </a:t>
            </a:r>
            <a:r>
              <a:rPr lang="en-GB" sz="3600" dirty="0"/>
              <a:t>to</a:t>
            </a:r>
            <a:r>
              <a:rPr lang="en-GB" sz="3600" spc="-155" dirty="0"/>
              <a:t> </a:t>
            </a:r>
            <a:r>
              <a:rPr lang="en-GB" sz="3600" spc="-130" dirty="0"/>
              <a:t>big</a:t>
            </a:r>
            <a:r>
              <a:rPr lang="en-GB" sz="3600" spc="-180" dirty="0"/>
              <a:t> </a:t>
            </a:r>
            <a:r>
              <a:rPr lang="en-GB" sz="3600" spc="-140" dirty="0"/>
              <a:t>challenges </a:t>
            </a:r>
            <a:r>
              <a:rPr lang="en-GB" sz="3600" spc="-130" dirty="0"/>
              <a:t>(globalisation,</a:t>
            </a:r>
            <a:r>
              <a:rPr lang="en-GB" sz="3600" spc="-135" dirty="0"/>
              <a:t> </a:t>
            </a:r>
            <a:r>
              <a:rPr lang="en-GB" sz="3600" spc="-110" dirty="0"/>
              <a:t>automation,</a:t>
            </a:r>
            <a:r>
              <a:rPr lang="en-GB" sz="3600" spc="-135" dirty="0"/>
              <a:t> </a:t>
            </a:r>
            <a:r>
              <a:rPr lang="en-GB" sz="3600" spc="-10" dirty="0"/>
              <a:t>etc.)</a:t>
            </a:r>
            <a:endParaRPr lang="en-LU" dirty="0"/>
          </a:p>
        </p:txBody>
      </p:sp>
      <p:sp>
        <p:nvSpPr>
          <p:cNvPr id="3" name="Content Placeholder 2">
            <a:extLst>
              <a:ext uri="{FF2B5EF4-FFF2-40B4-BE49-F238E27FC236}">
                <a16:creationId xmlns:a16="http://schemas.microsoft.com/office/drawing/2014/main" id="{70957D39-2E42-7F56-C555-0AEDBAE624C8}"/>
              </a:ext>
            </a:extLst>
          </p:cNvPr>
          <p:cNvSpPr>
            <a:spLocks noGrp="1"/>
          </p:cNvSpPr>
          <p:nvPr>
            <p:ph idx="1"/>
          </p:nvPr>
        </p:nvSpPr>
        <p:spPr>
          <a:xfrm>
            <a:off x="3314700" y="1361440"/>
            <a:ext cx="8039100" cy="4815523"/>
          </a:xfrm>
        </p:spPr>
        <p:txBody>
          <a:bodyPr/>
          <a:lstStyle/>
          <a:p>
            <a:r>
              <a:rPr lang="en-GB" b="1" dirty="0"/>
              <a:t>Technological progress:</a:t>
            </a:r>
          </a:p>
          <a:p>
            <a:pPr lvl="1"/>
            <a:r>
              <a:rPr lang="en-GB" dirty="0"/>
              <a:t>European heterogeneity in the results (Nordic countries more likely to benefit more)</a:t>
            </a:r>
          </a:p>
          <a:p>
            <a:pPr lvl="1"/>
            <a:r>
              <a:rPr lang="en-GB" dirty="0"/>
              <a:t>More likely to harm low-skilled employment</a:t>
            </a:r>
          </a:p>
          <a:p>
            <a:pPr lvl="1"/>
            <a:r>
              <a:rPr lang="en-GB" dirty="0"/>
              <a:t>Process innovation more likely to show negative effects</a:t>
            </a:r>
          </a:p>
          <a:p>
            <a:pPr lvl="1"/>
            <a:r>
              <a:rPr lang="en-GB" dirty="0"/>
              <a:t>Firm level analysis more likely to provide positive effects</a:t>
            </a:r>
          </a:p>
          <a:p>
            <a:r>
              <a:rPr lang="en-GB" b="1" dirty="0"/>
              <a:t>International trade:</a:t>
            </a:r>
          </a:p>
          <a:p>
            <a:pPr lvl="1"/>
            <a:r>
              <a:rPr lang="en-GB" dirty="0"/>
              <a:t>More likely to benefit medium and high-skilled employment</a:t>
            </a:r>
          </a:p>
          <a:p>
            <a:pPr lvl="1"/>
            <a:r>
              <a:rPr lang="en-GB" dirty="0"/>
              <a:t>Negative outcomes more likely from industry-level studies</a:t>
            </a:r>
          </a:p>
          <a:p>
            <a:pPr lvl="1"/>
            <a:r>
              <a:rPr lang="en-GB" dirty="0"/>
              <a:t>Regional analyses less likely to report positive effects of trade.</a:t>
            </a:r>
          </a:p>
          <a:p>
            <a:endParaRPr lang="en-GB" dirty="0"/>
          </a:p>
          <a:p>
            <a:endParaRPr lang="en-LU" dirty="0"/>
          </a:p>
        </p:txBody>
      </p:sp>
      <p:pic>
        <p:nvPicPr>
          <p:cNvPr id="4" name="object 4">
            <a:extLst>
              <a:ext uri="{FF2B5EF4-FFF2-40B4-BE49-F238E27FC236}">
                <a16:creationId xmlns:a16="http://schemas.microsoft.com/office/drawing/2014/main" id="{F1BEB9A5-A6A7-63D1-B6DC-31941EB5A8E8}"/>
              </a:ext>
            </a:extLst>
          </p:cNvPr>
          <p:cNvPicPr/>
          <p:nvPr/>
        </p:nvPicPr>
        <p:blipFill>
          <a:blip r:embed="rId2" cstate="print"/>
          <a:stretch>
            <a:fillRect/>
          </a:stretch>
        </p:blipFill>
        <p:spPr>
          <a:xfrm>
            <a:off x="498907" y="1361440"/>
            <a:ext cx="2667203" cy="4815523"/>
          </a:xfrm>
          <a:prstGeom prst="rect">
            <a:avLst/>
          </a:prstGeom>
        </p:spPr>
      </p:pic>
    </p:spTree>
    <p:extLst>
      <p:ext uri="{BB962C8B-B14F-4D97-AF65-F5344CB8AC3E}">
        <p14:creationId xmlns:p14="http://schemas.microsoft.com/office/powerpoint/2010/main" val="407690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89BDF-196D-A173-672B-773FBB2E824E}"/>
              </a:ext>
            </a:extLst>
          </p:cNvPr>
          <p:cNvSpPr>
            <a:spLocks noGrp="1"/>
          </p:cNvSpPr>
          <p:nvPr>
            <p:ph type="title"/>
          </p:nvPr>
        </p:nvSpPr>
        <p:spPr/>
        <p:txBody>
          <a:bodyPr/>
          <a:lstStyle/>
          <a:p>
            <a:r>
              <a:rPr lang="en-GB" dirty="0"/>
              <a:t>Job polarisation index - Regional analysis</a:t>
            </a:r>
            <a:endParaRPr lang="en-LU" dirty="0"/>
          </a:p>
        </p:txBody>
      </p:sp>
      <p:pic>
        <p:nvPicPr>
          <p:cNvPr id="4" name="object 3">
            <a:extLst>
              <a:ext uri="{FF2B5EF4-FFF2-40B4-BE49-F238E27FC236}">
                <a16:creationId xmlns:a16="http://schemas.microsoft.com/office/drawing/2014/main" id="{668B4250-2C14-E8CA-5131-E4B18649C505}"/>
              </a:ext>
            </a:extLst>
          </p:cNvPr>
          <p:cNvPicPr/>
          <p:nvPr/>
        </p:nvPicPr>
        <p:blipFill>
          <a:blip r:embed="rId2" cstate="print"/>
          <a:stretch>
            <a:fillRect/>
          </a:stretch>
        </p:blipFill>
        <p:spPr>
          <a:xfrm>
            <a:off x="1540510" y="1148080"/>
            <a:ext cx="3568700" cy="4204927"/>
          </a:xfrm>
          <a:prstGeom prst="rect">
            <a:avLst/>
          </a:prstGeom>
        </p:spPr>
      </p:pic>
      <p:pic>
        <p:nvPicPr>
          <p:cNvPr id="5" name="object 4">
            <a:extLst>
              <a:ext uri="{FF2B5EF4-FFF2-40B4-BE49-F238E27FC236}">
                <a16:creationId xmlns:a16="http://schemas.microsoft.com/office/drawing/2014/main" id="{EDC4953A-5D29-C332-25B7-DE4D3A3724B6}"/>
              </a:ext>
            </a:extLst>
          </p:cNvPr>
          <p:cNvPicPr/>
          <p:nvPr/>
        </p:nvPicPr>
        <p:blipFill>
          <a:blip r:embed="rId3" cstate="print"/>
          <a:stretch>
            <a:fillRect/>
          </a:stretch>
        </p:blipFill>
        <p:spPr>
          <a:xfrm>
            <a:off x="6447155" y="1148080"/>
            <a:ext cx="3568700" cy="4204927"/>
          </a:xfrm>
          <a:prstGeom prst="rect">
            <a:avLst/>
          </a:prstGeom>
        </p:spPr>
      </p:pic>
      <p:sp>
        <p:nvSpPr>
          <p:cNvPr id="6" name="TextBox 5">
            <a:extLst>
              <a:ext uri="{FF2B5EF4-FFF2-40B4-BE49-F238E27FC236}">
                <a16:creationId xmlns:a16="http://schemas.microsoft.com/office/drawing/2014/main" id="{66AD9670-22DF-1544-6CEB-1C3A56B9EEE1}"/>
              </a:ext>
            </a:extLst>
          </p:cNvPr>
          <p:cNvSpPr txBox="1"/>
          <p:nvPr/>
        </p:nvSpPr>
        <p:spPr>
          <a:xfrm>
            <a:off x="1291590" y="5525254"/>
            <a:ext cx="4400550" cy="936154"/>
          </a:xfrm>
          <a:prstGeom prst="rect">
            <a:avLst/>
          </a:prstGeom>
          <a:noFill/>
        </p:spPr>
        <p:txBody>
          <a:bodyPr wrap="square" rtlCol="0">
            <a:spAutoFit/>
          </a:bodyPr>
          <a:lstStyle/>
          <a:p>
            <a:r>
              <a:rPr lang="en-LU" b="1" dirty="0"/>
              <a:t>Figure 12.a </a:t>
            </a:r>
            <a:r>
              <a:rPr lang="en-LU" dirty="0"/>
              <a:t>Job polarisation index </a:t>
            </a:r>
          </a:p>
          <a:p>
            <a:r>
              <a:rPr lang="en-GB" dirty="0"/>
              <a:t>Entire </a:t>
            </a:r>
            <a:r>
              <a:rPr lang="en-GB" dirty="0" err="1"/>
              <a:t>labor</a:t>
            </a:r>
            <a:r>
              <a:rPr lang="en-GB" dirty="0"/>
              <a:t> market– Year: 2004</a:t>
            </a:r>
          </a:p>
          <a:p>
            <a:endParaRPr lang="en-LU" dirty="0"/>
          </a:p>
        </p:txBody>
      </p:sp>
      <p:sp>
        <p:nvSpPr>
          <p:cNvPr id="7" name="TextBox 6">
            <a:extLst>
              <a:ext uri="{FF2B5EF4-FFF2-40B4-BE49-F238E27FC236}">
                <a16:creationId xmlns:a16="http://schemas.microsoft.com/office/drawing/2014/main" id="{1D1A083D-D3E2-5FA2-0654-87D4DB2535F4}"/>
              </a:ext>
            </a:extLst>
          </p:cNvPr>
          <p:cNvSpPr txBox="1"/>
          <p:nvPr/>
        </p:nvSpPr>
        <p:spPr>
          <a:xfrm>
            <a:off x="6187440" y="5525254"/>
            <a:ext cx="4400550" cy="1200329"/>
          </a:xfrm>
          <a:prstGeom prst="rect">
            <a:avLst/>
          </a:prstGeom>
          <a:noFill/>
        </p:spPr>
        <p:txBody>
          <a:bodyPr wrap="square" rtlCol="0">
            <a:spAutoFit/>
          </a:bodyPr>
          <a:lstStyle/>
          <a:p>
            <a:r>
              <a:rPr lang="en-LU" b="1" dirty="0"/>
              <a:t>Figure 12.b </a:t>
            </a:r>
            <a:r>
              <a:rPr lang="en-LU" dirty="0"/>
              <a:t>Job polarisation index</a:t>
            </a:r>
          </a:p>
          <a:p>
            <a:r>
              <a:rPr lang="en-GB" dirty="0"/>
              <a:t>Entire </a:t>
            </a:r>
            <a:r>
              <a:rPr lang="en-GB" dirty="0" err="1"/>
              <a:t>labor</a:t>
            </a:r>
            <a:r>
              <a:rPr lang="en-GB" dirty="0"/>
              <a:t> market– Year: 2010</a:t>
            </a:r>
          </a:p>
          <a:p>
            <a:endParaRPr lang="en-GB" dirty="0"/>
          </a:p>
          <a:p>
            <a:endParaRPr lang="en-LU" dirty="0"/>
          </a:p>
        </p:txBody>
      </p:sp>
    </p:spTree>
    <p:extLst>
      <p:ext uri="{BB962C8B-B14F-4D97-AF65-F5344CB8AC3E}">
        <p14:creationId xmlns:p14="http://schemas.microsoft.com/office/powerpoint/2010/main" val="695851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9BA1-5471-FF6C-F1A4-76F2EDD09FF4}"/>
              </a:ext>
            </a:extLst>
          </p:cNvPr>
          <p:cNvSpPr>
            <a:spLocks noGrp="1"/>
          </p:cNvSpPr>
          <p:nvPr>
            <p:ph type="title"/>
          </p:nvPr>
        </p:nvSpPr>
        <p:spPr/>
        <p:txBody>
          <a:bodyPr/>
          <a:lstStyle/>
          <a:p>
            <a:r>
              <a:rPr lang="en-GB" dirty="0"/>
              <a:t>Job polarisation index – Regional gender analysis</a:t>
            </a:r>
            <a:endParaRPr lang="en-LU" dirty="0"/>
          </a:p>
        </p:txBody>
      </p:sp>
      <p:pic>
        <p:nvPicPr>
          <p:cNvPr id="4" name="object 3">
            <a:extLst>
              <a:ext uri="{FF2B5EF4-FFF2-40B4-BE49-F238E27FC236}">
                <a16:creationId xmlns:a16="http://schemas.microsoft.com/office/drawing/2014/main" id="{48D7E603-EC66-34D3-21C2-C2936020947C}"/>
              </a:ext>
            </a:extLst>
          </p:cNvPr>
          <p:cNvPicPr/>
          <p:nvPr/>
        </p:nvPicPr>
        <p:blipFill>
          <a:blip r:embed="rId2" cstate="print"/>
          <a:stretch>
            <a:fillRect/>
          </a:stretch>
        </p:blipFill>
        <p:spPr>
          <a:xfrm>
            <a:off x="1749415" y="1148080"/>
            <a:ext cx="3484900" cy="4108889"/>
          </a:xfrm>
          <a:prstGeom prst="rect">
            <a:avLst/>
          </a:prstGeom>
        </p:spPr>
      </p:pic>
      <p:pic>
        <p:nvPicPr>
          <p:cNvPr id="5" name="object 4">
            <a:extLst>
              <a:ext uri="{FF2B5EF4-FFF2-40B4-BE49-F238E27FC236}">
                <a16:creationId xmlns:a16="http://schemas.microsoft.com/office/drawing/2014/main" id="{1BD08738-AD5F-5870-1446-1AFBCFA80190}"/>
              </a:ext>
            </a:extLst>
          </p:cNvPr>
          <p:cNvPicPr/>
          <p:nvPr/>
        </p:nvPicPr>
        <p:blipFill>
          <a:blip r:embed="rId3" cstate="print"/>
          <a:stretch>
            <a:fillRect/>
          </a:stretch>
        </p:blipFill>
        <p:spPr>
          <a:xfrm>
            <a:off x="6884801" y="1123538"/>
            <a:ext cx="3525954" cy="4157971"/>
          </a:xfrm>
          <a:prstGeom prst="rect">
            <a:avLst/>
          </a:prstGeom>
        </p:spPr>
      </p:pic>
      <p:sp>
        <p:nvSpPr>
          <p:cNvPr id="6" name="TextBox 5">
            <a:extLst>
              <a:ext uri="{FF2B5EF4-FFF2-40B4-BE49-F238E27FC236}">
                <a16:creationId xmlns:a16="http://schemas.microsoft.com/office/drawing/2014/main" id="{1B3EEF36-898B-0DFA-E393-4FBEA8ACF81B}"/>
              </a:ext>
            </a:extLst>
          </p:cNvPr>
          <p:cNvSpPr txBox="1"/>
          <p:nvPr/>
        </p:nvSpPr>
        <p:spPr>
          <a:xfrm>
            <a:off x="1291590" y="5292546"/>
            <a:ext cx="4400550" cy="1200329"/>
          </a:xfrm>
          <a:prstGeom prst="rect">
            <a:avLst/>
          </a:prstGeom>
          <a:noFill/>
        </p:spPr>
        <p:txBody>
          <a:bodyPr wrap="square" rtlCol="0">
            <a:spAutoFit/>
          </a:bodyPr>
          <a:lstStyle/>
          <a:p>
            <a:r>
              <a:rPr lang="en-LU" b="1" dirty="0"/>
              <a:t>Figure 13.a </a:t>
            </a:r>
            <a:r>
              <a:rPr lang="en-LU" dirty="0"/>
              <a:t>Regional employment polarisation by gender </a:t>
            </a:r>
          </a:p>
          <a:p>
            <a:r>
              <a:rPr lang="en-GB" dirty="0"/>
              <a:t>Male employees – Year: 2010</a:t>
            </a:r>
          </a:p>
          <a:p>
            <a:endParaRPr lang="en-LU" dirty="0"/>
          </a:p>
        </p:txBody>
      </p:sp>
      <p:sp>
        <p:nvSpPr>
          <p:cNvPr id="7" name="TextBox 6">
            <a:extLst>
              <a:ext uri="{FF2B5EF4-FFF2-40B4-BE49-F238E27FC236}">
                <a16:creationId xmlns:a16="http://schemas.microsoft.com/office/drawing/2014/main" id="{A1CBA653-A52B-62F3-1292-41DAF9F35AB8}"/>
              </a:ext>
            </a:extLst>
          </p:cNvPr>
          <p:cNvSpPr txBox="1"/>
          <p:nvPr/>
        </p:nvSpPr>
        <p:spPr>
          <a:xfrm>
            <a:off x="6621780" y="5292546"/>
            <a:ext cx="4400550" cy="1200329"/>
          </a:xfrm>
          <a:prstGeom prst="rect">
            <a:avLst/>
          </a:prstGeom>
          <a:noFill/>
        </p:spPr>
        <p:txBody>
          <a:bodyPr wrap="square" rtlCol="0">
            <a:spAutoFit/>
          </a:bodyPr>
          <a:lstStyle/>
          <a:p>
            <a:r>
              <a:rPr lang="en-LU" b="1" dirty="0"/>
              <a:t>Figure 13.b </a:t>
            </a:r>
            <a:r>
              <a:rPr lang="en-LU" dirty="0"/>
              <a:t>Regional employment polarisation by gender</a:t>
            </a:r>
          </a:p>
          <a:p>
            <a:r>
              <a:rPr lang="en-GB" dirty="0"/>
              <a:t>Female employees – Year: 2010</a:t>
            </a:r>
          </a:p>
          <a:p>
            <a:endParaRPr lang="en-LU" dirty="0"/>
          </a:p>
        </p:txBody>
      </p:sp>
    </p:spTree>
    <p:extLst>
      <p:ext uri="{BB962C8B-B14F-4D97-AF65-F5344CB8AC3E}">
        <p14:creationId xmlns:p14="http://schemas.microsoft.com/office/powerpoint/2010/main" val="4067778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E81B5-08FB-2230-0369-C8A5EDDB88A1}"/>
              </a:ext>
            </a:extLst>
          </p:cNvPr>
          <p:cNvSpPr>
            <a:spLocks noGrp="1"/>
          </p:cNvSpPr>
          <p:nvPr>
            <p:ph type="title"/>
          </p:nvPr>
        </p:nvSpPr>
        <p:spPr/>
        <p:txBody>
          <a:bodyPr/>
          <a:lstStyle/>
          <a:p>
            <a:r>
              <a:rPr lang="en-GB" dirty="0"/>
              <a:t>Job polarisation index: Regional age analysis</a:t>
            </a:r>
            <a:endParaRPr lang="en-LU" dirty="0"/>
          </a:p>
        </p:txBody>
      </p:sp>
      <p:pic>
        <p:nvPicPr>
          <p:cNvPr id="4" name="object 3">
            <a:extLst>
              <a:ext uri="{FF2B5EF4-FFF2-40B4-BE49-F238E27FC236}">
                <a16:creationId xmlns:a16="http://schemas.microsoft.com/office/drawing/2014/main" id="{F18C4A60-1EE4-504E-FDFB-7CA4F21063CF}"/>
              </a:ext>
            </a:extLst>
          </p:cNvPr>
          <p:cNvPicPr/>
          <p:nvPr/>
        </p:nvPicPr>
        <p:blipFill>
          <a:blip r:embed="rId2" cstate="print"/>
          <a:stretch>
            <a:fillRect/>
          </a:stretch>
        </p:blipFill>
        <p:spPr>
          <a:xfrm>
            <a:off x="1499761" y="984254"/>
            <a:ext cx="3525954" cy="4157971"/>
          </a:xfrm>
          <a:prstGeom prst="rect">
            <a:avLst/>
          </a:prstGeom>
        </p:spPr>
      </p:pic>
      <p:pic>
        <p:nvPicPr>
          <p:cNvPr id="5" name="object 4">
            <a:extLst>
              <a:ext uri="{FF2B5EF4-FFF2-40B4-BE49-F238E27FC236}">
                <a16:creationId xmlns:a16="http://schemas.microsoft.com/office/drawing/2014/main" id="{BD78F800-1B8D-296E-D9F8-26191BE3028D}"/>
              </a:ext>
            </a:extLst>
          </p:cNvPr>
          <p:cNvPicPr/>
          <p:nvPr/>
        </p:nvPicPr>
        <p:blipFill>
          <a:blip r:embed="rId3" cstate="print"/>
          <a:stretch>
            <a:fillRect/>
          </a:stretch>
        </p:blipFill>
        <p:spPr>
          <a:xfrm>
            <a:off x="7166285" y="984253"/>
            <a:ext cx="3525954" cy="4157971"/>
          </a:xfrm>
          <a:prstGeom prst="rect">
            <a:avLst/>
          </a:prstGeom>
        </p:spPr>
      </p:pic>
      <p:sp>
        <p:nvSpPr>
          <p:cNvPr id="6" name="TextBox 5">
            <a:extLst>
              <a:ext uri="{FF2B5EF4-FFF2-40B4-BE49-F238E27FC236}">
                <a16:creationId xmlns:a16="http://schemas.microsoft.com/office/drawing/2014/main" id="{36DDBC18-9C66-11C1-D107-5533FC720413}"/>
              </a:ext>
            </a:extLst>
          </p:cNvPr>
          <p:cNvSpPr txBox="1"/>
          <p:nvPr/>
        </p:nvSpPr>
        <p:spPr>
          <a:xfrm>
            <a:off x="1291590" y="5292546"/>
            <a:ext cx="4400550" cy="1213153"/>
          </a:xfrm>
          <a:prstGeom prst="rect">
            <a:avLst/>
          </a:prstGeom>
          <a:noFill/>
        </p:spPr>
        <p:txBody>
          <a:bodyPr wrap="square" rtlCol="0">
            <a:spAutoFit/>
          </a:bodyPr>
          <a:lstStyle/>
          <a:p>
            <a:r>
              <a:rPr lang="en-LU" b="1" dirty="0"/>
              <a:t>Figure 14.a </a:t>
            </a:r>
            <a:r>
              <a:rPr lang="en-LU" dirty="0"/>
              <a:t>Regional employment polarisation by age group</a:t>
            </a:r>
          </a:p>
          <a:p>
            <a:pPr>
              <a:lnSpc>
                <a:spcPct val="100000"/>
              </a:lnSpc>
              <a:spcBef>
                <a:spcPts val="100"/>
              </a:spcBef>
            </a:pPr>
            <a:r>
              <a:rPr lang="en-GB" dirty="0"/>
              <a:t>Young employees – Year: 2010</a:t>
            </a:r>
          </a:p>
          <a:p>
            <a:endParaRPr lang="en-LU" dirty="0"/>
          </a:p>
        </p:txBody>
      </p:sp>
      <p:sp>
        <p:nvSpPr>
          <p:cNvPr id="7" name="TextBox 6">
            <a:extLst>
              <a:ext uri="{FF2B5EF4-FFF2-40B4-BE49-F238E27FC236}">
                <a16:creationId xmlns:a16="http://schemas.microsoft.com/office/drawing/2014/main" id="{DC391CE9-22F4-E4D1-6F1D-3AC4C5195F26}"/>
              </a:ext>
            </a:extLst>
          </p:cNvPr>
          <p:cNvSpPr txBox="1"/>
          <p:nvPr/>
        </p:nvSpPr>
        <p:spPr>
          <a:xfrm>
            <a:off x="6816090" y="5292546"/>
            <a:ext cx="4400550" cy="1213153"/>
          </a:xfrm>
          <a:prstGeom prst="rect">
            <a:avLst/>
          </a:prstGeom>
          <a:noFill/>
        </p:spPr>
        <p:txBody>
          <a:bodyPr wrap="square" rtlCol="0">
            <a:spAutoFit/>
          </a:bodyPr>
          <a:lstStyle/>
          <a:p>
            <a:r>
              <a:rPr lang="en-LU" b="1" dirty="0"/>
              <a:t>Figure 14.b </a:t>
            </a:r>
            <a:r>
              <a:rPr lang="en-LU" dirty="0"/>
              <a:t>Regional employment polarisation by age group</a:t>
            </a:r>
          </a:p>
          <a:p>
            <a:pPr>
              <a:spcBef>
                <a:spcPts val="100"/>
              </a:spcBef>
            </a:pPr>
            <a:r>
              <a:rPr lang="en-GB" dirty="0"/>
              <a:t>Old employees – Year: 2010</a:t>
            </a:r>
          </a:p>
          <a:p>
            <a:endParaRPr lang="en-LU" dirty="0"/>
          </a:p>
        </p:txBody>
      </p:sp>
    </p:spTree>
    <p:extLst>
      <p:ext uri="{BB962C8B-B14F-4D97-AF65-F5344CB8AC3E}">
        <p14:creationId xmlns:p14="http://schemas.microsoft.com/office/powerpoint/2010/main" val="1142264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0C96-F751-9106-B9FF-5294B1ADF188}"/>
              </a:ext>
            </a:extLst>
          </p:cNvPr>
          <p:cNvSpPr>
            <a:spLocks noGrp="1"/>
          </p:cNvSpPr>
          <p:nvPr>
            <p:ph type="title"/>
          </p:nvPr>
        </p:nvSpPr>
        <p:spPr/>
        <p:txBody>
          <a:bodyPr/>
          <a:lstStyle/>
          <a:p>
            <a:r>
              <a:rPr lang="en-GB" dirty="0"/>
              <a:t>Skill mismatch index – Regional analysis</a:t>
            </a:r>
            <a:endParaRPr lang="en-LU" dirty="0"/>
          </a:p>
        </p:txBody>
      </p:sp>
      <p:pic>
        <p:nvPicPr>
          <p:cNvPr id="5" name="object 3">
            <a:extLst>
              <a:ext uri="{FF2B5EF4-FFF2-40B4-BE49-F238E27FC236}">
                <a16:creationId xmlns:a16="http://schemas.microsoft.com/office/drawing/2014/main" id="{750F4C01-87E2-B69B-2A5C-1AB2B5F2BFAA}"/>
              </a:ext>
            </a:extLst>
          </p:cNvPr>
          <p:cNvPicPr/>
          <p:nvPr/>
        </p:nvPicPr>
        <p:blipFill>
          <a:blip r:embed="rId2" cstate="print"/>
          <a:stretch>
            <a:fillRect/>
          </a:stretch>
        </p:blipFill>
        <p:spPr>
          <a:xfrm>
            <a:off x="1565304" y="1001725"/>
            <a:ext cx="3543451" cy="4162664"/>
          </a:xfrm>
          <a:prstGeom prst="rect">
            <a:avLst/>
          </a:prstGeom>
        </p:spPr>
      </p:pic>
      <p:pic>
        <p:nvPicPr>
          <p:cNvPr id="6" name="object 4">
            <a:extLst>
              <a:ext uri="{FF2B5EF4-FFF2-40B4-BE49-F238E27FC236}">
                <a16:creationId xmlns:a16="http://schemas.microsoft.com/office/drawing/2014/main" id="{A04685C1-0B6E-40AF-655D-F15A770FB775}"/>
              </a:ext>
            </a:extLst>
          </p:cNvPr>
          <p:cNvPicPr/>
          <p:nvPr/>
        </p:nvPicPr>
        <p:blipFill>
          <a:blip r:embed="rId3" cstate="print"/>
          <a:stretch>
            <a:fillRect/>
          </a:stretch>
        </p:blipFill>
        <p:spPr>
          <a:xfrm>
            <a:off x="6659274" y="1001725"/>
            <a:ext cx="3543451" cy="4162664"/>
          </a:xfrm>
          <a:prstGeom prst="rect">
            <a:avLst/>
          </a:prstGeom>
        </p:spPr>
      </p:pic>
      <p:sp>
        <p:nvSpPr>
          <p:cNvPr id="9" name="TextBox 8">
            <a:extLst>
              <a:ext uri="{FF2B5EF4-FFF2-40B4-BE49-F238E27FC236}">
                <a16:creationId xmlns:a16="http://schemas.microsoft.com/office/drawing/2014/main" id="{7186B796-F72D-BBC7-A4E2-250BDACD8E39}"/>
              </a:ext>
            </a:extLst>
          </p:cNvPr>
          <p:cNvSpPr txBox="1"/>
          <p:nvPr/>
        </p:nvSpPr>
        <p:spPr>
          <a:xfrm>
            <a:off x="1454890" y="5171613"/>
            <a:ext cx="4400550" cy="1502976"/>
          </a:xfrm>
          <a:prstGeom prst="rect">
            <a:avLst/>
          </a:prstGeom>
          <a:noFill/>
        </p:spPr>
        <p:txBody>
          <a:bodyPr wrap="square" rtlCol="0">
            <a:spAutoFit/>
          </a:bodyPr>
          <a:lstStyle/>
          <a:p>
            <a:r>
              <a:rPr lang="en-LU" b="1" dirty="0"/>
              <a:t>Figure 15.a </a:t>
            </a:r>
            <a:r>
              <a:rPr lang="en-LU" dirty="0"/>
              <a:t>Skill mismatch index regional analysis</a:t>
            </a:r>
          </a:p>
          <a:p>
            <a:pPr>
              <a:lnSpc>
                <a:spcPct val="100000"/>
              </a:lnSpc>
              <a:spcBef>
                <a:spcPts val="100"/>
              </a:spcBef>
            </a:pPr>
            <a:r>
              <a:rPr lang="en-GB" dirty="0"/>
              <a:t>Entire </a:t>
            </a:r>
            <a:r>
              <a:rPr lang="en-GB" dirty="0" err="1"/>
              <a:t>labor</a:t>
            </a:r>
            <a:r>
              <a:rPr lang="en-GB" dirty="0"/>
              <a:t> market– Year: 1999</a:t>
            </a:r>
          </a:p>
          <a:p>
            <a:pPr>
              <a:lnSpc>
                <a:spcPct val="100000"/>
              </a:lnSpc>
              <a:spcBef>
                <a:spcPts val="100"/>
              </a:spcBef>
            </a:pPr>
            <a:endParaRPr lang="en-GB" dirty="0"/>
          </a:p>
          <a:p>
            <a:endParaRPr lang="en-LU" dirty="0"/>
          </a:p>
        </p:txBody>
      </p:sp>
      <p:sp>
        <p:nvSpPr>
          <p:cNvPr id="10" name="TextBox 9">
            <a:extLst>
              <a:ext uri="{FF2B5EF4-FFF2-40B4-BE49-F238E27FC236}">
                <a16:creationId xmlns:a16="http://schemas.microsoft.com/office/drawing/2014/main" id="{A72CDCBA-8CFB-E2AB-5D10-D9478E78351A}"/>
              </a:ext>
            </a:extLst>
          </p:cNvPr>
          <p:cNvSpPr txBox="1"/>
          <p:nvPr/>
        </p:nvSpPr>
        <p:spPr>
          <a:xfrm>
            <a:off x="6544293" y="5171613"/>
            <a:ext cx="4400550" cy="1213153"/>
          </a:xfrm>
          <a:prstGeom prst="rect">
            <a:avLst/>
          </a:prstGeom>
          <a:noFill/>
        </p:spPr>
        <p:txBody>
          <a:bodyPr wrap="square" rtlCol="0">
            <a:spAutoFit/>
          </a:bodyPr>
          <a:lstStyle/>
          <a:p>
            <a:r>
              <a:rPr lang="en-LU" b="1" dirty="0"/>
              <a:t>Figure 15.b </a:t>
            </a:r>
            <a:r>
              <a:rPr lang="en-LU" dirty="0"/>
              <a:t>Skill mismatch index regional analysis</a:t>
            </a:r>
          </a:p>
          <a:p>
            <a:pPr>
              <a:lnSpc>
                <a:spcPct val="100000"/>
              </a:lnSpc>
              <a:spcBef>
                <a:spcPts val="100"/>
              </a:spcBef>
            </a:pPr>
            <a:r>
              <a:rPr lang="en-GB" dirty="0"/>
              <a:t>Entire </a:t>
            </a:r>
            <a:r>
              <a:rPr lang="en-GB" dirty="0" err="1"/>
              <a:t>labor</a:t>
            </a:r>
            <a:r>
              <a:rPr lang="en-GB" dirty="0"/>
              <a:t> market– Year: 2011</a:t>
            </a:r>
          </a:p>
          <a:p>
            <a:endParaRPr lang="en-LU" dirty="0"/>
          </a:p>
        </p:txBody>
      </p:sp>
    </p:spTree>
    <p:extLst>
      <p:ext uri="{BB962C8B-B14F-4D97-AF65-F5344CB8AC3E}">
        <p14:creationId xmlns:p14="http://schemas.microsoft.com/office/powerpoint/2010/main" val="2270115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5222-BD63-508B-92D7-6FA1659792D5}"/>
              </a:ext>
            </a:extLst>
          </p:cNvPr>
          <p:cNvSpPr>
            <a:spLocks noGrp="1"/>
          </p:cNvSpPr>
          <p:nvPr>
            <p:ph type="title"/>
          </p:nvPr>
        </p:nvSpPr>
        <p:spPr/>
        <p:txBody>
          <a:bodyPr/>
          <a:lstStyle/>
          <a:p>
            <a:r>
              <a:rPr lang="en-GB" dirty="0"/>
              <a:t>Skill mismatch index – Regional gender analysis</a:t>
            </a:r>
            <a:endParaRPr lang="en-LU" dirty="0"/>
          </a:p>
        </p:txBody>
      </p:sp>
      <p:pic>
        <p:nvPicPr>
          <p:cNvPr id="4" name="object 3">
            <a:extLst>
              <a:ext uri="{FF2B5EF4-FFF2-40B4-BE49-F238E27FC236}">
                <a16:creationId xmlns:a16="http://schemas.microsoft.com/office/drawing/2014/main" id="{E25E4ACC-9048-B0A3-61C7-B28F8BBC14BC}"/>
              </a:ext>
            </a:extLst>
          </p:cNvPr>
          <p:cNvPicPr/>
          <p:nvPr/>
        </p:nvPicPr>
        <p:blipFill>
          <a:blip r:embed="rId2" cstate="print"/>
          <a:stretch>
            <a:fillRect/>
          </a:stretch>
        </p:blipFill>
        <p:spPr>
          <a:xfrm>
            <a:off x="1611630" y="1148080"/>
            <a:ext cx="3519232" cy="4144424"/>
          </a:xfrm>
          <a:prstGeom prst="rect">
            <a:avLst/>
          </a:prstGeom>
        </p:spPr>
      </p:pic>
      <p:pic>
        <p:nvPicPr>
          <p:cNvPr id="5" name="object 4">
            <a:extLst>
              <a:ext uri="{FF2B5EF4-FFF2-40B4-BE49-F238E27FC236}">
                <a16:creationId xmlns:a16="http://schemas.microsoft.com/office/drawing/2014/main" id="{84BD6967-E56E-A8C1-22E9-78925F24CB04}"/>
              </a:ext>
            </a:extLst>
          </p:cNvPr>
          <p:cNvPicPr/>
          <p:nvPr/>
        </p:nvPicPr>
        <p:blipFill>
          <a:blip r:embed="rId3" cstate="print"/>
          <a:stretch>
            <a:fillRect/>
          </a:stretch>
        </p:blipFill>
        <p:spPr>
          <a:xfrm>
            <a:off x="6883613" y="1148080"/>
            <a:ext cx="3519232" cy="4144424"/>
          </a:xfrm>
          <a:prstGeom prst="rect">
            <a:avLst/>
          </a:prstGeom>
        </p:spPr>
      </p:pic>
      <p:sp>
        <p:nvSpPr>
          <p:cNvPr id="6" name="TextBox 5">
            <a:extLst>
              <a:ext uri="{FF2B5EF4-FFF2-40B4-BE49-F238E27FC236}">
                <a16:creationId xmlns:a16="http://schemas.microsoft.com/office/drawing/2014/main" id="{C69BE8C8-BA4F-95DC-E476-0C0E3DF027D9}"/>
              </a:ext>
            </a:extLst>
          </p:cNvPr>
          <p:cNvSpPr txBox="1"/>
          <p:nvPr/>
        </p:nvSpPr>
        <p:spPr>
          <a:xfrm>
            <a:off x="1291590" y="5292546"/>
            <a:ext cx="4400550" cy="936154"/>
          </a:xfrm>
          <a:prstGeom prst="rect">
            <a:avLst/>
          </a:prstGeom>
          <a:noFill/>
        </p:spPr>
        <p:txBody>
          <a:bodyPr wrap="square" rtlCol="0">
            <a:spAutoFit/>
          </a:bodyPr>
          <a:lstStyle/>
          <a:p>
            <a:r>
              <a:rPr lang="en-LU" b="1" dirty="0"/>
              <a:t>Figure 16.a </a:t>
            </a:r>
            <a:r>
              <a:rPr lang="en-LU" dirty="0"/>
              <a:t>Skill mismatch index by gender</a:t>
            </a:r>
          </a:p>
          <a:p>
            <a:pPr>
              <a:lnSpc>
                <a:spcPct val="100000"/>
              </a:lnSpc>
              <a:spcBef>
                <a:spcPts val="100"/>
              </a:spcBef>
            </a:pPr>
            <a:r>
              <a:rPr lang="en-GB" dirty="0"/>
              <a:t>Male employees – Year: 2011</a:t>
            </a:r>
          </a:p>
          <a:p>
            <a:endParaRPr lang="en-LU" dirty="0"/>
          </a:p>
        </p:txBody>
      </p:sp>
      <p:sp>
        <p:nvSpPr>
          <p:cNvPr id="7" name="TextBox 6">
            <a:extLst>
              <a:ext uri="{FF2B5EF4-FFF2-40B4-BE49-F238E27FC236}">
                <a16:creationId xmlns:a16="http://schemas.microsoft.com/office/drawing/2014/main" id="{7DCC2792-EF4C-620C-DFFE-F183A023AB5B}"/>
              </a:ext>
            </a:extLst>
          </p:cNvPr>
          <p:cNvSpPr txBox="1"/>
          <p:nvPr/>
        </p:nvSpPr>
        <p:spPr>
          <a:xfrm>
            <a:off x="6499862" y="5292546"/>
            <a:ext cx="4400550" cy="923330"/>
          </a:xfrm>
          <a:prstGeom prst="rect">
            <a:avLst/>
          </a:prstGeom>
          <a:noFill/>
        </p:spPr>
        <p:txBody>
          <a:bodyPr wrap="square" rtlCol="0">
            <a:spAutoFit/>
          </a:bodyPr>
          <a:lstStyle/>
          <a:p>
            <a:r>
              <a:rPr lang="en-LU" b="1" dirty="0"/>
              <a:t>Figure 16.b </a:t>
            </a:r>
            <a:r>
              <a:rPr lang="en-LU" dirty="0"/>
              <a:t>Skill mismatch index by gender </a:t>
            </a:r>
            <a:r>
              <a:rPr lang="en-GB" dirty="0"/>
              <a:t>Female employees – Year: 2011</a:t>
            </a:r>
          </a:p>
          <a:p>
            <a:endParaRPr lang="en-LU" dirty="0"/>
          </a:p>
        </p:txBody>
      </p:sp>
    </p:spTree>
    <p:extLst>
      <p:ext uri="{BB962C8B-B14F-4D97-AF65-F5344CB8AC3E}">
        <p14:creationId xmlns:p14="http://schemas.microsoft.com/office/powerpoint/2010/main" val="428575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820243-C627-F5E2-9692-DB3CD595DD1E}"/>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sz="3600" dirty="0"/>
              <a:t>I. The uneven effects of research and innovation policies on regional development and economic cohesion.</a:t>
            </a:r>
            <a:endParaRPr lang="en-LU" sz="3600" dirty="0"/>
          </a:p>
        </p:txBody>
      </p:sp>
    </p:spTree>
    <p:extLst>
      <p:ext uri="{BB962C8B-B14F-4D97-AF65-F5344CB8AC3E}">
        <p14:creationId xmlns:p14="http://schemas.microsoft.com/office/powerpoint/2010/main" val="568172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9BAB-739F-0EC5-C043-4F6105D9FC96}"/>
              </a:ext>
            </a:extLst>
          </p:cNvPr>
          <p:cNvSpPr>
            <a:spLocks noGrp="1"/>
          </p:cNvSpPr>
          <p:nvPr>
            <p:ph type="title"/>
          </p:nvPr>
        </p:nvSpPr>
        <p:spPr/>
        <p:txBody>
          <a:bodyPr/>
          <a:lstStyle/>
          <a:p>
            <a:r>
              <a:rPr lang="en-GB" dirty="0"/>
              <a:t>Skill mismatch index – Regional age analysis</a:t>
            </a:r>
            <a:endParaRPr lang="en-LU" dirty="0"/>
          </a:p>
        </p:txBody>
      </p:sp>
      <p:pic>
        <p:nvPicPr>
          <p:cNvPr id="4" name="object 3">
            <a:extLst>
              <a:ext uri="{FF2B5EF4-FFF2-40B4-BE49-F238E27FC236}">
                <a16:creationId xmlns:a16="http://schemas.microsoft.com/office/drawing/2014/main" id="{86627127-E670-6C6C-B999-8B192863D430}"/>
              </a:ext>
            </a:extLst>
          </p:cNvPr>
          <p:cNvPicPr/>
          <p:nvPr/>
        </p:nvPicPr>
        <p:blipFill>
          <a:blip r:embed="rId3" cstate="print"/>
          <a:stretch>
            <a:fillRect/>
          </a:stretch>
        </p:blipFill>
        <p:spPr>
          <a:xfrm>
            <a:off x="1618193" y="1032705"/>
            <a:ext cx="3519232" cy="4144424"/>
          </a:xfrm>
          <a:prstGeom prst="rect">
            <a:avLst/>
          </a:prstGeom>
        </p:spPr>
      </p:pic>
      <p:pic>
        <p:nvPicPr>
          <p:cNvPr id="5" name="object 4">
            <a:extLst>
              <a:ext uri="{FF2B5EF4-FFF2-40B4-BE49-F238E27FC236}">
                <a16:creationId xmlns:a16="http://schemas.microsoft.com/office/drawing/2014/main" id="{D316F62C-6560-9609-A3FE-78F1D7090C3E}"/>
              </a:ext>
            </a:extLst>
          </p:cNvPr>
          <p:cNvPicPr/>
          <p:nvPr/>
        </p:nvPicPr>
        <p:blipFill>
          <a:blip r:embed="rId4" cstate="print"/>
          <a:stretch>
            <a:fillRect/>
          </a:stretch>
        </p:blipFill>
        <p:spPr>
          <a:xfrm>
            <a:off x="6769313" y="1148080"/>
            <a:ext cx="3519232" cy="4144424"/>
          </a:xfrm>
          <a:prstGeom prst="rect">
            <a:avLst/>
          </a:prstGeom>
        </p:spPr>
      </p:pic>
      <p:sp>
        <p:nvSpPr>
          <p:cNvPr id="6" name="TextBox 5">
            <a:extLst>
              <a:ext uri="{FF2B5EF4-FFF2-40B4-BE49-F238E27FC236}">
                <a16:creationId xmlns:a16="http://schemas.microsoft.com/office/drawing/2014/main" id="{D61A8FAA-4958-A2FF-6749-4BB27B710727}"/>
              </a:ext>
            </a:extLst>
          </p:cNvPr>
          <p:cNvSpPr txBox="1"/>
          <p:nvPr/>
        </p:nvSpPr>
        <p:spPr>
          <a:xfrm>
            <a:off x="1291590" y="5292546"/>
            <a:ext cx="4400550" cy="1502976"/>
          </a:xfrm>
          <a:prstGeom prst="rect">
            <a:avLst/>
          </a:prstGeom>
          <a:noFill/>
        </p:spPr>
        <p:txBody>
          <a:bodyPr wrap="square" rtlCol="0">
            <a:spAutoFit/>
          </a:bodyPr>
          <a:lstStyle/>
          <a:p>
            <a:r>
              <a:rPr lang="en-LU" b="1" dirty="0"/>
              <a:t>Figure 17.a </a:t>
            </a:r>
            <a:r>
              <a:rPr lang="en-LU" dirty="0"/>
              <a:t>Skill mismatch index by age group</a:t>
            </a:r>
          </a:p>
          <a:p>
            <a:pPr>
              <a:lnSpc>
                <a:spcPct val="100000"/>
              </a:lnSpc>
              <a:spcBef>
                <a:spcPts val="100"/>
              </a:spcBef>
            </a:pPr>
            <a:r>
              <a:rPr lang="en-GB" dirty="0"/>
              <a:t>Young employees – Year: 2011</a:t>
            </a:r>
          </a:p>
          <a:p>
            <a:pPr>
              <a:lnSpc>
                <a:spcPct val="100000"/>
              </a:lnSpc>
              <a:spcBef>
                <a:spcPts val="100"/>
              </a:spcBef>
            </a:pPr>
            <a:endParaRPr lang="en-GB" dirty="0"/>
          </a:p>
          <a:p>
            <a:endParaRPr lang="en-LU" dirty="0"/>
          </a:p>
        </p:txBody>
      </p:sp>
      <p:sp>
        <p:nvSpPr>
          <p:cNvPr id="7" name="TextBox 6">
            <a:extLst>
              <a:ext uri="{FF2B5EF4-FFF2-40B4-BE49-F238E27FC236}">
                <a16:creationId xmlns:a16="http://schemas.microsoft.com/office/drawing/2014/main" id="{62B3A422-DE73-C45A-C72B-E40A9E5BCADE}"/>
              </a:ext>
            </a:extLst>
          </p:cNvPr>
          <p:cNvSpPr txBox="1"/>
          <p:nvPr/>
        </p:nvSpPr>
        <p:spPr>
          <a:xfrm>
            <a:off x="6602974" y="5292504"/>
            <a:ext cx="4400550" cy="1213153"/>
          </a:xfrm>
          <a:prstGeom prst="rect">
            <a:avLst/>
          </a:prstGeom>
          <a:noFill/>
        </p:spPr>
        <p:txBody>
          <a:bodyPr wrap="square" rtlCol="0">
            <a:spAutoFit/>
          </a:bodyPr>
          <a:lstStyle/>
          <a:p>
            <a:r>
              <a:rPr lang="en-LU" b="1" dirty="0"/>
              <a:t>Figure 17.b </a:t>
            </a:r>
            <a:r>
              <a:rPr lang="en-LU" dirty="0"/>
              <a:t>Skill mismatch index by age group</a:t>
            </a:r>
          </a:p>
          <a:p>
            <a:pPr>
              <a:lnSpc>
                <a:spcPct val="100000"/>
              </a:lnSpc>
              <a:spcBef>
                <a:spcPts val="100"/>
              </a:spcBef>
            </a:pPr>
            <a:r>
              <a:rPr lang="en-GB" dirty="0"/>
              <a:t>Old employees – Year: 2011</a:t>
            </a:r>
          </a:p>
          <a:p>
            <a:endParaRPr lang="en-LU" dirty="0"/>
          </a:p>
        </p:txBody>
      </p:sp>
    </p:spTree>
    <p:extLst>
      <p:ext uri="{BB962C8B-B14F-4D97-AF65-F5344CB8AC3E}">
        <p14:creationId xmlns:p14="http://schemas.microsoft.com/office/powerpoint/2010/main" val="410348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7581-77E9-F4D8-CA71-A1140D781BAA}"/>
              </a:ext>
            </a:extLst>
          </p:cNvPr>
          <p:cNvSpPr>
            <a:spLocks noGrp="1"/>
          </p:cNvSpPr>
          <p:nvPr>
            <p:ph type="title"/>
          </p:nvPr>
        </p:nvSpPr>
        <p:spPr/>
        <p:txBody>
          <a:bodyPr/>
          <a:lstStyle/>
          <a:p>
            <a:r>
              <a:rPr lang="en-GB" dirty="0"/>
              <a:t>Regional uneven effects of shocks/grand challenges</a:t>
            </a:r>
            <a:endParaRPr lang="en-LU" dirty="0"/>
          </a:p>
        </p:txBody>
      </p:sp>
      <p:sp>
        <p:nvSpPr>
          <p:cNvPr id="3" name="Content Placeholder 2">
            <a:extLst>
              <a:ext uri="{FF2B5EF4-FFF2-40B4-BE49-F238E27FC236}">
                <a16:creationId xmlns:a16="http://schemas.microsoft.com/office/drawing/2014/main" id="{7B99DAFF-5F37-6E96-63D0-E0244CD59588}"/>
              </a:ext>
            </a:extLst>
          </p:cNvPr>
          <p:cNvSpPr>
            <a:spLocks noGrp="1"/>
          </p:cNvSpPr>
          <p:nvPr>
            <p:ph idx="1"/>
          </p:nvPr>
        </p:nvSpPr>
        <p:spPr>
          <a:xfrm>
            <a:off x="838200" y="1350010"/>
            <a:ext cx="10515600" cy="4815523"/>
          </a:xfrm>
        </p:spPr>
        <p:txBody>
          <a:bodyPr/>
          <a:lstStyle/>
          <a:p>
            <a:pPr marL="0" indent="0">
              <a:buNone/>
            </a:pPr>
            <a:r>
              <a:rPr lang="en-GB" sz="2000" dirty="0"/>
              <a:t>Uneven effects of automation and globalisation in Dutch local labour markets wage distribution. Male and Young workers are the most affected. But female workers too.</a:t>
            </a:r>
          </a:p>
          <a:p>
            <a:pPr marL="0" indent="0">
              <a:buNone/>
            </a:pPr>
            <a:endParaRPr lang="en-GB" dirty="0"/>
          </a:p>
          <a:p>
            <a:pPr marL="0" indent="0">
              <a:buNone/>
            </a:pPr>
            <a:endParaRPr lang="en-LU" dirty="0"/>
          </a:p>
        </p:txBody>
      </p:sp>
      <p:graphicFrame>
        <p:nvGraphicFramePr>
          <p:cNvPr id="4" name="object 2">
            <a:extLst>
              <a:ext uri="{FF2B5EF4-FFF2-40B4-BE49-F238E27FC236}">
                <a16:creationId xmlns:a16="http://schemas.microsoft.com/office/drawing/2014/main" id="{3834C893-23D2-CEE8-0F48-1C614FF5775C}"/>
              </a:ext>
            </a:extLst>
          </p:cNvPr>
          <p:cNvGraphicFramePr>
            <a:graphicFrameLocks noGrp="1"/>
          </p:cNvGraphicFramePr>
          <p:nvPr>
            <p:extLst>
              <p:ext uri="{D42A27DB-BD31-4B8C-83A1-F6EECF244321}">
                <p14:modId xmlns:p14="http://schemas.microsoft.com/office/powerpoint/2010/main" val="1705392545"/>
              </p:ext>
            </p:extLst>
          </p:nvPr>
        </p:nvGraphicFramePr>
        <p:xfrm>
          <a:off x="428434" y="2163318"/>
          <a:ext cx="11551920" cy="3844290"/>
        </p:xfrm>
        <a:graphic>
          <a:graphicData uri="http://schemas.openxmlformats.org/drawingml/2006/table">
            <a:tbl>
              <a:tblPr firstRow="1" bandRow="1">
                <a:tableStyleId>{2D5ABB26-0587-4C30-8999-92F81FD0307C}</a:tableStyleId>
              </a:tblPr>
              <a:tblGrid>
                <a:gridCol w="1555750">
                  <a:extLst>
                    <a:ext uri="{9D8B030D-6E8A-4147-A177-3AD203B41FA5}">
                      <a16:colId xmlns:a16="http://schemas.microsoft.com/office/drawing/2014/main" val="20000"/>
                    </a:ext>
                  </a:extLst>
                </a:gridCol>
                <a:gridCol w="4839335">
                  <a:extLst>
                    <a:ext uri="{9D8B030D-6E8A-4147-A177-3AD203B41FA5}">
                      <a16:colId xmlns:a16="http://schemas.microsoft.com/office/drawing/2014/main" val="20001"/>
                    </a:ext>
                  </a:extLst>
                </a:gridCol>
                <a:gridCol w="5156835">
                  <a:extLst>
                    <a:ext uri="{9D8B030D-6E8A-4147-A177-3AD203B41FA5}">
                      <a16:colId xmlns:a16="http://schemas.microsoft.com/office/drawing/2014/main" val="20002"/>
                    </a:ext>
                  </a:extLst>
                </a:gridCol>
              </a:tblGrid>
              <a:tr h="370205">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1440">
                        <a:lnSpc>
                          <a:spcPct val="100000"/>
                        </a:lnSpc>
                        <a:spcBef>
                          <a:spcPts val="285"/>
                        </a:spcBef>
                      </a:pPr>
                      <a:r>
                        <a:rPr sz="1400" b="1" spc="-105" dirty="0">
                          <a:solidFill>
                            <a:srgbClr val="FFFFFF"/>
                          </a:solidFill>
                          <a:latin typeface="Arial"/>
                          <a:cs typeface="Arial"/>
                        </a:rPr>
                        <a:t>Routine</a:t>
                      </a:r>
                      <a:r>
                        <a:rPr sz="1400" b="1" spc="-65" dirty="0">
                          <a:solidFill>
                            <a:srgbClr val="FFFFFF"/>
                          </a:solidFill>
                          <a:latin typeface="Arial"/>
                          <a:cs typeface="Arial"/>
                        </a:rPr>
                        <a:t> </a:t>
                      </a:r>
                      <a:r>
                        <a:rPr sz="1400" b="1" spc="-175" dirty="0">
                          <a:solidFill>
                            <a:srgbClr val="FFFFFF"/>
                          </a:solidFill>
                          <a:latin typeface="Arial"/>
                          <a:cs typeface="Arial"/>
                        </a:rPr>
                        <a:t>Task</a:t>
                      </a:r>
                      <a:r>
                        <a:rPr sz="1400" b="1" spc="-70" dirty="0">
                          <a:solidFill>
                            <a:srgbClr val="FFFFFF"/>
                          </a:solidFill>
                          <a:latin typeface="Arial"/>
                          <a:cs typeface="Arial"/>
                        </a:rPr>
                        <a:t> </a:t>
                      </a:r>
                      <a:r>
                        <a:rPr sz="1400" b="1" spc="-85" dirty="0">
                          <a:solidFill>
                            <a:srgbClr val="FFFFFF"/>
                          </a:solidFill>
                          <a:latin typeface="Arial"/>
                          <a:cs typeface="Arial"/>
                        </a:rPr>
                        <a:t>Intensity</a:t>
                      </a:r>
                      <a:r>
                        <a:rPr sz="1400" b="1" spc="-40" dirty="0">
                          <a:solidFill>
                            <a:srgbClr val="FFFFFF"/>
                          </a:solidFill>
                          <a:latin typeface="Arial"/>
                          <a:cs typeface="Arial"/>
                        </a:rPr>
                        <a:t> </a:t>
                      </a:r>
                      <a:r>
                        <a:rPr sz="1400" b="1" spc="-10" dirty="0">
                          <a:solidFill>
                            <a:srgbClr val="FFFFFF"/>
                          </a:solidFill>
                          <a:latin typeface="Arial"/>
                          <a:cs typeface="Arial"/>
                        </a:rPr>
                        <a:t>(automation)</a:t>
                      </a:r>
                      <a:endParaRPr sz="1400" dirty="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2710">
                        <a:lnSpc>
                          <a:spcPct val="100000"/>
                        </a:lnSpc>
                        <a:spcBef>
                          <a:spcPts val="285"/>
                        </a:spcBef>
                      </a:pPr>
                      <a:r>
                        <a:rPr sz="1400" b="1" spc="-75" dirty="0">
                          <a:solidFill>
                            <a:srgbClr val="FFFFFF"/>
                          </a:solidFill>
                          <a:latin typeface="Arial"/>
                          <a:cs typeface="Arial"/>
                        </a:rPr>
                        <a:t>International</a:t>
                      </a:r>
                      <a:r>
                        <a:rPr sz="1400" b="1" spc="-35" dirty="0">
                          <a:solidFill>
                            <a:srgbClr val="FFFFFF"/>
                          </a:solidFill>
                          <a:latin typeface="Arial"/>
                          <a:cs typeface="Arial"/>
                        </a:rPr>
                        <a:t> </a:t>
                      </a:r>
                      <a:r>
                        <a:rPr sz="1400" b="1" spc="-125" dirty="0">
                          <a:solidFill>
                            <a:srgbClr val="FFFFFF"/>
                          </a:solidFill>
                          <a:latin typeface="Arial"/>
                          <a:cs typeface="Arial"/>
                        </a:rPr>
                        <a:t>Trade</a:t>
                      </a:r>
                      <a:r>
                        <a:rPr sz="1400" b="1" spc="-55" dirty="0">
                          <a:solidFill>
                            <a:srgbClr val="FFFFFF"/>
                          </a:solidFill>
                          <a:latin typeface="Arial"/>
                          <a:cs typeface="Arial"/>
                        </a:rPr>
                        <a:t> </a:t>
                      </a:r>
                      <a:r>
                        <a:rPr sz="1400" b="1" spc="-20" dirty="0">
                          <a:solidFill>
                            <a:srgbClr val="FFFFFF"/>
                          </a:solidFill>
                          <a:latin typeface="Arial"/>
                          <a:cs typeface="Arial"/>
                        </a:rPr>
                        <a:t>(Globalisation)</a:t>
                      </a:r>
                      <a:endParaRPr sz="14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944880">
                <a:tc>
                  <a:txBody>
                    <a:bodyPr/>
                    <a:lstStyle/>
                    <a:p>
                      <a:pPr marL="393700">
                        <a:lnSpc>
                          <a:spcPct val="100000"/>
                        </a:lnSpc>
                        <a:spcBef>
                          <a:spcPts val="285"/>
                        </a:spcBef>
                      </a:pPr>
                      <a:r>
                        <a:rPr sz="1400" b="1" spc="-60" dirty="0">
                          <a:latin typeface="Arial"/>
                          <a:cs typeface="Arial"/>
                        </a:rPr>
                        <a:t>REGIONAL</a:t>
                      </a:r>
                      <a:endParaRPr sz="1400">
                        <a:latin typeface="Arial"/>
                        <a:cs typeface="Arial"/>
                      </a:endParaRPr>
                    </a:p>
                    <a:p>
                      <a:pPr marL="429259">
                        <a:lnSpc>
                          <a:spcPct val="100000"/>
                        </a:lnSpc>
                        <a:spcBef>
                          <a:spcPts val="5"/>
                        </a:spcBef>
                      </a:pPr>
                      <a:r>
                        <a:rPr sz="1400" b="1" spc="-90" dirty="0">
                          <a:latin typeface="Arial"/>
                          <a:cs typeface="Arial"/>
                        </a:rPr>
                        <a:t>ANALYSIS</a:t>
                      </a:r>
                      <a:endParaRPr sz="1400">
                        <a:latin typeface="Arial"/>
                        <a:cs typeface="Arial"/>
                      </a:endParaRPr>
                    </a:p>
                  </a:txBody>
                  <a:tcPr marL="0" marR="0" marT="361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1440">
                        <a:lnSpc>
                          <a:spcPct val="100000"/>
                        </a:lnSpc>
                        <a:spcBef>
                          <a:spcPts val="285"/>
                        </a:spcBef>
                      </a:pPr>
                      <a:r>
                        <a:rPr sz="1400" spc="-40" dirty="0">
                          <a:latin typeface="Arial"/>
                          <a:cs typeface="Arial"/>
                        </a:rPr>
                        <a:t>Automation</a:t>
                      </a:r>
                      <a:r>
                        <a:rPr sz="1400" spc="-35" dirty="0">
                          <a:latin typeface="Arial"/>
                          <a:cs typeface="Arial"/>
                        </a:rPr>
                        <a:t> </a:t>
                      </a:r>
                      <a:r>
                        <a:rPr sz="1400" spc="-60" dirty="0">
                          <a:latin typeface="Arial"/>
                          <a:cs typeface="Arial"/>
                        </a:rPr>
                        <a:t>affects</a:t>
                      </a:r>
                      <a:r>
                        <a:rPr sz="1400" spc="-70" dirty="0">
                          <a:latin typeface="Arial"/>
                          <a:cs typeface="Arial"/>
                        </a:rPr>
                        <a:t> </a:t>
                      </a:r>
                      <a:r>
                        <a:rPr sz="1400" spc="-20" dirty="0">
                          <a:latin typeface="Arial"/>
                          <a:cs typeface="Arial"/>
                        </a:rPr>
                        <a:t>the</a:t>
                      </a:r>
                      <a:r>
                        <a:rPr sz="1400" spc="-55" dirty="0">
                          <a:latin typeface="Arial"/>
                          <a:cs typeface="Arial"/>
                        </a:rPr>
                        <a:t> </a:t>
                      </a:r>
                      <a:r>
                        <a:rPr sz="1400" spc="-25" dirty="0">
                          <a:latin typeface="Arial"/>
                          <a:cs typeface="Arial"/>
                        </a:rPr>
                        <a:t>entire</a:t>
                      </a:r>
                      <a:r>
                        <a:rPr sz="1400" spc="-10" dirty="0">
                          <a:latin typeface="Arial"/>
                          <a:cs typeface="Arial"/>
                        </a:rPr>
                        <a:t> </a:t>
                      </a:r>
                      <a:r>
                        <a:rPr sz="1400" spc="-45" dirty="0">
                          <a:latin typeface="Arial"/>
                          <a:cs typeface="Arial"/>
                        </a:rPr>
                        <a:t>labour</a:t>
                      </a:r>
                      <a:r>
                        <a:rPr sz="1400" spc="-80" dirty="0">
                          <a:latin typeface="Arial"/>
                          <a:cs typeface="Arial"/>
                        </a:rPr>
                        <a:t> </a:t>
                      </a:r>
                      <a:r>
                        <a:rPr sz="1400" spc="-10" dirty="0">
                          <a:latin typeface="Arial"/>
                          <a:cs typeface="Arial"/>
                        </a:rPr>
                        <a:t>market</a:t>
                      </a:r>
                      <a:endParaRPr sz="1400">
                        <a:latin typeface="Arial"/>
                        <a:cs typeface="Arial"/>
                      </a:endParaRPr>
                    </a:p>
                    <a:p>
                      <a:pPr marL="378460" indent="-287655">
                        <a:lnSpc>
                          <a:spcPct val="100000"/>
                        </a:lnSpc>
                        <a:spcBef>
                          <a:spcPts val="5"/>
                        </a:spcBef>
                        <a:buChar char="•"/>
                        <a:tabLst>
                          <a:tab pos="378460" algn="l"/>
                          <a:tab pos="379095" algn="l"/>
                        </a:tabLst>
                      </a:pPr>
                      <a:r>
                        <a:rPr sz="1400" spc="-70" dirty="0">
                          <a:latin typeface="Arial"/>
                          <a:cs typeface="Arial"/>
                        </a:rPr>
                        <a:t>Positive</a:t>
                      </a:r>
                      <a:r>
                        <a:rPr sz="1400" spc="-50" dirty="0">
                          <a:latin typeface="Arial"/>
                          <a:cs typeface="Arial"/>
                        </a:rPr>
                        <a:t> </a:t>
                      </a:r>
                      <a:r>
                        <a:rPr sz="1400" spc="-35" dirty="0">
                          <a:latin typeface="Arial"/>
                          <a:cs typeface="Arial"/>
                        </a:rPr>
                        <a:t>effect</a:t>
                      </a:r>
                      <a:r>
                        <a:rPr sz="1400" spc="-40" dirty="0">
                          <a:latin typeface="Arial"/>
                          <a:cs typeface="Arial"/>
                        </a:rPr>
                        <a:t> </a:t>
                      </a:r>
                      <a:r>
                        <a:rPr sz="1400" spc="-25" dirty="0">
                          <a:latin typeface="Arial"/>
                          <a:cs typeface="Arial"/>
                        </a:rPr>
                        <a:t>in</a:t>
                      </a:r>
                      <a:r>
                        <a:rPr sz="1400" spc="-90" dirty="0">
                          <a:latin typeface="Arial"/>
                          <a:cs typeface="Arial"/>
                        </a:rPr>
                        <a:t> </a:t>
                      </a:r>
                      <a:r>
                        <a:rPr sz="1400" spc="-10" dirty="0">
                          <a:latin typeface="Arial"/>
                          <a:cs typeface="Arial"/>
                        </a:rPr>
                        <a:t>the</a:t>
                      </a:r>
                      <a:r>
                        <a:rPr sz="1400" spc="-50" dirty="0">
                          <a:latin typeface="Arial"/>
                          <a:cs typeface="Arial"/>
                        </a:rPr>
                        <a:t> </a:t>
                      </a:r>
                      <a:r>
                        <a:rPr sz="1400" spc="-125" dirty="0">
                          <a:latin typeface="Arial"/>
                          <a:cs typeface="Arial"/>
                        </a:rPr>
                        <a:t>case</a:t>
                      </a:r>
                      <a:r>
                        <a:rPr sz="1400" spc="-90" dirty="0">
                          <a:latin typeface="Arial"/>
                          <a:cs typeface="Arial"/>
                        </a:rPr>
                        <a:t> </a:t>
                      </a:r>
                      <a:r>
                        <a:rPr sz="1400" dirty="0">
                          <a:latin typeface="Arial"/>
                          <a:cs typeface="Arial"/>
                        </a:rPr>
                        <a:t>of</a:t>
                      </a:r>
                      <a:r>
                        <a:rPr sz="1400" spc="-80" dirty="0">
                          <a:latin typeface="Arial"/>
                          <a:cs typeface="Arial"/>
                        </a:rPr>
                        <a:t> </a:t>
                      </a:r>
                      <a:r>
                        <a:rPr sz="1400" spc="-55" dirty="0">
                          <a:latin typeface="Arial"/>
                          <a:cs typeface="Arial"/>
                        </a:rPr>
                        <a:t>high</a:t>
                      </a:r>
                      <a:r>
                        <a:rPr sz="1400" spc="-65" dirty="0">
                          <a:latin typeface="Arial"/>
                          <a:cs typeface="Arial"/>
                        </a:rPr>
                        <a:t> </a:t>
                      </a:r>
                      <a:r>
                        <a:rPr sz="1400" spc="-55" dirty="0">
                          <a:latin typeface="Arial"/>
                          <a:cs typeface="Arial"/>
                        </a:rPr>
                        <a:t>paid</a:t>
                      </a:r>
                      <a:r>
                        <a:rPr sz="1400" spc="-90" dirty="0">
                          <a:latin typeface="Arial"/>
                          <a:cs typeface="Arial"/>
                        </a:rPr>
                        <a:t> </a:t>
                      </a:r>
                      <a:r>
                        <a:rPr sz="1400" spc="-10" dirty="0">
                          <a:latin typeface="Arial"/>
                          <a:cs typeface="Arial"/>
                        </a:rPr>
                        <a:t>occupations</a:t>
                      </a:r>
                      <a:endParaRPr sz="1400">
                        <a:latin typeface="Arial"/>
                        <a:cs typeface="Arial"/>
                      </a:endParaRPr>
                    </a:p>
                    <a:p>
                      <a:pPr marL="378460" marR="612140" indent="-287020">
                        <a:lnSpc>
                          <a:spcPct val="100000"/>
                        </a:lnSpc>
                        <a:buChar char="•"/>
                        <a:tabLst>
                          <a:tab pos="378460" algn="l"/>
                          <a:tab pos="379095" algn="l"/>
                        </a:tabLst>
                      </a:pPr>
                      <a:r>
                        <a:rPr sz="1400" spc="-70" dirty="0">
                          <a:latin typeface="Arial"/>
                          <a:cs typeface="Arial"/>
                        </a:rPr>
                        <a:t>Negative</a:t>
                      </a:r>
                      <a:r>
                        <a:rPr sz="1400" spc="-45" dirty="0">
                          <a:latin typeface="Arial"/>
                          <a:cs typeface="Arial"/>
                        </a:rPr>
                        <a:t> </a:t>
                      </a:r>
                      <a:r>
                        <a:rPr sz="1400" spc="-55" dirty="0">
                          <a:latin typeface="Arial"/>
                          <a:cs typeface="Arial"/>
                        </a:rPr>
                        <a:t>effects</a:t>
                      </a:r>
                      <a:r>
                        <a:rPr sz="1400" spc="-50" dirty="0">
                          <a:latin typeface="Arial"/>
                          <a:cs typeface="Arial"/>
                        </a:rPr>
                        <a:t> </a:t>
                      </a:r>
                      <a:r>
                        <a:rPr sz="1400" spc="-20" dirty="0">
                          <a:latin typeface="Arial"/>
                          <a:cs typeface="Arial"/>
                        </a:rPr>
                        <a:t>in</a:t>
                      </a:r>
                      <a:r>
                        <a:rPr sz="1400" spc="-60" dirty="0">
                          <a:latin typeface="Arial"/>
                          <a:cs typeface="Arial"/>
                        </a:rPr>
                        <a:t> </a:t>
                      </a:r>
                      <a:r>
                        <a:rPr sz="1400" spc="-20" dirty="0">
                          <a:latin typeface="Arial"/>
                          <a:cs typeface="Arial"/>
                        </a:rPr>
                        <a:t>the</a:t>
                      </a:r>
                      <a:r>
                        <a:rPr sz="1400" spc="-65" dirty="0">
                          <a:latin typeface="Arial"/>
                          <a:cs typeface="Arial"/>
                        </a:rPr>
                        <a:t> </a:t>
                      </a:r>
                      <a:r>
                        <a:rPr sz="1400" spc="-135" dirty="0">
                          <a:latin typeface="Arial"/>
                          <a:cs typeface="Arial"/>
                        </a:rPr>
                        <a:t>cases</a:t>
                      </a:r>
                      <a:r>
                        <a:rPr sz="1400" spc="-45" dirty="0">
                          <a:latin typeface="Arial"/>
                          <a:cs typeface="Arial"/>
                        </a:rPr>
                        <a:t> </a:t>
                      </a:r>
                      <a:r>
                        <a:rPr sz="1400" spc="-10" dirty="0">
                          <a:latin typeface="Arial"/>
                          <a:cs typeface="Arial"/>
                        </a:rPr>
                        <a:t>of</a:t>
                      </a:r>
                      <a:r>
                        <a:rPr sz="1400" spc="-85" dirty="0">
                          <a:latin typeface="Arial"/>
                          <a:cs typeface="Arial"/>
                        </a:rPr>
                        <a:t> </a:t>
                      </a:r>
                      <a:r>
                        <a:rPr sz="1400" spc="-10" dirty="0">
                          <a:latin typeface="Arial"/>
                          <a:cs typeface="Arial"/>
                        </a:rPr>
                        <a:t>low</a:t>
                      </a:r>
                      <a:r>
                        <a:rPr sz="1400" spc="-70" dirty="0">
                          <a:latin typeface="Arial"/>
                          <a:cs typeface="Arial"/>
                        </a:rPr>
                        <a:t> and</a:t>
                      </a:r>
                      <a:r>
                        <a:rPr sz="1400" spc="-80" dirty="0">
                          <a:latin typeface="Arial"/>
                          <a:cs typeface="Arial"/>
                        </a:rPr>
                        <a:t> </a:t>
                      </a:r>
                      <a:r>
                        <a:rPr sz="1400" spc="-50" dirty="0">
                          <a:latin typeface="Arial"/>
                          <a:cs typeface="Arial"/>
                        </a:rPr>
                        <a:t>medium</a:t>
                      </a:r>
                      <a:r>
                        <a:rPr sz="1400" spc="-80" dirty="0">
                          <a:latin typeface="Arial"/>
                          <a:cs typeface="Arial"/>
                        </a:rPr>
                        <a:t> </a:t>
                      </a:r>
                      <a:r>
                        <a:rPr sz="1400" spc="-20" dirty="0">
                          <a:latin typeface="Arial"/>
                          <a:cs typeface="Arial"/>
                        </a:rPr>
                        <a:t>paid </a:t>
                      </a:r>
                      <a:r>
                        <a:rPr sz="1400" spc="-10" dirty="0">
                          <a:latin typeface="Arial"/>
                          <a:cs typeface="Arial"/>
                        </a:rPr>
                        <a:t>occupations</a:t>
                      </a:r>
                      <a:endParaRPr sz="1400">
                        <a:latin typeface="Arial"/>
                        <a:cs typeface="Arial"/>
                      </a:endParaRPr>
                    </a:p>
                  </a:txBody>
                  <a:tcPr marL="0" marR="0" marT="361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2710">
                        <a:lnSpc>
                          <a:spcPct val="100000"/>
                        </a:lnSpc>
                        <a:spcBef>
                          <a:spcPts val="285"/>
                        </a:spcBef>
                      </a:pPr>
                      <a:r>
                        <a:rPr sz="1400" dirty="0">
                          <a:latin typeface="Arial"/>
                          <a:cs typeface="Arial"/>
                        </a:rPr>
                        <a:t>It</a:t>
                      </a:r>
                      <a:r>
                        <a:rPr sz="1400" spc="-55" dirty="0">
                          <a:latin typeface="Arial"/>
                          <a:cs typeface="Arial"/>
                        </a:rPr>
                        <a:t> affects</a:t>
                      </a:r>
                      <a:r>
                        <a:rPr sz="1400" spc="-25" dirty="0">
                          <a:latin typeface="Arial"/>
                          <a:cs typeface="Arial"/>
                        </a:rPr>
                        <a:t> </a:t>
                      </a:r>
                      <a:r>
                        <a:rPr sz="1400" spc="-45" dirty="0">
                          <a:latin typeface="Arial"/>
                          <a:cs typeface="Arial"/>
                        </a:rPr>
                        <a:t>positively</a:t>
                      </a:r>
                      <a:r>
                        <a:rPr sz="1400" spc="-10" dirty="0">
                          <a:latin typeface="Arial"/>
                          <a:cs typeface="Arial"/>
                        </a:rPr>
                        <a:t> </a:t>
                      </a:r>
                      <a:r>
                        <a:rPr sz="1400" spc="-20" dirty="0">
                          <a:latin typeface="Arial"/>
                          <a:cs typeface="Arial"/>
                        </a:rPr>
                        <a:t>low</a:t>
                      </a:r>
                      <a:r>
                        <a:rPr sz="1400" spc="-65" dirty="0">
                          <a:latin typeface="Arial"/>
                          <a:cs typeface="Arial"/>
                        </a:rPr>
                        <a:t> </a:t>
                      </a:r>
                      <a:r>
                        <a:rPr sz="1400" spc="-75" dirty="0">
                          <a:latin typeface="Arial"/>
                          <a:cs typeface="Arial"/>
                        </a:rPr>
                        <a:t>and</a:t>
                      </a:r>
                      <a:r>
                        <a:rPr sz="1400" spc="-35" dirty="0">
                          <a:latin typeface="Arial"/>
                          <a:cs typeface="Arial"/>
                        </a:rPr>
                        <a:t> </a:t>
                      </a:r>
                      <a:r>
                        <a:rPr sz="1400" spc="-55" dirty="0">
                          <a:latin typeface="Arial"/>
                          <a:cs typeface="Arial"/>
                        </a:rPr>
                        <a:t>high-paid </a:t>
                      </a:r>
                      <a:r>
                        <a:rPr sz="1400" spc="-20" dirty="0">
                          <a:latin typeface="Arial"/>
                          <a:cs typeface="Arial"/>
                        </a:rPr>
                        <a:t>jobs</a:t>
                      </a:r>
                      <a:endParaRPr sz="1400">
                        <a:latin typeface="Arial"/>
                        <a:cs typeface="Arial"/>
                      </a:endParaRPr>
                    </a:p>
                    <a:p>
                      <a:pPr marL="379730" marR="679450" indent="-287020">
                        <a:lnSpc>
                          <a:spcPct val="100000"/>
                        </a:lnSpc>
                        <a:spcBef>
                          <a:spcPts val="5"/>
                        </a:spcBef>
                        <a:buChar char="•"/>
                        <a:tabLst>
                          <a:tab pos="379730" algn="l"/>
                          <a:tab pos="380365" algn="l"/>
                        </a:tabLst>
                      </a:pPr>
                      <a:r>
                        <a:rPr sz="1400" spc="-60" dirty="0">
                          <a:latin typeface="Arial"/>
                          <a:cs typeface="Arial"/>
                        </a:rPr>
                        <a:t>Offshoring</a:t>
                      </a:r>
                      <a:r>
                        <a:rPr sz="1400" dirty="0">
                          <a:latin typeface="Arial"/>
                          <a:cs typeface="Arial"/>
                        </a:rPr>
                        <a:t> to</a:t>
                      </a:r>
                      <a:r>
                        <a:rPr sz="1400" spc="-50" dirty="0">
                          <a:latin typeface="Arial"/>
                          <a:cs typeface="Arial"/>
                        </a:rPr>
                        <a:t> </a:t>
                      </a:r>
                      <a:r>
                        <a:rPr sz="1400" spc="-105" dirty="0">
                          <a:latin typeface="Arial"/>
                          <a:cs typeface="Arial"/>
                        </a:rPr>
                        <a:t>China</a:t>
                      </a:r>
                      <a:r>
                        <a:rPr sz="1400" spc="-40" dirty="0">
                          <a:latin typeface="Arial"/>
                          <a:cs typeface="Arial"/>
                        </a:rPr>
                        <a:t> positively</a:t>
                      </a:r>
                      <a:r>
                        <a:rPr sz="1400" dirty="0">
                          <a:latin typeface="Arial"/>
                          <a:cs typeface="Arial"/>
                        </a:rPr>
                        <a:t> </a:t>
                      </a:r>
                      <a:r>
                        <a:rPr sz="1400" spc="-60" dirty="0">
                          <a:latin typeface="Arial"/>
                          <a:cs typeface="Arial"/>
                        </a:rPr>
                        <a:t>affects</a:t>
                      </a:r>
                      <a:r>
                        <a:rPr sz="1400" spc="-55" dirty="0">
                          <a:latin typeface="Arial"/>
                          <a:cs typeface="Arial"/>
                        </a:rPr>
                        <a:t> </a:t>
                      </a:r>
                      <a:r>
                        <a:rPr sz="1400" spc="-30" dirty="0">
                          <a:latin typeface="Arial"/>
                          <a:cs typeface="Arial"/>
                        </a:rPr>
                        <a:t>low-</a:t>
                      </a:r>
                      <a:r>
                        <a:rPr sz="1400" spc="-50" dirty="0">
                          <a:latin typeface="Arial"/>
                          <a:cs typeface="Arial"/>
                        </a:rPr>
                        <a:t>paid </a:t>
                      </a:r>
                      <a:r>
                        <a:rPr sz="1400" spc="-65" dirty="0">
                          <a:latin typeface="Arial"/>
                          <a:cs typeface="Arial"/>
                        </a:rPr>
                        <a:t>jobs</a:t>
                      </a:r>
                      <a:r>
                        <a:rPr sz="1400" spc="-80" dirty="0">
                          <a:latin typeface="Arial"/>
                          <a:cs typeface="Arial"/>
                        </a:rPr>
                        <a:t> </a:t>
                      </a:r>
                      <a:r>
                        <a:rPr sz="1400" spc="-10" dirty="0">
                          <a:latin typeface="Arial"/>
                          <a:cs typeface="Arial"/>
                        </a:rPr>
                        <a:t>while </a:t>
                      </a:r>
                      <a:r>
                        <a:rPr sz="1400" spc="-55" dirty="0">
                          <a:latin typeface="Arial"/>
                          <a:cs typeface="Arial"/>
                        </a:rPr>
                        <a:t>negatively</a:t>
                      </a:r>
                      <a:r>
                        <a:rPr sz="1400" spc="-20" dirty="0">
                          <a:latin typeface="Arial"/>
                          <a:cs typeface="Arial"/>
                        </a:rPr>
                        <a:t> </a:t>
                      </a:r>
                      <a:r>
                        <a:rPr sz="1400" spc="-60" dirty="0">
                          <a:latin typeface="Arial"/>
                          <a:cs typeface="Arial"/>
                        </a:rPr>
                        <a:t>high-</a:t>
                      </a:r>
                      <a:r>
                        <a:rPr sz="1400" spc="-50" dirty="0">
                          <a:latin typeface="Arial"/>
                          <a:cs typeface="Arial"/>
                        </a:rPr>
                        <a:t>paid </a:t>
                      </a:r>
                      <a:r>
                        <a:rPr sz="1400" spc="-20" dirty="0">
                          <a:latin typeface="Arial"/>
                          <a:cs typeface="Arial"/>
                        </a:rPr>
                        <a:t>jobs</a:t>
                      </a:r>
                      <a:endParaRPr sz="1400">
                        <a:latin typeface="Arial"/>
                        <a:cs typeface="Arial"/>
                      </a:endParaRPr>
                    </a:p>
                    <a:p>
                      <a:pPr marL="379730" indent="-287655">
                        <a:lnSpc>
                          <a:spcPct val="100000"/>
                        </a:lnSpc>
                        <a:buChar char="•"/>
                        <a:tabLst>
                          <a:tab pos="379730" algn="l"/>
                          <a:tab pos="380365" algn="l"/>
                        </a:tabLst>
                      </a:pPr>
                      <a:r>
                        <a:rPr sz="1400" spc="-60" dirty="0">
                          <a:latin typeface="Arial"/>
                          <a:cs typeface="Arial"/>
                        </a:rPr>
                        <a:t>Offshoring</a:t>
                      </a:r>
                      <a:r>
                        <a:rPr sz="1400" spc="-15" dirty="0">
                          <a:latin typeface="Arial"/>
                          <a:cs typeface="Arial"/>
                        </a:rPr>
                        <a:t> </a:t>
                      </a:r>
                      <a:r>
                        <a:rPr sz="1400" dirty="0">
                          <a:latin typeface="Arial"/>
                          <a:cs typeface="Arial"/>
                        </a:rPr>
                        <a:t>to</a:t>
                      </a:r>
                      <a:r>
                        <a:rPr sz="1400" spc="-60" dirty="0">
                          <a:latin typeface="Arial"/>
                          <a:cs typeface="Arial"/>
                        </a:rPr>
                        <a:t> </a:t>
                      </a:r>
                      <a:r>
                        <a:rPr sz="1400" spc="-85" dirty="0">
                          <a:latin typeface="Arial"/>
                          <a:cs typeface="Arial"/>
                        </a:rPr>
                        <a:t>Europe</a:t>
                      </a:r>
                      <a:r>
                        <a:rPr sz="1400" spc="-60" dirty="0">
                          <a:latin typeface="Arial"/>
                          <a:cs typeface="Arial"/>
                        </a:rPr>
                        <a:t> </a:t>
                      </a:r>
                      <a:r>
                        <a:rPr sz="1400" spc="-105" dirty="0">
                          <a:latin typeface="Arial"/>
                          <a:cs typeface="Arial"/>
                        </a:rPr>
                        <a:t>has</a:t>
                      </a:r>
                      <a:r>
                        <a:rPr sz="1400" spc="-70" dirty="0">
                          <a:latin typeface="Arial"/>
                          <a:cs typeface="Arial"/>
                        </a:rPr>
                        <a:t> </a:t>
                      </a:r>
                      <a:r>
                        <a:rPr sz="1400" spc="-114" dirty="0">
                          <a:latin typeface="Arial"/>
                          <a:cs typeface="Arial"/>
                        </a:rPr>
                        <a:t>a</a:t>
                      </a:r>
                      <a:r>
                        <a:rPr sz="1400" spc="-70" dirty="0">
                          <a:latin typeface="Arial"/>
                          <a:cs typeface="Arial"/>
                        </a:rPr>
                        <a:t> </a:t>
                      </a:r>
                      <a:r>
                        <a:rPr sz="1400" spc="-45" dirty="0">
                          <a:latin typeface="Arial"/>
                          <a:cs typeface="Arial"/>
                        </a:rPr>
                        <a:t>positive</a:t>
                      </a:r>
                      <a:r>
                        <a:rPr sz="1400" spc="-15" dirty="0">
                          <a:latin typeface="Arial"/>
                          <a:cs typeface="Arial"/>
                        </a:rPr>
                        <a:t> </a:t>
                      </a:r>
                      <a:r>
                        <a:rPr sz="1400" spc="-40" dirty="0">
                          <a:latin typeface="Arial"/>
                          <a:cs typeface="Arial"/>
                        </a:rPr>
                        <a:t>effect</a:t>
                      </a:r>
                      <a:r>
                        <a:rPr sz="1400" spc="-50" dirty="0">
                          <a:latin typeface="Arial"/>
                          <a:cs typeface="Arial"/>
                        </a:rPr>
                        <a:t> on</a:t>
                      </a:r>
                      <a:r>
                        <a:rPr sz="1400" spc="-75" dirty="0">
                          <a:latin typeface="Arial"/>
                          <a:cs typeface="Arial"/>
                        </a:rPr>
                        <a:t> </a:t>
                      </a:r>
                      <a:r>
                        <a:rPr sz="1400" spc="-55" dirty="0">
                          <a:latin typeface="Arial"/>
                          <a:cs typeface="Arial"/>
                        </a:rPr>
                        <a:t>high-</a:t>
                      </a:r>
                      <a:r>
                        <a:rPr sz="1400" spc="-50" dirty="0">
                          <a:latin typeface="Arial"/>
                          <a:cs typeface="Arial"/>
                        </a:rPr>
                        <a:t>paid</a:t>
                      </a:r>
                      <a:r>
                        <a:rPr sz="1400" spc="-60" dirty="0">
                          <a:latin typeface="Arial"/>
                          <a:cs typeface="Arial"/>
                        </a:rPr>
                        <a:t> </a:t>
                      </a:r>
                      <a:r>
                        <a:rPr sz="1400" spc="-20" dirty="0">
                          <a:latin typeface="Arial"/>
                          <a:cs typeface="Arial"/>
                        </a:rPr>
                        <a:t>jobs</a:t>
                      </a:r>
                      <a:endParaRPr sz="1400">
                        <a:latin typeface="Arial"/>
                        <a:cs typeface="Arial"/>
                      </a:endParaRPr>
                    </a:p>
                  </a:txBody>
                  <a:tcPr marL="0" marR="0" marT="361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1157605">
                <a:tc>
                  <a:txBody>
                    <a:bodyPr/>
                    <a:lstStyle/>
                    <a:p>
                      <a:pPr marL="429259" marR="422275" indent="40640">
                        <a:lnSpc>
                          <a:spcPct val="100000"/>
                        </a:lnSpc>
                        <a:spcBef>
                          <a:spcPts val="290"/>
                        </a:spcBef>
                      </a:pPr>
                      <a:r>
                        <a:rPr sz="1400" b="1" spc="-150" dirty="0">
                          <a:latin typeface="Arial"/>
                          <a:cs typeface="Arial"/>
                        </a:rPr>
                        <a:t>GENDER </a:t>
                      </a:r>
                      <a:r>
                        <a:rPr sz="1400" b="1" spc="-210" dirty="0">
                          <a:latin typeface="Arial"/>
                          <a:cs typeface="Arial"/>
                        </a:rPr>
                        <a:t>ANALYSIS</a:t>
                      </a:r>
                      <a:endParaRPr sz="1400">
                        <a:latin typeface="Arial"/>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1440">
                        <a:lnSpc>
                          <a:spcPct val="100000"/>
                        </a:lnSpc>
                        <a:spcBef>
                          <a:spcPts val="290"/>
                        </a:spcBef>
                      </a:pPr>
                      <a:r>
                        <a:rPr sz="1400" spc="-40" dirty="0">
                          <a:latin typeface="Arial"/>
                          <a:cs typeface="Arial"/>
                        </a:rPr>
                        <a:t>Automation</a:t>
                      </a:r>
                      <a:r>
                        <a:rPr sz="1400" spc="-35" dirty="0">
                          <a:latin typeface="Arial"/>
                          <a:cs typeface="Arial"/>
                        </a:rPr>
                        <a:t> </a:t>
                      </a:r>
                      <a:r>
                        <a:rPr sz="1400" spc="-60" dirty="0">
                          <a:latin typeface="Arial"/>
                          <a:cs typeface="Arial"/>
                        </a:rPr>
                        <a:t>affects </a:t>
                      </a:r>
                      <a:r>
                        <a:rPr sz="1400" spc="-20" dirty="0">
                          <a:latin typeface="Arial"/>
                          <a:cs typeface="Arial"/>
                        </a:rPr>
                        <a:t>the</a:t>
                      </a:r>
                      <a:r>
                        <a:rPr sz="1400" spc="-50" dirty="0">
                          <a:latin typeface="Arial"/>
                          <a:cs typeface="Arial"/>
                        </a:rPr>
                        <a:t> </a:t>
                      </a:r>
                      <a:r>
                        <a:rPr sz="1400" spc="-25" dirty="0">
                          <a:latin typeface="Arial"/>
                          <a:cs typeface="Arial"/>
                        </a:rPr>
                        <a:t>entire</a:t>
                      </a:r>
                      <a:r>
                        <a:rPr sz="1400" spc="-10" dirty="0">
                          <a:latin typeface="Arial"/>
                          <a:cs typeface="Arial"/>
                        </a:rPr>
                        <a:t> </a:t>
                      </a:r>
                      <a:r>
                        <a:rPr sz="1400" spc="-45" dirty="0">
                          <a:latin typeface="Arial"/>
                          <a:cs typeface="Arial"/>
                        </a:rPr>
                        <a:t>labour</a:t>
                      </a:r>
                      <a:r>
                        <a:rPr sz="1400" spc="-85" dirty="0">
                          <a:latin typeface="Arial"/>
                          <a:cs typeface="Arial"/>
                        </a:rPr>
                        <a:t> </a:t>
                      </a:r>
                      <a:r>
                        <a:rPr sz="1400" spc="-10" dirty="0">
                          <a:latin typeface="Arial"/>
                          <a:cs typeface="Arial"/>
                        </a:rPr>
                        <a:t>market</a:t>
                      </a:r>
                      <a:endParaRPr sz="1400">
                        <a:latin typeface="Arial"/>
                        <a:cs typeface="Arial"/>
                      </a:endParaRPr>
                    </a:p>
                    <a:p>
                      <a:pPr marL="378460" marR="96520" indent="-287020">
                        <a:lnSpc>
                          <a:spcPct val="100000"/>
                        </a:lnSpc>
                        <a:spcBef>
                          <a:spcPts val="5"/>
                        </a:spcBef>
                        <a:buChar char="•"/>
                        <a:tabLst>
                          <a:tab pos="378460" algn="l"/>
                          <a:tab pos="379095" algn="l"/>
                        </a:tabLst>
                      </a:pPr>
                      <a:r>
                        <a:rPr sz="1400" spc="-70" dirty="0">
                          <a:latin typeface="Arial"/>
                          <a:cs typeface="Arial"/>
                        </a:rPr>
                        <a:t>Positive</a:t>
                      </a:r>
                      <a:r>
                        <a:rPr sz="1400" spc="-45" dirty="0">
                          <a:latin typeface="Arial"/>
                          <a:cs typeface="Arial"/>
                        </a:rPr>
                        <a:t> </a:t>
                      </a:r>
                      <a:r>
                        <a:rPr sz="1400" spc="-35" dirty="0">
                          <a:latin typeface="Arial"/>
                          <a:cs typeface="Arial"/>
                        </a:rPr>
                        <a:t>effect</a:t>
                      </a:r>
                      <a:r>
                        <a:rPr sz="1400" spc="-30" dirty="0">
                          <a:latin typeface="Arial"/>
                          <a:cs typeface="Arial"/>
                        </a:rPr>
                        <a:t> </a:t>
                      </a:r>
                      <a:r>
                        <a:rPr sz="1400" spc="-25" dirty="0">
                          <a:latin typeface="Arial"/>
                          <a:cs typeface="Arial"/>
                        </a:rPr>
                        <a:t>in</a:t>
                      </a:r>
                      <a:r>
                        <a:rPr sz="1400" spc="-80" dirty="0">
                          <a:latin typeface="Arial"/>
                          <a:cs typeface="Arial"/>
                        </a:rPr>
                        <a:t> </a:t>
                      </a:r>
                      <a:r>
                        <a:rPr sz="1400" spc="-10" dirty="0">
                          <a:latin typeface="Arial"/>
                          <a:cs typeface="Arial"/>
                        </a:rPr>
                        <a:t>the</a:t>
                      </a:r>
                      <a:r>
                        <a:rPr sz="1400" spc="-40" dirty="0">
                          <a:latin typeface="Arial"/>
                          <a:cs typeface="Arial"/>
                        </a:rPr>
                        <a:t> </a:t>
                      </a:r>
                      <a:r>
                        <a:rPr sz="1400" spc="-125" dirty="0">
                          <a:latin typeface="Arial"/>
                          <a:cs typeface="Arial"/>
                        </a:rPr>
                        <a:t>case</a:t>
                      </a:r>
                      <a:r>
                        <a:rPr sz="1400" spc="-85" dirty="0">
                          <a:latin typeface="Arial"/>
                          <a:cs typeface="Arial"/>
                        </a:rPr>
                        <a:t> </a:t>
                      </a:r>
                      <a:r>
                        <a:rPr sz="1400" dirty="0">
                          <a:latin typeface="Arial"/>
                          <a:cs typeface="Arial"/>
                        </a:rPr>
                        <a:t>of</a:t>
                      </a:r>
                      <a:r>
                        <a:rPr sz="1400" spc="-70" dirty="0">
                          <a:latin typeface="Arial"/>
                          <a:cs typeface="Arial"/>
                        </a:rPr>
                        <a:t> </a:t>
                      </a:r>
                      <a:r>
                        <a:rPr sz="1400" spc="-50" dirty="0">
                          <a:latin typeface="Arial"/>
                          <a:cs typeface="Arial"/>
                        </a:rPr>
                        <a:t>higher-paid</a:t>
                      </a:r>
                      <a:r>
                        <a:rPr sz="1400" spc="-60" dirty="0">
                          <a:latin typeface="Arial"/>
                          <a:cs typeface="Arial"/>
                        </a:rPr>
                        <a:t> </a:t>
                      </a:r>
                      <a:r>
                        <a:rPr sz="1400" spc="-65" dirty="0">
                          <a:latin typeface="Arial"/>
                          <a:cs typeface="Arial"/>
                        </a:rPr>
                        <a:t>occupations</a:t>
                      </a:r>
                      <a:r>
                        <a:rPr sz="1400" spc="-95" dirty="0">
                          <a:latin typeface="Arial"/>
                          <a:cs typeface="Arial"/>
                        </a:rPr>
                        <a:t> </a:t>
                      </a:r>
                      <a:r>
                        <a:rPr sz="1400" spc="-20" dirty="0">
                          <a:latin typeface="Arial"/>
                          <a:cs typeface="Arial"/>
                        </a:rPr>
                        <a:t>in</a:t>
                      </a:r>
                      <a:r>
                        <a:rPr sz="1400" spc="-60" dirty="0">
                          <a:latin typeface="Arial"/>
                          <a:cs typeface="Arial"/>
                        </a:rPr>
                        <a:t> </a:t>
                      </a:r>
                      <a:r>
                        <a:rPr sz="1400" spc="-20" dirty="0">
                          <a:latin typeface="Arial"/>
                          <a:cs typeface="Arial"/>
                        </a:rPr>
                        <a:t>both </a:t>
                      </a:r>
                      <a:r>
                        <a:rPr sz="1400" spc="-60" dirty="0">
                          <a:latin typeface="Arial"/>
                          <a:cs typeface="Arial"/>
                        </a:rPr>
                        <a:t>female</a:t>
                      </a:r>
                      <a:r>
                        <a:rPr sz="1400" spc="-50" dirty="0">
                          <a:latin typeface="Arial"/>
                          <a:cs typeface="Arial"/>
                        </a:rPr>
                        <a:t> </a:t>
                      </a:r>
                      <a:r>
                        <a:rPr sz="1400" spc="-70" dirty="0">
                          <a:latin typeface="Arial"/>
                          <a:cs typeface="Arial"/>
                        </a:rPr>
                        <a:t>and </a:t>
                      </a:r>
                      <a:r>
                        <a:rPr sz="1400" spc="-65" dirty="0">
                          <a:latin typeface="Arial"/>
                          <a:cs typeface="Arial"/>
                        </a:rPr>
                        <a:t>male</a:t>
                      </a:r>
                      <a:r>
                        <a:rPr sz="1400" spc="-70" dirty="0">
                          <a:latin typeface="Arial"/>
                          <a:cs typeface="Arial"/>
                        </a:rPr>
                        <a:t> </a:t>
                      </a:r>
                      <a:r>
                        <a:rPr sz="1400" spc="-40" dirty="0">
                          <a:latin typeface="Arial"/>
                          <a:cs typeface="Arial"/>
                        </a:rPr>
                        <a:t>labour</a:t>
                      </a:r>
                      <a:r>
                        <a:rPr sz="1400" spc="-60" dirty="0">
                          <a:latin typeface="Arial"/>
                          <a:cs typeface="Arial"/>
                        </a:rPr>
                        <a:t> </a:t>
                      </a:r>
                      <a:r>
                        <a:rPr sz="1400" spc="-10" dirty="0">
                          <a:latin typeface="Arial"/>
                          <a:cs typeface="Arial"/>
                        </a:rPr>
                        <a:t>markets</a:t>
                      </a:r>
                      <a:endParaRPr sz="1400">
                        <a:latin typeface="Arial"/>
                        <a:cs typeface="Arial"/>
                      </a:endParaRPr>
                    </a:p>
                    <a:p>
                      <a:pPr marL="378460" marR="200025" indent="-287020">
                        <a:lnSpc>
                          <a:spcPct val="100000"/>
                        </a:lnSpc>
                        <a:buChar char="•"/>
                        <a:tabLst>
                          <a:tab pos="378460" algn="l"/>
                          <a:tab pos="379095" algn="l"/>
                        </a:tabLst>
                      </a:pPr>
                      <a:r>
                        <a:rPr sz="1400" spc="-70" dirty="0">
                          <a:latin typeface="Arial"/>
                          <a:cs typeface="Arial"/>
                        </a:rPr>
                        <a:t>Negative</a:t>
                      </a:r>
                      <a:r>
                        <a:rPr sz="1400" spc="-35" dirty="0">
                          <a:latin typeface="Arial"/>
                          <a:cs typeface="Arial"/>
                        </a:rPr>
                        <a:t> </a:t>
                      </a:r>
                      <a:r>
                        <a:rPr sz="1400" spc="-55" dirty="0">
                          <a:latin typeface="Arial"/>
                          <a:cs typeface="Arial"/>
                        </a:rPr>
                        <a:t>effects</a:t>
                      </a:r>
                      <a:r>
                        <a:rPr sz="1400" spc="-45" dirty="0">
                          <a:latin typeface="Arial"/>
                          <a:cs typeface="Arial"/>
                        </a:rPr>
                        <a:t> </a:t>
                      </a:r>
                      <a:r>
                        <a:rPr sz="1400" spc="-20" dirty="0">
                          <a:latin typeface="Arial"/>
                          <a:cs typeface="Arial"/>
                        </a:rPr>
                        <a:t>in</a:t>
                      </a:r>
                      <a:r>
                        <a:rPr sz="1400" spc="-55" dirty="0">
                          <a:latin typeface="Arial"/>
                          <a:cs typeface="Arial"/>
                        </a:rPr>
                        <a:t> </a:t>
                      </a:r>
                      <a:r>
                        <a:rPr sz="1400" spc="-20" dirty="0">
                          <a:latin typeface="Arial"/>
                          <a:cs typeface="Arial"/>
                        </a:rPr>
                        <a:t>the</a:t>
                      </a:r>
                      <a:r>
                        <a:rPr sz="1400" spc="-55" dirty="0">
                          <a:latin typeface="Arial"/>
                          <a:cs typeface="Arial"/>
                        </a:rPr>
                        <a:t> </a:t>
                      </a:r>
                      <a:r>
                        <a:rPr sz="1400" spc="-135" dirty="0">
                          <a:latin typeface="Arial"/>
                          <a:cs typeface="Arial"/>
                        </a:rPr>
                        <a:t>cases</a:t>
                      </a:r>
                      <a:r>
                        <a:rPr sz="1400" spc="-40" dirty="0">
                          <a:latin typeface="Arial"/>
                          <a:cs typeface="Arial"/>
                        </a:rPr>
                        <a:t> </a:t>
                      </a:r>
                      <a:r>
                        <a:rPr sz="1400" spc="-10" dirty="0">
                          <a:latin typeface="Arial"/>
                          <a:cs typeface="Arial"/>
                        </a:rPr>
                        <a:t>of</a:t>
                      </a:r>
                      <a:r>
                        <a:rPr sz="1400" spc="-80" dirty="0">
                          <a:latin typeface="Arial"/>
                          <a:cs typeface="Arial"/>
                        </a:rPr>
                        <a:t> </a:t>
                      </a:r>
                      <a:r>
                        <a:rPr sz="1400" spc="-10" dirty="0">
                          <a:latin typeface="Arial"/>
                          <a:cs typeface="Arial"/>
                        </a:rPr>
                        <a:t>low</a:t>
                      </a:r>
                      <a:r>
                        <a:rPr sz="1400" spc="-60" dirty="0">
                          <a:latin typeface="Arial"/>
                          <a:cs typeface="Arial"/>
                        </a:rPr>
                        <a:t> </a:t>
                      </a:r>
                      <a:r>
                        <a:rPr sz="1400" spc="-70" dirty="0">
                          <a:latin typeface="Arial"/>
                          <a:cs typeface="Arial"/>
                        </a:rPr>
                        <a:t>and</a:t>
                      </a:r>
                      <a:r>
                        <a:rPr sz="1400" spc="-75" dirty="0">
                          <a:latin typeface="Arial"/>
                          <a:cs typeface="Arial"/>
                        </a:rPr>
                        <a:t> </a:t>
                      </a:r>
                      <a:r>
                        <a:rPr sz="1400" spc="-65" dirty="0">
                          <a:latin typeface="Arial"/>
                          <a:cs typeface="Arial"/>
                        </a:rPr>
                        <a:t>male</a:t>
                      </a:r>
                      <a:r>
                        <a:rPr sz="1400" spc="-75" dirty="0">
                          <a:latin typeface="Arial"/>
                          <a:cs typeface="Arial"/>
                        </a:rPr>
                        <a:t> </a:t>
                      </a:r>
                      <a:r>
                        <a:rPr sz="1400" spc="-55" dirty="0">
                          <a:latin typeface="Arial"/>
                          <a:cs typeface="Arial"/>
                        </a:rPr>
                        <a:t>medium-</a:t>
                      </a:r>
                      <a:r>
                        <a:rPr sz="1400" spc="-20" dirty="0">
                          <a:latin typeface="Arial"/>
                          <a:cs typeface="Arial"/>
                        </a:rPr>
                        <a:t>paid </a:t>
                      </a:r>
                      <a:r>
                        <a:rPr sz="1400" spc="-10" dirty="0">
                          <a:latin typeface="Arial"/>
                          <a:cs typeface="Arial"/>
                        </a:rPr>
                        <a:t>occupations</a:t>
                      </a:r>
                      <a:endParaRPr sz="1400">
                        <a:latin typeface="Arial"/>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2710" marR="201930">
                        <a:lnSpc>
                          <a:spcPct val="100000"/>
                        </a:lnSpc>
                        <a:spcBef>
                          <a:spcPts val="290"/>
                        </a:spcBef>
                      </a:pPr>
                      <a:r>
                        <a:rPr sz="1400" spc="-35" dirty="0">
                          <a:latin typeface="Arial"/>
                          <a:cs typeface="Arial"/>
                        </a:rPr>
                        <a:t>International </a:t>
                      </a:r>
                      <a:r>
                        <a:rPr sz="1400" spc="-45" dirty="0">
                          <a:latin typeface="Arial"/>
                          <a:cs typeface="Arial"/>
                        </a:rPr>
                        <a:t>trade</a:t>
                      </a:r>
                      <a:r>
                        <a:rPr sz="1400" spc="-35" dirty="0">
                          <a:latin typeface="Arial"/>
                          <a:cs typeface="Arial"/>
                        </a:rPr>
                        <a:t> </a:t>
                      </a:r>
                      <a:r>
                        <a:rPr sz="1400" spc="-95" dirty="0">
                          <a:latin typeface="Arial"/>
                          <a:cs typeface="Arial"/>
                        </a:rPr>
                        <a:t>–</a:t>
                      </a:r>
                      <a:r>
                        <a:rPr sz="1400" spc="-50" dirty="0">
                          <a:latin typeface="Arial"/>
                          <a:cs typeface="Arial"/>
                        </a:rPr>
                        <a:t> </a:t>
                      </a:r>
                      <a:r>
                        <a:rPr sz="1400" spc="-60" dirty="0">
                          <a:latin typeface="Arial"/>
                          <a:cs typeface="Arial"/>
                        </a:rPr>
                        <a:t>Offshoring</a:t>
                      </a:r>
                      <a:r>
                        <a:rPr sz="1400" spc="-5" dirty="0">
                          <a:latin typeface="Arial"/>
                          <a:cs typeface="Arial"/>
                        </a:rPr>
                        <a:t> </a:t>
                      </a:r>
                      <a:r>
                        <a:rPr sz="1400" spc="-95" dirty="0">
                          <a:latin typeface="Arial"/>
                          <a:cs typeface="Arial"/>
                        </a:rPr>
                        <a:t>–</a:t>
                      </a:r>
                      <a:r>
                        <a:rPr sz="1400" spc="-70" dirty="0">
                          <a:latin typeface="Arial"/>
                          <a:cs typeface="Arial"/>
                        </a:rPr>
                        <a:t> </a:t>
                      </a:r>
                      <a:r>
                        <a:rPr sz="1400" spc="-55" dirty="0">
                          <a:latin typeface="Arial"/>
                          <a:cs typeface="Arial"/>
                        </a:rPr>
                        <a:t>affects</a:t>
                      </a:r>
                      <a:r>
                        <a:rPr sz="1400" spc="-35" dirty="0">
                          <a:latin typeface="Arial"/>
                          <a:cs typeface="Arial"/>
                        </a:rPr>
                        <a:t> </a:t>
                      </a:r>
                      <a:r>
                        <a:rPr sz="1400" spc="-25" dirty="0">
                          <a:latin typeface="Arial"/>
                          <a:cs typeface="Arial"/>
                        </a:rPr>
                        <a:t>different</a:t>
                      </a:r>
                      <a:r>
                        <a:rPr sz="1400" spc="-15" dirty="0">
                          <a:latin typeface="Arial"/>
                          <a:cs typeface="Arial"/>
                        </a:rPr>
                        <a:t> </a:t>
                      </a:r>
                      <a:r>
                        <a:rPr sz="1400" spc="-65" dirty="0">
                          <a:latin typeface="Arial"/>
                          <a:cs typeface="Arial"/>
                        </a:rPr>
                        <a:t>male</a:t>
                      </a:r>
                      <a:r>
                        <a:rPr sz="1400" spc="-70" dirty="0">
                          <a:latin typeface="Arial"/>
                          <a:cs typeface="Arial"/>
                        </a:rPr>
                        <a:t> </a:t>
                      </a:r>
                      <a:r>
                        <a:rPr sz="1400" spc="-75" dirty="0">
                          <a:latin typeface="Arial"/>
                          <a:cs typeface="Arial"/>
                        </a:rPr>
                        <a:t>and</a:t>
                      </a:r>
                      <a:r>
                        <a:rPr sz="1400" spc="-50" dirty="0">
                          <a:latin typeface="Arial"/>
                          <a:cs typeface="Arial"/>
                        </a:rPr>
                        <a:t> </a:t>
                      </a:r>
                      <a:r>
                        <a:rPr sz="1400" spc="-10" dirty="0">
                          <a:latin typeface="Arial"/>
                          <a:cs typeface="Arial"/>
                        </a:rPr>
                        <a:t>female </a:t>
                      </a:r>
                      <a:r>
                        <a:rPr sz="1400" spc="-40" dirty="0">
                          <a:latin typeface="Arial"/>
                          <a:cs typeface="Arial"/>
                        </a:rPr>
                        <a:t>labour</a:t>
                      </a:r>
                      <a:r>
                        <a:rPr sz="1400" spc="-60" dirty="0">
                          <a:latin typeface="Arial"/>
                          <a:cs typeface="Arial"/>
                        </a:rPr>
                        <a:t> </a:t>
                      </a:r>
                      <a:r>
                        <a:rPr sz="1400" spc="-10" dirty="0">
                          <a:latin typeface="Arial"/>
                          <a:cs typeface="Arial"/>
                        </a:rPr>
                        <a:t>markets.</a:t>
                      </a:r>
                      <a:endParaRPr sz="1400">
                        <a:latin typeface="Arial"/>
                        <a:cs typeface="Arial"/>
                      </a:endParaRPr>
                    </a:p>
                    <a:p>
                      <a:pPr marL="379730" marR="348615" indent="-287020">
                        <a:lnSpc>
                          <a:spcPct val="100000"/>
                        </a:lnSpc>
                        <a:buChar char="•"/>
                        <a:tabLst>
                          <a:tab pos="379730" algn="l"/>
                          <a:tab pos="380365" algn="l"/>
                        </a:tabLst>
                      </a:pPr>
                      <a:r>
                        <a:rPr sz="1400" spc="-60" dirty="0">
                          <a:latin typeface="Arial"/>
                          <a:cs typeface="Arial"/>
                        </a:rPr>
                        <a:t>Offshoring</a:t>
                      </a:r>
                      <a:r>
                        <a:rPr sz="1400" dirty="0">
                          <a:latin typeface="Arial"/>
                          <a:cs typeface="Arial"/>
                        </a:rPr>
                        <a:t> to</a:t>
                      </a:r>
                      <a:r>
                        <a:rPr sz="1400" spc="-45" dirty="0">
                          <a:latin typeface="Arial"/>
                          <a:cs typeface="Arial"/>
                        </a:rPr>
                        <a:t> </a:t>
                      </a:r>
                      <a:r>
                        <a:rPr sz="1400" spc="-105" dirty="0">
                          <a:latin typeface="Arial"/>
                          <a:cs typeface="Arial"/>
                        </a:rPr>
                        <a:t>China</a:t>
                      </a:r>
                      <a:r>
                        <a:rPr sz="1400" spc="-45" dirty="0">
                          <a:latin typeface="Arial"/>
                          <a:cs typeface="Arial"/>
                        </a:rPr>
                        <a:t> </a:t>
                      </a:r>
                      <a:r>
                        <a:rPr sz="1400" spc="-40" dirty="0">
                          <a:latin typeface="Arial"/>
                          <a:cs typeface="Arial"/>
                        </a:rPr>
                        <a:t>positively</a:t>
                      </a:r>
                      <a:r>
                        <a:rPr sz="1400" spc="5" dirty="0">
                          <a:latin typeface="Arial"/>
                          <a:cs typeface="Arial"/>
                        </a:rPr>
                        <a:t> </a:t>
                      </a:r>
                      <a:r>
                        <a:rPr sz="1400" spc="-60" dirty="0">
                          <a:latin typeface="Arial"/>
                          <a:cs typeface="Arial"/>
                        </a:rPr>
                        <a:t>affects </a:t>
                      </a:r>
                      <a:r>
                        <a:rPr sz="1400" spc="-65" dirty="0">
                          <a:latin typeface="Arial"/>
                          <a:cs typeface="Arial"/>
                        </a:rPr>
                        <a:t>male </a:t>
                      </a:r>
                      <a:r>
                        <a:rPr sz="1400" spc="-40" dirty="0">
                          <a:latin typeface="Arial"/>
                          <a:cs typeface="Arial"/>
                        </a:rPr>
                        <a:t>labour</a:t>
                      </a:r>
                      <a:r>
                        <a:rPr sz="1400" spc="-65" dirty="0">
                          <a:latin typeface="Arial"/>
                          <a:cs typeface="Arial"/>
                        </a:rPr>
                        <a:t> </a:t>
                      </a:r>
                      <a:r>
                        <a:rPr sz="1400" spc="-55" dirty="0">
                          <a:latin typeface="Arial"/>
                          <a:cs typeface="Arial"/>
                        </a:rPr>
                        <a:t>market</a:t>
                      </a:r>
                      <a:r>
                        <a:rPr sz="1400" spc="-70" dirty="0">
                          <a:latin typeface="Arial"/>
                          <a:cs typeface="Arial"/>
                        </a:rPr>
                        <a:t> </a:t>
                      </a:r>
                      <a:r>
                        <a:rPr sz="1400" spc="-25" dirty="0">
                          <a:latin typeface="Arial"/>
                          <a:cs typeface="Arial"/>
                        </a:rPr>
                        <a:t>and </a:t>
                      </a:r>
                      <a:r>
                        <a:rPr sz="1400" spc="-55" dirty="0">
                          <a:latin typeface="Arial"/>
                          <a:cs typeface="Arial"/>
                        </a:rPr>
                        <a:t>negatively</a:t>
                      </a:r>
                      <a:r>
                        <a:rPr sz="1400" spc="-15" dirty="0">
                          <a:latin typeface="Arial"/>
                          <a:cs typeface="Arial"/>
                        </a:rPr>
                        <a:t> </a:t>
                      </a:r>
                      <a:r>
                        <a:rPr sz="1400" spc="-60" dirty="0">
                          <a:latin typeface="Arial"/>
                          <a:cs typeface="Arial"/>
                        </a:rPr>
                        <a:t>female</a:t>
                      </a:r>
                      <a:r>
                        <a:rPr sz="1400" spc="-40" dirty="0">
                          <a:latin typeface="Arial"/>
                          <a:cs typeface="Arial"/>
                        </a:rPr>
                        <a:t> </a:t>
                      </a:r>
                      <a:r>
                        <a:rPr sz="1400" spc="-45" dirty="0">
                          <a:latin typeface="Arial"/>
                          <a:cs typeface="Arial"/>
                        </a:rPr>
                        <a:t>labour</a:t>
                      </a:r>
                      <a:r>
                        <a:rPr sz="1400" spc="-75" dirty="0">
                          <a:latin typeface="Arial"/>
                          <a:cs typeface="Arial"/>
                        </a:rPr>
                        <a:t> </a:t>
                      </a:r>
                      <a:r>
                        <a:rPr sz="1400" spc="-10" dirty="0">
                          <a:latin typeface="Arial"/>
                          <a:cs typeface="Arial"/>
                        </a:rPr>
                        <a:t>market</a:t>
                      </a:r>
                      <a:endParaRPr sz="1400">
                        <a:latin typeface="Arial"/>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1371600">
                <a:tc>
                  <a:txBody>
                    <a:bodyPr/>
                    <a:lstStyle/>
                    <a:p>
                      <a:pPr marL="429259" marR="422275" indent="195580">
                        <a:lnSpc>
                          <a:spcPct val="100000"/>
                        </a:lnSpc>
                        <a:spcBef>
                          <a:spcPts val="295"/>
                        </a:spcBef>
                      </a:pPr>
                      <a:r>
                        <a:rPr sz="1400" b="1" spc="-25" dirty="0">
                          <a:latin typeface="Arial"/>
                          <a:cs typeface="Arial"/>
                        </a:rPr>
                        <a:t>AGE </a:t>
                      </a:r>
                      <a:r>
                        <a:rPr sz="1400" b="1" spc="-210" dirty="0">
                          <a:latin typeface="Arial"/>
                          <a:cs typeface="Arial"/>
                        </a:rPr>
                        <a:t>ANALYSIS</a:t>
                      </a:r>
                      <a:endParaRPr sz="1400">
                        <a:latin typeface="Arial"/>
                        <a:cs typeface="Arial"/>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1440">
                        <a:lnSpc>
                          <a:spcPct val="100000"/>
                        </a:lnSpc>
                        <a:spcBef>
                          <a:spcPts val="295"/>
                        </a:spcBef>
                      </a:pPr>
                      <a:r>
                        <a:rPr sz="1400" spc="-40" dirty="0">
                          <a:latin typeface="Arial"/>
                          <a:cs typeface="Arial"/>
                        </a:rPr>
                        <a:t>Automation</a:t>
                      </a:r>
                      <a:r>
                        <a:rPr sz="1400" spc="-20" dirty="0">
                          <a:latin typeface="Arial"/>
                          <a:cs typeface="Arial"/>
                        </a:rPr>
                        <a:t> </a:t>
                      </a:r>
                      <a:r>
                        <a:rPr sz="1400" spc="-60" dirty="0">
                          <a:latin typeface="Arial"/>
                          <a:cs typeface="Arial"/>
                        </a:rPr>
                        <a:t>affects</a:t>
                      </a:r>
                      <a:r>
                        <a:rPr sz="1400" spc="-45" dirty="0">
                          <a:latin typeface="Arial"/>
                          <a:cs typeface="Arial"/>
                        </a:rPr>
                        <a:t> </a:t>
                      </a:r>
                      <a:r>
                        <a:rPr sz="1400" spc="-60" dirty="0">
                          <a:latin typeface="Arial"/>
                          <a:cs typeface="Arial"/>
                        </a:rPr>
                        <a:t>more</a:t>
                      </a:r>
                      <a:r>
                        <a:rPr sz="1400" spc="-40" dirty="0">
                          <a:latin typeface="Arial"/>
                          <a:cs typeface="Arial"/>
                        </a:rPr>
                        <a:t> </a:t>
                      </a:r>
                      <a:r>
                        <a:rPr sz="1400" spc="-75" dirty="0">
                          <a:latin typeface="Arial"/>
                          <a:cs typeface="Arial"/>
                        </a:rPr>
                        <a:t>young</a:t>
                      </a:r>
                      <a:r>
                        <a:rPr sz="1400" spc="-60" dirty="0">
                          <a:latin typeface="Arial"/>
                          <a:cs typeface="Arial"/>
                        </a:rPr>
                        <a:t> </a:t>
                      </a:r>
                      <a:r>
                        <a:rPr sz="1400" spc="-10" dirty="0">
                          <a:latin typeface="Arial"/>
                          <a:cs typeface="Arial"/>
                        </a:rPr>
                        <a:t>employees.</a:t>
                      </a:r>
                      <a:endParaRPr sz="1400">
                        <a:latin typeface="Arial"/>
                        <a:cs typeface="Arial"/>
                      </a:endParaRPr>
                    </a:p>
                    <a:p>
                      <a:pPr marL="378460" indent="-287655">
                        <a:lnSpc>
                          <a:spcPct val="100000"/>
                        </a:lnSpc>
                        <a:buChar char="•"/>
                        <a:tabLst>
                          <a:tab pos="378460" algn="l"/>
                          <a:tab pos="379095" algn="l"/>
                        </a:tabLst>
                      </a:pPr>
                      <a:r>
                        <a:rPr sz="1400" spc="-70" dirty="0">
                          <a:latin typeface="Arial"/>
                          <a:cs typeface="Arial"/>
                        </a:rPr>
                        <a:t>Positive</a:t>
                      </a:r>
                      <a:r>
                        <a:rPr sz="1400" spc="-50" dirty="0">
                          <a:latin typeface="Arial"/>
                          <a:cs typeface="Arial"/>
                        </a:rPr>
                        <a:t> </a:t>
                      </a:r>
                      <a:r>
                        <a:rPr sz="1400" spc="-35" dirty="0">
                          <a:latin typeface="Arial"/>
                          <a:cs typeface="Arial"/>
                        </a:rPr>
                        <a:t>effect </a:t>
                      </a:r>
                      <a:r>
                        <a:rPr sz="1400" spc="-25" dirty="0">
                          <a:latin typeface="Arial"/>
                          <a:cs typeface="Arial"/>
                        </a:rPr>
                        <a:t>in</a:t>
                      </a:r>
                      <a:r>
                        <a:rPr sz="1400" spc="-90" dirty="0">
                          <a:latin typeface="Arial"/>
                          <a:cs typeface="Arial"/>
                        </a:rPr>
                        <a:t> </a:t>
                      </a:r>
                      <a:r>
                        <a:rPr sz="1400" spc="-10" dirty="0">
                          <a:latin typeface="Arial"/>
                          <a:cs typeface="Arial"/>
                        </a:rPr>
                        <a:t>the</a:t>
                      </a:r>
                      <a:r>
                        <a:rPr sz="1400" spc="-45" dirty="0">
                          <a:latin typeface="Arial"/>
                          <a:cs typeface="Arial"/>
                        </a:rPr>
                        <a:t> </a:t>
                      </a:r>
                      <a:r>
                        <a:rPr sz="1400" spc="-125" dirty="0">
                          <a:latin typeface="Arial"/>
                          <a:cs typeface="Arial"/>
                        </a:rPr>
                        <a:t>case</a:t>
                      </a:r>
                      <a:r>
                        <a:rPr sz="1400" spc="-90" dirty="0">
                          <a:latin typeface="Arial"/>
                          <a:cs typeface="Arial"/>
                        </a:rPr>
                        <a:t> </a:t>
                      </a:r>
                      <a:r>
                        <a:rPr sz="1400" dirty="0">
                          <a:latin typeface="Arial"/>
                          <a:cs typeface="Arial"/>
                        </a:rPr>
                        <a:t>of</a:t>
                      </a:r>
                      <a:r>
                        <a:rPr sz="1400" spc="-75" dirty="0">
                          <a:latin typeface="Arial"/>
                          <a:cs typeface="Arial"/>
                        </a:rPr>
                        <a:t> </a:t>
                      </a:r>
                      <a:r>
                        <a:rPr sz="1400" spc="-60" dirty="0">
                          <a:latin typeface="Arial"/>
                          <a:cs typeface="Arial"/>
                        </a:rPr>
                        <a:t>high-</a:t>
                      </a:r>
                      <a:r>
                        <a:rPr sz="1400" spc="-50" dirty="0">
                          <a:latin typeface="Arial"/>
                          <a:cs typeface="Arial"/>
                        </a:rPr>
                        <a:t>paid</a:t>
                      </a:r>
                      <a:r>
                        <a:rPr sz="1400" spc="-70" dirty="0">
                          <a:latin typeface="Arial"/>
                          <a:cs typeface="Arial"/>
                        </a:rPr>
                        <a:t> </a:t>
                      </a:r>
                      <a:r>
                        <a:rPr sz="1400" spc="-10" dirty="0">
                          <a:latin typeface="Arial"/>
                          <a:cs typeface="Arial"/>
                        </a:rPr>
                        <a:t>occupations</a:t>
                      </a:r>
                      <a:endParaRPr sz="1400">
                        <a:latin typeface="Arial"/>
                        <a:cs typeface="Arial"/>
                      </a:endParaRPr>
                    </a:p>
                    <a:p>
                      <a:pPr marL="378460" indent="-287655">
                        <a:lnSpc>
                          <a:spcPct val="100000"/>
                        </a:lnSpc>
                        <a:buChar char="•"/>
                        <a:tabLst>
                          <a:tab pos="378460" algn="l"/>
                          <a:tab pos="379095" algn="l"/>
                        </a:tabLst>
                      </a:pPr>
                      <a:r>
                        <a:rPr sz="1400" spc="-80" dirty="0">
                          <a:latin typeface="Arial"/>
                          <a:cs typeface="Arial"/>
                        </a:rPr>
                        <a:t>Negative</a:t>
                      </a:r>
                      <a:r>
                        <a:rPr sz="1400" spc="-20" dirty="0">
                          <a:latin typeface="Arial"/>
                          <a:cs typeface="Arial"/>
                        </a:rPr>
                        <a:t> </a:t>
                      </a:r>
                      <a:r>
                        <a:rPr sz="1400" spc="-55" dirty="0">
                          <a:latin typeface="Arial"/>
                          <a:cs typeface="Arial"/>
                        </a:rPr>
                        <a:t>effects</a:t>
                      </a:r>
                      <a:r>
                        <a:rPr sz="1400" spc="-30" dirty="0">
                          <a:latin typeface="Arial"/>
                          <a:cs typeface="Arial"/>
                        </a:rPr>
                        <a:t> </a:t>
                      </a:r>
                      <a:r>
                        <a:rPr sz="1400" spc="-20" dirty="0">
                          <a:latin typeface="Arial"/>
                          <a:cs typeface="Arial"/>
                        </a:rPr>
                        <a:t>in</a:t>
                      </a:r>
                      <a:r>
                        <a:rPr sz="1400" spc="-50" dirty="0">
                          <a:latin typeface="Arial"/>
                          <a:cs typeface="Arial"/>
                        </a:rPr>
                        <a:t> </a:t>
                      </a:r>
                      <a:r>
                        <a:rPr sz="1400" spc="-20" dirty="0">
                          <a:latin typeface="Arial"/>
                          <a:cs typeface="Arial"/>
                        </a:rPr>
                        <a:t>the</a:t>
                      </a:r>
                      <a:r>
                        <a:rPr sz="1400" spc="-40" dirty="0">
                          <a:latin typeface="Arial"/>
                          <a:cs typeface="Arial"/>
                        </a:rPr>
                        <a:t> </a:t>
                      </a:r>
                      <a:r>
                        <a:rPr sz="1400" spc="-135" dirty="0">
                          <a:latin typeface="Arial"/>
                          <a:cs typeface="Arial"/>
                        </a:rPr>
                        <a:t>cases</a:t>
                      </a:r>
                      <a:r>
                        <a:rPr sz="1400" spc="-30" dirty="0">
                          <a:latin typeface="Arial"/>
                          <a:cs typeface="Arial"/>
                        </a:rPr>
                        <a:t> </a:t>
                      </a:r>
                      <a:r>
                        <a:rPr sz="1400" spc="-10" dirty="0">
                          <a:latin typeface="Arial"/>
                          <a:cs typeface="Arial"/>
                        </a:rPr>
                        <a:t>of</a:t>
                      </a:r>
                      <a:r>
                        <a:rPr sz="1400" spc="-75" dirty="0">
                          <a:latin typeface="Arial"/>
                          <a:cs typeface="Arial"/>
                        </a:rPr>
                        <a:t> </a:t>
                      </a:r>
                      <a:r>
                        <a:rPr sz="1400" spc="-20" dirty="0">
                          <a:latin typeface="Arial"/>
                          <a:cs typeface="Arial"/>
                        </a:rPr>
                        <a:t>low</a:t>
                      </a:r>
                      <a:r>
                        <a:rPr sz="1400" spc="-50" dirty="0">
                          <a:latin typeface="Arial"/>
                          <a:cs typeface="Arial"/>
                        </a:rPr>
                        <a:t> </a:t>
                      </a:r>
                      <a:r>
                        <a:rPr sz="1400" spc="-70" dirty="0">
                          <a:latin typeface="Arial"/>
                          <a:cs typeface="Arial"/>
                        </a:rPr>
                        <a:t>and</a:t>
                      </a:r>
                      <a:r>
                        <a:rPr sz="1400" spc="-60" dirty="0">
                          <a:latin typeface="Arial"/>
                          <a:cs typeface="Arial"/>
                        </a:rPr>
                        <a:t> </a:t>
                      </a:r>
                      <a:r>
                        <a:rPr sz="1400" spc="-80" dirty="0">
                          <a:latin typeface="Arial"/>
                          <a:cs typeface="Arial"/>
                        </a:rPr>
                        <a:t>young</a:t>
                      </a:r>
                      <a:r>
                        <a:rPr sz="1400" spc="-65" dirty="0">
                          <a:latin typeface="Arial"/>
                          <a:cs typeface="Arial"/>
                        </a:rPr>
                        <a:t> </a:t>
                      </a:r>
                      <a:r>
                        <a:rPr sz="1400" spc="-50" dirty="0">
                          <a:latin typeface="Arial"/>
                          <a:cs typeface="Arial"/>
                        </a:rPr>
                        <a:t>medium-</a:t>
                      </a:r>
                      <a:r>
                        <a:rPr sz="1400" spc="-20" dirty="0">
                          <a:latin typeface="Arial"/>
                          <a:cs typeface="Arial"/>
                        </a:rPr>
                        <a:t>paid</a:t>
                      </a:r>
                      <a:endParaRPr sz="1400">
                        <a:latin typeface="Arial"/>
                        <a:cs typeface="Arial"/>
                      </a:endParaRPr>
                    </a:p>
                    <a:p>
                      <a:pPr marL="378460">
                        <a:lnSpc>
                          <a:spcPct val="100000"/>
                        </a:lnSpc>
                      </a:pPr>
                      <a:r>
                        <a:rPr sz="1400" spc="-10" dirty="0">
                          <a:latin typeface="Arial"/>
                          <a:cs typeface="Arial"/>
                        </a:rPr>
                        <a:t>occupations</a:t>
                      </a:r>
                      <a:endParaRPr sz="1400">
                        <a:latin typeface="Arial"/>
                        <a:cs typeface="Arial"/>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2710">
                        <a:lnSpc>
                          <a:spcPct val="100000"/>
                        </a:lnSpc>
                        <a:spcBef>
                          <a:spcPts val="295"/>
                        </a:spcBef>
                      </a:pPr>
                      <a:r>
                        <a:rPr sz="1400" spc="-35" dirty="0">
                          <a:latin typeface="Arial"/>
                          <a:cs typeface="Arial"/>
                        </a:rPr>
                        <a:t>International</a:t>
                      </a:r>
                      <a:r>
                        <a:rPr sz="1400" spc="-20" dirty="0">
                          <a:latin typeface="Arial"/>
                          <a:cs typeface="Arial"/>
                        </a:rPr>
                        <a:t> </a:t>
                      </a:r>
                      <a:r>
                        <a:rPr sz="1400" spc="-105" dirty="0">
                          <a:latin typeface="Arial"/>
                          <a:cs typeface="Arial"/>
                        </a:rPr>
                        <a:t>Trade</a:t>
                      </a:r>
                      <a:r>
                        <a:rPr sz="1400" spc="-35" dirty="0">
                          <a:latin typeface="Arial"/>
                          <a:cs typeface="Arial"/>
                        </a:rPr>
                        <a:t> </a:t>
                      </a:r>
                      <a:r>
                        <a:rPr sz="1400" spc="-60" dirty="0">
                          <a:latin typeface="Arial"/>
                          <a:cs typeface="Arial"/>
                        </a:rPr>
                        <a:t>affects</a:t>
                      </a:r>
                      <a:r>
                        <a:rPr sz="1400" spc="-45" dirty="0">
                          <a:latin typeface="Arial"/>
                          <a:cs typeface="Arial"/>
                        </a:rPr>
                        <a:t> </a:t>
                      </a:r>
                      <a:r>
                        <a:rPr sz="1400" spc="-50" dirty="0">
                          <a:latin typeface="Arial"/>
                          <a:cs typeface="Arial"/>
                        </a:rPr>
                        <a:t>mainly</a:t>
                      </a:r>
                      <a:r>
                        <a:rPr sz="1400" spc="-35" dirty="0">
                          <a:latin typeface="Arial"/>
                          <a:cs typeface="Arial"/>
                        </a:rPr>
                        <a:t> </a:t>
                      </a:r>
                      <a:r>
                        <a:rPr sz="1400" spc="-60" dirty="0">
                          <a:latin typeface="Arial"/>
                          <a:cs typeface="Arial"/>
                        </a:rPr>
                        <a:t>senior</a:t>
                      </a:r>
                      <a:r>
                        <a:rPr sz="1400" spc="-45" dirty="0">
                          <a:latin typeface="Arial"/>
                          <a:cs typeface="Arial"/>
                        </a:rPr>
                        <a:t> </a:t>
                      </a:r>
                      <a:r>
                        <a:rPr sz="1400" spc="-10" dirty="0">
                          <a:latin typeface="Arial"/>
                          <a:cs typeface="Arial"/>
                        </a:rPr>
                        <a:t>workers</a:t>
                      </a:r>
                      <a:endParaRPr sz="1400" dirty="0">
                        <a:latin typeface="Arial"/>
                        <a:cs typeface="Arial"/>
                      </a:endParaRPr>
                    </a:p>
                    <a:p>
                      <a:pPr marL="379730" indent="-287655">
                        <a:lnSpc>
                          <a:spcPct val="100000"/>
                        </a:lnSpc>
                        <a:buChar char="•"/>
                        <a:tabLst>
                          <a:tab pos="379730" algn="l"/>
                          <a:tab pos="380365" algn="l"/>
                        </a:tabLst>
                      </a:pPr>
                      <a:r>
                        <a:rPr sz="1400" spc="-60" dirty="0">
                          <a:latin typeface="Arial"/>
                          <a:cs typeface="Arial"/>
                        </a:rPr>
                        <a:t>Offshoring</a:t>
                      </a:r>
                      <a:r>
                        <a:rPr sz="1400" spc="-10" dirty="0">
                          <a:latin typeface="Arial"/>
                          <a:cs typeface="Arial"/>
                        </a:rPr>
                        <a:t> </a:t>
                      </a:r>
                      <a:r>
                        <a:rPr sz="1400" dirty="0">
                          <a:latin typeface="Arial"/>
                          <a:cs typeface="Arial"/>
                        </a:rPr>
                        <a:t>to</a:t>
                      </a:r>
                      <a:r>
                        <a:rPr sz="1400" spc="-50" dirty="0">
                          <a:latin typeface="Arial"/>
                          <a:cs typeface="Arial"/>
                        </a:rPr>
                        <a:t> </a:t>
                      </a:r>
                      <a:r>
                        <a:rPr sz="1400" spc="-105" dirty="0">
                          <a:latin typeface="Arial"/>
                          <a:cs typeface="Arial"/>
                        </a:rPr>
                        <a:t>China</a:t>
                      </a:r>
                      <a:r>
                        <a:rPr sz="1400" spc="-50" dirty="0">
                          <a:latin typeface="Arial"/>
                          <a:cs typeface="Arial"/>
                        </a:rPr>
                        <a:t> </a:t>
                      </a:r>
                      <a:r>
                        <a:rPr sz="1400" spc="-40" dirty="0">
                          <a:latin typeface="Arial"/>
                          <a:cs typeface="Arial"/>
                        </a:rPr>
                        <a:t>positively</a:t>
                      </a:r>
                      <a:r>
                        <a:rPr sz="1400" spc="-5" dirty="0">
                          <a:latin typeface="Arial"/>
                          <a:cs typeface="Arial"/>
                        </a:rPr>
                        <a:t> </a:t>
                      </a:r>
                      <a:r>
                        <a:rPr sz="1400" spc="-60" dirty="0">
                          <a:latin typeface="Arial"/>
                          <a:cs typeface="Arial"/>
                        </a:rPr>
                        <a:t>affects</a:t>
                      </a:r>
                      <a:r>
                        <a:rPr sz="1400" spc="-65" dirty="0">
                          <a:latin typeface="Arial"/>
                          <a:cs typeface="Arial"/>
                        </a:rPr>
                        <a:t> </a:t>
                      </a:r>
                      <a:r>
                        <a:rPr sz="1400" spc="-10" dirty="0">
                          <a:latin typeface="Arial"/>
                          <a:cs typeface="Arial"/>
                        </a:rPr>
                        <a:t>low</a:t>
                      </a:r>
                      <a:r>
                        <a:rPr sz="1400" spc="-50" dirty="0">
                          <a:latin typeface="Arial"/>
                          <a:cs typeface="Arial"/>
                        </a:rPr>
                        <a:t> </a:t>
                      </a:r>
                      <a:r>
                        <a:rPr sz="1400" spc="-70" dirty="0">
                          <a:latin typeface="Arial"/>
                          <a:cs typeface="Arial"/>
                        </a:rPr>
                        <a:t>and</a:t>
                      </a:r>
                      <a:r>
                        <a:rPr sz="1400" spc="-75" dirty="0">
                          <a:latin typeface="Arial"/>
                          <a:cs typeface="Arial"/>
                        </a:rPr>
                        <a:t> </a:t>
                      </a:r>
                      <a:r>
                        <a:rPr sz="1400" spc="-60" dirty="0">
                          <a:latin typeface="Arial"/>
                          <a:cs typeface="Arial"/>
                        </a:rPr>
                        <a:t>high-</a:t>
                      </a:r>
                      <a:r>
                        <a:rPr sz="1400" spc="-50" dirty="0">
                          <a:latin typeface="Arial"/>
                          <a:cs typeface="Arial"/>
                        </a:rPr>
                        <a:t>paid</a:t>
                      </a:r>
                      <a:r>
                        <a:rPr sz="1400" spc="-55" dirty="0">
                          <a:latin typeface="Arial"/>
                          <a:cs typeface="Arial"/>
                        </a:rPr>
                        <a:t> </a:t>
                      </a:r>
                      <a:r>
                        <a:rPr sz="1400" spc="-10" dirty="0">
                          <a:latin typeface="Arial"/>
                          <a:cs typeface="Arial"/>
                        </a:rPr>
                        <a:t>senior</a:t>
                      </a:r>
                      <a:endParaRPr sz="1400" dirty="0">
                        <a:latin typeface="Arial"/>
                        <a:cs typeface="Arial"/>
                      </a:endParaRPr>
                    </a:p>
                    <a:p>
                      <a:pPr marL="379730">
                        <a:lnSpc>
                          <a:spcPct val="100000"/>
                        </a:lnSpc>
                      </a:pPr>
                      <a:r>
                        <a:rPr sz="1400" spc="-10" dirty="0">
                          <a:latin typeface="Arial"/>
                          <a:cs typeface="Arial"/>
                        </a:rPr>
                        <a:t>workers</a:t>
                      </a:r>
                      <a:endParaRPr sz="1400" dirty="0">
                        <a:latin typeface="Arial"/>
                        <a:cs typeface="Arial"/>
                      </a:endParaRPr>
                    </a:p>
                    <a:p>
                      <a:pPr marL="379730" marR="162560" indent="-287020">
                        <a:lnSpc>
                          <a:spcPct val="100000"/>
                        </a:lnSpc>
                        <a:buChar char="•"/>
                        <a:tabLst>
                          <a:tab pos="379730" algn="l"/>
                          <a:tab pos="380365" algn="l"/>
                        </a:tabLst>
                      </a:pPr>
                      <a:r>
                        <a:rPr sz="1400" spc="-60" dirty="0">
                          <a:latin typeface="Arial"/>
                          <a:cs typeface="Arial"/>
                        </a:rPr>
                        <a:t>Offshoring</a:t>
                      </a:r>
                      <a:r>
                        <a:rPr sz="1400" dirty="0">
                          <a:latin typeface="Arial"/>
                          <a:cs typeface="Arial"/>
                        </a:rPr>
                        <a:t> to</a:t>
                      </a:r>
                      <a:r>
                        <a:rPr sz="1400" spc="-50" dirty="0">
                          <a:latin typeface="Arial"/>
                          <a:cs typeface="Arial"/>
                        </a:rPr>
                        <a:t> </a:t>
                      </a:r>
                      <a:r>
                        <a:rPr sz="1400" spc="-85" dirty="0">
                          <a:latin typeface="Arial"/>
                          <a:cs typeface="Arial"/>
                        </a:rPr>
                        <a:t>Europe</a:t>
                      </a:r>
                      <a:r>
                        <a:rPr sz="1400" spc="-45" dirty="0">
                          <a:latin typeface="Arial"/>
                          <a:cs typeface="Arial"/>
                        </a:rPr>
                        <a:t> </a:t>
                      </a:r>
                      <a:r>
                        <a:rPr sz="1400" spc="-105" dirty="0">
                          <a:latin typeface="Arial"/>
                          <a:cs typeface="Arial"/>
                        </a:rPr>
                        <a:t>has</a:t>
                      </a:r>
                      <a:r>
                        <a:rPr sz="1400" spc="-60" dirty="0">
                          <a:latin typeface="Arial"/>
                          <a:cs typeface="Arial"/>
                        </a:rPr>
                        <a:t> </a:t>
                      </a:r>
                      <a:r>
                        <a:rPr sz="1400" spc="-114" dirty="0">
                          <a:latin typeface="Arial"/>
                          <a:cs typeface="Arial"/>
                        </a:rPr>
                        <a:t>a</a:t>
                      </a:r>
                      <a:r>
                        <a:rPr sz="1400" spc="-55" dirty="0">
                          <a:latin typeface="Arial"/>
                          <a:cs typeface="Arial"/>
                        </a:rPr>
                        <a:t> </a:t>
                      </a:r>
                      <a:r>
                        <a:rPr sz="1400" spc="-70" dirty="0">
                          <a:latin typeface="Arial"/>
                          <a:cs typeface="Arial"/>
                        </a:rPr>
                        <a:t>negative</a:t>
                      </a:r>
                      <a:r>
                        <a:rPr sz="1400" spc="-25" dirty="0">
                          <a:latin typeface="Arial"/>
                          <a:cs typeface="Arial"/>
                        </a:rPr>
                        <a:t> </a:t>
                      </a:r>
                      <a:r>
                        <a:rPr sz="1400" spc="-40" dirty="0">
                          <a:latin typeface="Arial"/>
                          <a:cs typeface="Arial"/>
                        </a:rPr>
                        <a:t>effect</a:t>
                      </a:r>
                      <a:r>
                        <a:rPr sz="1400" spc="-35" dirty="0">
                          <a:latin typeface="Arial"/>
                          <a:cs typeface="Arial"/>
                        </a:rPr>
                        <a:t> </a:t>
                      </a:r>
                      <a:r>
                        <a:rPr sz="1400" spc="-50" dirty="0">
                          <a:latin typeface="Arial"/>
                          <a:cs typeface="Arial"/>
                        </a:rPr>
                        <a:t>on</a:t>
                      </a:r>
                      <a:r>
                        <a:rPr sz="1400" spc="-65" dirty="0">
                          <a:latin typeface="Arial"/>
                          <a:cs typeface="Arial"/>
                        </a:rPr>
                        <a:t> </a:t>
                      </a:r>
                      <a:r>
                        <a:rPr sz="1400" spc="-50" dirty="0">
                          <a:latin typeface="Arial"/>
                          <a:cs typeface="Arial"/>
                        </a:rPr>
                        <a:t>medium-</a:t>
                      </a:r>
                      <a:r>
                        <a:rPr sz="1400" spc="-55" dirty="0">
                          <a:latin typeface="Arial"/>
                          <a:cs typeface="Arial"/>
                        </a:rPr>
                        <a:t>paid</a:t>
                      </a:r>
                      <a:r>
                        <a:rPr sz="1400" spc="-70" dirty="0">
                          <a:latin typeface="Arial"/>
                          <a:cs typeface="Arial"/>
                        </a:rPr>
                        <a:t> </a:t>
                      </a:r>
                      <a:r>
                        <a:rPr sz="1400" spc="-20" dirty="0">
                          <a:latin typeface="Arial"/>
                          <a:cs typeface="Arial"/>
                        </a:rPr>
                        <a:t>jobs </a:t>
                      </a:r>
                      <a:r>
                        <a:rPr sz="1400" spc="-10" dirty="0">
                          <a:latin typeface="Arial"/>
                          <a:cs typeface="Arial"/>
                        </a:rPr>
                        <a:t>for</a:t>
                      </a:r>
                      <a:r>
                        <a:rPr sz="1400" spc="-55" dirty="0">
                          <a:latin typeface="Arial"/>
                          <a:cs typeface="Arial"/>
                        </a:rPr>
                        <a:t> </a:t>
                      </a:r>
                      <a:r>
                        <a:rPr sz="1400" spc="-75" dirty="0">
                          <a:latin typeface="Arial"/>
                          <a:cs typeface="Arial"/>
                        </a:rPr>
                        <a:t>young</a:t>
                      </a:r>
                      <a:r>
                        <a:rPr sz="1400" spc="-70" dirty="0">
                          <a:latin typeface="Arial"/>
                          <a:cs typeface="Arial"/>
                        </a:rPr>
                        <a:t> </a:t>
                      </a:r>
                      <a:r>
                        <a:rPr sz="1400" spc="-80" dirty="0">
                          <a:latin typeface="Arial"/>
                          <a:cs typeface="Arial"/>
                        </a:rPr>
                        <a:t>employees</a:t>
                      </a:r>
                      <a:r>
                        <a:rPr sz="1400" spc="-75" dirty="0">
                          <a:latin typeface="Arial"/>
                          <a:cs typeface="Arial"/>
                        </a:rPr>
                        <a:t> and</a:t>
                      </a:r>
                      <a:r>
                        <a:rPr sz="1400" spc="-45" dirty="0">
                          <a:latin typeface="Arial"/>
                          <a:cs typeface="Arial"/>
                        </a:rPr>
                        <a:t> </a:t>
                      </a:r>
                      <a:r>
                        <a:rPr sz="1400" spc="-114" dirty="0">
                          <a:latin typeface="Arial"/>
                          <a:cs typeface="Arial"/>
                        </a:rPr>
                        <a:t>a</a:t>
                      </a:r>
                      <a:r>
                        <a:rPr sz="1400" spc="-55" dirty="0">
                          <a:latin typeface="Arial"/>
                          <a:cs typeface="Arial"/>
                        </a:rPr>
                        <a:t> </a:t>
                      </a:r>
                      <a:r>
                        <a:rPr sz="1400" spc="-70" dirty="0">
                          <a:latin typeface="Arial"/>
                          <a:cs typeface="Arial"/>
                        </a:rPr>
                        <a:t>negative</a:t>
                      </a:r>
                      <a:r>
                        <a:rPr sz="1400" spc="-20" dirty="0">
                          <a:latin typeface="Arial"/>
                          <a:cs typeface="Arial"/>
                        </a:rPr>
                        <a:t> </a:t>
                      </a:r>
                      <a:r>
                        <a:rPr sz="1400" spc="-40" dirty="0">
                          <a:latin typeface="Arial"/>
                          <a:cs typeface="Arial"/>
                        </a:rPr>
                        <a:t>effect</a:t>
                      </a:r>
                      <a:r>
                        <a:rPr sz="1400" spc="-35" dirty="0">
                          <a:latin typeface="Arial"/>
                          <a:cs typeface="Arial"/>
                        </a:rPr>
                        <a:t> </a:t>
                      </a:r>
                      <a:r>
                        <a:rPr sz="1400" spc="-50" dirty="0">
                          <a:latin typeface="Arial"/>
                          <a:cs typeface="Arial"/>
                        </a:rPr>
                        <a:t>on</a:t>
                      </a:r>
                      <a:r>
                        <a:rPr sz="1400" spc="-60" dirty="0">
                          <a:latin typeface="Arial"/>
                          <a:cs typeface="Arial"/>
                        </a:rPr>
                        <a:t> </a:t>
                      </a:r>
                      <a:r>
                        <a:rPr sz="1400" spc="-10" dirty="0">
                          <a:latin typeface="Arial"/>
                          <a:cs typeface="Arial"/>
                        </a:rPr>
                        <a:t>low</a:t>
                      </a:r>
                      <a:r>
                        <a:rPr sz="1400" spc="-50" dirty="0">
                          <a:latin typeface="Arial"/>
                          <a:cs typeface="Arial"/>
                        </a:rPr>
                        <a:t> </a:t>
                      </a:r>
                      <a:r>
                        <a:rPr sz="1400" spc="-70" dirty="0">
                          <a:latin typeface="Arial"/>
                          <a:cs typeface="Arial"/>
                        </a:rPr>
                        <a:t>and</a:t>
                      </a:r>
                      <a:r>
                        <a:rPr sz="1400" spc="-65" dirty="0">
                          <a:latin typeface="Arial"/>
                          <a:cs typeface="Arial"/>
                        </a:rPr>
                        <a:t> </a:t>
                      </a:r>
                      <a:r>
                        <a:rPr sz="1400" spc="-10" dirty="0">
                          <a:latin typeface="Arial"/>
                          <a:cs typeface="Arial"/>
                        </a:rPr>
                        <a:t>higher- </a:t>
                      </a:r>
                      <a:r>
                        <a:rPr sz="1400" spc="-55" dirty="0">
                          <a:latin typeface="Arial"/>
                          <a:cs typeface="Arial"/>
                        </a:rPr>
                        <a:t>paid</a:t>
                      </a:r>
                      <a:r>
                        <a:rPr sz="1400" spc="-75" dirty="0">
                          <a:latin typeface="Arial"/>
                          <a:cs typeface="Arial"/>
                        </a:rPr>
                        <a:t> </a:t>
                      </a:r>
                      <a:r>
                        <a:rPr sz="1400" spc="-60" dirty="0">
                          <a:latin typeface="Arial"/>
                          <a:cs typeface="Arial"/>
                        </a:rPr>
                        <a:t>jobs </a:t>
                      </a:r>
                      <a:r>
                        <a:rPr sz="1400" spc="-20" dirty="0">
                          <a:latin typeface="Arial"/>
                          <a:cs typeface="Arial"/>
                        </a:rPr>
                        <a:t>in</a:t>
                      </a:r>
                      <a:r>
                        <a:rPr sz="1400" spc="-45" dirty="0">
                          <a:latin typeface="Arial"/>
                          <a:cs typeface="Arial"/>
                        </a:rPr>
                        <a:t> </a:t>
                      </a:r>
                      <a:r>
                        <a:rPr sz="1400" spc="-60" dirty="0">
                          <a:latin typeface="Arial"/>
                          <a:cs typeface="Arial"/>
                        </a:rPr>
                        <a:t>senior </a:t>
                      </a:r>
                      <a:r>
                        <a:rPr sz="1400" spc="-55" dirty="0">
                          <a:latin typeface="Arial"/>
                          <a:cs typeface="Arial"/>
                        </a:rPr>
                        <a:t>workers’</a:t>
                      </a:r>
                      <a:r>
                        <a:rPr sz="1400" spc="-40" dirty="0">
                          <a:latin typeface="Arial"/>
                          <a:cs typeface="Arial"/>
                        </a:rPr>
                        <a:t> </a:t>
                      </a:r>
                      <a:r>
                        <a:rPr sz="1400" spc="-20" dirty="0">
                          <a:latin typeface="Arial"/>
                          <a:cs typeface="Arial"/>
                        </a:rPr>
                        <a:t>jobs</a:t>
                      </a:r>
                      <a:endParaRPr sz="1400" dirty="0">
                        <a:latin typeface="Arial"/>
                        <a:cs typeface="Arial"/>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64692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9AACE-CD22-2A5E-C98C-B9F4F4E9C777}"/>
              </a:ext>
            </a:extLst>
          </p:cNvPr>
          <p:cNvSpPr>
            <a:spLocks noGrp="1"/>
          </p:cNvSpPr>
          <p:nvPr>
            <p:ph type="title"/>
          </p:nvPr>
        </p:nvSpPr>
        <p:spPr/>
        <p:txBody>
          <a:bodyPr>
            <a:normAutofit fontScale="90000"/>
          </a:bodyPr>
          <a:lstStyle/>
          <a:p>
            <a:r>
              <a:rPr lang="en-GB" dirty="0"/>
              <a:t>Takeaways (III) Impact of automation and globalisation in local labour markets</a:t>
            </a:r>
            <a:endParaRPr lang="en-LU" dirty="0"/>
          </a:p>
        </p:txBody>
      </p:sp>
      <p:sp>
        <p:nvSpPr>
          <p:cNvPr id="3" name="Content Placeholder 2">
            <a:extLst>
              <a:ext uri="{FF2B5EF4-FFF2-40B4-BE49-F238E27FC236}">
                <a16:creationId xmlns:a16="http://schemas.microsoft.com/office/drawing/2014/main" id="{B0C0F357-2722-0C01-A6D9-4C81B6AFCCF1}"/>
              </a:ext>
            </a:extLst>
          </p:cNvPr>
          <p:cNvSpPr>
            <a:spLocks noGrp="1"/>
          </p:cNvSpPr>
          <p:nvPr>
            <p:ph idx="1"/>
          </p:nvPr>
        </p:nvSpPr>
        <p:spPr>
          <a:xfrm>
            <a:off x="929640" y="1437322"/>
            <a:ext cx="10515600" cy="4815523"/>
          </a:xfrm>
        </p:spPr>
        <p:txBody>
          <a:bodyPr/>
          <a:lstStyle/>
          <a:p>
            <a:pPr marL="514350" indent="-514350">
              <a:buFont typeface="+mj-lt"/>
              <a:buAutoNum type="arabicPeriod"/>
            </a:pPr>
            <a:r>
              <a:rPr lang="en-GB" sz="2400" dirty="0"/>
              <a:t>The global impacts of automation and import competition led to </a:t>
            </a:r>
            <a:r>
              <a:rPr lang="en-GB" sz="2400" b="1" dirty="0"/>
              <a:t>greater job polarisation </a:t>
            </a:r>
            <a:r>
              <a:rPr lang="en-GB" sz="2400" dirty="0"/>
              <a:t>affecting different labour market segments.</a:t>
            </a:r>
          </a:p>
          <a:p>
            <a:pPr marL="514350" indent="-514350">
              <a:buFont typeface="+mj-lt"/>
              <a:buAutoNum type="arabicPeriod"/>
            </a:pPr>
            <a:r>
              <a:rPr lang="en-GB" sz="2400" dirty="0"/>
              <a:t>From the research examining job polarisation in The Netherlands, job polarisation is a </a:t>
            </a:r>
            <a:r>
              <a:rPr lang="en-GB" sz="2400" b="1" dirty="0"/>
              <a:t>more serious phenomenon amongst younger workers.</a:t>
            </a:r>
          </a:p>
          <a:p>
            <a:pPr marL="500381" marR="163195" indent="-457200">
              <a:lnSpc>
                <a:spcPct val="90100"/>
              </a:lnSpc>
              <a:spcBef>
                <a:spcPts val="969"/>
              </a:spcBef>
              <a:buFont typeface="+mj-lt"/>
              <a:buAutoNum type="arabicPeriod"/>
              <a:tabLst>
                <a:tab pos="558165" algn="l"/>
                <a:tab pos="558800" algn="l"/>
              </a:tabLst>
            </a:pPr>
            <a:r>
              <a:rPr lang="en-GB" sz="2400" dirty="0"/>
              <a:t>In Europe, job polarisation </a:t>
            </a:r>
            <a:r>
              <a:rPr lang="en-GB" sz="2400" b="1" dirty="0"/>
              <a:t>is not necessarily an urban phenomenon</a:t>
            </a:r>
            <a:r>
              <a:rPr lang="en-GB" sz="2400" dirty="0"/>
              <a:t>, as is the case in the US. Job polarisation is also evident in smaller centres, and places specialised in either high or low-technology sectors.</a:t>
            </a:r>
          </a:p>
          <a:p>
            <a:pPr marL="514350" indent="-514350">
              <a:buFont typeface="+mj-lt"/>
              <a:buAutoNum type="arabicPeriod"/>
            </a:pPr>
            <a:endParaRPr lang="en-GB" sz="3200" dirty="0">
              <a:solidFill>
                <a:srgbClr val="FF0000"/>
              </a:solidFill>
            </a:endParaRPr>
          </a:p>
          <a:p>
            <a:pPr marL="0" indent="0" algn="just">
              <a:buNone/>
            </a:pPr>
            <a:r>
              <a:rPr lang="en-GB" sz="2400" dirty="0">
                <a:solidFill>
                  <a:srgbClr val="FF0000"/>
                </a:solidFill>
              </a:rPr>
              <a:t>Taken together, regional performance in Europe is determined by the regional endowments and how resilient regions are to exogenous shocks—observed US sub- national patterns may differ in Europe. More European sub-national evidence is needed to understand the consequences of this phenomenon.</a:t>
            </a:r>
          </a:p>
          <a:p>
            <a:endParaRPr lang="en-GB" sz="2000" dirty="0"/>
          </a:p>
          <a:p>
            <a:endParaRPr lang="en-GB" dirty="0"/>
          </a:p>
          <a:p>
            <a:endParaRPr lang="en-LU" dirty="0"/>
          </a:p>
        </p:txBody>
      </p:sp>
    </p:spTree>
    <p:extLst>
      <p:ext uri="{BB962C8B-B14F-4D97-AF65-F5344CB8AC3E}">
        <p14:creationId xmlns:p14="http://schemas.microsoft.com/office/powerpoint/2010/main" val="453855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2435-C405-5159-5DF7-9AA1744A5464}"/>
              </a:ext>
            </a:extLst>
          </p:cNvPr>
          <p:cNvSpPr>
            <a:spLocks noGrp="1"/>
          </p:cNvSpPr>
          <p:nvPr>
            <p:ph type="title"/>
          </p:nvPr>
        </p:nvSpPr>
        <p:spPr/>
        <p:txBody>
          <a:bodyPr/>
          <a:lstStyle/>
          <a:p>
            <a:r>
              <a:rPr lang="en-GB" dirty="0"/>
              <a:t>For weaker regions…</a:t>
            </a:r>
            <a:endParaRPr lang="en-LU" dirty="0"/>
          </a:p>
        </p:txBody>
      </p:sp>
      <p:sp>
        <p:nvSpPr>
          <p:cNvPr id="3" name="Content Placeholder 2">
            <a:extLst>
              <a:ext uri="{FF2B5EF4-FFF2-40B4-BE49-F238E27FC236}">
                <a16:creationId xmlns:a16="http://schemas.microsoft.com/office/drawing/2014/main" id="{EA3FD9CD-CFA8-2D9C-D506-E4729BA01C2B}"/>
              </a:ext>
            </a:extLst>
          </p:cNvPr>
          <p:cNvSpPr>
            <a:spLocks noGrp="1"/>
          </p:cNvSpPr>
          <p:nvPr>
            <p:ph idx="1"/>
          </p:nvPr>
        </p:nvSpPr>
        <p:spPr/>
        <p:txBody>
          <a:bodyPr/>
          <a:lstStyle/>
          <a:p>
            <a:r>
              <a:rPr lang="en-GB" sz="2400" dirty="0"/>
              <a:t>To </a:t>
            </a:r>
            <a:r>
              <a:rPr lang="en-GB" sz="2400" b="1" dirty="0"/>
              <a:t>increase the diversity of the related technologies, activities and market segments around the existing core technologies, skills and competences of the local economy;</a:t>
            </a:r>
          </a:p>
          <a:p>
            <a:r>
              <a:rPr lang="en-GB" sz="2400" dirty="0"/>
              <a:t>Enhance the </a:t>
            </a:r>
            <a:r>
              <a:rPr lang="en-GB" sz="2400" b="1" dirty="0"/>
              <a:t>middle-skills components </a:t>
            </a:r>
            <a:r>
              <a:rPr lang="en-GB" sz="2400" dirty="0"/>
              <a:t>of the local economy;</a:t>
            </a:r>
          </a:p>
          <a:p>
            <a:r>
              <a:rPr lang="en-GB" sz="2400" dirty="0"/>
              <a:t>Increase the </a:t>
            </a:r>
            <a:r>
              <a:rPr lang="en-GB" sz="2400" b="1" dirty="0"/>
              <a:t>local multipliers for knowledge-related activities and investments.</a:t>
            </a:r>
          </a:p>
          <a:p>
            <a:endParaRPr lang="en-GB" sz="2400" dirty="0"/>
          </a:p>
          <a:p>
            <a:pPr marL="0" indent="0" algn="just">
              <a:buNone/>
            </a:pPr>
            <a:r>
              <a:rPr lang="en-GB" sz="2400" dirty="0">
                <a:solidFill>
                  <a:srgbClr val="FF0000"/>
                </a:solidFill>
              </a:rPr>
              <a:t>In economically weaker regions, smart specialisation offers opportunities to make progress on all three priorities, but making progress on all three priorities requires local and regional collaboration and coordination across different arenas.</a:t>
            </a:r>
          </a:p>
          <a:p>
            <a:endParaRPr lang="en-GB" dirty="0"/>
          </a:p>
          <a:p>
            <a:endParaRPr lang="en-GB" dirty="0"/>
          </a:p>
          <a:p>
            <a:endParaRPr lang="en-LU" dirty="0"/>
          </a:p>
        </p:txBody>
      </p:sp>
    </p:spTree>
    <p:extLst>
      <p:ext uri="{BB962C8B-B14F-4D97-AF65-F5344CB8AC3E}">
        <p14:creationId xmlns:p14="http://schemas.microsoft.com/office/powerpoint/2010/main" val="265996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B358-B08C-85F5-A73D-30CA1C736C97}"/>
              </a:ext>
            </a:extLst>
          </p:cNvPr>
          <p:cNvSpPr>
            <a:spLocks noGrp="1"/>
          </p:cNvSpPr>
          <p:nvPr>
            <p:ph type="title"/>
          </p:nvPr>
        </p:nvSpPr>
        <p:spPr/>
        <p:txBody>
          <a:bodyPr/>
          <a:lstStyle/>
          <a:p>
            <a:r>
              <a:rPr lang="en-GB" dirty="0"/>
              <a:t>Reflections</a:t>
            </a:r>
            <a:endParaRPr lang="en-LU" dirty="0"/>
          </a:p>
        </p:txBody>
      </p:sp>
    </p:spTree>
    <p:extLst>
      <p:ext uri="{BB962C8B-B14F-4D97-AF65-F5344CB8AC3E}">
        <p14:creationId xmlns:p14="http://schemas.microsoft.com/office/powerpoint/2010/main" val="1067481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DAC62-AE06-4346-C8D7-F8EC5BB870F4}"/>
              </a:ext>
            </a:extLst>
          </p:cNvPr>
          <p:cNvSpPr>
            <a:spLocks noGrp="1"/>
          </p:cNvSpPr>
          <p:nvPr>
            <p:ph type="title"/>
          </p:nvPr>
        </p:nvSpPr>
        <p:spPr/>
        <p:txBody>
          <a:bodyPr>
            <a:normAutofit fontScale="90000"/>
          </a:bodyPr>
          <a:lstStyle/>
          <a:p>
            <a:r>
              <a:rPr lang="en-GB" dirty="0"/>
              <a:t>Increasing local multipliers by improving the local innovation system</a:t>
            </a:r>
            <a:endParaRPr lang="en-LU" dirty="0"/>
          </a:p>
        </p:txBody>
      </p:sp>
      <p:grpSp>
        <p:nvGrpSpPr>
          <p:cNvPr id="59" name="object 2">
            <a:extLst>
              <a:ext uri="{FF2B5EF4-FFF2-40B4-BE49-F238E27FC236}">
                <a16:creationId xmlns:a16="http://schemas.microsoft.com/office/drawing/2014/main" id="{23ACF2BA-2E06-B78E-34B5-7B4D817F7B49}"/>
              </a:ext>
            </a:extLst>
          </p:cNvPr>
          <p:cNvGrpSpPr/>
          <p:nvPr/>
        </p:nvGrpSpPr>
        <p:grpSpPr>
          <a:xfrm>
            <a:off x="143192" y="1823402"/>
            <a:ext cx="11905615" cy="4275455"/>
            <a:chOff x="144462" y="2074862"/>
            <a:chExt cx="11905615" cy="4275455"/>
          </a:xfrm>
        </p:grpSpPr>
        <p:sp>
          <p:nvSpPr>
            <p:cNvPr id="60" name="object 3">
              <a:extLst>
                <a:ext uri="{FF2B5EF4-FFF2-40B4-BE49-F238E27FC236}">
                  <a16:creationId xmlns:a16="http://schemas.microsoft.com/office/drawing/2014/main" id="{5F96B30E-36E9-6BF7-9188-792559FA71C6}"/>
                </a:ext>
              </a:extLst>
            </p:cNvPr>
            <p:cNvSpPr/>
            <p:nvPr/>
          </p:nvSpPr>
          <p:spPr>
            <a:xfrm>
              <a:off x="158750" y="2089150"/>
              <a:ext cx="11877040" cy="4246880"/>
            </a:xfrm>
            <a:custGeom>
              <a:avLst/>
              <a:gdLst/>
              <a:ahLst/>
              <a:cxnLst/>
              <a:rect l="l" t="t" r="r" b="b"/>
              <a:pathLst>
                <a:path w="11877040" h="4246880">
                  <a:moveTo>
                    <a:pt x="11877040" y="0"/>
                  </a:moveTo>
                  <a:lnTo>
                    <a:pt x="0" y="0"/>
                  </a:lnTo>
                  <a:lnTo>
                    <a:pt x="0" y="4246880"/>
                  </a:lnTo>
                  <a:lnTo>
                    <a:pt x="11877040" y="4246880"/>
                  </a:lnTo>
                  <a:lnTo>
                    <a:pt x="11877040" y="0"/>
                  </a:lnTo>
                  <a:close/>
                </a:path>
              </a:pathLst>
            </a:custGeom>
            <a:solidFill>
              <a:srgbClr val="DAE2F3">
                <a:alpha val="25097"/>
              </a:srgbClr>
            </a:solidFill>
          </p:spPr>
          <p:txBody>
            <a:bodyPr wrap="square" lIns="0" tIns="0" rIns="0" bIns="0" rtlCol="0"/>
            <a:lstStyle/>
            <a:p>
              <a:endParaRPr/>
            </a:p>
          </p:txBody>
        </p:sp>
        <p:sp>
          <p:nvSpPr>
            <p:cNvPr id="61" name="object 4">
              <a:extLst>
                <a:ext uri="{FF2B5EF4-FFF2-40B4-BE49-F238E27FC236}">
                  <a16:creationId xmlns:a16="http://schemas.microsoft.com/office/drawing/2014/main" id="{D2E65303-B6B2-EC32-6781-C131670275BD}"/>
                </a:ext>
              </a:extLst>
            </p:cNvPr>
            <p:cNvSpPr/>
            <p:nvPr/>
          </p:nvSpPr>
          <p:spPr>
            <a:xfrm>
              <a:off x="158750" y="2089150"/>
              <a:ext cx="11877040" cy="4246880"/>
            </a:xfrm>
            <a:custGeom>
              <a:avLst/>
              <a:gdLst/>
              <a:ahLst/>
              <a:cxnLst/>
              <a:rect l="l" t="t" r="r" b="b"/>
              <a:pathLst>
                <a:path w="11877040" h="4246880">
                  <a:moveTo>
                    <a:pt x="0" y="4246880"/>
                  </a:moveTo>
                  <a:lnTo>
                    <a:pt x="11877040" y="4246880"/>
                  </a:lnTo>
                  <a:lnTo>
                    <a:pt x="11877040" y="0"/>
                  </a:lnTo>
                  <a:lnTo>
                    <a:pt x="0" y="0"/>
                  </a:lnTo>
                  <a:lnTo>
                    <a:pt x="0" y="4246880"/>
                  </a:lnTo>
                  <a:close/>
                </a:path>
              </a:pathLst>
            </a:custGeom>
            <a:ln w="28575">
              <a:solidFill>
                <a:srgbClr val="4471C4"/>
              </a:solidFill>
            </a:ln>
          </p:spPr>
          <p:txBody>
            <a:bodyPr wrap="square" lIns="0" tIns="0" rIns="0" bIns="0" rtlCol="0"/>
            <a:lstStyle/>
            <a:p>
              <a:endParaRPr/>
            </a:p>
          </p:txBody>
        </p:sp>
        <p:pic>
          <p:nvPicPr>
            <p:cNvPr id="62" name="object 5">
              <a:extLst>
                <a:ext uri="{FF2B5EF4-FFF2-40B4-BE49-F238E27FC236}">
                  <a16:creationId xmlns:a16="http://schemas.microsoft.com/office/drawing/2014/main" id="{9A741820-034D-0064-B080-1D2913B28677}"/>
                </a:ext>
              </a:extLst>
            </p:cNvPr>
            <p:cNvPicPr/>
            <p:nvPr/>
          </p:nvPicPr>
          <p:blipFill>
            <a:blip r:embed="rId2" cstate="print"/>
            <a:stretch>
              <a:fillRect/>
            </a:stretch>
          </p:blipFill>
          <p:spPr>
            <a:xfrm>
              <a:off x="8018780" y="4203700"/>
              <a:ext cx="218440" cy="218439"/>
            </a:xfrm>
            <a:prstGeom prst="rect">
              <a:avLst/>
            </a:prstGeom>
          </p:spPr>
        </p:pic>
        <p:pic>
          <p:nvPicPr>
            <p:cNvPr id="63" name="object 6">
              <a:extLst>
                <a:ext uri="{FF2B5EF4-FFF2-40B4-BE49-F238E27FC236}">
                  <a16:creationId xmlns:a16="http://schemas.microsoft.com/office/drawing/2014/main" id="{D39D064D-E2A5-725D-1CED-4DFDC4E3BA19}"/>
                </a:ext>
              </a:extLst>
            </p:cNvPr>
            <p:cNvPicPr/>
            <p:nvPr/>
          </p:nvPicPr>
          <p:blipFill>
            <a:blip r:embed="rId2" cstate="print"/>
            <a:stretch>
              <a:fillRect/>
            </a:stretch>
          </p:blipFill>
          <p:spPr>
            <a:xfrm>
              <a:off x="7642859" y="4203700"/>
              <a:ext cx="218440" cy="218439"/>
            </a:xfrm>
            <a:prstGeom prst="rect">
              <a:avLst/>
            </a:prstGeom>
          </p:spPr>
        </p:pic>
        <p:pic>
          <p:nvPicPr>
            <p:cNvPr id="64" name="object 7">
              <a:extLst>
                <a:ext uri="{FF2B5EF4-FFF2-40B4-BE49-F238E27FC236}">
                  <a16:creationId xmlns:a16="http://schemas.microsoft.com/office/drawing/2014/main" id="{7C6BA1E2-E4EB-A7FD-0FFD-B7805CCCAC48}"/>
                </a:ext>
              </a:extLst>
            </p:cNvPr>
            <p:cNvPicPr/>
            <p:nvPr/>
          </p:nvPicPr>
          <p:blipFill>
            <a:blip r:embed="rId2" cstate="print"/>
            <a:stretch>
              <a:fillRect/>
            </a:stretch>
          </p:blipFill>
          <p:spPr>
            <a:xfrm>
              <a:off x="7266940" y="4203700"/>
              <a:ext cx="218439" cy="218439"/>
            </a:xfrm>
            <a:prstGeom prst="rect">
              <a:avLst/>
            </a:prstGeom>
          </p:spPr>
        </p:pic>
        <p:pic>
          <p:nvPicPr>
            <p:cNvPr id="65" name="object 8">
              <a:extLst>
                <a:ext uri="{FF2B5EF4-FFF2-40B4-BE49-F238E27FC236}">
                  <a16:creationId xmlns:a16="http://schemas.microsoft.com/office/drawing/2014/main" id="{CB81D601-F5CD-4AC9-0C61-F340678FC872}"/>
                </a:ext>
              </a:extLst>
            </p:cNvPr>
            <p:cNvPicPr/>
            <p:nvPr/>
          </p:nvPicPr>
          <p:blipFill>
            <a:blip r:embed="rId2" cstate="print"/>
            <a:stretch>
              <a:fillRect/>
            </a:stretch>
          </p:blipFill>
          <p:spPr>
            <a:xfrm>
              <a:off x="6891019" y="4203700"/>
              <a:ext cx="218439" cy="218439"/>
            </a:xfrm>
            <a:prstGeom prst="rect">
              <a:avLst/>
            </a:prstGeom>
          </p:spPr>
        </p:pic>
        <p:pic>
          <p:nvPicPr>
            <p:cNvPr id="66" name="object 9">
              <a:extLst>
                <a:ext uri="{FF2B5EF4-FFF2-40B4-BE49-F238E27FC236}">
                  <a16:creationId xmlns:a16="http://schemas.microsoft.com/office/drawing/2014/main" id="{D7D62D15-6FE1-428F-1B29-7C7BED2E6B7D}"/>
                </a:ext>
              </a:extLst>
            </p:cNvPr>
            <p:cNvPicPr/>
            <p:nvPr/>
          </p:nvPicPr>
          <p:blipFill>
            <a:blip r:embed="rId2" cstate="print"/>
            <a:stretch>
              <a:fillRect/>
            </a:stretch>
          </p:blipFill>
          <p:spPr>
            <a:xfrm>
              <a:off x="6515100" y="4203700"/>
              <a:ext cx="218440" cy="218439"/>
            </a:xfrm>
            <a:prstGeom prst="rect">
              <a:avLst/>
            </a:prstGeom>
          </p:spPr>
        </p:pic>
        <p:sp>
          <p:nvSpPr>
            <p:cNvPr id="67" name="object 10">
              <a:extLst>
                <a:ext uri="{FF2B5EF4-FFF2-40B4-BE49-F238E27FC236}">
                  <a16:creationId xmlns:a16="http://schemas.microsoft.com/office/drawing/2014/main" id="{0EED74C8-D916-B324-29D7-F0C03883C37D}"/>
                </a:ext>
              </a:extLst>
            </p:cNvPr>
            <p:cNvSpPr/>
            <p:nvPr/>
          </p:nvSpPr>
          <p:spPr>
            <a:xfrm>
              <a:off x="5939790" y="4105910"/>
              <a:ext cx="411480" cy="411480"/>
            </a:xfrm>
            <a:custGeom>
              <a:avLst/>
              <a:gdLst/>
              <a:ahLst/>
              <a:cxnLst/>
              <a:rect l="l" t="t" r="r" b="b"/>
              <a:pathLst>
                <a:path w="411479" h="411479">
                  <a:moveTo>
                    <a:pt x="205739" y="0"/>
                  </a:moveTo>
                  <a:lnTo>
                    <a:pt x="158553" y="5431"/>
                  </a:lnTo>
                  <a:lnTo>
                    <a:pt x="115244" y="20905"/>
                  </a:lnTo>
                  <a:lnTo>
                    <a:pt x="77044" y="45186"/>
                  </a:lnTo>
                  <a:lnTo>
                    <a:pt x="45186" y="77044"/>
                  </a:lnTo>
                  <a:lnTo>
                    <a:pt x="20905" y="115244"/>
                  </a:lnTo>
                  <a:lnTo>
                    <a:pt x="5431" y="158553"/>
                  </a:lnTo>
                  <a:lnTo>
                    <a:pt x="0" y="205739"/>
                  </a:lnTo>
                  <a:lnTo>
                    <a:pt x="5431" y="252926"/>
                  </a:lnTo>
                  <a:lnTo>
                    <a:pt x="20905" y="296235"/>
                  </a:lnTo>
                  <a:lnTo>
                    <a:pt x="45186" y="334435"/>
                  </a:lnTo>
                  <a:lnTo>
                    <a:pt x="77044" y="366293"/>
                  </a:lnTo>
                  <a:lnTo>
                    <a:pt x="115244" y="390574"/>
                  </a:lnTo>
                  <a:lnTo>
                    <a:pt x="158553" y="406048"/>
                  </a:lnTo>
                  <a:lnTo>
                    <a:pt x="205739" y="411479"/>
                  </a:lnTo>
                  <a:lnTo>
                    <a:pt x="252926" y="406048"/>
                  </a:lnTo>
                  <a:lnTo>
                    <a:pt x="296235" y="390574"/>
                  </a:lnTo>
                  <a:lnTo>
                    <a:pt x="334435" y="366293"/>
                  </a:lnTo>
                  <a:lnTo>
                    <a:pt x="366293" y="334435"/>
                  </a:lnTo>
                  <a:lnTo>
                    <a:pt x="390574" y="296235"/>
                  </a:lnTo>
                  <a:lnTo>
                    <a:pt x="406048" y="252926"/>
                  </a:lnTo>
                  <a:lnTo>
                    <a:pt x="411480" y="205739"/>
                  </a:lnTo>
                  <a:lnTo>
                    <a:pt x="406048" y="158553"/>
                  </a:lnTo>
                  <a:lnTo>
                    <a:pt x="390574" y="115244"/>
                  </a:lnTo>
                  <a:lnTo>
                    <a:pt x="366293" y="77044"/>
                  </a:lnTo>
                  <a:lnTo>
                    <a:pt x="334435" y="45186"/>
                  </a:lnTo>
                  <a:lnTo>
                    <a:pt x="296235" y="20905"/>
                  </a:lnTo>
                  <a:lnTo>
                    <a:pt x="252926" y="5431"/>
                  </a:lnTo>
                  <a:lnTo>
                    <a:pt x="205739" y="0"/>
                  </a:lnTo>
                  <a:close/>
                </a:path>
              </a:pathLst>
            </a:custGeom>
            <a:solidFill>
              <a:srgbClr val="4471C4"/>
            </a:solidFill>
          </p:spPr>
          <p:txBody>
            <a:bodyPr wrap="square" lIns="0" tIns="0" rIns="0" bIns="0" rtlCol="0"/>
            <a:lstStyle/>
            <a:p>
              <a:endParaRPr/>
            </a:p>
          </p:txBody>
        </p:sp>
        <p:sp>
          <p:nvSpPr>
            <p:cNvPr id="68" name="object 11">
              <a:extLst>
                <a:ext uri="{FF2B5EF4-FFF2-40B4-BE49-F238E27FC236}">
                  <a16:creationId xmlns:a16="http://schemas.microsoft.com/office/drawing/2014/main" id="{62857802-B9D0-A327-7667-400A01BB5E87}"/>
                </a:ext>
              </a:extLst>
            </p:cNvPr>
            <p:cNvSpPr/>
            <p:nvPr/>
          </p:nvSpPr>
          <p:spPr>
            <a:xfrm>
              <a:off x="5939790" y="4105910"/>
              <a:ext cx="411480" cy="411480"/>
            </a:xfrm>
            <a:custGeom>
              <a:avLst/>
              <a:gdLst/>
              <a:ahLst/>
              <a:cxnLst/>
              <a:rect l="l" t="t" r="r" b="b"/>
              <a:pathLst>
                <a:path w="411479" h="411479">
                  <a:moveTo>
                    <a:pt x="0" y="205739"/>
                  </a:moveTo>
                  <a:lnTo>
                    <a:pt x="5431" y="158553"/>
                  </a:lnTo>
                  <a:lnTo>
                    <a:pt x="20905" y="115244"/>
                  </a:lnTo>
                  <a:lnTo>
                    <a:pt x="45186" y="77044"/>
                  </a:lnTo>
                  <a:lnTo>
                    <a:pt x="77044" y="45186"/>
                  </a:lnTo>
                  <a:lnTo>
                    <a:pt x="115244" y="20905"/>
                  </a:lnTo>
                  <a:lnTo>
                    <a:pt x="158553" y="5431"/>
                  </a:lnTo>
                  <a:lnTo>
                    <a:pt x="205739" y="0"/>
                  </a:lnTo>
                  <a:lnTo>
                    <a:pt x="252926" y="5431"/>
                  </a:lnTo>
                  <a:lnTo>
                    <a:pt x="296235" y="20905"/>
                  </a:lnTo>
                  <a:lnTo>
                    <a:pt x="334435" y="45186"/>
                  </a:lnTo>
                  <a:lnTo>
                    <a:pt x="366293" y="77044"/>
                  </a:lnTo>
                  <a:lnTo>
                    <a:pt x="390574" y="115244"/>
                  </a:lnTo>
                  <a:lnTo>
                    <a:pt x="406048" y="158553"/>
                  </a:lnTo>
                  <a:lnTo>
                    <a:pt x="411480" y="205739"/>
                  </a:lnTo>
                  <a:lnTo>
                    <a:pt x="406048" y="252926"/>
                  </a:lnTo>
                  <a:lnTo>
                    <a:pt x="390574" y="296235"/>
                  </a:lnTo>
                  <a:lnTo>
                    <a:pt x="366293" y="334435"/>
                  </a:lnTo>
                  <a:lnTo>
                    <a:pt x="334435" y="366293"/>
                  </a:lnTo>
                  <a:lnTo>
                    <a:pt x="296235" y="390574"/>
                  </a:lnTo>
                  <a:lnTo>
                    <a:pt x="252926" y="406048"/>
                  </a:lnTo>
                  <a:lnTo>
                    <a:pt x="205739" y="411479"/>
                  </a:lnTo>
                  <a:lnTo>
                    <a:pt x="158553" y="406048"/>
                  </a:lnTo>
                  <a:lnTo>
                    <a:pt x="115244" y="390574"/>
                  </a:lnTo>
                  <a:lnTo>
                    <a:pt x="77044" y="366293"/>
                  </a:lnTo>
                  <a:lnTo>
                    <a:pt x="45186" y="334435"/>
                  </a:lnTo>
                  <a:lnTo>
                    <a:pt x="20905" y="296235"/>
                  </a:lnTo>
                  <a:lnTo>
                    <a:pt x="5431" y="252926"/>
                  </a:lnTo>
                  <a:lnTo>
                    <a:pt x="0" y="205739"/>
                  </a:lnTo>
                  <a:close/>
                </a:path>
              </a:pathLst>
            </a:custGeom>
            <a:ln w="12700">
              <a:solidFill>
                <a:srgbClr val="4471C4"/>
              </a:solidFill>
            </a:ln>
          </p:spPr>
          <p:txBody>
            <a:bodyPr wrap="square" lIns="0" tIns="0" rIns="0" bIns="0" rtlCol="0"/>
            <a:lstStyle/>
            <a:p>
              <a:endParaRPr/>
            </a:p>
          </p:txBody>
        </p:sp>
        <p:sp>
          <p:nvSpPr>
            <p:cNvPr id="69" name="object 12">
              <a:extLst>
                <a:ext uri="{FF2B5EF4-FFF2-40B4-BE49-F238E27FC236}">
                  <a16:creationId xmlns:a16="http://schemas.microsoft.com/office/drawing/2014/main" id="{71015096-398A-FC65-2F25-6BC8D71500E3}"/>
                </a:ext>
              </a:extLst>
            </p:cNvPr>
            <p:cNvSpPr/>
            <p:nvPr/>
          </p:nvSpPr>
          <p:spPr>
            <a:xfrm>
              <a:off x="7689850" y="3785870"/>
              <a:ext cx="205740" cy="205740"/>
            </a:xfrm>
            <a:custGeom>
              <a:avLst/>
              <a:gdLst/>
              <a:ahLst/>
              <a:cxnLst/>
              <a:rect l="l" t="t" r="r" b="b"/>
              <a:pathLst>
                <a:path w="205740" h="205739">
                  <a:moveTo>
                    <a:pt x="102870" y="0"/>
                  </a:moveTo>
                  <a:lnTo>
                    <a:pt x="62847" y="8090"/>
                  </a:lnTo>
                  <a:lnTo>
                    <a:pt x="30146" y="30146"/>
                  </a:lnTo>
                  <a:lnTo>
                    <a:pt x="8090" y="62847"/>
                  </a:lnTo>
                  <a:lnTo>
                    <a:pt x="0" y="102869"/>
                  </a:lnTo>
                  <a:lnTo>
                    <a:pt x="8090" y="142892"/>
                  </a:lnTo>
                  <a:lnTo>
                    <a:pt x="30146" y="175593"/>
                  </a:lnTo>
                  <a:lnTo>
                    <a:pt x="62847" y="197649"/>
                  </a:lnTo>
                  <a:lnTo>
                    <a:pt x="102870" y="205739"/>
                  </a:lnTo>
                  <a:lnTo>
                    <a:pt x="142892" y="197649"/>
                  </a:lnTo>
                  <a:lnTo>
                    <a:pt x="175593" y="175593"/>
                  </a:lnTo>
                  <a:lnTo>
                    <a:pt x="197649" y="142892"/>
                  </a:lnTo>
                  <a:lnTo>
                    <a:pt x="205740" y="102869"/>
                  </a:lnTo>
                  <a:lnTo>
                    <a:pt x="197649" y="62847"/>
                  </a:lnTo>
                  <a:lnTo>
                    <a:pt x="175593" y="30146"/>
                  </a:lnTo>
                  <a:lnTo>
                    <a:pt x="142892" y="8090"/>
                  </a:lnTo>
                  <a:lnTo>
                    <a:pt x="102870" y="0"/>
                  </a:lnTo>
                  <a:close/>
                </a:path>
              </a:pathLst>
            </a:custGeom>
            <a:solidFill>
              <a:srgbClr val="4471C4"/>
            </a:solidFill>
          </p:spPr>
          <p:txBody>
            <a:bodyPr wrap="square" lIns="0" tIns="0" rIns="0" bIns="0" rtlCol="0"/>
            <a:lstStyle/>
            <a:p>
              <a:endParaRPr/>
            </a:p>
          </p:txBody>
        </p:sp>
        <p:sp>
          <p:nvSpPr>
            <p:cNvPr id="70" name="object 13">
              <a:extLst>
                <a:ext uri="{FF2B5EF4-FFF2-40B4-BE49-F238E27FC236}">
                  <a16:creationId xmlns:a16="http://schemas.microsoft.com/office/drawing/2014/main" id="{50BEEEB8-054D-4C59-4226-284E91473C31}"/>
                </a:ext>
              </a:extLst>
            </p:cNvPr>
            <p:cNvSpPr/>
            <p:nvPr/>
          </p:nvSpPr>
          <p:spPr>
            <a:xfrm>
              <a:off x="7689850" y="3785870"/>
              <a:ext cx="205740" cy="205740"/>
            </a:xfrm>
            <a:custGeom>
              <a:avLst/>
              <a:gdLst/>
              <a:ahLst/>
              <a:cxnLst/>
              <a:rect l="l" t="t" r="r" b="b"/>
              <a:pathLst>
                <a:path w="205740" h="205739">
                  <a:moveTo>
                    <a:pt x="0" y="102869"/>
                  </a:moveTo>
                  <a:lnTo>
                    <a:pt x="8090" y="62847"/>
                  </a:lnTo>
                  <a:lnTo>
                    <a:pt x="30146" y="30146"/>
                  </a:lnTo>
                  <a:lnTo>
                    <a:pt x="62847" y="8090"/>
                  </a:lnTo>
                  <a:lnTo>
                    <a:pt x="102870" y="0"/>
                  </a:lnTo>
                  <a:lnTo>
                    <a:pt x="142892" y="8090"/>
                  </a:lnTo>
                  <a:lnTo>
                    <a:pt x="175593" y="30146"/>
                  </a:lnTo>
                  <a:lnTo>
                    <a:pt x="197649" y="62847"/>
                  </a:lnTo>
                  <a:lnTo>
                    <a:pt x="205740" y="102869"/>
                  </a:lnTo>
                  <a:lnTo>
                    <a:pt x="197649" y="142892"/>
                  </a:lnTo>
                  <a:lnTo>
                    <a:pt x="175593" y="175593"/>
                  </a:lnTo>
                  <a:lnTo>
                    <a:pt x="142892" y="197649"/>
                  </a:lnTo>
                  <a:lnTo>
                    <a:pt x="102870" y="205739"/>
                  </a:lnTo>
                  <a:lnTo>
                    <a:pt x="62847" y="197649"/>
                  </a:lnTo>
                  <a:lnTo>
                    <a:pt x="30146" y="175593"/>
                  </a:lnTo>
                  <a:lnTo>
                    <a:pt x="8090" y="142892"/>
                  </a:lnTo>
                  <a:lnTo>
                    <a:pt x="0" y="102869"/>
                  </a:lnTo>
                  <a:close/>
                </a:path>
              </a:pathLst>
            </a:custGeom>
            <a:ln w="12700">
              <a:solidFill>
                <a:srgbClr val="4471C4"/>
              </a:solidFill>
            </a:ln>
          </p:spPr>
          <p:txBody>
            <a:bodyPr wrap="square" lIns="0" tIns="0" rIns="0" bIns="0" rtlCol="0"/>
            <a:lstStyle/>
            <a:p>
              <a:endParaRPr/>
            </a:p>
          </p:txBody>
        </p:sp>
        <p:sp>
          <p:nvSpPr>
            <p:cNvPr id="71" name="object 14">
              <a:extLst>
                <a:ext uri="{FF2B5EF4-FFF2-40B4-BE49-F238E27FC236}">
                  <a16:creationId xmlns:a16="http://schemas.microsoft.com/office/drawing/2014/main" id="{597EF71E-0B90-4796-E9E6-0C2567FE6C17}"/>
                </a:ext>
              </a:extLst>
            </p:cNvPr>
            <p:cNvSpPr/>
            <p:nvPr/>
          </p:nvSpPr>
          <p:spPr>
            <a:xfrm>
              <a:off x="7689850" y="4636770"/>
              <a:ext cx="205740" cy="205740"/>
            </a:xfrm>
            <a:custGeom>
              <a:avLst/>
              <a:gdLst/>
              <a:ahLst/>
              <a:cxnLst/>
              <a:rect l="l" t="t" r="r" b="b"/>
              <a:pathLst>
                <a:path w="205740" h="205739">
                  <a:moveTo>
                    <a:pt x="102870" y="0"/>
                  </a:moveTo>
                  <a:lnTo>
                    <a:pt x="62847" y="8090"/>
                  </a:lnTo>
                  <a:lnTo>
                    <a:pt x="30146" y="30146"/>
                  </a:lnTo>
                  <a:lnTo>
                    <a:pt x="8090" y="62847"/>
                  </a:lnTo>
                  <a:lnTo>
                    <a:pt x="0" y="102869"/>
                  </a:lnTo>
                  <a:lnTo>
                    <a:pt x="8090" y="142892"/>
                  </a:lnTo>
                  <a:lnTo>
                    <a:pt x="30146" y="175593"/>
                  </a:lnTo>
                  <a:lnTo>
                    <a:pt x="62847" y="197649"/>
                  </a:lnTo>
                  <a:lnTo>
                    <a:pt x="102870" y="205739"/>
                  </a:lnTo>
                  <a:lnTo>
                    <a:pt x="142892" y="197649"/>
                  </a:lnTo>
                  <a:lnTo>
                    <a:pt x="175593" y="175593"/>
                  </a:lnTo>
                  <a:lnTo>
                    <a:pt x="197649" y="142892"/>
                  </a:lnTo>
                  <a:lnTo>
                    <a:pt x="205740" y="102869"/>
                  </a:lnTo>
                  <a:lnTo>
                    <a:pt x="197649" y="62847"/>
                  </a:lnTo>
                  <a:lnTo>
                    <a:pt x="175593" y="30146"/>
                  </a:lnTo>
                  <a:lnTo>
                    <a:pt x="142892" y="8090"/>
                  </a:lnTo>
                  <a:lnTo>
                    <a:pt x="102870" y="0"/>
                  </a:lnTo>
                  <a:close/>
                </a:path>
              </a:pathLst>
            </a:custGeom>
            <a:solidFill>
              <a:srgbClr val="4471C4"/>
            </a:solidFill>
          </p:spPr>
          <p:txBody>
            <a:bodyPr wrap="square" lIns="0" tIns="0" rIns="0" bIns="0" rtlCol="0"/>
            <a:lstStyle/>
            <a:p>
              <a:endParaRPr/>
            </a:p>
          </p:txBody>
        </p:sp>
        <p:sp>
          <p:nvSpPr>
            <p:cNvPr id="72" name="object 15">
              <a:extLst>
                <a:ext uri="{FF2B5EF4-FFF2-40B4-BE49-F238E27FC236}">
                  <a16:creationId xmlns:a16="http://schemas.microsoft.com/office/drawing/2014/main" id="{A0BE8A12-C812-F4C9-4B21-FBD849FDE19A}"/>
                </a:ext>
              </a:extLst>
            </p:cNvPr>
            <p:cNvSpPr/>
            <p:nvPr/>
          </p:nvSpPr>
          <p:spPr>
            <a:xfrm>
              <a:off x="7689850" y="4636770"/>
              <a:ext cx="205740" cy="205740"/>
            </a:xfrm>
            <a:custGeom>
              <a:avLst/>
              <a:gdLst/>
              <a:ahLst/>
              <a:cxnLst/>
              <a:rect l="l" t="t" r="r" b="b"/>
              <a:pathLst>
                <a:path w="205740" h="205739">
                  <a:moveTo>
                    <a:pt x="0" y="102869"/>
                  </a:moveTo>
                  <a:lnTo>
                    <a:pt x="8090" y="62847"/>
                  </a:lnTo>
                  <a:lnTo>
                    <a:pt x="30146" y="30146"/>
                  </a:lnTo>
                  <a:lnTo>
                    <a:pt x="62847" y="8090"/>
                  </a:lnTo>
                  <a:lnTo>
                    <a:pt x="102870" y="0"/>
                  </a:lnTo>
                  <a:lnTo>
                    <a:pt x="142892" y="8090"/>
                  </a:lnTo>
                  <a:lnTo>
                    <a:pt x="175593" y="30146"/>
                  </a:lnTo>
                  <a:lnTo>
                    <a:pt x="197649" y="62847"/>
                  </a:lnTo>
                  <a:lnTo>
                    <a:pt x="205740" y="102869"/>
                  </a:lnTo>
                  <a:lnTo>
                    <a:pt x="197649" y="142892"/>
                  </a:lnTo>
                  <a:lnTo>
                    <a:pt x="175593" y="175593"/>
                  </a:lnTo>
                  <a:lnTo>
                    <a:pt x="142892" y="197649"/>
                  </a:lnTo>
                  <a:lnTo>
                    <a:pt x="102870" y="205739"/>
                  </a:lnTo>
                  <a:lnTo>
                    <a:pt x="62847" y="197649"/>
                  </a:lnTo>
                  <a:lnTo>
                    <a:pt x="30146" y="175593"/>
                  </a:lnTo>
                  <a:lnTo>
                    <a:pt x="8090" y="142892"/>
                  </a:lnTo>
                  <a:lnTo>
                    <a:pt x="0" y="102869"/>
                  </a:lnTo>
                  <a:close/>
                </a:path>
              </a:pathLst>
            </a:custGeom>
            <a:ln w="12700">
              <a:solidFill>
                <a:srgbClr val="4471C4"/>
              </a:solidFill>
            </a:ln>
          </p:spPr>
          <p:txBody>
            <a:bodyPr wrap="square" lIns="0" tIns="0" rIns="0" bIns="0" rtlCol="0"/>
            <a:lstStyle/>
            <a:p>
              <a:endParaRPr/>
            </a:p>
          </p:txBody>
        </p:sp>
        <p:sp>
          <p:nvSpPr>
            <p:cNvPr id="73" name="object 16">
              <a:extLst>
                <a:ext uri="{FF2B5EF4-FFF2-40B4-BE49-F238E27FC236}">
                  <a16:creationId xmlns:a16="http://schemas.microsoft.com/office/drawing/2014/main" id="{AD30BB3D-7F34-C71E-B0A2-0513B16D34A6}"/>
                </a:ext>
              </a:extLst>
            </p:cNvPr>
            <p:cNvSpPr/>
            <p:nvPr/>
          </p:nvSpPr>
          <p:spPr>
            <a:xfrm>
              <a:off x="7872730" y="3968750"/>
              <a:ext cx="205740" cy="205740"/>
            </a:xfrm>
            <a:custGeom>
              <a:avLst/>
              <a:gdLst/>
              <a:ahLst/>
              <a:cxnLst/>
              <a:rect l="l" t="t" r="r" b="b"/>
              <a:pathLst>
                <a:path w="205740" h="205739">
                  <a:moveTo>
                    <a:pt x="102870" y="0"/>
                  </a:moveTo>
                  <a:lnTo>
                    <a:pt x="62847" y="8090"/>
                  </a:lnTo>
                  <a:lnTo>
                    <a:pt x="30146" y="30146"/>
                  </a:lnTo>
                  <a:lnTo>
                    <a:pt x="8090" y="62847"/>
                  </a:lnTo>
                  <a:lnTo>
                    <a:pt x="0" y="102869"/>
                  </a:lnTo>
                  <a:lnTo>
                    <a:pt x="8090" y="142892"/>
                  </a:lnTo>
                  <a:lnTo>
                    <a:pt x="30146" y="175593"/>
                  </a:lnTo>
                  <a:lnTo>
                    <a:pt x="62847" y="197649"/>
                  </a:lnTo>
                  <a:lnTo>
                    <a:pt x="102870" y="205739"/>
                  </a:lnTo>
                  <a:lnTo>
                    <a:pt x="142892" y="197649"/>
                  </a:lnTo>
                  <a:lnTo>
                    <a:pt x="175593" y="175593"/>
                  </a:lnTo>
                  <a:lnTo>
                    <a:pt x="197649" y="142892"/>
                  </a:lnTo>
                  <a:lnTo>
                    <a:pt x="205740" y="102869"/>
                  </a:lnTo>
                  <a:lnTo>
                    <a:pt x="197649" y="62847"/>
                  </a:lnTo>
                  <a:lnTo>
                    <a:pt x="175593" y="30146"/>
                  </a:lnTo>
                  <a:lnTo>
                    <a:pt x="142892" y="8090"/>
                  </a:lnTo>
                  <a:lnTo>
                    <a:pt x="102870" y="0"/>
                  </a:lnTo>
                  <a:close/>
                </a:path>
              </a:pathLst>
            </a:custGeom>
            <a:solidFill>
              <a:srgbClr val="4471C4"/>
            </a:solidFill>
          </p:spPr>
          <p:txBody>
            <a:bodyPr wrap="square" lIns="0" tIns="0" rIns="0" bIns="0" rtlCol="0"/>
            <a:lstStyle/>
            <a:p>
              <a:endParaRPr/>
            </a:p>
          </p:txBody>
        </p:sp>
        <p:sp>
          <p:nvSpPr>
            <p:cNvPr id="74" name="object 17">
              <a:extLst>
                <a:ext uri="{FF2B5EF4-FFF2-40B4-BE49-F238E27FC236}">
                  <a16:creationId xmlns:a16="http://schemas.microsoft.com/office/drawing/2014/main" id="{33906218-7AA3-7EE4-956E-5DCAF77AB531}"/>
                </a:ext>
              </a:extLst>
            </p:cNvPr>
            <p:cNvSpPr/>
            <p:nvPr/>
          </p:nvSpPr>
          <p:spPr>
            <a:xfrm>
              <a:off x="7872730" y="3968750"/>
              <a:ext cx="205740" cy="205740"/>
            </a:xfrm>
            <a:custGeom>
              <a:avLst/>
              <a:gdLst/>
              <a:ahLst/>
              <a:cxnLst/>
              <a:rect l="l" t="t" r="r" b="b"/>
              <a:pathLst>
                <a:path w="205740" h="205739">
                  <a:moveTo>
                    <a:pt x="0" y="102869"/>
                  </a:moveTo>
                  <a:lnTo>
                    <a:pt x="8090" y="62847"/>
                  </a:lnTo>
                  <a:lnTo>
                    <a:pt x="30146" y="30146"/>
                  </a:lnTo>
                  <a:lnTo>
                    <a:pt x="62847" y="8090"/>
                  </a:lnTo>
                  <a:lnTo>
                    <a:pt x="102870" y="0"/>
                  </a:lnTo>
                  <a:lnTo>
                    <a:pt x="142892" y="8090"/>
                  </a:lnTo>
                  <a:lnTo>
                    <a:pt x="175593" y="30146"/>
                  </a:lnTo>
                  <a:lnTo>
                    <a:pt x="197649" y="62847"/>
                  </a:lnTo>
                  <a:lnTo>
                    <a:pt x="205740" y="102869"/>
                  </a:lnTo>
                  <a:lnTo>
                    <a:pt x="197649" y="142892"/>
                  </a:lnTo>
                  <a:lnTo>
                    <a:pt x="175593" y="175593"/>
                  </a:lnTo>
                  <a:lnTo>
                    <a:pt x="142892" y="197649"/>
                  </a:lnTo>
                  <a:lnTo>
                    <a:pt x="102870" y="205739"/>
                  </a:lnTo>
                  <a:lnTo>
                    <a:pt x="62847" y="197649"/>
                  </a:lnTo>
                  <a:lnTo>
                    <a:pt x="30146" y="175593"/>
                  </a:lnTo>
                  <a:lnTo>
                    <a:pt x="8090" y="142892"/>
                  </a:lnTo>
                  <a:lnTo>
                    <a:pt x="0" y="102869"/>
                  </a:lnTo>
                  <a:close/>
                </a:path>
              </a:pathLst>
            </a:custGeom>
            <a:ln w="12700">
              <a:solidFill>
                <a:srgbClr val="4471C4"/>
              </a:solidFill>
            </a:ln>
          </p:spPr>
          <p:txBody>
            <a:bodyPr wrap="square" lIns="0" tIns="0" rIns="0" bIns="0" rtlCol="0"/>
            <a:lstStyle/>
            <a:p>
              <a:endParaRPr/>
            </a:p>
          </p:txBody>
        </p:sp>
        <p:sp>
          <p:nvSpPr>
            <p:cNvPr id="75" name="object 18">
              <a:extLst>
                <a:ext uri="{FF2B5EF4-FFF2-40B4-BE49-F238E27FC236}">
                  <a16:creationId xmlns:a16="http://schemas.microsoft.com/office/drawing/2014/main" id="{E9BB1711-D309-DD93-791C-AFA5C1FDDA02}"/>
                </a:ext>
              </a:extLst>
            </p:cNvPr>
            <p:cNvSpPr/>
            <p:nvPr/>
          </p:nvSpPr>
          <p:spPr>
            <a:xfrm>
              <a:off x="7885430" y="4453889"/>
              <a:ext cx="205740" cy="203200"/>
            </a:xfrm>
            <a:custGeom>
              <a:avLst/>
              <a:gdLst/>
              <a:ahLst/>
              <a:cxnLst/>
              <a:rect l="l" t="t" r="r" b="b"/>
              <a:pathLst>
                <a:path w="205740" h="203200">
                  <a:moveTo>
                    <a:pt x="102870" y="0"/>
                  </a:moveTo>
                  <a:lnTo>
                    <a:pt x="62847" y="7981"/>
                  </a:lnTo>
                  <a:lnTo>
                    <a:pt x="30146" y="29749"/>
                  </a:lnTo>
                  <a:lnTo>
                    <a:pt x="8090" y="62043"/>
                  </a:lnTo>
                  <a:lnTo>
                    <a:pt x="0" y="101600"/>
                  </a:lnTo>
                  <a:lnTo>
                    <a:pt x="8090" y="141156"/>
                  </a:lnTo>
                  <a:lnTo>
                    <a:pt x="30146" y="173450"/>
                  </a:lnTo>
                  <a:lnTo>
                    <a:pt x="62847" y="195218"/>
                  </a:lnTo>
                  <a:lnTo>
                    <a:pt x="102870" y="203200"/>
                  </a:lnTo>
                  <a:lnTo>
                    <a:pt x="142892" y="195218"/>
                  </a:lnTo>
                  <a:lnTo>
                    <a:pt x="175593" y="173450"/>
                  </a:lnTo>
                  <a:lnTo>
                    <a:pt x="197649" y="141156"/>
                  </a:lnTo>
                  <a:lnTo>
                    <a:pt x="205740" y="101600"/>
                  </a:lnTo>
                  <a:lnTo>
                    <a:pt x="197649" y="62043"/>
                  </a:lnTo>
                  <a:lnTo>
                    <a:pt x="175593" y="29749"/>
                  </a:lnTo>
                  <a:lnTo>
                    <a:pt x="142892" y="7981"/>
                  </a:lnTo>
                  <a:lnTo>
                    <a:pt x="102870" y="0"/>
                  </a:lnTo>
                  <a:close/>
                </a:path>
              </a:pathLst>
            </a:custGeom>
            <a:solidFill>
              <a:srgbClr val="4471C4"/>
            </a:solidFill>
          </p:spPr>
          <p:txBody>
            <a:bodyPr wrap="square" lIns="0" tIns="0" rIns="0" bIns="0" rtlCol="0"/>
            <a:lstStyle/>
            <a:p>
              <a:endParaRPr/>
            </a:p>
          </p:txBody>
        </p:sp>
        <p:sp>
          <p:nvSpPr>
            <p:cNvPr id="76" name="object 19">
              <a:extLst>
                <a:ext uri="{FF2B5EF4-FFF2-40B4-BE49-F238E27FC236}">
                  <a16:creationId xmlns:a16="http://schemas.microsoft.com/office/drawing/2014/main" id="{F604C62A-383A-0E0C-D8D5-4DE2CC4CC7E2}"/>
                </a:ext>
              </a:extLst>
            </p:cNvPr>
            <p:cNvSpPr/>
            <p:nvPr/>
          </p:nvSpPr>
          <p:spPr>
            <a:xfrm>
              <a:off x="7885430" y="4453889"/>
              <a:ext cx="205740" cy="203200"/>
            </a:xfrm>
            <a:custGeom>
              <a:avLst/>
              <a:gdLst/>
              <a:ahLst/>
              <a:cxnLst/>
              <a:rect l="l" t="t" r="r" b="b"/>
              <a:pathLst>
                <a:path w="205740" h="203200">
                  <a:moveTo>
                    <a:pt x="0" y="101600"/>
                  </a:moveTo>
                  <a:lnTo>
                    <a:pt x="8090" y="62043"/>
                  </a:lnTo>
                  <a:lnTo>
                    <a:pt x="30146" y="29749"/>
                  </a:lnTo>
                  <a:lnTo>
                    <a:pt x="62847" y="7981"/>
                  </a:lnTo>
                  <a:lnTo>
                    <a:pt x="102870" y="0"/>
                  </a:lnTo>
                  <a:lnTo>
                    <a:pt x="142892" y="7981"/>
                  </a:lnTo>
                  <a:lnTo>
                    <a:pt x="175593" y="29749"/>
                  </a:lnTo>
                  <a:lnTo>
                    <a:pt x="197649" y="62043"/>
                  </a:lnTo>
                  <a:lnTo>
                    <a:pt x="205740" y="101600"/>
                  </a:lnTo>
                  <a:lnTo>
                    <a:pt x="197649" y="141156"/>
                  </a:lnTo>
                  <a:lnTo>
                    <a:pt x="175593" y="173450"/>
                  </a:lnTo>
                  <a:lnTo>
                    <a:pt x="142892" y="195218"/>
                  </a:lnTo>
                  <a:lnTo>
                    <a:pt x="102870" y="203200"/>
                  </a:lnTo>
                  <a:lnTo>
                    <a:pt x="62847" y="195218"/>
                  </a:lnTo>
                  <a:lnTo>
                    <a:pt x="30146" y="173450"/>
                  </a:lnTo>
                  <a:lnTo>
                    <a:pt x="8090" y="141156"/>
                  </a:lnTo>
                  <a:lnTo>
                    <a:pt x="0" y="101600"/>
                  </a:lnTo>
                  <a:close/>
                </a:path>
              </a:pathLst>
            </a:custGeom>
            <a:ln w="12700">
              <a:solidFill>
                <a:srgbClr val="4471C4"/>
              </a:solidFill>
            </a:ln>
          </p:spPr>
          <p:txBody>
            <a:bodyPr wrap="square" lIns="0" tIns="0" rIns="0" bIns="0" rtlCol="0"/>
            <a:lstStyle/>
            <a:p>
              <a:endParaRPr/>
            </a:p>
          </p:txBody>
        </p:sp>
        <p:sp>
          <p:nvSpPr>
            <p:cNvPr id="77" name="object 20">
              <a:extLst>
                <a:ext uri="{FF2B5EF4-FFF2-40B4-BE49-F238E27FC236}">
                  <a16:creationId xmlns:a16="http://schemas.microsoft.com/office/drawing/2014/main" id="{789D8CA4-BDC3-D230-EE78-DE2192E2662B}"/>
                </a:ext>
              </a:extLst>
            </p:cNvPr>
            <p:cNvSpPr/>
            <p:nvPr/>
          </p:nvSpPr>
          <p:spPr>
            <a:xfrm>
              <a:off x="3618229" y="3272789"/>
              <a:ext cx="2225040" cy="2077720"/>
            </a:xfrm>
            <a:custGeom>
              <a:avLst/>
              <a:gdLst/>
              <a:ahLst/>
              <a:cxnLst/>
              <a:rect l="l" t="t" r="r" b="b"/>
              <a:pathLst>
                <a:path w="2225040" h="2077720">
                  <a:moveTo>
                    <a:pt x="1112520" y="0"/>
                  </a:moveTo>
                  <a:lnTo>
                    <a:pt x="1062964" y="1012"/>
                  </a:lnTo>
                  <a:lnTo>
                    <a:pt x="1013963" y="4020"/>
                  </a:lnTo>
                  <a:lnTo>
                    <a:pt x="965562" y="8982"/>
                  </a:lnTo>
                  <a:lnTo>
                    <a:pt x="917807" y="15856"/>
                  </a:lnTo>
                  <a:lnTo>
                    <a:pt x="870743" y="24599"/>
                  </a:lnTo>
                  <a:lnTo>
                    <a:pt x="824415" y="35169"/>
                  </a:lnTo>
                  <a:lnTo>
                    <a:pt x="778868" y="47525"/>
                  </a:lnTo>
                  <a:lnTo>
                    <a:pt x="734147" y="61623"/>
                  </a:lnTo>
                  <a:lnTo>
                    <a:pt x="690298" y="77422"/>
                  </a:lnTo>
                  <a:lnTo>
                    <a:pt x="647366" y="94880"/>
                  </a:lnTo>
                  <a:lnTo>
                    <a:pt x="605396" y="113953"/>
                  </a:lnTo>
                  <a:lnTo>
                    <a:pt x="564433" y="134601"/>
                  </a:lnTo>
                  <a:lnTo>
                    <a:pt x="524522" y="156780"/>
                  </a:lnTo>
                  <a:lnTo>
                    <a:pt x="485710" y="180449"/>
                  </a:lnTo>
                  <a:lnTo>
                    <a:pt x="448040" y="205565"/>
                  </a:lnTo>
                  <a:lnTo>
                    <a:pt x="411559" y="232086"/>
                  </a:lnTo>
                  <a:lnTo>
                    <a:pt x="376310" y="259970"/>
                  </a:lnTo>
                  <a:lnTo>
                    <a:pt x="342341" y="289175"/>
                  </a:lnTo>
                  <a:lnTo>
                    <a:pt x="309695" y="319659"/>
                  </a:lnTo>
                  <a:lnTo>
                    <a:pt x="278419" y="351378"/>
                  </a:lnTo>
                  <a:lnTo>
                    <a:pt x="248556" y="384292"/>
                  </a:lnTo>
                  <a:lnTo>
                    <a:pt x="220153" y="418358"/>
                  </a:lnTo>
                  <a:lnTo>
                    <a:pt x="193255" y="453533"/>
                  </a:lnTo>
                  <a:lnTo>
                    <a:pt x="167907" y="489775"/>
                  </a:lnTo>
                  <a:lnTo>
                    <a:pt x="144154" y="527043"/>
                  </a:lnTo>
                  <a:lnTo>
                    <a:pt x="122041" y="565294"/>
                  </a:lnTo>
                  <a:lnTo>
                    <a:pt x="101614" y="604486"/>
                  </a:lnTo>
                  <a:lnTo>
                    <a:pt x="82918" y="644576"/>
                  </a:lnTo>
                  <a:lnTo>
                    <a:pt x="65998" y="685523"/>
                  </a:lnTo>
                  <a:lnTo>
                    <a:pt x="50899" y="727284"/>
                  </a:lnTo>
                  <a:lnTo>
                    <a:pt x="37666" y="769816"/>
                  </a:lnTo>
                  <a:lnTo>
                    <a:pt x="26345" y="813079"/>
                  </a:lnTo>
                  <a:lnTo>
                    <a:pt x="16981" y="857029"/>
                  </a:lnTo>
                  <a:lnTo>
                    <a:pt x="9620" y="901624"/>
                  </a:lnTo>
                  <a:lnTo>
                    <a:pt x="4305" y="946822"/>
                  </a:lnTo>
                  <a:lnTo>
                    <a:pt x="1083" y="992582"/>
                  </a:lnTo>
                  <a:lnTo>
                    <a:pt x="0" y="1038860"/>
                  </a:lnTo>
                  <a:lnTo>
                    <a:pt x="1083" y="1085137"/>
                  </a:lnTo>
                  <a:lnTo>
                    <a:pt x="4305" y="1130897"/>
                  </a:lnTo>
                  <a:lnTo>
                    <a:pt x="9620" y="1176095"/>
                  </a:lnTo>
                  <a:lnTo>
                    <a:pt x="16981" y="1220690"/>
                  </a:lnTo>
                  <a:lnTo>
                    <a:pt x="26345" y="1264640"/>
                  </a:lnTo>
                  <a:lnTo>
                    <a:pt x="37666" y="1307903"/>
                  </a:lnTo>
                  <a:lnTo>
                    <a:pt x="50899" y="1350435"/>
                  </a:lnTo>
                  <a:lnTo>
                    <a:pt x="65998" y="1392196"/>
                  </a:lnTo>
                  <a:lnTo>
                    <a:pt x="82918" y="1433143"/>
                  </a:lnTo>
                  <a:lnTo>
                    <a:pt x="101614" y="1473233"/>
                  </a:lnTo>
                  <a:lnTo>
                    <a:pt x="122041" y="1512425"/>
                  </a:lnTo>
                  <a:lnTo>
                    <a:pt x="144154" y="1550676"/>
                  </a:lnTo>
                  <a:lnTo>
                    <a:pt x="167907" y="1587944"/>
                  </a:lnTo>
                  <a:lnTo>
                    <a:pt x="193255" y="1624186"/>
                  </a:lnTo>
                  <a:lnTo>
                    <a:pt x="220153" y="1659361"/>
                  </a:lnTo>
                  <a:lnTo>
                    <a:pt x="248556" y="1693427"/>
                  </a:lnTo>
                  <a:lnTo>
                    <a:pt x="278419" y="1726341"/>
                  </a:lnTo>
                  <a:lnTo>
                    <a:pt x="309695" y="1758060"/>
                  </a:lnTo>
                  <a:lnTo>
                    <a:pt x="342341" y="1788544"/>
                  </a:lnTo>
                  <a:lnTo>
                    <a:pt x="376310" y="1817749"/>
                  </a:lnTo>
                  <a:lnTo>
                    <a:pt x="411559" y="1845633"/>
                  </a:lnTo>
                  <a:lnTo>
                    <a:pt x="448040" y="1872154"/>
                  </a:lnTo>
                  <a:lnTo>
                    <a:pt x="485710" y="1897270"/>
                  </a:lnTo>
                  <a:lnTo>
                    <a:pt x="524522" y="1920939"/>
                  </a:lnTo>
                  <a:lnTo>
                    <a:pt x="564433" y="1943118"/>
                  </a:lnTo>
                  <a:lnTo>
                    <a:pt x="605396" y="1963766"/>
                  </a:lnTo>
                  <a:lnTo>
                    <a:pt x="647366" y="1982839"/>
                  </a:lnTo>
                  <a:lnTo>
                    <a:pt x="690298" y="2000297"/>
                  </a:lnTo>
                  <a:lnTo>
                    <a:pt x="734147" y="2016096"/>
                  </a:lnTo>
                  <a:lnTo>
                    <a:pt x="778868" y="2030194"/>
                  </a:lnTo>
                  <a:lnTo>
                    <a:pt x="824415" y="2042550"/>
                  </a:lnTo>
                  <a:lnTo>
                    <a:pt x="870743" y="2053120"/>
                  </a:lnTo>
                  <a:lnTo>
                    <a:pt x="917807" y="2061863"/>
                  </a:lnTo>
                  <a:lnTo>
                    <a:pt x="965562" y="2068737"/>
                  </a:lnTo>
                  <a:lnTo>
                    <a:pt x="1013963" y="2073699"/>
                  </a:lnTo>
                  <a:lnTo>
                    <a:pt x="1062964" y="2076707"/>
                  </a:lnTo>
                  <a:lnTo>
                    <a:pt x="1112520" y="2077720"/>
                  </a:lnTo>
                  <a:lnTo>
                    <a:pt x="1162075" y="2076707"/>
                  </a:lnTo>
                  <a:lnTo>
                    <a:pt x="1211076" y="2073699"/>
                  </a:lnTo>
                  <a:lnTo>
                    <a:pt x="1259477" y="2068737"/>
                  </a:lnTo>
                  <a:lnTo>
                    <a:pt x="1307232" y="2061863"/>
                  </a:lnTo>
                  <a:lnTo>
                    <a:pt x="1354296" y="2053120"/>
                  </a:lnTo>
                  <a:lnTo>
                    <a:pt x="1400624" y="2042550"/>
                  </a:lnTo>
                  <a:lnTo>
                    <a:pt x="1446171" y="2030194"/>
                  </a:lnTo>
                  <a:lnTo>
                    <a:pt x="1490892" y="2016096"/>
                  </a:lnTo>
                  <a:lnTo>
                    <a:pt x="1534741" y="2000297"/>
                  </a:lnTo>
                  <a:lnTo>
                    <a:pt x="1577673" y="1982839"/>
                  </a:lnTo>
                  <a:lnTo>
                    <a:pt x="1619643" y="1963766"/>
                  </a:lnTo>
                  <a:lnTo>
                    <a:pt x="1660606" y="1943118"/>
                  </a:lnTo>
                  <a:lnTo>
                    <a:pt x="1700517" y="1920939"/>
                  </a:lnTo>
                  <a:lnTo>
                    <a:pt x="1739329" y="1897270"/>
                  </a:lnTo>
                  <a:lnTo>
                    <a:pt x="1776999" y="1872154"/>
                  </a:lnTo>
                  <a:lnTo>
                    <a:pt x="1813480" y="1845633"/>
                  </a:lnTo>
                  <a:lnTo>
                    <a:pt x="1848729" y="1817749"/>
                  </a:lnTo>
                  <a:lnTo>
                    <a:pt x="1882698" y="1788544"/>
                  </a:lnTo>
                  <a:lnTo>
                    <a:pt x="1915344" y="1758060"/>
                  </a:lnTo>
                  <a:lnTo>
                    <a:pt x="1946620" y="1726341"/>
                  </a:lnTo>
                  <a:lnTo>
                    <a:pt x="1976483" y="1693427"/>
                  </a:lnTo>
                  <a:lnTo>
                    <a:pt x="2004886" y="1659361"/>
                  </a:lnTo>
                  <a:lnTo>
                    <a:pt x="2031784" y="1624186"/>
                  </a:lnTo>
                  <a:lnTo>
                    <a:pt x="2057132" y="1587944"/>
                  </a:lnTo>
                  <a:lnTo>
                    <a:pt x="2080885" y="1550676"/>
                  </a:lnTo>
                  <a:lnTo>
                    <a:pt x="2102998" y="1512425"/>
                  </a:lnTo>
                  <a:lnTo>
                    <a:pt x="2123425" y="1473233"/>
                  </a:lnTo>
                  <a:lnTo>
                    <a:pt x="2142121" y="1433143"/>
                  </a:lnTo>
                  <a:lnTo>
                    <a:pt x="2159041" y="1392196"/>
                  </a:lnTo>
                  <a:lnTo>
                    <a:pt x="2174140" y="1350435"/>
                  </a:lnTo>
                  <a:lnTo>
                    <a:pt x="2187373" y="1307903"/>
                  </a:lnTo>
                  <a:lnTo>
                    <a:pt x="2198694" y="1264640"/>
                  </a:lnTo>
                  <a:lnTo>
                    <a:pt x="2208058" y="1220690"/>
                  </a:lnTo>
                  <a:lnTo>
                    <a:pt x="2215419" y="1176095"/>
                  </a:lnTo>
                  <a:lnTo>
                    <a:pt x="2220734" y="1130897"/>
                  </a:lnTo>
                  <a:lnTo>
                    <a:pt x="2223956" y="1085137"/>
                  </a:lnTo>
                  <a:lnTo>
                    <a:pt x="2225040" y="1038860"/>
                  </a:lnTo>
                  <a:lnTo>
                    <a:pt x="2223956" y="992582"/>
                  </a:lnTo>
                  <a:lnTo>
                    <a:pt x="2220734" y="946822"/>
                  </a:lnTo>
                  <a:lnTo>
                    <a:pt x="2215419" y="901624"/>
                  </a:lnTo>
                  <a:lnTo>
                    <a:pt x="2208058" y="857029"/>
                  </a:lnTo>
                  <a:lnTo>
                    <a:pt x="2198694" y="813079"/>
                  </a:lnTo>
                  <a:lnTo>
                    <a:pt x="2187373" y="769816"/>
                  </a:lnTo>
                  <a:lnTo>
                    <a:pt x="2174140" y="727284"/>
                  </a:lnTo>
                  <a:lnTo>
                    <a:pt x="2159041" y="685523"/>
                  </a:lnTo>
                  <a:lnTo>
                    <a:pt x="2142121" y="644576"/>
                  </a:lnTo>
                  <a:lnTo>
                    <a:pt x="2123425" y="604486"/>
                  </a:lnTo>
                  <a:lnTo>
                    <a:pt x="2102998" y="565294"/>
                  </a:lnTo>
                  <a:lnTo>
                    <a:pt x="2080885" y="527043"/>
                  </a:lnTo>
                  <a:lnTo>
                    <a:pt x="2057132" y="489775"/>
                  </a:lnTo>
                  <a:lnTo>
                    <a:pt x="2031784" y="453533"/>
                  </a:lnTo>
                  <a:lnTo>
                    <a:pt x="2004886" y="418358"/>
                  </a:lnTo>
                  <a:lnTo>
                    <a:pt x="1976483" y="384292"/>
                  </a:lnTo>
                  <a:lnTo>
                    <a:pt x="1946620" y="351378"/>
                  </a:lnTo>
                  <a:lnTo>
                    <a:pt x="1915344" y="319659"/>
                  </a:lnTo>
                  <a:lnTo>
                    <a:pt x="1882698" y="289175"/>
                  </a:lnTo>
                  <a:lnTo>
                    <a:pt x="1848729" y="259970"/>
                  </a:lnTo>
                  <a:lnTo>
                    <a:pt x="1813480" y="232086"/>
                  </a:lnTo>
                  <a:lnTo>
                    <a:pt x="1776999" y="205565"/>
                  </a:lnTo>
                  <a:lnTo>
                    <a:pt x="1739329" y="180449"/>
                  </a:lnTo>
                  <a:lnTo>
                    <a:pt x="1700517" y="156780"/>
                  </a:lnTo>
                  <a:lnTo>
                    <a:pt x="1660606" y="134601"/>
                  </a:lnTo>
                  <a:lnTo>
                    <a:pt x="1619643" y="113953"/>
                  </a:lnTo>
                  <a:lnTo>
                    <a:pt x="1577673" y="94880"/>
                  </a:lnTo>
                  <a:lnTo>
                    <a:pt x="1534741" y="77422"/>
                  </a:lnTo>
                  <a:lnTo>
                    <a:pt x="1490892" y="61623"/>
                  </a:lnTo>
                  <a:lnTo>
                    <a:pt x="1446171" y="47525"/>
                  </a:lnTo>
                  <a:lnTo>
                    <a:pt x="1400624" y="35169"/>
                  </a:lnTo>
                  <a:lnTo>
                    <a:pt x="1354296" y="24599"/>
                  </a:lnTo>
                  <a:lnTo>
                    <a:pt x="1307232" y="15856"/>
                  </a:lnTo>
                  <a:lnTo>
                    <a:pt x="1259477" y="8982"/>
                  </a:lnTo>
                  <a:lnTo>
                    <a:pt x="1211076" y="4020"/>
                  </a:lnTo>
                  <a:lnTo>
                    <a:pt x="1162075" y="1012"/>
                  </a:lnTo>
                  <a:lnTo>
                    <a:pt x="1112520" y="0"/>
                  </a:lnTo>
                  <a:close/>
                </a:path>
              </a:pathLst>
            </a:custGeom>
            <a:solidFill>
              <a:srgbClr val="4471C4"/>
            </a:solidFill>
          </p:spPr>
          <p:txBody>
            <a:bodyPr wrap="square" lIns="0" tIns="0" rIns="0" bIns="0" rtlCol="0"/>
            <a:lstStyle/>
            <a:p>
              <a:endParaRPr/>
            </a:p>
          </p:txBody>
        </p:sp>
        <p:sp>
          <p:nvSpPr>
            <p:cNvPr id="78" name="object 21">
              <a:extLst>
                <a:ext uri="{FF2B5EF4-FFF2-40B4-BE49-F238E27FC236}">
                  <a16:creationId xmlns:a16="http://schemas.microsoft.com/office/drawing/2014/main" id="{038A01C8-CF82-F92C-D1F0-B37A59EF98E7}"/>
                </a:ext>
              </a:extLst>
            </p:cNvPr>
            <p:cNvSpPr/>
            <p:nvPr/>
          </p:nvSpPr>
          <p:spPr>
            <a:xfrm>
              <a:off x="3618229" y="3272789"/>
              <a:ext cx="2225040" cy="2077720"/>
            </a:xfrm>
            <a:custGeom>
              <a:avLst/>
              <a:gdLst/>
              <a:ahLst/>
              <a:cxnLst/>
              <a:rect l="l" t="t" r="r" b="b"/>
              <a:pathLst>
                <a:path w="2225040" h="2077720">
                  <a:moveTo>
                    <a:pt x="0" y="1038860"/>
                  </a:moveTo>
                  <a:lnTo>
                    <a:pt x="1083" y="992582"/>
                  </a:lnTo>
                  <a:lnTo>
                    <a:pt x="4305" y="946822"/>
                  </a:lnTo>
                  <a:lnTo>
                    <a:pt x="9620" y="901624"/>
                  </a:lnTo>
                  <a:lnTo>
                    <a:pt x="16981" y="857029"/>
                  </a:lnTo>
                  <a:lnTo>
                    <a:pt x="26345" y="813079"/>
                  </a:lnTo>
                  <a:lnTo>
                    <a:pt x="37666" y="769816"/>
                  </a:lnTo>
                  <a:lnTo>
                    <a:pt x="50899" y="727284"/>
                  </a:lnTo>
                  <a:lnTo>
                    <a:pt x="65998" y="685523"/>
                  </a:lnTo>
                  <a:lnTo>
                    <a:pt x="82918" y="644576"/>
                  </a:lnTo>
                  <a:lnTo>
                    <a:pt x="101614" y="604486"/>
                  </a:lnTo>
                  <a:lnTo>
                    <a:pt x="122041" y="565294"/>
                  </a:lnTo>
                  <a:lnTo>
                    <a:pt x="144154" y="527043"/>
                  </a:lnTo>
                  <a:lnTo>
                    <a:pt x="167907" y="489775"/>
                  </a:lnTo>
                  <a:lnTo>
                    <a:pt x="193255" y="453533"/>
                  </a:lnTo>
                  <a:lnTo>
                    <a:pt x="220153" y="418358"/>
                  </a:lnTo>
                  <a:lnTo>
                    <a:pt x="248556" y="384292"/>
                  </a:lnTo>
                  <a:lnTo>
                    <a:pt x="278419" y="351378"/>
                  </a:lnTo>
                  <a:lnTo>
                    <a:pt x="309695" y="319659"/>
                  </a:lnTo>
                  <a:lnTo>
                    <a:pt x="342341" y="289175"/>
                  </a:lnTo>
                  <a:lnTo>
                    <a:pt x="376310" y="259970"/>
                  </a:lnTo>
                  <a:lnTo>
                    <a:pt x="411559" y="232086"/>
                  </a:lnTo>
                  <a:lnTo>
                    <a:pt x="448040" y="205565"/>
                  </a:lnTo>
                  <a:lnTo>
                    <a:pt x="485710" y="180449"/>
                  </a:lnTo>
                  <a:lnTo>
                    <a:pt x="524522" y="156780"/>
                  </a:lnTo>
                  <a:lnTo>
                    <a:pt x="564433" y="134601"/>
                  </a:lnTo>
                  <a:lnTo>
                    <a:pt x="605396" y="113953"/>
                  </a:lnTo>
                  <a:lnTo>
                    <a:pt x="647366" y="94880"/>
                  </a:lnTo>
                  <a:lnTo>
                    <a:pt x="690298" y="77422"/>
                  </a:lnTo>
                  <a:lnTo>
                    <a:pt x="734147" y="61623"/>
                  </a:lnTo>
                  <a:lnTo>
                    <a:pt x="778868" y="47525"/>
                  </a:lnTo>
                  <a:lnTo>
                    <a:pt x="824415" y="35169"/>
                  </a:lnTo>
                  <a:lnTo>
                    <a:pt x="870743" y="24599"/>
                  </a:lnTo>
                  <a:lnTo>
                    <a:pt x="917807" y="15856"/>
                  </a:lnTo>
                  <a:lnTo>
                    <a:pt x="965562" y="8982"/>
                  </a:lnTo>
                  <a:lnTo>
                    <a:pt x="1013963" y="4020"/>
                  </a:lnTo>
                  <a:lnTo>
                    <a:pt x="1062964" y="1012"/>
                  </a:lnTo>
                  <a:lnTo>
                    <a:pt x="1112520" y="0"/>
                  </a:lnTo>
                  <a:lnTo>
                    <a:pt x="1162075" y="1012"/>
                  </a:lnTo>
                  <a:lnTo>
                    <a:pt x="1211076" y="4020"/>
                  </a:lnTo>
                  <a:lnTo>
                    <a:pt x="1259477" y="8982"/>
                  </a:lnTo>
                  <a:lnTo>
                    <a:pt x="1307232" y="15856"/>
                  </a:lnTo>
                  <a:lnTo>
                    <a:pt x="1354296" y="24599"/>
                  </a:lnTo>
                  <a:lnTo>
                    <a:pt x="1400624" y="35169"/>
                  </a:lnTo>
                  <a:lnTo>
                    <a:pt x="1446171" y="47525"/>
                  </a:lnTo>
                  <a:lnTo>
                    <a:pt x="1490892" y="61623"/>
                  </a:lnTo>
                  <a:lnTo>
                    <a:pt x="1534741" y="77422"/>
                  </a:lnTo>
                  <a:lnTo>
                    <a:pt x="1577673" y="94880"/>
                  </a:lnTo>
                  <a:lnTo>
                    <a:pt x="1619643" y="113953"/>
                  </a:lnTo>
                  <a:lnTo>
                    <a:pt x="1660606" y="134601"/>
                  </a:lnTo>
                  <a:lnTo>
                    <a:pt x="1700517" y="156780"/>
                  </a:lnTo>
                  <a:lnTo>
                    <a:pt x="1739329" y="180449"/>
                  </a:lnTo>
                  <a:lnTo>
                    <a:pt x="1776999" y="205565"/>
                  </a:lnTo>
                  <a:lnTo>
                    <a:pt x="1813480" y="232086"/>
                  </a:lnTo>
                  <a:lnTo>
                    <a:pt x="1848729" y="259970"/>
                  </a:lnTo>
                  <a:lnTo>
                    <a:pt x="1882698" y="289175"/>
                  </a:lnTo>
                  <a:lnTo>
                    <a:pt x="1915344" y="319659"/>
                  </a:lnTo>
                  <a:lnTo>
                    <a:pt x="1946620" y="351378"/>
                  </a:lnTo>
                  <a:lnTo>
                    <a:pt x="1976483" y="384292"/>
                  </a:lnTo>
                  <a:lnTo>
                    <a:pt x="2004886" y="418358"/>
                  </a:lnTo>
                  <a:lnTo>
                    <a:pt x="2031784" y="453533"/>
                  </a:lnTo>
                  <a:lnTo>
                    <a:pt x="2057132" y="489775"/>
                  </a:lnTo>
                  <a:lnTo>
                    <a:pt x="2080885" y="527043"/>
                  </a:lnTo>
                  <a:lnTo>
                    <a:pt x="2102998" y="565294"/>
                  </a:lnTo>
                  <a:lnTo>
                    <a:pt x="2123425" y="604486"/>
                  </a:lnTo>
                  <a:lnTo>
                    <a:pt x="2142121" y="644576"/>
                  </a:lnTo>
                  <a:lnTo>
                    <a:pt x="2159041" y="685523"/>
                  </a:lnTo>
                  <a:lnTo>
                    <a:pt x="2174140" y="727284"/>
                  </a:lnTo>
                  <a:lnTo>
                    <a:pt x="2187373" y="769816"/>
                  </a:lnTo>
                  <a:lnTo>
                    <a:pt x="2198694" y="813079"/>
                  </a:lnTo>
                  <a:lnTo>
                    <a:pt x="2208058" y="857029"/>
                  </a:lnTo>
                  <a:lnTo>
                    <a:pt x="2215419" y="901624"/>
                  </a:lnTo>
                  <a:lnTo>
                    <a:pt x="2220734" y="946822"/>
                  </a:lnTo>
                  <a:lnTo>
                    <a:pt x="2223956" y="992582"/>
                  </a:lnTo>
                  <a:lnTo>
                    <a:pt x="2225040" y="1038860"/>
                  </a:lnTo>
                  <a:lnTo>
                    <a:pt x="2223956" y="1085137"/>
                  </a:lnTo>
                  <a:lnTo>
                    <a:pt x="2220734" y="1130897"/>
                  </a:lnTo>
                  <a:lnTo>
                    <a:pt x="2215419" y="1176095"/>
                  </a:lnTo>
                  <a:lnTo>
                    <a:pt x="2208058" y="1220690"/>
                  </a:lnTo>
                  <a:lnTo>
                    <a:pt x="2198694" y="1264640"/>
                  </a:lnTo>
                  <a:lnTo>
                    <a:pt x="2187373" y="1307903"/>
                  </a:lnTo>
                  <a:lnTo>
                    <a:pt x="2174140" y="1350435"/>
                  </a:lnTo>
                  <a:lnTo>
                    <a:pt x="2159041" y="1392196"/>
                  </a:lnTo>
                  <a:lnTo>
                    <a:pt x="2142121" y="1433143"/>
                  </a:lnTo>
                  <a:lnTo>
                    <a:pt x="2123425" y="1473233"/>
                  </a:lnTo>
                  <a:lnTo>
                    <a:pt x="2102998" y="1512425"/>
                  </a:lnTo>
                  <a:lnTo>
                    <a:pt x="2080885" y="1550676"/>
                  </a:lnTo>
                  <a:lnTo>
                    <a:pt x="2057132" y="1587944"/>
                  </a:lnTo>
                  <a:lnTo>
                    <a:pt x="2031784" y="1624186"/>
                  </a:lnTo>
                  <a:lnTo>
                    <a:pt x="2004886" y="1659361"/>
                  </a:lnTo>
                  <a:lnTo>
                    <a:pt x="1976483" y="1693427"/>
                  </a:lnTo>
                  <a:lnTo>
                    <a:pt x="1946620" y="1726341"/>
                  </a:lnTo>
                  <a:lnTo>
                    <a:pt x="1915344" y="1758060"/>
                  </a:lnTo>
                  <a:lnTo>
                    <a:pt x="1882698" y="1788544"/>
                  </a:lnTo>
                  <a:lnTo>
                    <a:pt x="1848729" y="1817749"/>
                  </a:lnTo>
                  <a:lnTo>
                    <a:pt x="1813480" y="1845633"/>
                  </a:lnTo>
                  <a:lnTo>
                    <a:pt x="1776999" y="1872154"/>
                  </a:lnTo>
                  <a:lnTo>
                    <a:pt x="1739329" y="1897270"/>
                  </a:lnTo>
                  <a:lnTo>
                    <a:pt x="1700517" y="1920939"/>
                  </a:lnTo>
                  <a:lnTo>
                    <a:pt x="1660606" y="1943118"/>
                  </a:lnTo>
                  <a:lnTo>
                    <a:pt x="1619643" y="1963766"/>
                  </a:lnTo>
                  <a:lnTo>
                    <a:pt x="1577673" y="1982839"/>
                  </a:lnTo>
                  <a:lnTo>
                    <a:pt x="1534741" y="2000297"/>
                  </a:lnTo>
                  <a:lnTo>
                    <a:pt x="1490892" y="2016096"/>
                  </a:lnTo>
                  <a:lnTo>
                    <a:pt x="1446171" y="2030194"/>
                  </a:lnTo>
                  <a:lnTo>
                    <a:pt x="1400624" y="2042550"/>
                  </a:lnTo>
                  <a:lnTo>
                    <a:pt x="1354296" y="2053120"/>
                  </a:lnTo>
                  <a:lnTo>
                    <a:pt x="1307232" y="2061863"/>
                  </a:lnTo>
                  <a:lnTo>
                    <a:pt x="1259477" y="2068737"/>
                  </a:lnTo>
                  <a:lnTo>
                    <a:pt x="1211076" y="2073699"/>
                  </a:lnTo>
                  <a:lnTo>
                    <a:pt x="1162075" y="2076707"/>
                  </a:lnTo>
                  <a:lnTo>
                    <a:pt x="1112520" y="2077720"/>
                  </a:lnTo>
                  <a:lnTo>
                    <a:pt x="1062964" y="2076707"/>
                  </a:lnTo>
                  <a:lnTo>
                    <a:pt x="1013963" y="2073699"/>
                  </a:lnTo>
                  <a:lnTo>
                    <a:pt x="965562" y="2068737"/>
                  </a:lnTo>
                  <a:lnTo>
                    <a:pt x="917807" y="2061863"/>
                  </a:lnTo>
                  <a:lnTo>
                    <a:pt x="870743" y="2053120"/>
                  </a:lnTo>
                  <a:lnTo>
                    <a:pt x="824415" y="2042550"/>
                  </a:lnTo>
                  <a:lnTo>
                    <a:pt x="778868" y="2030194"/>
                  </a:lnTo>
                  <a:lnTo>
                    <a:pt x="734147" y="2016096"/>
                  </a:lnTo>
                  <a:lnTo>
                    <a:pt x="690298" y="2000297"/>
                  </a:lnTo>
                  <a:lnTo>
                    <a:pt x="647366" y="1982839"/>
                  </a:lnTo>
                  <a:lnTo>
                    <a:pt x="605396" y="1963766"/>
                  </a:lnTo>
                  <a:lnTo>
                    <a:pt x="564433" y="1943118"/>
                  </a:lnTo>
                  <a:lnTo>
                    <a:pt x="524522" y="1920939"/>
                  </a:lnTo>
                  <a:lnTo>
                    <a:pt x="485710" y="1897270"/>
                  </a:lnTo>
                  <a:lnTo>
                    <a:pt x="448040" y="1872154"/>
                  </a:lnTo>
                  <a:lnTo>
                    <a:pt x="411559" y="1845633"/>
                  </a:lnTo>
                  <a:lnTo>
                    <a:pt x="376310" y="1817749"/>
                  </a:lnTo>
                  <a:lnTo>
                    <a:pt x="342341" y="1788544"/>
                  </a:lnTo>
                  <a:lnTo>
                    <a:pt x="309695" y="1758060"/>
                  </a:lnTo>
                  <a:lnTo>
                    <a:pt x="278419" y="1726341"/>
                  </a:lnTo>
                  <a:lnTo>
                    <a:pt x="248556" y="1693427"/>
                  </a:lnTo>
                  <a:lnTo>
                    <a:pt x="220153" y="1659361"/>
                  </a:lnTo>
                  <a:lnTo>
                    <a:pt x="193255" y="1624186"/>
                  </a:lnTo>
                  <a:lnTo>
                    <a:pt x="167907" y="1587944"/>
                  </a:lnTo>
                  <a:lnTo>
                    <a:pt x="144154" y="1550676"/>
                  </a:lnTo>
                  <a:lnTo>
                    <a:pt x="122041" y="1512425"/>
                  </a:lnTo>
                  <a:lnTo>
                    <a:pt x="101614" y="1473233"/>
                  </a:lnTo>
                  <a:lnTo>
                    <a:pt x="82918" y="1433143"/>
                  </a:lnTo>
                  <a:lnTo>
                    <a:pt x="65998" y="1392196"/>
                  </a:lnTo>
                  <a:lnTo>
                    <a:pt x="50899" y="1350435"/>
                  </a:lnTo>
                  <a:lnTo>
                    <a:pt x="37666" y="1307903"/>
                  </a:lnTo>
                  <a:lnTo>
                    <a:pt x="26345" y="1264640"/>
                  </a:lnTo>
                  <a:lnTo>
                    <a:pt x="16981" y="1220690"/>
                  </a:lnTo>
                  <a:lnTo>
                    <a:pt x="9620" y="1176095"/>
                  </a:lnTo>
                  <a:lnTo>
                    <a:pt x="4305" y="1130897"/>
                  </a:lnTo>
                  <a:lnTo>
                    <a:pt x="1083" y="1085137"/>
                  </a:lnTo>
                  <a:lnTo>
                    <a:pt x="0" y="1038860"/>
                  </a:lnTo>
                  <a:close/>
                </a:path>
              </a:pathLst>
            </a:custGeom>
            <a:ln w="12700">
              <a:solidFill>
                <a:srgbClr val="4471C4"/>
              </a:solidFill>
            </a:ln>
          </p:spPr>
          <p:txBody>
            <a:bodyPr wrap="square" lIns="0" tIns="0" rIns="0" bIns="0" rtlCol="0"/>
            <a:lstStyle/>
            <a:p>
              <a:endParaRPr/>
            </a:p>
          </p:txBody>
        </p:sp>
      </p:grpSp>
      <p:sp>
        <p:nvSpPr>
          <p:cNvPr id="79" name="object 23">
            <a:extLst>
              <a:ext uri="{FF2B5EF4-FFF2-40B4-BE49-F238E27FC236}">
                <a16:creationId xmlns:a16="http://schemas.microsoft.com/office/drawing/2014/main" id="{F0D8D7E6-592C-34A6-3A97-966EA6A7CDA5}"/>
              </a:ext>
            </a:extLst>
          </p:cNvPr>
          <p:cNvSpPr txBox="1"/>
          <p:nvPr/>
        </p:nvSpPr>
        <p:spPr>
          <a:xfrm>
            <a:off x="3993514" y="3446780"/>
            <a:ext cx="1469390" cy="1169035"/>
          </a:xfrm>
          <a:prstGeom prst="rect">
            <a:avLst/>
          </a:prstGeom>
        </p:spPr>
        <p:txBody>
          <a:bodyPr vert="horz" wrap="square" lIns="0" tIns="38100" rIns="0" bIns="0" rtlCol="0">
            <a:spAutoFit/>
          </a:bodyPr>
          <a:lstStyle/>
          <a:p>
            <a:pPr marL="12700" marR="5080" indent="-2540" algn="ctr">
              <a:lnSpc>
                <a:spcPct val="91700"/>
              </a:lnSpc>
              <a:spcBef>
                <a:spcPts val="300"/>
              </a:spcBef>
            </a:pPr>
            <a:r>
              <a:rPr sz="2000" b="1" spc="-25" dirty="0">
                <a:solidFill>
                  <a:srgbClr val="FFC000"/>
                </a:solidFill>
                <a:latin typeface="Arial"/>
                <a:cs typeface="Arial"/>
              </a:rPr>
              <a:t>New </a:t>
            </a:r>
            <a:r>
              <a:rPr sz="2000" b="1" spc="-120" dirty="0">
                <a:solidFill>
                  <a:srgbClr val="FFC000"/>
                </a:solidFill>
                <a:latin typeface="Arial"/>
                <a:cs typeface="Arial"/>
              </a:rPr>
              <a:t>opportunities </a:t>
            </a:r>
            <a:r>
              <a:rPr sz="2000" b="1" spc="-105" dirty="0">
                <a:solidFill>
                  <a:srgbClr val="FFC000"/>
                </a:solidFill>
                <a:latin typeface="Arial"/>
                <a:cs typeface="Arial"/>
              </a:rPr>
              <a:t>for</a:t>
            </a:r>
            <a:r>
              <a:rPr sz="2000" b="1" spc="-80" dirty="0">
                <a:solidFill>
                  <a:srgbClr val="FFC000"/>
                </a:solidFill>
                <a:latin typeface="Arial"/>
                <a:cs typeface="Arial"/>
              </a:rPr>
              <a:t> </a:t>
            </a:r>
            <a:r>
              <a:rPr sz="2000" b="1" spc="-20" dirty="0">
                <a:solidFill>
                  <a:srgbClr val="FFC000"/>
                </a:solidFill>
                <a:latin typeface="Arial"/>
                <a:cs typeface="Arial"/>
              </a:rPr>
              <a:t>local </a:t>
            </a:r>
            <a:r>
              <a:rPr sz="2000" b="1" spc="-25" dirty="0">
                <a:solidFill>
                  <a:srgbClr val="FFC000"/>
                </a:solidFill>
                <a:latin typeface="Arial"/>
                <a:cs typeface="Arial"/>
              </a:rPr>
              <a:t>activities</a:t>
            </a:r>
            <a:endParaRPr sz="2000" dirty="0">
              <a:latin typeface="Arial"/>
              <a:cs typeface="Arial"/>
            </a:endParaRPr>
          </a:p>
        </p:txBody>
      </p:sp>
      <p:grpSp>
        <p:nvGrpSpPr>
          <p:cNvPr id="80" name="object 24">
            <a:extLst>
              <a:ext uri="{FF2B5EF4-FFF2-40B4-BE49-F238E27FC236}">
                <a16:creationId xmlns:a16="http://schemas.microsoft.com/office/drawing/2014/main" id="{5967B2DC-5D29-C795-C996-24C02ACF73B9}"/>
              </a:ext>
            </a:extLst>
          </p:cNvPr>
          <p:cNvGrpSpPr/>
          <p:nvPr/>
        </p:nvGrpSpPr>
        <p:grpSpPr>
          <a:xfrm>
            <a:off x="1073149" y="2621279"/>
            <a:ext cx="10514330" cy="2857500"/>
            <a:chOff x="1074419" y="2872739"/>
            <a:chExt cx="10514330" cy="2857500"/>
          </a:xfrm>
        </p:grpSpPr>
        <p:sp>
          <p:nvSpPr>
            <p:cNvPr id="81" name="object 25">
              <a:extLst>
                <a:ext uri="{FF2B5EF4-FFF2-40B4-BE49-F238E27FC236}">
                  <a16:creationId xmlns:a16="http://schemas.microsoft.com/office/drawing/2014/main" id="{B89D2501-E37D-3ABA-BD3E-034D1A1785D5}"/>
                </a:ext>
              </a:extLst>
            </p:cNvPr>
            <p:cNvSpPr/>
            <p:nvPr/>
          </p:nvSpPr>
          <p:spPr>
            <a:xfrm>
              <a:off x="3536949" y="3094989"/>
              <a:ext cx="408940" cy="411480"/>
            </a:xfrm>
            <a:custGeom>
              <a:avLst/>
              <a:gdLst/>
              <a:ahLst/>
              <a:cxnLst/>
              <a:rect l="l" t="t" r="r" b="b"/>
              <a:pathLst>
                <a:path w="408939" h="411479">
                  <a:moveTo>
                    <a:pt x="204470" y="0"/>
                  </a:moveTo>
                  <a:lnTo>
                    <a:pt x="157594" y="5431"/>
                  </a:lnTo>
                  <a:lnTo>
                    <a:pt x="114559" y="20905"/>
                  </a:lnTo>
                  <a:lnTo>
                    <a:pt x="76593" y="45186"/>
                  </a:lnTo>
                  <a:lnTo>
                    <a:pt x="44926" y="77044"/>
                  </a:lnTo>
                  <a:lnTo>
                    <a:pt x="20786" y="115244"/>
                  </a:lnTo>
                  <a:lnTo>
                    <a:pt x="5401" y="158553"/>
                  </a:lnTo>
                  <a:lnTo>
                    <a:pt x="0" y="205739"/>
                  </a:lnTo>
                  <a:lnTo>
                    <a:pt x="5401" y="252926"/>
                  </a:lnTo>
                  <a:lnTo>
                    <a:pt x="20786" y="296235"/>
                  </a:lnTo>
                  <a:lnTo>
                    <a:pt x="44926" y="334435"/>
                  </a:lnTo>
                  <a:lnTo>
                    <a:pt x="76593" y="366293"/>
                  </a:lnTo>
                  <a:lnTo>
                    <a:pt x="114559" y="390574"/>
                  </a:lnTo>
                  <a:lnTo>
                    <a:pt x="157594" y="406048"/>
                  </a:lnTo>
                  <a:lnTo>
                    <a:pt x="204470" y="411480"/>
                  </a:lnTo>
                  <a:lnTo>
                    <a:pt x="251345" y="406048"/>
                  </a:lnTo>
                  <a:lnTo>
                    <a:pt x="294380" y="390574"/>
                  </a:lnTo>
                  <a:lnTo>
                    <a:pt x="332346" y="366293"/>
                  </a:lnTo>
                  <a:lnTo>
                    <a:pt x="364013" y="334435"/>
                  </a:lnTo>
                  <a:lnTo>
                    <a:pt x="388153" y="296235"/>
                  </a:lnTo>
                  <a:lnTo>
                    <a:pt x="403538" y="252926"/>
                  </a:lnTo>
                  <a:lnTo>
                    <a:pt x="408939" y="205739"/>
                  </a:lnTo>
                  <a:lnTo>
                    <a:pt x="403538" y="158553"/>
                  </a:lnTo>
                  <a:lnTo>
                    <a:pt x="388153" y="115244"/>
                  </a:lnTo>
                  <a:lnTo>
                    <a:pt x="364013" y="77044"/>
                  </a:lnTo>
                  <a:lnTo>
                    <a:pt x="332346" y="45186"/>
                  </a:lnTo>
                  <a:lnTo>
                    <a:pt x="294380" y="20905"/>
                  </a:lnTo>
                  <a:lnTo>
                    <a:pt x="251345" y="5431"/>
                  </a:lnTo>
                  <a:lnTo>
                    <a:pt x="204470" y="0"/>
                  </a:lnTo>
                  <a:close/>
                </a:path>
              </a:pathLst>
            </a:custGeom>
            <a:solidFill>
              <a:srgbClr val="4471C4"/>
            </a:solidFill>
          </p:spPr>
          <p:txBody>
            <a:bodyPr wrap="square" lIns="0" tIns="0" rIns="0" bIns="0" rtlCol="0"/>
            <a:lstStyle/>
            <a:p>
              <a:endParaRPr/>
            </a:p>
          </p:txBody>
        </p:sp>
        <p:sp>
          <p:nvSpPr>
            <p:cNvPr id="82" name="object 26">
              <a:extLst>
                <a:ext uri="{FF2B5EF4-FFF2-40B4-BE49-F238E27FC236}">
                  <a16:creationId xmlns:a16="http://schemas.microsoft.com/office/drawing/2014/main" id="{4A88C986-8D05-5ADB-95EB-776AE1E5F9AC}"/>
                </a:ext>
              </a:extLst>
            </p:cNvPr>
            <p:cNvSpPr/>
            <p:nvPr/>
          </p:nvSpPr>
          <p:spPr>
            <a:xfrm>
              <a:off x="3536949" y="3094989"/>
              <a:ext cx="408940" cy="411480"/>
            </a:xfrm>
            <a:custGeom>
              <a:avLst/>
              <a:gdLst/>
              <a:ahLst/>
              <a:cxnLst/>
              <a:rect l="l" t="t" r="r" b="b"/>
              <a:pathLst>
                <a:path w="408939" h="411479">
                  <a:moveTo>
                    <a:pt x="0" y="205739"/>
                  </a:moveTo>
                  <a:lnTo>
                    <a:pt x="5401" y="158553"/>
                  </a:lnTo>
                  <a:lnTo>
                    <a:pt x="20786" y="115244"/>
                  </a:lnTo>
                  <a:lnTo>
                    <a:pt x="44926" y="77044"/>
                  </a:lnTo>
                  <a:lnTo>
                    <a:pt x="76593" y="45186"/>
                  </a:lnTo>
                  <a:lnTo>
                    <a:pt x="114559" y="20905"/>
                  </a:lnTo>
                  <a:lnTo>
                    <a:pt x="157594" y="5431"/>
                  </a:lnTo>
                  <a:lnTo>
                    <a:pt x="204470" y="0"/>
                  </a:lnTo>
                  <a:lnTo>
                    <a:pt x="251345" y="5431"/>
                  </a:lnTo>
                  <a:lnTo>
                    <a:pt x="294380" y="20905"/>
                  </a:lnTo>
                  <a:lnTo>
                    <a:pt x="332346" y="45186"/>
                  </a:lnTo>
                  <a:lnTo>
                    <a:pt x="364013" y="77044"/>
                  </a:lnTo>
                  <a:lnTo>
                    <a:pt x="388153" y="115244"/>
                  </a:lnTo>
                  <a:lnTo>
                    <a:pt x="403538" y="158553"/>
                  </a:lnTo>
                  <a:lnTo>
                    <a:pt x="408939" y="205739"/>
                  </a:lnTo>
                  <a:lnTo>
                    <a:pt x="403538" y="252926"/>
                  </a:lnTo>
                  <a:lnTo>
                    <a:pt x="388153" y="296235"/>
                  </a:lnTo>
                  <a:lnTo>
                    <a:pt x="364013" y="334435"/>
                  </a:lnTo>
                  <a:lnTo>
                    <a:pt x="332346" y="366293"/>
                  </a:lnTo>
                  <a:lnTo>
                    <a:pt x="294380" y="390574"/>
                  </a:lnTo>
                  <a:lnTo>
                    <a:pt x="251345" y="406048"/>
                  </a:lnTo>
                  <a:lnTo>
                    <a:pt x="204470" y="411480"/>
                  </a:lnTo>
                  <a:lnTo>
                    <a:pt x="157594" y="406048"/>
                  </a:lnTo>
                  <a:lnTo>
                    <a:pt x="114559" y="390574"/>
                  </a:lnTo>
                  <a:lnTo>
                    <a:pt x="76593" y="366293"/>
                  </a:lnTo>
                  <a:lnTo>
                    <a:pt x="44926" y="334435"/>
                  </a:lnTo>
                  <a:lnTo>
                    <a:pt x="20786" y="296235"/>
                  </a:lnTo>
                  <a:lnTo>
                    <a:pt x="5401" y="252926"/>
                  </a:lnTo>
                  <a:lnTo>
                    <a:pt x="0" y="205739"/>
                  </a:lnTo>
                  <a:close/>
                </a:path>
              </a:pathLst>
            </a:custGeom>
            <a:ln w="12700">
              <a:solidFill>
                <a:srgbClr val="4471C4"/>
              </a:solidFill>
            </a:ln>
          </p:spPr>
          <p:txBody>
            <a:bodyPr wrap="square" lIns="0" tIns="0" rIns="0" bIns="0" rtlCol="0"/>
            <a:lstStyle/>
            <a:p>
              <a:endParaRPr/>
            </a:p>
          </p:txBody>
        </p:sp>
        <p:pic>
          <p:nvPicPr>
            <p:cNvPr id="83" name="object 27">
              <a:extLst>
                <a:ext uri="{FF2B5EF4-FFF2-40B4-BE49-F238E27FC236}">
                  <a16:creationId xmlns:a16="http://schemas.microsoft.com/office/drawing/2014/main" id="{B88EACD4-AEE4-0E80-055A-5E6A80D47158}"/>
                </a:ext>
              </a:extLst>
            </p:cNvPr>
            <p:cNvPicPr/>
            <p:nvPr/>
          </p:nvPicPr>
          <p:blipFill>
            <a:blip r:embed="rId2" cstate="print"/>
            <a:stretch>
              <a:fillRect/>
            </a:stretch>
          </p:blipFill>
          <p:spPr>
            <a:xfrm>
              <a:off x="3266440" y="2872739"/>
              <a:ext cx="218439" cy="218439"/>
            </a:xfrm>
            <a:prstGeom prst="rect">
              <a:avLst/>
            </a:prstGeom>
          </p:spPr>
        </p:pic>
        <p:pic>
          <p:nvPicPr>
            <p:cNvPr id="84" name="object 28">
              <a:extLst>
                <a:ext uri="{FF2B5EF4-FFF2-40B4-BE49-F238E27FC236}">
                  <a16:creationId xmlns:a16="http://schemas.microsoft.com/office/drawing/2014/main" id="{9AA21269-555B-51CA-3C71-010C7EB66588}"/>
                </a:ext>
              </a:extLst>
            </p:cNvPr>
            <p:cNvPicPr/>
            <p:nvPr/>
          </p:nvPicPr>
          <p:blipFill>
            <a:blip r:embed="rId3" cstate="print"/>
            <a:stretch>
              <a:fillRect/>
            </a:stretch>
          </p:blipFill>
          <p:spPr>
            <a:xfrm>
              <a:off x="2827019" y="2872739"/>
              <a:ext cx="218440" cy="218439"/>
            </a:xfrm>
            <a:prstGeom prst="rect">
              <a:avLst/>
            </a:prstGeom>
          </p:spPr>
        </p:pic>
        <p:pic>
          <p:nvPicPr>
            <p:cNvPr id="85" name="object 29">
              <a:extLst>
                <a:ext uri="{FF2B5EF4-FFF2-40B4-BE49-F238E27FC236}">
                  <a16:creationId xmlns:a16="http://schemas.microsoft.com/office/drawing/2014/main" id="{F022B006-B951-23F8-9622-CC0D9A4C46DC}"/>
                </a:ext>
              </a:extLst>
            </p:cNvPr>
            <p:cNvPicPr/>
            <p:nvPr/>
          </p:nvPicPr>
          <p:blipFill>
            <a:blip r:embed="rId2" cstate="print"/>
            <a:stretch>
              <a:fillRect/>
            </a:stretch>
          </p:blipFill>
          <p:spPr>
            <a:xfrm>
              <a:off x="2390139" y="2872739"/>
              <a:ext cx="218440" cy="218439"/>
            </a:xfrm>
            <a:prstGeom prst="rect">
              <a:avLst/>
            </a:prstGeom>
          </p:spPr>
        </p:pic>
        <p:pic>
          <p:nvPicPr>
            <p:cNvPr id="86" name="object 30">
              <a:extLst>
                <a:ext uri="{FF2B5EF4-FFF2-40B4-BE49-F238E27FC236}">
                  <a16:creationId xmlns:a16="http://schemas.microsoft.com/office/drawing/2014/main" id="{8AC07379-EA65-9775-5A97-C66972769CE7}"/>
                </a:ext>
              </a:extLst>
            </p:cNvPr>
            <p:cNvPicPr/>
            <p:nvPr/>
          </p:nvPicPr>
          <p:blipFill>
            <a:blip r:embed="rId3" cstate="print"/>
            <a:stretch>
              <a:fillRect/>
            </a:stretch>
          </p:blipFill>
          <p:spPr>
            <a:xfrm>
              <a:off x="1950719" y="2872739"/>
              <a:ext cx="218440" cy="218439"/>
            </a:xfrm>
            <a:prstGeom prst="rect">
              <a:avLst/>
            </a:prstGeom>
          </p:spPr>
        </p:pic>
        <p:pic>
          <p:nvPicPr>
            <p:cNvPr id="87" name="object 31">
              <a:extLst>
                <a:ext uri="{FF2B5EF4-FFF2-40B4-BE49-F238E27FC236}">
                  <a16:creationId xmlns:a16="http://schemas.microsoft.com/office/drawing/2014/main" id="{13830E21-4413-F5D9-80F9-08E0399BDD33}"/>
                </a:ext>
              </a:extLst>
            </p:cNvPr>
            <p:cNvPicPr/>
            <p:nvPr/>
          </p:nvPicPr>
          <p:blipFill>
            <a:blip r:embed="rId2" cstate="print"/>
            <a:stretch>
              <a:fillRect/>
            </a:stretch>
          </p:blipFill>
          <p:spPr>
            <a:xfrm>
              <a:off x="1511300" y="2872739"/>
              <a:ext cx="218439" cy="218439"/>
            </a:xfrm>
            <a:prstGeom prst="rect">
              <a:avLst/>
            </a:prstGeom>
          </p:spPr>
        </p:pic>
        <p:pic>
          <p:nvPicPr>
            <p:cNvPr id="88" name="object 32">
              <a:extLst>
                <a:ext uri="{FF2B5EF4-FFF2-40B4-BE49-F238E27FC236}">
                  <a16:creationId xmlns:a16="http://schemas.microsoft.com/office/drawing/2014/main" id="{3774006A-F3DE-E442-D438-188084EE2F3D}"/>
                </a:ext>
              </a:extLst>
            </p:cNvPr>
            <p:cNvPicPr/>
            <p:nvPr/>
          </p:nvPicPr>
          <p:blipFill>
            <a:blip r:embed="rId4" cstate="print"/>
            <a:stretch>
              <a:fillRect/>
            </a:stretch>
          </p:blipFill>
          <p:spPr>
            <a:xfrm>
              <a:off x="1074419" y="2872739"/>
              <a:ext cx="218440" cy="218439"/>
            </a:xfrm>
            <a:prstGeom prst="rect">
              <a:avLst/>
            </a:prstGeom>
          </p:spPr>
        </p:pic>
        <p:sp>
          <p:nvSpPr>
            <p:cNvPr id="89" name="object 33">
              <a:extLst>
                <a:ext uri="{FF2B5EF4-FFF2-40B4-BE49-F238E27FC236}">
                  <a16:creationId xmlns:a16="http://schemas.microsoft.com/office/drawing/2014/main" id="{670932BE-993D-9790-8A66-6242323A8DDE}"/>
                </a:ext>
              </a:extLst>
            </p:cNvPr>
            <p:cNvSpPr/>
            <p:nvPr/>
          </p:nvSpPr>
          <p:spPr>
            <a:xfrm>
              <a:off x="3110230" y="4105909"/>
              <a:ext cx="408940" cy="411480"/>
            </a:xfrm>
            <a:custGeom>
              <a:avLst/>
              <a:gdLst/>
              <a:ahLst/>
              <a:cxnLst/>
              <a:rect l="l" t="t" r="r" b="b"/>
              <a:pathLst>
                <a:path w="408939" h="411479">
                  <a:moveTo>
                    <a:pt x="204469" y="0"/>
                  </a:moveTo>
                  <a:lnTo>
                    <a:pt x="157594" y="5431"/>
                  </a:lnTo>
                  <a:lnTo>
                    <a:pt x="114559" y="20905"/>
                  </a:lnTo>
                  <a:lnTo>
                    <a:pt x="76593" y="45186"/>
                  </a:lnTo>
                  <a:lnTo>
                    <a:pt x="44926" y="77044"/>
                  </a:lnTo>
                  <a:lnTo>
                    <a:pt x="20786" y="115244"/>
                  </a:lnTo>
                  <a:lnTo>
                    <a:pt x="5401" y="158553"/>
                  </a:lnTo>
                  <a:lnTo>
                    <a:pt x="0" y="205739"/>
                  </a:lnTo>
                  <a:lnTo>
                    <a:pt x="5401" y="252926"/>
                  </a:lnTo>
                  <a:lnTo>
                    <a:pt x="20786" y="296235"/>
                  </a:lnTo>
                  <a:lnTo>
                    <a:pt x="44926" y="334435"/>
                  </a:lnTo>
                  <a:lnTo>
                    <a:pt x="76593" y="366293"/>
                  </a:lnTo>
                  <a:lnTo>
                    <a:pt x="114559" y="390574"/>
                  </a:lnTo>
                  <a:lnTo>
                    <a:pt x="157594" y="406048"/>
                  </a:lnTo>
                  <a:lnTo>
                    <a:pt x="204469" y="411479"/>
                  </a:lnTo>
                  <a:lnTo>
                    <a:pt x="251345" y="406048"/>
                  </a:lnTo>
                  <a:lnTo>
                    <a:pt x="294380" y="390574"/>
                  </a:lnTo>
                  <a:lnTo>
                    <a:pt x="332346" y="366293"/>
                  </a:lnTo>
                  <a:lnTo>
                    <a:pt x="364013" y="334435"/>
                  </a:lnTo>
                  <a:lnTo>
                    <a:pt x="388153" y="296235"/>
                  </a:lnTo>
                  <a:lnTo>
                    <a:pt x="403538" y="252926"/>
                  </a:lnTo>
                  <a:lnTo>
                    <a:pt x="408940" y="205739"/>
                  </a:lnTo>
                  <a:lnTo>
                    <a:pt x="403538" y="158553"/>
                  </a:lnTo>
                  <a:lnTo>
                    <a:pt x="388153" y="115244"/>
                  </a:lnTo>
                  <a:lnTo>
                    <a:pt x="364013" y="77044"/>
                  </a:lnTo>
                  <a:lnTo>
                    <a:pt x="332346" y="45186"/>
                  </a:lnTo>
                  <a:lnTo>
                    <a:pt x="294380" y="20905"/>
                  </a:lnTo>
                  <a:lnTo>
                    <a:pt x="251345" y="5431"/>
                  </a:lnTo>
                  <a:lnTo>
                    <a:pt x="204469" y="0"/>
                  </a:lnTo>
                  <a:close/>
                </a:path>
              </a:pathLst>
            </a:custGeom>
            <a:solidFill>
              <a:srgbClr val="4471C4"/>
            </a:solidFill>
          </p:spPr>
          <p:txBody>
            <a:bodyPr wrap="square" lIns="0" tIns="0" rIns="0" bIns="0" rtlCol="0"/>
            <a:lstStyle/>
            <a:p>
              <a:endParaRPr/>
            </a:p>
          </p:txBody>
        </p:sp>
        <p:sp>
          <p:nvSpPr>
            <p:cNvPr id="90" name="object 34">
              <a:extLst>
                <a:ext uri="{FF2B5EF4-FFF2-40B4-BE49-F238E27FC236}">
                  <a16:creationId xmlns:a16="http://schemas.microsoft.com/office/drawing/2014/main" id="{4D7CA45D-7442-D12F-392D-728D87D39A83}"/>
                </a:ext>
              </a:extLst>
            </p:cNvPr>
            <p:cNvSpPr/>
            <p:nvPr/>
          </p:nvSpPr>
          <p:spPr>
            <a:xfrm>
              <a:off x="3110230" y="4105909"/>
              <a:ext cx="408940" cy="411480"/>
            </a:xfrm>
            <a:custGeom>
              <a:avLst/>
              <a:gdLst/>
              <a:ahLst/>
              <a:cxnLst/>
              <a:rect l="l" t="t" r="r" b="b"/>
              <a:pathLst>
                <a:path w="408939" h="411479">
                  <a:moveTo>
                    <a:pt x="0" y="205739"/>
                  </a:moveTo>
                  <a:lnTo>
                    <a:pt x="5401" y="158553"/>
                  </a:lnTo>
                  <a:lnTo>
                    <a:pt x="20786" y="115244"/>
                  </a:lnTo>
                  <a:lnTo>
                    <a:pt x="44926" y="77044"/>
                  </a:lnTo>
                  <a:lnTo>
                    <a:pt x="76593" y="45186"/>
                  </a:lnTo>
                  <a:lnTo>
                    <a:pt x="114559" y="20905"/>
                  </a:lnTo>
                  <a:lnTo>
                    <a:pt x="157594" y="5431"/>
                  </a:lnTo>
                  <a:lnTo>
                    <a:pt x="204469" y="0"/>
                  </a:lnTo>
                  <a:lnTo>
                    <a:pt x="251345" y="5431"/>
                  </a:lnTo>
                  <a:lnTo>
                    <a:pt x="294380" y="20905"/>
                  </a:lnTo>
                  <a:lnTo>
                    <a:pt x="332346" y="45186"/>
                  </a:lnTo>
                  <a:lnTo>
                    <a:pt x="364013" y="77044"/>
                  </a:lnTo>
                  <a:lnTo>
                    <a:pt x="388153" y="115244"/>
                  </a:lnTo>
                  <a:lnTo>
                    <a:pt x="403538" y="158553"/>
                  </a:lnTo>
                  <a:lnTo>
                    <a:pt x="408940" y="205739"/>
                  </a:lnTo>
                  <a:lnTo>
                    <a:pt x="403538" y="252926"/>
                  </a:lnTo>
                  <a:lnTo>
                    <a:pt x="388153" y="296235"/>
                  </a:lnTo>
                  <a:lnTo>
                    <a:pt x="364013" y="334435"/>
                  </a:lnTo>
                  <a:lnTo>
                    <a:pt x="332346" y="366293"/>
                  </a:lnTo>
                  <a:lnTo>
                    <a:pt x="294380" y="390574"/>
                  </a:lnTo>
                  <a:lnTo>
                    <a:pt x="251345" y="406048"/>
                  </a:lnTo>
                  <a:lnTo>
                    <a:pt x="204469" y="411479"/>
                  </a:lnTo>
                  <a:lnTo>
                    <a:pt x="157594" y="406048"/>
                  </a:lnTo>
                  <a:lnTo>
                    <a:pt x="114559" y="390574"/>
                  </a:lnTo>
                  <a:lnTo>
                    <a:pt x="76593" y="366293"/>
                  </a:lnTo>
                  <a:lnTo>
                    <a:pt x="44926" y="334435"/>
                  </a:lnTo>
                  <a:lnTo>
                    <a:pt x="20786" y="296235"/>
                  </a:lnTo>
                  <a:lnTo>
                    <a:pt x="5401" y="252926"/>
                  </a:lnTo>
                  <a:lnTo>
                    <a:pt x="0" y="205739"/>
                  </a:lnTo>
                  <a:close/>
                </a:path>
              </a:pathLst>
            </a:custGeom>
            <a:ln w="12700">
              <a:solidFill>
                <a:srgbClr val="4471C4"/>
              </a:solidFill>
            </a:ln>
          </p:spPr>
          <p:txBody>
            <a:bodyPr wrap="square" lIns="0" tIns="0" rIns="0" bIns="0" rtlCol="0"/>
            <a:lstStyle/>
            <a:p>
              <a:endParaRPr/>
            </a:p>
          </p:txBody>
        </p:sp>
        <p:pic>
          <p:nvPicPr>
            <p:cNvPr id="91" name="object 35">
              <a:extLst>
                <a:ext uri="{FF2B5EF4-FFF2-40B4-BE49-F238E27FC236}">
                  <a16:creationId xmlns:a16="http://schemas.microsoft.com/office/drawing/2014/main" id="{D53EE3CD-3C77-92B6-1012-5789C21F61E3}"/>
                </a:ext>
              </a:extLst>
            </p:cNvPr>
            <p:cNvPicPr/>
            <p:nvPr/>
          </p:nvPicPr>
          <p:blipFill>
            <a:blip r:embed="rId2" cstate="print"/>
            <a:stretch>
              <a:fillRect/>
            </a:stretch>
          </p:blipFill>
          <p:spPr>
            <a:xfrm>
              <a:off x="2697480" y="4203700"/>
              <a:ext cx="218439" cy="218439"/>
            </a:xfrm>
            <a:prstGeom prst="rect">
              <a:avLst/>
            </a:prstGeom>
          </p:spPr>
        </p:pic>
        <p:pic>
          <p:nvPicPr>
            <p:cNvPr id="92" name="object 36">
              <a:extLst>
                <a:ext uri="{FF2B5EF4-FFF2-40B4-BE49-F238E27FC236}">
                  <a16:creationId xmlns:a16="http://schemas.microsoft.com/office/drawing/2014/main" id="{724EB056-7E99-69B8-ABF0-52155B5AB79A}"/>
                </a:ext>
              </a:extLst>
            </p:cNvPr>
            <p:cNvPicPr/>
            <p:nvPr/>
          </p:nvPicPr>
          <p:blipFill>
            <a:blip r:embed="rId2" cstate="print"/>
            <a:stretch>
              <a:fillRect/>
            </a:stretch>
          </p:blipFill>
          <p:spPr>
            <a:xfrm>
              <a:off x="2291080" y="4203700"/>
              <a:ext cx="218439" cy="218439"/>
            </a:xfrm>
            <a:prstGeom prst="rect">
              <a:avLst/>
            </a:prstGeom>
          </p:spPr>
        </p:pic>
        <p:pic>
          <p:nvPicPr>
            <p:cNvPr id="93" name="object 37">
              <a:extLst>
                <a:ext uri="{FF2B5EF4-FFF2-40B4-BE49-F238E27FC236}">
                  <a16:creationId xmlns:a16="http://schemas.microsoft.com/office/drawing/2014/main" id="{C1C88ED0-14C4-CD9F-B5A1-124A89EF4F67}"/>
                </a:ext>
              </a:extLst>
            </p:cNvPr>
            <p:cNvPicPr/>
            <p:nvPr/>
          </p:nvPicPr>
          <p:blipFill>
            <a:blip r:embed="rId2" cstate="print"/>
            <a:stretch>
              <a:fillRect/>
            </a:stretch>
          </p:blipFill>
          <p:spPr>
            <a:xfrm>
              <a:off x="1884679" y="4203700"/>
              <a:ext cx="218439" cy="218439"/>
            </a:xfrm>
            <a:prstGeom prst="rect">
              <a:avLst/>
            </a:prstGeom>
          </p:spPr>
        </p:pic>
        <p:pic>
          <p:nvPicPr>
            <p:cNvPr id="94" name="object 38">
              <a:extLst>
                <a:ext uri="{FF2B5EF4-FFF2-40B4-BE49-F238E27FC236}">
                  <a16:creationId xmlns:a16="http://schemas.microsoft.com/office/drawing/2014/main" id="{8577FA82-A94D-E3FC-1197-8193BC39C19B}"/>
                </a:ext>
              </a:extLst>
            </p:cNvPr>
            <p:cNvPicPr/>
            <p:nvPr/>
          </p:nvPicPr>
          <p:blipFill>
            <a:blip r:embed="rId5" cstate="print"/>
            <a:stretch>
              <a:fillRect/>
            </a:stretch>
          </p:blipFill>
          <p:spPr>
            <a:xfrm>
              <a:off x="1480819" y="4203700"/>
              <a:ext cx="215900" cy="218439"/>
            </a:xfrm>
            <a:prstGeom prst="rect">
              <a:avLst/>
            </a:prstGeom>
          </p:spPr>
        </p:pic>
        <p:pic>
          <p:nvPicPr>
            <p:cNvPr id="95" name="object 39">
              <a:extLst>
                <a:ext uri="{FF2B5EF4-FFF2-40B4-BE49-F238E27FC236}">
                  <a16:creationId xmlns:a16="http://schemas.microsoft.com/office/drawing/2014/main" id="{38132F08-2D55-2EAE-7439-920C757911F7}"/>
                </a:ext>
              </a:extLst>
            </p:cNvPr>
            <p:cNvPicPr/>
            <p:nvPr/>
          </p:nvPicPr>
          <p:blipFill>
            <a:blip r:embed="rId4" cstate="print"/>
            <a:stretch>
              <a:fillRect/>
            </a:stretch>
          </p:blipFill>
          <p:spPr>
            <a:xfrm>
              <a:off x="1074419" y="4203700"/>
              <a:ext cx="218440" cy="218439"/>
            </a:xfrm>
            <a:prstGeom prst="rect">
              <a:avLst/>
            </a:prstGeom>
          </p:spPr>
        </p:pic>
        <p:sp>
          <p:nvSpPr>
            <p:cNvPr id="96" name="object 40">
              <a:extLst>
                <a:ext uri="{FF2B5EF4-FFF2-40B4-BE49-F238E27FC236}">
                  <a16:creationId xmlns:a16="http://schemas.microsoft.com/office/drawing/2014/main" id="{9EE847E7-C013-6090-22DD-3E325D4A17CA}"/>
                </a:ext>
              </a:extLst>
            </p:cNvPr>
            <p:cNvSpPr/>
            <p:nvPr/>
          </p:nvSpPr>
          <p:spPr>
            <a:xfrm>
              <a:off x="3536949" y="5101589"/>
              <a:ext cx="408940" cy="411480"/>
            </a:xfrm>
            <a:custGeom>
              <a:avLst/>
              <a:gdLst/>
              <a:ahLst/>
              <a:cxnLst/>
              <a:rect l="l" t="t" r="r" b="b"/>
              <a:pathLst>
                <a:path w="408939" h="411479">
                  <a:moveTo>
                    <a:pt x="204470" y="0"/>
                  </a:moveTo>
                  <a:lnTo>
                    <a:pt x="157594" y="5431"/>
                  </a:lnTo>
                  <a:lnTo>
                    <a:pt x="114559" y="20905"/>
                  </a:lnTo>
                  <a:lnTo>
                    <a:pt x="76593" y="45186"/>
                  </a:lnTo>
                  <a:lnTo>
                    <a:pt x="44926" y="77044"/>
                  </a:lnTo>
                  <a:lnTo>
                    <a:pt x="20786" y="115244"/>
                  </a:lnTo>
                  <a:lnTo>
                    <a:pt x="5401" y="158553"/>
                  </a:lnTo>
                  <a:lnTo>
                    <a:pt x="0" y="205740"/>
                  </a:lnTo>
                  <a:lnTo>
                    <a:pt x="5401" y="252926"/>
                  </a:lnTo>
                  <a:lnTo>
                    <a:pt x="20786" y="296235"/>
                  </a:lnTo>
                  <a:lnTo>
                    <a:pt x="44926" y="334435"/>
                  </a:lnTo>
                  <a:lnTo>
                    <a:pt x="76593" y="366293"/>
                  </a:lnTo>
                  <a:lnTo>
                    <a:pt x="114559" y="390574"/>
                  </a:lnTo>
                  <a:lnTo>
                    <a:pt x="157594" y="406048"/>
                  </a:lnTo>
                  <a:lnTo>
                    <a:pt x="204470" y="411480"/>
                  </a:lnTo>
                  <a:lnTo>
                    <a:pt x="251345" y="406048"/>
                  </a:lnTo>
                  <a:lnTo>
                    <a:pt x="294380" y="390574"/>
                  </a:lnTo>
                  <a:lnTo>
                    <a:pt x="332346" y="366293"/>
                  </a:lnTo>
                  <a:lnTo>
                    <a:pt x="364013" y="334435"/>
                  </a:lnTo>
                  <a:lnTo>
                    <a:pt x="388153" y="296235"/>
                  </a:lnTo>
                  <a:lnTo>
                    <a:pt x="403538" y="252926"/>
                  </a:lnTo>
                  <a:lnTo>
                    <a:pt x="408939" y="205740"/>
                  </a:lnTo>
                  <a:lnTo>
                    <a:pt x="403538" y="158553"/>
                  </a:lnTo>
                  <a:lnTo>
                    <a:pt x="388153" y="115244"/>
                  </a:lnTo>
                  <a:lnTo>
                    <a:pt x="364013" y="77044"/>
                  </a:lnTo>
                  <a:lnTo>
                    <a:pt x="332346" y="45186"/>
                  </a:lnTo>
                  <a:lnTo>
                    <a:pt x="294380" y="20905"/>
                  </a:lnTo>
                  <a:lnTo>
                    <a:pt x="251345" y="5431"/>
                  </a:lnTo>
                  <a:lnTo>
                    <a:pt x="204470" y="0"/>
                  </a:lnTo>
                  <a:close/>
                </a:path>
              </a:pathLst>
            </a:custGeom>
            <a:solidFill>
              <a:srgbClr val="4471C4"/>
            </a:solidFill>
          </p:spPr>
          <p:txBody>
            <a:bodyPr wrap="square" lIns="0" tIns="0" rIns="0" bIns="0" rtlCol="0"/>
            <a:lstStyle/>
            <a:p>
              <a:endParaRPr/>
            </a:p>
          </p:txBody>
        </p:sp>
        <p:sp>
          <p:nvSpPr>
            <p:cNvPr id="97" name="object 41">
              <a:extLst>
                <a:ext uri="{FF2B5EF4-FFF2-40B4-BE49-F238E27FC236}">
                  <a16:creationId xmlns:a16="http://schemas.microsoft.com/office/drawing/2014/main" id="{4F871168-99AD-DA7C-74D2-B42CDC3D79D0}"/>
                </a:ext>
              </a:extLst>
            </p:cNvPr>
            <p:cNvSpPr/>
            <p:nvPr/>
          </p:nvSpPr>
          <p:spPr>
            <a:xfrm>
              <a:off x="3536949" y="5101589"/>
              <a:ext cx="408940" cy="411480"/>
            </a:xfrm>
            <a:custGeom>
              <a:avLst/>
              <a:gdLst/>
              <a:ahLst/>
              <a:cxnLst/>
              <a:rect l="l" t="t" r="r" b="b"/>
              <a:pathLst>
                <a:path w="408939" h="411479">
                  <a:moveTo>
                    <a:pt x="0" y="205740"/>
                  </a:moveTo>
                  <a:lnTo>
                    <a:pt x="5401" y="158553"/>
                  </a:lnTo>
                  <a:lnTo>
                    <a:pt x="20786" y="115244"/>
                  </a:lnTo>
                  <a:lnTo>
                    <a:pt x="44926" y="77044"/>
                  </a:lnTo>
                  <a:lnTo>
                    <a:pt x="76593" y="45186"/>
                  </a:lnTo>
                  <a:lnTo>
                    <a:pt x="114559" y="20905"/>
                  </a:lnTo>
                  <a:lnTo>
                    <a:pt x="157594" y="5431"/>
                  </a:lnTo>
                  <a:lnTo>
                    <a:pt x="204470" y="0"/>
                  </a:lnTo>
                  <a:lnTo>
                    <a:pt x="251345" y="5431"/>
                  </a:lnTo>
                  <a:lnTo>
                    <a:pt x="294380" y="20905"/>
                  </a:lnTo>
                  <a:lnTo>
                    <a:pt x="332346" y="45186"/>
                  </a:lnTo>
                  <a:lnTo>
                    <a:pt x="364013" y="77044"/>
                  </a:lnTo>
                  <a:lnTo>
                    <a:pt x="388153" y="115244"/>
                  </a:lnTo>
                  <a:lnTo>
                    <a:pt x="403538" y="158553"/>
                  </a:lnTo>
                  <a:lnTo>
                    <a:pt x="408939" y="205740"/>
                  </a:lnTo>
                  <a:lnTo>
                    <a:pt x="403538" y="252926"/>
                  </a:lnTo>
                  <a:lnTo>
                    <a:pt x="388153" y="296235"/>
                  </a:lnTo>
                  <a:lnTo>
                    <a:pt x="364013" y="334435"/>
                  </a:lnTo>
                  <a:lnTo>
                    <a:pt x="332346" y="366293"/>
                  </a:lnTo>
                  <a:lnTo>
                    <a:pt x="294380" y="390574"/>
                  </a:lnTo>
                  <a:lnTo>
                    <a:pt x="251345" y="406048"/>
                  </a:lnTo>
                  <a:lnTo>
                    <a:pt x="204470" y="411480"/>
                  </a:lnTo>
                  <a:lnTo>
                    <a:pt x="157594" y="406048"/>
                  </a:lnTo>
                  <a:lnTo>
                    <a:pt x="114559" y="390574"/>
                  </a:lnTo>
                  <a:lnTo>
                    <a:pt x="76593" y="366293"/>
                  </a:lnTo>
                  <a:lnTo>
                    <a:pt x="44926" y="334435"/>
                  </a:lnTo>
                  <a:lnTo>
                    <a:pt x="20786" y="296235"/>
                  </a:lnTo>
                  <a:lnTo>
                    <a:pt x="5401" y="252926"/>
                  </a:lnTo>
                  <a:lnTo>
                    <a:pt x="0" y="205740"/>
                  </a:lnTo>
                  <a:close/>
                </a:path>
              </a:pathLst>
            </a:custGeom>
            <a:ln w="12700">
              <a:solidFill>
                <a:srgbClr val="4471C4"/>
              </a:solidFill>
            </a:ln>
          </p:spPr>
          <p:txBody>
            <a:bodyPr wrap="square" lIns="0" tIns="0" rIns="0" bIns="0" rtlCol="0"/>
            <a:lstStyle/>
            <a:p>
              <a:endParaRPr/>
            </a:p>
          </p:txBody>
        </p:sp>
        <p:pic>
          <p:nvPicPr>
            <p:cNvPr id="98" name="object 42">
              <a:extLst>
                <a:ext uri="{FF2B5EF4-FFF2-40B4-BE49-F238E27FC236}">
                  <a16:creationId xmlns:a16="http://schemas.microsoft.com/office/drawing/2014/main" id="{771A7300-29DD-F162-DEC7-7CA7C5C6B29A}"/>
                </a:ext>
              </a:extLst>
            </p:cNvPr>
            <p:cNvPicPr/>
            <p:nvPr/>
          </p:nvPicPr>
          <p:blipFill>
            <a:blip r:embed="rId6" cstate="print"/>
            <a:stretch>
              <a:fillRect/>
            </a:stretch>
          </p:blipFill>
          <p:spPr>
            <a:xfrm>
              <a:off x="3266440" y="5514339"/>
              <a:ext cx="218439" cy="215900"/>
            </a:xfrm>
            <a:prstGeom prst="rect">
              <a:avLst/>
            </a:prstGeom>
          </p:spPr>
        </p:pic>
        <p:pic>
          <p:nvPicPr>
            <p:cNvPr id="99" name="object 43">
              <a:extLst>
                <a:ext uri="{FF2B5EF4-FFF2-40B4-BE49-F238E27FC236}">
                  <a16:creationId xmlns:a16="http://schemas.microsoft.com/office/drawing/2014/main" id="{E4655780-CC9D-AFF2-81EA-634D47C97380}"/>
                </a:ext>
              </a:extLst>
            </p:cNvPr>
            <p:cNvPicPr/>
            <p:nvPr/>
          </p:nvPicPr>
          <p:blipFill>
            <a:blip r:embed="rId7" cstate="print"/>
            <a:stretch>
              <a:fillRect/>
            </a:stretch>
          </p:blipFill>
          <p:spPr>
            <a:xfrm>
              <a:off x="2827019" y="5514339"/>
              <a:ext cx="218440" cy="215900"/>
            </a:xfrm>
            <a:prstGeom prst="rect">
              <a:avLst/>
            </a:prstGeom>
          </p:spPr>
        </p:pic>
        <p:pic>
          <p:nvPicPr>
            <p:cNvPr id="100" name="object 44">
              <a:extLst>
                <a:ext uri="{FF2B5EF4-FFF2-40B4-BE49-F238E27FC236}">
                  <a16:creationId xmlns:a16="http://schemas.microsoft.com/office/drawing/2014/main" id="{3CF2F859-B773-6ABC-BF8E-02D36B1C9B1C}"/>
                </a:ext>
              </a:extLst>
            </p:cNvPr>
            <p:cNvPicPr/>
            <p:nvPr/>
          </p:nvPicPr>
          <p:blipFill>
            <a:blip r:embed="rId6" cstate="print"/>
            <a:stretch>
              <a:fillRect/>
            </a:stretch>
          </p:blipFill>
          <p:spPr>
            <a:xfrm>
              <a:off x="2390139" y="5514339"/>
              <a:ext cx="218440" cy="215900"/>
            </a:xfrm>
            <a:prstGeom prst="rect">
              <a:avLst/>
            </a:prstGeom>
          </p:spPr>
        </p:pic>
        <p:pic>
          <p:nvPicPr>
            <p:cNvPr id="101" name="object 45">
              <a:extLst>
                <a:ext uri="{FF2B5EF4-FFF2-40B4-BE49-F238E27FC236}">
                  <a16:creationId xmlns:a16="http://schemas.microsoft.com/office/drawing/2014/main" id="{A050173B-9B90-18F0-1FD3-A78F5DA85FBF}"/>
                </a:ext>
              </a:extLst>
            </p:cNvPr>
            <p:cNvPicPr/>
            <p:nvPr/>
          </p:nvPicPr>
          <p:blipFill>
            <a:blip r:embed="rId7" cstate="print"/>
            <a:stretch>
              <a:fillRect/>
            </a:stretch>
          </p:blipFill>
          <p:spPr>
            <a:xfrm>
              <a:off x="1950719" y="5514339"/>
              <a:ext cx="218440" cy="215900"/>
            </a:xfrm>
            <a:prstGeom prst="rect">
              <a:avLst/>
            </a:prstGeom>
          </p:spPr>
        </p:pic>
        <p:pic>
          <p:nvPicPr>
            <p:cNvPr id="102" name="object 46">
              <a:extLst>
                <a:ext uri="{FF2B5EF4-FFF2-40B4-BE49-F238E27FC236}">
                  <a16:creationId xmlns:a16="http://schemas.microsoft.com/office/drawing/2014/main" id="{6EE3C0A2-B33E-78BD-C460-D7683458F87F}"/>
                </a:ext>
              </a:extLst>
            </p:cNvPr>
            <p:cNvPicPr/>
            <p:nvPr/>
          </p:nvPicPr>
          <p:blipFill>
            <a:blip r:embed="rId6" cstate="print"/>
            <a:stretch>
              <a:fillRect/>
            </a:stretch>
          </p:blipFill>
          <p:spPr>
            <a:xfrm>
              <a:off x="1511300" y="5514339"/>
              <a:ext cx="218439" cy="215900"/>
            </a:xfrm>
            <a:prstGeom prst="rect">
              <a:avLst/>
            </a:prstGeom>
          </p:spPr>
        </p:pic>
        <p:pic>
          <p:nvPicPr>
            <p:cNvPr id="103" name="object 47">
              <a:extLst>
                <a:ext uri="{FF2B5EF4-FFF2-40B4-BE49-F238E27FC236}">
                  <a16:creationId xmlns:a16="http://schemas.microsoft.com/office/drawing/2014/main" id="{3533B330-6ABC-ABE7-C6FC-54D5AEAE22C7}"/>
                </a:ext>
              </a:extLst>
            </p:cNvPr>
            <p:cNvPicPr/>
            <p:nvPr/>
          </p:nvPicPr>
          <p:blipFill>
            <a:blip r:embed="rId8" cstate="print"/>
            <a:stretch>
              <a:fillRect/>
            </a:stretch>
          </p:blipFill>
          <p:spPr>
            <a:xfrm>
              <a:off x="1074419" y="5514339"/>
              <a:ext cx="218440" cy="215900"/>
            </a:xfrm>
            <a:prstGeom prst="rect">
              <a:avLst/>
            </a:prstGeom>
          </p:spPr>
        </p:pic>
        <p:sp>
          <p:nvSpPr>
            <p:cNvPr id="104" name="object 48">
              <a:extLst>
                <a:ext uri="{FF2B5EF4-FFF2-40B4-BE49-F238E27FC236}">
                  <a16:creationId xmlns:a16="http://schemas.microsoft.com/office/drawing/2014/main" id="{100402C9-9014-1B9D-017B-C30504CCF753}"/>
                </a:ext>
              </a:extLst>
            </p:cNvPr>
            <p:cNvSpPr/>
            <p:nvPr/>
          </p:nvSpPr>
          <p:spPr>
            <a:xfrm>
              <a:off x="8370569" y="3613149"/>
              <a:ext cx="3218180" cy="1198880"/>
            </a:xfrm>
            <a:custGeom>
              <a:avLst/>
              <a:gdLst/>
              <a:ahLst/>
              <a:cxnLst/>
              <a:rect l="l" t="t" r="r" b="b"/>
              <a:pathLst>
                <a:path w="3218179" h="1198879">
                  <a:moveTo>
                    <a:pt x="3218179" y="0"/>
                  </a:moveTo>
                  <a:lnTo>
                    <a:pt x="0" y="0"/>
                  </a:lnTo>
                  <a:lnTo>
                    <a:pt x="0" y="1198880"/>
                  </a:lnTo>
                  <a:lnTo>
                    <a:pt x="3218179" y="1198880"/>
                  </a:lnTo>
                  <a:lnTo>
                    <a:pt x="3218179" y="0"/>
                  </a:lnTo>
                  <a:close/>
                </a:path>
              </a:pathLst>
            </a:custGeom>
            <a:solidFill>
              <a:srgbClr val="FFE699"/>
            </a:solidFill>
          </p:spPr>
          <p:txBody>
            <a:bodyPr wrap="square" lIns="0" tIns="0" rIns="0" bIns="0" rtlCol="0"/>
            <a:lstStyle/>
            <a:p>
              <a:endParaRPr/>
            </a:p>
          </p:txBody>
        </p:sp>
        <p:pic>
          <p:nvPicPr>
            <p:cNvPr id="105" name="object 49">
              <a:extLst>
                <a:ext uri="{FF2B5EF4-FFF2-40B4-BE49-F238E27FC236}">
                  <a16:creationId xmlns:a16="http://schemas.microsoft.com/office/drawing/2014/main" id="{D85F67D7-A065-7B8C-9846-522F74C286A1}"/>
                </a:ext>
              </a:extLst>
            </p:cNvPr>
            <p:cNvPicPr/>
            <p:nvPr/>
          </p:nvPicPr>
          <p:blipFill>
            <a:blip r:embed="rId9" cstate="print"/>
            <a:stretch>
              <a:fillRect/>
            </a:stretch>
          </p:blipFill>
          <p:spPr>
            <a:xfrm>
              <a:off x="9171939" y="3555999"/>
              <a:ext cx="1679194" cy="678433"/>
            </a:xfrm>
            <a:prstGeom prst="rect">
              <a:avLst/>
            </a:prstGeom>
          </p:spPr>
        </p:pic>
        <p:pic>
          <p:nvPicPr>
            <p:cNvPr id="106" name="object 50">
              <a:extLst>
                <a:ext uri="{FF2B5EF4-FFF2-40B4-BE49-F238E27FC236}">
                  <a16:creationId xmlns:a16="http://schemas.microsoft.com/office/drawing/2014/main" id="{B59ED497-0520-37E5-8FF0-BF76FC80231D}"/>
                </a:ext>
              </a:extLst>
            </p:cNvPr>
            <p:cNvPicPr/>
            <p:nvPr/>
          </p:nvPicPr>
          <p:blipFill>
            <a:blip r:embed="rId10" cstate="print"/>
            <a:stretch>
              <a:fillRect/>
            </a:stretch>
          </p:blipFill>
          <p:spPr>
            <a:xfrm>
              <a:off x="8938260" y="3921759"/>
              <a:ext cx="2144013" cy="678433"/>
            </a:xfrm>
            <a:prstGeom prst="rect">
              <a:avLst/>
            </a:prstGeom>
          </p:spPr>
        </p:pic>
        <p:pic>
          <p:nvPicPr>
            <p:cNvPr id="107" name="object 51">
              <a:extLst>
                <a:ext uri="{FF2B5EF4-FFF2-40B4-BE49-F238E27FC236}">
                  <a16:creationId xmlns:a16="http://schemas.microsoft.com/office/drawing/2014/main" id="{DE9EFFCC-72EB-B288-EEF9-35A6C553B741}"/>
                </a:ext>
              </a:extLst>
            </p:cNvPr>
            <p:cNvPicPr/>
            <p:nvPr/>
          </p:nvPicPr>
          <p:blipFill>
            <a:blip r:embed="rId11" cstate="print"/>
            <a:stretch>
              <a:fillRect/>
            </a:stretch>
          </p:blipFill>
          <p:spPr>
            <a:xfrm>
              <a:off x="9194800" y="4287519"/>
              <a:ext cx="1564894" cy="678433"/>
            </a:xfrm>
            <a:prstGeom prst="rect">
              <a:avLst/>
            </a:prstGeom>
          </p:spPr>
        </p:pic>
      </p:grpSp>
      <p:sp>
        <p:nvSpPr>
          <p:cNvPr id="108" name="object 52">
            <a:extLst>
              <a:ext uri="{FF2B5EF4-FFF2-40B4-BE49-F238E27FC236}">
                <a16:creationId xmlns:a16="http://schemas.microsoft.com/office/drawing/2014/main" id="{9C47F591-FBC8-270F-4419-F7D647A0E717}"/>
              </a:ext>
            </a:extLst>
          </p:cNvPr>
          <p:cNvSpPr txBox="1"/>
          <p:nvPr/>
        </p:nvSpPr>
        <p:spPr>
          <a:xfrm>
            <a:off x="810260" y="2185035"/>
            <a:ext cx="2936240"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F0000"/>
                </a:solidFill>
                <a:latin typeface="Arial Black"/>
                <a:cs typeface="Arial Black"/>
              </a:rPr>
              <a:t>Local</a:t>
            </a:r>
            <a:r>
              <a:rPr sz="1600" spc="-30" dirty="0">
                <a:solidFill>
                  <a:srgbClr val="FF0000"/>
                </a:solidFill>
                <a:latin typeface="Arial Black"/>
                <a:cs typeface="Arial Black"/>
              </a:rPr>
              <a:t> </a:t>
            </a:r>
            <a:r>
              <a:rPr sz="1600" dirty="0">
                <a:solidFill>
                  <a:srgbClr val="FF0000"/>
                </a:solidFill>
                <a:latin typeface="Arial Black"/>
                <a:cs typeface="Arial Black"/>
              </a:rPr>
              <a:t>knowledge</a:t>
            </a:r>
            <a:r>
              <a:rPr sz="1600" spc="-35" dirty="0">
                <a:solidFill>
                  <a:srgbClr val="FF0000"/>
                </a:solidFill>
                <a:latin typeface="Arial Black"/>
                <a:cs typeface="Arial Black"/>
              </a:rPr>
              <a:t> </a:t>
            </a:r>
            <a:r>
              <a:rPr sz="1600" spc="-10" dirty="0">
                <a:solidFill>
                  <a:srgbClr val="FF0000"/>
                </a:solidFill>
                <a:latin typeface="Arial Black"/>
                <a:cs typeface="Arial Black"/>
              </a:rPr>
              <a:t>capacity</a:t>
            </a:r>
            <a:endParaRPr sz="1600">
              <a:latin typeface="Arial Black"/>
              <a:cs typeface="Arial Black"/>
            </a:endParaRPr>
          </a:p>
        </p:txBody>
      </p:sp>
      <p:sp>
        <p:nvSpPr>
          <p:cNvPr id="109" name="object 53">
            <a:extLst>
              <a:ext uri="{FF2B5EF4-FFF2-40B4-BE49-F238E27FC236}">
                <a16:creationId xmlns:a16="http://schemas.microsoft.com/office/drawing/2014/main" id="{EA933A39-D9AC-D977-5711-59F4D46E555C}"/>
              </a:ext>
            </a:extLst>
          </p:cNvPr>
          <p:cNvSpPr txBox="1"/>
          <p:nvPr/>
        </p:nvSpPr>
        <p:spPr>
          <a:xfrm>
            <a:off x="551497" y="3527996"/>
            <a:ext cx="2867025" cy="26987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6FAC46"/>
                </a:solidFill>
                <a:latin typeface="Arial Black"/>
                <a:cs typeface="Arial Black"/>
              </a:rPr>
              <a:t>Local</a:t>
            </a:r>
            <a:r>
              <a:rPr sz="1600" spc="-50" dirty="0">
                <a:solidFill>
                  <a:srgbClr val="6FAC46"/>
                </a:solidFill>
                <a:latin typeface="Arial Black"/>
                <a:cs typeface="Arial Black"/>
              </a:rPr>
              <a:t> </a:t>
            </a:r>
            <a:r>
              <a:rPr sz="1600" dirty="0">
                <a:solidFill>
                  <a:srgbClr val="6FAC46"/>
                </a:solidFill>
                <a:latin typeface="Arial Black"/>
                <a:cs typeface="Arial Black"/>
              </a:rPr>
              <a:t>technological</a:t>
            </a:r>
            <a:r>
              <a:rPr sz="1600" spc="-45" dirty="0">
                <a:solidFill>
                  <a:srgbClr val="6FAC46"/>
                </a:solidFill>
                <a:latin typeface="Arial Black"/>
                <a:cs typeface="Arial Black"/>
              </a:rPr>
              <a:t> </a:t>
            </a:r>
            <a:r>
              <a:rPr sz="1600" spc="-10" dirty="0">
                <a:solidFill>
                  <a:srgbClr val="6FAC46"/>
                </a:solidFill>
                <a:latin typeface="Arial Black"/>
                <a:cs typeface="Arial Black"/>
              </a:rPr>
              <a:t>skills</a:t>
            </a:r>
            <a:endParaRPr sz="1600">
              <a:latin typeface="Arial Black"/>
              <a:cs typeface="Arial Black"/>
            </a:endParaRPr>
          </a:p>
        </p:txBody>
      </p:sp>
      <p:sp>
        <p:nvSpPr>
          <p:cNvPr id="110" name="object 54">
            <a:extLst>
              <a:ext uri="{FF2B5EF4-FFF2-40B4-BE49-F238E27FC236}">
                <a16:creationId xmlns:a16="http://schemas.microsoft.com/office/drawing/2014/main" id="{9412F4EC-DC86-FEE6-6693-714EEE118752}"/>
              </a:ext>
            </a:extLst>
          </p:cNvPr>
          <p:cNvSpPr txBox="1"/>
          <p:nvPr/>
        </p:nvSpPr>
        <p:spPr>
          <a:xfrm>
            <a:off x="527367" y="4867274"/>
            <a:ext cx="2915285"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C55A11"/>
                </a:solidFill>
                <a:latin typeface="Arial Black"/>
                <a:cs typeface="Arial Black"/>
              </a:rPr>
              <a:t>Local</a:t>
            </a:r>
            <a:r>
              <a:rPr sz="1600" spc="-5" dirty="0">
                <a:solidFill>
                  <a:srgbClr val="C55A11"/>
                </a:solidFill>
                <a:latin typeface="Arial Black"/>
                <a:cs typeface="Arial Black"/>
              </a:rPr>
              <a:t> </a:t>
            </a:r>
            <a:r>
              <a:rPr sz="1600" dirty="0">
                <a:solidFill>
                  <a:srgbClr val="C55A11"/>
                </a:solidFill>
                <a:latin typeface="Arial Black"/>
                <a:cs typeface="Arial Black"/>
              </a:rPr>
              <a:t>institutional</a:t>
            </a:r>
            <a:r>
              <a:rPr sz="1600" spc="-55" dirty="0">
                <a:solidFill>
                  <a:srgbClr val="C55A11"/>
                </a:solidFill>
                <a:latin typeface="Arial Black"/>
                <a:cs typeface="Arial Black"/>
              </a:rPr>
              <a:t> </a:t>
            </a:r>
            <a:r>
              <a:rPr sz="1600" spc="-10" dirty="0">
                <a:solidFill>
                  <a:srgbClr val="C55A11"/>
                </a:solidFill>
                <a:latin typeface="Arial Black"/>
                <a:cs typeface="Arial Black"/>
              </a:rPr>
              <a:t>system</a:t>
            </a:r>
            <a:endParaRPr sz="1600">
              <a:latin typeface="Arial Black"/>
              <a:cs typeface="Arial Black"/>
            </a:endParaRPr>
          </a:p>
        </p:txBody>
      </p:sp>
      <p:sp>
        <p:nvSpPr>
          <p:cNvPr id="111" name="object 55">
            <a:extLst>
              <a:ext uri="{FF2B5EF4-FFF2-40B4-BE49-F238E27FC236}">
                <a16:creationId xmlns:a16="http://schemas.microsoft.com/office/drawing/2014/main" id="{B2F1BFF4-DD15-CB75-0D32-33A452A42BD7}"/>
              </a:ext>
            </a:extLst>
          </p:cNvPr>
          <p:cNvSpPr txBox="1"/>
          <p:nvPr/>
        </p:nvSpPr>
        <p:spPr>
          <a:xfrm>
            <a:off x="8369299" y="3361690"/>
            <a:ext cx="3218180" cy="1198880"/>
          </a:xfrm>
          <a:prstGeom prst="rect">
            <a:avLst/>
          </a:prstGeom>
          <a:ln w="28575">
            <a:solidFill>
              <a:srgbClr val="616CBB"/>
            </a:solidFill>
          </a:ln>
        </p:spPr>
        <p:txBody>
          <a:bodyPr vert="horz" wrap="square" lIns="0" tIns="24765" rIns="0" bIns="0" rtlCol="0">
            <a:spAutoFit/>
          </a:bodyPr>
          <a:lstStyle/>
          <a:p>
            <a:pPr marL="772795" marR="765175" indent="635" algn="ctr">
              <a:lnSpc>
                <a:spcPct val="100000"/>
              </a:lnSpc>
              <a:spcBef>
                <a:spcPts val="195"/>
              </a:spcBef>
            </a:pPr>
            <a:r>
              <a:rPr sz="2400" spc="-140" dirty="0">
                <a:solidFill>
                  <a:srgbClr val="4471C4"/>
                </a:solidFill>
                <a:latin typeface="Arial"/>
                <a:cs typeface="Arial"/>
              </a:rPr>
              <a:t>New</a:t>
            </a:r>
            <a:r>
              <a:rPr sz="2400" spc="-105" dirty="0">
                <a:solidFill>
                  <a:srgbClr val="4471C4"/>
                </a:solidFill>
                <a:latin typeface="Arial"/>
                <a:cs typeface="Arial"/>
              </a:rPr>
              <a:t> </a:t>
            </a:r>
            <a:r>
              <a:rPr sz="2400" spc="-20" dirty="0">
                <a:solidFill>
                  <a:srgbClr val="4471C4"/>
                </a:solidFill>
                <a:latin typeface="Arial"/>
                <a:cs typeface="Arial"/>
              </a:rPr>
              <a:t>local </a:t>
            </a:r>
            <a:r>
              <a:rPr sz="2400" spc="-100" dirty="0">
                <a:solidFill>
                  <a:srgbClr val="4471C4"/>
                </a:solidFill>
                <a:latin typeface="Arial"/>
                <a:cs typeface="Arial"/>
              </a:rPr>
              <a:t>Development </a:t>
            </a:r>
            <a:r>
              <a:rPr sz="2400" spc="-50" dirty="0">
                <a:solidFill>
                  <a:srgbClr val="4471C4"/>
                </a:solidFill>
                <a:latin typeface="Arial"/>
                <a:cs typeface="Arial"/>
              </a:rPr>
              <a:t>Pathways</a:t>
            </a:r>
            <a:endParaRPr sz="2400">
              <a:latin typeface="Arial"/>
              <a:cs typeface="Arial"/>
            </a:endParaRPr>
          </a:p>
        </p:txBody>
      </p:sp>
      <p:sp>
        <p:nvSpPr>
          <p:cNvPr id="112" name="object 56">
            <a:extLst>
              <a:ext uri="{FF2B5EF4-FFF2-40B4-BE49-F238E27FC236}">
                <a16:creationId xmlns:a16="http://schemas.microsoft.com/office/drawing/2014/main" id="{54E3DD84-2814-E494-C701-F5FDCA68E5F9}"/>
              </a:ext>
            </a:extLst>
          </p:cNvPr>
          <p:cNvSpPr txBox="1"/>
          <p:nvPr/>
        </p:nvSpPr>
        <p:spPr>
          <a:xfrm>
            <a:off x="7441184" y="2053209"/>
            <a:ext cx="4133215" cy="574675"/>
          </a:xfrm>
          <a:prstGeom prst="rect">
            <a:avLst/>
          </a:prstGeom>
        </p:spPr>
        <p:txBody>
          <a:bodyPr vert="horz" wrap="square" lIns="0" tIns="12700" rIns="0" bIns="0" rtlCol="0">
            <a:spAutoFit/>
          </a:bodyPr>
          <a:lstStyle/>
          <a:p>
            <a:pPr algn="ctr">
              <a:lnSpc>
                <a:spcPct val="100000"/>
              </a:lnSpc>
              <a:spcBef>
                <a:spcPts val="100"/>
              </a:spcBef>
            </a:pPr>
            <a:r>
              <a:rPr sz="1800" spc="-110" dirty="0">
                <a:solidFill>
                  <a:srgbClr val="001F5F"/>
                </a:solidFill>
                <a:latin typeface="Arial"/>
                <a:cs typeface="Arial"/>
              </a:rPr>
              <a:t>Advanced</a:t>
            </a:r>
            <a:r>
              <a:rPr sz="1800" spc="-60" dirty="0">
                <a:solidFill>
                  <a:srgbClr val="001F5F"/>
                </a:solidFill>
                <a:latin typeface="Arial"/>
                <a:cs typeface="Arial"/>
              </a:rPr>
              <a:t> </a:t>
            </a:r>
            <a:r>
              <a:rPr sz="1800" spc="-80" dirty="0">
                <a:solidFill>
                  <a:srgbClr val="001F5F"/>
                </a:solidFill>
                <a:latin typeface="Arial"/>
                <a:cs typeface="Arial"/>
              </a:rPr>
              <a:t>knowledge</a:t>
            </a:r>
            <a:r>
              <a:rPr sz="1800" spc="-50" dirty="0">
                <a:solidFill>
                  <a:srgbClr val="001F5F"/>
                </a:solidFill>
                <a:latin typeface="Arial"/>
                <a:cs typeface="Arial"/>
              </a:rPr>
              <a:t> </a:t>
            </a:r>
            <a:r>
              <a:rPr sz="1800" spc="-100" dirty="0">
                <a:solidFill>
                  <a:srgbClr val="001F5F"/>
                </a:solidFill>
                <a:latin typeface="Arial"/>
                <a:cs typeface="Arial"/>
              </a:rPr>
              <a:t>and</a:t>
            </a:r>
            <a:r>
              <a:rPr sz="1800" spc="-80" dirty="0">
                <a:solidFill>
                  <a:srgbClr val="001F5F"/>
                </a:solidFill>
                <a:latin typeface="Arial"/>
                <a:cs typeface="Arial"/>
              </a:rPr>
              <a:t> </a:t>
            </a:r>
            <a:r>
              <a:rPr sz="1800" spc="-70" dirty="0">
                <a:solidFill>
                  <a:srgbClr val="001F5F"/>
                </a:solidFill>
                <a:latin typeface="Arial"/>
                <a:cs typeface="Arial"/>
              </a:rPr>
              <a:t>technology</a:t>
            </a:r>
            <a:r>
              <a:rPr sz="1800" spc="-30" dirty="0">
                <a:solidFill>
                  <a:srgbClr val="001F5F"/>
                </a:solidFill>
                <a:latin typeface="Arial"/>
                <a:cs typeface="Arial"/>
              </a:rPr>
              <a:t> </a:t>
            </a:r>
            <a:r>
              <a:rPr sz="1800" spc="-10" dirty="0">
                <a:solidFill>
                  <a:srgbClr val="001F5F"/>
                </a:solidFill>
                <a:latin typeface="Arial"/>
                <a:cs typeface="Arial"/>
              </a:rPr>
              <a:t>driven</a:t>
            </a:r>
            <a:endParaRPr sz="1800">
              <a:latin typeface="Arial"/>
              <a:cs typeface="Arial"/>
            </a:endParaRPr>
          </a:p>
          <a:p>
            <a:pPr marL="635" algn="ctr">
              <a:lnSpc>
                <a:spcPct val="100000"/>
              </a:lnSpc>
            </a:pPr>
            <a:r>
              <a:rPr sz="1800" spc="-10" dirty="0">
                <a:solidFill>
                  <a:srgbClr val="001F5F"/>
                </a:solidFill>
                <a:latin typeface="Arial"/>
                <a:cs typeface="Arial"/>
              </a:rPr>
              <a:t>regions</a:t>
            </a:r>
            <a:endParaRPr sz="1800">
              <a:latin typeface="Arial"/>
              <a:cs typeface="Arial"/>
            </a:endParaRPr>
          </a:p>
        </p:txBody>
      </p:sp>
      <p:sp>
        <p:nvSpPr>
          <p:cNvPr id="113" name="object 57">
            <a:extLst>
              <a:ext uri="{FF2B5EF4-FFF2-40B4-BE49-F238E27FC236}">
                <a16:creationId xmlns:a16="http://schemas.microsoft.com/office/drawing/2014/main" id="{81346128-8060-3A2C-CC4B-B7E970A7D7BB}"/>
              </a:ext>
            </a:extLst>
          </p:cNvPr>
          <p:cNvSpPr txBox="1"/>
          <p:nvPr/>
        </p:nvSpPr>
        <p:spPr>
          <a:xfrm>
            <a:off x="8448674" y="4750498"/>
            <a:ext cx="3027680" cy="1123315"/>
          </a:xfrm>
          <a:prstGeom prst="rect">
            <a:avLst/>
          </a:prstGeom>
        </p:spPr>
        <p:txBody>
          <a:bodyPr vert="horz" wrap="square" lIns="0" tIns="12700" rIns="0" bIns="0" rtlCol="0">
            <a:spAutoFit/>
          </a:bodyPr>
          <a:lstStyle/>
          <a:p>
            <a:pPr marL="299085" indent="-286385">
              <a:lnSpc>
                <a:spcPct val="100000"/>
              </a:lnSpc>
              <a:spcBef>
                <a:spcPts val="100"/>
              </a:spcBef>
              <a:buChar char="•"/>
              <a:tabLst>
                <a:tab pos="299085" algn="l"/>
                <a:tab pos="299720" algn="l"/>
              </a:tabLst>
            </a:pPr>
            <a:r>
              <a:rPr sz="1800" spc="-110" dirty="0">
                <a:latin typeface="Arial"/>
                <a:cs typeface="Arial"/>
              </a:rPr>
              <a:t>High</a:t>
            </a:r>
            <a:r>
              <a:rPr sz="1800" spc="-50" dirty="0">
                <a:latin typeface="Arial"/>
                <a:cs typeface="Arial"/>
              </a:rPr>
              <a:t> </a:t>
            </a:r>
            <a:r>
              <a:rPr sz="1800" spc="-70" dirty="0">
                <a:latin typeface="Arial"/>
                <a:cs typeface="Arial"/>
              </a:rPr>
              <a:t>local</a:t>
            </a:r>
            <a:r>
              <a:rPr sz="1800" spc="-65" dirty="0">
                <a:latin typeface="Arial"/>
                <a:cs typeface="Arial"/>
              </a:rPr>
              <a:t> </a:t>
            </a:r>
            <a:r>
              <a:rPr sz="1800" spc="-90" dirty="0">
                <a:latin typeface="Arial"/>
                <a:cs typeface="Arial"/>
              </a:rPr>
              <a:t>outcomes</a:t>
            </a:r>
            <a:r>
              <a:rPr sz="1800" spc="-20" dirty="0">
                <a:latin typeface="Arial"/>
                <a:cs typeface="Arial"/>
              </a:rPr>
              <a:t> </a:t>
            </a:r>
            <a:r>
              <a:rPr sz="1800" spc="-30" dirty="0">
                <a:latin typeface="Arial"/>
                <a:cs typeface="Arial"/>
              </a:rPr>
              <a:t>at</a:t>
            </a:r>
            <a:r>
              <a:rPr sz="1800" spc="-60" dirty="0">
                <a:latin typeface="Arial"/>
                <a:cs typeface="Arial"/>
              </a:rPr>
              <a:t> </a:t>
            </a:r>
            <a:r>
              <a:rPr sz="1800" spc="-25" dirty="0">
                <a:latin typeface="Arial"/>
                <a:cs typeface="Arial"/>
              </a:rPr>
              <a:t>the</a:t>
            </a:r>
            <a:endParaRPr sz="1800">
              <a:latin typeface="Arial"/>
              <a:cs typeface="Arial"/>
            </a:endParaRPr>
          </a:p>
          <a:p>
            <a:pPr marL="299720">
              <a:lnSpc>
                <a:spcPct val="100000"/>
              </a:lnSpc>
              <a:spcBef>
                <a:spcPts val="5"/>
              </a:spcBef>
            </a:pPr>
            <a:r>
              <a:rPr sz="1800" spc="-50" dirty="0">
                <a:latin typeface="Arial"/>
                <a:cs typeface="Arial"/>
              </a:rPr>
              <a:t>short</a:t>
            </a:r>
            <a:r>
              <a:rPr sz="1800" spc="-35" dirty="0">
                <a:latin typeface="Arial"/>
                <a:cs typeface="Arial"/>
              </a:rPr>
              <a:t> </a:t>
            </a:r>
            <a:r>
              <a:rPr sz="1800" spc="-20" dirty="0">
                <a:latin typeface="Arial"/>
                <a:cs typeface="Arial"/>
              </a:rPr>
              <a:t>term</a:t>
            </a:r>
            <a:r>
              <a:rPr sz="1800" spc="-50" dirty="0">
                <a:latin typeface="Arial"/>
                <a:cs typeface="Arial"/>
              </a:rPr>
              <a:t> </a:t>
            </a:r>
            <a:r>
              <a:rPr sz="1800" spc="-100" dirty="0">
                <a:latin typeface="Arial"/>
                <a:cs typeface="Arial"/>
              </a:rPr>
              <a:t>and</a:t>
            </a:r>
            <a:r>
              <a:rPr sz="1800" spc="-60" dirty="0">
                <a:latin typeface="Arial"/>
                <a:cs typeface="Arial"/>
              </a:rPr>
              <a:t> </a:t>
            </a:r>
            <a:r>
              <a:rPr sz="1800" spc="-80" dirty="0">
                <a:latin typeface="Arial"/>
                <a:cs typeface="Arial"/>
              </a:rPr>
              <a:t>long-</a:t>
            </a:r>
            <a:r>
              <a:rPr sz="1800" spc="-20" dirty="0">
                <a:latin typeface="Arial"/>
                <a:cs typeface="Arial"/>
              </a:rPr>
              <a:t>term</a:t>
            </a:r>
            <a:endParaRPr sz="1800">
              <a:latin typeface="Arial"/>
              <a:cs typeface="Arial"/>
            </a:endParaRPr>
          </a:p>
          <a:p>
            <a:pPr marL="299085" indent="-286385">
              <a:lnSpc>
                <a:spcPct val="100000"/>
              </a:lnSpc>
              <a:buChar char="•"/>
              <a:tabLst>
                <a:tab pos="299085" algn="l"/>
                <a:tab pos="299720" algn="l"/>
              </a:tabLst>
            </a:pPr>
            <a:r>
              <a:rPr sz="1800" spc="-105" dirty="0">
                <a:latin typeface="Arial"/>
                <a:cs typeface="Arial"/>
              </a:rPr>
              <a:t>High</a:t>
            </a:r>
            <a:r>
              <a:rPr sz="1800" spc="-35" dirty="0">
                <a:latin typeface="Arial"/>
                <a:cs typeface="Arial"/>
              </a:rPr>
              <a:t> </a:t>
            </a:r>
            <a:r>
              <a:rPr sz="1800" spc="-40" dirty="0">
                <a:latin typeface="Arial"/>
                <a:cs typeface="Arial"/>
              </a:rPr>
              <a:t>multipliers</a:t>
            </a:r>
            <a:r>
              <a:rPr sz="1800" spc="-70" dirty="0">
                <a:latin typeface="Arial"/>
                <a:cs typeface="Arial"/>
              </a:rPr>
              <a:t> </a:t>
            </a:r>
            <a:r>
              <a:rPr sz="1800" spc="-40" dirty="0">
                <a:latin typeface="Arial"/>
                <a:cs typeface="Arial"/>
              </a:rPr>
              <a:t>(internal</a:t>
            </a:r>
            <a:r>
              <a:rPr sz="1800" spc="-15" dirty="0">
                <a:latin typeface="Arial"/>
                <a:cs typeface="Arial"/>
              </a:rPr>
              <a:t> </a:t>
            </a:r>
            <a:r>
              <a:rPr sz="1800" spc="-25" dirty="0">
                <a:latin typeface="Arial"/>
                <a:cs typeface="Arial"/>
              </a:rPr>
              <a:t>and</a:t>
            </a:r>
            <a:endParaRPr sz="1800">
              <a:latin typeface="Arial"/>
              <a:cs typeface="Arial"/>
            </a:endParaRPr>
          </a:p>
          <a:p>
            <a:pPr marL="299720">
              <a:lnSpc>
                <a:spcPct val="100000"/>
              </a:lnSpc>
            </a:pPr>
            <a:r>
              <a:rPr sz="1800" spc="-10" dirty="0">
                <a:latin typeface="Arial"/>
                <a:cs typeface="Arial"/>
              </a:rPr>
              <a:t>external)</a:t>
            </a:r>
            <a:endParaRPr sz="1800">
              <a:latin typeface="Arial"/>
              <a:cs typeface="Arial"/>
            </a:endParaRPr>
          </a:p>
        </p:txBody>
      </p:sp>
    </p:spTree>
    <p:extLst>
      <p:ext uri="{BB962C8B-B14F-4D97-AF65-F5344CB8AC3E}">
        <p14:creationId xmlns:p14="http://schemas.microsoft.com/office/powerpoint/2010/main" val="2750344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EEE3-37A8-6602-D5B0-B4160FBB4FF0}"/>
              </a:ext>
            </a:extLst>
          </p:cNvPr>
          <p:cNvSpPr>
            <a:spLocks noGrp="1"/>
          </p:cNvSpPr>
          <p:nvPr>
            <p:ph type="title"/>
          </p:nvPr>
        </p:nvSpPr>
        <p:spPr/>
        <p:txBody>
          <a:bodyPr>
            <a:normAutofit fontScale="90000"/>
          </a:bodyPr>
          <a:lstStyle/>
          <a:p>
            <a:r>
              <a:rPr lang="en-GB" dirty="0"/>
              <a:t>Increasing local multipliers in less developed regions in improving the place-based innovation system comes by….</a:t>
            </a:r>
            <a:endParaRPr lang="en-LU" dirty="0"/>
          </a:p>
        </p:txBody>
      </p:sp>
      <p:grpSp>
        <p:nvGrpSpPr>
          <p:cNvPr id="4" name="object 2">
            <a:extLst>
              <a:ext uri="{FF2B5EF4-FFF2-40B4-BE49-F238E27FC236}">
                <a16:creationId xmlns:a16="http://schemas.microsoft.com/office/drawing/2014/main" id="{2839B76D-5A46-20E2-0191-21661AA17C31}"/>
              </a:ext>
            </a:extLst>
          </p:cNvPr>
          <p:cNvGrpSpPr/>
          <p:nvPr/>
        </p:nvGrpSpPr>
        <p:grpSpPr>
          <a:xfrm>
            <a:off x="71756" y="1876741"/>
            <a:ext cx="11905615" cy="4275455"/>
            <a:chOff x="88582" y="2095182"/>
            <a:chExt cx="11905615" cy="4275455"/>
          </a:xfrm>
        </p:grpSpPr>
        <p:sp>
          <p:nvSpPr>
            <p:cNvPr id="5" name="object 3">
              <a:extLst>
                <a:ext uri="{FF2B5EF4-FFF2-40B4-BE49-F238E27FC236}">
                  <a16:creationId xmlns:a16="http://schemas.microsoft.com/office/drawing/2014/main" id="{BC5CE2AB-1BC4-54C3-DDB5-E006149C2ADF}"/>
                </a:ext>
              </a:extLst>
            </p:cNvPr>
            <p:cNvSpPr/>
            <p:nvPr/>
          </p:nvSpPr>
          <p:spPr>
            <a:xfrm>
              <a:off x="102869" y="2109470"/>
              <a:ext cx="11877040" cy="4246880"/>
            </a:xfrm>
            <a:custGeom>
              <a:avLst/>
              <a:gdLst/>
              <a:ahLst/>
              <a:cxnLst/>
              <a:rect l="l" t="t" r="r" b="b"/>
              <a:pathLst>
                <a:path w="11877040" h="4246880">
                  <a:moveTo>
                    <a:pt x="11877040" y="0"/>
                  </a:moveTo>
                  <a:lnTo>
                    <a:pt x="0" y="0"/>
                  </a:lnTo>
                  <a:lnTo>
                    <a:pt x="0" y="4246880"/>
                  </a:lnTo>
                  <a:lnTo>
                    <a:pt x="11877040" y="4246880"/>
                  </a:lnTo>
                  <a:lnTo>
                    <a:pt x="11877040" y="0"/>
                  </a:lnTo>
                  <a:close/>
                </a:path>
              </a:pathLst>
            </a:custGeom>
            <a:solidFill>
              <a:srgbClr val="DAE2F3">
                <a:alpha val="25097"/>
              </a:srgbClr>
            </a:solidFill>
          </p:spPr>
          <p:txBody>
            <a:bodyPr wrap="square" lIns="0" tIns="0" rIns="0" bIns="0" rtlCol="0"/>
            <a:lstStyle/>
            <a:p>
              <a:endParaRPr/>
            </a:p>
          </p:txBody>
        </p:sp>
        <p:sp>
          <p:nvSpPr>
            <p:cNvPr id="6" name="object 4">
              <a:extLst>
                <a:ext uri="{FF2B5EF4-FFF2-40B4-BE49-F238E27FC236}">
                  <a16:creationId xmlns:a16="http://schemas.microsoft.com/office/drawing/2014/main" id="{AABF14C1-FF3B-DE5F-180E-A1A3EA4F001B}"/>
                </a:ext>
              </a:extLst>
            </p:cNvPr>
            <p:cNvSpPr/>
            <p:nvPr/>
          </p:nvSpPr>
          <p:spPr>
            <a:xfrm>
              <a:off x="102869" y="2109470"/>
              <a:ext cx="11877040" cy="4246880"/>
            </a:xfrm>
            <a:custGeom>
              <a:avLst/>
              <a:gdLst/>
              <a:ahLst/>
              <a:cxnLst/>
              <a:rect l="l" t="t" r="r" b="b"/>
              <a:pathLst>
                <a:path w="11877040" h="4246880">
                  <a:moveTo>
                    <a:pt x="0" y="4246880"/>
                  </a:moveTo>
                  <a:lnTo>
                    <a:pt x="11877040" y="4246880"/>
                  </a:lnTo>
                  <a:lnTo>
                    <a:pt x="11877040" y="0"/>
                  </a:lnTo>
                  <a:lnTo>
                    <a:pt x="0" y="0"/>
                  </a:lnTo>
                  <a:lnTo>
                    <a:pt x="0" y="4246880"/>
                  </a:lnTo>
                  <a:close/>
                </a:path>
              </a:pathLst>
            </a:custGeom>
            <a:ln w="28575">
              <a:solidFill>
                <a:srgbClr val="4471C4"/>
              </a:solidFill>
            </a:ln>
          </p:spPr>
          <p:txBody>
            <a:bodyPr wrap="square" lIns="0" tIns="0" rIns="0" bIns="0" rtlCol="0"/>
            <a:lstStyle/>
            <a:p>
              <a:endParaRPr/>
            </a:p>
          </p:txBody>
        </p:sp>
        <p:pic>
          <p:nvPicPr>
            <p:cNvPr id="7" name="object 5">
              <a:extLst>
                <a:ext uri="{FF2B5EF4-FFF2-40B4-BE49-F238E27FC236}">
                  <a16:creationId xmlns:a16="http://schemas.microsoft.com/office/drawing/2014/main" id="{A86BF23C-500D-94E4-11E8-4C09EF441F4E}"/>
                </a:ext>
              </a:extLst>
            </p:cNvPr>
            <p:cNvPicPr/>
            <p:nvPr/>
          </p:nvPicPr>
          <p:blipFill>
            <a:blip r:embed="rId2" cstate="print"/>
            <a:stretch>
              <a:fillRect/>
            </a:stretch>
          </p:blipFill>
          <p:spPr>
            <a:xfrm>
              <a:off x="8018779" y="4203700"/>
              <a:ext cx="218440" cy="218439"/>
            </a:xfrm>
            <a:prstGeom prst="rect">
              <a:avLst/>
            </a:prstGeom>
          </p:spPr>
        </p:pic>
        <p:pic>
          <p:nvPicPr>
            <p:cNvPr id="8" name="object 6">
              <a:extLst>
                <a:ext uri="{FF2B5EF4-FFF2-40B4-BE49-F238E27FC236}">
                  <a16:creationId xmlns:a16="http://schemas.microsoft.com/office/drawing/2014/main" id="{2465D5CE-166B-4130-CF2D-E81A3AF92619}"/>
                </a:ext>
              </a:extLst>
            </p:cNvPr>
            <p:cNvPicPr/>
            <p:nvPr/>
          </p:nvPicPr>
          <p:blipFill>
            <a:blip r:embed="rId2" cstate="print"/>
            <a:stretch>
              <a:fillRect/>
            </a:stretch>
          </p:blipFill>
          <p:spPr>
            <a:xfrm>
              <a:off x="7642860" y="4203700"/>
              <a:ext cx="218440" cy="218439"/>
            </a:xfrm>
            <a:prstGeom prst="rect">
              <a:avLst/>
            </a:prstGeom>
          </p:spPr>
        </p:pic>
        <p:pic>
          <p:nvPicPr>
            <p:cNvPr id="9" name="object 7">
              <a:extLst>
                <a:ext uri="{FF2B5EF4-FFF2-40B4-BE49-F238E27FC236}">
                  <a16:creationId xmlns:a16="http://schemas.microsoft.com/office/drawing/2014/main" id="{889203FE-72AF-E9B9-0AE2-9FB12A116ECD}"/>
                </a:ext>
              </a:extLst>
            </p:cNvPr>
            <p:cNvPicPr/>
            <p:nvPr/>
          </p:nvPicPr>
          <p:blipFill>
            <a:blip r:embed="rId2" cstate="print"/>
            <a:stretch>
              <a:fillRect/>
            </a:stretch>
          </p:blipFill>
          <p:spPr>
            <a:xfrm>
              <a:off x="7266939" y="4203700"/>
              <a:ext cx="218439" cy="218439"/>
            </a:xfrm>
            <a:prstGeom prst="rect">
              <a:avLst/>
            </a:prstGeom>
          </p:spPr>
        </p:pic>
        <p:pic>
          <p:nvPicPr>
            <p:cNvPr id="10" name="object 8">
              <a:extLst>
                <a:ext uri="{FF2B5EF4-FFF2-40B4-BE49-F238E27FC236}">
                  <a16:creationId xmlns:a16="http://schemas.microsoft.com/office/drawing/2014/main" id="{DB6204C6-8641-0CA5-16B9-68FFB449C856}"/>
                </a:ext>
              </a:extLst>
            </p:cNvPr>
            <p:cNvPicPr/>
            <p:nvPr/>
          </p:nvPicPr>
          <p:blipFill>
            <a:blip r:embed="rId2" cstate="print"/>
            <a:stretch>
              <a:fillRect/>
            </a:stretch>
          </p:blipFill>
          <p:spPr>
            <a:xfrm>
              <a:off x="6891019" y="4203700"/>
              <a:ext cx="218439" cy="218439"/>
            </a:xfrm>
            <a:prstGeom prst="rect">
              <a:avLst/>
            </a:prstGeom>
          </p:spPr>
        </p:pic>
        <p:pic>
          <p:nvPicPr>
            <p:cNvPr id="11" name="object 9">
              <a:extLst>
                <a:ext uri="{FF2B5EF4-FFF2-40B4-BE49-F238E27FC236}">
                  <a16:creationId xmlns:a16="http://schemas.microsoft.com/office/drawing/2014/main" id="{4C4B8181-E3F5-2D7A-9830-A8C85D7D5763}"/>
                </a:ext>
              </a:extLst>
            </p:cNvPr>
            <p:cNvPicPr/>
            <p:nvPr/>
          </p:nvPicPr>
          <p:blipFill>
            <a:blip r:embed="rId2" cstate="print"/>
            <a:stretch>
              <a:fillRect/>
            </a:stretch>
          </p:blipFill>
          <p:spPr>
            <a:xfrm>
              <a:off x="6515099" y="4203700"/>
              <a:ext cx="218440" cy="218439"/>
            </a:xfrm>
            <a:prstGeom prst="rect">
              <a:avLst/>
            </a:prstGeom>
          </p:spPr>
        </p:pic>
        <p:sp>
          <p:nvSpPr>
            <p:cNvPr id="12" name="object 10">
              <a:extLst>
                <a:ext uri="{FF2B5EF4-FFF2-40B4-BE49-F238E27FC236}">
                  <a16:creationId xmlns:a16="http://schemas.microsoft.com/office/drawing/2014/main" id="{0FD538EA-F9CC-D60D-AAB9-1AC60557D953}"/>
                </a:ext>
              </a:extLst>
            </p:cNvPr>
            <p:cNvSpPr/>
            <p:nvPr/>
          </p:nvSpPr>
          <p:spPr>
            <a:xfrm>
              <a:off x="5939790" y="4105910"/>
              <a:ext cx="411480" cy="411480"/>
            </a:xfrm>
            <a:custGeom>
              <a:avLst/>
              <a:gdLst/>
              <a:ahLst/>
              <a:cxnLst/>
              <a:rect l="l" t="t" r="r" b="b"/>
              <a:pathLst>
                <a:path w="411479" h="411479">
                  <a:moveTo>
                    <a:pt x="205739" y="0"/>
                  </a:moveTo>
                  <a:lnTo>
                    <a:pt x="158553" y="5431"/>
                  </a:lnTo>
                  <a:lnTo>
                    <a:pt x="115244" y="20905"/>
                  </a:lnTo>
                  <a:lnTo>
                    <a:pt x="77044" y="45186"/>
                  </a:lnTo>
                  <a:lnTo>
                    <a:pt x="45186" y="77044"/>
                  </a:lnTo>
                  <a:lnTo>
                    <a:pt x="20905" y="115244"/>
                  </a:lnTo>
                  <a:lnTo>
                    <a:pt x="5431" y="158553"/>
                  </a:lnTo>
                  <a:lnTo>
                    <a:pt x="0" y="205739"/>
                  </a:lnTo>
                  <a:lnTo>
                    <a:pt x="5431" y="252926"/>
                  </a:lnTo>
                  <a:lnTo>
                    <a:pt x="20905" y="296235"/>
                  </a:lnTo>
                  <a:lnTo>
                    <a:pt x="45186" y="334435"/>
                  </a:lnTo>
                  <a:lnTo>
                    <a:pt x="77044" y="366293"/>
                  </a:lnTo>
                  <a:lnTo>
                    <a:pt x="115244" y="390574"/>
                  </a:lnTo>
                  <a:lnTo>
                    <a:pt x="158553" y="406048"/>
                  </a:lnTo>
                  <a:lnTo>
                    <a:pt x="205739" y="411479"/>
                  </a:lnTo>
                  <a:lnTo>
                    <a:pt x="252926" y="406048"/>
                  </a:lnTo>
                  <a:lnTo>
                    <a:pt x="296235" y="390574"/>
                  </a:lnTo>
                  <a:lnTo>
                    <a:pt x="334435" y="366293"/>
                  </a:lnTo>
                  <a:lnTo>
                    <a:pt x="366293" y="334435"/>
                  </a:lnTo>
                  <a:lnTo>
                    <a:pt x="390574" y="296235"/>
                  </a:lnTo>
                  <a:lnTo>
                    <a:pt x="406048" y="252926"/>
                  </a:lnTo>
                  <a:lnTo>
                    <a:pt x="411480" y="205739"/>
                  </a:lnTo>
                  <a:lnTo>
                    <a:pt x="406048" y="158553"/>
                  </a:lnTo>
                  <a:lnTo>
                    <a:pt x="390574" y="115244"/>
                  </a:lnTo>
                  <a:lnTo>
                    <a:pt x="366293" y="77044"/>
                  </a:lnTo>
                  <a:lnTo>
                    <a:pt x="334435" y="45186"/>
                  </a:lnTo>
                  <a:lnTo>
                    <a:pt x="296235" y="20905"/>
                  </a:lnTo>
                  <a:lnTo>
                    <a:pt x="252926" y="5431"/>
                  </a:lnTo>
                  <a:lnTo>
                    <a:pt x="205739" y="0"/>
                  </a:lnTo>
                  <a:close/>
                </a:path>
              </a:pathLst>
            </a:custGeom>
            <a:solidFill>
              <a:srgbClr val="4471C4"/>
            </a:solidFill>
          </p:spPr>
          <p:txBody>
            <a:bodyPr wrap="square" lIns="0" tIns="0" rIns="0" bIns="0" rtlCol="0"/>
            <a:lstStyle/>
            <a:p>
              <a:endParaRPr/>
            </a:p>
          </p:txBody>
        </p:sp>
        <p:sp>
          <p:nvSpPr>
            <p:cNvPr id="13" name="object 11">
              <a:extLst>
                <a:ext uri="{FF2B5EF4-FFF2-40B4-BE49-F238E27FC236}">
                  <a16:creationId xmlns:a16="http://schemas.microsoft.com/office/drawing/2014/main" id="{5C902028-75D1-E19E-C171-0800D9155A7B}"/>
                </a:ext>
              </a:extLst>
            </p:cNvPr>
            <p:cNvSpPr/>
            <p:nvPr/>
          </p:nvSpPr>
          <p:spPr>
            <a:xfrm>
              <a:off x="5939790" y="4105910"/>
              <a:ext cx="411480" cy="411480"/>
            </a:xfrm>
            <a:custGeom>
              <a:avLst/>
              <a:gdLst/>
              <a:ahLst/>
              <a:cxnLst/>
              <a:rect l="l" t="t" r="r" b="b"/>
              <a:pathLst>
                <a:path w="411479" h="411479">
                  <a:moveTo>
                    <a:pt x="0" y="205739"/>
                  </a:moveTo>
                  <a:lnTo>
                    <a:pt x="5431" y="158553"/>
                  </a:lnTo>
                  <a:lnTo>
                    <a:pt x="20905" y="115244"/>
                  </a:lnTo>
                  <a:lnTo>
                    <a:pt x="45186" y="77044"/>
                  </a:lnTo>
                  <a:lnTo>
                    <a:pt x="77044" y="45186"/>
                  </a:lnTo>
                  <a:lnTo>
                    <a:pt x="115244" y="20905"/>
                  </a:lnTo>
                  <a:lnTo>
                    <a:pt x="158553" y="5431"/>
                  </a:lnTo>
                  <a:lnTo>
                    <a:pt x="205739" y="0"/>
                  </a:lnTo>
                  <a:lnTo>
                    <a:pt x="252926" y="5431"/>
                  </a:lnTo>
                  <a:lnTo>
                    <a:pt x="296235" y="20905"/>
                  </a:lnTo>
                  <a:lnTo>
                    <a:pt x="334435" y="45186"/>
                  </a:lnTo>
                  <a:lnTo>
                    <a:pt x="366293" y="77044"/>
                  </a:lnTo>
                  <a:lnTo>
                    <a:pt x="390574" y="115244"/>
                  </a:lnTo>
                  <a:lnTo>
                    <a:pt x="406048" y="158553"/>
                  </a:lnTo>
                  <a:lnTo>
                    <a:pt x="411480" y="205739"/>
                  </a:lnTo>
                  <a:lnTo>
                    <a:pt x="406048" y="252926"/>
                  </a:lnTo>
                  <a:lnTo>
                    <a:pt x="390574" y="296235"/>
                  </a:lnTo>
                  <a:lnTo>
                    <a:pt x="366293" y="334435"/>
                  </a:lnTo>
                  <a:lnTo>
                    <a:pt x="334435" y="366293"/>
                  </a:lnTo>
                  <a:lnTo>
                    <a:pt x="296235" y="390574"/>
                  </a:lnTo>
                  <a:lnTo>
                    <a:pt x="252926" y="406048"/>
                  </a:lnTo>
                  <a:lnTo>
                    <a:pt x="205739" y="411479"/>
                  </a:lnTo>
                  <a:lnTo>
                    <a:pt x="158553" y="406048"/>
                  </a:lnTo>
                  <a:lnTo>
                    <a:pt x="115244" y="390574"/>
                  </a:lnTo>
                  <a:lnTo>
                    <a:pt x="77044" y="366293"/>
                  </a:lnTo>
                  <a:lnTo>
                    <a:pt x="45186" y="334435"/>
                  </a:lnTo>
                  <a:lnTo>
                    <a:pt x="20905" y="296235"/>
                  </a:lnTo>
                  <a:lnTo>
                    <a:pt x="5431" y="252926"/>
                  </a:lnTo>
                  <a:lnTo>
                    <a:pt x="0" y="205739"/>
                  </a:lnTo>
                  <a:close/>
                </a:path>
              </a:pathLst>
            </a:custGeom>
            <a:ln w="12700">
              <a:solidFill>
                <a:srgbClr val="4471C4"/>
              </a:solidFill>
            </a:ln>
          </p:spPr>
          <p:txBody>
            <a:bodyPr wrap="square" lIns="0" tIns="0" rIns="0" bIns="0" rtlCol="0"/>
            <a:lstStyle/>
            <a:p>
              <a:endParaRPr/>
            </a:p>
          </p:txBody>
        </p:sp>
        <p:sp>
          <p:nvSpPr>
            <p:cNvPr id="14" name="object 12">
              <a:extLst>
                <a:ext uri="{FF2B5EF4-FFF2-40B4-BE49-F238E27FC236}">
                  <a16:creationId xmlns:a16="http://schemas.microsoft.com/office/drawing/2014/main" id="{AB299EEF-AB74-8AE4-1AF7-3078B3371232}"/>
                </a:ext>
              </a:extLst>
            </p:cNvPr>
            <p:cNvSpPr/>
            <p:nvPr/>
          </p:nvSpPr>
          <p:spPr>
            <a:xfrm>
              <a:off x="7689850" y="3785870"/>
              <a:ext cx="205740" cy="205740"/>
            </a:xfrm>
            <a:custGeom>
              <a:avLst/>
              <a:gdLst/>
              <a:ahLst/>
              <a:cxnLst/>
              <a:rect l="l" t="t" r="r" b="b"/>
              <a:pathLst>
                <a:path w="205740" h="205739">
                  <a:moveTo>
                    <a:pt x="102870" y="0"/>
                  </a:moveTo>
                  <a:lnTo>
                    <a:pt x="62847" y="8090"/>
                  </a:lnTo>
                  <a:lnTo>
                    <a:pt x="30146" y="30146"/>
                  </a:lnTo>
                  <a:lnTo>
                    <a:pt x="8090" y="62847"/>
                  </a:lnTo>
                  <a:lnTo>
                    <a:pt x="0" y="102869"/>
                  </a:lnTo>
                  <a:lnTo>
                    <a:pt x="8090" y="142892"/>
                  </a:lnTo>
                  <a:lnTo>
                    <a:pt x="30146" y="175593"/>
                  </a:lnTo>
                  <a:lnTo>
                    <a:pt x="62847" y="197649"/>
                  </a:lnTo>
                  <a:lnTo>
                    <a:pt x="102870" y="205739"/>
                  </a:lnTo>
                  <a:lnTo>
                    <a:pt x="142892" y="197649"/>
                  </a:lnTo>
                  <a:lnTo>
                    <a:pt x="175593" y="175593"/>
                  </a:lnTo>
                  <a:lnTo>
                    <a:pt x="197649" y="142892"/>
                  </a:lnTo>
                  <a:lnTo>
                    <a:pt x="205740" y="102869"/>
                  </a:lnTo>
                  <a:lnTo>
                    <a:pt x="197649" y="62847"/>
                  </a:lnTo>
                  <a:lnTo>
                    <a:pt x="175593" y="30146"/>
                  </a:lnTo>
                  <a:lnTo>
                    <a:pt x="142892" y="8090"/>
                  </a:lnTo>
                  <a:lnTo>
                    <a:pt x="102870" y="0"/>
                  </a:lnTo>
                  <a:close/>
                </a:path>
              </a:pathLst>
            </a:custGeom>
            <a:solidFill>
              <a:srgbClr val="4471C4"/>
            </a:solidFill>
          </p:spPr>
          <p:txBody>
            <a:bodyPr wrap="square" lIns="0" tIns="0" rIns="0" bIns="0" rtlCol="0"/>
            <a:lstStyle/>
            <a:p>
              <a:endParaRPr/>
            </a:p>
          </p:txBody>
        </p:sp>
        <p:sp>
          <p:nvSpPr>
            <p:cNvPr id="15" name="object 13">
              <a:extLst>
                <a:ext uri="{FF2B5EF4-FFF2-40B4-BE49-F238E27FC236}">
                  <a16:creationId xmlns:a16="http://schemas.microsoft.com/office/drawing/2014/main" id="{8DA02C0F-4DEC-602D-70A0-87AE66B7C91E}"/>
                </a:ext>
              </a:extLst>
            </p:cNvPr>
            <p:cNvSpPr/>
            <p:nvPr/>
          </p:nvSpPr>
          <p:spPr>
            <a:xfrm>
              <a:off x="7689850" y="3785870"/>
              <a:ext cx="205740" cy="205740"/>
            </a:xfrm>
            <a:custGeom>
              <a:avLst/>
              <a:gdLst/>
              <a:ahLst/>
              <a:cxnLst/>
              <a:rect l="l" t="t" r="r" b="b"/>
              <a:pathLst>
                <a:path w="205740" h="205739">
                  <a:moveTo>
                    <a:pt x="0" y="102869"/>
                  </a:moveTo>
                  <a:lnTo>
                    <a:pt x="8090" y="62847"/>
                  </a:lnTo>
                  <a:lnTo>
                    <a:pt x="30146" y="30146"/>
                  </a:lnTo>
                  <a:lnTo>
                    <a:pt x="62847" y="8090"/>
                  </a:lnTo>
                  <a:lnTo>
                    <a:pt x="102870" y="0"/>
                  </a:lnTo>
                  <a:lnTo>
                    <a:pt x="142892" y="8090"/>
                  </a:lnTo>
                  <a:lnTo>
                    <a:pt x="175593" y="30146"/>
                  </a:lnTo>
                  <a:lnTo>
                    <a:pt x="197649" y="62847"/>
                  </a:lnTo>
                  <a:lnTo>
                    <a:pt x="205740" y="102869"/>
                  </a:lnTo>
                  <a:lnTo>
                    <a:pt x="197649" y="142892"/>
                  </a:lnTo>
                  <a:lnTo>
                    <a:pt x="175593" y="175593"/>
                  </a:lnTo>
                  <a:lnTo>
                    <a:pt x="142892" y="197649"/>
                  </a:lnTo>
                  <a:lnTo>
                    <a:pt x="102870" y="205739"/>
                  </a:lnTo>
                  <a:lnTo>
                    <a:pt x="62847" y="197649"/>
                  </a:lnTo>
                  <a:lnTo>
                    <a:pt x="30146" y="175593"/>
                  </a:lnTo>
                  <a:lnTo>
                    <a:pt x="8090" y="142892"/>
                  </a:lnTo>
                  <a:lnTo>
                    <a:pt x="0" y="102869"/>
                  </a:lnTo>
                  <a:close/>
                </a:path>
              </a:pathLst>
            </a:custGeom>
            <a:ln w="12700">
              <a:solidFill>
                <a:srgbClr val="4471C4"/>
              </a:solidFill>
            </a:ln>
          </p:spPr>
          <p:txBody>
            <a:bodyPr wrap="square" lIns="0" tIns="0" rIns="0" bIns="0" rtlCol="0"/>
            <a:lstStyle/>
            <a:p>
              <a:endParaRPr/>
            </a:p>
          </p:txBody>
        </p:sp>
        <p:sp>
          <p:nvSpPr>
            <p:cNvPr id="16" name="object 14">
              <a:extLst>
                <a:ext uri="{FF2B5EF4-FFF2-40B4-BE49-F238E27FC236}">
                  <a16:creationId xmlns:a16="http://schemas.microsoft.com/office/drawing/2014/main" id="{59A3F92D-3D85-9BEC-0D2D-07490E96F30B}"/>
                </a:ext>
              </a:extLst>
            </p:cNvPr>
            <p:cNvSpPr/>
            <p:nvPr/>
          </p:nvSpPr>
          <p:spPr>
            <a:xfrm>
              <a:off x="7689850" y="4636770"/>
              <a:ext cx="205740" cy="205740"/>
            </a:xfrm>
            <a:custGeom>
              <a:avLst/>
              <a:gdLst/>
              <a:ahLst/>
              <a:cxnLst/>
              <a:rect l="l" t="t" r="r" b="b"/>
              <a:pathLst>
                <a:path w="205740" h="205739">
                  <a:moveTo>
                    <a:pt x="102870" y="0"/>
                  </a:moveTo>
                  <a:lnTo>
                    <a:pt x="62847" y="8090"/>
                  </a:lnTo>
                  <a:lnTo>
                    <a:pt x="30146" y="30146"/>
                  </a:lnTo>
                  <a:lnTo>
                    <a:pt x="8090" y="62847"/>
                  </a:lnTo>
                  <a:lnTo>
                    <a:pt x="0" y="102869"/>
                  </a:lnTo>
                  <a:lnTo>
                    <a:pt x="8090" y="142892"/>
                  </a:lnTo>
                  <a:lnTo>
                    <a:pt x="30146" y="175593"/>
                  </a:lnTo>
                  <a:lnTo>
                    <a:pt x="62847" y="197649"/>
                  </a:lnTo>
                  <a:lnTo>
                    <a:pt x="102870" y="205739"/>
                  </a:lnTo>
                  <a:lnTo>
                    <a:pt x="142892" y="197649"/>
                  </a:lnTo>
                  <a:lnTo>
                    <a:pt x="175593" y="175593"/>
                  </a:lnTo>
                  <a:lnTo>
                    <a:pt x="197649" y="142892"/>
                  </a:lnTo>
                  <a:lnTo>
                    <a:pt x="205740" y="102869"/>
                  </a:lnTo>
                  <a:lnTo>
                    <a:pt x="197649" y="62847"/>
                  </a:lnTo>
                  <a:lnTo>
                    <a:pt x="175593" y="30146"/>
                  </a:lnTo>
                  <a:lnTo>
                    <a:pt x="142892" y="8090"/>
                  </a:lnTo>
                  <a:lnTo>
                    <a:pt x="102870" y="0"/>
                  </a:lnTo>
                  <a:close/>
                </a:path>
              </a:pathLst>
            </a:custGeom>
            <a:solidFill>
              <a:srgbClr val="4471C4"/>
            </a:solidFill>
          </p:spPr>
          <p:txBody>
            <a:bodyPr wrap="square" lIns="0" tIns="0" rIns="0" bIns="0" rtlCol="0"/>
            <a:lstStyle/>
            <a:p>
              <a:endParaRPr/>
            </a:p>
          </p:txBody>
        </p:sp>
        <p:sp>
          <p:nvSpPr>
            <p:cNvPr id="17" name="object 15">
              <a:extLst>
                <a:ext uri="{FF2B5EF4-FFF2-40B4-BE49-F238E27FC236}">
                  <a16:creationId xmlns:a16="http://schemas.microsoft.com/office/drawing/2014/main" id="{178C4539-89FA-8709-1742-2A06AFE2E613}"/>
                </a:ext>
              </a:extLst>
            </p:cNvPr>
            <p:cNvSpPr/>
            <p:nvPr/>
          </p:nvSpPr>
          <p:spPr>
            <a:xfrm>
              <a:off x="7689850" y="4636770"/>
              <a:ext cx="205740" cy="205740"/>
            </a:xfrm>
            <a:custGeom>
              <a:avLst/>
              <a:gdLst/>
              <a:ahLst/>
              <a:cxnLst/>
              <a:rect l="l" t="t" r="r" b="b"/>
              <a:pathLst>
                <a:path w="205740" h="205739">
                  <a:moveTo>
                    <a:pt x="0" y="102869"/>
                  </a:moveTo>
                  <a:lnTo>
                    <a:pt x="8090" y="62847"/>
                  </a:lnTo>
                  <a:lnTo>
                    <a:pt x="30146" y="30146"/>
                  </a:lnTo>
                  <a:lnTo>
                    <a:pt x="62847" y="8090"/>
                  </a:lnTo>
                  <a:lnTo>
                    <a:pt x="102870" y="0"/>
                  </a:lnTo>
                  <a:lnTo>
                    <a:pt x="142892" y="8090"/>
                  </a:lnTo>
                  <a:lnTo>
                    <a:pt x="175593" y="30146"/>
                  </a:lnTo>
                  <a:lnTo>
                    <a:pt x="197649" y="62847"/>
                  </a:lnTo>
                  <a:lnTo>
                    <a:pt x="205740" y="102869"/>
                  </a:lnTo>
                  <a:lnTo>
                    <a:pt x="197649" y="142892"/>
                  </a:lnTo>
                  <a:lnTo>
                    <a:pt x="175593" y="175593"/>
                  </a:lnTo>
                  <a:lnTo>
                    <a:pt x="142892" y="197649"/>
                  </a:lnTo>
                  <a:lnTo>
                    <a:pt x="102870" y="205739"/>
                  </a:lnTo>
                  <a:lnTo>
                    <a:pt x="62847" y="197649"/>
                  </a:lnTo>
                  <a:lnTo>
                    <a:pt x="30146" y="175593"/>
                  </a:lnTo>
                  <a:lnTo>
                    <a:pt x="8090" y="142892"/>
                  </a:lnTo>
                  <a:lnTo>
                    <a:pt x="0" y="102869"/>
                  </a:lnTo>
                  <a:close/>
                </a:path>
              </a:pathLst>
            </a:custGeom>
            <a:ln w="12700">
              <a:solidFill>
                <a:srgbClr val="4471C4"/>
              </a:solidFill>
            </a:ln>
          </p:spPr>
          <p:txBody>
            <a:bodyPr wrap="square" lIns="0" tIns="0" rIns="0" bIns="0" rtlCol="0"/>
            <a:lstStyle/>
            <a:p>
              <a:endParaRPr/>
            </a:p>
          </p:txBody>
        </p:sp>
        <p:sp>
          <p:nvSpPr>
            <p:cNvPr id="18" name="object 16">
              <a:extLst>
                <a:ext uri="{FF2B5EF4-FFF2-40B4-BE49-F238E27FC236}">
                  <a16:creationId xmlns:a16="http://schemas.microsoft.com/office/drawing/2014/main" id="{5F0B5050-3913-BE60-5128-8DAF4D5F4766}"/>
                </a:ext>
              </a:extLst>
            </p:cNvPr>
            <p:cNvSpPr/>
            <p:nvPr/>
          </p:nvSpPr>
          <p:spPr>
            <a:xfrm>
              <a:off x="7872729" y="3968750"/>
              <a:ext cx="205740" cy="205740"/>
            </a:xfrm>
            <a:custGeom>
              <a:avLst/>
              <a:gdLst/>
              <a:ahLst/>
              <a:cxnLst/>
              <a:rect l="l" t="t" r="r" b="b"/>
              <a:pathLst>
                <a:path w="205740" h="205739">
                  <a:moveTo>
                    <a:pt x="102870" y="0"/>
                  </a:moveTo>
                  <a:lnTo>
                    <a:pt x="62847" y="8090"/>
                  </a:lnTo>
                  <a:lnTo>
                    <a:pt x="30146" y="30146"/>
                  </a:lnTo>
                  <a:lnTo>
                    <a:pt x="8090" y="62847"/>
                  </a:lnTo>
                  <a:lnTo>
                    <a:pt x="0" y="102869"/>
                  </a:lnTo>
                  <a:lnTo>
                    <a:pt x="8090" y="142892"/>
                  </a:lnTo>
                  <a:lnTo>
                    <a:pt x="30146" y="175593"/>
                  </a:lnTo>
                  <a:lnTo>
                    <a:pt x="62847" y="197649"/>
                  </a:lnTo>
                  <a:lnTo>
                    <a:pt x="102870" y="205739"/>
                  </a:lnTo>
                  <a:lnTo>
                    <a:pt x="142892" y="197649"/>
                  </a:lnTo>
                  <a:lnTo>
                    <a:pt x="175593" y="175593"/>
                  </a:lnTo>
                  <a:lnTo>
                    <a:pt x="197649" y="142892"/>
                  </a:lnTo>
                  <a:lnTo>
                    <a:pt x="205740" y="102869"/>
                  </a:lnTo>
                  <a:lnTo>
                    <a:pt x="197649" y="62847"/>
                  </a:lnTo>
                  <a:lnTo>
                    <a:pt x="175593" y="30146"/>
                  </a:lnTo>
                  <a:lnTo>
                    <a:pt x="142892" y="8090"/>
                  </a:lnTo>
                  <a:lnTo>
                    <a:pt x="102870" y="0"/>
                  </a:lnTo>
                  <a:close/>
                </a:path>
              </a:pathLst>
            </a:custGeom>
            <a:solidFill>
              <a:srgbClr val="4471C4"/>
            </a:solidFill>
          </p:spPr>
          <p:txBody>
            <a:bodyPr wrap="square" lIns="0" tIns="0" rIns="0" bIns="0" rtlCol="0"/>
            <a:lstStyle/>
            <a:p>
              <a:endParaRPr/>
            </a:p>
          </p:txBody>
        </p:sp>
        <p:sp>
          <p:nvSpPr>
            <p:cNvPr id="19" name="object 17">
              <a:extLst>
                <a:ext uri="{FF2B5EF4-FFF2-40B4-BE49-F238E27FC236}">
                  <a16:creationId xmlns:a16="http://schemas.microsoft.com/office/drawing/2014/main" id="{A57ECD5B-464E-2533-E542-871EC652D3D7}"/>
                </a:ext>
              </a:extLst>
            </p:cNvPr>
            <p:cNvSpPr/>
            <p:nvPr/>
          </p:nvSpPr>
          <p:spPr>
            <a:xfrm>
              <a:off x="7872729" y="3968750"/>
              <a:ext cx="205740" cy="205740"/>
            </a:xfrm>
            <a:custGeom>
              <a:avLst/>
              <a:gdLst/>
              <a:ahLst/>
              <a:cxnLst/>
              <a:rect l="l" t="t" r="r" b="b"/>
              <a:pathLst>
                <a:path w="205740" h="205739">
                  <a:moveTo>
                    <a:pt x="0" y="102869"/>
                  </a:moveTo>
                  <a:lnTo>
                    <a:pt x="8090" y="62847"/>
                  </a:lnTo>
                  <a:lnTo>
                    <a:pt x="30146" y="30146"/>
                  </a:lnTo>
                  <a:lnTo>
                    <a:pt x="62847" y="8090"/>
                  </a:lnTo>
                  <a:lnTo>
                    <a:pt x="102870" y="0"/>
                  </a:lnTo>
                  <a:lnTo>
                    <a:pt x="142892" y="8090"/>
                  </a:lnTo>
                  <a:lnTo>
                    <a:pt x="175593" y="30146"/>
                  </a:lnTo>
                  <a:lnTo>
                    <a:pt x="197649" y="62847"/>
                  </a:lnTo>
                  <a:lnTo>
                    <a:pt x="205740" y="102869"/>
                  </a:lnTo>
                  <a:lnTo>
                    <a:pt x="197649" y="142892"/>
                  </a:lnTo>
                  <a:lnTo>
                    <a:pt x="175593" y="175593"/>
                  </a:lnTo>
                  <a:lnTo>
                    <a:pt x="142892" y="197649"/>
                  </a:lnTo>
                  <a:lnTo>
                    <a:pt x="102870" y="205739"/>
                  </a:lnTo>
                  <a:lnTo>
                    <a:pt x="62847" y="197649"/>
                  </a:lnTo>
                  <a:lnTo>
                    <a:pt x="30146" y="175593"/>
                  </a:lnTo>
                  <a:lnTo>
                    <a:pt x="8090" y="142892"/>
                  </a:lnTo>
                  <a:lnTo>
                    <a:pt x="0" y="102869"/>
                  </a:lnTo>
                  <a:close/>
                </a:path>
              </a:pathLst>
            </a:custGeom>
            <a:ln w="12700">
              <a:solidFill>
                <a:srgbClr val="4471C4"/>
              </a:solidFill>
            </a:ln>
          </p:spPr>
          <p:txBody>
            <a:bodyPr wrap="square" lIns="0" tIns="0" rIns="0" bIns="0" rtlCol="0"/>
            <a:lstStyle/>
            <a:p>
              <a:endParaRPr/>
            </a:p>
          </p:txBody>
        </p:sp>
        <p:sp>
          <p:nvSpPr>
            <p:cNvPr id="20" name="object 18">
              <a:extLst>
                <a:ext uri="{FF2B5EF4-FFF2-40B4-BE49-F238E27FC236}">
                  <a16:creationId xmlns:a16="http://schemas.microsoft.com/office/drawing/2014/main" id="{ADC0C257-1DF4-E3E6-C75A-8E6954875CF4}"/>
                </a:ext>
              </a:extLst>
            </p:cNvPr>
            <p:cNvSpPr/>
            <p:nvPr/>
          </p:nvSpPr>
          <p:spPr>
            <a:xfrm>
              <a:off x="7885429" y="4453890"/>
              <a:ext cx="205740" cy="203200"/>
            </a:xfrm>
            <a:custGeom>
              <a:avLst/>
              <a:gdLst/>
              <a:ahLst/>
              <a:cxnLst/>
              <a:rect l="l" t="t" r="r" b="b"/>
              <a:pathLst>
                <a:path w="205740" h="203200">
                  <a:moveTo>
                    <a:pt x="102870" y="0"/>
                  </a:moveTo>
                  <a:lnTo>
                    <a:pt x="62847" y="7981"/>
                  </a:lnTo>
                  <a:lnTo>
                    <a:pt x="30146" y="29749"/>
                  </a:lnTo>
                  <a:lnTo>
                    <a:pt x="8090" y="62043"/>
                  </a:lnTo>
                  <a:lnTo>
                    <a:pt x="0" y="101600"/>
                  </a:lnTo>
                  <a:lnTo>
                    <a:pt x="8090" y="141156"/>
                  </a:lnTo>
                  <a:lnTo>
                    <a:pt x="30146" y="173450"/>
                  </a:lnTo>
                  <a:lnTo>
                    <a:pt x="62847" y="195218"/>
                  </a:lnTo>
                  <a:lnTo>
                    <a:pt x="102870" y="203200"/>
                  </a:lnTo>
                  <a:lnTo>
                    <a:pt x="142892" y="195218"/>
                  </a:lnTo>
                  <a:lnTo>
                    <a:pt x="175593" y="173450"/>
                  </a:lnTo>
                  <a:lnTo>
                    <a:pt x="197649" y="141156"/>
                  </a:lnTo>
                  <a:lnTo>
                    <a:pt x="205740" y="101600"/>
                  </a:lnTo>
                  <a:lnTo>
                    <a:pt x="197649" y="62043"/>
                  </a:lnTo>
                  <a:lnTo>
                    <a:pt x="175593" y="29749"/>
                  </a:lnTo>
                  <a:lnTo>
                    <a:pt x="142892" y="7981"/>
                  </a:lnTo>
                  <a:lnTo>
                    <a:pt x="102870" y="0"/>
                  </a:lnTo>
                  <a:close/>
                </a:path>
              </a:pathLst>
            </a:custGeom>
            <a:solidFill>
              <a:srgbClr val="4471C4"/>
            </a:solidFill>
          </p:spPr>
          <p:txBody>
            <a:bodyPr wrap="square" lIns="0" tIns="0" rIns="0" bIns="0" rtlCol="0"/>
            <a:lstStyle/>
            <a:p>
              <a:endParaRPr/>
            </a:p>
          </p:txBody>
        </p:sp>
        <p:sp>
          <p:nvSpPr>
            <p:cNvPr id="21" name="object 19">
              <a:extLst>
                <a:ext uri="{FF2B5EF4-FFF2-40B4-BE49-F238E27FC236}">
                  <a16:creationId xmlns:a16="http://schemas.microsoft.com/office/drawing/2014/main" id="{268124CA-CE9D-ADB4-FE1C-8B430B5CED0F}"/>
                </a:ext>
              </a:extLst>
            </p:cNvPr>
            <p:cNvSpPr/>
            <p:nvPr/>
          </p:nvSpPr>
          <p:spPr>
            <a:xfrm>
              <a:off x="7885429" y="4453890"/>
              <a:ext cx="205740" cy="203200"/>
            </a:xfrm>
            <a:custGeom>
              <a:avLst/>
              <a:gdLst/>
              <a:ahLst/>
              <a:cxnLst/>
              <a:rect l="l" t="t" r="r" b="b"/>
              <a:pathLst>
                <a:path w="205740" h="203200">
                  <a:moveTo>
                    <a:pt x="0" y="101600"/>
                  </a:moveTo>
                  <a:lnTo>
                    <a:pt x="8090" y="62043"/>
                  </a:lnTo>
                  <a:lnTo>
                    <a:pt x="30146" y="29749"/>
                  </a:lnTo>
                  <a:lnTo>
                    <a:pt x="62847" y="7981"/>
                  </a:lnTo>
                  <a:lnTo>
                    <a:pt x="102870" y="0"/>
                  </a:lnTo>
                  <a:lnTo>
                    <a:pt x="142892" y="7981"/>
                  </a:lnTo>
                  <a:lnTo>
                    <a:pt x="175593" y="29749"/>
                  </a:lnTo>
                  <a:lnTo>
                    <a:pt x="197649" y="62043"/>
                  </a:lnTo>
                  <a:lnTo>
                    <a:pt x="205740" y="101600"/>
                  </a:lnTo>
                  <a:lnTo>
                    <a:pt x="197649" y="141156"/>
                  </a:lnTo>
                  <a:lnTo>
                    <a:pt x="175593" y="173450"/>
                  </a:lnTo>
                  <a:lnTo>
                    <a:pt x="142892" y="195218"/>
                  </a:lnTo>
                  <a:lnTo>
                    <a:pt x="102870" y="203200"/>
                  </a:lnTo>
                  <a:lnTo>
                    <a:pt x="62847" y="195218"/>
                  </a:lnTo>
                  <a:lnTo>
                    <a:pt x="30146" y="173450"/>
                  </a:lnTo>
                  <a:lnTo>
                    <a:pt x="8090" y="141156"/>
                  </a:lnTo>
                  <a:lnTo>
                    <a:pt x="0" y="101600"/>
                  </a:lnTo>
                  <a:close/>
                </a:path>
              </a:pathLst>
            </a:custGeom>
            <a:ln w="12700">
              <a:solidFill>
                <a:srgbClr val="4471C4"/>
              </a:solidFill>
            </a:ln>
          </p:spPr>
          <p:txBody>
            <a:bodyPr wrap="square" lIns="0" tIns="0" rIns="0" bIns="0" rtlCol="0"/>
            <a:lstStyle/>
            <a:p>
              <a:endParaRPr/>
            </a:p>
          </p:txBody>
        </p:sp>
        <p:sp>
          <p:nvSpPr>
            <p:cNvPr id="22" name="object 20">
              <a:extLst>
                <a:ext uri="{FF2B5EF4-FFF2-40B4-BE49-F238E27FC236}">
                  <a16:creationId xmlns:a16="http://schemas.microsoft.com/office/drawing/2014/main" id="{205DFDEE-5518-A803-B480-254E88D3C035}"/>
                </a:ext>
              </a:extLst>
            </p:cNvPr>
            <p:cNvSpPr/>
            <p:nvPr/>
          </p:nvSpPr>
          <p:spPr>
            <a:xfrm>
              <a:off x="3618229" y="3272790"/>
              <a:ext cx="2225040" cy="2077720"/>
            </a:xfrm>
            <a:custGeom>
              <a:avLst/>
              <a:gdLst/>
              <a:ahLst/>
              <a:cxnLst/>
              <a:rect l="l" t="t" r="r" b="b"/>
              <a:pathLst>
                <a:path w="2225040" h="2077720">
                  <a:moveTo>
                    <a:pt x="1112520" y="0"/>
                  </a:moveTo>
                  <a:lnTo>
                    <a:pt x="1062964" y="1012"/>
                  </a:lnTo>
                  <a:lnTo>
                    <a:pt x="1013963" y="4020"/>
                  </a:lnTo>
                  <a:lnTo>
                    <a:pt x="965562" y="8982"/>
                  </a:lnTo>
                  <a:lnTo>
                    <a:pt x="917807" y="15856"/>
                  </a:lnTo>
                  <a:lnTo>
                    <a:pt x="870743" y="24599"/>
                  </a:lnTo>
                  <a:lnTo>
                    <a:pt x="824415" y="35169"/>
                  </a:lnTo>
                  <a:lnTo>
                    <a:pt x="778868" y="47525"/>
                  </a:lnTo>
                  <a:lnTo>
                    <a:pt x="734147" y="61623"/>
                  </a:lnTo>
                  <a:lnTo>
                    <a:pt x="690298" y="77422"/>
                  </a:lnTo>
                  <a:lnTo>
                    <a:pt x="647366" y="94880"/>
                  </a:lnTo>
                  <a:lnTo>
                    <a:pt x="605396" y="113953"/>
                  </a:lnTo>
                  <a:lnTo>
                    <a:pt x="564433" y="134601"/>
                  </a:lnTo>
                  <a:lnTo>
                    <a:pt x="524522" y="156780"/>
                  </a:lnTo>
                  <a:lnTo>
                    <a:pt x="485710" y="180449"/>
                  </a:lnTo>
                  <a:lnTo>
                    <a:pt x="448040" y="205565"/>
                  </a:lnTo>
                  <a:lnTo>
                    <a:pt x="411559" y="232086"/>
                  </a:lnTo>
                  <a:lnTo>
                    <a:pt x="376310" y="259970"/>
                  </a:lnTo>
                  <a:lnTo>
                    <a:pt x="342341" y="289175"/>
                  </a:lnTo>
                  <a:lnTo>
                    <a:pt x="309695" y="319659"/>
                  </a:lnTo>
                  <a:lnTo>
                    <a:pt x="278419" y="351378"/>
                  </a:lnTo>
                  <a:lnTo>
                    <a:pt x="248556" y="384292"/>
                  </a:lnTo>
                  <a:lnTo>
                    <a:pt x="220153" y="418358"/>
                  </a:lnTo>
                  <a:lnTo>
                    <a:pt x="193255" y="453533"/>
                  </a:lnTo>
                  <a:lnTo>
                    <a:pt x="167907" y="489775"/>
                  </a:lnTo>
                  <a:lnTo>
                    <a:pt x="144154" y="527043"/>
                  </a:lnTo>
                  <a:lnTo>
                    <a:pt x="122041" y="565294"/>
                  </a:lnTo>
                  <a:lnTo>
                    <a:pt x="101614" y="604486"/>
                  </a:lnTo>
                  <a:lnTo>
                    <a:pt x="82918" y="644576"/>
                  </a:lnTo>
                  <a:lnTo>
                    <a:pt x="65998" y="685523"/>
                  </a:lnTo>
                  <a:lnTo>
                    <a:pt x="50899" y="727284"/>
                  </a:lnTo>
                  <a:lnTo>
                    <a:pt x="37666" y="769816"/>
                  </a:lnTo>
                  <a:lnTo>
                    <a:pt x="26345" y="813079"/>
                  </a:lnTo>
                  <a:lnTo>
                    <a:pt x="16981" y="857029"/>
                  </a:lnTo>
                  <a:lnTo>
                    <a:pt x="9620" y="901624"/>
                  </a:lnTo>
                  <a:lnTo>
                    <a:pt x="4305" y="946822"/>
                  </a:lnTo>
                  <a:lnTo>
                    <a:pt x="1083" y="992582"/>
                  </a:lnTo>
                  <a:lnTo>
                    <a:pt x="0" y="1038860"/>
                  </a:lnTo>
                  <a:lnTo>
                    <a:pt x="1083" y="1085137"/>
                  </a:lnTo>
                  <a:lnTo>
                    <a:pt x="4305" y="1130897"/>
                  </a:lnTo>
                  <a:lnTo>
                    <a:pt x="9620" y="1176095"/>
                  </a:lnTo>
                  <a:lnTo>
                    <a:pt x="16981" y="1220690"/>
                  </a:lnTo>
                  <a:lnTo>
                    <a:pt x="26345" y="1264640"/>
                  </a:lnTo>
                  <a:lnTo>
                    <a:pt x="37666" y="1307903"/>
                  </a:lnTo>
                  <a:lnTo>
                    <a:pt x="50899" y="1350435"/>
                  </a:lnTo>
                  <a:lnTo>
                    <a:pt x="65998" y="1392196"/>
                  </a:lnTo>
                  <a:lnTo>
                    <a:pt x="82918" y="1433143"/>
                  </a:lnTo>
                  <a:lnTo>
                    <a:pt x="101614" y="1473233"/>
                  </a:lnTo>
                  <a:lnTo>
                    <a:pt x="122041" y="1512425"/>
                  </a:lnTo>
                  <a:lnTo>
                    <a:pt x="144154" y="1550676"/>
                  </a:lnTo>
                  <a:lnTo>
                    <a:pt x="167907" y="1587944"/>
                  </a:lnTo>
                  <a:lnTo>
                    <a:pt x="193255" y="1624186"/>
                  </a:lnTo>
                  <a:lnTo>
                    <a:pt x="220153" y="1659361"/>
                  </a:lnTo>
                  <a:lnTo>
                    <a:pt x="248556" y="1693427"/>
                  </a:lnTo>
                  <a:lnTo>
                    <a:pt x="278419" y="1726341"/>
                  </a:lnTo>
                  <a:lnTo>
                    <a:pt x="309695" y="1758060"/>
                  </a:lnTo>
                  <a:lnTo>
                    <a:pt x="342341" y="1788544"/>
                  </a:lnTo>
                  <a:lnTo>
                    <a:pt x="376310" y="1817749"/>
                  </a:lnTo>
                  <a:lnTo>
                    <a:pt x="411559" y="1845633"/>
                  </a:lnTo>
                  <a:lnTo>
                    <a:pt x="448040" y="1872154"/>
                  </a:lnTo>
                  <a:lnTo>
                    <a:pt x="485710" y="1897270"/>
                  </a:lnTo>
                  <a:lnTo>
                    <a:pt x="524522" y="1920939"/>
                  </a:lnTo>
                  <a:lnTo>
                    <a:pt x="564433" y="1943118"/>
                  </a:lnTo>
                  <a:lnTo>
                    <a:pt x="605396" y="1963766"/>
                  </a:lnTo>
                  <a:lnTo>
                    <a:pt x="647366" y="1982839"/>
                  </a:lnTo>
                  <a:lnTo>
                    <a:pt x="690298" y="2000297"/>
                  </a:lnTo>
                  <a:lnTo>
                    <a:pt x="734147" y="2016096"/>
                  </a:lnTo>
                  <a:lnTo>
                    <a:pt x="778868" y="2030194"/>
                  </a:lnTo>
                  <a:lnTo>
                    <a:pt x="824415" y="2042550"/>
                  </a:lnTo>
                  <a:lnTo>
                    <a:pt x="870743" y="2053120"/>
                  </a:lnTo>
                  <a:lnTo>
                    <a:pt x="917807" y="2061863"/>
                  </a:lnTo>
                  <a:lnTo>
                    <a:pt x="965562" y="2068737"/>
                  </a:lnTo>
                  <a:lnTo>
                    <a:pt x="1013963" y="2073699"/>
                  </a:lnTo>
                  <a:lnTo>
                    <a:pt x="1062964" y="2076707"/>
                  </a:lnTo>
                  <a:lnTo>
                    <a:pt x="1112520" y="2077720"/>
                  </a:lnTo>
                  <a:lnTo>
                    <a:pt x="1162075" y="2076707"/>
                  </a:lnTo>
                  <a:lnTo>
                    <a:pt x="1211076" y="2073699"/>
                  </a:lnTo>
                  <a:lnTo>
                    <a:pt x="1259477" y="2068737"/>
                  </a:lnTo>
                  <a:lnTo>
                    <a:pt x="1307232" y="2061863"/>
                  </a:lnTo>
                  <a:lnTo>
                    <a:pt x="1354296" y="2053120"/>
                  </a:lnTo>
                  <a:lnTo>
                    <a:pt x="1400624" y="2042550"/>
                  </a:lnTo>
                  <a:lnTo>
                    <a:pt x="1446171" y="2030194"/>
                  </a:lnTo>
                  <a:lnTo>
                    <a:pt x="1490892" y="2016096"/>
                  </a:lnTo>
                  <a:lnTo>
                    <a:pt x="1534741" y="2000297"/>
                  </a:lnTo>
                  <a:lnTo>
                    <a:pt x="1577673" y="1982839"/>
                  </a:lnTo>
                  <a:lnTo>
                    <a:pt x="1619643" y="1963766"/>
                  </a:lnTo>
                  <a:lnTo>
                    <a:pt x="1660606" y="1943118"/>
                  </a:lnTo>
                  <a:lnTo>
                    <a:pt x="1700517" y="1920939"/>
                  </a:lnTo>
                  <a:lnTo>
                    <a:pt x="1739329" y="1897270"/>
                  </a:lnTo>
                  <a:lnTo>
                    <a:pt x="1776999" y="1872154"/>
                  </a:lnTo>
                  <a:lnTo>
                    <a:pt x="1813480" y="1845633"/>
                  </a:lnTo>
                  <a:lnTo>
                    <a:pt x="1848729" y="1817749"/>
                  </a:lnTo>
                  <a:lnTo>
                    <a:pt x="1882698" y="1788544"/>
                  </a:lnTo>
                  <a:lnTo>
                    <a:pt x="1915344" y="1758060"/>
                  </a:lnTo>
                  <a:lnTo>
                    <a:pt x="1946620" y="1726341"/>
                  </a:lnTo>
                  <a:lnTo>
                    <a:pt x="1976483" y="1693427"/>
                  </a:lnTo>
                  <a:lnTo>
                    <a:pt x="2004886" y="1659361"/>
                  </a:lnTo>
                  <a:lnTo>
                    <a:pt x="2031784" y="1624186"/>
                  </a:lnTo>
                  <a:lnTo>
                    <a:pt x="2057132" y="1587944"/>
                  </a:lnTo>
                  <a:lnTo>
                    <a:pt x="2080885" y="1550676"/>
                  </a:lnTo>
                  <a:lnTo>
                    <a:pt x="2102998" y="1512425"/>
                  </a:lnTo>
                  <a:lnTo>
                    <a:pt x="2123425" y="1473233"/>
                  </a:lnTo>
                  <a:lnTo>
                    <a:pt x="2142121" y="1433143"/>
                  </a:lnTo>
                  <a:lnTo>
                    <a:pt x="2159041" y="1392196"/>
                  </a:lnTo>
                  <a:lnTo>
                    <a:pt x="2174140" y="1350435"/>
                  </a:lnTo>
                  <a:lnTo>
                    <a:pt x="2187373" y="1307903"/>
                  </a:lnTo>
                  <a:lnTo>
                    <a:pt x="2198694" y="1264640"/>
                  </a:lnTo>
                  <a:lnTo>
                    <a:pt x="2208058" y="1220690"/>
                  </a:lnTo>
                  <a:lnTo>
                    <a:pt x="2215419" y="1176095"/>
                  </a:lnTo>
                  <a:lnTo>
                    <a:pt x="2220734" y="1130897"/>
                  </a:lnTo>
                  <a:lnTo>
                    <a:pt x="2223956" y="1085137"/>
                  </a:lnTo>
                  <a:lnTo>
                    <a:pt x="2225040" y="1038860"/>
                  </a:lnTo>
                  <a:lnTo>
                    <a:pt x="2223956" y="992582"/>
                  </a:lnTo>
                  <a:lnTo>
                    <a:pt x="2220734" y="946822"/>
                  </a:lnTo>
                  <a:lnTo>
                    <a:pt x="2215419" y="901624"/>
                  </a:lnTo>
                  <a:lnTo>
                    <a:pt x="2208058" y="857029"/>
                  </a:lnTo>
                  <a:lnTo>
                    <a:pt x="2198694" y="813079"/>
                  </a:lnTo>
                  <a:lnTo>
                    <a:pt x="2187373" y="769816"/>
                  </a:lnTo>
                  <a:lnTo>
                    <a:pt x="2174140" y="727284"/>
                  </a:lnTo>
                  <a:lnTo>
                    <a:pt x="2159041" y="685523"/>
                  </a:lnTo>
                  <a:lnTo>
                    <a:pt x="2142121" y="644576"/>
                  </a:lnTo>
                  <a:lnTo>
                    <a:pt x="2123425" y="604486"/>
                  </a:lnTo>
                  <a:lnTo>
                    <a:pt x="2102998" y="565294"/>
                  </a:lnTo>
                  <a:lnTo>
                    <a:pt x="2080885" y="527043"/>
                  </a:lnTo>
                  <a:lnTo>
                    <a:pt x="2057132" y="489775"/>
                  </a:lnTo>
                  <a:lnTo>
                    <a:pt x="2031784" y="453533"/>
                  </a:lnTo>
                  <a:lnTo>
                    <a:pt x="2004886" y="418358"/>
                  </a:lnTo>
                  <a:lnTo>
                    <a:pt x="1976483" y="384292"/>
                  </a:lnTo>
                  <a:lnTo>
                    <a:pt x="1946620" y="351378"/>
                  </a:lnTo>
                  <a:lnTo>
                    <a:pt x="1915344" y="319659"/>
                  </a:lnTo>
                  <a:lnTo>
                    <a:pt x="1882698" y="289175"/>
                  </a:lnTo>
                  <a:lnTo>
                    <a:pt x="1848729" y="259970"/>
                  </a:lnTo>
                  <a:lnTo>
                    <a:pt x="1813480" y="232086"/>
                  </a:lnTo>
                  <a:lnTo>
                    <a:pt x="1776999" y="205565"/>
                  </a:lnTo>
                  <a:lnTo>
                    <a:pt x="1739329" y="180449"/>
                  </a:lnTo>
                  <a:lnTo>
                    <a:pt x="1700517" y="156780"/>
                  </a:lnTo>
                  <a:lnTo>
                    <a:pt x="1660606" y="134601"/>
                  </a:lnTo>
                  <a:lnTo>
                    <a:pt x="1619643" y="113953"/>
                  </a:lnTo>
                  <a:lnTo>
                    <a:pt x="1577673" y="94880"/>
                  </a:lnTo>
                  <a:lnTo>
                    <a:pt x="1534741" y="77422"/>
                  </a:lnTo>
                  <a:lnTo>
                    <a:pt x="1490892" y="61623"/>
                  </a:lnTo>
                  <a:lnTo>
                    <a:pt x="1446171" y="47525"/>
                  </a:lnTo>
                  <a:lnTo>
                    <a:pt x="1400624" y="35169"/>
                  </a:lnTo>
                  <a:lnTo>
                    <a:pt x="1354296" y="24599"/>
                  </a:lnTo>
                  <a:lnTo>
                    <a:pt x="1307232" y="15856"/>
                  </a:lnTo>
                  <a:lnTo>
                    <a:pt x="1259477" y="8982"/>
                  </a:lnTo>
                  <a:lnTo>
                    <a:pt x="1211076" y="4020"/>
                  </a:lnTo>
                  <a:lnTo>
                    <a:pt x="1162075" y="1012"/>
                  </a:lnTo>
                  <a:lnTo>
                    <a:pt x="1112520" y="0"/>
                  </a:lnTo>
                  <a:close/>
                </a:path>
              </a:pathLst>
            </a:custGeom>
            <a:solidFill>
              <a:srgbClr val="4471C4"/>
            </a:solidFill>
          </p:spPr>
          <p:txBody>
            <a:bodyPr wrap="square" lIns="0" tIns="0" rIns="0" bIns="0" rtlCol="0"/>
            <a:lstStyle/>
            <a:p>
              <a:endParaRPr/>
            </a:p>
          </p:txBody>
        </p:sp>
        <p:sp>
          <p:nvSpPr>
            <p:cNvPr id="23" name="object 21">
              <a:extLst>
                <a:ext uri="{FF2B5EF4-FFF2-40B4-BE49-F238E27FC236}">
                  <a16:creationId xmlns:a16="http://schemas.microsoft.com/office/drawing/2014/main" id="{F0FA805B-56A4-6AD0-DB4E-574BC600C130}"/>
                </a:ext>
              </a:extLst>
            </p:cNvPr>
            <p:cNvSpPr/>
            <p:nvPr/>
          </p:nvSpPr>
          <p:spPr>
            <a:xfrm>
              <a:off x="3618229" y="3272790"/>
              <a:ext cx="2225040" cy="2077720"/>
            </a:xfrm>
            <a:custGeom>
              <a:avLst/>
              <a:gdLst/>
              <a:ahLst/>
              <a:cxnLst/>
              <a:rect l="l" t="t" r="r" b="b"/>
              <a:pathLst>
                <a:path w="2225040" h="2077720">
                  <a:moveTo>
                    <a:pt x="0" y="1038860"/>
                  </a:moveTo>
                  <a:lnTo>
                    <a:pt x="1083" y="992582"/>
                  </a:lnTo>
                  <a:lnTo>
                    <a:pt x="4305" y="946822"/>
                  </a:lnTo>
                  <a:lnTo>
                    <a:pt x="9620" y="901624"/>
                  </a:lnTo>
                  <a:lnTo>
                    <a:pt x="16981" y="857029"/>
                  </a:lnTo>
                  <a:lnTo>
                    <a:pt x="26345" y="813079"/>
                  </a:lnTo>
                  <a:lnTo>
                    <a:pt x="37666" y="769816"/>
                  </a:lnTo>
                  <a:lnTo>
                    <a:pt x="50899" y="727284"/>
                  </a:lnTo>
                  <a:lnTo>
                    <a:pt x="65998" y="685523"/>
                  </a:lnTo>
                  <a:lnTo>
                    <a:pt x="82918" y="644576"/>
                  </a:lnTo>
                  <a:lnTo>
                    <a:pt x="101614" y="604486"/>
                  </a:lnTo>
                  <a:lnTo>
                    <a:pt x="122041" y="565294"/>
                  </a:lnTo>
                  <a:lnTo>
                    <a:pt x="144154" y="527043"/>
                  </a:lnTo>
                  <a:lnTo>
                    <a:pt x="167907" y="489775"/>
                  </a:lnTo>
                  <a:lnTo>
                    <a:pt x="193255" y="453533"/>
                  </a:lnTo>
                  <a:lnTo>
                    <a:pt x="220153" y="418358"/>
                  </a:lnTo>
                  <a:lnTo>
                    <a:pt x="248556" y="384292"/>
                  </a:lnTo>
                  <a:lnTo>
                    <a:pt x="278419" y="351378"/>
                  </a:lnTo>
                  <a:lnTo>
                    <a:pt x="309695" y="319659"/>
                  </a:lnTo>
                  <a:lnTo>
                    <a:pt x="342341" y="289175"/>
                  </a:lnTo>
                  <a:lnTo>
                    <a:pt x="376310" y="259970"/>
                  </a:lnTo>
                  <a:lnTo>
                    <a:pt x="411559" y="232086"/>
                  </a:lnTo>
                  <a:lnTo>
                    <a:pt x="448040" y="205565"/>
                  </a:lnTo>
                  <a:lnTo>
                    <a:pt x="485710" y="180449"/>
                  </a:lnTo>
                  <a:lnTo>
                    <a:pt x="524522" y="156780"/>
                  </a:lnTo>
                  <a:lnTo>
                    <a:pt x="564433" y="134601"/>
                  </a:lnTo>
                  <a:lnTo>
                    <a:pt x="605396" y="113953"/>
                  </a:lnTo>
                  <a:lnTo>
                    <a:pt x="647366" y="94880"/>
                  </a:lnTo>
                  <a:lnTo>
                    <a:pt x="690298" y="77422"/>
                  </a:lnTo>
                  <a:lnTo>
                    <a:pt x="734147" y="61623"/>
                  </a:lnTo>
                  <a:lnTo>
                    <a:pt x="778868" y="47525"/>
                  </a:lnTo>
                  <a:lnTo>
                    <a:pt x="824415" y="35169"/>
                  </a:lnTo>
                  <a:lnTo>
                    <a:pt x="870743" y="24599"/>
                  </a:lnTo>
                  <a:lnTo>
                    <a:pt x="917807" y="15856"/>
                  </a:lnTo>
                  <a:lnTo>
                    <a:pt x="965562" y="8982"/>
                  </a:lnTo>
                  <a:lnTo>
                    <a:pt x="1013963" y="4020"/>
                  </a:lnTo>
                  <a:lnTo>
                    <a:pt x="1062964" y="1012"/>
                  </a:lnTo>
                  <a:lnTo>
                    <a:pt x="1112520" y="0"/>
                  </a:lnTo>
                  <a:lnTo>
                    <a:pt x="1162075" y="1012"/>
                  </a:lnTo>
                  <a:lnTo>
                    <a:pt x="1211076" y="4020"/>
                  </a:lnTo>
                  <a:lnTo>
                    <a:pt x="1259477" y="8982"/>
                  </a:lnTo>
                  <a:lnTo>
                    <a:pt x="1307232" y="15856"/>
                  </a:lnTo>
                  <a:lnTo>
                    <a:pt x="1354296" y="24599"/>
                  </a:lnTo>
                  <a:lnTo>
                    <a:pt x="1400624" y="35169"/>
                  </a:lnTo>
                  <a:lnTo>
                    <a:pt x="1446171" y="47525"/>
                  </a:lnTo>
                  <a:lnTo>
                    <a:pt x="1490892" y="61623"/>
                  </a:lnTo>
                  <a:lnTo>
                    <a:pt x="1534741" y="77422"/>
                  </a:lnTo>
                  <a:lnTo>
                    <a:pt x="1577673" y="94880"/>
                  </a:lnTo>
                  <a:lnTo>
                    <a:pt x="1619643" y="113953"/>
                  </a:lnTo>
                  <a:lnTo>
                    <a:pt x="1660606" y="134601"/>
                  </a:lnTo>
                  <a:lnTo>
                    <a:pt x="1700517" y="156780"/>
                  </a:lnTo>
                  <a:lnTo>
                    <a:pt x="1739329" y="180449"/>
                  </a:lnTo>
                  <a:lnTo>
                    <a:pt x="1776999" y="205565"/>
                  </a:lnTo>
                  <a:lnTo>
                    <a:pt x="1813480" y="232086"/>
                  </a:lnTo>
                  <a:lnTo>
                    <a:pt x="1848729" y="259970"/>
                  </a:lnTo>
                  <a:lnTo>
                    <a:pt x="1882698" y="289175"/>
                  </a:lnTo>
                  <a:lnTo>
                    <a:pt x="1915344" y="319659"/>
                  </a:lnTo>
                  <a:lnTo>
                    <a:pt x="1946620" y="351378"/>
                  </a:lnTo>
                  <a:lnTo>
                    <a:pt x="1976483" y="384292"/>
                  </a:lnTo>
                  <a:lnTo>
                    <a:pt x="2004886" y="418358"/>
                  </a:lnTo>
                  <a:lnTo>
                    <a:pt x="2031784" y="453533"/>
                  </a:lnTo>
                  <a:lnTo>
                    <a:pt x="2057132" y="489775"/>
                  </a:lnTo>
                  <a:lnTo>
                    <a:pt x="2080885" y="527043"/>
                  </a:lnTo>
                  <a:lnTo>
                    <a:pt x="2102998" y="565294"/>
                  </a:lnTo>
                  <a:lnTo>
                    <a:pt x="2123425" y="604486"/>
                  </a:lnTo>
                  <a:lnTo>
                    <a:pt x="2142121" y="644576"/>
                  </a:lnTo>
                  <a:lnTo>
                    <a:pt x="2159041" y="685523"/>
                  </a:lnTo>
                  <a:lnTo>
                    <a:pt x="2174140" y="727284"/>
                  </a:lnTo>
                  <a:lnTo>
                    <a:pt x="2187373" y="769816"/>
                  </a:lnTo>
                  <a:lnTo>
                    <a:pt x="2198694" y="813079"/>
                  </a:lnTo>
                  <a:lnTo>
                    <a:pt x="2208058" y="857029"/>
                  </a:lnTo>
                  <a:lnTo>
                    <a:pt x="2215419" y="901624"/>
                  </a:lnTo>
                  <a:lnTo>
                    <a:pt x="2220734" y="946822"/>
                  </a:lnTo>
                  <a:lnTo>
                    <a:pt x="2223956" y="992582"/>
                  </a:lnTo>
                  <a:lnTo>
                    <a:pt x="2225040" y="1038860"/>
                  </a:lnTo>
                  <a:lnTo>
                    <a:pt x="2223956" y="1085137"/>
                  </a:lnTo>
                  <a:lnTo>
                    <a:pt x="2220734" y="1130897"/>
                  </a:lnTo>
                  <a:lnTo>
                    <a:pt x="2215419" y="1176095"/>
                  </a:lnTo>
                  <a:lnTo>
                    <a:pt x="2208058" y="1220690"/>
                  </a:lnTo>
                  <a:lnTo>
                    <a:pt x="2198694" y="1264640"/>
                  </a:lnTo>
                  <a:lnTo>
                    <a:pt x="2187373" y="1307903"/>
                  </a:lnTo>
                  <a:lnTo>
                    <a:pt x="2174140" y="1350435"/>
                  </a:lnTo>
                  <a:lnTo>
                    <a:pt x="2159041" y="1392196"/>
                  </a:lnTo>
                  <a:lnTo>
                    <a:pt x="2142121" y="1433143"/>
                  </a:lnTo>
                  <a:lnTo>
                    <a:pt x="2123425" y="1473233"/>
                  </a:lnTo>
                  <a:lnTo>
                    <a:pt x="2102998" y="1512425"/>
                  </a:lnTo>
                  <a:lnTo>
                    <a:pt x="2080885" y="1550676"/>
                  </a:lnTo>
                  <a:lnTo>
                    <a:pt x="2057132" y="1587944"/>
                  </a:lnTo>
                  <a:lnTo>
                    <a:pt x="2031784" y="1624186"/>
                  </a:lnTo>
                  <a:lnTo>
                    <a:pt x="2004886" y="1659361"/>
                  </a:lnTo>
                  <a:lnTo>
                    <a:pt x="1976483" y="1693427"/>
                  </a:lnTo>
                  <a:lnTo>
                    <a:pt x="1946620" y="1726341"/>
                  </a:lnTo>
                  <a:lnTo>
                    <a:pt x="1915344" y="1758060"/>
                  </a:lnTo>
                  <a:lnTo>
                    <a:pt x="1882698" y="1788544"/>
                  </a:lnTo>
                  <a:lnTo>
                    <a:pt x="1848729" y="1817749"/>
                  </a:lnTo>
                  <a:lnTo>
                    <a:pt x="1813480" y="1845633"/>
                  </a:lnTo>
                  <a:lnTo>
                    <a:pt x="1776999" y="1872154"/>
                  </a:lnTo>
                  <a:lnTo>
                    <a:pt x="1739329" y="1897270"/>
                  </a:lnTo>
                  <a:lnTo>
                    <a:pt x="1700517" y="1920939"/>
                  </a:lnTo>
                  <a:lnTo>
                    <a:pt x="1660606" y="1943118"/>
                  </a:lnTo>
                  <a:lnTo>
                    <a:pt x="1619643" y="1963766"/>
                  </a:lnTo>
                  <a:lnTo>
                    <a:pt x="1577673" y="1982839"/>
                  </a:lnTo>
                  <a:lnTo>
                    <a:pt x="1534741" y="2000297"/>
                  </a:lnTo>
                  <a:lnTo>
                    <a:pt x="1490892" y="2016096"/>
                  </a:lnTo>
                  <a:lnTo>
                    <a:pt x="1446171" y="2030194"/>
                  </a:lnTo>
                  <a:lnTo>
                    <a:pt x="1400624" y="2042550"/>
                  </a:lnTo>
                  <a:lnTo>
                    <a:pt x="1354296" y="2053120"/>
                  </a:lnTo>
                  <a:lnTo>
                    <a:pt x="1307232" y="2061863"/>
                  </a:lnTo>
                  <a:lnTo>
                    <a:pt x="1259477" y="2068737"/>
                  </a:lnTo>
                  <a:lnTo>
                    <a:pt x="1211076" y="2073699"/>
                  </a:lnTo>
                  <a:lnTo>
                    <a:pt x="1162075" y="2076707"/>
                  </a:lnTo>
                  <a:lnTo>
                    <a:pt x="1112520" y="2077720"/>
                  </a:lnTo>
                  <a:lnTo>
                    <a:pt x="1062964" y="2076707"/>
                  </a:lnTo>
                  <a:lnTo>
                    <a:pt x="1013963" y="2073699"/>
                  </a:lnTo>
                  <a:lnTo>
                    <a:pt x="965562" y="2068737"/>
                  </a:lnTo>
                  <a:lnTo>
                    <a:pt x="917807" y="2061863"/>
                  </a:lnTo>
                  <a:lnTo>
                    <a:pt x="870743" y="2053120"/>
                  </a:lnTo>
                  <a:lnTo>
                    <a:pt x="824415" y="2042550"/>
                  </a:lnTo>
                  <a:lnTo>
                    <a:pt x="778868" y="2030194"/>
                  </a:lnTo>
                  <a:lnTo>
                    <a:pt x="734147" y="2016096"/>
                  </a:lnTo>
                  <a:lnTo>
                    <a:pt x="690298" y="2000297"/>
                  </a:lnTo>
                  <a:lnTo>
                    <a:pt x="647366" y="1982839"/>
                  </a:lnTo>
                  <a:lnTo>
                    <a:pt x="605396" y="1963766"/>
                  </a:lnTo>
                  <a:lnTo>
                    <a:pt x="564433" y="1943118"/>
                  </a:lnTo>
                  <a:lnTo>
                    <a:pt x="524522" y="1920939"/>
                  </a:lnTo>
                  <a:lnTo>
                    <a:pt x="485710" y="1897270"/>
                  </a:lnTo>
                  <a:lnTo>
                    <a:pt x="448040" y="1872154"/>
                  </a:lnTo>
                  <a:lnTo>
                    <a:pt x="411559" y="1845633"/>
                  </a:lnTo>
                  <a:lnTo>
                    <a:pt x="376310" y="1817749"/>
                  </a:lnTo>
                  <a:lnTo>
                    <a:pt x="342341" y="1788544"/>
                  </a:lnTo>
                  <a:lnTo>
                    <a:pt x="309695" y="1758060"/>
                  </a:lnTo>
                  <a:lnTo>
                    <a:pt x="278419" y="1726341"/>
                  </a:lnTo>
                  <a:lnTo>
                    <a:pt x="248556" y="1693427"/>
                  </a:lnTo>
                  <a:lnTo>
                    <a:pt x="220153" y="1659361"/>
                  </a:lnTo>
                  <a:lnTo>
                    <a:pt x="193255" y="1624186"/>
                  </a:lnTo>
                  <a:lnTo>
                    <a:pt x="167907" y="1587944"/>
                  </a:lnTo>
                  <a:lnTo>
                    <a:pt x="144154" y="1550676"/>
                  </a:lnTo>
                  <a:lnTo>
                    <a:pt x="122041" y="1512425"/>
                  </a:lnTo>
                  <a:lnTo>
                    <a:pt x="101614" y="1473233"/>
                  </a:lnTo>
                  <a:lnTo>
                    <a:pt x="82918" y="1433143"/>
                  </a:lnTo>
                  <a:lnTo>
                    <a:pt x="65998" y="1392196"/>
                  </a:lnTo>
                  <a:lnTo>
                    <a:pt x="50899" y="1350435"/>
                  </a:lnTo>
                  <a:lnTo>
                    <a:pt x="37666" y="1307903"/>
                  </a:lnTo>
                  <a:lnTo>
                    <a:pt x="26345" y="1264640"/>
                  </a:lnTo>
                  <a:lnTo>
                    <a:pt x="16981" y="1220690"/>
                  </a:lnTo>
                  <a:lnTo>
                    <a:pt x="9620" y="1176095"/>
                  </a:lnTo>
                  <a:lnTo>
                    <a:pt x="4305" y="1130897"/>
                  </a:lnTo>
                  <a:lnTo>
                    <a:pt x="1083" y="1085137"/>
                  </a:lnTo>
                  <a:lnTo>
                    <a:pt x="0" y="1038860"/>
                  </a:lnTo>
                  <a:close/>
                </a:path>
              </a:pathLst>
            </a:custGeom>
            <a:ln w="12700">
              <a:solidFill>
                <a:srgbClr val="4471C4"/>
              </a:solidFill>
            </a:ln>
          </p:spPr>
          <p:txBody>
            <a:bodyPr wrap="square" lIns="0" tIns="0" rIns="0" bIns="0" rtlCol="0"/>
            <a:lstStyle/>
            <a:p>
              <a:endParaRPr/>
            </a:p>
          </p:txBody>
        </p:sp>
      </p:grpSp>
      <p:sp>
        <p:nvSpPr>
          <p:cNvPr id="24" name="object 23">
            <a:extLst>
              <a:ext uri="{FF2B5EF4-FFF2-40B4-BE49-F238E27FC236}">
                <a16:creationId xmlns:a16="http://schemas.microsoft.com/office/drawing/2014/main" id="{3E60A591-54F1-C779-3F55-0F732892D63A}"/>
              </a:ext>
            </a:extLst>
          </p:cNvPr>
          <p:cNvSpPr txBox="1"/>
          <p:nvPr/>
        </p:nvSpPr>
        <p:spPr>
          <a:xfrm>
            <a:off x="3994784" y="3698240"/>
            <a:ext cx="1469390" cy="1169035"/>
          </a:xfrm>
          <a:prstGeom prst="rect">
            <a:avLst/>
          </a:prstGeom>
        </p:spPr>
        <p:txBody>
          <a:bodyPr vert="horz" wrap="square" lIns="0" tIns="38100" rIns="0" bIns="0" rtlCol="0">
            <a:spAutoFit/>
          </a:bodyPr>
          <a:lstStyle/>
          <a:p>
            <a:pPr marL="12700" marR="5080" indent="-2540" algn="ctr">
              <a:lnSpc>
                <a:spcPct val="91700"/>
              </a:lnSpc>
              <a:spcBef>
                <a:spcPts val="300"/>
              </a:spcBef>
            </a:pPr>
            <a:r>
              <a:rPr sz="2000" b="1" spc="-25" dirty="0">
                <a:solidFill>
                  <a:srgbClr val="FFC000"/>
                </a:solidFill>
                <a:latin typeface="Arial"/>
                <a:cs typeface="Arial"/>
              </a:rPr>
              <a:t>New </a:t>
            </a:r>
            <a:r>
              <a:rPr sz="2000" b="1" spc="-120" dirty="0">
                <a:solidFill>
                  <a:srgbClr val="FFC000"/>
                </a:solidFill>
                <a:latin typeface="Arial"/>
                <a:cs typeface="Arial"/>
              </a:rPr>
              <a:t>opportunities </a:t>
            </a:r>
            <a:r>
              <a:rPr sz="2000" b="1" spc="-105" dirty="0">
                <a:solidFill>
                  <a:srgbClr val="FFC000"/>
                </a:solidFill>
                <a:latin typeface="Arial"/>
                <a:cs typeface="Arial"/>
              </a:rPr>
              <a:t>for</a:t>
            </a:r>
            <a:r>
              <a:rPr sz="2000" b="1" spc="-80" dirty="0">
                <a:solidFill>
                  <a:srgbClr val="FFC000"/>
                </a:solidFill>
                <a:latin typeface="Arial"/>
                <a:cs typeface="Arial"/>
              </a:rPr>
              <a:t> </a:t>
            </a:r>
            <a:r>
              <a:rPr sz="2000" b="1" spc="-20" dirty="0">
                <a:solidFill>
                  <a:srgbClr val="FFC000"/>
                </a:solidFill>
                <a:latin typeface="Arial"/>
                <a:cs typeface="Arial"/>
              </a:rPr>
              <a:t>local </a:t>
            </a:r>
            <a:r>
              <a:rPr sz="2000" b="1" spc="-25" dirty="0">
                <a:solidFill>
                  <a:srgbClr val="FFC000"/>
                </a:solidFill>
                <a:latin typeface="Arial"/>
                <a:cs typeface="Arial"/>
              </a:rPr>
              <a:t>activities</a:t>
            </a:r>
            <a:endParaRPr sz="2000">
              <a:latin typeface="Arial"/>
              <a:cs typeface="Arial"/>
            </a:endParaRPr>
          </a:p>
        </p:txBody>
      </p:sp>
      <p:grpSp>
        <p:nvGrpSpPr>
          <p:cNvPr id="25" name="object 24">
            <a:extLst>
              <a:ext uri="{FF2B5EF4-FFF2-40B4-BE49-F238E27FC236}">
                <a16:creationId xmlns:a16="http://schemas.microsoft.com/office/drawing/2014/main" id="{F0248318-BEC8-00B9-C411-2103A977E179}"/>
              </a:ext>
            </a:extLst>
          </p:cNvPr>
          <p:cNvGrpSpPr/>
          <p:nvPr/>
        </p:nvGrpSpPr>
        <p:grpSpPr>
          <a:xfrm>
            <a:off x="1074419" y="2872739"/>
            <a:ext cx="10514330" cy="2857500"/>
            <a:chOff x="1074419" y="2872739"/>
            <a:chExt cx="10514330" cy="2857500"/>
          </a:xfrm>
        </p:grpSpPr>
        <p:sp>
          <p:nvSpPr>
            <p:cNvPr id="26" name="object 25">
              <a:extLst>
                <a:ext uri="{FF2B5EF4-FFF2-40B4-BE49-F238E27FC236}">
                  <a16:creationId xmlns:a16="http://schemas.microsoft.com/office/drawing/2014/main" id="{94983E60-5D32-3A20-A165-124D6E460645}"/>
                </a:ext>
              </a:extLst>
            </p:cNvPr>
            <p:cNvSpPr/>
            <p:nvPr/>
          </p:nvSpPr>
          <p:spPr>
            <a:xfrm>
              <a:off x="3536949" y="3094989"/>
              <a:ext cx="408940" cy="411480"/>
            </a:xfrm>
            <a:custGeom>
              <a:avLst/>
              <a:gdLst/>
              <a:ahLst/>
              <a:cxnLst/>
              <a:rect l="l" t="t" r="r" b="b"/>
              <a:pathLst>
                <a:path w="408939" h="411479">
                  <a:moveTo>
                    <a:pt x="204470" y="0"/>
                  </a:moveTo>
                  <a:lnTo>
                    <a:pt x="157594" y="5431"/>
                  </a:lnTo>
                  <a:lnTo>
                    <a:pt x="114559" y="20905"/>
                  </a:lnTo>
                  <a:lnTo>
                    <a:pt x="76593" y="45186"/>
                  </a:lnTo>
                  <a:lnTo>
                    <a:pt x="44926" y="77044"/>
                  </a:lnTo>
                  <a:lnTo>
                    <a:pt x="20786" y="115244"/>
                  </a:lnTo>
                  <a:lnTo>
                    <a:pt x="5401" y="158553"/>
                  </a:lnTo>
                  <a:lnTo>
                    <a:pt x="0" y="205739"/>
                  </a:lnTo>
                  <a:lnTo>
                    <a:pt x="5401" y="252926"/>
                  </a:lnTo>
                  <a:lnTo>
                    <a:pt x="20786" y="296235"/>
                  </a:lnTo>
                  <a:lnTo>
                    <a:pt x="44926" y="334435"/>
                  </a:lnTo>
                  <a:lnTo>
                    <a:pt x="76593" y="366293"/>
                  </a:lnTo>
                  <a:lnTo>
                    <a:pt x="114559" y="390574"/>
                  </a:lnTo>
                  <a:lnTo>
                    <a:pt x="157594" y="406048"/>
                  </a:lnTo>
                  <a:lnTo>
                    <a:pt x="204470" y="411480"/>
                  </a:lnTo>
                  <a:lnTo>
                    <a:pt x="251345" y="406048"/>
                  </a:lnTo>
                  <a:lnTo>
                    <a:pt x="294380" y="390574"/>
                  </a:lnTo>
                  <a:lnTo>
                    <a:pt x="332346" y="366293"/>
                  </a:lnTo>
                  <a:lnTo>
                    <a:pt x="364013" y="334435"/>
                  </a:lnTo>
                  <a:lnTo>
                    <a:pt x="388153" y="296235"/>
                  </a:lnTo>
                  <a:lnTo>
                    <a:pt x="403538" y="252926"/>
                  </a:lnTo>
                  <a:lnTo>
                    <a:pt x="408939" y="205739"/>
                  </a:lnTo>
                  <a:lnTo>
                    <a:pt x="403538" y="158553"/>
                  </a:lnTo>
                  <a:lnTo>
                    <a:pt x="388153" y="115244"/>
                  </a:lnTo>
                  <a:lnTo>
                    <a:pt x="364013" y="77044"/>
                  </a:lnTo>
                  <a:lnTo>
                    <a:pt x="332346" y="45186"/>
                  </a:lnTo>
                  <a:lnTo>
                    <a:pt x="294380" y="20905"/>
                  </a:lnTo>
                  <a:lnTo>
                    <a:pt x="251345" y="5431"/>
                  </a:lnTo>
                  <a:lnTo>
                    <a:pt x="204470" y="0"/>
                  </a:lnTo>
                  <a:close/>
                </a:path>
              </a:pathLst>
            </a:custGeom>
            <a:solidFill>
              <a:srgbClr val="4471C4"/>
            </a:solidFill>
          </p:spPr>
          <p:txBody>
            <a:bodyPr wrap="square" lIns="0" tIns="0" rIns="0" bIns="0" rtlCol="0"/>
            <a:lstStyle/>
            <a:p>
              <a:endParaRPr/>
            </a:p>
          </p:txBody>
        </p:sp>
        <p:sp>
          <p:nvSpPr>
            <p:cNvPr id="27" name="object 26">
              <a:extLst>
                <a:ext uri="{FF2B5EF4-FFF2-40B4-BE49-F238E27FC236}">
                  <a16:creationId xmlns:a16="http://schemas.microsoft.com/office/drawing/2014/main" id="{4A2509F3-AEF7-540F-E075-2B25F3113D65}"/>
                </a:ext>
              </a:extLst>
            </p:cNvPr>
            <p:cNvSpPr/>
            <p:nvPr/>
          </p:nvSpPr>
          <p:spPr>
            <a:xfrm>
              <a:off x="3536949" y="3094989"/>
              <a:ext cx="408940" cy="411480"/>
            </a:xfrm>
            <a:custGeom>
              <a:avLst/>
              <a:gdLst/>
              <a:ahLst/>
              <a:cxnLst/>
              <a:rect l="l" t="t" r="r" b="b"/>
              <a:pathLst>
                <a:path w="408939" h="411479">
                  <a:moveTo>
                    <a:pt x="0" y="205739"/>
                  </a:moveTo>
                  <a:lnTo>
                    <a:pt x="5401" y="158553"/>
                  </a:lnTo>
                  <a:lnTo>
                    <a:pt x="20786" y="115244"/>
                  </a:lnTo>
                  <a:lnTo>
                    <a:pt x="44926" y="77044"/>
                  </a:lnTo>
                  <a:lnTo>
                    <a:pt x="76593" y="45186"/>
                  </a:lnTo>
                  <a:lnTo>
                    <a:pt x="114559" y="20905"/>
                  </a:lnTo>
                  <a:lnTo>
                    <a:pt x="157594" y="5431"/>
                  </a:lnTo>
                  <a:lnTo>
                    <a:pt x="204470" y="0"/>
                  </a:lnTo>
                  <a:lnTo>
                    <a:pt x="251345" y="5431"/>
                  </a:lnTo>
                  <a:lnTo>
                    <a:pt x="294380" y="20905"/>
                  </a:lnTo>
                  <a:lnTo>
                    <a:pt x="332346" y="45186"/>
                  </a:lnTo>
                  <a:lnTo>
                    <a:pt x="364013" y="77044"/>
                  </a:lnTo>
                  <a:lnTo>
                    <a:pt x="388153" y="115244"/>
                  </a:lnTo>
                  <a:lnTo>
                    <a:pt x="403538" y="158553"/>
                  </a:lnTo>
                  <a:lnTo>
                    <a:pt x="408939" y="205739"/>
                  </a:lnTo>
                  <a:lnTo>
                    <a:pt x="403538" y="252926"/>
                  </a:lnTo>
                  <a:lnTo>
                    <a:pt x="388153" y="296235"/>
                  </a:lnTo>
                  <a:lnTo>
                    <a:pt x="364013" y="334435"/>
                  </a:lnTo>
                  <a:lnTo>
                    <a:pt x="332346" y="366293"/>
                  </a:lnTo>
                  <a:lnTo>
                    <a:pt x="294380" y="390574"/>
                  </a:lnTo>
                  <a:lnTo>
                    <a:pt x="251345" y="406048"/>
                  </a:lnTo>
                  <a:lnTo>
                    <a:pt x="204470" y="411480"/>
                  </a:lnTo>
                  <a:lnTo>
                    <a:pt x="157594" y="406048"/>
                  </a:lnTo>
                  <a:lnTo>
                    <a:pt x="114559" y="390574"/>
                  </a:lnTo>
                  <a:lnTo>
                    <a:pt x="76593" y="366293"/>
                  </a:lnTo>
                  <a:lnTo>
                    <a:pt x="44926" y="334435"/>
                  </a:lnTo>
                  <a:lnTo>
                    <a:pt x="20786" y="296235"/>
                  </a:lnTo>
                  <a:lnTo>
                    <a:pt x="5401" y="252926"/>
                  </a:lnTo>
                  <a:lnTo>
                    <a:pt x="0" y="205739"/>
                  </a:lnTo>
                  <a:close/>
                </a:path>
              </a:pathLst>
            </a:custGeom>
            <a:ln w="12700">
              <a:solidFill>
                <a:srgbClr val="4471C4"/>
              </a:solidFill>
            </a:ln>
          </p:spPr>
          <p:txBody>
            <a:bodyPr wrap="square" lIns="0" tIns="0" rIns="0" bIns="0" rtlCol="0"/>
            <a:lstStyle/>
            <a:p>
              <a:endParaRPr/>
            </a:p>
          </p:txBody>
        </p:sp>
        <p:pic>
          <p:nvPicPr>
            <p:cNvPr id="28" name="object 27">
              <a:extLst>
                <a:ext uri="{FF2B5EF4-FFF2-40B4-BE49-F238E27FC236}">
                  <a16:creationId xmlns:a16="http://schemas.microsoft.com/office/drawing/2014/main" id="{C29C093D-BB56-0B5E-A0FE-4C1F91A85D9D}"/>
                </a:ext>
              </a:extLst>
            </p:cNvPr>
            <p:cNvPicPr/>
            <p:nvPr/>
          </p:nvPicPr>
          <p:blipFill>
            <a:blip r:embed="rId2" cstate="print"/>
            <a:stretch>
              <a:fillRect/>
            </a:stretch>
          </p:blipFill>
          <p:spPr>
            <a:xfrm>
              <a:off x="3266440" y="2872739"/>
              <a:ext cx="218439" cy="218439"/>
            </a:xfrm>
            <a:prstGeom prst="rect">
              <a:avLst/>
            </a:prstGeom>
          </p:spPr>
        </p:pic>
        <p:pic>
          <p:nvPicPr>
            <p:cNvPr id="29" name="object 28">
              <a:extLst>
                <a:ext uri="{FF2B5EF4-FFF2-40B4-BE49-F238E27FC236}">
                  <a16:creationId xmlns:a16="http://schemas.microsoft.com/office/drawing/2014/main" id="{5567F47F-3152-860E-3DFE-8A77320A51F6}"/>
                </a:ext>
              </a:extLst>
            </p:cNvPr>
            <p:cNvPicPr/>
            <p:nvPr/>
          </p:nvPicPr>
          <p:blipFill>
            <a:blip r:embed="rId3" cstate="print"/>
            <a:stretch>
              <a:fillRect/>
            </a:stretch>
          </p:blipFill>
          <p:spPr>
            <a:xfrm>
              <a:off x="2827019" y="2872739"/>
              <a:ext cx="218440" cy="218439"/>
            </a:xfrm>
            <a:prstGeom prst="rect">
              <a:avLst/>
            </a:prstGeom>
          </p:spPr>
        </p:pic>
        <p:pic>
          <p:nvPicPr>
            <p:cNvPr id="30" name="object 29">
              <a:extLst>
                <a:ext uri="{FF2B5EF4-FFF2-40B4-BE49-F238E27FC236}">
                  <a16:creationId xmlns:a16="http://schemas.microsoft.com/office/drawing/2014/main" id="{086F0089-C106-B345-024D-598B70666B5A}"/>
                </a:ext>
              </a:extLst>
            </p:cNvPr>
            <p:cNvPicPr/>
            <p:nvPr/>
          </p:nvPicPr>
          <p:blipFill>
            <a:blip r:embed="rId2" cstate="print"/>
            <a:stretch>
              <a:fillRect/>
            </a:stretch>
          </p:blipFill>
          <p:spPr>
            <a:xfrm>
              <a:off x="2390139" y="2872739"/>
              <a:ext cx="218440" cy="218439"/>
            </a:xfrm>
            <a:prstGeom prst="rect">
              <a:avLst/>
            </a:prstGeom>
          </p:spPr>
        </p:pic>
        <p:pic>
          <p:nvPicPr>
            <p:cNvPr id="31" name="object 30">
              <a:extLst>
                <a:ext uri="{FF2B5EF4-FFF2-40B4-BE49-F238E27FC236}">
                  <a16:creationId xmlns:a16="http://schemas.microsoft.com/office/drawing/2014/main" id="{C840211F-2560-2C34-C5F3-7E4FC805FD59}"/>
                </a:ext>
              </a:extLst>
            </p:cNvPr>
            <p:cNvPicPr/>
            <p:nvPr/>
          </p:nvPicPr>
          <p:blipFill>
            <a:blip r:embed="rId3" cstate="print"/>
            <a:stretch>
              <a:fillRect/>
            </a:stretch>
          </p:blipFill>
          <p:spPr>
            <a:xfrm>
              <a:off x="1950719" y="2872739"/>
              <a:ext cx="218440" cy="218439"/>
            </a:xfrm>
            <a:prstGeom prst="rect">
              <a:avLst/>
            </a:prstGeom>
          </p:spPr>
        </p:pic>
        <p:pic>
          <p:nvPicPr>
            <p:cNvPr id="32" name="object 31">
              <a:extLst>
                <a:ext uri="{FF2B5EF4-FFF2-40B4-BE49-F238E27FC236}">
                  <a16:creationId xmlns:a16="http://schemas.microsoft.com/office/drawing/2014/main" id="{20B7D459-E5D7-187E-4752-55C66B7362BC}"/>
                </a:ext>
              </a:extLst>
            </p:cNvPr>
            <p:cNvPicPr/>
            <p:nvPr/>
          </p:nvPicPr>
          <p:blipFill>
            <a:blip r:embed="rId2" cstate="print"/>
            <a:stretch>
              <a:fillRect/>
            </a:stretch>
          </p:blipFill>
          <p:spPr>
            <a:xfrm>
              <a:off x="1511300" y="2872739"/>
              <a:ext cx="218439" cy="218439"/>
            </a:xfrm>
            <a:prstGeom prst="rect">
              <a:avLst/>
            </a:prstGeom>
          </p:spPr>
        </p:pic>
        <p:pic>
          <p:nvPicPr>
            <p:cNvPr id="33" name="object 32">
              <a:extLst>
                <a:ext uri="{FF2B5EF4-FFF2-40B4-BE49-F238E27FC236}">
                  <a16:creationId xmlns:a16="http://schemas.microsoft.com/office/drawing/2014/main" id="{7A4C210B-6B22-1969-ECDB-3B705811FF80}"/>
                </a:ext>
              </a:extLst>
            </p:cNvPr>
            <p:cNvPicPr/>
            <p:nvPr/>
          </p:nvPicPr>
          <p:blipFill>
            <a:blip r:embed="rId4" cstate="print"/>
            <a:stretch>
              <a:fillRect/>
            </a:stretch>
          </p:blipFill>
          <p:spPr>
            <a:xfrm>
              <a:off x="1074419" y="2872739"/>
              <a:ext cx="218440" cy="218439"/>
            </a:xfrm>
            <a:prstGeom prst="rect">
              <a:avLst/>
            </a:prstGeom>
          </p:spPr>
        </p:pic>
        <p:sp>
          <p:nvSpPr>
            <p:cNvPr id="34" name="object 33">
              <a:extLst>
                <a:ext uri="{FF2B5EF4-FFF2-40B4-BE49-F238E27FC236}">
                  <a16:creationId xmlns:a16="http://schemas.microsoft.com/office/drawing/2014/main" id="{536F502B-BCA1-7192-3F9B-41C809037013}"/>
                </a:ext>
              </a:extLst>
            </p:cNvPr>
            <p:cNvSpPr/>
            <p:nvPr/>
          </p:nvSpPr>
          <p:spPr>
            <a:xfrm>
              <a:off x="3110230" y="4105909"/>
              <a:ext cx="408940" cy="411480"/>
            </a:xfrm>
            <a:custGeom>
              <a:avLst/>
              <a:gdLst/>
              <a:ahLst/>
              <a:cxnLst/>
              <a:rect l="l" t="t" r="r" b="b"/>
              <a:pathLst>
                <a:path w="408939" h="411479">
                  <a:moveTo>
                    <a:pt x="204469" y="0"/>
                  </a:moveTo>
                  <a:lnTo>
                    <a:pt x="157594" y="5431"/>
                  </a:lnTo>
                  <a:lnTo>
                    <a:pt x="114559" y="20905"/>
                  </a:lnTo>
                  <a:lnTo>
                    <a:pt x="76593" y="45186"/>
                  </a:lnTo>
                  <a:lnTo>
                    <a:pt x="44926" y="77044"/>
                  </a:lnTo>
                  <a:lnTo>
                    <a:pt x="20786" y="115244"/>
                  </a:lnTo>
                  <a:lnTo>
                    <a:pt x="5401" y="158553"/>
                  </a:lnTo>
                  <a:lnTo>
                    <a:pt x="0" y="205739"/>
                  </a:lnTo>
                  <a:lnTo>
                    <a:pt x="5401" y="252926"/>
                  </a:lnTo>
                  <a:lnTo>
                    <a:pt x="20786" y="296235"/>
                  </a:lnTo>
                  <a:lnTo>
                    <a:pt x="44926" y="334435"/>
                  </a:lnTo>
                  <a:lnTo>
                    <a:pt x="76593" y="366293"/>
                  </a:lnTo>
                  <a:lnTo>
                    <a:pt x="114559" y="390574"/>
                  </a:lnTo>
                  <a:lnTo>
                    <a:pt x="157594" y="406048"/>
                  </a:lnTo>
                  <a:lnTo>
                    <a:pt x="204469" y="411479"/>
                  </a:lnTo>
                  <a:lnTo>
                    <a:pt x="251345" y="406048"/>
                  </a:lnTo>
                  <a:lnTo>
                    <a:pt x="294380" y="390574"/>
                  </a:lnTo>
                  <a:lnTo>
                    <a:pt x="332346" y="366293"/>
                  </a:lnTo>
                  <a:lnTo>
                    <a:pt x="364013" y="334435"/>
                  </a:lnTo>
                  <a:lnTo>
                    <a:pt x="388153" y="296235"/>
                  </a:lnTo>
                  <a:lnTo>
                    <a:pt x="403538" y="252926"/>
                  </a:lnTo>
                  <a:lnTo>
                    <a:pt x="408940" y="205739"/>
                  </a:lnTo>
                  <a:lnTo>
                    <a:pt x="403538" y="158553"/>
                  </a:lnTo>
                  <a:lnTo>
                    <a:pt x="388153" y="115244"/>
                  </a:lnTo>
                  <a:lnTo>
                    <a:pt x="364013" y="77044"/>
                  </a:lnTo>
                  <a:lnTo>
                    <a:pt x="332346" y="45186"/>
                  </a:lnTo>
                  <a:lnTo>
                    <a:pt x="294380" y="20905"/>
                  </a:lnTo>
                  <a:lnTo>
                    <a:pt x="251345" y="5431"/>
                  </a:lnTo>
                  <a:lnTo>
                    <a:pt x="204469" y="0"/>
                  </a:lnTo>
                  <a:close/>
                </a:path>
              </a:pathLst>
            </a:custGeom>
            <a:solidFill>
              <a:srgbClr val="4471C4"/>
            </a:solidFill>
          </p:spPr>
          <p:txBody>
            <a:bodyPr wrap="square" lIns="0" tIns="0" rIns="0" bIns="0" rtlCol="0"/>
            <a:lstStyle/>
            <a:p>
              <a:endParaRPr/>
            </a:p>
          </p:txBody>
        </p:sp>
        <p:sp>
          <p:nvSpPr>
            <p:cNvPr id="35" name="object 34">
              <a:extLst>
                <a:ext uri="{FF2B5EF4-FFF2-40B4-BE49-F238E27FC236}">
                  <a16:creationId xmlns:a16="http://schemas.microsoft.com/office/drawing/2014/main" id="{FAFD0034-E994-7C2E-E577-2FDDA932A62A}"/>
                </a:ext>
              </a:extLst>
            </p:cNvPr>
            <p:cNvSpPr/>
            <p:nvPr/>
          </p:nvSpPr>
          <p:spPr>
            <a:xfrm>
              <a:off x="3110230" y="4105909"/>
              <a:ext cx="408940" cy="411480"/>
            </a:xfrm>
            <a:custGeom>
              <a:avLst/>
              <a:gdLst/>
              <a:ahLst/>
              <a:cxnLst/>
              <a:rect l="l" t="t" r="r" b="b"/>
              <a:pathLst>
                <a:path w="408939" h="411479">
                  <a:moveTo>
                    <a:pt x="0" y="205739"/>
                  </a:moveTo>
                  <a:lnTo>
                    <a:pt x="5401" y="158553"/>
                  </a:lnTo>
                  <a:lnTo>
                    <a:pt x="20786" y="115244"/>
                  </a:lnTo>
                  <a:lnTo>
                    <a:pt x="44926" y="77044"/>
                  </a:lnTo>
                  <a:lnTo>
                    <a:pt x="76593" y="45186"/>
                  </a:lnTo>
                  <a:lnTo>
                    <a:pt x="114559" y="20905"/>
                  </a:lnTo>
                  <a:lnTo>
                    <a:pt x="157594" y="5431"/>
                  </a:lnTo>
                  <a:lnTo>
                    <a:pt x="204469" y="0"/>
                  </a:lnTo>
                  <a:lnTo>
                    <a:pt x="251345" y="5431"/>
                  </a:lnTo>
                  <a:lnTo>
                    <a:pt x="294380" y="20905"/>
                  </a:lnTo>
                  <a:lnTo>
                    <a:pt x="332346" y="45186"/>
                  </a:lnTo>
                  <a:lnTo>
                    <a:pt x="364013" y="77044"/>
                  </a:lnTo>
                  <a:lnTo>
                    <a:pt x="388153" y="115244"/>
                  </a:lnTo>
                  <a:lnTo>
                    <a:pt x="403538" y="158553"/>
                  </a:lnTo>
                  <a:lnTo>
                    <a:pt x="408940" y="205739"/>
                  </a:lnTo>
                  <a:lnTo>
                    <a:pt x="403538" y="252926"/>
                  </a:lnTo>
                  <a:lnTo>
                    <a:pt x="388153" y="296235"/>
                  </a:lnTo>
                  <a:lnTo>
                    <a:pt x="364013" y="334435"/>
                  </a:lnTo>
                  <a:lnTo>
                    <a:pt x="332346" y="366293"/>
                  </a:lnTo>
                  <a:lnTo>
                    <a:pt x="294380" y="390574"/>
                  </a:lnTo>
                  <a:lnTo>
                    <a:pt x="251345" y="406048"/>
                  </a:lnTo>
                  <a:lnTo>
                    <a:pt x="204469" y="411479"/>
                  </a:lnTo>
                  <a:lnTo>
                    <a:pt x="157594" y="406048"/>
                  </a:lnTo>
                  <a:lnTo>
                    <a:pt x="114559" y="390574"/>
                  </a:lnTo>
                  <a:lnTo>
                    <a:pt x="76593" y="366293"/>
                  </a:lnTo>
                  <a:lnTo>
                    <a:pt x="44926" y="334435"/>
                  </a:lnTo>
                  <a:lnTo>
                    <a:pt x="20786" y="296235"/>
                  </a:lnTo>
                  <a:lnTo>
                    <a:pt x="5401" y="252926"/>
                  </a:lnTo>
                  <a:lnTo>
                    <a:pt x="0" y="205739"/>
                  </a:lnTo>
                  <a:close/>
                </a:path>
              </a:pathLst>
            </a:custGeom>
            <a:ln w="12700">
              <a:solidFill>
                <a:srgbClr val="4471C4"/>
              </a:solidFill>
            </a:ln>
          </p:spPr>
          <p:txBody>
            <a:bodyPr wrap="square" lIns="0" tIns="0" rIns="0" bIns="0" rtlCol="0"/>
            <a:lstStyle/>
            <a:p>
              <a:endParaRPr/>
            </a:p>
          </p:txBody>
        </p:sp>
        <p:pic>
          <p:nvPicPr>
            <p:cNvPr id="36" name="object 35">
              <a:extLst>
                <a:ext uri="{FF2B5EF4-FFF2-40B4-BE49-F238E27FC236}">
                  <a16:creationId xmlns:a16="http://schemas.microsoft.com/office/drawing/2014/main" id="{FF113A0D-A21E-D91B-A635-BB1C702B53EB}"/>
                </a:ext>
              </a:extLst>
            </p:cNvPr>
            <p:cNvPicPr/>
            <p:nvPr/>
          </p:nvPicPr>
          <p:blipFill>
            <a:blip r:embed="rId2" cstate="print"/>
            <a:stretch>
              <a:fillRect/>
            </a:stretch>
          </p:blipFill>
          <p:spPr>
            <a:xfrm>
              <a:off x="2697480" y="4203700"/>
              <a:ext cx="218439" cy="218439"/>
            </a:xfrm>
            <a:prstGeom prst="rect">
              <a:avLst/>
            </a:prstGeom>
          </p:spPr>
        </p:pic>
        <p:pic>
          <p:nvPicPr>
            <p:cNvPr id="37" name="object 36">
              <a:extLst>
                <a:ext uri="{FF2B5EF4-FFF2-40B4-BE49-F238E27FC236}">
                  <a16:creationId xmlns:a16="http://schemas.microsoft.com/office/drawing/2014/main" id="{D4AD1808-D5D3-05BA-1702-AE98ED9804B1}"/>
                </a:ext>
              </a:extLst>
            </p:cNvPr>
            <p:cNvPicPr/>
            <p:nvPr/>
          </p:nvPicPr>
          <p:blipFill>
            <a:blip r:embed="rId2" cstate="print"/>
            <a:stretch>
              <a:fillRect/>
            </a:stretch>
          </p:blipFill>
          <p:spPr>
            <a:xfrm>
              <a:off x="2291080" y="4203700"/>
              <a:ext cx="218439" cy="218439"/>
            </a:xfrm>
            <a:prstGeom prst="rect">
              <a:avLst/>
            </a:prstGeom>
          </p:spPr>
        </p:pic>
        <p:pic>
          <p:nvPicPr>
            <p:cNvPr id="38" name="object 37">
              <a:extLst>
                <a:ext uri="{FF2B5EF4-FFF2-40B4-BE49-F238E27FC236}">
                  <a16:creationId xmlns:a16="http://schemas.microsoft.com/office/drawing/2014/main" id="{329D2B3D-3D42-84DA-1008-C4366B27655D}"/>
                </a:ext>
              </a:extLst>
            </p:cNvPr>
            <p:cNvPicPr/>
            <p:nvPr/>
          </p:nvPicPr>
          <p:blipFill>
            <a:blip r:embed="rId2" cstate="print"/>
            <a:stretch>
              <a:fillRect/>
            </a:stretch>
          </p:blipFill>
          <p:spPr>
            <a:xfrm>
              <a:off x="1884679" y="4203700"/>
              <a:ext cx="218439" cy="218439"/>
            </a:xfrm>
            <a:prstGeom prst="rect">
              <a:avLst/>
            </a:prstGeom>
          </p:spPr>
        </p:pic>
        <p:pic>
          <p:nvPicPr>
            <p:cNvPr id="39" name="object 38">
              <a:extLst>
                <a:ext uri="{FF2B5EF4-FFF2-40B4-BE49-F238E27FC236}">
                  <a16:creationId xmlns:a16="http://schemas.microsoft.com/office/drawing/2014/main" id="{D56F2192-F0A9-F58F-ED22-6D8D3C3D706D}"/>
                </a:ext>
              </a:extLst>
            </p:cNvPr>
            <p:cNvPicPr/>
            <p:nvPr/>
          </p:nvPicPr>
          <p:blipFill>
            <a:blip r:embed="rId5" cstate="print"/>
            <a:stretch>
              <a:fillRect/>
            </a:stretch>
          </p:blipFill>
          <p:spPr>
            <a:xfrm>
              <a:off x="1480819" y="4203700"/>
              <a:ext cx="215900" cy="218439"/>
            </a:xfrm>
            <a:prstGeom prst="rect">
              <a:avLst/>
            </a:prstGeom>
          </p:spPr>
        </p:pic>
        <p:pic>
          <p:nvPicPr>
            <p:cNvPr id="40" name="object 39">
              <a:extLst>
                <a:ext uri="{FF2B5EF4-FFF2-40B4-BE49-F238E27FC236}">
                  <a16:creationId xmlns:a16="http://schemas.microsoft.com/office/drawing/2014/main" id="{DC26394F-FAD6-B8CB-D6C9-4FE259AB04E0}"/>
                </a:ext>
              </a:extLst>
            </p:cNvPr>
            <p:cNvPicPr/>
            <p:nvPr/>
          </p:nvPicPr>
          <p:blipFill>
            <a:blip r:embed="rId4" cstate="print"/>
            <a:stretch>
              <a:fillRect/>
            </a:stretch>
          </p:blipFill>
          <p:spPr>
            <a:xfrm>
              <a:off x="1074419" y="4203700"/>
              <a:ext cx="218440" cy="218439"/>
            </a:xfrm>
            <a:prstGeom prst="rect">
              <a:avLst/>
            </a:prstGeom>
          </p:spPr>
        </p:pic>
        <p:sp>
          <p:nvSpPr>
            <p:cNvPr id="41" name="object 40">
              <a:extLst>
                <a:ext uri="{FF2B5EF4-FFF2-40B4-BE49-F238E27FC236}">
                  <a16:creationId xmlns:a16="http://schemas.microsoft.com/office/drawing/2014/main" id="{8A52580F-3138-F96B-2F31-6547121F49A3}"/>
                </a:ext>
              </a:extLst>
            </p:cNvPr>
            <p:cNvSpPr/>
            <p:nvPr/>
          </p:nvSpPr>
          <p:spPr>
            <a:xfrm>
              <a:off x="3536949" y="5101589"/>
              <a:ext cx="408940" cy="411480"/>
            </a:xfrm>
            <a:custGeom>
              <a:avLst/>
              <a:gdLst/>
              <a:ahLst/>
              <a:cxnLst/>
              <a:rect l="l" t="t" r="r" b="b"/>
              <a:pathLst>
                <a:path w="408939" h="411479">
                  <a:moveTo>
                    <a:pt x="204470" y="0"/>
                  </a:moveTo>
                  <a:lnTo>
                    <a:pt x="157594" y="5431"/>
                  </a:lnTo>
                  <a:lnTo>
                    <a:pt x="114559" y="20905"/>
                  </a:lnTo>
                  <a:lnTo>
                    <a:pt x="76593" y="45186"/>
                  </a:lnTo>
                  <a:lnTo>
                    <a:pt x="44926" y="77044"/>
                  </a:lnTo>
                  <a:lnTo>
                    <a:pt x="20786" y="115244"/>
                  </a:lnTo>
                  <a:lnTo>
                    <a:pt x="5401" y="158553"/>
                  </a:lnTo>
                  <a:lnTo>
                    <a:pt x="0" y="205740"/>
                  </a:lnTo>
                  <a:lnTo>
                    <a:pt x="5401" y="252926"/>
                  </a:lnTo>
                  <a:lnTo>
                    <a:pt x="20786" y="296235"/>
                  </a:lnTo>
                  <a:lnTo>
                    <a:pt x="44926" y="334435"/>
                  </a:lnTo>
                  <a:lnTo>
                    <a:pt x="76593" y="366293"/>
                  </a:lnTo>
                  <a:lnTo>
                    <a:pt x="114559" y="390574"/>
                  </a:lnTo>
                  <a:lnTo>
                    <a:pt x="157594" y="406048"/>
                  </a:lnTo>
                  <a:lnTo>
                    <a:pt x="204470" y="411480"/>
                  </a:lnTo>
                  <a:lnTo>
                    <a:pt x="251345" y="406048"/>
                  </a:lnTo>
                  <a:lnTo>
                    <a:pt x="294380" y="390574"/>
                  </a:lnTo>
                  <a:lnTo>
                    <a:pt x="332346" y="366293"/>
                  </a:lnTo>
                  <a:lnTo>
                    <a:pt x="364013" y="334435"/>
                  </a:lnTo>
                  <a:lnTo>
                    <a:pt x="388153" y="296235"/>
                  </a:lnTo>
                  <a:lnTo>
                    <a:pt x="403538" y="252926"/>
                  </a:lnTo>
                  <a:lnTo>
                    <a:pt x="408939" y="205740"/>
                  </a:lnTo>
                  <a:lnTo>
                    <a:pt x="403538" y="158553"/>
                  </a:lnTo>
                  <a:lnTo>
                    <a:pt x="388153" y="115244"/>
                  </a:lnTo>
                  <a:lnTo>
                    <a:pt x="364013" y="77044"/>
                  </a:lnTo>
                  <a:lnTo>
                    <a:pt x="332346" y="45186"/>
                  </a:lnTo>
                  <a:lnTo>
                    <a:pt x="294380" y="20905"/>
                  </a:lnTo>
                  <a:lnTo>
                    <a:pt x="251345" y="5431"/>
                  </a:lnTo>
                  <a:lnTo>
                    <a:pt x="204470" y="0"/>
                  </a:lnTo>
                  <a:close/>
                </a:path>
              </a:pathLst>
            </a:custGeom>
            <a:solidFill>
              <a:srgbClr val="4471C4"/>
            </a:solidFill>
          </p:spPr>
          <p:txBody>
            <a:bodyPr wrap="square" lIns="0" tIns="0" rIns="0" bIns="0" rtlCol="0"/>
            <a:lstStyle/>
            <a:p>
              <a:endParaRPr/>
            </a:p>
          </p:txBody>
        </p:sp>
        <p:sp>
          <p:nvSpPr>
            <p:cNvPr id="42" name="object 41">
              <a:extLst>
                <a:ext uri="{FF2B5EF4-FFF2-40B4-BE49-F238E27FC236}">
                  <a16:creationId xmlns:a16="http://schemas.microsoft.com/office/drawing/2014/main" id="{D4EC1310-99EA-776D-56CD-0EF1FD94E6E6}"/>
                </a:ext>
              </a:extLst>
            </p:cNvPr>
            <p:cNvSpPr/>
            <p:nvPr/>
          </p:nvSpPr>
          <p:spPr>
            <a:xfrm>
              <a:off x="3536949" y="5101589"/>
              <a:ext cx="408940" cy="411480"/>
            </a:xfrm>
            <a:custGeom>
              <a:avLst/>
              <a:gdLst/>
              <a:ahLst/>
              <a:cxnLst/>
              <a:rect l="l" t="t" r="r" b="b"/>
              <a:pathLst>
                <a:path w="408939" h="411479">
                  <a:moveTo>
                    <a:pt x="0" y="205740"/>
                  </a:moveTo>
                  <a:lnTo>
                    <a:pt x="5401" y="158553"/>
                  </a:lnTo>
                  <a:lnTo>
                    <a:pt x="20786" y="115244"/>
                  </a:lnTo>
                  <a:lnTo>
                    <a:pt x="44926" y="77044"/>
                  </a:lnTo>
                  <a:lnTo>
                    <a:pt x="76593" y="45186"/>
                  </a:lnTo>
                  <a:lnTo>
                    <a:pt x="114559" y="20905"/>
                  </a:lnTo>
                  <a:lnTo>
                    <a:pt x="157594" y="5431"/>
                  </a:lnTo>
                  <a:lnTo>
                    <a:pt x="204470" y="0"/>
                  </a:lnTo>
                  <a:lnTo>
                    <a:pt x="251345" y="5431"/>
                  </a:lnTo>
                  <a:lnTo>
                    <a:pt x="294380" y="20905"/>
                  </a:lnTo>
                  <a:lnTo>
                    <a:pt x="332346" y="45186"/>
                  </a:lnTo>
                  <a:lnTo>
                    <a:pt x="364013" y="77044"/>
                  </a:lnTo>
                  <a:lnTo>
                    <a:pt x="388153" y="115244"/>
                  </a:lnTo>
                  <a:lnTo>
                    <a:pt x="403538" y="158553"/>
                  </a:lnTo>
                  <a:lnTo>
                    <a:pt x="408939" y="205740"/>
                  </a:lnTo>
                  <a:lnTo>
                    <a:pt x="403538" y="252926"/>
                  </a:lnTo>
                  <a:lnTo>
                    <a:pt x="388153" y="296235"/>
                  </a:lnTo>
                  <a:lnTo>
                    <a:pt x="364013" y="334435"/>
                  </a:lnTo>
                  <a:lnTo>
                    <a:pt x="332346" y="366293"/>
                  </a:lnTo>
                  <a:lnTo>
                    <a:pt x="294380" y="390574"/>
                  </a:lnTo>
                  <a:lnTo>
                    <a:pt x="251345" y="406048"/>
                  </a:lnTo>
                  <a:lnTo>
                    <a:pt x="204470" y="411480"/>
                  </a:lnTo>
                  <a:lnTo>
                    <a:pt x="157594" y="406048"/>
                  </a:lnTo>
                  <a:lnTo>
                    <a:pt x="114559" y="390574"/>
                  </a:lnTo>
                  <a:lnTo>
                    <a:pt x="76593" y="366293"/>
                  </a:lnTo>
                  <a:lnTo>
                    <a:pt x="44926" y="334435"/>
                  </a:lnTo>
                  <a:lnTo>
                    <a:pt x="20786" y="296235"/>
                  </a:lnTo>
                  <a:lnTo>
                    <a:pt x="5401" y="252926"/>
                  </a:lnTo>
                  <a:lnTo>
                    <a:pt x="0" y="205740"/>
                  </a:lnTo>
                  <a:close/>
                </a:path>
              </a:pathLst>
            </a:custGeom>
            <a:ln w="12700">
              <a:solidFill>
                <a:srgbClr val="4471C4"/>
              </a:solidFill>
            </a:ln>
          </p:spPr>
          <p:txBody>
            <a:bodyPr wrap="square" lIns="0" tIns="0" rIns="0" bIns="0" rtlCol="0"/>
            <a:lstStyle/>
            <a:p>
              <a:endParaRPr/>
            </a:p>
          </p:txBody>
        </p:sp>
        <p:pic>
          <p:nvPicPr>
            <p:cNvPr id="43" name="object 42">
              <a:extLst>
                <a:ext uri="{FF2B5EF4-FFF2-40B4-BE49-F238E27FC236}">
                  <a16:creationId xmlns:a16="http://schemas.microsoft.com/office/drawing/2014/main" id="{201ED019-478C-C6BB-BD56-5D8E1F9A90CF}"/>
                </a:ext>
              </a:extLst>
            </p:cNvPr>
            <p:cNvPicPr/>
            <p:nvPr/>
          </p:nvPicPr>
          <p:blipFill>
            <a:blip r:embed="rId6" cstate="print"/>
            <a:stretch>
              <a:fillRect/>
            </a:stretch>
          </p:blipFill>
          <p:spPr>
            <a:xfrm>
              <a:off x="3266440" y="5514339"/>
              <a:ext cx="218439" cy="215900"/>
            </a:xfrm>
            <a:prstGeom prst="rect">
              <a:avLst/>
            </a:prstGeom>
          </p:spPr>
        </p:pic>
        <p:pic>
          <p:nvPicPr>
            <p:cNvPr id="44" name="object 43">
              <a:extLst>
                <a:ext uri="{FF2B5EF4-FFF2-40B4-BE49-F238E27FC236}">
                  <a16:creationId xmlns:a16="http://schemas.microsoft.com/office/drawing/2014/main" id="{E3E11EB3-7C23-1A75-56FD-313D090E7EA2}"/>
                </a:ext>
              </a:extLst>
            </p:cNvPr>
            <p:cNvPicPr/>
            <p:nvPr/>
          </p:nvPicPr>
          <p:blipFill>
            <a:blip r:embed="rId7" cstate="print"/>
            <a:stretch>
              <a:fillRect/>
            </a:stretch>
          </p:blipFill>
          <p:spPr>
            <a:xfrm>
              <a:off x="2827019" y="5514339"/>
              <a:ext cx="218440" cy="215900"/>
            </a:xfrm>
            <a:prstGeom prst="rect">
              <a:avLst/>
            </a:prstGeom>
          </p:spPr>
        </p:pic>
        <p:pic>
          <p:nvPicPr>
            <p:cNvPr id="45" name="object 44">
              <a:extLst>
                <a:ext uri="{FF2B5EF4-FFF2-40B4-BE49-F238E27FC236}">
                  <a16:creationId xmlns:a16="http://schemas.microsoft.com/office/drawing/2014/main" id="{7F0BF55E-18E9-B806-5C29-6EDD0E941C35}"/>
                </a:ext>
              </a:extLst>
            </p:cNvPr>
            <p:cNvPicPr/>
            <p:nvPr/>
          </p:nvPicPr>
          <p:blipFill>
            <a:blip r:embed="rId6" cstate="print"/>
            <a:stretch>
              <a:fillRect/>
            </a:stretch>
          </p:blipFill>
          <p:spPr>
            <a:xfrm>
              <a:off x="2390139" y="5514339"/>
              <a:ext cx="218440" cy="215900"/>
            </a:xfrm>
            <a:prstGeom prst="rect">
              <a:avLst/>
            </a:prstGeom>
          </p:spPr>
        </p:pic>
        <p:pic>
          <p:nvPicPr>
            <p:cNvPr id="46" name="object 45">
              <a:extLst>
                <a:ext uri="{FF2B5EF4-FFF2-40B4-BE49-F238E27FC236}">
                  <a16:creationId xmlns:a16="http://schemas.microsoft.com/office/drawing/2014/main" id="{254CF10B-B38F-4E86-9B92-58F379D7AD0A}"/>
                </a:ext>
              </a:extLst>
            </p:cNvPr>
            <p:cNvPicPr/>
            <p:nvPr/>
          </p:nvPicPr>
          <p:blipFill>
            <a:blip r:embed="rId7" cstate="print"/>
            <a:stretch>
              <a:fillRect/>
            </a:stretch>
          </p:blipFill>
          <p:spPr>
            <a:xfrm>
              <a:off x="1950719" y="5514339"/>
              <a:ext cx="218440" cy="215900"/>
            </a:xfrm>
            <a:prstGeom prst="rect">
              <a:avLst/>
            </a:prstGeom>
          </p:spPr>
        </p:pic>
        <p:pic>
          <p:nvPicPr>
            <p:cNvPr id="47" name="object 46">
              <a:extLst>
                <a:ext uri="{FF2B5EF4-FFF2-40B4-BE49-F238E27FC236}">
                  <a16:creationId xmlns:a16="http://schemas.microsoft.com/office/drawing/2014/main" id="{4E0E0F5A-65AB-228F-D216-6464858BDE32}"/>
                </a:ext>
              </a:extLst>
            </p:cNvPr>
            <p:cNvPicPr/>
            <p:nvPr/>
          </p:nvPicPr>
          <p:blipFill>
            <a:blip r:embed="rId6" cstate="print"/>
            <a:stretch>
              <a:fillRect/>
            </a:stretch>
          </p:blipFill>
          <p:spPr>
            <a:xfrm>
              <a:off x="1511300" y="5514339"/>
              <a:ext cx="218439" cy="215900"/>
            </a:xfrm>
            <a:prstGeom prst="rect">
              <a:avLst/>
            </a:prstGeom>
          </p:spPr>
        </p:pic>
        <p:pic>
          <p:nvPicPr>
            <p:cNvPr id="48" name="object 47">
              <a:extLst>
                <a:ext uri="{FF2B5EF4-FFF2-40B4-BE49-F238E27FC236}">
                  <a16:creationId xmlns:a16="http://schemas.microsoft.com/office/drawing/2014/main" id="{F6A1746E-9D4A-6545-9034-0EB2025345E0}"/>
                </a:ext>
              </a:extLst>
            </p:cNvPr>
            <p:cNvPicPr/>
            <p:nvPr/>
          </p:nvPicPr>
          <p:blipFill>
            <a:blip r:embed="rId8" cstate="print"/>
            <a:stretch>
              <a:fillRect/>
            </a:stretch>
          </p:blipFill>
          <p:spPr>
            <a:xfrm>
              <a:off x="1074419" y="5514339"/>
              <a:ext cx="218440" cy="215900"/>
            </a:xfrm>
            <a:prstGeom prst="rect">
              <a:avLst/>
            </a:prstGeom>
          </p:spPr>
        </p:pic>
        <p:sp>
          <p:nvSpPr>
            <p:cNvPr id="49" name="object 48">
              <a:extLst>
                <a:ext uri="{FF2B5EF4-FFF2-40B4-BE49-F238E27FC236}">
                  <a16:creationId xmlns:a16="http://schemas.microsoft.com/office/drawing/2014/main" id="{A3DF9F5C-15F5-59CC-1565-E711B85A28FB}"/>
                </a:ext>
              </a:extLst>
            </p:cNvPr>
            <p:cNvSpPr/>
            <p:nvPr/>
          </p:nvSpPr>
          <p:spPr>
            <a:xfrm>
              <a:off x="8370569" y="3613149"/>
              <a:ext cx="3218180" cy="1198880"/>
            </a:xfrm>
            <a:custGeom>
              <a:avLst/>
              <a:gdLst/>
              <a:ahLst/>
              <a:cxnLst/>
              <a:rect l="l" t="t" r="r" b="b"/>
              <a:pathLst>
                <a:path w="3218179" h="1198879">
                  <a:moveTo>
                    <a:pt x="3218179" y="0"/>
                  </a:moveTo>
                  <a:lnTo>
                    <a:pt x="0" y="0"/>
                  </a:lnTo>
                  <a:lnTo>
                    <a:pt x="0" y="1198880"/>
                  </a:lnTo>
                  <a:lnTo>
                    <a:pt x="3218179" y="1198880"/>
                  </a:lnTo>
                  <a:lnTo>
                    <a:pt x="3218179" y="0"/>
                  </a:lnTo>
                  <a:close/>
                </a:path>
              </a:pathLst>
            </a:custGeom>
            <a:solidFill>
              <a:srgbClr val="FFE699"/>
            </a:solidFill>
          </p:spPr>
          <p:txBody>
            <a:bodyPr wrap="square" lIns="0" tIns="0" rIns="0" bIns="0" rtlCol="0"/>
            <a:lstStyle/>
            <a:p>
              <a:endParaRPr/>
            </a:p>
          </p:txBody>
        </p:sp>
        <p:pic>
          <p:nvPicPr>
            <p:cNvPr id="50" name="object 49">
              <a:extLst>
                <a:ext uri="{FF2B5EF4-FFF2-40B4-BE49-F238E27FC236}">
                  <a16:creationId xmlns:a16="http://schemas.microsoft.com/office/drawing/2014/main" id="{ADB805F5-E2CF-D888-6C84-4A20C8CB3D99}"/>
                </a:ext>
              </a:extLst>
            </p:cNvPr>
            <p:cNvPicPr/>
            <p:nvPr/>
          </p:nvPicPr>
          <p:blipFill>
            <a:blip r:embed="rId9" cstate="print"/>
            <a:stretch>
              <a:fillRect/>
            </a:stretch>
          </p:blipFill>
          <p:spPr>
            <a:xfrm>
              <a:off x="9171939" y="3555999"/>
              <a:ext cx="1679194" cy="678433"/>
            </a:xfrm>
            <a:prstGeom prst="rect">
              <a:avLst/>
            </a:prstGeom>
          </p:spPr>
        </p:pic>
        <p:pic>
          <p:nvPicPr>
            <p:cNvPr id="51" name="object 50">
              <a:extLst>
                <a:ext uri="{FF2B5EF4-FFF2-40B4-BE49-F238E27FC236}">
                  <a16:creationId xmlns:a16="http://schemas.microsoft.com/office/drawing/2014/main" id="{17BFA6F4-CAAE-7F16-50B2-B1D354BAAD95}"/>
                </a:ext>
              </a:extLst>
            </p:cNvPr>
            <p:cNvPicPr/>
            <p:nvPr/>
          </p:nvPicPr>
          <p:blipFill>
            <a:blip r:embed="rId10" cstate="print"/>
            <a:stretch>
              <a:fillRect/>
            </a:stretch>
          </p:blipFill>
          <p:spPr>
            <a:xfrm>
              <a:off x="8938260" y="3921759"/>
              <a:ext cx="2144013" cy="678433"/>
            </a:xfrm>
            <a:prstGeom prst="rect">
              <a:avLst/>
            </a:prstGeom>
          </p:spPr>
        </p:pic>
        <p:pic>
          <p:nvPicPr>
            <p:cNvPr id="52" name="object 51">
              <a:extLst>
                <a:ext uri="{FF2B5EF4-FFF2-40B4-BE49-F238E27FC236}">
                  <a16:creationId xmlns:a16="http://schemas.microsoft.com/office/drawing/2014/main" id="{9CCA3D0C-6CBD-D902-61AB-785B054C6087}"/>
                </a:ext>
              </a:extLst>
            </p:cNvPr>
            <p:cNvPicPr/>
            <p:nvPr/>
          </p:nvPicPr>
          <p:blipFill>
            <a:blip r:embed="rId11" cstate="print"/>
            <a:stretch>
              <a:fillRect/>
            </a:stretch>
          </p:blipFill>
          <p:spPr>
            <a:xfrm>
              <a:off x="9194800" y="4287519"/>
              <a:ext cx="1564894" cy="678433"/>
            </a:xfrm>
            <a:prstGeom prst="rect">
              <a:avLst/>
            </a:prstGeom>
          </p:spPr>
        </p:pic>
      </p:grpSp>
      <p:sp>
        <p:nvSpPr>
          <p:cNvPr id="53" name="object 52">
            <a:extLst>
              <a:ext uri="{FF2B5EF4-FFF2-40B4-BE49-F238E27FC236}">
                <a16:creationId xmlns:a16="http://schemas.microsoft.com/office/drawing/2014/main" id="{644F4C4F-74B5-BF24-4070-B94997D7AB2A}"/>
              </a:ext>
            </a:extLst>
          </p:cNvPr>
          <p:cNvSpPr txBox="1"/>
          <p:nvPr/>
        </p:nvSpPr>
        <p:spPr>
          <a:xfrm>
            <a:off x="811530" y="2436495"/>
            <a:ext cx="2936240"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F0000"/>
                </a:solidFill>
                <a:latin typeface="Arial Black"/>
                <a:cs typeface="Arial Black"/>
              </a:rPr>
              <a:t>Local</a:t>
            </a:r>
            <a:r>
              <a:rPr sz="1600" spc="-30" dirty="0">
                <a:solidFill>
                  <a:srgbClr val="FF0000"/>
                </a:solidFill>
                <a:latin typeface="Arial Black"/>
                <a:cs typeface="Arial Black"/>
              </a:rPr>
              <a:t> </a:t>
            </a:r>
            <a:r>
              <a:rPr sz="1600" dirty="0">
                <a:solidFill>
                  <a:srgbClr val="FF0000"/>
                </a:solidFill>
                <a:latin typeface="Arial Black"/>
                <a:cs typeface="Arial Black"/>
              </a:rPr>
              <a:t>knowledge</a:t>
            </a:r>
            <a:r>
              <a:rPr sz="1600" spc="-35" dirty="0">
                <a:solidFill>
                  <a:srgbClr val="FF0000"/>
                </a:solidFill>
                <a:latin typeface="Arial Black"/>
                <a:cs typeface="Arial Black"/>
              </a:rPr>
              <a:t> </a:t>
            </a:r>
            <a:r>
              <a:rPr sz="1600" spc="-10" dirty="0">
                <a:solidFill>
                  <a:srgbClr val="FF0000"/>
                </a:solidFill>
                <a:latin typeface="Arial Black"/>
                <a:cs typeface="Arial Black"/>
              </a:rPr>
              <a:t>capacity</a:t>
            </a:r>
            <a:endParaRPr sz="1600">
              <a:latin typeface="Arial Black"/>
              <a:cs typeface="Arial Black"/>
            </a:endParaRPr>
          </a:p>
        </p:txBody>
      </p:sp>
      <p:sp>
        <p:nvSpPr>
          <p:cNvPr id="54" name="object 53">
            <a:extLst>
              <a:ext uri="{FF2B5EF4-FFF2-40B4-BE49-F238E27FC236}">
                <a16:creationId xmlns:a16="http://schemas.microsoft.com/office/drawing/2014/main" id="{752CB17B-0A1A-997C-6F7C-6E2B5A58182E}"/>
              </a:ext>
            </a:extLst>
          </p:cNvPr>
          <p:cNvSpPr txBox="1"/>
          <p:nvPr/>
        </p:nvSpPr>
        <p:spPr>
          <a:xfrm>
            <a:off x="552767" y="3779456"/>
            <a:ext cx="2867025" cy="26987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6FAC46"/>
                </a:solidFill>
                <a:latin typeface="Arial Black"/>
                <a:cs typeface="Arial Black"/>
              </a:rPr>
              <a:t>Local</a:t>
            </a:r>
            <a:r>
              <a:rPr sz="1600" spc="-50" dirty="0">
                <a:solidFill>
                  <a:srgbClr val="6FAC46"/>
                </a:solidFill>
                <a:latin typeface="Arial Black"/>
                <a:cs typeface="Arial Black"/>
              </a:rPr>
              <a:t> </a:t>
            </a:r>
            <a:r>
              <a:rPr sz="1600" dirty="0">
                <a:solidFill>
                  <a:srgbClr val="6FAC46"/>
                </a:solidFill>
                <a:latin typeface="Arial Black"/>
                <a:cs typeface="Arial Black"/>
              </a:rPr>
              <a:t>technological</a:t>
            </a:r>
            <a:r>
              <a:rPr sz="1600" spc="-45" dirty="0">
                <a:solidFill>
                  <a:srgbClr val="6FAC46"/>
                </a:solidFill>
                <a:latin typeface="Arial Black"/>
                <a:cs typeface="Arial Black"/>
              </a:rPr>
              <a:t> </a:t>
            </a:r>
            <a:r>
              <a:rPr sz="1600" spc="-10" dirty="0">
                <a:solidFill>
                  <a:srgbClr val="6FAC46"/>
                </a:solidFill>
                <a:latin typeface="Arial Black"/>
                <a:cs typeface="Arial Black"/>
              </a:rPr>
              <a:t>skills</a:t>
            </a:r>
            <a:endParaRPr sz="1600" dirty="0">
              <a:latin typeface="Arial Black"/>
              <a:cs typeface="Arial Black"/>
            </a:endParaRPr>
          </a:p>
        </p:txBody>
      </p:sp>
      <p:sp>
        <p:nvSpPr>
          <p:cNvPr id="55" name="object 54">
            <a:extLst>
              <a:ext uri="{FF2B5EF4-FFF2-40B4-BE49-F238E27FC236}">
                <a16:creationId xmlns:a16="http://schemas.microsoft.com/office/drawing/2014/main" id="{C0D800C0-9F21-7409-12AA-5B4005FF9D9A}"/>
              </a:ext>
            </a:extLst>
          </p:cNvPr>
          <p:cNvSpPr txBox="1"/>
          <p:nvPr/>
        </p:nvSpPr>
        <p:spPr>
          <a:xfrm>
            <a:off x="528637" y="5118734"/>
            <a:ext cx="2915285"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C55A11"/>
                </a:solidFill>
                <a:latin typeface="Arial Black"/>
                <a:cs typeface="Arial Black"/>
              </a:rPr>
              <a:t>Local</a:t>
            </a:r>
            <a:r>
              <a:rPr sz="1600" spc="-5" dirty="0">
                <a:solidFill>
                  <a:srgbClr val="C55A11"/>
                </a:solidFill>
                <a:latin typeface="Arial Black"/>
                <a:cs typeface="Arial Black"/>
              </a:rPr>
              <a:t> </a:t>
            </a:r>
            <a:r>
              <a:rPr sz="1600" dirty="0">
                <a:solidFill>
                  <a:srgbClr val="C55A11"/>
                </a:solidFill>
                <a:latin typeface="Arial Black"/>
                <a:cs typeface="Arial Black"/>
              </a:rPr>
              <a:t>institutional</a:t>
            </a:r>
            <a:r>
              <a:rPr sz="1600" spc="-55" dirty="0">
                <a:solidFill>
                  <a:srgbClr val="C55A11"/>
                </a:solidFill>
                <a:latin typeface="Arial Black"/>
                <a:cs typeface="Arial Black"/>
              </a:rPr>
              <a:t> </a:t>
            </a:r>
            <a:r>
              <a:rPr sz="1600" spc="-10" dirty="0">
                <a:solidFill>
                  <a:srgbClr val="C55A11"/>
                </a:solidFill>
                <a:latin typeface="Arial Black"/>
                <a:cs typeface="Arial Black"/>
              </a:rPr>
              <a:t>system</a:t>
            </a:r>
            <a:endParaRPr sz="1600">
              <a:latin typeface="Arial Black"/>
              <a:cs typeface="Arial Black"/>
            </a:endParaRPr>
          </a:p>
        </p:txBody>
      </p:sp>
      <p:sp>
        <p:nvSpPr>
          <p:cNvPr id="56" name="object 55">
            <a:extLst>
              <a:ext uri="{FF2B5EF4-FFF2-40B4-BE49-F238E27FC236}">
                <a16:creationId xmlns:a16="http://schemas.microsoft.com/office/drawing/2014/main" id="{B24F702B-6E47-6FE4-2839-074C7E0707BD}"/>
              </a:ext>
            </a:extLst>
          </p:cNvPr>
          <p:cNvSpPr txBox="1"/>
          <p:nvPr/>
        </p:nvSpPr>
        <p:spPr>
          <a:xfrm>
            <a:off x="8370569" y="3613150"/>
            <a:ext cx="3218180" cy="1198880"/>
          </a:xfrm>
          <a:prstGeom prst="rect">
            <a:avLst/>
          </a:prstGeom>
          <a:ln w="28575">
            <a:solidFill>
              <a:srgbClr val="616CBB"/>
            </a:solidFill>
          </a:ln>
        </p:spPr>
        <p:txBody>
          <a:bodyPr vert="horz" wrap="square" lIns="0" tIns="24765" rIns="0" bIns="0" rtlCol="0">
            <a:spAutoFit/>
          </a:bodyPr>
          <a:lstStyle/>
          <a:p>
            <a:pPr marL="772795" marR="765175" indent="635" algn="ctr">
              <a:lnSpc>
                <a:spcPct val="100000"/>
              </a:lnSpc>
              <a:spcBef>
                <a:spcPts val="195"/>
              </a:spcBef>
            </a:pPr>
            <a:r>
              <a:rPr sz="2400" spc="-140" dirty="0">
                <a:solidFill>
                  <a:srgbClr val="4471C4"/>
                </a:solidFill>
                <a:latin typeface="Arial"/>
                <a:cs typeface="Arial"/>
              </a:rPr>
              <a:t>New</a:t>
            </a:r>
            <a:r>
              <a:rPr sz="2400" spc="-105" dirty="0">
                <a:solidFill>
                  <a:srgbClr val="4471C4"/>
                </a:solidFill>
                <a:latin typeface="Arial"/>
                <a:cs typeface="Arial"/>
              </a:rPr>
              <a:t> </a:t>
            </a:r>
            <a:r>
              <a:rPr sz="2400" spc="-20" dirty="0">
                <a:solidFill>
                  <a:srgbClr val="4471C4"/>
                </a:solidFill>
                <a:latin typeface="Arial"/>
                <a:cs typeface="Arial"/>
              </a:rPr>
              <a:t>local </a:t>
            </a:r>
            <a:r>
              <a:rPr sz="2400" spc="-100" dirty="0">
                <a:solidFill>
                  <a:srgbClr val="4471C4"/>
                </a:solidFill>
                <a:latin typeface="Arial"/>
                <a:cs typeface="Arial"/>
              </a:rPr>
              <a:t>Development </a:t>
            </a:r>
            <a:r>
              <a:rPr sz="2400" spc="-50" dirty="0">
                <a:solidFill>
                  <a:srgbClr val="4471C4"/>
                </a:solidFill>
                <a:latin typeface="Arial"/>
                <a:cs typeface="Arial"/>
              </a:rPr>
              <a:t>Pathways</a:t>
            </a:r>
            <a:endParaRPr sz="2400">
              <a:latin typeface="Arial"/>
              <a:cs typeface="Arial"/>
            </a:endParaRPr>
          </a:p>
        </p:txBody>
      </p:sp>
      <p:grpSp>
        <p:nvGrpSpPr>
          <p:cNvPr id="57" name="object 56">
            <a:extLst>
              <a:ext uri="{FF2B5EF4-FFF2-40B4-BE49-F238E27FC236}">
                <a16:creationId xmlns:a16="http://schemas.microsoft.com/office/drawing/2014/main" id="{413F235A-91A7-CAC3-2986-22974AB70D2C}"/>
              </a:ext>
            </a:extLst>
          </p:cNvPr>
          <p:cNvGrpSpPr/>
          <p:nvPr/>
        </p:nvGrpSpPr>
        <p:grpSpPr>
          <a:xfrm>
            <a:off x="208279" y="2466339"/>
            <a:ext cx="518159" cy="2898140"/>
            <a:chOff x="208279" y="2466339"/>
            <a:chExt cx="518159" cy="2898140"/>
          </a:xfrm>
        </p:grpSpPr>
        <p:sp>
          <p:nvSpPr>
            <p:cNvPr id="58" name="object 57">
              <a:extLst>
                <a:ext uri="{FF2B5EF4-FFF2-40B4-BE49-F238E27FC236}">
                  <a16:creationId xmlns:a16="http://schemas.microsoft.com/office/drawing/2014/main" id="{73C752A3-5102-2B2F-BB79-657D003586AB}"/>
                </a:ext>
              </a:extLst>
            </p:cNvPr>
            <p:cNvSpPr/>
            <p:nvPr/>
          </p:nvSpPr>
          <p:spPr>
            <a:xfrm>
              <a:off x="476250" y="2472689"/>
              <a:ext cx="243840" cy="205740"/>
            </a:xfrm>
            <a:custGeom>
              <a:avLst/>
              <a:gdLst/>
              <a:ahLst/>
              <a:cxnLst/>
              <a:rect l="l" t="t" r="r" b="b"/>
              <a:pathLst>
                <a:path w="243840" h="205739">
                  <a:moveTo>
                    <a:pt x="121920" y="0"/>
                  </a:moveTo>
                  <a:lnTo>
                    <a:pt x="0" y="205739"/>
                  </a:lnTo>
                  <a:lnTo>
                    <a:pt x="243840" y="205739"/>
                  </a:lnTo>
                  <a:lnTo>
                    <a:pt x="121920" y="0"/>
                  </a:lnTo>
                  <a:close/>
                </a:path>
              </a:pathLst>
            </a:custGeom>
            <a:solidFill>
              <a:srgbClr val="4471C4"/>
            </a:solidFill>
          </p:spPr>
          <p:txBody>
            <a:bodyPr wrap="square" lIns="0" tIns="0" rIns="0" bIns="0" rtlCol="0"/>
            <a:lstStyle/>
            <a:p>
              <a:endParaRPr/>
            </a:p>
          </p:txBody>
        </p:sp>
        <p:sp>
          <p:nvSpPr>
            <p:cNvPr id="59" name="object 58">
              <a:extLst>
                <a:ext uri="{FF2B5EF4-FFF2-40B4-BE49-F238E27FC236}">
                  <a16:creationId xmlns:a16="http://schemas.microsoft.com/office/drawing/2014/main" id="{081EEBF3-16B9-90E6-9D49-83EA36C9B302}"/>
                </a:ext>
              </a:extLst>
            </p:cNvPr>
            <p:cNvSpPr/>
            <p:nvPr/>
          </p:nvSpPr>
          <p:spPr>
            <a:xfrm>
              <a:off x="476250" y="2472689"/>
              <a:ext cx="243840" cy="205740"/>
            </a:xfrm>
            <a:custGeom>
              <a:avLst/>
              <a:gdLst/>
              <a:ahLst/>
              <a:cxnLst/>
              <a:rect l="l" t="t" r="r" b="b"/>
              <a:pathLst>
                <a:path w="243840" h="205739">
                  <a:moveTo>
                    <a:pt x="0" y="205739"/>
                  </a:moveTo>
                  <a:lnTo>
                    <a:pt x="121920" y="0"/>
                  </a:lnTo>
                  <a:lnTo>
                    <a:pt x="243840" y="205739"/>
                  </a:lnTo>
                  <a:lnTo>
                    <a:pt x="0" y="205739"/>
                  </a:lnTo>
                  <a:close/>
                </a:path>
              </a:pathLst>
            </a:custGeom>
            <a:ln w="12700">
              <a:solidFill>
                <a:srgbClr val="2E528F"/>
              </a:solidFill>
            </a:ln>
          </p:spPr>
          <p:txBody>
            <a:bodyPr wrap="square" lIns="0" tIns="0" rIns="0" bIns="0" rtlCol="0"/>
            <a:lstStyle/>
            <a:p>
              <a:endParaRPr/>
            </a:p>
          </p:txBody>
        </p:sp>
        <p:sp>
          <p:nvSpPr>
            <p:cNvPr id="60" name="object 59">
              <a:extLst>
                <a:ext uri="{FF2B5EF4-FFF2-40B4-BE49-F238E27FC236}">
                  <a16:creationId xmlns:a16="http://schemas.microsoft.com/office/drawing/2014/main" id="{84F6603E-2E00-F3FA-7320-13076B6C82A8}"/>
                </a:ext>
              </a:extLst>
            </p:cNvPr>
            <p:cNvSpPr/>
            <p:nvPr/>
          </p:nvSpPr>
          <p:spPr>
            <a:xfrm>
              <a:off x="214629" y="3808729"/>
              <a:ext cx="243840" cy="205740"/>
            </a:xfrm>
            <a:custGeom>
              <a:avLst/>
              <a:gdLst/>
              <a:ahLst/>
              <a:cxnLst/>
              <a:rect l="l" t="t" r="r" b="b"/>
              <a:pathLst>
                <a:path w="243840" h="205739">
                  <a:moveTo>
                    <a:pt x="121920" y="0"/>
                  </a:moveTo>
                  <a:lnTo>
                    <a:pt x="0" y="205740"/>
                  </a:lnTo>
                  <a:lnTo>
                    <a:pt x="243840" y="205740"/>
                  </a:lnTo>
                  <a:lnTo>
                    <a:pt x="121920" y="0"/>
                  </a:lnTo>
                  <a:close/>
                </a:path>
              </a:pathLst>
            </a:custGeom>
            <a:solidFill>
              <a:srgbClr val="4471C4"/>
            </a:solidFill>
          </p:spPr>
          <p:txBody>
            <a:bodyPr wrap="square" lIns="0" tIns="0" rIns="0" bIns="0" rtlCol="0"/>
            <a:lstStyle/>
            <a:p>
              <a:endParaRPr/>
            </a:p>
          </p:txBody>
        </p:sp>
        <p:sp>
          <p:nvSpPr>
            <p:cNvPr id="61" name="object 60">
              <a:extLst>
                <a:ext uri="{FF2B5EF4-FFF2-40B4-BE49-F238E27FC236}">
                  <a16:creationId xmlns:a16="http://schemas.microsoft.com/office/drawing/2014/main" id="{49075285-9198-E9E6-59D0-2C85CBE3EBF5}"/>
                </a:ext>
              </a:extLst>
            </p:cNvPr>
            <p:cNvSpPr/>
            <p:nvPr/>
          </p:nvSpPr>
          <p:spPr>
            <a:xfrm>
              <a:off x="214629" y="3808729"/>
              <a:ext cx="243840" cy="205740"/>
            </a:xfrm>
            <a:custGeom>
              <a:avLst/>
              <a:gdLst/>
              <a:ahLst/>
              <a:cxnLst/>
              <a:rect l="l" t="t" r="r" b="b"/>
              <a:pathLst>
                <a:path w="243840" h="205739">
                  <a:moveTo>
                    <a:pt x="0" y="205740"/>
                  </a:moveTo>
                  <a:lnTo>
                    <a:pt x="121920" y="0"/>
                  </a:lnTo>
                  <a:lnTo>
                    <a:pt x="243840" y="205740"/>
                  </a:lnTo>
                  <a:lnTo>
                    <a:pt x="0" y="205740"/>
                  </a:lnTo>
                  <a:close/>
                </a:path>
              </a:pathLst>
            </a:custGeom>
            <a:ln w="12700">
              <a:solidFill>
                <a:srgbClr val="2E528F"/>
              </a:solidFill>
            </a:ln>
          </p:spPr>
          <p:txBody>
            <a:bodyPr wrap="square" lIns="0" tIns="0" rIns="0" bIns="0" rtlCol="0"/>
            <a:lstStyle/>
            <a:p>
              <a:endParaRPr/>
            </a:p>
          </p:txBody>
        </p:sp>
        <p:sp>
          <p:nvSpPr>
            <p:cNvPr id="62" name="object 61">
              <a:extLst>
                <a:ext uri="{FF2B5EF4-FFF2-40B4-BE49-F238E27FC236}">
                  <a16:creationId xmlns:a16="http://schemas.microsoft.com/office/drawing/2014/main" id="{8AED5C9E-DEDC-F010-8192-39C59DF87484}"/>
                </a:ext>
              </a:extLst>
            </p:cNvPr>
            <p:cNvSpPr/>
            <p:nvPr/>
          </p:nvSpPr>
          <p:spPr>
            <a:xfrm>
              <a:off x="214629" y="5152389"/>
              <a:ext cx="243840" cy="205740"/>
            </a:xfrm>
            <a:custGeom>
              <a:avLst/>
              <a:gdLst/>
              <a:ahLst/>
              <a:cxnLst/>
              <a:rect l="l" t="t" r="r" b="b"/>
              <a:pathLst>
                <a:path w="243840" h="205739">
                  <a:moveTo>
                    <a:pt x="121920" y="0"/>
                  </a:moveTo>
                  <a:lnTo>
                    <a:pt x="0" y="205740"/>
                  </a:lnTo>
                  <a:lnTo>
                    <a:pt x="243840" y="205740"/>
                  </a:lnTo>
                  <a:lnTo>
                    <a:pt x="121920" y="0"/>
                  </a:lnTo>
                  <a:close/>
                </a:path>
              </a:pathLst>
            </a:custGeom>
            <a:solidFill>
              <a:srgbClr val="4471C4"/>
            </a:solidFill>
          </p:spPr>
          <p:txBody>
            <a:bodyPr wrap="square" lIns="0" tIns="0" rIns="0" bIns="0" rtlCol="0"/>
            <a:lstStyle/>
            <a:p>
              <a:endParaRPr/>
            </a:p>
          </p:txBody>
        </p:sp>
        <p:sp>
          <p:nvSpPr>
            <p:cNvPr id="63" name="object 62">
              <a:extLst>
                <a:ext uri="{FF2B5EF4-FFF2-40B4-BE49-F238E27FC236}">
                  <a16:creationId xmlns:a16="http://schemas.microsoft.com/office/drawing/2014/main" id="{2EF21C51-2172-E411-E45A-69263EDB99B6}"/>
                </a:ext>
              </a:extLst>
            </p:cNvPr>
            <p:cNvSpPr/>
            <p:nvPr/>
          </p:nvSpPr>
          <p:spPr>
            <a:xfrm>
              <a:off x="214629" y="5152389"/>
              <a:ext cx="243840" cy="205740"/>
            </a:xfrm>
            <a:custGeom>
              <a:avLst/>
              <a:gdLst/>
              <a:ahLst/>
              <a:cxnLst/>
              <a:rect l="l" t="t" r="r" b="b"/>
              <a:pathLst>
                <a:path w="243840" h="205739">
                  <a:moveTo>
                    <a:pt x="0" y="205740"/>
                  </a:moveTo>
                  <a:lnTo>
                    <a:pt x="121920" y="0"/>
                  </a:lnTo>
                  <a:lnTo>
                    <a:pt x="243840" y="205740"/>
                  </a:lnTo>
                  <a:lnTo>
                    <a:pt x="0" y="205740"/>
                  </a:lnTo>
                  <a:close/>
                </a:path>
              </a:pathLst>
            </a:custGeom>
            <a:ln w="12700">
              <a:solidFill>
                <a:srgbClr val="2E528F"/>
              </a:solidFill>
            </a:ln>
          </p:spPr>
          <p:txBody>
            <a:bodyPr wrap="square" lIns="0" tIns="0" rIns="0" bIns="0" rtlCol="0"/>
            <a:lstStyle/>
            <a:p>
              <a:endParaRPr/>
            </a:p>
          </p:txBody>
        </p:sp>
      </p:grpSp>
    </p:spTree>
    <p:extLst>
      <p:ext uri="{BB962C8B-B14F-4D97-AF65-F5344CB8AC3E}">
        <p14:creationId xmlns:p14="http://schemas.microsoft.com/office/powerpoint/2010/main" val="1763849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ABF1-CB5D-600C-F32E-36457D23536C}"/>
              </a:ext>
            </a:extLst>
          </p:cNvPr>
          <p:cNvSpPr>
            <a:spLocks noGrp="1"/>
          </p:cNvSpPr>
          <p:nvPr>
            <p:ph type="title"/>
          </p:nvPr>
        </p:nvSpPr>
        <p:spPr/>
        <p:txBody>
          <a:bodyPr>
            <a:normAutofit fontScale="90000"/>
          </a:bodyPr>
          <a:lstStyle/>
          <a:p>
            <a:r>
              <a:rPr lang="en-GB" dirty="0"/>
              <a:t>Increasing Regional Innovation: Localised Knowledge and Innovation Impacts Systemic approaches – RIS or Smart Specialisation</a:t>
            </a:r>
            <a:endParaRPr lang="en-LU" dirty="0"/>
          </a:p>
        </p:txBody>
      </p:sp>
      <p:pic>
        <p:nvPicPr>
          <p:cNvPr id="4" name="object 4">
            <a:extLst>
              <a:ext uri="{FF2B5EF4-FFF2-40B4-BE49-F238E27FC236}">
                <a16:creationId xmlns:a16="http://schemas.microsoft.com/office/drawing/2014/main" id="{AA374BA3-1A2F-44A6-BAEA-A7E6D68E3B61}"/>
              </a:ext>
            </a:extLst>
          </p:cNvPr>
          <p:cNvPicPr/>
          <p:nvPr/>
        </p:nvPicPr>
        <p:blipFill>
          <a:blip r:embed="rId2" cstate="print"/>
          <a:stretch>
            <a:fillRect/>
          </a:stretch>
        </p:blipFill>
        <p:spPr>
          <a:xfrm>
            <a:off x="566420" y="2157097"/>
            <a:ext cx="6245859" cy="3586479"/>
          </a:xfrm>
          <a:prstGeom prst="rect">
            <a:avLst/>
          </a:prstGeom>
        </p:spPr>
      </p:pic>
      <p:graphicFrame>
        <p:nvGraphicFramePr>
          <p:cNvPr id="5" name="object 8">
            <a:extLst>
              <a:ext uri="{FF2B5EF4-FFF2-40B4-BE49-F238E27FC236}">
                <a16:creationId xmlns:a16="http://schemas.microsoft.com/office/drawing/2014/main" id="{A773E761-8A65-5669-BD03-F4D49F1E4429}"/>
              </a:ext>
            </a:extLst>
          </p:cNvPr>
          <p:cNvGraphicFramePr>
            <a:graphicFrameLocks noGrp="1"/>
          </p:cNvGraphicFramePr>
          <p:nvPr>
            <p:extLst>
              <p:ext uri="{D42A27DB-BD31-4B8C-83A1-F6EECF244321}">
                <p14:modId xmlns:p14="http://schemas.microsoft.com/office/powerpoint/2010/main" val="1757851276"/>
              </p:ext>
            </p:extLst>
          </p:nvPr>
        </p:nvGraphicFramePr>
        <p:xfrm>
          <a:off x="6972932" y="2489339"/>
          <a:ext cx="4805044" cy="3411220"/>
        </p:xfrm>
        <a:graphic>
          <a:graphicData uri="http://schemas.openxmlformats.org/drawingml/2006/table">
            <a:tbl>
              <a:tblPr firstRow="1" bandRow="1">
                <a:tableStyleId>{2D5ABB26-0587-4C30-8999-92F81FD0307C}</a:tableStyleId>
              </a:tblPr>
              <a:tblGrid>
                <a:gridCol w="1198880">
                  <a:extLst>
                    <a:ext uri="{9D8B030D-6E8A-4147-A177-3AD203B41FA5}">
                      <a16:colId xmlns:a16="http://schemas.microsoft.com/office/drawing/2014/main" val="20000"/>
                    </a:ext>
                  </a:extLst>
                </a:gridCol>
                <a:gridCol w="1183005">
                  <a:extLst>
                    <a:ext uri="{9D8B030D-6E8A-4147-A177-3AD203B41FA5}">
                      <a16:colId xmlns:a16="http://schemas.microsoft.com/office/drawing/2014/main" val="20001"/>
                    </a:ext>
                  </a:extLst>
                </a:gridCol>
                <a:gridCol w="1214755">
                  <a:extLst>
                    <a:ext uri="{9D8B030D-6E8A-4147-A177-3AD203B41FA5}">
                      <a16:colId xmlns:a16="http://schemas.microsoft.com/office/drawing/2014/main" val="20002"/>
                    </a:ext>
                  </a:extLst>
                </a:gridCol>
                <a:gridCol w="1208404">
                  <a:extLst>
                    <a:ext uri="{9D8B030D-6E8A-4147-A177-3AD203B41FA5}">
                      <a16:colId xmlns:a16="http://schemas.microsoft.com/office/drawing/2014/main" val="20003"/>
                    </a:ext>
                  </a:extLst>
                </a:gridCol>
              </a:tblGrid>
              <a:tr h="260350">
                <a:tc gridSpan="2">
                  <a:txBody>
                    <a:bodyPr/>
                    <a:lstStyle/>
                    <a:p>
                      <a:pPr marL="635635" marR="579755" indent="57150">
                        <a:lnSpc>
                          <a:spcPts val="1000"/>
                        </a:lnSpc>
                      </a:pPr>
                      <a:r>
                        <a:rPr sz="900" b="1" spc="-25" dirty="0">
                          <a:latin typeface="Times New Roman"/>
                          <a:cs typeface="Times New Roman"/>
                        </a:rPr>
                        <a:t>Structure</a:t>
                      </a:r>
                      <a:r>
                        <a:rPr sz="900" b="1" spc="-5" dirty="0">
                          <a:latin typeface="Times New Roman"/>
                          <a:cs typeface="Times New Roman"/>
                        </a:rPr>
                        <a:t> </a:t>
                      </a:r>
                      <a:r>
                        <a:rPr sz="900" b="1" spc="-20" dirty="0">
                          <a:latin typeface="Times New Roman"/>
                          <a:cs typeface="Times New Roman"/>
                        </a:rPr>
                        <a:t>of</a:t>
                      </a:r>
                      <a:r>
                        <a:rPr sz="900" b="1" spc="-55" dirty="0">
                          <a:latin typeface="Times New Roman"/>
                          <a:cs typeface="Times New Roman"/>
                        </a:rPr>
                        <a:t> </a:t>
                      </a:r>
                      <a:r>
                        <a:rPr sz="900" b="1" spc="-20" dirty="0">
                          <a:latin typeface="Times New Roman"/>
                          <a:cs typeface="Times New Roman"/>
                        </a:rPr>
                        <a:t>the</a:t>
                      </a:r>
                      <a:r>
                        <a:rPr sz="900" b="1" dirty="0">
                          <a:latin typeface="Times New Roman"/>
                          <a:cs typeface="Times New Roman"/>
                        </a:rPr>
                        <a:t> </a:t>
                      </a:r>
                      <a:r>
                        <a:rPr sz="900" b="1" spc="-20" dirty="0">
                          <a:latin typeface="Times New Roman"/>
                          <a:cs typeface="Times New Roman"/>
                        </a:rPr>
                        <a:t>REDI</a:t>
                      </a:r>
                      <a:r>
                        <a:rPr sz="900" b="1" spc="500" dirty="0">
                          <a:latin typeface="Times New Roman"/>
                          <a:cs typeface="Times New Roman"/>
                        </a:rPr>
                        <a:t> </a:t>
                      </a:r>
                      <a:r>
                        <a:rPr sz="900" b="1" dirty="0">
                          <a:latin typeface="Times New Roman"/>
                          <a:cs typeface="Times New Roman"/>
                        </a:rPr>
                        <a:t>3</a:t>
                      </a:r>
                      <a:r>
                        <a:rPr sz="900" b="1" spc="-15" dirty="0">
                          <a:latin typeface="Times New Roman"/>
                          <a:cs typeface="Times New Roman"/>
                        </a:rPr>
                        <a:t> </a:t>
                      </a:r>
                      <a:r>
                        <a:rPr sz="900" b="1" spc="-60" dirty="0">
                          <a:latin typeface="Times New Roman"/>
                          <a:cs typeface="Times New Roman"/>
                        </a:rPr>
                        <a:t>Sub-</a:t>
                      </a:r>
                      <a:r>
                        <a:rPr sz="900" b="1" spc="-25" dirty="0">
                          <a:latin typeface="Times New Roman"/>
                          <a:cs typeface="Times New Roman"/>
                        </a:rPr>
                        <a:t>indexes</a:t>
                      </a:r>
                      <a:r>
                        <a:rPr sz="900" b="1" spc="-15" dirty="0">
                          <a:latin typeface="Times New Roman"/>
                          <a:cs typeface="Times New Roman"/>
                        </a:rPr>
                        <a:t> </a:t>
                      </a:r>
                      <a:r>
                        <a:rPr sz="900" b="1" dirty="0">
                          <a:latin typeface="Times New Roman"/>
                          <a:cs typeface="Times New Roman"/>
                        </a:rPr>
                        <a:t>/14</a:t>
                      </a:r>
                      <a:r>
                        <a:rPr sz="900" b="1" spc="-15" dirty="0">
                          <a:latin typeface="Times New Roman"/>
                          <a:cs typeface="Times New Roman"/>
                        </a:rPr>
                        <a:t> </a:t>
                      </a:r>
                      <a:r>
                        <a:rPr sz="900" b="1" spc="-10" dirty="0">
                          <a:latin typeface="Times New Roman"/>
                          <a:cs typeface="Times New Roman"/>
                        </a:rPr>
                        <a:t>Pillars</a:t>
                      </a:r>
                      <a:endParaRPr sz="900">
                        <a:latin typeface="Times New Roman"/>
                        <a:cs typeface="Times New Roman"/>
                      </a:endParaRPr>
                    </a:p>
                  </a:txBody>
                  <a:tcPr marL="0" marR="0" marT="0" marB="0">
                    <a:lnR w="6350">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a:txBody>
                    <a:bodyPr/>
                    <a:lstStyle/>
                    <a:p>
                      <a:pPr marL="130175" marR="75565" indent="-38735">
                        <a:lnSpc>
                          <a:spcPts val="1000"/>
                        </a:lnSpc>
                      </a:pPr>
                      <a:r>
                        <a:rPr sz="900" b="1" spc="-20" dirty="0">
                          <a:latin typeface="Times New Roman"/>
                          <a:cs typeface="Times New Roman"/>
                        </a:rPr>
                        <a:t>National</a:t>
                      </a:r>
                      <a:r>
                        <a:rPr sz="900" b="1" spc="5" dirty="0">
                          <a:latin typeface="Times New Roman"/>
                          <a:cs typeface="Times New Roman"/>
                        </a:rPr>
                        <a:t> </a:t>
                      </a:r>
                      <a:r>
                        <a:rPr sz="900" b="1" spc="-55" dirty="0">
                          <a:latin typeface="Times New Roman"/>
                          <a:cs typeface="Times New Roman"/>
                        </a:rPr>
                        <a:t>and</a:t>
                      </a:r>
                      <a:r>
                        <a:rPr sz="900" b="1" spc="-50" dirty="0">
                          <a:latin typeface="Times New Roman"/>
                          <a:cs typeface="Times New Roman"/>
                        </a:rPr>
                        <a:t> </a:t>
                      </a:r>
                      <a:r>
                        <a:rPr sz="900" b="1" spc="-20" dirty="0">
                          <a:latin typeface="Times New Roman"/>
                          <a:cs typeface="Times New Roman"/>
                        </a:rPr>
                        <a:t>Regional Institution</a:t>
                      </a:r>
                      <a:r>
                        <a:rPr sz="900" b="1" spc="40" dirty="0">
                          <a:latin typeface="Times New Roman"/>
                          <a:cs typeface="Times New Roman"/>
                        </a:rPr>
                        <a:t> </a:t>
                      </a:r>
                      <a:r>
                        <a:rPr sz="900" b="1" spc="-10" dirty="0">
                          <a:latin typeface="Times New Roman"/>
                          <a:cs typeface="Times New Roman"/>
                        </a:rPr>
                        <a:t>Variables</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136525" marR="107950" indent="120650">
                        <a:lnSpc>
                          <a:spcPts val="1000"/>
                        </a:lnSpc>
                      </a:pPr>
                      <a:r>
                        <a:rPr sz="900" b="1" spc="-10" dirty="0">
                          <a:latin typeface="Times New Roman"/>
                          <a:cs typeface="Times New Roman"/>
                        </a:rPr>
                        <a:t>Regional</a:t>
                      </a:r>
                      <a:r>
                        <a:rPr sz="900" b="1" spc="-45" dirty="0">
                          <a:latin typeface="Times New Roman"/>
                          <a:cs typeface="Times New Roman"/>
                        </a:rPr>
                        <a:t> </a:t>
                      </a:r>
                      <a:r>
                        <a:rPr sz="900" b="1" spc="-10" dirty="0">
                          <a:latin typeface="Times New Roman"/>
                          <a:cs typeface="Times New Roman"/>
                        </a:rPr>
                        <a:t>Level </a:t>
                      </a:r>
                      <a:r>
                        <a:rPr sz="900" b="1" spc="-30" dirty="0">
                          <a:latin typeface="Times New Roman"/>
                          <a:cs typeface="Times New Roman"/>
                        </a:rPr>
                        <a:t>Individual</a:t>
                      </a:r>
                      <a:r>
                        <a:rPr sz="900" b="1" spc="15" dirty="0">
                          <a:latin typeface="Times New Roman"/>
                          <a:cs typeface="Times New Roman"/>
                        </a:rPr>
                        <a:t> </a:t>
                      </a:r>
                      <a:r>
                        <a:rPr sz="900" b="1" spc="-25" dirty="0">
                          <a:latin typeface="Times New Roman"/>
                          <a:cs typeface="Times New Roman"/>
                        </a:rPr>
                        <a:t>Variables</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260350">
                <a:tc rowSpan="5">
                  <a:txBody>
                    <a:bodyPr/>
                    <a:lstStyle/>
                    <a:p>
                      <a:pPr marL="63500">
                        <a:lnSpc>
                          <a:spcPts val="960"/>
                        </a:lnSpc>
                      </a:pPr>
                      <a:r>
                        <a:rPr sz="900" b="1" spc="-10" dirty="0">
                          <a:latin typeface="Times New Roman"/>
                          <a:cs typeface="Times New Roman"/>
                        </a:rPr>
                        <a:t>Entrepreneurial</a:t>
                      </a:r>
                      <a:endParaRPr sz="900">
                        <a:latin typeface="Times New Roman"/>
                        <a:cs typeface="Times New Roman"/>
                      </a:endParaRPr>
                    </a:p>
                    <a:p>
                      <a:pPr marL="63500">
                        <a:lnSpc>
                          <a:spcPts val="1000"/>
                        </a:lnSpc>
                      </a:pPr>
                      <a:r>
                        <a:rPr sz="900" b="1" i="1" spc="-10" dirty="0">
                          <a:latin typeface="TimesNewRomanPS-BoldItalicMT"/>
                          <a:cs typeface="TimesNewRomanPS-BoldItalicMT"/>
                        </a:rPr>
                        <a:t>Aspiration</a:t>
                      </a:r>
                      <a:endParaRPr sz="900">
                        <a:latin typeface="TimesNewRomanPS-BoldItalicMT"/>
                        <a:cs typeface="TimesNewRomanPS-BoldItalicMT"/>
                      </a:endParaRPr>
                    </a:p>
                    <a:p>
                      <a:pPr marL="63500">
                        <a:lnSpc>
                          <a:spcPts val="1040"/>
                        </a:lnSpc>
                      </a:pPr>
                      <a:r>
                        <a:rPr sz="900" b="1" spc="-50" dirty="0">
                          <a:latin typeface="Times New Roman"/>
                          <a:cs typeface="Times New Roman"/>
                        </a:rPr>
                        <a:t>Sub-</a:t>
                      </a:r>
                      <a:r>
                        <a:rPr sz="900" b="1" spc="-10" dirty="0">
                          <a:latin typeface="Times New Roman"/>
                          <a:cs typeface="Times New Roman"/>
                        </a:rPr>
                        <a:t>index</a:t>
                      </a:r>
                      <a:endParaRPr sz="900">
                        <a:latin typeface="Times New Roman"/>
                        <a:cs typeface="Times New Roman"/>
                      </a:endParaRPr>
                    </a:p>
                  </a:txBody>
                  <a:tcPr marL="0" marR="0" marT="0" marB="0">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1000"/>
                        </a:lnSpc>
                      </a:pPr>
                      <a:r>
                        <a:rPr sz="900" spc="-10" dirty="0">
                          <a:latin typeface="Times New Roman"/>
                          <a:cs typeface="Times New Roman"/>
                        </a:rPr>
                        <a:t>Financing</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marR="457834">
                        <a:lnSpc>
                          <a:spcPts val="1000"/>
                        </a:lnSpc>
                      </a:pPr>
                      <a:r>
                        <a:rPr sz="900" spc="-10" dirty="0">
                          <a:latin typeface="Times New Roman"/>
                          <a:cs typeface="Times New Roman"/>
                        </a:rPr>
                        <a:t>FINANCIAL </a:t>
                      </a:r>
                      <a:r>
                        <a:rPr sz="900" spc="-70" dirty="0">
                          <a:latin typeface="Times New Roman"/>
                          <a:cs typeface="Times New Roman"/>
                        </a:rPr>
                        <a:t>INSTITUTIONS</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marR="483234">
                        <a:lnSpc>
                          <a:spcPts val="1000"/>
                        </a:lnSpc>
                      </a:pPr>
                      <a:r>
                        <a:rPr sz="900" spc="-10" dirty="0">
                          <a:latin typeface="Times New Roman"/>
                          <a:cs typeface="Times New Roman"/>
                        </a:rPr>
                        <a:t>INFORMAL </a:t>
                      </a:r>
                      <a:r>
                        <a:rPr sz="900" spc="-70" dirty="0">
                          <a:latin typeface="Times New Roman"/>
                          <a:cs typeface="Times New Roman"/>
                        </a:rPr>
                        <a:t>INVESTMENT</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133350">
                <a:tc vMerge="1">
                  <a:txBody>
                    <a:bodyPr/>
                    <a:lstStyle/>
                    <a:p>
                      <a:endParaRPr/>
                    </a:p>
                  </a:txBody>
                  <a:tcPr marL="0" marR="0" marT="0" marB="0">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55"/>
                        </a:lnSpc>
                      </a:pPr>
                      <a:r>
                        <a:rPr sz="900" spc="-10" dirty="0">
                          <a:latin typeface="Times New Roman"/>
                          <a:cs typeface="Times New Roman"/>
                        </a:rPr>
                        <a:t>Globalization</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55"/>
                        </a:lnSpc>
                      </a:pPr>
                      <a:r>
                        <a:rPr sz="900" spc="-10" dirty="0">
                          <a:latin typeface="Times New Roman"/>
                          <a:cs typeface="Times New Roman"/>
                        </a:rPr>
                        <a:t>CONNECTIVITY</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55"/>
                        </a:lnSpc>
                      </a:pPr>
                      <a:r>
                        <a:rPr sz="900" spc="-10" dirty="0">
                          <a:latin typeface="Times New Roman"/>
                          <a:cs typeface="Times New Roman"/>
                        </a:rPr>
                        <a:t>EXPORT</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133350">
                <a:tc vMerge="1">
                  <a:txBody>
                    <a:bodyPr/>
                    <a:lstStyle/>
                    <a:p>
                      <a:endParaRPr/>
                    </a:p>
                  </a:txBody>
                  <a:tcPr marL="0" marR="0" marT="0" marB="0">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55"/>
                        </a:lnSpc>
                      </a:pPr>
                      <a:r>
                        <a:rPr sz="900" spc="-45" dirty="0">
                          <a:latin typeface="Times New Roman"/>
                          <a:cs typeface="Times New Roman"/>
                        </a:rPr>
                        <a:t>High</a:t>
                      </a:r>
                      <a:r>
                        <a:rPr sz="900" spc="-25" dirty="0">
                          <a:latin typeface="Times New Roman"/>
                          <a:cs typeface="Times New Roman"/>
                        </a:rPr>
                        <a:t> </a:t>
                      </a:r>
                      <a:r>
                        <a:rPr sz="900" spc="-10" dirty="0">
                          <a:latin typeface="Times New Roman"/>
                          <a:cs typeface="Times New Roman"/>
                        </a:rPr>
                        <a:t>Growth</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55"/>
                        </a:lnSpc>
                      </a:pPr>
                      <a:r>
                        <a:rPr sz="900" spc="-10" dirty="0">
                          <a:latin typeface="Times New Roman"/>
                          <a:cs typeface="Times New Roman"/>
                        </a:rPr>
                        <a:t>CLUSTERING</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55"/>
                        </a:lnSpc>
                      </a:pPr>
                      <a:r>
                        <a:rPr sz="900" spc="-10" dirty="0">
                          <a:latin typeface="Times New Roman"/>
                          <a:cs typeface="Times New Roman"/>
                        </a:rPr>
                        <a:t>GAZELLE</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267335">
                <a:tc vMerge="1">
                  <a:txBody>
                    <a:bodyPr/>
                    <a:lstStyle/>
                    <a:p>
                      <a:endParaRPr/>
                    </a:p>
                  </a:txBody>
                  <a:tcPr marL="0" marR="0" marT="0" marB="0">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94"/>
                        </a:lnSpc>
                      </a:pPr>
                      <a:r>
                        <a:rPr sz="900" spc="-10" dirty="0">
                          <a:latin typeface="Times New Roman"/>
                          <a:cs typeface="Times New Roman"/>
                        </a:rPr>
                        <a:t>Process</a:t>
                      </a:r>
                      <a:r>
                        <a:rPr sz="900" spc="10" dirty="0">
                          <a:latin typeface="Times New Roman"/>
                          <a:cs typeface="Times New Roman"/>
                        </a:rPr>
                        <a:t> </a:t>
                      </a:r>
                      <a:r>
                        <a:rPr sz="900" spc="-10" dirty="0">
                          <a:latin typeface="Times New Roman"/>
                          <a:cs typeface="Times New Roman"/>
                        </a:rPr>
                        <a:t>Innovation</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marR="368935">
                        <a:lnSpc>
                          <a:spcPts val="1000"/>
                        </a:lnSpc>
                        <a:spcBef>
                          <a:spcPts val="5"/>
                        </a:spcBef>
                      </a:pPr>
                      <a:r>
                        <a:rPr sz="900" spc="-10" dirty="0">
                          <a:latin typeface="Times New Roman"/>
                          <a:cs typeface="Times New Roman"/>
                        </a:rPr>
                        <a:t>TECHNOLOGY </a:t>
                      </a:r>
                      <a:r>
                        <a:rPr sz="900" spc="-60" dirty="0">
                          <a:latin typeface="Times New Roman"/>
                          <a:cs typeface="Times New Roman"/>
                        </a:rPr>
                        <a:t>DEVELOPMENT</a:t>
                      </a:r>
                      <a:endParaRPr sz="900">
                        <a:latin typeface="Times New Roman"/>
                        <a:cs typeface="Times New Roman"/>
                      </a:endParaRPr>
                    </a:p>
                  </a:txBody>
                  <a:tcPr marL="0" marR="0" marT="63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94"/>
                        </a:lnSpc>
                      </a:pPr>
                      <a:r>
                        <a:rPr sz="900" spc="-65" dirty="0">
                          <a:latin typeface="Times New Roman"/>
                          <a:cs typeface="Times New Roman"/>
                        </a:rPr>
                        <a:t>NEW</a:t>
                      </a:r>
                      <a:r>
                        <a:rPr sz="900" spc="-5" dirty="0">
                          <a:latin typeface="Times New Roman"/>
                          <a:cs typeface="Times New Roman"/>
                        </a:rPr>
                        <a:t> </a:t>
                      </a:r>
                      <a:r>
                        <a:rPr sz="900" spc="-10" dirty="0">
                          <a:latin typeface="Times New Roman"/>
                          <a:cs typeface="Times New Roman"/>
                        </a:rPr>
                        <a:t>TECHNOLOGY</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260350">
                <a:tc vMerge="1">
                  <a:txBody>
                    <a:bodyPr/>
                    <a:lstStyle/>
                    <a:p>
                      <a:endParaRPr/>
                    </a:p>
                  </a:txBody>
                  <a:tcPr marL="0" marR="0" marT="0" marB="0">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44"/>
                        </a:lnSpc>
                      </a:pPr>
                      <a:r>
                        <a:rPr sz="900" spc="-25" dirty="0">
                          <a:latin typeface="Times New Roman"/>
                          <a:cs typeface="Times New Roman"/>
                        </a:rPr>
                        <a:t>Product</a:t>
                      </a:r>
                      <a:r>
                        <a:rPr sz="900" spc="10" dirty="0">
                          <a:latin typeface="Times New Roman"/>
                          <a:cs typeface="Times New Roman"/>
                        </a:rPr>
                        <a:t> </a:t>
                      </a:r>
                      <a:r>
                        <a:rPr sz="900" spc="-10" dirty="0">
                          <a:latin typeface="Times New Roman"/>
                          <a:cs typeface="Times New Roman"/>
                        </a:rPr>
                        <a:t>Innovation</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30"/>
                        </a:lnSpc>
                      </a:pPr>
                      <a:r>
                        <a:rPr sz="900" spc="-10" dirty="0">
                          <a:latin typeface="Times New Roman"/>
                          <a:cs typeface="Times New Roman"/>
                        </a:rPr>
                        <a:t>TECHNOLOGY</a:t>
                      </a:r>
                      <a:endParaRPr sz="900">
                        <a:latin typeface="Times New Roman"/>
                        <a:cs typeface="Times New Roman"/>
                      </a:endParaRPr>
                    </a:p>
                    <a:p>
                      <a:pPr marL="60325">
                        <a:lnSpc>
                          <a:spcPts val="1025"/>
                        </a:lnSpc>
                      </a:pPr>
                      <a:r>
                        <a:rPr sz="900" spc="-10" dirty="0">
                          <a:latin typeface="Times New Roman"/>
                          <a:cs typeface="Times New Roman"/>
                        </a:rPr>
                        <a:t>TRANSFER</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44"/>
                        </a:lnSpc>
                      </a:pPr>
                      <a:r>
                        <a:rPr sz="900" spc="-65" dirty="0">
                          <a:latin typeface="Times New Roman"/>
                          <a:cs typeface="Times New Roman"/>
                        </a:rPr>
                        <a:t>NEW</a:t>
                      </a:r>
                      <a:r>
                        <a:rPr sz="900" spc="-5" dirty="0">
                          <a:latin typeface="Times New Roman"/>
                          <a:cs typeface="Times New Roman"/>
                        </a:rPr>
                        <a:t> </a:t>
                      </a:r>
                      <a:r>
                        <a:rPr sz="900" spc="-10" dirty="0">
                          <a:latin typeface="Times New Roman"/>
                          <a:cs typeface="Times New Roman"/>
                        </a:rPr>
                        <a:t>PRODUCT</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133350">
                <a:tc rowSpan="4">
                  <a:txBody>
                    <a:bodyPr/>
                    <a:lstStyle/>
                    <a:p>
                      <a:pPr marL="63500" marR="368300">
                        <a:lnSpc>
                          <a:spcPts val="1000"/>
                        </a:lnSpc>
                        <a:spcBef>
                          <a:spcPts val="15"/>
                        </a:spcBef>
                      </a:pPr>
                      <a:r>
                        <a:rPr sz="900" b="1" spc="-30" dirty="0">
                          <a:latin typeface="Times New Roman"/>
                          <a:cs typeface="Times New Roman"/>
                        </a:rPr>
                        <a:t>Entrepreneurial</a:t>
                      </a:r>
                      <a:r>
                        <a:rPr sz="900" b="1" spc="-10" dirty="0">
                          <a:latin typeface="Times New Roman"/>
                          <a:cs typeface="Times New Roman"/>
                        </a:rPr>
                        <a:t> Ability</a:t>
                      </a:r>
                      <a:endParaRPr sz="900" dirty="0">
                        <a:latin typeface="Times New Roman"/>
                        <a:cs typeface="Times New Roman"/>
                      </a:endParaRPr>
                    </a:p>
                    <a:p>
                      <a:pPr marL="63500">
                        <a:lnSpc>
                          <a:spcPts val="980"/>
                        </a:lnSpc>
                      </a:pPr>
                      <a:r>
                        <a:rPr sz="900" b="1" spc="-50" dirty="0">
                          <a:latin typeface="Times New Roman"/>
                          <a:cs typeface="Times New Roman"/>
                        </a:rPr>
                        <a:t>Sub-</a:t>
                      </a:r>
                      <a:r>
                        <a:rPr sz="900" b="1" spc="-10" dirty="0">
                          <a:latin typeface="Times New Roman"/>
                          <a:cs typeface="Times New Roman"/>
                        </a:rPr>
                        <a:t>index</a:t>
                      </a:r>
                      <a:endParaRPr sz="900" dirty="0">
                        <a:latin typeface="Times New Roman"/>
                        <a:cs typeface="Times New Roman"/>
                      </a:endParaRPr>
                    </a:p>
                  </a:txBody>
                  <a:tcPr marL="0" marR="0" marT="1905" marB="0">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55"/>
                        </a:lnSpc>
                      </a:pPr>
                      <a:r>
                        <a:rPr sz="900" spc="-10" dirty="0">
                          <a:latin typeface="Times New Roman"/>
                          <a:cs typeface="Times New Roman"/>
                        </a:rPr>
                        <a:t>Competition</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55"/>
                        </a:lnSpc>
                      </a:pPr>
                      <a:r>
                        <a:rPr sz="900" spc="-60" dirty="0">
                          <a:latin typeface="Times New Roman"/>
                          <a:cs typeface="Times New Roman"/>
                        </a:rPr>
                        <a:t>BUSINESS</a:t>
                      </a:r>
                      <a:r>
                        <a:rPr sz="900" dirty="0">
                          <a:latin typeface="Times New Roman"/>
                          <a:cs typeface="Times New Roman"/>
                        </a:rPr>
                        <a:t> </a:t>
                      </a:r>
                      <a:r>
                        <a:rPr sz="900" spc="-10" dirty="0">
                          <a:latin typeface="Times New Roman"/>
                          <a:cs typeface="Times New Roman"/>
                        </a:rPr>
                        <a:t>STRATEGY</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55"/>
                        </a:lnSpc>
                      </a:pPr>
                      <a:r>
                        <a:rPr sz="900" spc="-10" dirty="0">
                          <a:latin typeface="Times New Roman"/>
                          <a:cs typeface="Times New Roman"/>
                        </a:rPr>
                        <a:t>COMPETITORS</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260350">
                <a:tc vMerge="1">
                  <a:txBody>
                    <a:bodyPr/>
                    <a:lstStyle/>
                    <a:p>
                      <a:endParaRPr/>
                    </a:p>
                  </a:txBody>
                  <a:tcPr marL="0" marR="0" marT="1905" marB="0">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94"/>
                        </a:lnSpc>
                      </a:pPr>
                      <a:r>
                        <a:rPr sz="900" spc="-60" dirty="0">
                          <a:latin typeface="Times New Roman"/>
                          <a:cs typeface="Times New Roman"/>
                        </a:rPr>
                        <a:t>Human</a:t>
                      </a:r>
                      <a:r>
                        <a:rPr sz="900" spc="-10" dirty="0">
                          <a:latin typeface="Times New Roman"/>
                          <a:cs typeface="Times New Roman"/>
                        </a:rPr>
                        <a:t> Capital</a:t>
                      </a:r>
                      <a:endParaRPr sz="9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marR="299720">
                        <a:lnSpc>
                          <a:spcPts val="1000"/>
                        </a:lnSpc>
                      </a:pPr>
                      <a:r>
                        <a:rPr sz="900" spc="-70" dirty="0">
                          <a:latin typeface="Times New Roman"/>
                          <a:cs typeface="Times New Roman"/>
                        </a:rPr>
                        <a:t>EDUCATION</a:t>
                      </a:r>
                      <a:r>
                        <a:rPr sz="900" spc="-10" dirty="0">
                          <a:latin typeface="Times New Roman"/>
                          <a:cs typeface="Times New Roman"/>
                        </a:rPr>
                        <a:t> </a:t>
                      </a:r>
                      <a:r>
                        <a:rPr sz="900" spc="-60" dirty="0">
                          <a:latin typeface="Times New Roman"/>
                          <a:cs typeface="Times New Roman"/>
                        </a:rPr>
                        <a:t>AND</a:t>
                      </a:r>
                      <a:r>
                        <a:rPr sz="900" spc="-10" dirty="0">
                          <a:latin typeface="Times New Roman"/>
                          <a:cs typeface="Times New Roman"/>
                        </a:rPr>
                        <a:t> TRAINING</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94"/>
                        </a:lnSpc>
                      </a:pPr>
                      <a:r>
                        <a:rPr sz="900" spc="-70" dirty="0">
                          <a:latin typeface="Times New Roman"/>
                          <a:cs typeface="Times New Roman"/>
                        </a:rPr>
                        <a:t>EDUCATION</a:t>
                      </a:r>
                      <a:r>
                        <a:rPr sz="900" spc="-10" dirty="0">
                          <a:latin typeface="Times New Roman"/>
                          <a:cs typeface="Times New Roman"/>
                        </a:rPr>
                        <a:t> </a:t>
                      </a:r>
                      <a:r>
                        <a:rPr sz="900" spc="-20" dirty="0">
                          <a:latin typeface="Times New Roman"/>
                          <a:cs typeface="Times New Roman"/>
                        </a:rPr>
                        <a:t>LEVEL</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260350">
                <a:tc vMerge="1">
                  <a:txBody>
                    <a:bodyPr/>
                    <a:lstStyle/>
                    <a:p>
                      <a:endParaRPr/>
                    </a:p>
                  </a:txBody>
                  <a:tcPr marL="0" marR="0" marT="1905" marB="0">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94"/>
                        </a:lnSpc>
                      </a:pPr>
                      <a:r>
                        <a:rPr sz="900" spc="-40" dirty="0">
                          <a:latin typeface="Times New Roman"/>
                          <a:cs typeface="Times New Roman"/>
                        </a:rPr>
                        <a:t>Technology</a:t>
                      </a:r>
                      <a:r>
                        <a:rPr sz="900" spc="10" dirty="0">
                          <a:latin typeface="Times New Roman"/>
                          <a:cs typeface="Times New Roman"/>
                        </a:rPr>
                        <a:t> </a:t>
                      </a:r>
                      <a:r>
                        <a:rPr sz="900" spc="-10" dirty="0">
                          <a:latin typeface="Times New Roman"/>
                          <a:cs typeface="Times New Roman"/>
                        </a:rPr>
                        <a:t>Sector</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marR="515620">
                        <a:lnSpc>
                          <a:spcPts val="1000"/>
                        </a:lnSpc>
                      </a:pPr>
                      <a:r>
                        <a:rPr sz="900" spc="-70" dirty="0">
                          <a:latin typeface="Times New Roman"/>
                          <a:cs typeface="Times New Roman"/>
                        </a:rPr>
                        <a:t>ABSORPTIVE</a:t>
                      </a:r>
                      <a:r>
                        <a:rPr sz="900" spc="-10" dirty="0">
                          <a:latin typeface="Times New Roman"/>
                          <a:cs typeface="Times New Roman"/>
                        </a:rPr>
                        <a:t> CAPACITY</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94"/>
                        </a:lnSpc>
                      </a:pPr>
                      <a:r>
                        <a:rPr sz="900" spc="-70" dirty="0">
                          <a:latin typeface="Times New Roman"/>
                          <a:cs typeface="Times New Roman"/>
                        </a:rPr>
                        <a:t>TECHNOLOGY</a:t>
                      </a:r>
                      <a:r>
                        <a:rPr sz="900" spc="-10" dirty="0">
                          <a:latin typeface="Times New Roman"/>
                          <a:cs typeface="Times New Roman"/>
                        </a:rPr>
                        <a:t> </a:t>
                      </a:r>
                      <a:r>
                        <a:rPr sz="900" spc="-20" dirty="0">
                          <a:latin typeface="Times New Roman"/>
                          <a:cs typeface="Times New Roman"/>
                        </a:rPr>
                        <a:t>LEVEL</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260350">
                <a:tc vMerge="1">
                  <a:txBody>
                    <a:bodyPr/>
                    <a:lstStyle/>
                    <a:p>
                      <a:endParaRPr/>
                    </a:p>
                  </a:txBody>
                  <a:tcPr marL="0" marR="0" marT="1905" marB="0">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94"/>
                        </a:lnSpc>
                      </a:pPr>
                      <a:r>
                        <a:rPr sz="900" spc="-40" dirty="0">
                          <a:latin typeface="Times New Roman"/>
                          <a:cs typeface="Times New Roman"/>
                        </a:rPr>
                        <a:t>Opportunity</a:t>
                      </a:r>
                      <a:r>
                        <a:rPr sz="900" spc="30" dirty="0">
                          <a:latin typeface="Times New Roman"/>
                          <a:cs typeface="Times New Roman"/>
                        </a:rPr>
                        <a:t> </a:t>
                      </a:r>
                      <a:r>
                        <a:rPr sz="900" spc="-35" dirty="0">
                          <a:latin typeface="Times New Roman"/>
                          <a:cs typeface="Times New Roman"/>
                        </a:rPr>
                        <a:t>Start </a:t>
                      </a:r>
                      <a:r>
                        <a:rPr sz="900" spc="-10" dirty="0">
                          <a:latin typeface="Times New Roman"/>
                          <a:cs typeface="Times New Roman"/>
                        </a:rPr>
                        <a:t>-</a:t>
                      </a:r>
                      <a:r>
                        <a:rPr sz="900" spc="-25" dirty="0">
                          <a:latin typeface="Times New Roman"/>
                          <a:cs typeface="Times New Roman"/>
                        </a:rPr>
                        <a:t>up</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marR="381635">
                        <a:lnSpc>
                          <a:spcPts val="1000"/>
                        </a:lnSpc>
                      </a:pPr>
                      <a:r>
                        <a:rPr sz="900" spc="-10" dirty="0">
                          <a:latin typeface="Times New Roman"/>
                          <a:cs typeface="Times New Roman"/>
                        </a:rPr>
                        <a:t>BUSINESS </a:t>
                      </a:r>
                      <a:r>
                        <a:rPr sz="900" spc="-65" dirty="0">
                          <a:latin typeface="Times New Roman"/>
                          <a:cs typeface="Times New Roman"/>
                        </a:rPr>
                        <a:t>ENVIRONMENT</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marR="415290">
                        <a:lnSpc>
                          <a:spcPts val="1000"/>
                        </a:lnSpc>
                      </a:pPr>
                      <a:r>
                        <a:rPr sz="900" spc="-60" dirty="0">
                          <a:latin typeface="Times New Roman"/>
                          <a:cs typeface="Times New Roman"/>
                        </a:rPr>
                        <a:t>OPPORTUNITY</a:t>
                      </a:r>
                      <a:r>
                        <a:rPr sz="900" spc="-10" dirty="0">
                          <a:latin typeface="Times New Roman"/>
                          <a:cs typeface="Times New Roman"/>
                        </a:rPr>
                        <a:t> MOTIVATION</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9"/>
                  </a:ext>
                </a:extLst>
              </a:tr>
              <a:tr h="133350">
                <a:tc rowSpan="5">
                  <a:txBody>
                    <a:bodyPr/>
                    <a:lstStyle/>
                    <a:p>
                      <a:pPr marL="63500">
                        <a:lnSpc>
                          <a:spcPts val="960"/>
                        </a:lnSpc>
                      </a:pPr>
                      <a:r>
                        <a:rPr sz="900" b="1" spc="-10" dirty="0">
                          <a:latin typeface="Times New Roman"/>
                          <a:cs typeface="Times New Roman"/>
                        </a:rPr>
                        <a:t>Entrepreneurial</a:t>
                      </a:r>
                      <a:endParaRPr sz="900">
                        <a:latin typeface="Times New Roman"/>
                        <a:cs typeface="Times New Roman"/>
                      </a:endParaRPr>
                    </a:p>
                    <a:p>
                      <a:pPr marL="63500">
                        <a:lnSpc>
                          <a:spcPts val="1000"/>
                        </a:lnSpc>
                      </a:pPr>
                      <a:r>
                        <a:rPr sz="900" b="1" i="1" spc="-10" dirty="0">
                          <a:latin typeface="TimesNewRomanPS-BoldItalicMT"/>
                          <a:cs typeface="TimesNewRomanPS-BoldItalicMT"/>
                        </a:rPr>
                        <a:t>Attitudes</a:t>
                      </a:r>
                      <a:endParaRPr sz="900">
                        <a:latin typeface="TimesNewRomanPS-BoldItalicMT"/>
                        <a:cs typeface="TimesNewRomanPS-BoldItalicMT"/>
                      </a:endParaRPr>
                    </a:p>
                    <a:p>
                      <a:pPr marL="63500">
                        <a:lnSpc>
                          <a:spcPts val="1040"/>
                        </a:lnSpc>
                      </a:pPr>
                      <a:r>
                        <a:rPr sz="900" b="1" spc="-50" dirty="0">
                          <a:latin typeface="Times New Roman"/>
                          <a:cs typeface="Times New Roman"/>
                        </a:rPr>
                        <a:t>Sub-</a:t>
                      </a:r>
                      <a:r>
                        <a:rPr sz="900" b="1" spc="-10" dirty="0">
                          <a:latin typeface="Times New Roman"/>
                          <a:cs typeface="Times New Roman"/>
                        </a:rPr>
                        <a:t>index</a:t>
                      </a:r>
                      <a:endParaRPr sz="900">
                        <a:latin typeface="Times New Roman"/>
                        <a:cs typeface="Times New Roman"/>
                      </a:endParaRPr>
                    </a:p>
                  </a:txBody>
                  <a:tcPr marL="0" marR="0" marT="0" marB="0">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55"/>
                        </a:lnSpc>
                      </a:pPr>
                      <a:r>
                        <a:rPr sz="900" spc="-35" dirty="0">
                          <a:latin typeface="Times New Roman"/>
                          <a:cs typeface="Times New Roman"/>
                        </a:rPr>
                        <a:t>Cultural</a:t>
                      </a:r>
                      <a:r>
                        <a:rPr sz="900" spc="10" dirty="0">
                          <a:latin typeface="Times New Roman"/>
                          <a:cs typeface="Times New Roman"/>
                        </a:rPr>
                        <a:t> </a:t>
                      </a:r>
                      <a:r>
                        <a:rPr sz="900" spc="-10" dirty="0">
                          <a:latin typeface="Times New Roman"/>
                          <a:cs typeface="Times New Roman"/>
                        </a:rPr>
                        <a:t>Support</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55"/>
                        </a:lnSpc>
                      </a:pPr>
                      <a:r>
                        <a:rPr sz="900" spc="-45" dirty="0">
                          <a:latin typeface="Times New Roman"/>
                          <a:cs typeface="Times New Roman"/>
                        </a:rPr>
                        <a:t>OPEN</a:t>
                      </a:r>
                      <a:r>
                        <a:rPr sz="900" spc="-25" dirty="0">
                          <a:latin typeface="Times New Roman"/>
                          <a:cs typeface="Times New Roman"/>
                        </a:rPr>
                        <a:t> </a:t>
                      </a:r>
                      <a:r>
                        <a:rPr sz="900" spc="-10" dirty="0">
                          <a:latin typeface="Times New Roman"/>
                          <a:cs typeface="Times New Roman"/>
                        </a:rPr>
                        <a:t>SOCIETY</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55"/>
                        </a:lnSpc>
                      </a:pPr>
                      <a:r>
                        <a:rPr sz="900" spc="-65" dirty="0">
                          <a:latin typeface="Times New Roman"/>
                          <a:cs typeface="Times New Roman"/>
                        </a:rPr>
                        <a:t>CARRIER</a:t>
                      </a:r>
                      <a:r>
                        <a:rPr sz="900" spc="-15" dirty="0">
                          <a:latin typeface="Times New Roman"/>
                          <a:cs typeface="Times New Roman"/>
                        </a:rPr>
                        <a:t> </a:t>
                      </a:r>
                      <a:r>
                        <a:rPr sz="900" spc="-10" dirty="0">
                          <a:latin typeface="Times New Roman"/>
                          <a:cs typeface="Times New Roman"/>
                        </a:rPr>
                        <a:t>STATUS</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r h="260350">
                <a:tc vMerge="1">
                  <a:txBody>
                    <a:bodyPr/>
                    <a:lstStyle/>
                    <a:p>
                      <a:endParaRPr/>
                    </a:p>
                  </a:txBody>
                  <a:tcPr marL="0" marR="0" marT="0" marB="0">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94"/>
                        </a:lnSpc>
                      </a:pPr>
                      <a:r>
                        <a:rPr sz="900" spc="-10" dirty="0">
                          <a:latin typeface="Times New Roman"/>
                          <a:cs typeface="Times New Roman"/>
                        </a:rPr>
                        <a:t>Networking</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94"/>
                        </a:lnSpc>
                      </a:pPr>
                      <a:r>
                        <a:rPr sz="900" spc="-65" dirty="0">
                          <a:latin typeface="Times New Roman"/>
                          <a:cs typeface="Times New Roman"/>
                        </a:rPr>
                        <a:t>SOCIAL</a:t>
                      </a:r>
                      <a:r>
                        <a:rPr sz="900" spc="-30" dirty="0">
                          <a:latin typeface="Times New Roman"/>
                          <a:cs typeface="Times New Roman"/>
                        </a:rPr>
                        <a:t> </a:t>
                      </a:r>
                      <a:r>
                        <a:rPr sz="900" spc="-10" dirty="0">
                          <a:latin typeface="Times New Roman"/>
                          <a:cs typeface="Times New Roman"/>
                        </a:rPr>
                        <a:t>CAPITAL</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marR="266700">
                        <a:lnSpc>
                          <a:spcPts val="1000"/>
                        </a:lnSpc>
                      </a:pPr>
                      <a:r>
                        <a:rPr sz="900" spc="-20" dirty="0">
                          <a:latin typeface="Times New Roman"/>
                          <a:cs typeface="Times New Roman"/>
                        </a:rPr>
                        <a:t>KNOW </a:t>
                      </a:r>
                      <a:r>
                        <a:rPr sz="900" spc="-60" dirty="0">
                          <a:latin typeface="Times New Roman"/>
                          <a:cs typeface="Times New Roman"/>
                        </a:rPr>
                        <a:t>ENTREPRENEURS</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1"/>
                  </a:ext>
                </a:extLst>
              </a:tr>
              <a:tr h="267335">
                <a:tc vMerge="1">
                  <a:txBody>
                    <a:bodyPr/>
                    <a:lstStyle/>
                    <a:p>
                      <a:endParaRPr/>
                    </a:p>
                  </a:txBody>
                  <a:tcPr marL="0" marR="0" marT="0" marB="0">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94"/>
                        </a:lnSpc>
                      </a:pPr>
                      <a:r>
                        <a:rPr sz="900" spc="-30" dirty="0">
                          <a:latin typeface="Times New Roman"/>
                          <a:cs typeface="Times New Roman"/>
                        </a:rPr>
                        <a:t>Risk </a:t>
                      </a:r>
                      <a:r>
                        <a:rPr sz="900" spc="-10" dirty="0">
                          <a:latin typeface="Times New Roman"/>
                          <a:cs typeface="Times New Roman"/>
                        </a:rPr>
                        <a:t>Acceptance</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94"/>
                        </a:lnSpc>
                      </a:pPr>
                      <a:r>
                        <a:rPr sz="900" spc="-60" dirty="0">
                          <a:latin typeface="Times New Roman"/>
                          <a:cs typeface="Times New Roman"/>
                        </a:rPr>
                        <a:t>BUSINESS</a:t>
                      </a:r>
                      <a:r>
                        <a:rPr sz="900" dirty="0">
                          <a:latin typeface="Times New Roman"/>
                          <a:cs typeface="Times New Roman"/>
                        </a:rPr>
                        <a:t> </a:t>
                      </a:r>
                      <a:r>
                        <a:rPr sz="900" spc="-20" dirty="0">
                          <a:latin typeface="Times New Roman"/>
                          <a:cs typeface="Times New Roman"/>
                        </a:rPr>
                        <a:t>RISK</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marR="464184">
                        <a:lnSpc>
                          <a:spcPts val="1000"/>
                        </a:lnSpc>
                        <a:spcBef>
                          <a:spcPts val="5"/>
                        </a:spcBef>
                      </a:pPr>
                      <a:r>
                        <a:rPr sz="900" spc="-10" dirty="0">
                          <a:latin typeface="Times New Roman"/>
                          <a:cs typeface="Times New Roman"/>
                        </a:rPr>
                        <a:t>BUSINESS </a:t>
                      </a:r>
                      <a:r>
                        <a:rPr sz="900" spc="-70" dirty="0">
                          <a:latin typeface="Times New Roman"/>
                          <a:cs typeface="Times New Roman"/>
                        </a:rPr>
                        <a:t>ACCEPTANCE</a:t>
                      </a:r>
                      <a:endParaRPr sz="900">
                        <a:latin typeface="Times New Roman"/>
                        <a:cs typeface="Times New Roman"/>
                      </a:endParaRPr>
                    </a:p>
                  </a:txBody>
                  <a:tcPr marL="0" marR="0" marT="63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2"/>
                  </a:ext>
                </a:extLst>
              </a:tr>
              <a:tr h="260350">
                <a:tc vMerge="1">
                  <a:txBody>
                    <a:bodyPr/>
                    <a:lstStyle/>
                    <a:p>
                      <a:endParaRPr/>
                    </a:p>
                  </a:txBody>
                  <a:tcPr marL="0" marR="0" marT="0" marB="0">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44"/>
                        </a:lnSpc>
                      </a:pPr>
                      <a:r>
                        <a:rPr sz="900" spc="-20" dirty="0">
                          <a:latin typeface="Times New Roman"/>
                          <a:cs typeface="Times New Roman"/>
                        </a:rPr>
                        <a:t>Start-</a:t>
                      </a:r>
                      <a:r>
                        <a:rPr sz="900" spc="-50" dirty="0">
                          <a:latin typeface="Times New Roman"/>
                          <a:cs typeface="Times New Roman"/>
                        </a:rPr>
                        <a:t>up</a:t>
                      </a:r>
                      <a:r>
                        <a:rPr sz="900" spc="10" dirty="0">
                          <a:latin typeface="Times New Roman"/>
                          <a:cs typeface="Times New Roman"/>
                        </a:rPr>
                        <a:t> </a:t>
                      </a:r>
                      <a:r>
                        <a:rPr sz="900" spc="-10" dirty="0">
                          <a:latin typeface="Times New Roman"/>
                          <a:cs typeface="Times New Roman"/>
                        </a:rPr>
                        <a:t>Skills</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30"/>
                        </a:lnSpc>
                      </a:pPr>
                      <a:r>
                        <a:rPr sz="900" spc="-75" dirty="0">
                          <a:latin typeface="Times New Roman"/>
                          <a:cs typeface="Times New Roman"/>
                        </a:rPr>
                        <a:t>QUALITY</a:t>
                      </a:r>
                      <a:r>
                        <a:rPr sz="900" spc="-55" dirty="0">
                          <a:latin typeface="Times New Roman"/>
                          <a:cs typeface="Times New Roman"/>
                        </a:rPr>
                        <a:t> </a:t>
                      </a:r>
                      <a:r>
                        <a:rPr sz="900" spc="-25" dirty="0">
                          <a:latin typeface="Times New Roman"/>
                          <a:cs typeface="Times New Roman"/>
                        </a:rPr>
                        <a:t>OF</a:t>
                      </a:r>
                      <a:endParaRPr sz="900">
                        <a:latin typeface="Times New Roman"/>
                        <a:cs typeface="Times New Roman"/>
                      </a:endParaRPr>
                    </a:p>
                    <a:p>
                      <a:pPr marL="60325">
                        <a:lnSpc>
                          <a:spcPts val="1025"/>
                        </a:lnSpc>
                      </a:pPr>
                      <a:r>
                        <a:rPr sz="900" spc="-10" dirty="0">
                          <a:latin typeface="Times New Roman"/>
                          <a:cs typeface="Times New Roman"/>
                        </a:rPr>
                        <a:t>EDUCATION</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44"/>
                        </a:lnSpc>
                      </a:pPr>
                      <a:r>
                        <a:rPr sz="900" spc="-55" dirty="0">
                          <a:latin typeface="Times New Roman"/>
                          <a:cs typeface="Times New Roman"/>
                        </a:rPr>
                        <a:t>SKILL</a:t>
                      </a:r>
                      <a:r>
                        <a:rPr sz="900" spc="20" dirty="0">
                          <a:latin typeface="Times New Roman"/>
                          <a:cs typeface="Times New Roman"/>
                        </a:rPr>
                        <a:t> </a:t>
                      </a:r>
                      <a:r>
                        <a:rPr sz="900" spc="-10" dirty="0">
                          <a:latin typeface="Times New Roman"/>
                          <a:cs typeface="Times New Roman"/>
                        </a:rPr>
                        <a:t>PERCEPTION</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3"/>
                  </a:ext>
                </a:extLst>
              </a:tr>
              <a:tr h="260350">
                <a:tc vMerge="1">
                  <a:txBody>
                    <a:bodyPr/>
                    <a:lstStyle/>
                    <a:p>
                      <a:endParaRPr/>
                    </a:p>
                  </a:txBody>
                  <a:tcPr marL="0" marR="0" marT="0" marB="0">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a:lnSpc>
                          <a:spcPts val="994"/>
                        </a:lnSpc>
                      </a:pPr>
                      <a:r>
                        <a:rPr sz="900" spc="-40" dirty="0">
                          <a:latin typeface="Times New Roman"/>
                          <a:cs typeface="Times New Roman"/>
                        </a:rPr>
                        <a:t>Opportunity</a:t>
                      </a:r>
                      <a:r>
                        <a:rPr sz="900" spc="45" dirty="0">
                          <a:latin typeface="Times New Roman"/>
                          <a:cs typeface="Times New Roman"/>
                        </a:rPr>
                        <a:t> </a:t>
                      </a:r>
                      <a:r>
                        <a:rPr sz="900" spc="-10" dirty="0">
                          <a:latin typeface="Times New Roman"/>
                          <a:cs typeface="Times New Roman"/>
                        </a:rPr>
                        <a:t>Perception</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marR="242570">
                        <a:lnSpc>
                          <a:spcPts val="1000"/>
                        </a:lnSpc>
                      </a:pPr>
                      <a:r>
                        <a:rPr sz="900" spc="-10" dirty="0">
                          <a:latin typeface="Times New Roman"/>
                          <a:cs typeface="Times New Roman"/>
                        </a:rPr>
                        <a:t>MARKET </a:t>
                      </a:r>
                      <a:r>
                        <a:rPr sz="900" spc="-70" dirty="0">
                          <a:latin typeface="Times New Roman"/>
                          <a:cs typeface="Times New Roman"/>
                        </a:rPr>
                        <a:t>AGGLOMERATION</a:t>
                      </a: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a:txBody>
                    <a:bodyPr/>
                    <a:lstStyle/>
                    <a:p>
                      <a:pPr marL="60325" marR="415290">
                        <a:lnSpc>
                          <a:spcPts val="1000"/>
                        </a:lnSpc>
                      </a:pPr>
                      <a:r>
                        <a:rPr sz="900" spc="-60" dirty="0">
                          <a:latin typeface="Times New Roman"/>
                          <a:cs typeface="Times New Roman"/>
                        </a:rPr>
                        <a:t>OPPORTUNITY</a:t>
                      </a:r>
                      <a:r>
                        <a:rPr sz="900" spc="500" dirty="0">
                          <a:latin typeface="Times New Roman"/>
                          <a:cs typeface="Times New Roman"/>
                        </a:rPr>
                        <a:t> </a:t>
                      </a:r>
                      <a:r>
                        <a:rPr sz="900" spc="-50" dirty="0">
                          <a:latin typeface="Times New Roman"/>
                          <a:cs typeface="Times New Roman"/>
                        </a:rPr>
                        <a:t>RECOGNITION</a:t>
                      </a:r>
                      <a:endParaRPr sz="9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4"/>
                  </a:ext>
                </a:extLst>
              </a:tr>
            </a:tbl>
          </a:graphicData>
        </a:graphic>
      </p:graphicFrame>
      <p:sp>
        <p:nvSpPr>
          <p:cNvPr id="7" name="TextBox 6">
            <a:extLst>
              <a:ext uri="{FF2B5EF4-FFF2-40B4-BE49-F238E27FC236}">
                <a16:creationId xmlns:a16="http://schemas.microsoft.com/office/drawing/2014/main" id="{FC52F938-2B27-F4F6-B12A-91F2124FBDEE}"/>
              </a:ext>
            </a:extLst>
          </p:cNvPr>
          <p:cNvSpPr txBox="1"/>
          <p:nvPr/>
        </p:nvSpPr>
        <p:spPr>
          <a:xfrm>
            <a:off x="838200" y="1739999"/>
            <a:ext cx="8817610" cy="646331"/>
          </a:xfrm>
          <a:prstGeom prst="rect">
            <a:avLst/>
          </a:prstGeom>
          <a:noFill/>
        </p:spPr>
        <p:txBody>
          <a:bodyPr wrap="square" rtlCol="0">
            <a:spAutoFit/>
          </a:bodyPr>
          <a:lstStyle/>
          <a:p>
            <a:r>
              <a:rPr lang="en-GB" sz="1800" spc="-130" dirty="0">
                <a:cs typeface="Arial"/>
              </a:rPr>
              <a:t>Systemic</a:t>
            </a:r>
            <a:r>
              <a:rPr lang="en-GB" sz="1800" spc="-90" dirty="0">
                <a:cs typeface="Arial"/>
              </a:rPr>
              <a:t> </a:t>
            </a:r>
            <a:r>
              <a:rPr lang="en-GB" sz="1800" spc="-110" dirty="0">
                <a:cs typeface="Arial"/>
              </a:rPr>
              <a:t>approaches</a:t>
            </a:r>
            <a:r>
              <a:rPr lang="en-GB" sz="1800" spc="-15" dirty="0">
                <a:cs typeface="Arial"/>
              </a:rPr>
              <a:t> </a:t>
            </a:r>
            <a:r>
              <a:rPr lang="en-GB" sz="1800" spc="-120" dirty="0">
                <a:cs typeface="Arial"/>
              </a:rPr>
              <a:t>–</a:t>
            </a:r>
            <a:r>
              <a:rPr lang="en-GB" sz="1800" spc="-60" dirty="0">
                <a:cs typeface="Arial"/>
              </a:rPr>
              <a:t> allowing</a:t>
            </a:r>
            <a:r>
              <a:rPr lang="en-GB" sz="1800" spc="-85" dirty="0">
                <a:cs typeface="Arial"/>
              </a:rPr>
              <a:t> </a:t>
            </a:r>
            <a:r>
              <a:rPr lang="en-GB" sz="1800" spc="-10" dirty="0">
                <a:cs typeface="Arial"/>
              </a:rPr>
              <a:t>for</a:t>
            </a:r>
            <a:r>
              <a:rPr lang="en-GB" sz="1800" spc="-55" dirty="0">
                <a:cs typeface="Arial"/>
              </a:rPr>
              <a:t> </a:t>
            </a:r>
            <a:r>
              <a:rPr lang="en-GB" sz="1800" spc="-20" dirty="0">
                <a:cs typeface="Arial"/>
              </a:rPr>
              <a:t>the</a:t>
            </a:r>
            <a:r>
              <a:rPr lang="en-GB" sz="1800" spc="-60" dirty="0">
                <a:cs typeface="Arial"/>
              </a:rPr>
              <a:t> </a:t>
            </a:r>
            <a:r>
              <a:rPr lang="en-GB" sz="1800" spc="-80" dirty="0">
                <a:cs typeface="Arial"/>
              </a:rPr>
              <a:t>understanding</a:t>
            </a:r>
            <a:r>
              <a:rPr lang="en-GB" sz="1800" spc="-15" dirty="0">
                <a:cs typeface="Arial"/>
              </a:rPr>
              <a:t> </a:t>
            </a:r>
            <a:r>
              <a:rPr lang="en-GB" sz="1800" dirty="0">
                <a:cs typeface="Arial"/>
              </a:rPr>
              <a:t>of</a:t>
            </a:r>
            <a:r>
              <a:rPr lang="en-GB" sz="1800" spc="-55" dirty="0">
                <a:cs typeface="Arial"/>
              </a:rPr>
              <a:t> </a:t>
            </a:r>
            <a:r>
              <a:rPr lang="en-GB" sz="1800" spc="-35" dirty="0">
                <a:cs typeface="Arial"/>
              </a:rPr>
              <a:t>potential</a:t>
            </a:r>
            <a:r>
              <a:rPr lang="en-GB" sz="1800" spc="-45" dirty="0">
                <a:cs typeface="Arial"/>
              </a:rPr>
              <a:t> </a:t>
            </a:r>
            <a:r>
              <a:rPr lang="en-GB" sz="1800" spc="-80" dirty="0">
                <a:cs typeface="Arial"/>
              </a:rPr>
              <a:t>factors</a:t>
            </a:r>
            <a:r>
              <a:rPr lang="en-GB" sz="1800" spc="-30" dirty="0">
                <a:cs typeface="Arial"/>
              </a:rPr>
              <a:t> </a:t>
            </a:r>
            <a:r>
              <a:rPr lang="en-GB" sz="1800" dirty="0">
                <a:cs typeface="Arial"/>
              </a:rPr>
              <a:t>that</a:t>
            </a:r>
            <a:r>
              <a:rPr lang="en-GB" sz="1800" spc="-65" dirty="0">
                <a:cs typeface="Arial"/>
              </a:rPr>
              <a:t> </a:t>
            </a:r>
            <a:r>
              <a:rPr lang="en-GB" sz="1800" spc="-130" dirty="0">
                <a:cs typeface="Arial"/>
              </a:rPr>
              <a:t>can</a:t>
            </a:r>
            <a:r>
              <a:rPr lang="en-GB" sz="1800" spc="-50" dirty="0">
                <a:cs typeface="Arial"/>
              </a:rPr>
              <a:t> </a:t>
            </a:r>
            <a:r>
              <a:rPr lang="en-GB" sz="1800" spc="-145" dirty="0">
                <a:cs typeface="Arial"/>
              </a:rPr>
              <a:t>cause</a:t>
            </a:r>
            <a:r>
              <a:rPr lang="en-GB" sz="1800" spc="-70" dirty="0">
                <a:cs typeface="Arial"/>
              </a:rPr>
              <a:t> </a:t>
            </a:r>
            <a:r>
              <a:rPr lang="en-GB" sz="1800" spc="-10" dirty="0">
                <a:cs typeface="Arial"/>
              </a:rPr>
              <a:t>bottlenecks</a:t>
            </a:r>
            <a:endParaRPr lang="en-GB" sz="1800" dirty="0">
              <a:cs typeface="Arial"/>
            </a:endParaRPr>
          </a:p>
          <a:p>
            <a:endParaRPr lang="en-LU" dirty="0"/>
          </a:p>
        </p:txBody>
      </p:sp>
      <p:sp>
        <p:nvSpPr>
          <p:cNvPr id="8" name="TextBox 7">
            <a:extLst>
              <a:ext uri="{FF2B5EF4-FFF2-40B4-BE49-F238E27FC236}">
                <a16:creationId xmlns:a16="http://schemas.microsoft.com/office/drawing/2014/main" id="{DD997285-67A0-5422-B3BB-7D1819A9921E}"/>
              </a:ext>
            </a:extLst>
          </p:cNvPr>
          <p:cNvSpPr txBox="1"/>
          <p:nvPr/>
        </p:nvSpPr>
        <p:spPr>
          <a:xfrm>
            <a:off x="566420" y="5883675"/>
            <a:ext cx="3661410" cy="553998"/>
          </a:xfrm>
          <a:prstGeom prst="rect">
            <a:avLst/>
          </a:prstGeom>
          <a:noFill/>
        </p:spPr>
        <p:txBody>
          <a:bodyPr wrap="square" rtlCol="0">
            <a:spAutoFit/>
          </a:bodyPr>
          <a:lstStyle/>
          <a:p>
            <a:r>
              <a:rPr lang="en-GB" sz="1200" spc="-114" dirty="0" err="1">
                <a:cs typeface="Arial"/>
              </a:rPr>
              <a:t>Szerb</a:t>
            </a:r>
            <a:r>
              <a:rPr lang="en-GB" sz="1200" spc="-114" dirty="0">
                <a:cs typeface="Arial"/>
              </a:rPr>
              <a:t>,</a:t>
            </a:r>
            <a:r>
              <a:rPr lang="en-GB" sz="1200" spc="-40" dirty="0">
                <a:cs typeface="Arial"/>
              </a:rPr>
              <a:t> </a:t>
            </a:r>
            <a:r>
              <a:rPr lang="en-GB" sz="1200" spc="-80" dirty="0">
                <a:cs typeface="Arial"/>
              </a:rPr>
              <a:t>Ortega-</a:t>
            </a:r>
            <a:r>
              <a:rPr lang="en-GB" sz="1200" spc="-75" dirty="0" err="1">
                <a:cs typeface="Arial"/>
              </a:rPr>
              <a:t>Argiles</a:t>
            </a:r>
            <a:r>
              <a:rPr lang="en-GB" sz="1200" spc="-75" dirty="0">
                <a:cs typeface="Arial"/>
              </a:rPr>
              <a:t>,</a:t>
            </a:r>
            <a:r>
              <a:rPr lang="en-GB" sz="1200" spc="35" dirty="0">
                <a:cs typeface="Arial"/>
              </a:rPr>
              <a:t> </a:t>
            </a:r>
            <a:r>
              <a:rPr lang="en-GB" sz="1200" spc="-135" dirty="0" err="1">
                <a:cs typeface="Arial"/>
              </a:rPr>
              <a:t>Acs</a:t>
            </a:r>
            <a:r>
              <a:rPr lang="en-GB" sz="1200" spc="-50" dirty="0">
                <a:cs typeface="Arial"/>
              </a:rPr>
              <a:t> </a:t>
            </a:r>
            <a:r>
              <a:rPr lang="en-GB" sz="1200" spc="-70" dirty="0">
                <a:cs typeface="Arial"/>
              </a:rPr>
              <a:t>and</a:t>
            </a:r>
            <a:r>
              <a:rPr lang="en-GB" sz="1200" spc="-35" dirty="0">
                <a:cs typeface="Arial"/>
              </a:rPr>
              <a:t> </a:t>
            </a:r>
            <a:r>
              <a:rPr lang="en-GB" sz="1200" spc="-85" dirty="0" err="1">
                <a:cs typeface="Arial"/>
              </a:rPr>
              <a:t>Komlosi</a:t>
            </a:r>
            <a:r>
              <a:rPr lang="en-GB" sz="1200" spc="-20" dirty="0">
                <a:cs typeface="Arial"/>
              </a:rPr>
              <a:t> </a:t>
            </a:r>
            <a:r>
              <a:rPr lang="en-GB" sz="1200" spc="-25" dirty="0">
                <a:cs typeface="Arial"/>
              </a:rPr>
              <a:t>2020</a:t>
            </a:r>
            <a:endParaRPr lang="en-GB" sz="1200" dirty="0">
              <a:cs typeface="Arial"/>
            </a:endParaRPr>
          </a:p>
          <a:p>
            <a:endParaRPr lang="en-LU" dirty="0"/>
          </a:p>
        </p:txBody>
      </p:sp>
      <p:sp>
        <p:nvSpPr>
          <p:cNvPr id="10" name="object 9">
            <a:extLst>
              <a:ext uri="{FF2B5EF4-FFF2-40B4-BE49-F238E27FC236}">
                <a16:creationId xmlns:a16="http://schemas.microsoft.com/office/drawing/2014/main" id="{4737E6AF-F2AF-A015-EAAE-1C07CB45C7CD}"/>
              </a:ext>
            </a:extLst>
          </p:cNvPr>
          <p:cNvSpPr txBox="1"/>
          <p:nvPr/>
        </p:nvSpPr>
        <p:spPr>
          <a:xfrm>
            <a:off x="6972932" y="6003568"/>
            <a:ext cx="2522734" cy="196849"/>
          </a:xfrm>
          <a:prstGeom prst="rect">
            <a:avLst/>
          </a:prstGeom>
        </p:spPr>
        <p:txBody>
          <a:bodyPr vert="horz" wrap="square" lIns="0" tIns="12065" rIns="0" bIns="0" rtlCol="0">
            <a:spAutoFit/>
          </a:bodyPr>
          <a:lstStyle/>
          <a:p>
            <a:pPr marL="12700">
              <a:lnSpc>
                <a:spcPct val="100000"/>
              </a:lnSpc>
              <a:spcBef>
                <a:spcPts val="95"/>
              </a:spcBef>
            </a:pPr>
            <a:r>
              <a:rPr sz="1200" spc="-20" dirty="0">
                <a:cs typeface="Times New Roman"/>
              </a:rPr>
              <a:t>Source: </a:t>
            </a:r>
            <a:r>
              <a:rPr sz="1200" spc="-35" dirty="0">
                <a:cs typeface="Times New Roman"/>
              </a:rPr>
              <a:t>authors’</a:t>
            </a:r>
            <a:r>
              <a:rPr sz="1200" spc="-10" dirty="0">
                <a:cs typeface="Times New Roman"/>
              </a:rPr>
              <a:t> </a:t>
            </a:r>
            <a:r>
              <a:rPr sz="1200" spc="-40" dirty="0">
                <a:cs typeface="Times New Roman"/>
              </a:rPr>
              <a:t>own</a:t>
            </a:r>
            <a:r>
              <a:rPr sz="1200" spc="-5" dirty="0">
                <a:cs typeface="Times New Roman"/>
              </a:rPr>
              <a:t> </a:t>
            </a:r>
            <a:r>
              <a:rPr sz="1200" spc="-20" dirty="0">
                <a:cs typeface="Times New Roman"/>
              </a:rPr>
              <a:t>construction.</a:t>
            </a:r>
            <a:endParaRPr sz="1200" dirty="0">
              <a:cs typeface="Times New Roman"/>
            </a:endParaRPr>
          </a:p>
        </p:txBody>
      </p:sp>
      <p:sp>
        <p:nvSpPr>
          <p:cNvPr id="11" name="TextBox 10">
            <a:extLst>
              <a:ext uri="{FF2B5EF4-FFF2-40B4-BE49-F238E27FC236}">
                <a16:creationId xmlns:a16="http://schemas.microsoft.com/office/drawing/2014/main" id="{1E693E3C-3981-489C-5DC9-0D67C761F684}"/>
              </a:ext>
            </a:extLst>
          </p:cNvPr>
          <p:cNvSpPr txBox="1"/>
          <p:nvPr/>
        </p:nvSpPr>
        <p:spPr>
          <a:xfrm>
            <a:off x="6972932" y="1986220"/>
            <a:ext cx="4937128" cy="800219"/>
          </a:xfrm>
          <a:prstGeom prst="rect">
            <a:avLst/>
          </a:prstGeom>
          <a:noFill/>
        </p:spPr>
        <p:txBody>
          <a:bodyPr wrap="square" rtlCol="0">
            <a:spAutoFit/>
          </a:bodyPr>
          <a:lstStyle/>
          <a:p>
            <a:r>
              <a:rPr lang="en-GB" sz="1400" b="1" spc="-35" dirty="0">
                <a:cs typeface="Times New Roman"/>
              </a:rPr>
              <a:t>Table</a:t>
            </a:r>
            <a:r>
              <a:rPr lang="en-GB" sz="1400" b="1" spc="50" dirty="0">
                <a:cs typeface="Times New Roman"/>
              </a:rPr>
              <a:t> </a:t>
            </a:r>
            <a:r>
              <a:rPr lang="en-GB" sz="1400" b="1" spc="-55" dirty="0">
                <a:cs typeface="Times New Roman"/>
              </a:rPr>
              <a:t>4</a:t>
            </a:r>
            <a:r>
              <a:rPr lang="en-GB" sz="1400" spc="-55" dirty="0">
                <a:cs typeface="Times New Roman"/>
              </a:rPr>
              <a:t>:</a:t>
            </a:r>
            <a:r>
              <a:rPr lang="en-GB" sz="1400" spc="-40" dirty="0">
                <a:cs typeface="Times New Roman"/>
              </a:rPr>
              <a:t> </a:t>
            </a:r>
            <a:r>
              <a:rPr lang="en-GB" sz="1400" spc="-50" dirty="0">
                <a:cs typeface="Times New Roman"/>
              </a:rPr>
              <a:t>The</a:t>
            </a:r>
            <a:r>
              <a:rPr lang="en-GB" sz="1400" dirty="0">
                <a:cs typeface="Times New Roman"/>
              </a:rPr>
              <a:t> </a:t>
            </a:r>
            <a:r>
              <a:rPr lang="en-GB" sz="1400" spc="-35" dirty="0">
                <a:cs typeface="Times New Roman"/>
              </a:rPr>
              <a:t>structure</a:t>
            </a:r>
            <a:r>
              <a:rPr lang="en-GB" sz="1400" dirty="0">
                <a:cs typeface="Times New Roman"/>
              </a:rPr>
              <a:t> </a:t>
            </a:r>
            <a:r>
              <a:rPr lang="en-GB" sz="1400" spc="-30" dirty="0">
                <a:cs typeface="Times New Roman"/>
              </a:rPr>
              <a:t>of</a:t>
            </a:r>
            <a:r>
              <a:rPr lang="en-GB" sz="1400" spc="-40" dirty="0">
                <a:cs typeface="Times New Roman"/>
              </a:rPr>
              <a:t> </a:t>
            </a:r>
            <a:r>
              <a:rPr lang="en-GB" sz="1400" spc="-50" dirty="0">
                <a:cs typeface="Times New Roman"/>
              </a:rPr>
              <a:t>the</a:t>
            </a:r>
            <a:r>
              <a:rPr lang="en-GB" sz="1400" dirty="0">
                <a:cs typeface="Times New Roman"/>
              </a:rPr>
              <a:t> </a:t>
            </a:r>
            <a:r>
              <a:rPr lang="en-GB" sz="1400" spc="-35" dirty="0">
                <a:cs typeface="Times New Roman"/>
              </a:rPr>
              <a:t>Regional</a:t>
            </a:r>
            <a:r>
              <a:rPr lang="en-GB" sz="1400" spc="15" dirty="0">
                <a:cs typeface="Times New Roman"/>
              </a:rPr>
              <a:t> </a:t>
            </a:r>
            <a:r>
              <a:rPr lang="en-GB" sz="1400" spc="-40" dirty="0">
                <a:cs typeface="Times New Roman"/>
              </a:rPr>
              <a:t>Entrepreneurship</a:t>
            </a:r>
            <a:r>
              <a:rPr lang="en-GB" sz="1400" spc="-5" dirty="0">
                <a:cs typeface="Times New Roman"/>
              </a:rPr>
              <a:t> </a:t>
            </a:r>
            <a:r>
              <a:rPr lang="en-GB" sz="1400" spc="-45" dirty="0">
                <a:cs typeface="Times New Roman"/>
              </a:rPr>
              <a:t>and</a:t>
            </a:r>
            <a:r>
              <a:rPr lang="en-GB" sz="1400" spc="-10" dirty="0">
                <a:cs typeface="Times New Roman"/>
              </a:rPr>
              <a:t> </a:t>
            </a:r>
            <a:r>
              <a:rPr lang="en-GB" sz="1400" spc="-45" dirty="0">
                <a:cs typeface="Times New Roman"/>
              </a:rPr>
              <a:t>Development</a:t>
            </a:r>
            <a:r>
              <a:rPr lang="en-GB" sz="1400" spc="-35" dirty="0">
                <a:cs typeface="Times New Roman"/>
              </a:rPr>
              <a:t> </a:t>
            </a:r>
            <a:r>
              <a:rPr lang="en-GB" sz="1400" spc="-10" dirty="0">
                <a:cs typeface="Times New Roman"/>
              </a:rPr>
              <a:t>Index</a:t>
            </a:r>
            <a:endParaRPr lang="en-GB" sz="1400" dirty="0">
              <a:cs typeface="Times New Roman"/>
            </a:endParaRPr>
          </a:p>
          <a:p>
            <a:endParaRPr lang="en-LU" dirty="0"/>
          </a:p>
        </p:txBody>
      </p:sp>
    </p:spTree>
    <p:extLst>
      <p:ext uri="{BB962C8B-B14F-4D97-AF65-F5344CB8AC3E}">
        <p14:creationId xmlns:p14="http://schemas.microsoft.com/office/powerpoint/2010/main" val="1154724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6F96-CACE-C2F6-D564-2F17BE2F9489}"/>
              </a:ext>
            </a:extLst>
          </p:cNvPr>
          <p:cNvSpPr>
            <a:spLocks noGrp="1"/>
          </p:cNvSpPr>
          <p:nvPr>
            <p:ph type="title"/>
          </p:nvPr>
        </p:nvSpPr>
        <p:spPr>
          <a:xfrm>
            <a:off x="838200" y="0"/>
            <a:ext cx="10515600" cy="782955"/>
          </a:xfrm>
        </p:spPr>
        <p:txBody>
          <a:bodyPr>
            <a:normAutofit fontScale="90000"/>
          </a:bodyPr>
          <a:lstStyle/>
          <a:p>
            <a:r>
              <a:rPr lang="en-GB" dirty="0"/>
              <a:t>Increasing local knowledge and technological multipliers by promoting local collaboration…</a:t>
            </a:r>
            <a:endParaRPr lang="en-LU" dirty="0"/>
          </a:p>
        </p:txBody>
      </p:sp>
      <p:sp>
        <p:nvSpPr>
          <p:cNvPr id="3" name="Content Placeholder 2">
            <a:extLst>
              <a:ext uri="{FF2B5EF4-FFF2-40B4-BE49-F238E27FC236}">
                <a16:creationId xmlns:a16="http://schemas.microsoft.com/office/drawing/2014/main" id="{FE37CDA5-A94C-73EF-C3CE-70FE3D824046}"/>
              </a:ext>
            </a:extLst>
          </p:cNvPr>
          <p:cNvSpPr>
            <a:spLocks noGrp="1"/>
          </p:cNvSpPr>
          <p:nvPr>
            <p:ph idx="1"/>
          </p:nvPr>
        </p:nvSpPr>
        <p:spPr>
          <a:xfrm>
            <a:off x="838200" y="1021238"/>
            <a:ext cx="10515600" cy="4815523"/>
          </a:xfrm>
        </p:spPr>
        <p:txBody>
          <a:bodyPr/>
          <a:lstStyle/>
          <a:p>
            <a:r>
              <a:rPr lang="en-GB" sz="1800" dirty="0"/>
              <a:t>Regions with higher multipliers are the ones that have a more resilient local innovation system.</a:t>
            </a:r>
          </a:p>
          <a:p>
            <a:r>
              <a:rPr lang="en-GB" sz="1800" b="1" dirty="0"/>
              <a:t>Intraregional collaboration </a:t>
            </a:r>
            <a:r>
              <a:rPr lang="en-GB" sz="1800" dirty="0"/>
              <a:t>is key to obtain the higher results in business and local growth performance.</a:t>
            </a:r>
          </a:p>
          <a:p>
            <a:r>
              <a:rPr lang="en-GB" sz="1800" b="1" dirty="0"/>
              <a:t>Complementarities</a:t>
            </a:r>
            <a:r>
              <a:rPr lang="en-GB" sz="1800" dirty="0"/>
              <a:t> between research and innovation inputs from different sectors (higher education and research, business, public sector) will provide the higher multipliers.</a:t>
            </a:r>
          </a:p>
          <a:p>
            <a:r>
              <a:rPr lang="en-GB" sz="1800" dirty="0"/>
              <a:t>Bringing </a:t>
            </a:r>
            <a:r>
              <a:rPr lang="en-GB" sz="1800" b="1" dirty="0"/>
              <a:t>actors from different disciplines </a:t>
            </a:r>
            <a:r>
              <a:rPr lang="en-GB" sz="1800" dirty="0"/>
              <a:t>(hard sciences, social-sciences) will ensure that the outputs of the programs are used in the broader set of local activities generating the highest impact.</a:t>
            </a:r>
          </a:p>
          <a:p>
            <a:endParaRPr lang="en-GB" dirty="0"/>
          </a:p>
          <a:p>
            <a:endParaRPr lang="en-LU" dirty="0"/>
          </a:p>
        </p:txBody>
      </p:sp>
      <p:sp>
        <p:nvSpPr>
          <p:cNvPr id="9" name="object 3">
            <a:extLst>
              <a:ext uri="{FF2B5EF4-FFF2-40B4-BE49-F238E27FC236}">
                <a16:creationId xmlns:a16="http://schemas.microsoft.com/office/drawing/2014/main" id="{824AB42E-46D1-6714-C2A8-AF6F1E78A030}"/>
              </a:ext>
            </a:extLst>
          </p:cNvPr>
          <p:cNvSpPr txBox="1"/>
          <p:nvPr/>
        </p:nvSpPr>
        <p:spPr>
          <a:xfrm>
            <a:off x="1784350" y="2903220"/>
            <a:ext cx="2623820" cy="1574800"/>
          </a:xfrm>
          <a:prstGeom prst="rect">
            <a:avLst/>
          </a:prstGeom>
          <a:solidFill>
            <a:srgbClr val="4471C4"/>
          </a:solidFill>
        </p:spPr>
        <p:txBody>
          <a:bodyPr vert="horz" wrap="square" lIns="0" tIns="3810" rIns="0" bIns="0" rtlCol="0">
            <a:spAutoFit/>
          </a:bodyPr>
          <a:lstStyle/>
          <a:p>
            <a:pPr>
              <a:lnSpc>
                <a:spcPct val="100000"/>
              </a:lnSpc>
              <a:spcBef>
                <a:spcPts val="30"/>
              </a:spcBef>
            </a:pPr>
            <a:endParaRPr sz="2200" dirty="0">
              <a:latin typeface="Times New Roman"/>
              <a:cs typeface="Times New Roman"/>
            </a:endParaRPr>
          </a:p>
          <a:p>
            <a:pPr marL="212725" marR="210185" indent="3810" algn="ctr">
              <a:lnSpc>
                <a:spcPct val="91700"/>
              </a:lnSpc>
              <a:spcBef>
                <a:spcPts val="5"/>
              </a:spcBef>
            </a:pPr>
            <a:r>
              <a:rPr sz="1600" spc="-70" dirty="0">
                <a:solidFill>
                  <a:srgbClr val="FFFFFF"/>
                </a:solidFill>
                <a:latin typeface="Arial"/>
                <a:cs typeface="Arial"/>
              </a:rPr>
              <a:t>Promote</a:t>
            </a:r>
            <a:r>
              <a:rPr sz="1600" spc="-60" dirty="0">
                <a:solidFill>
                  <a:srgbClr val="FFFFFF"/>
                </a:solidFill>
                <a:latin typeface="Arial"/>
                <a:cs typeface="Arial"/>
              </a:rPr>
              <a:t> </a:t>
            </a:r>
            <a:r>
              <a:rPr sz="1600" spc="-10" dirty="0">
                <a:solidFill>
                  <a:srgbClr val="FFFFFF"/>
                </a:solidFill>
                <a:latin typeface="Arial"/>
                <a:cs typeface="Arial"/>
              </a:rPr>
              <a:t>horizontal </a:t>
            </a:r>
            <a:r>
              <a:rPr sz="1600" spc="-60" dirty="0">
                <a:solidFill>
                  <a:srgbClr val="FFFFFF"/>
                </a:solidFill>
                <a:latin typeface="Arial"/>
                <a:cs typeface="Arial"/>
              </a:rPr>
              <a:t>cooperation</a:t>
            </a:r>
            <a:r>
              <a:rPr sz="1600" spc="-25" dirty="0">
                <a:solidFill>
                  <a:srgbClr val="FFFFFF"/>
                </a:solidFill>
                <a:latin typeface="Arial"/>
                <a:cs typeface="Arial"/>
              </a:rPr>
              <a:t> </a:t>
            </a:r>
            <a:r>
              <a:rPr sz="1600" spc="-80" dirty="0">
                <a:solidFill>
                  <a:srgbClr val="FFFFFF"/>
                </a:solidFill>
                <a:latin typeface="Arial"/>
                <a:cs typeface="Arial"/>
              </a:rPr>
              <a:t>(alliances)</a:t>
            </a:r>
            <a:r>
              <a:rPr sz="1600" spc="-30" dirty="0">
                <a:solidFill>
                  <a:srgbClr val="FFFFFF"/>
                </a:solidFill>
                <a:latin typeface="Arial"/>
                <a:cs typeface="Arial"/>
              </a:rPr>
              <a:t> </a:t>
            </a:r>
            <a:r>
              <a:rPr sz="1600" spc="-25" dirty="0">
                <a:solidFill>
                  <a:srgbClr val="FFFFFF"/>
                </a:solidFill>
                <a:latin typeface="Arial"/>
                <a:cs typeface="Arial"/>
              </a:rPr>
              <a:t>or </a:t>
            </a:r>
            <a:r>
              <a:rPr sz="1600" spc="-50" dirty="0">
                <a:solidFill>
                  <a:srgbClr val="FFFFFF"/>
                </a:solidFill>
                <a:latin typeface="Arial"/>
                <a:cs typeface="Arial"/>
              </a:rPr>
              <a:t>vertical</a:t>
            </a:r>
            <a:r>
              <a:rPr sz="1600" spc="-40" dirty="0">
                <a:solidFill>
                  <a:srgbClr val="FFFFFF"/>
                </a:solidFill>
                <a:latin typeface="Arial"/>
                <a:cs typeface="Arial"/>
              </a:rPr>
              <a:t> </a:t>
            </a:r>
            <a:r>
              <a:rPr sz="1600" spc="-60" dirty="0">
                <a:solidFill>
                  <a:srgbClr val="FFFFFF"/>
                </a:solidFill>
                <a:latin typeface="Arial"/>
                <a:cs typeface="Arial"/>
              </a:rPr>
              <a:t>cooperation</a:t>
            </a:r>
            <a:r>
              <a:rPr sz="1600" spc="-10" dirty="0">
                <a:solidFill>
                  <a:srgbClr val="FFFFFF"/>
                </a:solidFill>
                <a:latin typeface="Arial"/>
                <a:cs typeface="Arial"/>
              </a:rPr>
              <a:t> </a:t>
            </a:r>
            <a:r>
              <a:rPr sz="1600" spc="-65" dirty="0">
                <a:solidFill>
                  <a:srgbClr val="FFFFFF"/>
                </a:solidFill>
                <a:latin typeface="Arial"/>
                <a:cs typeface="Arial"/>
              </a:rPr>
              <a:t>(value </a:t>
            </a:r>
            <a:r>
              <a:rPr sz="1600" spc="-10" dirty="0">
                <a:solidFill>
                  <a:srgbClr val="FFFFFF"/>
                </a:solidFill>
                <a:latin typeface="Arial"/>
                <a:cs typeface="Arial"/>
              </a:rPr>
              <a:t>chains)</a:t>
            </a:r>
            <a:endParaRPr sz="1600" dirty="0">
              <a:latin typeface="Arial"/>
              <a:cs typeface="Arial"/>
            </a:endParaRPr>
          </a:p>
        </p:txBody>
      </p:sp>
      <p:sp>
        <p:nvSpPr>
          <p:cNvPr id="10" name="object 4">
            <a:extLst>
              <a:ext uri="{FF2B5EF4-FFF2-40B4-BE49-F238E27FC236}">
                <a16:creationId xmlns:a16="http://schemas.microsoft.com/office/drawing/2014/main" id="{7915C5B3-FA44-7686-8D71-AD0CBED3DA30}"/>
              </a:ext>
            </a:extLst>
          </p:cNvPr>
          <p:cNvSpPr txBox="1"/>
          <p:nvPr/>
        </p:nvSpPr>
        <p:spPr>
          <a:xfrm>
            <a:off x="4669790" y="2903220"/>
            <a:ext cx="2623820" cy="1574800"/>
          </a:xfrm>
          <a:prstGeom prst="rect">
            <a:avLst/>
          </a:prstGeom>
          <a:solidFill>
            <a:srgbClr val="4471C4"/>
          </a:solidFill>
        </p:spPr>
        <p:txBody>
          <a:bodyPr vert="horz" wrap="square" lIns="0" tIns="0" rIns="0" bIns="0" rtlCol="0">
            <a:spAutoFit/>
          </a:bodyPr>
          <a:lstStyle/>
          <a:p>
            <a:pPr>
              <a:lnSpc>
                <a:spcPct val="100000"/>
              </a:lnSpc>
            </a:pPr>
            <a:endParaRPr sz="1600" dirty="0">
              <a:latin typeface="Times New Roman"/>
              <a:cs typeface="Times New Roman"/>
            </a:endParaRPr>
          </a:p>
          <a:p>
            <a:pPr>
              <a:lnSpc>
                <a:spcPct val="100000"/>
              </a:lnSpc>
              <a:spcBef>
                <a:spcPts val="40"/>
              </a:spcBef>
            </a:pPr>
            <a:endParaRPr sz="2150" dirty="0">
              <a:latin typeface="Times New Roman"/>
              <a:cs typeface="Times New Roman"/>
            </a:endParaRPr>
          </a:p>
          <a:p>
            <a:pPr marL="817880" marR="100965" indent="-709295">
              <a:lnSpc>
                <a:spcPts val="1760"/>
              </a:lnSpc>
            </a:pPr>
            <a:r>
              <a:rPr sz="1600" spc="-90" dirty="0">
                <a:solidFill>
                  <a:srgbClr val="FFFFFF"/>
                </a:solidFill>
                <a:latin typeface="Arial"/>
                <a:cs typeface="Arial"/>
              </a:rPr>
              <a:t>Specialist</a:t>
            </a:r>
            <a:r>
              <a:rPr sz="1600" spc="-45" dirty="0">
                <a:solidFill>
                  <a:srgbClr val="FFFFFF"/>
                </a:solidFill>
                <a:latin typeface="Arial"/>
                <a:cs typeface="Arial"/>
              </a:rPr>
              <a:t> </a:t>
            </a:r>
            <a:r>
              <a:rPr sz="1600" spc="-50" dirty="0">
                <a:solidFill>
                  <a:srgbClr val="FFFFFF"/>
                </a:solidFill>
                <a:latin typeface="Arial"/>
                <a:cs typeface="Arial"/>
              </a:rPr>
              <a:t>testing </a:t>
            </a:r>
            <a:r>
              <a:rPr sz="1600" spc="-90" dirty="0">
                <a:solidFill>
                  <a:srgbClr val="FFFFFF"/>
                </a:solidFill>
                <a:latin typeface="Arial"/>
                <a:cs typeface="Arial"/>
              </a:rPr>
              <a:t>and</a:t>
            </a:r>
            <a:r>
              <a:rPr sz="1600" spc="-30" dirty="0">
                <a:solidFill>
                  <a:srgbClr val="FFFFFF"/>
                </a:solidFill>
                <a:latin typeface="Arial"/>
                <a:cs typeface="Arial"/>
              </a:rPr>
              <a:t> </a:t>
            </a:r>
            <a:r>
              <a:rPr sz="1600" spc="-10" dirty="0">
                <a:solidFill>
                  <a:srgbClr val="FFFFFF"/>
                </a:solidFill>
                <a:latin typeface="Arial"/>
                <a:cs typeface="Arial"/>
              </a:rPr>
              <a:t>trialling laboratories</a:t>
            </a:r>
            <a:endParaRPr sz="1600" dirty="0">
              <a:latin typeface="Arial"/>
              <a:cs typeface="Arial"/>
            </a:endParaRPr>
          </a:p>
        </p:txBody>
      </p:sp>
      <p:sp>
        <p:nvSpPr>
          <p:cNvPr id="11" name="object 5">
            <a:extLst>
              <a:ext uri="{FF2B5EF4-FFF2-40B4-BE49-F238E27FC236}">
                <a16:creationId xmlns:a16="http://schemas.microsoft.com/office/drawing/2014/main" id="{9F1191B8-DDF3-7973-A3E2-2FA45A49B25D}"/>
              </a:ext>
            </a:extLst>
          </p:cNvPr>
          <p:cNvSpPr txBox="1"/>
          <p:nvPr/>
        </p:nvSpPr>
        <p:spPr>
          <a:xfrm>
            <a:off x="7555230" y="2903220"/>
            <a:ext cx="2623820" cy="1574800"/>
          </a:xfrm>
          <a:prstGeom prst="rect">
            <a:avLst/>
          </a:prstGeom>
          <a:solidFill>
            <a:srgbClr val="4471C4"/>
          </a:solidFill>
        </p:spPr>
        <p:txBody>
          <a:bodyPr vert="horz" wrap="square" lIns="0" tIns="1905" rIns="0" bIns="0" rtlCol="0">
            <a:spAutoFit/>
          </a:bodyPr>
          <a:lstStyle/>
          <a:p>
            <a:pPr>
              <a:lnSpc>
                <a:spcPct val="100000"/>
              </a:lnSpc>
              <a:spcBef>
                <a:spcPts val="15"/>
              </a:spcBef>
            </a:pPr>
            <a:endParaRPr sz="1450">
              <a:latin typeface="Times New Roman"/>
              <a:cs typeface="Times New Roman"/>
            </a:endParaRPr>
          </a:p>
          <a:p>
            <a:pPr marL="104775" marR="96520" indent="-1905" algn="ctr">
              <a:lnSpc>
                <a:spcPct val="91700"/>
              </a:lnSpc>
            </a:pPr>
            <a:r>
              <a:rPr sz="1600" spc="-85" dirty="0">
                <a:solidFill>
                  <a:srgbClr val="FFFFFF"/>
                </a:solidFill>
                <a:latin typeface="Arial"/>
                <a:cs typeface="Arial"/>
              </a:rPr>
              <a:t>Linking</a:t>
            </a:r>
            <a:r>
              <a:rPr sz="1600" spc="-50" dirty="0">
                <a:solidFill>
                  <a:srgbClr val="FFFFFF"/>
                </a:solidFill>
                <a:latin typeface="Arial"/>
                <a:cs typeface="Arial"/>
              </a:rPr>
              <a:t> </a:t>
            </a:r>
            <a:r>
              <a:rPr sz="1600" spc="-75" dirty="0">
                <a:solidFill>
                  <a:srgbClr val="FFFFFF"/>
                </a:solidFill>
                <a:latin typeface="Arial"/>
                <a:cs typeface="Arial"/>
              </a:rPr>
              <a:t>local</a:t>
            </a:r>
            <a:r>
              <a:rPr sz="1600" spc="-20" dirty="0">
                <a:solidFill>
                  <a:srgbClr val="FFFFFF"/>
                </a:solidFill>
                <a:latin typeface="Arial"/>
                <a:cs typeface="Arial"/>
              </a:rPr>
              <a:t> </a:t>
            </a:r>
            <a:r>
              <a:rPr sz="1600" spc="-45" dirty="0">
                <a:solidFill>
                  <a:srgbClr val="FFFFFF"/>
                </a:solidFill>
                <a:latin typeface="Arial"/>
                <a:cs typeface="Arial"/>
              </a:rPr>
              <a:t>firms</a:t>
            </a:r>
            <a:r>
              <a:rPr sz="1600" spc="-40" dirty="0">
                <a:solidFill>
                  <a:srgbClr val="FFFFFF"/>
                </a:solidFill>
                <a:latin typeface="Arial"/>
                <a:cs typeface="Arial"/>
              </a:rPr>
              <a:t> </a:t>
            </a:r>
            <a:r>
              <a:rPr sz="1600" dirty="0">
                <a:solidFill>
                  <a:srgbClr val="FFFFFF"/>
                </a:solidFill>
                <a:latin typeface="Arial"/>
                <a:cs typeface="Arial"/>
              </a:rPr>
              <a:t>with</a:t>
            </a:r>
            <a:r>
              <a:rPr sz="1600" spc="-50" dirty="0">
                <a:solidFill>
                  <a:srgbClr val="FFFFFF"/>
                </a:solidFill>
                <a:latin typeface="Arial"/>
                <a:cs typeface="Arial"/>
              </a:rPr>
              <a:t> </a:t>
            </a:r>
            <a:r>
              <a:rPr sz="1600" spc="-20" dirty="0">
                <a:solidFill>
                  <a:srgbClr val="FFFFFF"/>
                </a:solidFill>
                <a:latin typeface="Arial"/>
                <a:cs typeface="Arial"/>
              </a:rPr>
              <a:t>local </a:t>
            </a:r>
            <a:r>
              <a:rPr sz="1600" spc="-60" dirty="0">
                <a:solidFill>
                  <a:srgbClr val="FFFFFF"/>
                </a:solidFill>
                <a:latin typeface="Arial"/>
                <a:cs typeface="Arial"/>
              </a:rPr>
              <a:t>universities</a:t>
            </a:r>
            <a:r>
              <a:rPr sz="1600" spc="-40" dirty="0">
                <a:solidFill>
                  <a:srgbClr val="FFFFFF"/>
                </a:solidFill>
                <a:latin typeface="Arial"/>
                <a:cs typeface="Arial"/>
              </a:rPr>
              <a:t> </a:t>
            </a:r>
            <a:r>
              <a:rPr sz="1600" spc="-20" dirty="0">
                <a:solidFill>
                  <a:srgbClr val="FFFFFF"/>
                </a:solidFill>
                <a:latin typeface="Arial"/>
                <a:cs typeface="Arial"/>
              </a:rPr>
              <a:t>or</a:t>
            </a:r>
            <a:r>
              <a:rPr sz="1600" spc="-60" dirty="0">
                <a:solidFill>
                  <a:srgbClr val="FFFFFF"/>
                </a:solidFill>
                <a:latin typeface="Arial"/>
                <a:cs typeface="Arial"/>
              </a:rPr>
              <a:t> </a:t>
            </a:r>
            <a:r>
              <a:rPr sz="1600" spc="-10" dirty="0">
                <a:solidFill>
                  <a:srgbClr val="FFFFFF"/>
                </a:solidFill>
                <a:latin typeface="Arial"/>
                <a:cs typeface="Arial"/>
              </a:rPr>
              <a:t>research </a:t>
            </a:r>
            <a:r>
              <a:rPr sz="1600" spc="-35" dirty="0">
                <a:solidFill>
                  <a:srgbClr val="FFFFFF"/>
                </a:solidFill>
                <a:latin typeface="Arial"/>
                <a:cs typeface="Arial"/>
              </a:rPr>
              <a:t>institutes</a:t>
            </a:r>
            <a:r>
              <a:rPr sz="1600" spc="-60" dirty="0">
                <a:solidFill>
                  <a:srgbClr val="FFFFFF"/>
                </a:solidFill>
                <a:latin typeface="Arial"/>
                <a:cs typeface="Arial"/>
              </a:rPr>
              <a:t> </a:t>
            </a:r>
            <a:r>
              <a:rPr sz="1600" spc="-65" dirty="0">
                <a:solidFill>
                  <a:srgbClr val="FFFFFF"/>
                </a:solidFill>
                <a:latin typeface="Arial"/>
                <a:cs typeface="Arial"/>
              </a:rPr>
              <a:t>on</a:t>
            </a:r>
            <a:r>
              <a:rPr sz="1600" spc="-75" dirty="0">
                <a:solidFill>
                  <a:srgbClr val="FFFFFF"/>
                </a:solidFill>
                <a:latin typeface="Arial"/>
                <a:cs typeface="Arial"/>
              </a:rPr>
              <a:t> </a:t>
            </a:r>
            <a:r>
              <a:rPr sz="1600" spc="-50" dirty="0">
                <a:solidFill>
                  <a:srgbClr val="FFFFFF"/>
                </a:solidFill>
                <a:latin typeface="Arial"/>
                <a:cs typeface="Arial"/>
              </a:rPr>
              <a:t>funding </a:t>
            </a:r>
            <a:r>
              <a:rPr sz="1600" spc="-45" dirty="0">
                <a:solidFill>
                  <a:srgbClr val="FFFFFF"/>
                </a:solidFill>
                <a:latin typeface="Arial"/>
                <a:cs typeface="Arial"/>
              </a:rPr>
              <a:t>projects </a:t>
            </a:r>
            <a:r>
              <a:rPr sz="1600" spc="-75" dirty="0">
                <a:solidFill>
                  <a:srgbClr val="FFFFFF"/>
                </a:solidFill>
                <a:latin typeface="Arial"/>
                <a:cs typeface="Arial"/>
              </a:rPr>
              <a:t>aiming</a:t>
            </a:r>
            <a:r>
              <a:rPr sz="1600" spc="-40" dirty="0">
                <a:solidFill>
                  <a:srgbClr val="FFFFFF"/>
                </a:solidFill>
                <a:latin typeface="Arial"/>
                <a:cs typeface="Arial"/>
              </a:rPr>
              <a:t> </a:t>
            </a:r>
            <a:r>
              <a:rPr sz="1600" spc="-35" dirty="0">
                <a:solidFill>
                  <a:srgbClr val="FFFFFF"/>
                </a:solidFill>
                <a:latin typeface="Arial"/>
                <a:cs typeface="Arial"/>
              </a:rPr>
              <a:t>at</a:t>
            </a:r>
            <a:r>
              <a:rPr sz="1600" spc="-60" dirty="0">
                <a:solidFill>
                  <a:srgbClr val="FFFFFF"/>
                </a:solidFill>
                <a:latin typeface="Arial"/>
                <a:cs typeface="Arial"/>
              </a:rPr>
              <a:t> </a:t>
            </a:r>
            <a:r>
              <a:rPr sz="1600" spc="-85" dirty="0">
                <a:solidFill>
                  <a:srgbClr val="FFFFFF"/>
                </a:solidFill>
                <a:latin typeface="Arial"/>
                <a:cs typeface="Arial"/>
              </a:rPr>
              <a:t>enhancing</a:t>
            </a:r>
            <a:r>
              <a:rPr sz="1600" spc="-50" dirty="0">
                <a:solidFill>
                  <a:srgbClr val="FFFFFF"/>
                </a:solidFill>
                <a:latin typeface="Arial"/>
                <a:cs typeface="Arial"/>
              </a:rPr>
              <a:t> </a:t>
            </a:r>
            <a:r>
              <a:rPr sz="1600" spc="-20" dirty="0">
                <a:solidFill>
                  <a:srgbClr val="FFFFFF"/>
                </a:solidFill>
                <a:latin typeface="Arial"/>
                <a:cs typeface="Arial"/>
              </a:rPr>
              <a:t>local </a:t>
            </a:r>
            <a:r>
              <a:rPr sz="1600" spc="-65" dirty="0">
                <a:solidFill>
                  <a:srgbClr val="FFFFFF"/>
                </a:solidFill>
                <a:latin typeface="Arial"/>
                <a:cs typeface="Arial"/>
              </a:rPr>
              <a:t>technological</a:t>
            </a:r>
            <a:r>
              <a:rPr sz="1600" spc="-45" dirty="0">
                <a:solidFill>
                  <a:srgbClr val="FFFFFF"/>
                </a:solidFill>
                <a:latin typeface="Arial"/>
                <a:cs typeface="Arial"/>
              </a:rPr>
              <a:t> </a:t>
            </a:r>
            <a:r>
              <a:rPr sz="1600" spc="-10" dirty="0">
                <a:solidFill>
                  <a:srgbClr val="FFFFFF"/>
                </a:solidFill>
                <a:latin typeface="Arial"/>
                <a:cs typeface="Arial"/>
              </a:rPr>
              <a:t>diversification.</a:t>
            </a:r>
            <a:endParaRPr sz="1600">
              <a:latin typeface="Arial"/>
              <a:cs typeface="Arial"/>
            </a:endParaRPr>
          </a:p>
        </p:txBody>
      </p:sp>
      <p:sp>
        <p:nvSpPr>
          <p:cNvPr id="12" name="object 6">
            <a:extLst>
              <a:ext uri="{FF2B5EF4-FFF2-40B4-BE49-F238E27FC236}">
                <a16:creationId xmlns:a16="http://schemas.microsoft.com/office/drawing/2014/main" id="{3320729D-8B00-571F-A59B-A2012AEDD6F5}"/>
              </a:ext>
            </a:extLst>
          </p:cNvPr>
          <p:cNvSpPr txBox="1"/>
          <p:nvPr/>
        </p:nvSpPr>
        <p:spPr>
          <a:xfrm>
            <a:off x="3227069" y="4739640"/>
            <a:ext cx="2623820" cy="1574800"/>
          </a:xfrm>
          <a:prstGeom prst="rect">
            <a:avLst/>
          </a:prstGeom>
          <a:solidFill>
            <a:srgbClr val="4471C4"/>
          </a:solidFill>
        </p:spPr>
        <p:txBody>
          <a:bodyPr vert="horz" wrap="square" lIns="0" tIns="0" rIns="0" bIns="0" rtlCol="0">
            <a:spAutoFit/>
          </a:bodyPr>
          <a:lstStyle/>
          <a:p>
            <a:pPr>
              <a:lnSpc>
                <a:spcPct val="100000"/>
              </a:lnSpc>
            </a:pPr>
            <a:endParaRPr sz="1600">
              <a:latin typeface="Times New Roman"/>
              <a:cs typeface="Times New Roman"/>
            </a:endParaRPr>
          </a:p>
          <a:p>
            <a:pPr>
              <a:lnSpc>
                <a:spcPct val="100000"/>
              </a:lnSpc>
              <a:spcBef>
                <a:spcPts val="50"/>
              </a:spcBef>
            </a:pPr>
            <a:endParaRPr sz="1350">
              <a:latin typeface="Times New Roman"/>
              <a:cs typeface="Times New Roman"/>
            </a:endParaRPr>
          </a:p>
          <a:p>
            <a:pPr marL="93345" marR="86360" algn="ctr">
              <a:lnSpc>
                <a:spcPct val="91700"/>
              </a:lnSpc>
              <a:spcBef>
                <a:spcPts val="5"/>
              </a:spcBef>
            </a:pPr>
            <a:r>
              <a:rPr sz="1600" spc="-90" dirty="0">
                <a:solidFill>
                  <a:srgbClr val="FFFFFF"/>
                </a:solidFill>
                <a:latin typeface="Arial"/>
                <a:cs typeface="Arial"/>
              </a:rPr>
              <a:t>Increasing</a:t>
            </a:r>
            <a:r>
              <a:rPr sz="1600" spc="-50" dirty="0">
                <a:solidFill>
                  <a:srgbClr val="FFFFFF"/>
                </a:solidFill>
                <a:latin typeface="Arial"/>
                <a:cs typeface="Arial"/>
              </a:rPr>
              <a:t> </a:t>
            </a:r>
            <a:r>
              <a:rPr sz="1600" spc="-70" dirty="0">
                <a:solidFill>
                  <a:srgbClr val="FFFFFF"/>
                </a:solidFill>
                <a:latin typeface="Arial"/>
                <a:cs typeface="Arial"/>
              </a:rPr>
              <a:t>local</a:t>
            </a:r>
            <a:r>
              <a:rPr sz="1600" spc="-10" dirty="0">
                <a:solidFill>
                  <a:srgbClr val="FFFFFF"/>
                </a:solidFill>
                <a:latin typeface="Arial"/>
                <a:cs typeface="Arial"/>
              </a:rPr>
              <a:t> </a:t>
            </a:r>
            <a:r>
              <a:rPr sz="1600" spc="-35" dirty="0">
                <a:solidFill>
                  <a:srgbClr val="FFFFFF"/>
                </a:solidFill>
                <a:latin typeface="Arial"/>
                <a:cs typeface="Arial"/>
              </a:rPr>
              <a:t>multipliers </a:t>
            </a:r>
            <a:r>
              <a:rPr sz="1600" spc="-25" dirty="0">
                <a:solidFill>
                  <a:srgbClr val="FFFFFF"/>
                </a:solidFill>
                <a:latin typeface="Arial"/>
                <a:cs typeface="Arial"/>
              </a:rPr>
              <a:t>by </a:t>
            </a:r>
            <a:r>
              <a:rPr sz="1600" spc="-70" dirty="0">
                <a:solidFill>
                  <a:srgbClr val="FFFFFF"/>
                </a:solidFill>
                <a:latin typeface="Arial"/>
                <a:cs typeface="Arial"/>
              </a:rPr>
              <a:t>local</a:t>
            </a:r>
            <a:r>
              <a:rPr sz="1600" spc="-65" dirty="0">
                <a:solidFill>
                  <a:srgbClr val="FFFFFF"/>
                </a:solidFill>
                <a:latin typeface="Arial"/>
                <a:cs typeface="Arial"/>
              </a:rPr>
              <a:t> </a:t>
            </a:r>
            <a:r>
              <a:rPr sz="1600" spc="-50" dirty="0">
                <a:solidFill>
                  <a:srgbClr val="FFFFFF"/>
                </a:solidFill>
                <a:latin typeface="Arial"/>
                <a:cs typeface="Arial"/>
              </a:rPr>
              <a:t>collaboration</a:t>
            </a:r>
            <a:r>
              <a:rPr sz="1600" spc="-20" dirty="0">
                <a:solidFill>
                  <a:srgbClr val="FFFFFF"/>
                </a:solidFill>
                <a:latin typeface="Arial"/>
                <a:cs typeface="Arial"/>
              </a:rPr>
              <a:t> </a:t>
            </a:r>
            <a:r>
              <a:rPr sz="1600" dirty="0">
                <a:solidFill>
                  <a:srgbClr val="FFFFFF"/>
                </a:solidFill>
                <a:latin typeface="Arial"/>
                <a:cs typeface="Arial"/>
              </a:rPr>
              <a:t>with</a:t>
            </a:r>
            <a:r>
              <a:rPr sz="1600" spc="-55" dirty="0">
                <a:solidFill>
                  <a:srgbClr val="FFFFFF"/>
                </a:solidFill>
                <a:latin typeface="Arial"/>
                <a:cs typeface="Arial"/>
              </a:rPr>
              <a:t> </a:t>
            </a:r>
            <a:r>
              <a:rPr sz="1600" spc="-20" dirty="0">
                <a:solidFill>
                  <a:srgbClr val="FFFFFF"/>
                </a:solidFill>
                <a:latin typeface="Arial"/>
                <a:cs typeface="Arial"/>
              </a:rPr>
              <a:t>local </a:t>
            </a:r>
            <a:r>
              <a:rPr sz="1600" spc="-10" dirty="0">
                <a:solidFill>
                  <a:srgbClr val="FFFFFF"/>
                </a:solidFill>
                <a:latin typeface="Arial"/>
                <a:cs typeface="Arial"/>
              </a:rPr>
              <a:t>partners</a:t>
            </a:r>
            <a:endParaRPr sz="1600">
              <a:latin typeface="Arial"/>
              <a:cs typeface="Arial"/>
            </a:endParaRPr>
          </a:p>
        </p:txBody>
      </p:sp>
      <p:sp>
        <p:nvSpPr>
          <p:cNvPr id="13" name="object 7">
            <a:extLst>
              <a:ext uri="{FF2B5EF4-FFF2-40B4-BE49-F238E27FC236}">
                <a16:creationId xmlns:a16="http://schemas.microsoft.com/office/drawing/2014/main" id="{A01A3946-1F97-37DA-0A59-2C1181ACD7C9}"/>
              </a:ext>
            </a:extLst>
          </p:cNvPr>
          <p:cNvSpPr txBox="1"/>
          <p:nvPr/>
        </p:nvSpPr>
        <p:spPr>
          <a:xfrm>
            <a:off x="6112510" y="4739640"/>
            <a:ext cx="2623820" cy="1574800"/>
          </a:xfrm>
          <a:prstGeom prst="rect">
            <a:avLst/>
          </a:prstGeom>
          <a:solidFill>
            <a:srgbClr val="4471C4"/>
          </a:solidFill>
        </p:spPr>
        <p:txBody>
          <a:bodyPr vert="horz" wrap="square" lIns="0" tIns="0" rIns="0" bIns="0" rtlCol="0">
            <a:spAutoFit/>
          </a:bodyPr>
          <a:lstStyle/>
          <a:p>
            <a:pPr>
              <a:lnSpc>
                <a:spcPct val="100000"/>
              </a:lnSpc>
            </a:pPr>
            <a:endParaRPr sz="1600">
              <a:latin typeface="Times New Roman"/>
              <a:cs typeface="Times New Roman"/>
            </a:endParaRPr>
          </a:p>
          <a:p>
            <a:pPr>
              <a:lnSpc>
                <a:spcPct val="100000"/>
              </a:lnSpc>
              <a:spcBef>
                <a:spcPts val="50"/>
              </a:spcBef>
            </a:pPr>
            <a:endParaRPr sz="1350">
              <a:latin typeface="Times New Roman"/>
              <a:cs typeface="Times New Roman"/>
            </a:endParaRPr>
          </a:p>
          <a:p>
            <a:pPr marL="93980" marR="85725" algn="ctr">
              <a:lnSpc>
                <a:spcPct val="91700"/>
              </a:lnSpc>
              <a:spcBef>
                <a:spcPts val="5"/>
              </a:spcBef>
            </a:pPr>
            <a:r>
              <a:rPr sz="1600" spc="-200" dirty="0">
                <a:solidFill>
                  <a:srgbClr val="FFFFFF"/>
                </a:solidFill>
                <a:latin typeface="Arial"/>
                <a:cs typeface="Arial"/>
              </a:rPr>
              <a:t>SMEs</a:t>
            </a:r>
            <a:r>
              <a:rPr sz="1600" spc="-55" dirty="0">
                <a:solidFill>
                  <a:srgbClr val="FFFFFF"/>
                </a:solidFill>
                <a:latin typeface="Arial"/>
                <a:cs typeface="Arial"/>
              </a:rPr>
              <a:t> </a:t>
            </a:r>
            <a:r>
              <a:rPr sz="1600" spc="-90" dirty="0">
                <a:solidFill>
                  <a:srgbClr val="FFFFFF"/>
                </a:solidFill>
                <a:latin typeface="Arial"/>
                <a:cs typeface="Arial"/>
              </a:rPr>
              <a:t>and</a:t>
            </a:r>
            <a:r>
              <a:rPr sz="1600" spc="-65" dirty="0">
                <a:solidFill>
                  <a:srgbClr val="FFFFFF"/>
                </a:solidFill>
                <a:latin typeface="Arial"/>
                <a:cs typeface="Arial"/>
              </a:rPr>
              <a:t> </a:t>
            </a:r>
            <a:r>
              <a:rPr sz="1600" spc="-40" dirty="0">
                <a:solidFill>
                  <a:srgbClr val="FFFFFF"/>
                </a:solidFill>
                <a:latin typeface="Arial"/>
                <a:cs typeface="Arial"/>
              </a:rPr>
              <a:t>start-</a:t>
            </a:r>
            <a:r>
              <a:rPr sz="1600" spc="-100" dirty="0">
                <a:solidFill>
                  <a:srgbClr val="FFFFFF"/>
                </a:solidFill>
                <a:latin typeface="Arial"/>
                <a:cs typeface="Arial"/>
              </a:rPr>
              <a:t>ups</a:t>
            </a:r>
            <a:r>
              <a:rPr sz="1600" spc="-75" dirty="0">
                <a:solidFill>
                  <a:srgbClr val="FFFFFF"/>
                </a:solidFill>
                <a:latin typeface="Arial"/>
                <a:cs typeface="Arial"/>
              </a:rPr>
              <a:t> </a:t>
            </a:r>
            <a:r>
              <a:rPr sz="1600" spc="-70" dirty="0">
                <a:solidFill>
                  <a:srgbClr val="FFFFFF"/>
                </a:solidFill>
                <a:latin typeface="Arial"/>
                <a:cs typeface="Arial"/>
              </a:rPr>
              <a:t>should</a:t>
            </a:r>
            <a:r>
              <a:rPr sz="1600" spc="-45" dirty="0">
                <a:solidFill>
                  <a:srgbClr val="FFFFFF"/>
                </a:solidFill>
                <a:latin typeface="Arial"/>
                <a:cs typeface="Arial"/>
              </a:rPr>
              <a:t> </a:t>
            </a:r>
            <a:r>
              <a:rPr sz="1600" spc="-25" dirty="0">
                <a:solidFill>
                  <a:srgbClr val="FFFFFF"/>
                </a:solidFill>
                <a:latin typeface="Arial"/>
                <a:cs typeface="Arial"/>
              </a:rPr>
              <a:t>be </a:t>
            </a:r>
            <a:r>
              <a:rPr sz="1600" spc="-10" dirty="0">
                <a:solidFill>
                  <a:srgbClr val="FFFFFF"/>
                </a:solidFill>
                <a:latin typeface="Arial"/>
                <a:cs typeface="Arial"/>
              </a:rPr>
              <a:t>priority</a:t>
            </a:r>
            <a:r>
              <a:rPr sz="1600" spc="-45" dirty="0">
                <a:solidFill>
                  <a:srgbClr val="FFFFFF"/>
                </a:solidFill>
                <a:latin typeface="Arial"/>
                <a:cs typeface="Arial"/>
              </a:rPr>
              <a:t> </a:t>
            </a:r>
            <a:r>
              <a:rPr sz="1600" spc="-95" dirty="0">
                <a:solidFill>
                  <a:srgbClr val="FFFFFF"/>
                </a:solidFill>
                <a:latin typeface="Arial"/>
                <a:cs typeface="Arial"/>
              </a:rPr>
              <a:t>focus</a:t>
            </a:r>
            <a:r>
              <a:rPr sz="1600" spc="-50" dirty="0">
                <a:solidFill>
                  <a:srgbClr val="FFFFFF"/>
                </a:solidFill>
                <a:latin typeface="Arial"/>
                <a:cs typeface="Arial"/>
              </a:rPr>
              <a:t> </a:t>
            </a:r>
            <a:r>
              <a:rPr sz="1600" spc="-65" dirty="0">
                <a:solidFill>
                  <a:srgbClr val="FFFFFF"/>
                </a:solidFill>
                <a:latin typeface="Arial"/>
                <a:cs typeface="Arial"/>
              </a:rPr>
              <a:t>on</a:t>
            </a:r>
            <a:r>
              <a:rPr sz="1600" spc="-70" dirty="0">
                <a:solidFill>
                  <a:srgbClr val="FFFFFF"/>
                </a:solidFill>
                <a:latin typeface="Arial"/>
                <a:cs typeface="Arial"/>
              </a:rPr>
              <a:t> </a:t>
            </a:r>
            <a:r>
              <a:rPr sz="1600" spc="-10" dirty="0">
                <a:solidFill>
                  <a:srgbClr val="FFFFFF"/>
                </a:solidFill>
                <a:latin typeface="Arial"/>
                <a:cs typeface="Arial"/>
              </a:rPr>
              <a:t>these activities</a:t>
            </a:r>
            <a:endParaRPr sz="1600">
              <a:latin typeface="Arial"/>
              <a:cs typeface="Arial"/>
            </a:endParaRPr>
          </a:p>
        </p:txBody>
      </p:sp>
    </p:spTree>
    <p:extLst>
      <p:ext uri="{BB962C8B-B14F-4D97-AF65-F5344CB8AC3E}">
        <p14:creationId xmlns:p14="http://schemas.microsoft.com/office/powerpoint/2010/main" val="2789968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C6A65-B1A8-0D22-11DC-8F4330E43A7D}"/>
              </a:ext>
            </a:extLst>
          </p:cNvPr>
          <p:cNvSpPr>
            <a:spLocks noGrp="1"/>
          </p:cNvSpPr>
          <p:nvPr>
            <p:ph type="title"/>
          </p:nvPr>
        </p:nvSpPr>
        <p:spPr/>
        <p:txBody>
          <a:bodyPr>
            <a:normAutofit fontScale="90000"/>
          </a:bodyPr>
          <a:lstStyle/>
          <a:p>
            <a:r>
              <a:rPr lang="en-GB" dirty="0"/>
              <a:t>Increasing local knowledge and technological multipliers by promoting external connectedness…</a:t>
            </a:r>
            <a:endParaRPr lang="en-LU" dirty="0"/>
          </a:p>
        </p:txBody>
      </p:sp>
      <p:sp>
        <p:nvSpPr>
          <p:cNvPr id="3" name="Content Placeholder 2">
            <a:extLst>
              <a:ext uri="{FF2B5EF4-FFF2-40B4-BE49-F238E27FC236}">
                <a16:creationId xmlns:a16="http://schemas.microsoft.com/office/drawing/2014/main" id="{678AEADA-4559-9342-E70A-70A8340590D2}"/>
              </a:ext>
            </a:extLst>
          </p:cNvPr>
          <p:cNvSpPr>
            <a:spLocks noGrp="1"/>
          </p:cNvSpPr>
          <p:nvPr>
            <p:ph idx="1"/>
          </p:nvPr>
        </p:nvSpPr>
        <p:spPr/>
        <p:txBody>
          <a:bodyPr/>
          <a:lstStyle/>
          <a:p>
            <a:r>
              <a:rPr lang="en-GB" sz="2000" dirty="0"/>
              <a:t>Regions with higher multipliers are the ones that have better (internal and externally) connected systems.</a:t>
            </a:r>
          </a:p>
          <a:p>
            <a:r>
              <a:rPr lang="en-GB" sz="2000" b="1" dirty="0"/>
              <a:t>Interregional collaboration </a:t>
            </a:r>
            <a:r>
              <a:rPr lang="en-GB" sz="2000" dirty="0"/>
              <a:t>is key to obtaining higher business and local growth performance results by complementing and filling in gaps in local innovation systems.</a:t>
            </a:r>
          </a:p>
          <a:p>
            <a:endParaRPr lang="en-GB" dirty="0"/>
          </a:p>
          <a:p>
            <a:endParaRPr lang="en-LU" dirty="0"/>
          </a:p>
        </p:txBody>
      </p:sp>
      <p:pic>
        <p:nvPicPr>
          <p:cNvPr id="25" name="Picture 24" descr="A picture containing text, screenshot, font, electric blue&#10;&#10;Description automatically generated">
            <a:extLst>
              <a:ext uri="{FF2B5EF4-FFF2-40B4-BE49-F238E27FC236}">
                <a16:creationId xmlns:a16="http://schemas.microsoft.com/office/drawing/2014/main" id="{E2CA2A82-0700-963B-52AF-A306E4366C45}"/>
              </a:ext>
            </a:extLst>
          </p:cNvPr>
          <p:cNvPicPr>
            <a:picLocks noChangeAspect="1"/>
          </p:cNvPicPr>
          <p:nvPr/>
        </p:nvPicPr>
        <p:blipFill>
          <a:blip r:embed="rId2"/>
          <a:stretch>
            <a:fillRect/>
          </a:stretch>
        </p:blipFill>
        <p:spPr>
          <a:xfrm>
            <a:off x="1083310" y="2677000"/>
            <a:ext cx="8666502" cy="3060859"/>
          </a:xfrm>
          <a:prstGeom prst="rect">
            <a:avLst/>
          </a:prstGeom>
        </p:spPr>
      </p:pic>
    </p:spTree>
    <p:extLst>
      <p:ext uri="{BB962C8B-B14F-4D97-AF65-F5344CB8AC3E}">
        <p14:creationId xmlns:p14="http://schemas.microsoft.com/office/powerpoint/2010/main" val="249343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81304-27A0-8A00-E31D-CE18ED52136E}"/>
              </a:ext>
            </a:extLst>
          </p:cNvPr>
          <p:cNvSpPr>
            <a:spLocks noGrp="1"/>
          </p:cNvSpPr>
          <p:nvPr>
            <p:ph type="title"/>
          </p:nvPr>
        </p:nvSpPr>
        <p:spPr/>
        <p:txBody>
          <a:bodyPr/>
          <a:lstStyle/>
          <a:p>
            <a:r>
              <a:rPr lang="en-GB" dirty="0"/>
              <a:t>Interregional Inequalities in the EU</a:t>
            </a:r>
            <a:endParaRPr lang="en-LU" dirty="0"/>
          </a:p>
        </p:txBody>
      </p:sp>
      <p:sp>
        <p:nvSpPr>
          <p:cNvPr id="3" name="Content Placeholder 2">
            <a:extLst>
              <a:ext uri="{FF2B5EF4-FFF2-40B4-BE49-F238E27FC236}">
                <a16:creationId xmlns:a16="http://schemas.microsoft.com/office/drawing/2014/main" id="{210DDE20-7976-F246-EA5D-0A04DB7C2694}"/>
              </a:ext>
            </a:extLst>
          </p:cNvPr>
          <p:cNvSpPr>
            <a:spLocks noGrp="1"/>
          </p:cNvSpPr>
          <p:nvPr>
            <p:ph idx="1"/>
          </p:nvPr>
        </p:nvSpPr>
        <p:spPr>
          <a:xfrm>
            <a:off x="7285382" y="1021238"/>
            <a:ext cx="4770783" cy="4815523"/>
          </a:xfrm>
        </p:spPr>
        <p:txBody>
          <a:bodyPr/>
          <a:lstStyle/>
          <a:p>
            <a:pPr marL="354965" marR="5080" indent="-342265">
              <a:lnSpc>
                <a:spcPct val="100000"/>
              </a:lnSpc>
              <a:spcBef>
                <a:spcPts val="100"/>
              </a:spcBef>
              <a:buChar char="•"/>
              <a:tabLst>
                <a:tab pos="354965" algn="l"/>
                <a:tab pos="355600" algn="l"/>
              </a:tabLst>
            </a:pPr>
            <a:r>
              <a:rPr lang="en-GB" sz="2000" spc="-55" dirty="0">
                <a:cs typeface="Arial"/>
              </a:rPr>
              <a:t>Interregional</a:t>
            </a:r>
            <a:r>
              <a:rPr lang="en-GB" sz="2000" spc="-95" dirty="0">
                <a:cs typeface="Arial"/>
              </a:rPr>
              <a:t> </a:t>
            </a:r>
            <a:r>
              <a:rPr lang="en-GB" sz="2000" spc="-50" dirty="0">
                <a:cs typeface="Arial"/>
              </a:rPr>
              <a:t>inequality</a:t>
            </a:r>
            <a:r>
              <a:rPr lang="en-GB" sz="2000" spc="-100" dirty="0">
                <a:cs typeface="Arial"/>
              </a:rPr>
              <a:t> </a:t>
            </a:r>
            <a:r>
              <a:rPr lang="en-GB" sz="2000" spc="-30" dirty="0">
                <a:cs typeface="Arial"/>
              </a:rPr>
              <a:t>in</a:t>
            </a:r>
            <a:r>
              <a:rPr lang="en-GB" sz="2000" spc="-65" dirty="0">
                <a:cs typeface="Arial"/>
              </a:rPr>
              <a:t> </a:t>
            </a:r>
            <a:r>
              <a:rPr lang="en-GB" sz="2000" spc="-90" dirty="0">
                <a:cs typeface="Arial"/>
              </a:rPr>
              <a:t>Western</a:t>
            </a:r>
            <a:r>
              <a:rPr lang="en-GB" sz="2000" spc="-65" dirty="0">
                <a:cs typeface="Arial"/>
              </a:rPr>
              <a:t> </a:t>
            </a:r>
            <a:r>
              <a:rPr lang="en-GB" sz="2000" spc="-95" dirty="0">
                <a:cs typeface="Arial"/>
              </a:rPr>
              <a:t>Europe </a:t>
            </a:r>
            <a:r>
              <a:rPr lang="en-GB" sz="2000" spc="-155" dirty="0">
                <a:cs typeface="Arial"/>
              </a:rPr>
              <a:t>was</a:t>
            </a:r>
            <a:r>
              <a:rPr lang="en-GB" sz="2000" spc="-90" dirty="0">
                <a:cs typeface="Arial"/>
              </a:rPr>
              <a:t> </a:t>
            </a:r>
            <a:r>
              <a:rPr lang="en-GB" sz="2000" spc="-85" dirty="0">
                <a:cs typeface="Arial"/>
              </a:rPr>
              <a:t>generally</a:t>
            </a:r>
            <a:r>
              <a:rPr lang="en-GB" sz="2000" spc="-90" dirty="0">
                <a:cs typeface="Arial"/>
              </a:rPr>
              <a:t> </a:t>
            </a:r>
            <a:r>
              <a:rPr lang="en-GB" sz="2000" spc="-95" dirty="0">
                <a:cs typeface="Arial"/>
              </a:rPr>
              <a:t>much </a:t>
            </a:r>
            <a:r>
              <a:rPr lang="en-GB" sz="2000" spc="-70" dirty="0">
                <a:cs typeface="Arial"/>
              </a:rPr>
              <a:t>higher</a:t>
            </a:r>
            <a:r>
              <a:rPr lang="en-GB" sz="2000" spc="-125" dirty="0">
                <a:cs typeface="Arial"/>
              </a:rPr>
              <a:t> </a:t>
            </a:r>
            <a:r>
              <a:rPr lang="en-GB" sz="2000" spc="-30" dirty="0">
                <a:cs typeface="Arial"/>
              </a:rPr>
              <a:t>in</a:t>
            </a:r>
            <a:r>
              <a:rPr lang="en-GB" sz="2000" spc="-95" dirty="0">
                <a:cs typeface="Arial"/>
              </a:rPr>
              <a:t> </a:t>
            </a:r>
            <a:r>
              <a:rPr lang="en-GB" sz="2000" spc="-20" dirty="0">
                <a:cs typeface="Arial"/>
              </a:rPr>
              <a:t>the</a:t>
            </a:r>
            <a:r>
              <a:rPr lang="en-GB" sz="2000" spc="-95" dirty="0">
                <a:cs typeface="Arial"/>
              </a:rPr>
              <a:t> </a:t>
            </a:r>
            <a:r>
              <a:rPr lang="en-GB" sz="2000" spc="-10" dirty="0">
                <a:cs typeface="Arial"/>
              </a:rPr>
              <a:t>early </a:t>
            </a:r>
            <a:r>
              <a:rPr lang="en-GB" sz="2000" spc="-140" dirty="0">
                <a:cs typeface="Arial"/>
              </a:rPr>
              <a:t>decades</a:t>
            </a:r>
            <a:r>
              <a:rPr lang="en-GB" sz="2000" spc="-60" dirty="0">
                <a:cs typeface="Arial"/>
              </a:rPr>
              <a:t> </a:t>
            </a:r>
            <a:r>
              <a:rPr lang="en-GB" sz="2000" spc="-10" dirty="0">
                <a:cs typeface="Arial"/>
              </a:rPr>
              <a:t>of</a:t>
            </a:r>
            <a:r>
              <a:rPr lang="en-GB" sz="2000" spc="-100" dirty="0">
                <a:cs typeface="Arial"/>
              </a:rPr>
              <a:t> </a:t>
            </a:r>
            <a:r>
              <a:rPr lang="en-GB" sz="2000" spc="-20" dirty="0">
                <a:cs typeface="Arial"/>
              </a:rPr>
              <a:t>the</a:t>
            </a:r>
            <a:r>
              <a:rPr lang="en-GB" sz="2000" spc="-75" dirty="0">
                <a:cs typeface="Arial"/>
              </a:rPr>
              <a:t> </a:t>
            </a:r>
            <a:r>
              <a:rPr lang="en-GB" sz="2000" spc="-20" dirty="0">
                <a:cs typeface="Arial"/>
              </a:rPr>
              <a:t>twentieth</a:t>
            </a:r>
            <a:r>
              <a:rPr lang="en-GB" sz="2000" spc="-75" dirty="0">
                <a:cs typeface="Arial"/>
              </a:rPr>
              <a:t> </a:t>
            </a:r>
            <a:r>
              <a:rPr lang="en-GB" sz="2000" spc="-60" dirty="0">
                <a:cs typeface="Arial"/>
              </a:rPr>
              <a:t>century</a:t>
            </a:r>
            <a:r>
              <a:rPr lang="en-GB" sz="2000" spc="-114" dirty="0">
                <a:cs typeface="Arial"/>
              </a:rPr>
              <a:t> </a:t>
            </a:r>
            <a:r>
              <a:rPr lang="en-GB" sz="2000" spc="-20" dirty="0">
                <a:cs typeface="Arial"/>
              </a:rPr>
              <a:t>when </a:t>
            </a:r>
            <a:r>
              <a:rPr lang="en-GB" sz="2000" spc="-130" dirty="0">
                <a:cs typeface="Arial"/>
              </a:rPr>
              <a:t>cross-</a:t>
            </a:r>
            <a:r>
              <a:rPr lang="en-GB" sz="2000" spc="-55" dirty="0">
                <a:cs typeface="Arial"/>
              </a:rPr>
              <a:t>country</a:t>
            </a:r>
            <a:r>
              <a:rPr lang="en-GB" sz="2000" spc="-45" dirty="0">
                <a:cs typeface="Arial"/>
              </a:rPr>
              <a:t> </a:t>
            </a:r>
            <a:r>
              <a:rPr lang="en-GB" sz="2000" spc="-40" dirty="0">
                <a:cs typeface="Arial"/>
              </a:rPr>
              <a:t>productivity</a:t>
            </a:r>
            <a:r>
              <a:rPr lang="en-GB" sz="2000" spc="-65" dirty="0">
                <a:cs typeface="Arial"/>
              </a:rPr>
              <a:t> </a:t>
            </a:r>
            <a:r>
              <a:rPr lang="en-GB" sz="2000" spc="-70" dirty="0">
                <a:cs typeface="Arial"/>
              </a:rPr>
              <a:t>variations</a:t>
            </a:r>
            <a:r>
              <a:rPr lang="en-GB" sz="2000" spc="-40" dirty="0">
                <a:cs typeface="Arial"/>
              </a:rPr>
              <a:t> </a:t>
            </a:r>
            <a:r>
              <a:rPr lang="en-GB" sz="2000" spc="-20" dirty="0">
                <a:cs typeface="Arial"/>
              </a:rPr>
              <a:t>were </a:t>
            </a:r>
            <a:r>
              <a:rPr lang="en-GB" sz="2000" spc="-120" dirty="0">
                <a:cs typeface="Arial"/>
              </a:rPr>
              <a:t>also</a:t>
            </a:r>
            <a:r>
              <a:rPr lang="en-GB" sz="2000" spc="-60" dirty="0">
                <a:cs typeface="Arial"/>
              </a:rPr>
              <a:t> </a:t>
            </a:r>
            <a:r>
              <a:rPr lang="en-GB" sz="2000" spc="-100" dirty="0">
                <a:cs typeface="Arial"/>
              </a:rPr>
              <a:t>much</a:t>
            </a:r>
            <a:r>
              <a:rPr lang="en-GB" sz="2000" spc="-80" dirty="0">
                <a:cs typeface="Arial"/>
              </a:rPr>
              <a:t> </a:t>
            </a:r>
            <a:r>
              <a:rPr lang="en-GB" sz="2000" spc="-70" dirty="0">
                <a:cs typeface="Arial"/>
              </a:rPr>
              <a:t>more</a:t>
            </a:r>
            <a:r>
              <a:rPr lang="en-GB" sz="2000" spc="-95" dirty="0">
                <a:cs typeface="Arial"/>
              </a:rPr>
              <a:t> </a:t>
            </a:r>
            <a:r>
              <a:rPr lang="en-GB" sz="2000" spc="-10" dirty="0">
                <a:cs typeface="Arial"/>
              </a:rPr>
              <a:t>significant.</a:t>
            </a:r>
            <a:endParaRPr lang="en-GB" sz="2400" dirty="0">
              <a:cs typeface="Arial"/>
            </a:endParaRPr>
          </a:p>
          <a:p>
            <a:pPr marL="354965" marR="494665" indent="-342265">
              <a:lnSpc>
                <a:spcPct val="100000"/>
              </a:lnSpc>
              <a:buChar char="•"/>
              <a:tabLst>
                <a:tab pos="354965" algn="l"/>
                <a:tab pos="355600" algn="l"/>
              </a:tabLst>
            </a:pPr>
            <a:r>
              <a:rPr lang="en-GB" sz="2000" spc="-85" dirty="0">
                <a:cs typeface="Arial"/>
              </a:rPr>
              <a:t>During</a:t>
            </a:r>
            <a:r>
              <a:rPr lang="en-GB" sz="2000" spc="-125" dirty="0">
                <a:cs typeface="Arial"/>
              </a:rPr>
              <a:t> </a:t>
            </a:r>
            <a:r>
              <a:rPr lang="en-GB" sz="2000" spc="-30" dirty="0">
                <a:cs typeface="Arial"/>
              </a:rPr>
              <a:t>the</a:t>
            </a:r>
            <a:r>
              <a:rPr lang="en-GB" sz="2000" spc="-100" dirty="0">
                <a:cs typeface="Arial"/>
              </a:rPr>
              <a:t> </a:t>
            </a:r>
            <a:r>
              <a:rPr lang="en-GB" sz="2000" spc="-125" dirty="0">
                <a:cs typeface="Arial"/>
              </a:rPr>
              <a:t>second</a:t>
            </a:r>
            <a:r>
              <a:rPr lang="en-GB" sz="2000" spc="-90" dirty="0">
                <a:cs typeface="Arial"/>
              </a:rPr>
              <a:t> </a:t>
            </a:r>
            <a:r>
              <a:rPr lang="en-GB" sz="2000" spc="-45" dirty="0">
                <a:cs typeface="Arial"/>
              </a:rPr>
              <a:t>half</a:t>
            </a:r>
            <a:r>
              <a:rPr lang="en-GB" sz="2000" spc="-110" dirty="0">
                <a:cs typeface="Arial"/>
              </a:rPr>
              <a:t> </a:t>
            </a:r>
            <a:r>
              <a:rPr lang="en-GB" sz="2000" dirty="0">
                <a:cs typeface="Arial"/>
              </a:rPr>
              <a:t>of</a:t>
            </a:r>
            <a:r>
              <a:rPr lang="en-GB" sz="2000" spc="-90" dirty="0">
                <a:cs typeface="Arial"/>
              </a:rPr>
              <a:t> </a:t>
            </a:r>
            <a:r>
              <a:rPr lang="en-GB" sz="2000" spc="-30" dirty="0">
                <a:cs typeface="Arial"/>
              </a:rPr>
              <a:t>the</a:t>
            </a:r>
            <a:r>
              <a:rPr lang="en-GB" sz="2000" spc="-95" dirty="0">
                <a:cs typeface="Arial"/>
              </a:rPr>
              <a:t> </a:t>
            </a:r>
            <a:r>
              <a:rPr lang="en-GB" sz="2000" spc="-55" dirty="0">
                <a:cs typeface="Arial"/>
              </a:rPr>
              <a:t>century, interregional</a:t>
            </a:r>
            <a:r>
              <a:rPr lang="en-GB" sz="2000" spc="-60" dirty="0">
                <a:cs typeface="Arial"/>
              </a:rPr>
              <a:t> </a:t>
            </a:r>
            <a:r>
              <a:rPr lang="en-GB" sz="2000" spc="-70" dirty="0">
                <a:cs typeface="Arial"/>
              </a:rPr>
              <a:t>variations</a:t>
            </a:r>
            <a:r>
              <a:rPr lang="en-GB" sz="2000" spc="-45" dirty="0">
                <a:cs typeface="Arial"/>
              </a:rPr>
              <a:t> </a:t>
            </a:r>
            <a:r>
              <a:rPr lang="en-GB" sz="2000" spc="-35" dirty="0">
                <a:cs typeface="Arial"/>
              </a:rPr>
              <a:t>fell</a:t>
            </a:r>
            <a:r>
              <a:rPr lang="en-GB" sz="2000" spc="-25" dirty="0">
                <a:cs typeface="Arial"/>
              </a:rPr>
              <a:t> </a:t>
            </a:r>
            <a:r>
              <a:rPr lang="en-GB" sz="2000" spc="-10" dirty="0">
                <a:cs typeface="Arial"/>
              </a:rPr>
              <a:t>markedly </a:t>
            </a:r>
            <a:r>
              <a:rPr lang="en-GB" sz="2000" spc="-140" dirty="0">
                <a:cs typeface="Arial"/>
              </a:rPr>
              <a:t>across</a:t>
            </a:r>
            <a:r>
              <a:rPr lang="en-GB" sz="2000" spc="-60" dirty="0">
                <a:cs typeface="Arial"/>
              </a:rPr>
              <a:t> </a:t>
            </a:r>
            <a:r>
              <a:rPr lang="en-GB" sz="2000" spc="-125" dirty="0">
                <a:cs typeface="Arial"/>
              </a:rPr>
              <a:t>Europe</a:t>
            </a:r>
            <a:r>
              <a:rPr lang="en-GB" sz="2000" spc="-105" dirty="0">
                <a:cs typeface="Arial"/>
              </a:rPr>
              <a:t> </a:t>
            </a:r>
            <a:r>
              <a:rPr lang="en-GB" sz="2000" spc="-200" dirty="0">
                <a:cs typeface="Arial"/>
              </a:rPr>
              <a:t>as</a:t>
            </a:r>
            <a:r>
              <a:rPr lang="en-GB" sz="2000" spc="-75" dirty="0">
                <a:cs typeface="Arial"/>
              </a:rPr>
              <a:t> </a:t>
            </a:r>
            <a:r>
              <a:rPr lang="en-GB" sz="2000" spc="-10" dirty="0">
                <a:cs typeface="Arial"/>
              </a:rPr>
              <a:t>international </a:t>
            </a:r>
            <a:r>
              <a:rPr lang="en-GB" sz="2000" spc="-120" dirty="0">
                <a:cs typeface="Arial"/>
              </a:rPr>
              <a:t>convergence</a:t>
            </a:r>
            <a:r>
              <a:rPr lang="en-GB" sz="2000" spc="-85" dirty="0">
                <a:cs typeface="Arial"/>
              </a:rPr>
              <a:t> </a:t>
            </a:r>
            <a:r>
              <a:rPr lang="en-GB" sz="2000" spc="-135" dirty="0">
                <a:cs typeface="Arial"/>
              </a:rPr>
              <a:t>processes</a:t>
            </a:r>
            <a:r>
              <a:rPr lang="en-GB" sz="2000" spc="-50" dirty="0">
                <a:cs typeface="Arial"/>
              </a:rPr>
              <a:t> </a:t>
            </a:r>
            <a:r>
              <a:rPr lang="en-GB" sz="2000" spc="-10" dirty="0">
                <a:cs typeface="Arial"/>
              </a:rPr>
              <a:t>developed </a:t>
            </a:r>
            <a:r>
              <a:rPr lang="en-GB" sz="2000" spc="-80" dirty="0">
                <a:cs typeface="Arial"/>
              </a:rPr>
              <a:t>(Maddison</a:t>
            </a:r>
            <a:r>
              <a:rPr lang="en-GB" sz="2000" spc="-60" dirty="0">
                <a:cs typeface="Arial"/>
              </a:rPr>
              <a:t> </a:t>
            </a:r>
            <a:r>
              <a:rPr lang="en-GB" sz="2000" spc="-10" dirty="0">
                <a:cs typeface="Arial"/>
              </a:rPr>
              <a:t>2006).</a:t>
            </a:r>
            <a:endParaRPr lang="en-GB" sz="2000" dirty="0">
              <a:cs typeface="Arial"/>
            </a:endParaRPr>
          </a:p>
          <a:p>
            <a:pPr marL="354965" indent="-342265">
              <a:lnSpc>
                <a:spcPct val="100000"/>
              </a:lnSpc>
              <a:tabLst>
                <a:tab pos="354965" algn="l"/>
                <a:tab pos="355600" algn="l"/>
              </a:tabLst>
            </a:pPr>
            <a:r>
              <a:rPr lang="en-GB" sz="2000" spc="-55" dirty="0">
                <a:cs typeface="Arial"/>
              </a:rPr>
              <a:t>At the end of the century, two interesting cases show opposite evolutions - Germany after the reunification showing drops in their inequality and the UK increasing in recent decades.</a:t>
            </a:r>
          </a:p>
          <a:p>
            <a:endParaRPr lang="en-LU" dirty="0"/>
          </a:p>
        </p:txBody>
      </p:sp>
      <p:grpSp>
        <p:nvGrpSpPr>
          <p:cNvPr id="4" name="object 4">
            <a:extLst>
              <a:ext uri="{FF2B5EF4-FFF2-40B4-BE49-F238E27FC236}">
                <a16:creationId xmlns:a16="http://schemas.microsoft.com/office/drawing/2014/main" id="{35E550D6-0660-4680-B1DA-DC2879DE686F}"/>
              </a:ext>
            </a:extLst>
          </p:cNvPr>
          <p:cNvGrpSpPr/>
          <p:nvPr/>
        </p:nvGrpSpPr>
        <p:grpSpPr>
          <a:xfrm>
            <a:off x="282131" y="1318383"/>
            <a:ext cx="6661784" cy="4010660"/>
            <a:chOff x="637942" y="1583562"/>
            <a:chExt cx="6661784" cy="4010660"/>
          </a:xfrm>
        </p:grpSpPr>
        <p:sp>
          <p:nvSpPr>
            <p:cNvPr id="5" name="object 5">
              <a:extLst>
                <a:ext uri="{FF2B5EF4-FFF2-40B4-BE49-F238E27FC236}">
                  <a16:creationId xmlns:a16="http://schemas.microsoft.com/office/drawing/2014/main" id="{7489B05D-5B4B-357A-1797-5BA1A5ABCD35}"/>
                </a:ext>
              </a:extLst>
            </p:cNvPr>
            <p:cNvSpPr/>
            <p:nvPr/>
          </p:nvSpPr>
          <p:spPr>
            <a:xfrm>
              <a:off x="637942" y="4680938"/>
              <a:ext cx="6276975" cy="0"/>
            </a:xfrm>
            <a:custGeom>
              <a:avLst/>
              <a:gdLst/>
              <a:ahLst/>
              <a:cxnLst/>
              <a:rect l="l" t="t" r="r" b="b"/>
              <a:pathLst>
                <a:path w="6276975">
                  <a:moveTo>
                    <a:pt x="0" y="0"/>
                  </a:moveTo>
                  <a:lnTo>
                    <a:pt x="6276848" y="0"/>
                  </a:lnTo>
                </a:path>
              </a:pathLst>
            </a:custGeom>
            <a:ln w="9906">
              <a:solidFill>
                <a:srgbClr val="F1F1F1"/>
              </a:solidFill>
            </a:ln>
          </p:spPr>
          <p:txBody>
            <a:bodyPr wrap="square" lIns="0" tIns="0" rIns="0" bIns="0" rtlCol="0"/>
            <a:lstStyle/>
            <a:p>
              <a:endParaRPr/>
            </a:p>
          </p:txBody>
        </p:sp>
        <p:sp>
          <p:nvSpPr>
            <p:cNvPr id="6" name="object 6">
              <a:extLst>
                <a:ext uri="{FF2B5EF4-FFF2-40B4-BE49-F238E27FC236}">
                  <a16:creationId xmlns:a16="http://schemas.microsoft.com/office/drawing/2014/main" id="{731E13F0-F7BC-7A5A-AC13-F4324EA65283}"/>
                </a:ext>
              </a:extLst>
            </p:cNvPr>
            <p:cNvSpPr/>
            <p:nvPr/>
          </p:nvSpPr>
          <p:spPr>
            <a:xfrm>
              <a:off x="923253" y="4367433"/>
              <a:ext cx="5706745" cy="542290"/>
            </a:xfrm>
            <a:custGeom>
              <a:avLst/>
              <a:gdLst/>
              <a:ahLst/>
              <a:cxnLst/>
              <a:rect l="l" t="t" r="r" b="b"/>
              <a:pathLst>
                <a:path w="5706745" h="542289">
                  <a:moveTo>
                    <a:pt x="0" y="70249"/>
                  </a:moveTo>
                  <a:lnTo>
                    <a:pt x="47551" y="80566"/>
                  </a:lnTo>
                  <a:lnTo>
                    <a:pt x="95103" y="92401"/>
                  </a:lnTo>
                  <a:lnTo>
                    <a:pt x="142655" y="105245"/>
                  </a:lnTo>
                  <a:lnTo>
                    <a:pt x="190207" y="118593"/>
                  </a:lnTo>
                  <a:lnTo>
                    <a:pt x="237759" y="131937"/>
                  </a:lnTo>
                  <a:lnTo>
                    <a:pt x="285311" y="144770"/>
                  </a:lnTo>
                  <a:lnTo>
                    <a:pt x="332863" y="156585"/>
                  </a:lnTo>
                  <a:lnTo>
                    <a:pt x="380415" y="166876"/>
                  </a:lnTo>
                  <a:lnTo>
                    <a:pt x="427966" y="175136"/>
                  </a:lnTo>
                  <a:lnTo>
                    <a:pt x="475518" y="180857"/>
                  </a:lnTo>
                  <a:lnTo>
                    <a:pt x="523070" y="183533"/>
                  </a:lnTo>
                  <a:lnTo>
                    <a:pt x="570622" y="182658"/>
                  </a:lnTo>
                  <a:lnTo>
                    <a:pt x="618174" y="177086"/>
                  </a:lnTo>
                  <a:lnTo>
                    <a:pt x="665726" y="166586"/>
                  </a:lnTo>
                  <a:lnTo>
                    <a:pt x="713278" y="152122"/>
                  </a:lnTo>
                  <a:lnTo>
                    <a:pt x="760830" y="134660"/>
                  </a:lnTo>
                  <a:lnTo>
                    <a:pt x="808381" y="115165"/>
                  </a:lnTo>
                  <a:lnTo>
                    <a:pt x="855933" y="94602"/>
                  </a:lnTo>
                  <a:lnTo>
                    <a:pt x="903485" y="73935"/>
                  </a:lnTo>
                  <a:lnTo>
                    <a:pt x="951037" y="54130"/>
                  </a:lnTo>
                  <a:lnTo>
                    <a:pt x="998589" y="36153"/>
                  </a:lnTo>
                  <a:lnTo>
                    <a:pt x="1046141" y="20967"/>
                  </a:lnTo>
                  <a:lnTo>
                    <a:pt x="1093693" y="9538"/>
                  </a:lnTo>
                  <a:lnTo>
                    <a:pt x="1141245" y="2831"/>
                  </a:lnTo>
                  <a:lnTo>
                    <a:pt x="1193119" y="0"/>
                  </a:lnTo>
                  <a:lnTo>
                    <a:pt x="1244994" y="158"/>
                  </a:lnTo>
                  <a:lnTo>
                    <a:pt x="1296869" y="3000"/>
                  </a:lnTo>
                  <a:lnTo>
                    <a:pt x="1348744" y="8220"/>
                  </a:lnTo>
                  <a:lnTo>
                    <a:pt x="1400619" y="15512"/>
                  </a:lnTo>
                  <a:lnTo>
                    <a:pt x="1452493" y="24571"/>
                  </a:lnTo>
                  <a:lnTo>
                    <a:pt x="1504368" y="35090"/>
                  </a:lnTo>
                  <a:lnTo>
                    <a:pt x="1556243" y="46764"/>
                  </a:lnTo>
                  <a:lnTo>
                    <a:pt x="1608118" y="59288"/>
                  </a:lnTo>
                  <a:lnTo>
                    <a:pt x="1659992" y="72354"/>
                  </a:lnTo>
                  <a:lnTo>
                    <a:pt x="1711867" y="85658"/>
                  </a:lnTo>
                  <a:lnTo>
                    <a:pt x="1759419" y="99060"/>
                  </a:lnTo>
                  <a:lnTo>
                    <a:pt x="1806971" y="114568"/>
                  </a:lnTo>
                  <a:lnTo>
                    <a:pt x="1854523" y="131776"/>
                  </a:lnTo>
                  <a:lnTo>
                    <a:pt x="1902075" y="150274"/>
                  </a:lnTo>
                  <a:lnTo>
                    <a:pt x="1949627" y="169652"/>
                  </a:lnTo>
                  <a:lnTo>
                    <a:pt x="1997178" y="189503"/>
                  </a:lnTo>
                  <a:lnTo>
                    <a:pt x="2044730" y="209416"/>
                  </a:lnTo>
                  <a:lnTo>
                    <a:pt x="2092282" y="228984"/>
                  </a:lnTo>
                  <a:lnTo>
                    <a:pt x="2139834" y="247797"/>
                  </a:lnTo>
                  <a:lnTo>
                    <a:pt x="2187386" y="265446"/>
                  </a:lnTo>
                  <a:lnTo>
                    <a:pt x="2234938" y="281523"/>
                  </a:lnTo>
                  <a:lnTo>
                    <a:pt x="2282490" y="295617"/>
                  </a:lnTo>
                  <a:lnTo>
                    <a:pt x="2334365" y="309484"/>
                  </a:lnTo>
                  <a:lnTo>
                    <a:pt x="2386239" y="322663"/>
                  </a:lnTo>
                  <a:lnTo>
                    <a:pt x="2438114" y="335071"/>
                  </a:lnTo>
                  <a:lnTo>
                    <a:pt x="2489989" y="346629"/>
                  </a:lnTo>
                  <a:lnTo>
                    <a:pt x="2541864" y="357255"/>
                  </a:lnTo>
                  <a:lnTo>
                    <a:pt x="2593738" y="366867"/>
                  </a:lnTo>
                  <a:lnTo>
                    <a:pt x="2645613" y="375384"/>
                  </a:lnTo>
                  <a:lnTo>
                    <a:pt x="2697488" y="382726"/>
                  </a:lnTo>
                  <a:lnTo>
                    <a:pt x="2749363" y="388810"/>
                  </a:lnTo>
                  <a:lnTo>
                    <a:pt x="2801238" y="393556"/>
                  </a:lnTo>
                  <a:lnTo>
                    <a:pt x="2853112" y="396882"/>
                  </a:lnTo>
                  <a:lnTo>
                    <a:pt x="2904987" y="397975"/>
                  </a:lnTo>
                  <a:lnTo>
                    <a:pt x="2956862" y="396372"/>
                  </a:lnTo>
                  <a:lnTo>
                    <a:pt x="3008737" y="392632"/>
                  </a:lnTo>
                  <a:lnTo>
                    <a:pt x="3060611" y="387315"/>
                  </a:lnTo>
                  <a:lnTo>
                    <a:pt x="3112486" y="380978"/>
                  </a:lnTo>
                  <a:lnTo>
                    <a:pt x="3164361" y="374182"/>
                  </a:lnTo>
                  <a:lnTo>
                    <a:pt x="3216236" y="367483"/>
                  </a:lnTo>
                  <a:lnTo>
                    <a:pt x="3268111" y="361443"/>
                  </a:lnTo>
                  <a:lnTo>
                    <a:pt x="3319985" y="356618"/>
                  </a:lnTo>
                  <a:lnTo>
                    <a:pt x="3371860" y="353569"/>
                  </a:lnTo>
                  <a:lnTo>
                    <a:pt x="3423735" y="352854"/>
                  </a:lnTo>
                  <a:lnTo>
                    <a:pt x="3475610" y="354516"/>
                  </a:lnTo>
                  <a:lnTo>
                    <a:pt x="3527484" y="357988"/>
                  </a:lnTo>
                  <a:lnTo>
                    <a:pt x="3579359" y="362909"/>
                  </a:lnTo>
                  <a:lnTo>
                    <a:pt x="3631234" y="368918"/>
                  </a:lnTo>
                  <a:lnTo>
                    <a:pt x="3683109" y="375656"/>
                  </a:lnTo>
                  <a:lnTo>
                    <a:pt x="3734984" y="382761"/>
                  </a:lnTo>
                  <a:lnTo>
                    <a:pt x="3786858" y="389873"/>
                  </a:lnTo>
                  <a:lnTo>
                    <a:pt x="3838733" y="396633"/>
                  </a:lnTo>
                  <a:lnTo>
                    <a:pt x="3890608" y="402679"/>
                  </a:lnTo>
                  <a:lnTo>
                    <a:pt x="3942483" y="407652"/>
                  </a:lnTo>
                  <a:lnTo>
                    <a:pt x="3994357" y="411191"/>
                  </a:lnTo>
                  <a:lnTo>
                    <a:pt x="4046232" y="413009"/>
                  </a:lnTo>
                  <a:lnTo>
                    <a:pt x="4098107" y="413319"/>
                  </a:lnTo>
                  <a:lnTo>
                    <a:pt x="4149982" y="412508"/>
                  </a:lnTo>
                  <a:lnTo>
                    <a:pt x="4201857" y="410966"/>
                  </a:lnTo>
                  <a:lnTo>
                    <a:pt x="4253731" y="409080"/>
                  </a:lnTo>
                  <a:lnTo>
                    <a:pt x="4305606" y="407239"/>
                  </a:lnTo>
                  <a:lnTo>
                    <a:pt x="4357481" y="405831"/>
                  </a:lnTo>
                  <a:lnTo>
                    <a:pt x="4409356" y="405243"/>
                  </a:lnTo>
                  <a:lnTo>
                    <a:pt x="4461231" y="405866"/>
                  </a:lnTo>
                  <a:lnTo>
                    <a:pt x="4513105" y="408086"/>
                  </a:lnTo>
                  <a:lnTo>
                    <a:pt x="4564980" y="412292"/>
                  </a:lnTo>
                  <a:lnTo>
                    <a:pt x="4612532" y="418231"/>
                  </a:lnTo>
                  <a:lnTo>
                    <a:pt x="4660084" y="426099"/>
                  </a:lnTo>
                  <a:lnTo>
                    <a:pt x="4707636" y="435518"/>
                  </a:lnTo>
                  <a:lnTo>
                    <a:pt x="4755188" y="446113"/>
                  </a:lnTo>
                  <a:lnTo>
                    <a:pt x="4802739" y="457506"/>
                  </a:lnTo>
                  <a:lnTo>
                    <a:pt x="4850291" y="469322"/>
                  </a:lnTo>
                  <a:lnTo>
                    <a:pt x="4897843" y="481183"/>
                  </a:lnTo>
                  <a:lnTo>
                    <a:pt x="4945395" y="492714"/>
                  </a:lnTo>
                  <a:lnTo>
                    <a:pt x="4992947" y="503538"/>
                  </a:lnTo>
                  <a:lnTo>
                    <a:pt x="5040499" y="513279"/>
                  </a:lnTo>
                  <a:lnTo>
                    <a:pt x="5088051" y="521559"/>
                  </a:lnTo>
                  <a:lnTo>
                    <a:pt x="5135603" y="528003"/>
                  </a:lnTo>
                  <a:lnTo>
                    <a:pt x="5187477" y="533093"/>
                  </a:lnTo>
                  <a:lnTo>
                    <a:pt x="5239352" y="536734"/>
                  </a:lnTo>
                  <a:lnTo>
                    <a:pt x="5291227" y="539154"/>
                  </a:lnTo>
                  <a:lnTo>
                    <a:pt x="5343102" y="540583"/>
                  </a:lnTo>
                  <a:lnTo>
                    <a:pt x="5394977" y="541248"/>
                  </a:lnTo>
                  <a:lnTo>
                    <a:pt x="5446851" y="541380"/>
                  </a:lnTo>
                  <a:lnTo>
                    <a:pt x="5498726" y="541206"/>
                  </a:lnTo>
                  <a:lnTo>
                    <a:pt x="5550601" y="540956"/>
                  </a:lnTo>
                  <a:lnTo>
                    <a:pt x="5602476" y="540859"/>
                  </a:lnTo>
                  <a:lnTo>
                    <a:pt x="5654350" y="541143"/>
                  </a:lnTo>
                  <a:lnTo>
                    <a:pt x="5706225" y="542037"/>
                  </a:lnTo>
                </a:path>
              </a:pathLst>
            </a:custGeom>
            <a:ln w="13232">
              <a:solidFill>
                <a:srgbClr val="EC7C30"/>
              </a:solidFill>
            </a:ln>
          </p:spPr>
          <p:txBody>
            <a:bodyPr wrap="square" lIns="0" tIns="0" rIns="0" bIns="0" rtlCol="0"/>
            <a:lstStyle/>
            <a:p>
              <a:endParaRPr/>
            </a:p>
          </p:txBody>
        </p:sp>
        <p:pic>
          <p:nvPicPr>
            <p:cNvPr id="7" name="object 7">
              <a:extLst>
                <a:ext uri="{FF2B5EF4-FFF2-40B4-BE49-F238E27FC236}">
                  <a16:creationId xmlns:a16="http://schemas.microsoft.com/office/drawing/2014/main" id="{506CE7E8-3A0D-7EC7-0E9F-DBEFAD1EB85F}"/>
                </a:ext>
              </a:extLst>
            </p:cNvPr>
            <p:cNvPicPr/>
            <p:nvPr/>
          </p:nvPicPr>
          <p:blipFill>
            <a:blip r:embed="rId2" cstate="print"/>
            <a:stretch>
              <a:fillRect/>
            </a:stretch>
          </p:blipFill>
          <p:spPr>
            <a:xfrm>
              <a:off x="873720" y="4395306"/>
              <a:ext cx="99066" cy="82552"/>
            </a:xfrm>
            <a:prstGeom prst="rect">
              <a:avLst/>
            </a:prstGeom>
          </p:spPr>
        </p:pic>
        <p:pic>
          <p:nvPicPr>
            <p:cNvPr id="8" name="object 8">
              <a:extLst>
                <a:ext uri="{FF2B5EF4-FFF2-40B4-BE49-F238E27FC236}">
                  <a16:creationId xmlns:a16="http://schemas.microsoft.com/office/drawing/2014/main" id="{CC44C91B-AECF-E4CE-D689-1B43B5F7B701}"/>
                </a:ext>
              </a:extLst>
            </p:cNvPr>
            <p:cNvPicPr/>
            <p:nvPr/>
          </p:nvPicPr>
          <p:blipFill>
            <a:blip r:embed="rId3" cstate="print"/>
            <a:stretch>
              <a:fillRect/>
            </a:stretch>
          </p:blipFill>
          <p:spPr>
            <a:xfrm>
              <a:off x="1449060" y="4513814"/>
              <a:ext cx="94348" cy="77966"/>
            </a:xfrm>
            <a:prstGeom prst="rect">
              <a:avLst/>
            </a:prstGeom>
          </p:spPr>
        </p:pic>
        <p:pic>
          <p:nvPicPr>
            <p:cNvPr id="9" name="object 9">
              <a:extLst>
                <a:ext uri="{FF2B5EF4-FFF2-40B4-BE49-F238E27FC236}">
                  <a16:creationId xmlns:a16="http://schemas.microsoft.com/office/drawing/2014/main" id="{5C588486-B5A6-5F6D-8907-DE47334AB4D4}"/>
                </a:ext>
              </a:extLst>
            </p:cNvPr>
            <p:cNvPicPr/>
            <p:nvPr/>
          </p:nvPicPr>
          <p:blipFill>
            <a:blip r:embed="rId2" cstate="print"/>
            <a:stretch>
              <a:fillRect/>
            </a:stretch>
          </p:blipFill>
          <p:spPr>
            <a:xfrm>
              <a:off x="2014965" y="4329263"/>
              <a:ext cx="99066" cy="82552"/>
            </a:xfrm>
            <a:prstGeom prst="rect">
              <a:avLst/>
            </a:prstGeom>
          </p:spPr>
        </p:pic>
        <p:pic>
          <p:nvPicPr>
            <p:cNvPr id="10" name="object 10">
              <a:extLst>
                <a:ext uri="{FF2B5EF4-FFF2-40B4-BE49-F238E27FC236}">
                  <a16:creationId xmlns:a16="http://schemas.microsoft.com/office/drawing/2014/main" id="{7D728149-341D-733D-2399-0B2C945730E4}"/>
                </a:ext>
              </a:extLst>
            </p:cNvPr>
            <p:cNvPicPr/>
            <p:nvPr/>
          </p:nvPicPr>
          <p:blipFill>
            <a:blip r:embed="rId3" cstate="print"/>
            <a:stretch>
              <a:fillRect/>
            </a:stretch>
          </p:blipFill>
          <p:spPr>
            <a:xfrm>
              <a:off x="2590305" y="4416402"/>
              <a:ext cx="94348" cy="77966"/>
            </a:xfrm>
            <a:prstGeom prst="rect">
              <a:avLst/>
            </a:prstGeom>
          </p:spPr>
        </p:pic>
        <p:pic>
          <p:nvPicPr>
            <p:cNvPr id="11" name="object 11">
              <a:extLst>
                <a:ext uri="{FF2B5EF4-FFF2-40B4-BE49-F238E27FC236}">
                  <a16:creationId xmlns:a16="http://schemas.microsoft.com/office/drawing/2014/main" id="{6EE7A5E1-BC3D-A4BC-6413-96AE9F75E645}"/>
                </a:ext>
              </a:extLst>
            </p:cNvPr>
            <p:cNvPicPr/>
            <p:nvPr/>
          </p:nvPicPr>
          <p:blipFill>
            <a:blip r:embed="rId2" cstate="print"/>
            <a:stretch>
              <a:fillRect/>
            </a:stretch>
          </p:blipFill>
          <p:spPr>
            <a:xfrm>
              <a:off x="3156210" y="4621500"/>
              <a:ext cx="99066" cy="82552"/>
            </a:xfrm>
            <a:prstGeom prst="rect">
              <a:avLst/>
            </a:prstGeom>
          </p:spPr>
        </p:pic>
        <p:pic>
          <p:nvPicPr>
            <p:cNvPr id="12" name="object 12">
              <a:extLst>
                <a:ext uri="{FF2B5EF4-FFF2-40B4-BE49-F238E27FC236}">
                  <a16:creationId xmlns:a16="http://schemas.microsoft.com/office/drawing/2014/main" id="{8B29CFAD-624A-EC0F-066C-12B64345C7F9}"/>
                </a:ext>
              </a:extLst>
            </p:cNvPr>
            <p:cNvPicPr/>
            <p:nvPr/>
          </p:nvPicPr>
          <p:blipFill>
            <a:blip r:embed="rId3" cstate="print"/>
            <a:stretch>
              <a:fillRect/>
            </a:stretch>
          </p:blipFill>
          <p:spPr>
            <a:xfrm>
              <a:off x="3731550" y="4726800"/>
              <a:ext cx="94348" cy="77966"/>
            </a:xfrm>
            <a:prstGeom prst="rect">
              <a:avLst/>
            </a:prstGeom>
          </p:spPr>
        </p:pic>
        <p:pic>
          <p:nvPicPr>
            <p:cNvPr id="13" name="object 13">
              <a:extLst>
                <a:ext uri="{FF2B5EF4-FFF2-40B4-BE49-F238E27FC236}">
                  <a16:creationId xmlns:a16="http://schemas.microsoft.com/office/drawing/2014/main" id="{31753BC6-675F-9806-B9EB-46ABB742CDC4}"/>
                </a:ext>
              </a:extLst>
            </p:cNvPr>
            <p:cNvPicPr/>
            <p:nvPr/>
          </p:nvPicPr>
          <p:blipFill>
            <a:blip r:embed="rId2" cstate="print"/>
            <a:stretch>
              <a:fillRect/>
            </a:stretch>
          </p:blipFill>
          <p:spPr>
            <a:xfrm>
              <a:off x="4297455" y="4679287"/>
              <a:ext cx="99066" cy="82552"/>
            </a:xfrm>
            <a:prstGeom prst="rect">
              <a:avLst/>
            </a:prstGeom>
          </p:spPr>
        </p:pic>
        <p:pic>
          <p:nvPicPr>
            <p:cNvPr id="14" name="object 14">
              <a:extLst>
                <a:ext uri="{FF2B5EF4-FFF2-40B4-BE49-F238E27FC236}">
                  <a16:creationId xmlns:a16="http://schemas.microsoft.com/office/drawing/2014/main" id="{8B986CC1-4B56-427E-D2E7-149C38390C72}"/>
                </a:ext>
              </a:extLst>
            </p:cNvPr>
            <p:cNvPicPr/>
            <p:nvPr/>
          </p:nvPicPr>
          <p:blipFill>
            <a:blip r:embed="rId3" cstate="print"/>
            <a:stretch>
              <a:fillRect/>
            </a:stretch>
          </p:blipFill>
          <p:spPr>
            <a:xfrm>
              <a:off x="4872795" y="4741660"/>
              <a:ext cx="94348" cy="77966"/>
            </a:xfrm>
            <a:prstGeom prst="rect">
              <a:avLst/>
            </a:prstGeom>
          </p:spPr>
        </p:pic>
        <p:pic>
          <p:nvPicPr>
            <p:cNvPr id="15" name="object 15">
              <a:extLst>
                <a:ext uri="{FF2B5EF4-FFF2-40B4-BE49-F238E27FC236}">
                  <a16:creationId xmlns:a16="http://schemas.microsoft.com/office/drawing/2014/main" id="{CAE3C23B-A4AB-4B49-3BCC-205B371FB875}"/>
                </a:ext>
              </a:extLst>
            </p:cNvPr>
            <p:cNvPicPr/>
            <p:nvPr/>
          </p:nvPicPr>
          <p:blipFill>
            <a:blip r:embed="rId3" cstate="print"/>
            <a:stretch>
              <a:fillRect/>
            </a:stretch>
          </p:blipFill>
          <p:spPr>
            <a:xfrm>
              <a:off x="5443418" y="4743311"/>
              <a:ext cx="94348" cy="77966"/>
            </a:xfrm>
            <a:prstGeom prst="rect">
              <a:avLst/>
            </a:prstGeom>
          </p:spPr>
        </p:pic>
        <p:pic>
          <p:nvPicPr>
            <p:cNvPr id="16" name="object 16">
              <a:extLst>
                <a:ext uri="{FF2B5EF4-FFF2-40B4-BE49-F238E27FC236}">
                  <a16:creationId xmlns:a16="http://schemas.microsoft.com/office/drawing/2014/main" id="{E590C0D6-3BEB-2B59-4457-A67EF11F721D}"/>
                </a:ext>
              </a:extLst>
            </p:cNvPr>
            <p:cNvPicPr/>
            <p:nvPr/>
          </p:nvPicPr>
          <p:blipFill>
            <a:blip r:embed="rId2" cstate="print"/>
            <a:stretch>
              <a:fillRect/>
            </a:stretch>
          </p:blipFill>
          <p:spPr>
            <a:xfrm>
              <a:off x="6009323" y="4854298"/>
              <a:ext cx="99066" cy="82552"/>
            </a:xfrm>
            <a:prstGeom prst="rect">
              <a:avLst/>
            </a:prstGeom>
          </p:spPr>
        </p:pic>
        <p:pic>
          <p:nvPicPr>
            <p:cNvPr id="17" name="object 17">
              <a:extLst>
                <a:ext uri="{FF2B5EF4-FFF2-40B4-BE49-F238E27FC236}">
                  <a16:creationId xmlns:a16="http://schemas.microsoft.com/office/drawing/2014/main" id="{2C4697FE-0B75-47A1-C6F5-6EAC246C0602}"/>
                </a:ext>
              </a:extLst>
            </p:cNvPr>
            <p:cNvPicPr/>
            <p:nvPr/>
          </p:nvPicPr>
          <p:blipFill>
            <a:blip r:embed="rId2" cstate="print"/>
            <a:stretch>
              <a:fillRect/>
            </a:stretch>
          </p:blipFill>
          <p:spPr>
            <a:xfrm>
              <a:off x="6579945" y="4867507"/>
              <a:ext cx="99066" cy="82552"/>
            </a:xfrm>
            <a:prstGeom prst="rect">
              <a:avLst/>
            </a:prstGeom>
          </p:spPr>
        </p:pic>
        <p:sp>
          <p:nvSpPr>
            <p:cNvPr id="18" name="object 18">
              <a:extLst>
                <a:ext uri="{FF2B5EF4-FFF2-40B4-BE49-F238E27FC236}">
                  <a16:creationId xmlns:a16="http://schemas.microsoft.com/office/drawing/2014/main" id="{3A8C14FD-A30E-F008-CCD8-26CCE4C6227D}"/>
                </a:ext>
              </a:extLst>
            </p:cNvPr>
            <p:cNvSpPr/>
            <p:nvPr/>
          </p:nvSpPr>
          <p:spPr>
            <a:xfrm>
              <a:off x="923253" y="4296352"/>
              <a:ext cx="5706745" cy="365760"/>
            </a:xfrm>
            <a:custGeom>
              <a:avLst/>
              <a:gdLst/>
              <a:ahLst/>
              <a:cxnLst/>
              <a:rect l="l" t="t" r="r" b="b"/>
              <a:pathLst>
                <a:path w="5706745" h="365760">
                  <a:moveTo>
                    <a:pt x="0" y="357893"/>
                  </a:moveTo>
                  <a:lnTo>
                    <a:pt x="51874" y="356988"/>
                  </a:lnTo>
                  <a:lnTo>
                    <a:pt x="103749" y="356315"/>
                  </a:lnTo>
                  <a:lnTo>
                    <a:pt x="155624" y="355787"/>
                  </a:lnTo>
                  <a:lnTo>
                    <a:pt x="207499" y="355316"/>
                  </a:lnTo>
                  <a:lnTo>
                    <a:pt x="259373" y="354813"/>
                  </a:lnTo>
                  <a:lnTo>
                    <a:pt x="311248" y="354190"/>
                  </a:lnTo>
                  <a:lnTo>
                    <a:pt x="363123" y="353359"/>
                  </a:lnTo>
                  <a:lnTo>
                    <a:pt x="414998" y="352233"/>
                  </a:lnTo>
                  <a:lnTo>
                    <a:pt x="466873" y="350723"/>
                  </a:lnTo>
                  <a:lnTo>
                    <a:pt x="518747" y="348740"/>
                  </a:lnTo>
                  <a:lnTo>
                    <a:pt x="570622" y="346198"/>
                  </a:lnTo>
                  <a:lnTo>
                    <a:pt x="622497" y="343036"/>
                  </a:lnTo>
                  <a:lnTo>
                    <a:pt x="674372" y="339375"/>
                  </a:lnTo>
                  <a:lnTo>
                    <a:pt x="726246" y="335280"/>
                  </a:lnTo>
                  <a:lnTo>
                    <a:pt x="778121" y="330818"/>
                  </a:lnTo>
                  <a:lnTo>
                    <a:pt x="829996" y="326055"/>
                  </a:lnTo>
                  <a:lnTo>
                    <a:pt x="881871" y="321058"/>
                  </a:lnTo>
                  <a:lnTo>
                    <a:pt x="933746" y="315893"/>
                  </a:lnTo>
                  <a:lnTo>
                    <a:pt x="985620" y="310625"/>
                  </a:lnTo>
                  <a:lnTo>
                    <a:pt x="1037495" y="305323"/>
                  </a:lnTo>
                  <a:lnTo>
                    <a:pt x="1089370" y="300052"/>
                  </a:lnTo>
                  <a:lnTo>
                    <a:pt x="1141245" y="294878"/>
                  </a:lnTo>
                  <a:lnTo>
                    <a:pt x="1193119" y="288936"/>
                  </a:lnTo>
                  <a:lnTo>
                    <a:pt x="1244994" y="281698"/>
                  </a:lnTo>
                  <a:lnTo>
                    <a:pt x="1296869" y="273619"/>
                  </a:lnTo>
                  <a:lnTo>
                    <a:pt x="1348744" y="265157"/>
                  </a:lnTo>
                  <a:lnTo>
                    <a:pt x="1400619" y="256766"/>
                  </a:lnTo>
                  <a:lnTo>
                    <a:pt x="1452493" y="248905"/>
                  </a:lnTo>
                  <a:lnTo>
                    <a:pt x="1504368" y="242030"/>
                  </a:lnTo>
                  <a:lnTo>
                    <a:pt x="1556243" y="236597"/>
                  </a:lnTo>
                  <a:lnTo>
                    <a:pt x="1608118" y="233062"/>
                  </a:lnTo>
                  <a:lnTo>
                    <a:pt x="1659992" y="231882"/>
                  </a:lnTo>
                  <a:lnTo>
                    <a:pt x="1711867" y="233513"/>
                  </a:lnTo>
                  <a:lnTo>
                    <a:pt x="1759419" y="238776"/>
                  </a:lnTo>
                  <a:lnTo>
                    <a:pt x="1806971" y="248167"/>
                  </a:lnTo>
                  <a:lnTo>
                    <a:pt x="1854523" y="260758"/>
                  </a:lnTo>
                  <a:lnTo>
                    <a:pt x="1902075" y="275620"/>
                  </a:lnTo>
                  <a:lnTo>
                    <a:pt x="1949627" y="291826"/>
                  </a:lnTo>
                  <a:lnTo>
                    <a:pt x="1997178" y="308447"/>
                  </a:lnTo>
                  <a:lnTo>
                    <a:pt x="2044730" y="324555"/>
                  </a:lnTo>
                  <a:lnTo>
                    <a:pt x="2092282" y="339222"/>
                  </a:lnTo>
                  <a:lnTo>
                    <a:pt x="2139834" y="351519"/>
                  </a:lnTo>
                  <a:lnTo>
                    <a:pt x="2187386" y="360518"/>
                  </a:lnTo>
                  <a:lnTo>
                    <a:pt x="2234938" y="365291"/>
                  </a:lnTo>
                  <a:lnTo>
                    <a:pt x="2282490" y="364910"/>
                  </a:lnTo>
                  <a:lnTo>
                    <a:pt x="2326384" y="359241"/>
                  </a:lnTo>
                  <a:lnTo>
                    <a:pt x="2370278" y="348867"/>
                  </a:lnTo>
                  <a:lnTo>
                    <a:pt x="2414172" y="334594"/>
                  </a:lnTo>
                  <a:lnTo>
                    <a:pt x="2458066" y="317226"/>
                  </a:lnTo>
                  <a:lnTo>
                    <a:pt x="2501960" y="297570"/>
                  </a:lnTo>
                  <a:lnTo>
                    <a:pt x="2545854" y="276429"/>
                  </a:lnTo>
                  <a:lnTo>
                    <a:pt x="2589748" y="254610"/>
                  </a:lnTo>
                  <a:lnTo>
                    <a:pt x="2633642" y="232918"/>
                  </a:lnTo>
                  <a:lnTo>
                    <a:pt x="2677536" y="212157"/>
                  </a:lnTo>
                  <a:lnTo>
                    <a:pt x="2721430" y="193134"/>
                  </a:lnTo>
                  <a:lnTo>
                    <a:pt x="2765324" y="176652"/>
                  </a:lnTo>
                  <a:lnTo>
                    <a:pt x="2809218" y="163519"/>
                  </a:lnTo>
                  <a:lnTo>
                    <a:pt x="2853112" y="154538"/>
                  </a:lnTo>
                  <a:lnTo>
                    <a:pt x="2904987" y="148333"/>
                  </a:lnTo>
                  <a:lnTo>
                    <a:pt x="2956862" y="145217"/>
                  </a:lnTo>
                  <a:lnTo>
                    <a:pt x="3008737" y="144800"/>
                  </a:lnTo>
                  <a:lnTo>
                    <a:pt x="3060611" y="146693"/>
                  </a:lnTo>
                  <a:lnTo>
                    <a:pt x="3112486" y="150504"/>
                  </a:lnTo>
                  <a:lnTo>
                    <a:pt x="3164361" y="155844"/>
                  </a:lnTo>
                  <a:lnTo>
                    <a:pt x="3216236" y="162323"/>
                  </a:lnTo>
                  <a:lnTo>
                    <a:pt x="3268111" y="169551"/>
                  </a:lnTo>
                  <a:lnTo>
                    <a:pt x="3319985" y="177137"/>
                  </a:lnTo>
                  <a:lnTo>
                    <a:pt x="3371860" y="184692"/>
                  </a:lnTo>
                  <a:lnTo>
                    <a:pt x="3423735" y="191824"/>
                  </a:lnTo>
                  <a:lnTo>
                    <a:pt x="3471287" y="198963"/>
                  </a:lnTo>
                  <a:lnTo>
                    <a:pt x="3518839" y="207632"/>
                  </a:lnTo>
                  <a:lnTo>
                    <a:pt x="3566391" y="217493"/>
                  </a:lnTo>
                  <a:lnTo>
                    <a:pt x="3613942" y="228209"/>
                  </a:lnTo>
                  <a:lnTo>
                    <a:pt x="3661494" y="239440"/>
                  </a:lnTo>
                  <a:lnTo>
                    <a:pt x="3709046" y="250849"/>
                  </a:lnTo>
                  <a:lnTo>
                    <a:pt x="3756598" y="262098"/>
                  </a:lnTo>
                  <a:lnTo>
                    <a:pt x="3804150" y="272848"/>
                  </a:lnTo>
                  <a:lnTo>
                    <a:pt x="3851702" y="282761"/>
                  </a:lnTo>
                  <a:lnTo>
                    <a:pt x="3899254" y="291499"/>
                  </a:lnTo>
                  <a:lnTo>
                    <a:pt x="3946806" y="298723"/>
                  </a:lnTo>
                  <a:lnTo>
                    <a:pt x="3994357" y="304096"/>
                  </a:lnTo>
                  <a:lnTo>
                    <a:pt x="4046232" y="308837"/>
                  </a:lnTo>
                  <a:lnTo>
                    <a:pt x="4098107" y="313462"/>
                  </a:lnTo>
                  <a:lnTo>
                    <a:pt x="4149982" y="317643"/>
                  </a:lnTo>
                  <a:lnTo>
                    <a:pt x="4201857" y="321050"/>
                  </a:lnTo>
                  <a:lnTo>
                    <a:pt x="4253731" y="323357"/>
                  </a:lnTo>
                  <a:lnTo>
                    <a:pt x="4305606" y="324234"/>
                  </a:lnTo>
                  <a:lnTo>
                    <a:pt x="4357481" y="323355"/>
                  </a:lnTo>
                  <a:lnTo>
                    <a:pt x="4409356" y="320390"/>
                  </a:lnTo>
                  <a:lnTo>
                    <a:pt x="4461231" y="315012"/>
                  </a:lnTo>
                  <a:lnTo>
                    <a:pt x="4513105" y="306892"/>
                  </a:lnTo>
                  <a:lnTo>
                    <a:pt x="4564980" y="295703"/>
                  </a:lnTo>
                  <a:lnTo>
                    <a:pt x="4608874" y="282599"/>
                  </a:lnTo>
                  <a:lnTo>
                    <a:pt x="4652768" y="265492"/>
                  </a:lnTo>
                  <a:lnTo>
                    <a:pt x="4696662" y="245110"/>
                  </a:lnTo>
                  <a:lnTo>
                    <a:pt x="4740556" y="222184"/>
                  </a:lnTo>
                  <a:lnTo>
                    <a:pt x="4784450" y="197444"/>
                  </a:lnTo>
                  <a:lnTo>
                    <a:pt x="4828344" y="171619"/>
                  </a:lnTo>
                  <a:lnTo>
                    <a:pt x="4872238" y="145439"/>
                  </a:lnTo>
                  <a:lnTo>
                    <a:pt x="4916132" y="119634"/>
                  </a:lnTo>
                  <a:lnTo>
                    <a:pt x="4960026" y="94933"/>
                  </a:lnTo>
                  <a:lnTo>
                    <a:pt x="5003921" y="72066"/>
                  </a:lnTo>
                  <a:lnTo>
                    <a:pt x="5047815" y="51762"/>
                  </a:lnTo>
                  <a:lnTo>
                    <a:pt x="5091709" y="34753"/>
                  </a:lnTo>
                  <a:lnTo>
                    <a:pt x="5135603" y="21766"/>
                  </a:lnTo>
                  <a:lnTo>
                    <a:pt x="5187477" y="11168"/>
                  </a:lnTo>
                  <a:lnTo>
                    <a:pt x="5239352" y="4412"/>
                  </a:lnTo>
                  <a:lnTo>
                    <a:pt x="5291227" y="892"/>
                  </a:lnTo>
                  <a:lnTo>
                    <a:pt x="5343102" y="0"/>
                  </a:lnTo>
                  <a:lnTo>
                    <a:pt x="5394977" y="1129"/>
                  </a:lnTo>
                  <a:lnTo>
                    <a:pt x="5446851" y="3674"/>
                  </a:lnTo>
                  <a:lnTo>
                    <a:pt x="5498726" y="7028"/>
                  </a:lnTo>
                  <a:lnTo>
                    <a:pt x="5550601" y="10584"/>
                  </a:lnTo>
                  <a:lnTo>
                    <a:pt x="5602476" y="13736"/>
                  </a:lnTo>
                  <a:lnTo>
                    <a:pt x="5654350" y="15877"/>
                  </a:lnTo>
                  <a:lnTo>
                    <a:pt x="5706225" y="16400"/>
                  </a:lnTo>
                </a:path>
              </a:pathLst>
            </a:custGeom>
            <a:ln w="13219">
              <a:solidFill>
                <a:srgbClr val="A4A4A4"/>
              </a:solidFill>
            </a:ln>
          </p:spPr>
          <p:txBody>
            <a:bodyPr wrap="square" lIns="0" tIns="0" rIns="0" bIns="0" rtlCol="0"/>
            <a:lstStyle/>
            <a:p>
              <a:endParaRPr/>
            </a:p>
          </p:txBody>
        </p:sp>
        <p:pic>
          <p:nvPicPr>
            <p:cNvPr id="19" name="object 19">
              <a:extLst>
                <a:ext uri="{FF2B5EF4-FFF2-40B4-BE49-F238E27FC236}">
                  <a16:creationId xmlns:a16="http://schemas.microsoft.com/office/drawing/2014/main" id="{E7EABB8D-D488-26AF-D736-A9A73C28E83C}"/>
                </a:ext>
              </a:extLst>
            </p:cNvPr>
            <p:cNvPicPr/>
            <p:nvPr/>
          </p:nvPicPr>
          <p:blipFill>
            <a:blip r:embed="rId4" cstate="print"/>
            <a:stretch>
              <a:fillRect/>
            </a:stretch>
          </p:blipFill>
          <p:spPr>
            <a:xfrm>
              <a:off x="873720" y="4613245"/>
              <a:ext cx="99066" cy="82552"/>
            </a:xfrm>
            <a:prstGeom prst="rect">
              <a:avLst/>
            </a:prstGeom>
          </p:spPr>
        </p:pic>
        <p:pic>
          <p:nvPicPr>
            <p:cNvPr id="20" name="object 20">
              <a:extLst>
                <a:ext uri="{FF2B5EF4-FFF2-40B4-BE49-F238E27FC236}">
                  <a16:creationId xmlns:a16="http://schemas.microsoft.com/office/drawing/2014/main" id="{F95E76CF-921A-65B0-4B33-2AD48767E1D7}"/>
                </a:ext>
              </a:extLst>
            </p:cNvPr>
            <p:cNvPicPr/>
            <p:nvPr/>
          </p:nvPicPr>
          <p:blipFill>
            <a:blip r:embed="rId4" cstate="print"/>
            <a:stretch>
              <a:fillRect/>
            </a:stretch>
          </p:blipFill>
          <p:spPr>
            <a:xfrm>
              <a:off x="1444342" y="4601687"/>
              <a:ext cx="99066" cy="82552"/>
            </a:xfrm>
            <a:prstGeom prst="rect">
              <a:avLst/>
            </a:prstGeom>
          </p:spPr>
        </p:pic>
        <p:pic>
          <p:nvPicPr>
            <p:cNvPr id="21" name="object 21">
              <a:extLst>
                <a:ext uri="{FF2B5EF4-FFF2-40B4-BE49-F238E27FC236}">
                  <a16:creationId xmlns:a16="http://schemas.microsoft.com/office/drawing/2014/main" id="{D068EF88-88D9-972C-950F-515FC5655BD6}"/>
                </a:ext>
              </a:extLst>
            </p:cNvPr>
            <p:cNvPicPr/>
            <p:nvPr/>
          </p:nvPicPr>
          <p:blipFill>
            <a:blip r:embed="rId5" cstate="print"/>
            <a:stretch>
              <a:fillRect/>
            </a:stretch>
          </p:blipFill>
          <p:spPr>
            <a:xfrm>
              <a:off x="2019682" y="4553440"/>
              <a:ext cx="94348" cy="77966"/>
            </a:xfrm>
            <a:prstGeom prst="rect">
              <a:avLst/>
            </a:prstGeom>
          </p:spPr>
        </p:pic>
        <p:pic>
          <p:nvPicPr>
            <p:cNvPr id="22" name="object 22">
              <a:extLst>
                <a:ext uri="{FF2B5EF4-FFF2-40B4-BE49-F238E27FC236}">
                  <a16:creationId xmlns:a16="http://schemas.microsoft.com/office/drawing/2014/main" id="{8CEA52FC-D5D2-E85E-61EC-AC9E7E70ACD1}"/>
                </a:ext>
              </a:extLst>
            </p:cNvPr>
            <p:cNvPicPr/>
            <p:nvPr/>
          </p:nvPicPr>
          <p:blipFill>
            <a:blip r:embed="rId4" cstate="print"/>
            <a:stretch>
              <a:fillRect/>
            </a:stretch>
          </p:blipFill>
          <p:spPr>
            <a:xfrm>
              <a:off x="2585587" y="4487764"/>
              <a:ext cx="99066" cy="82552"/>
            </a:xfrm>
            <a:prstGeom prst="rect">
              <a:avLst/>
            </a:prstGeom>
          </p:spPr>
        </p:pic>
        <p:pic>
          <p:nvPicPr>
            <p:cNvPr id="23" name="object 23">
              <a:extLst>
                <a:ext uri="{FF2B5EF4-FFF2-40B4-BE49-F238E27FC236}">
                  <a16:creationId xmlns:a16="http://schemas.microsoft.com/office/drawing/2014/main" id="{EBF4F678-E967-08CD-ABC1-B21C395293C4}"/>
                </a:ext>
              </a:extLst>
            </p:cNvPr>
            <p:cNvPicPr/>
            <p:nvPr/>
          </p:nvPicPr>
          <p:blipFill>
            <a:blip r:embed="rId4" cstate="print"/>
            <a:stretch>
              <a:fillRect/>
            </a:stretch>
          </p:blipFill>
          <p:spPr>
            <a:xfrm>
              <a:off x="3156210" y="4619849"/>
              <a:ext cx="99066" cy="82552"/>
            </a:xfrm>
            <a:prstGeom prst="rect">
              <a:avLst/>
            </a:prstGeom>
          </p:spPr>
        </p:pic>
        <p:pic>
          <p:nvPicPr>
            <p:cNvPr id="24" name="object 24">
              <a:extLst>
                <a:ext uri="{FF2B5EF4-FFF2-40B4-BE49-F238E27FC236}">
                  <a16:creationId xmlns:a16="http://schemas.microsoft.com/office/drawing/2014/main" id="{5915B746-0EE9-3F5E-79BF-CCF7B50D1761}"/>
                </a:ext>
              </a:extLst>
            </p:cNvPr>
            <p:cNvPicPr/>
            <p:nvPr/>
          </p:nvPicPr>
          <p:blipFill>
            <a:blip r:embed="rId5" cstate="print"/>
            <a:stretch>
              <a:fillRect/>
            </a:stretch>
          </p:blipFill>
          <p:spPr>
            <a:xfrm>
              <a:off x="3731550" y="4413100"/>
              <a:ext cx="94348" cy="77966"/>
            </a:xfrm>
            <a:prstGeom prst="rect">
              <a:avLst/>
            </a:prstGeom>
          </p:spPr>
        </p:pic>
        <p:pic>
          <p:nvPicPr>
            <p:cNvPr id="25" name="object 25">
              <a:extLst>
                <a:ext uri="{FF2B5EF4-FFF2-40B4-BE49-F238E27FC236}">
                  <a16:creationId xmlns:a16="http://schemas.microsoft.com/office/drawing/2014/main" id="{4D36F47E-03A6-F7F4-D74F-2754EAAA3839}"/>
                </a:ext>
              </a:extLst>
            </p:cNvPr>
            <p:cNvPicPr/>
            <p:nvPr/>
          </p:nvPicPr>
          <p:blipFill>
            <a:blip r:embed="rId5" cstate="print"/>
            <a:stretch>
              <a:fillRect/>
            </a:stretch>
          </p:blipFill>
          <p:spPr>
            <a:xfrm>
              <a:off x="4302173" y="4451074"/>
              <a:ext cx="94348" cy="77966"/>
            </a:xfrm>
            <a:prstGeom prst="rect">
              <a:avLst/>
            </a:prstGeom>
          </p:spPr>
        </p:pic>
        <p:pic>
          <p:nvPicPr>
            <p:cNvPr id="26" name="object 26">
              <a:extLst>
                <a:ext uri="{FF2B5EF4-FFF2-40B4-BE49-F238E27FC236}">
                  <a16:creationId xmlns:a16="http://schemas.microsoft.com/office/drawing/2014/main" id="{6B240471-D9A1-1DA9-7646-F351B8912A9F}"/>
                </a:ext>
              </a:extLst>
            </p:cNvPr>
            <p:cNvPicPr/>
            <p:nvPr/>
          </p:nvPicPr>
          <p:blipFill>
            <a:blip r:embed="rId5" cstate="print"/>
            <a:stretch>
              <a:fillRect/>
            </a:stretch>
          </p:blipFill>
          <p:spPr>
            <a:xfrm>
              <a:off x="4872795" y="4563346"/>
              <a:ext cx="94348" cy="77966"/>
            </a:xfrm>
            <a:prstGeom prst="rect">
              <a:avLst/>
            </a:prstGeom>
          </p:spPr>
        </p:pic>
        <p:pic>
          <p:nvPicPr>
            <p:cNvPr id="27" name="object 27">
              <a:extLst>
                <a:ext uri="{FF2B5EF4-FFF2-40B4-BE49-F238E27FC236}">
                  <a16:creationId xmlns:a16="http://schemas.microsoft.com/office/drawing/2014/main" id="{76A16D21-7FF2-492F-3EB9-C479456FAF30}"/>
                </a:ext>
              </a:extLst>
            </p:cNvPr>
            <p:cNvPicPr/>
            <p:nvPr/>
          </p:nvPicPr>
          <p:blipFill>
            <a:blip r:embed="rId5" cstate="print"/>
            <a:stretch>
              <a:fillRect/>
            </a:stretch>
          </p:blipFill>
          <p:spPr>
            <a:xfrm>
              <a:off x="5443418" y="4555091"/>
              <a:ext cx="94348" cy="77966"/>
            </a:xfrm>
            <a:prstGeom prst="rect">
              <a:avLst/>
            </a:prstGeom>
          </p:spPr>
        </p:pic>
        <p:pic>
          <p:nvPicPr>
            <p:cNvPr id="28" name="object 28">
              <a:extLst>
                <a:ext uri="{FF2B5EF4-FFF2-40B4-BE49-F238E27FC236}">
                  <a16:creationId xmlns:a16="http://schemas.microsoft.com/office/drawing/2014/main" id="{7738D77E-8330-666B-A48F-E534CFF2813D}"/>
                </a:ext>
              </a:extLst>
            </p:cNvPr>
            <p:cNvPicPr/>
            <p:nvPr/>
          </p:nvPicPr>
          <p:blipFill>
            <a:blip r:embed="rId4" cstate="print"/>
            <a:stretch>
              <a:fillRect/>
            </a:stretch>
          </p:blipFill>
          <p:spPr>
            <a:xfrm>
              <a:off x="6009323" y="4276430"/>
              <a:ext cx="99066" cy="82552"/>
            </a:xfrm>
            <a:prstGeom prst="rect">
              <a:avLst/>
            </a:prstGeom>
          </p:spPr>
        </p:pic>
        <p:pic>
          <p:nvPicPr>
            <p:cNvPr id="29" name="object 29">
              <a:extLst>
                <a:ext uri="{FF2B5EF4-FFF2-40B4-BE49-F238E27FC236}">
                  <a16:creationId xmlns:a16="http://schemas.microsoft.com/office/drawing/2014/main" id="{0D1BB025-AB46-B587-76AB-E9D8626B49EB}"/>
                </a:ext>
              </a:extLst>
            </p:cNvPr>
            <p:cNvPicPr/>
            <p:nvPr/>
          </p:nvPicPr>
          <p:blipFill>
            <a:blip r:embed="rId4" cstate="print"/>
            <a:stretch>
              <a:fillRect/>
            </a:stretch>
          </p:blipFill>
          <p:spPr>
            <a:xfrm>
              <a:off x="6579945" y="4271476"/>
              <a:ext cx="99066" cy="82552"/>
            </a:xfrm>
            <a:prstGeom prst="rect">
              <a:avLst/>
            </a:prstGeom>
          </p:spPr>
        </p:pic>
        <p:sp>
          <p:nvSpPr>
            <p:cNvPr id="30" name="object 30">
              <a:extLst>
                <a:ext uri="{FF2B5EF4-FFF2-40B4-BE49-F238E27FC236}">
                  <a16:creationId xmlns:a16="http://schemas.microsoft.com/office/drawing/2014/main" id="{88F1A105-6AE4-EF7A-9C1C-E1811C6FA6D3}"/>
                </a:ext>
              </a:extLst>
            </p:cNvPr>
            <p:cNvSpPr/>
            <p:nvPr/>
          </p:nvSpPr>
          <p:spPr>
            <a:xfrm>
              <a:off x="637942" y="5239035"/>
              <a:ext cx="6276975" cy="0"/>
            </a:xfrm>
            <a:custGeom>
              <a:avLst/>
              <a:gdLst/>
              <a:ahLst/>
              <a:cxnLst/>
              <a:rect l="l" t="t" r="r" b="b"/>
              <a:pathLst>
                <a:path w="6276975">
                  <a:moveTo>
                    <a:pt x="0" y="0"/>
                  </a:moveTo>
                  <a:lnTo>
                    <a:pt x="6276848" y="0"/>
                  </a:lnTo>
                </a:path>
              </a:pathLst>
            </a:custGeom>
            <a:ln w="9906">
              <a:solidFill>
                <a:srgbClr val="D9D9D9"/>
              </a:solidFill>
            </a:ln>
          </p:spPr>
          <p:txBody>
            <a:bodyPr wrap="square" lIns="0" tIns="0" rIns="0" bIns="0" rtlCol="0"/>
            <a:lstStyle/>
            <a:p>
              <a:endParaRPr/>
            </a:p>
          </p:txBody>
        </p:sp>
        <p:sp>
          <p:nvSpPr>
            <p:cNvPr id="31" name="object 31">
              <a:extLst>
                <a:ext uri="{FF2B5EF4-FFF2-40B4-BE49-F238E27FC236}">
                  <a16:creationId xmlns:a16="http://schemas.microsoft.com/office/drawing/2014/main" id="{BEF8C136-D8B8-0265-BB57-F42E3D6F1763}"/>
                </a:ext>
              </a:extLst>
            </p:cNvPr>
            <p:cNvSpPr/>
            <p:nvPr/>
          </p:nvSpPr>
          <p:spPr>
            <a:xfrm>
              <a:off x="923253" y="4608704"/>
              <a:ext cx="5706745" cy="640715"/>
            </a:xfrm>
            <a:custGeom>
              <a:avLst/>
              <a:gdLst/>
              <a:ahLst/>
              <a:cxnLst/>
              <a:rect l="l" t="t" r="r" b="b"/>
              <a:pathLst>
                <a:path w="5706745" h="640714">
                  <a:moveTo>
                    <a:pt x="0" y="594626"/>
                  </a:moveTo>
                  <a:lnTo>
                    <a:pt x="51874" y="589628"/>
                  </a:lnTo>
                  <a:lnTo>
                    <a:pt x="103749" y="583825"/>
                  </a:lnTo>
                  <a:lnTo>
                    <a:pt x="155624" y="577520"/>
                  </a:lnTo>
                  <a:lnTo>
                    <a:pt x="207499" y="571015"/>
                  </a:lnTo>
                  <a:lnTo>
                    <a:pt x="259373" y="564612"/>
                  </a:lnTo>
                  <a:lnTo>
                    <a:pt x="311248" y="558613"/>
                  </a:lnTo>
                  <a:lnTo>
                    <a:pt x="363123" y="553321"/>
                  </a:lnTo>
                  <a:lnTo>
                    <a:pt x="414998" y="549037"/>
                  </a:lnTo>
                  <a:lnTo>
                    <a:pt x="466873" y="546064"/>
                  </a:lnTo>
                  <a:lnTo>
                    <a:pt x="518747" y="544704"/>
                  </a:lnTo>
                  <a:lnTo>
                    <a:pt x="570622" y="545260"/>
                  </a:lnTo>
                  <a:lnTo>
                    <a:pt x="618174" y="548022"/>
                  </a:lnTo>
                  <a:lnTo>
                    <a:pt x="665726" y="553110"/>
                  </a:lnTo>
                  <a:lnTo>
                    <a:pt x="713278" y="560059"/>
                  </a:lnTo>
                  <a:lnTo>
                    <a:pt x="760830" y="568406"/>
                  </a:lnTo>
                  <a:lnTo>
                    <a:pt x="808381" y="577686"/>
                  </a:lnTo>
                  <a:lnTo>
                    <a:pt x="855933" y="587436"/>
                  </a:lnTo>
                  <a:lnTo>
                    <a:pt x="903485" y="597191"/>
                  </a:lnTo>
                  <a:lnTo>
                    <a:pt x="951037" y="606487"/>
                  </a:lnTo>
                  <a:lnTo>
                    <a:pt x="998589" y="614861"/>
                  </a:lnTo>
                  <a:lnTo>
                    <a:pt x="1046141" y="621849"/>
                  </a:lnTo>
                  <a:lnTo>
                    <a:pt x="1093693" y="626985"/>
                  </a:lnTo>
                  <a:lnTo>
                    <a:pt x="1141245" y="629807"/>
                  </a:lnTo>
                  <a:lnTo>
                    <a:pt x="1188797" y="632133"/>
                  </a:lnTo>
                  <a:lnTo>
                    <a:pt x="1236348" y="635620"/>
                  </a:lnTo>
                  <a:lnTo>
                    <a:pt x="1283900" y="639574"/>
                  </a:lnTo>
                  <a:lnTo>
                    <a:pt x="1292179" y="640223"/>
                  </a:lnTo>
                </a:path>
                <a:path w="5706745" h="640714">
                  <a:moveTo>
                    <a:pt x="1532568" y="640223"/>
                  </a:moveTo>
                  <a:lnTo>
                    <a:pt x="1616763" y="621945"/>
                  </a:lnTo>
                  <a:lnTo>
                    <a:pt x="1664315" y="604617"/>
                  </a:lnTo>
                  <a:lnTo>
                    <a:pt x="1711867" y="581500"/>
                  </a:lnTo>
                  <a:lnTo>
                    <a:pt x="1775270" y="533700"/>
                  </a:lnTo>
                  <a:lnTo>
                    <a:pt x="1806971" y="501516"/>
                  </a:lnTo>
                  <a:lnTo>
                    <a:pt x="1838672" y="465002"/>
                  </a:lnTo>
                  <a:lnTo>
                    <a:pt x="1870373" y="425052"/>
                  </a:lnTo>
                  <a:lnTo>
                    <a:pt x="1902075" y="382561"/>
                  </a:lnTo>
                  <a:lnTo>
                    <a:pt x="1933776" y="338422"/>
                  </a:lnTo>
                  <a:lnTo>
                    <a:pt x="1965477" y="293531"/>
                  </a:lnTo>
                  <a:lnTo>
                    <a:pt x="1997178" y="248782"/>
                  </a:lnTo>
                  <a:lnTo>
                    <a:pt x="2028880" y="205069"/>
                  </a:lnTo>
                  <a:lnTo>
                    <a:pt x="2060581" y="163287"/>
                  </a:lnTo>
                  <a:lnTo>
                    <a:pt x="2092282" y="124330"/>
                  </a:lnTo>
                  <a:lnTo>
                    <a:pt x="2123984" y="89092"/>
                  </a:lnTo>
                  <a:lnTo>
                    <a:pt x="2155685" y="58468"/>
                  </a:lnTo>
                  <a:lnTo>
                    <a:pt x="2187386" y="33353"/>
                  </a:lnTo>
                  <a:lnTo>
                    <a:pt x="2250789" y="3224"/>
                  </a:lnTo>
                  <a:lnTo>
                    <a:pt x="2282490" y="0"/>
                  </a:lnTo>
                  <a:lnTo>
                    <a:pt x="2312523" y="5551"/>
                  </a:lnTo>
                  <a:lnTo>
                    <a:pt x="2372588" y="40545"/>
                  </a:lnTo>
                  <a:lnTo>
                    <a:pt x="2402621" y="68136"/>
                  </a:lnTo>
                  <a:lnTo>
                    <a:pt x="2432654" y="101224"/>
                  </a:lnTo>
                  <a:lnTo>
                    <a:pt x="2462686" y="138884"/>
                  </a:lnTo>
                  <a:lnTo>
                    <a:pt x="2492719" y="180191"/>
                  </a:lnTo>
                  <a:lnTo>
                    <a:pt x="2522752" y="224220"/>
                  </a:lnTo>
                  <a:lnTo>
                    <a:pt x="2552785" y="270046"/>
                  </a:lnTo>
                  <a:lnTo>
                    <a:pt x="2582817" y="316744"/>
                  </a:lnTo>
                  <a:lnTo>
                    <a:pt x="2612850" y="363389"/>
                  </a:lnTo>
                  <a:lnTo>
                    <a:pt x="2642883" y="409057"/>
                  </a:lnTo>
                  <a:lnTo>
                    <a:pt x="2672916" y="452823"/>
                  </a:lnTo>
                  <a:lnTo>
                    <a:pt x="2702949" y="493761"/>
                  </a:lnTo>
                  <a:lnTo>
                    <a:pt x="2732981" y="530947"/>
                  </a:lnTo>
                  <a:lnTo>
                    <a:pt x="2763014" y="563456"/>
                  </a:lnTo>
                  <a:lnTo>
                    <a:pt x="2793047" y="590363"/>
                  </a:lnTo>
                  <a:lnTo>
                    <a:pt x="2853112" y="623671"/>
                  </a:lnTo>
                  <a:lnTo>
                    <a:pt x="2891154" y="630085"/>
                  </a:lnTo>
                  <a:lnTo>
                    <a:pt x="2929195" y="627608"/>
                  </a:lnTo>
                  <a:lnTo>
                    <a:pt x="2967237" y="617453"/>
                  </a:lnTo>
                  <a:lnTo>
                    <a:pt x="3005278" y="600832"/>
                  </a:lnTo>
                  <a:lnTo>
                    <a:pt x="3043320" y="578956"/>
                  </a:lnTo>
                  <a:lnTo>
                    <a:pt x="3081361" y="553040"/>
                  </a:lnTo>
                  <a:lnTo>
                    <a:pt x="3119403" y="524293"/>
                  </a:lnTo>
                  <a:lnTo>
                    <a:pt x="3157444" y="493929"/>
                  </a:lnTo>
                  <a:lnTo>
                    <a:pt x="3195486" y="463160"/>
                  </a:lnTo>
                  <a:lnTo>
                    <a:pt x="3233527" y="433198"/>
                  </a:lnTo>
                  <a:lnTo>
                    <a:pt x="3271569" y="405254"/>
                  </a:lnTo>
                  <a:lnTo>
                    <a:pt x="3309610" y="380542"/>
                  </a:lnTo>
                  <a:lnTo>
                    <a:pt x="3347652" y="360274"/>
                  </a:lnTo>
                  <a:lnTo>
                    <a:pt x="3385693" y="345660"/>
                  </a:lnTo>
                  <a:lnTo>
                    <a:pt x="3423735" y="337915"/>
                  </a:lnTo>
                  <a:lnTo>
                    <a:pt x="3467629" y="336955"/>
                  </a:lnTo>
                  <a:lnTo>
                    <a:pt x="3511523" y="342356"/>
                  </a:lnTo>
                  <a:lnTo>
                    <a:pt x="3555417" y="353016"/>
                  </a:lnTo>
                  <a:lnTo>
                    <a:pt x="3599311" y="367832"/>
                  </a:lnTo>
                  <a:lnTo>
                    <a:pt x="3643205" y="385703"/>
                  </a:lnTo>
                  <a:lnTo>
                    <a:pt x="3687099" y="405526"/>
                  </a:lnTo>
                  <a:lnTo>
                    <a:pt x="3730993" y="426197"/>
                  </a:lnTo>
                  <a:lnTo>
                    <a:pt x="3774887" y="446615"/>
                  </a:lnTo>
                  <a:lnTo>
                    <a:pt x="3818781" y="465678"/>
                  </a:lnTo>
                  <a:lnTo>
                    <a:pt x="3862675" y="482283"/>
                  </a:lnTo>
                  <a:lnTo>
                    <a:pt x="3906569" y="495326"/>
                  </a:lnTo>
                  <a:lnTo>
                    <a:pt x="3950463" y="503707"/>
                  </a:lnTo>
                  <a:lnTo>
                    <a:pt x="3994357" y="506322"/>
                  </a:lnTo>
                  <a:lnTo>
                    <a:pt x="4041909" y="502981"/>
                  </a:lnTo>
                  <a:lnTo>
                    <a:pt x="4089461" y="494797"/>
                  </a:lnTo>
                  <a:lnTo>
                    <a:pt x="4137013" y="482567"/>
                  </a:lnTo>
                  <a:lnTo>
                    <a:pt x="4184565" y="467090"/>
                  </a:lnTo>
                  <a:lnTo>
                    <a:pt x="4232117" y="449162"/>
                  </a:lnTo>
                  <a:lnTo>
                    <a:pt x="4279669" y="429583"/>
                  </a:lnTo>
                  <a:lnTo>
                    <a:pt x="4327221" y="409149"/>
                  </a:lnTo>
                  <a:lnTo>
                    <a:pt x="4374773" y="388659"/>
                  </a:lnTo>
                  <a:lnTo>
                    <a:pt x="4422324" y="368911"/>
                  </a:lnTo>
                  <a:lnTo>
                    <a:pt x="4469876" y="350702"/>
                  </a:lnTo>
                  <a:lnTo>
                    <a:pt x="4517428" y="334830"/>
                  </a:lnTo>
                  <a:lnTo>
                    <a:pt x="4564980" y="322092"/>
                  </a:lnTo>
                  <a:lnTo>
                    <a:pt x="4616855" y="311081"/>
                  </a:lnTo>
                  <a:lnTo>
                    <a:pt x="4668730" y="301718"/>
                  </a:lnTo>
                  <a:lnTo>
                    <a:pt x="4720604" y="293716"/>
                  </a:lnTo>
                  <a:lnTo>
                    <a:pt x="4772479" y="286786"/>
                  </a:lnTo>
                  <a:lnTo>
                    <a:pt x="4824354" y="280641"/>
                  </a:lnTo>
                  <a:lnTo>
                    <a:pt x="4876229" y="274991"/>
                  </a:lnTo>
                  <a:lnTo>
                    <a:pt x="4928104" y="269548"/>
                  </a:lnTo>
                  <a:lnTo>
                    <a:pt x="4979978" y="264024"/>
                  </a:lnTo>
                  <a:lnTo>
                    <a:pt x="5031853" y="258130"/>
                  </a:lnTo>
                  <a:lnTo>
                    <a:pt x="5083728" y="251578"/>
                  </a:lnTo>
                  <a:lnTo>
                    <a:pt x="5135603" y="244080"/>
                  </a:lnTo>
                  <a:lnTo>
                    <a:pt x="5187477" y="235881"/>
                  </a:lnTo>
                  <a:lnTo>
                    <a:pt x="5239352" y="227375"/>
                  </a:lnTo>
                  <a:lnTo>
                    <a:pt x="5291227" y="218611"/>
                  </a:lnTo>
                  <a:lnTo>
                    <a:pt x="5343102" y="209638"/>
                  </a:lnTo>
                  <a:lnTo>
                    <a:pt x="5394977" y="200503"/>
                  </a:lnTo>
                  <a:lnTo>
                    <a:pt x="5446851" y="191255"/>
                  </a:lnTo>
                  <a:lnTo>
                    <a:pt x="5498726" y="181943"/>
                  </a:lnTo>
                  <a:lnTo>
                    <a:pt x="5550601" y="172615"/>
                  </a:lnTo>
                  <a:lnTo>
                    <a:pt x="5602476" y="163319"/>
                  </a:lnTo>
                  <a:lnTo>
                    <a:pt x="5654350" y="154103"/>
                  </a:lnTo>
                  <a:lnTo>
                    <a:pt x="5706225" y="145017"/>
                  </a:lnTo>
                </a:path>
              </a:pathLst>
            </a:custGeom>
            <a:ln w="14529">
              <a:solidFill>
                <a:srgbClr val="FFC000"/>
              </a:solidFill>
            </a:ln>
          </p:spPr>
          <p:txBody>
            <a:bodyPr wrap="square" lIns="0" tIns="0" rIns="0" bIns="0" rtlCol="0"/>
            <a:lstStyle/>
            <a:p>
              <a:endParaRPr/>
            </a:p>
          </p:txBody>
        </p:sp>
        <p:pic>
          <p:nvPicPr>
            <p:cNvPr id="32" name="object 32">
              <a:extLst>
                <a:ext uri="{FF2B5EF4-FFF2-40B4-BE49-F238E27FC236}">
                  <a16:creationId xmlns:a16="http://schemas.microsoft.com/office/drawing/2014/main" id="{0118C094-D8C4-7181-28A7-AFD31BBBCBF8}"/>
                </a:ext>
              </a:extLst>
            </p:cNvPr>
            <p:cNvPicPr/>
            <p:nvPr/>
          </p:nvPicPr>
          <p:blipFill>
            <a:blip r:embed="rId6" cstate="print"/>
            <a:stretch>
              <a:fillRect/>
            </a:stretch>
          </p:blipFill>
          <p:spPr>
            <a:xfrm>
              <a:off x="873720" y="5161435"/>
              <a:ext cx="99066" cy="82552"/>
            </a:xfrm>
            <a:prstGeom prst="rect">
              <a:avLst/>
            </a:prstGeom>
          </p:spPr>
        </p:pic>
        <p:pic>
          <p:nvPicPr>
            <p:cNvPr id="33" name="object 33">
              <a:extLst>
                <a:ext uri="{FF2B5EF4-FFF2-40B4-BE49-F238E27FC236}">
                  <a16:creationId xmlns:a16="http://schemas.microsoft.com/office/drawing/2014/main" id="{17217E8D-8CF0-E4CE-1F15-CB444BE65E89}"/>
                </a:ext>
              </a:extLst>
            </p:cNvPr>
            <p:cNvPicPr/>
            <p:nvPr/>
          </p:nvPicPr>
          <p:blipFill>
            <a:blip r:embed="rId6" cstate="print"/>
            <a:stretch>
              <a:fillRect/>
            </a:stretch>
          </p:blipFill>
          <p:spPr>
            <a:xfrm>
              <a:off x="1444342" y="5111904"/>
              <a:ext cx="99066" cy="82552"/>
            </a:xfrm>
            <a:prstGeom prst="rect">
              <a:avLst/>
            </a:prstGeom>
          </p:spPr>
        </p:pic>
        <p:pic>
          <p:nvPicPr>
            <p:cNvPr id="34" name="object 34">
              <a:extLst>
                <a:ext uri="{FF2B5EF4-FFF2-40B4-BE49-F238E27FC236}">
                  <a16:creationId xmlns:a16="http://schemas.microsoft.com/office/drawing/2014/main" id="{B4E5CB73-490A-FF7B-078A-227C52797A38}"/>
                </a:ext>
              </a:extLst>
            </p:cNvPr>
            <p:cNvPicPr/>
            <p:nvPr/>
          </p:nvPicPr>
          <p:blipFill>
            <a:blip r:embed="rId6" cstate="print"/>
            <a:stretch>
              <a:fillRect/>
            </a:stretch>
          </p:blipFill>
          <p:spPr>
            <a:xfrm>
              <a:off x="2014965" y="5197759"/>
              <a:ext cx="99066" cy="82552"/>
            </a:xfrm>
            <a:prstGeom prst="rect">
              <a:avLst/>
            </a:prstGeom>
          </p:spPr>
        </p:pic>
        <p:pic>
          <p:nvPicPr>
            <p:cNvPr id="35" name="object 35">
              <a:extLst>
                <a:ext uri="{FF2B5EF4-FFF2-40B4-BE49-F238E27FC236}">
                  <a16:creationId xmlns:a16="http://schemas.microsoft.com/office/drawing/2014/main" id="{95AFBEDE-772A-4694-20A1-E855E00A8F09}"/>
                </a:ext>
              </a:extLst>
            </p:cNvPr>
            <p:cNvPicPr/>
            <p:nvPr/>
          </p:nvPicPr>
          <p:blipFill>
            <a:blip r:embed="rId7" cstate="print"/>
            <a:stretch>
              <a:fillRect/>
            </a:stretch>
          </p:blipFill>
          <p:spPr>
            <a:xfrm>
              <a:off x="2590305" y="5152813"/>
              <a:ext cx="94348" cy="77966"/>
            </a:xfrm>
            <a:prstGeom prst="rect">
              <a:avLst/>
            </a:prstGeom>
          </p:spPr>
        </p:pic>
        <p:pic>
          <p:nvPicPr>
            <p:cNvPr id="36" name="object 36">
              <a:extLst>
                <a:ext uri="{FF2B5EF4-FFF2-40B4-BE49-F238E27FC236}">
                  <a16:creationId xmlns:a16="http://schemas.microsoft.com/office/drawing/2014/main" id="{30BA0744-2DE4-7B6E-2D10-38F67A687B7E}"/>
                </a:ext>
              </a:extLst>
            </p:cNvPr>
            <p:cNvPicPr/>
            <p:nvPr/>
          </p:nvPicPr>
          <p:blipFill>
            <a:blip r:embed="rId6" cstate="print"/>
            <a:stretch>
              <a:fillRect/>
            </a:stretch>
          </p:blipFill>
          <p:spPr>
            <a:xfrm>
              <a:off x="3156210" y="4567015"/>
              <a:ext cx="99066" cy="82552"/>
            </a:xfrm>
            <a:prstGeom prst="rect">
              <a:avLst/>
            </a:prstGeom>
          </p:spPr>
        </p:pic>
        <p:pic>
          <p:nvPicPr>
            <p:cNvPr id="37" name="object 37">
              <a:extLst>
                <a:ext uri="{FF2B5EF4-FFF2-40B4-BE49-F238E27FC236}">
                  <a16:creationId xmlns:a16="http://schemas.microsoft.com/office/drawing/2014/main" id="{4523A85A-C1D9-338B-5CAA-2C9547683E57}"/>
                </a:ext>
              </a:extLst>
            </p:cNvPr>
            <p:cNvPicPr/>
            <p:nvPr/>
          </p:nvPicPr>
          <p:blipFill>
            <a:blip r:embed="rId6" cstate="print"/>
            <a:stretch>
              <a:fillRect/>
            </a:stretch>
          </p:blipFill>
          <p:spPr>
            <a:xfrm>
              <a:off x="3726833" y="5191154"/>
              <a:ext cx="99066" cy="82552"/>
            </a:xfrm>
            <a:prstGeom prst="rect">
              <a:avLst/>
            </a:prstGeom>
          </p:spPr>
        </p:pic>
        <p:pic>
          <p:nvPicPr>
            <p:cNvPr id="38" name="object 38">
              <a:extLst>
                <a:ext uri="{FF2B5EF4-FFF2-40B4-BE49-F238E27FC236}">
                  <a16:creationId xmlns:a16="http://schemas.microsoft.com/office/drawing/2014/main" id="{023A5F18-CE61-858C-F71B-12A207001E42}"/>
                </a:ext>
              </a:extLst>
            </p:cNvPr>
            <p:cNvPicPr/>
            <p:nvPr/>
          </p:nvPicPr>
          <p:blipFill>
            <a:blip r:embed="rId6" cstate="print"/>
            <a:stretch>
              <a:fillRect/>
            </a:stretch>
          </p:blipFill>
          <p:spPr>
            <a:xfrm>
              <a:off x="4297455" y="4905481"/>
              <a:ext cx="99066" cy="82552"/>
            </a:xfrm>
            <a:prstGeom prst="rect">
              <a:avLst/>
            </a:prstGeom>
          </p:spPr>
        </p:pic>
        <p:pic>
          <p:nvPicPr>
            <p:cNvPr id="39" name="object 39">
              <a:extLst>
                <a:ext uri="{FF2B5EF4-FFF2-40B4-BE49-F238E27FC236}">
                  <a16:creationId xmlns:a16="http://schemas.microsoft.com/office/drawing/2014/main" id="{35609ED0-8AAD-F998-E0A1-EB4E1DF961CB}"/>
                </a:ext>
              </a:extLst>
            </p:cNvPr>
            <p:cNvPicPr/>
            <p:nvPr/>
          </p:nvPicPr>
          <p:blipFill>
            <a:blip r:embed="rId7" cstate="print"/>
            <a:stretch>
              <a:fillRect/>
            </a:stretch>
          </p:blipFill>
          <p:spPr>
            <a:xfrm>
              <a:off x="4872795" y="5078474"/>
              <a:ext cx="94348" cy="77966"/>
            </a:xfrm>
            <a:prstGeom prst="rect">
              <a:avLst/>
            </a:prstGeom>
          </p:spPr>
        </p:pic>
        <p:pic>
          <p:nvPicPr>
            <p:cNvPr id="40" name="object 40">
              <a:extLst>
                <a:ext uri="{FF2B5EF4-FFF2-40B4-BE49-F238E27FC236}">
                  <a16:creationId xmlns:a16="http://schemas.microsoft.com/office/drawing/2014/main" id="{3B68D54F-F023-479B-2DCE-064A08BE8F15}"/>
                </a:ext>
              </a:extLst>
            </p:cNvPr>
            <p:cNvPicPr/>
            <p:nvPr/>
          </p:nvPicPr>
          <p:blipFill>
            <a:blip r:embed="rId6" cstate="print"/>
            <a:stretch>
              <a:fillRect/>
            </a:stretch>
          </p:blipFill>
          <p:spPr>
            <a:xfrm>
              <a:off x="5438700" y="4888970"/>
              <a:ext cx="99066" cy="82552"/>
            </a:xfrm>
            <a:prstGeom prst="rect">
              <a:avLst/>
            </a:prstGeom>
          </p:spPr>
        </p:pic>
        <p:pic>
          <p:nvPicPr>
            <p:cNvPr id="41" name="object 41">
              <a:extLst>
                <a:ext uri="{FF2B5EF4-FFF2-40B4-BE49-F238E27FC236}">
                  <a16:creationId xmlns:a16="http://schemas.microsoft.com/office/drawing/2014/main" id="{8448E50F-85E8-C685-5CA5-F26142B96D70}"/>
                </a:ext>
              </a:extLst>
            </p:cNvPr>
            <p:cNvPicPr/>
            <p:nvPr/>
          </p:nvPicPr>
          <p:blipFill>
            <a:blip r:embed="rId6" cstate="print"/>
            <a:stretch>
              <a:fillRect/>
            </a:stretch>
          </p:blipFill>
          <p:spPr>
            <a:xfrm>
              <a:off x="6009323" y="4811371"/>
              <a:ext cx="99066" cy="82552"/>
            </a:xfrm>
            <a:prstGeom prst="rect">
              <a:avLst/>
            </a:prstGeom>
          </p:spPr>
        </p:pic>
        <p:pic>
          <p:nvPicPr>
            <p:cNvPr id="42" name="object 42">
              <a:extLst>
                <a:ext uri="{FF2B5EF4-FFF2-40B4-BE49-F238E27FC236}">
                  <a16:creationId xmlns:a16="http://schemas.microsoft.com/office/drawing/2014/main" id="{B432D0C9-8530-2416-D817-75382CA37CEF}"/>
                </a:ext>
              </a:extLst>
            </p:cNvPr>
            <p:cNvPicPr/>
            <p:nvPr/>
          </p:nvPicPr>
          <p:blipFill>
            <a:blip r:embed="rId6" cstate="print"/>
            <a:stretch>
              <a:fillRect/>
            </a:stretch>
          </p:blipFill>
          <p:spPr>
            <a:xfrm>
              <a:off x="6579945" y="4712308"/>
              <a:ext cx="99066" cy="82552"/>
            </a:xfrm>
            <a:prstGeom prst="rect">
              <a:avLst/>
            </a:prstGeom>
          </p:spPr>
        </p:pic>
        <p:sp>
          <p:nvSpPr>
            <p:cNvPr id="43" name="object 43">
              <a:extLst>
                <a:ext uri="{FF2B5EF4-FFF2-40B4-BE49-F238E27FC236}">
                  <a16:creationId xmlns:a16="http://schemas.microsoft.com/office/drawing/2014/main" id="{47357846-E67C-D27D-205F-89AC23FFD5CA}"/>
                </a:ext>
              </a:extLst>
            </p:cNvPr>
            <p:cNvSpPr/>
            <p:nvPr/>
          </p:nvSpPr>
          <p:spPr>
            <a:xfrm>
              <a:off x="637942" y="1889007"/>
              <a:ext cx="6276975" cy="2233930"/>
            </a:xfrm>
            <a:custGeom>
              <a:avLst/>
              <a:gdLst/>
              <a:ahLst/>
              <a:cxnLst/>
              <a:rect l="l" t="t" r="r" b="b"/>
              <a:pathLst>
                <a:path w="6276975" h="2233929">
                  <a:moveTo>
                    <a:pt x="0" y="2233874"/>
                  </a:moveTo>
                  <a:lnTo>
                    <a:pt x="6276848" y="2233874"/>
                  </a:lnTo>
                </a:path>
                <a:path w="6276975" h="2233929">
                  <a:moveTo>
                    <a:pt x="0" y="1674167"/>
                  </a:moveTo>
                  <a:lnTo>
                    <a:pt x="6276848" y="1674167"/>
                  </a:lnTo>
                </a:path>
                <a:path w="6276975" h="2233929">
                  <a:moveTo>
                    <a:pt x="0" y="1116111"/>
                  </a:moveTo>
                  <a:lnTo>
                    <a:pt x="6276848" y="1116111"/>
                  </a:lnTo>
                </a:path>
                <a:path w="6276975" h="2233929">
                  <a:moveTo>
                    <a:pt x="0" y="558055"/>
                  </a:moveTo>
                  <a:lnTo>
                    <a:pt x="6276848" y="558055"/>
                  </a:lnTo>
                </a:path>
                <a:path w="6276975" h="2233929">
                  <a:moveTo>
                    <a:pt x="0" y="0"/>
                  </a:moveTo>
                  <a:lnTo>
                    <a:pt x="6276848" y="0"/>
                  </a:lnTo>
                </a:path>
              </a:pathLst>
            </a:custGeom>
            <a:ln w="10897">
              <a:solidFill>
                <a:srgbClr val="F1F1F1"/>
              </a:solidFill>
            </a:ln>
          </p:spPr>
          <p:txBody>
            <a:bodyPr wrap="square" lIns="0" tIns="0" rIns="0" bIns="0" rtlCol="0"/>
            <a:lstStyle/>
            <a:p>
              <a:endParaRPr/>
            </a:p>
          </p:txBody>
        </p:sp>
        <p:sp>
          <p:nvSpPr>
            <p:cNvPr id="44" name="object 44">
              <a:extLst>
                <a:ext uri="{FF2B5EF4-FFF2-40B4-BE49-F238E27FC236}">
                  <a16:creationId xmlns:a16="http://schemas.microsoft.com/office/drawing/2014/main" id="{CDF7A2D8-68D8-5E46-8588-3841FB473B43}"/>
                </a:ext>
              </a:extLst>
            </p:cNvPr>
            <p:cNvSpPr/>
            <p:nvPr/>
          </p:nvSpPr>
          <p:spPr>
            <a:xfrm>
              <a:off x="923253" y="1699136"/>
              <a:ext cx="5706745" cy="3212465"/>
            </a:xfrm>
            <a:custGeom>
              <a:avLst/>
              <a:gdLst/>
              <a:ahLst/>
              <a:cxnLst/>
              <a:rect l="l" t="t" r="r" b="b"/>
              <a:pathLst>
                <a:path w="5706745" h="3212465">
                  <a:moveTo>
                    <a:pt x="0" y="0"/>
                  </a:moveTo>
                  <a:lnTo>
                    <a:pt x="15850" y="47890"/>
                  </a:lnTo>
                  <a:lnTo>
                    <a:pt x="31701" y="96967"/>
                  </a:lnTo>
                  <a:lnTo>
                    <a:pt x="47551" y="147123"/>
                  </a:lnTo>
                  <a:lnTo>
                    <a:pt x="63402" y="198249"/>
                  </a:lnTo>
                  <a:lnTo>
                    <a:pt x="79253" y="250239"/>
                  </a:lnTo>
                  <a:lnTo>
                    <a:pt x="95103" y="302984"/>
                  </a:lnTo>
                  <a:lnTo>
                    <a:pt x="110954" y="356376"/>
                  </a:lnTo>
                  <a:lnTo>
                    <a:pt x="126805" y="410307"/>
                  </a:lnTo>
                  <a:lnTo>
                    <a:pt x="142655" y="464670"/>
                  </a:lnTo>
                  <a:lnTo>
                    <a:pt x="158506" y="519357"/>
                  </a:lnTo>
                  <a:lnTo>
                    <a:pt x="174356" y="574259"/>
                  </a:lnTo>
                  <a:lnTo>
                    <a:pt x="190207" y="629270"/>
                  </a:lnTo>
                  <a:lnTo>
                    <a:pt x="206058" y="684281"/>
                  </a:lnTo>
                  <a:lnTo>
                    <a:pt x="221908" y="739184"/>
                  </a:lnTo>
                  <a:lnTo>
                    <a:pt x="237759" y="793872"/>
                  </a:lnTo>
                  <a:lnTo>
                    <a:pt x="253610" y="848236"/>
                  </a:lnTo>
                  <a:lnTo>
                    <a:pt x="269460" y="902169"/>
                  </a:lnTo>
                  <a:lnTo>
                    <a:pt x="285311" y="955564"/>
                  </a:lnTo>
                  <a:lnTo>
                    <a:pt x="301161" y="1008311"/>
                  </a:lnTo>
                  <a:lnTo>
                    <a:pt x="317012" y="1060304"/>
                  </a:lnTo>
                  <a:lnTo>
                    <a:pt x="332863" y="1111434"/>
                  </a:lnTo>
                  <a:lnTo>
                    <a:pt x="348713" y="1161594"/>
                  </a:lnTo>
                  <a:lnTo>
                    <a:pt x="364564" y="1210675"/>
                  </a:lnTo>
                  <a:lnTo>
                    <a:pt x="380415" y="1258571"/>
                  </a:lnTo>
                  <a:lnTo>
                    <a:pt x="396265" y="1305172"/>
                  </a:lnTo>
                  <a:lnTo>
                    <a:pt x="412116" y="1350372"/>
                  </a:lnTo>
                  <a:lnTo>
                    <a:pt x="427966" y="1394062"/>
                  </a:lnTo>
                  <a:lnTo>
                    <a:pt x="443817" y="1436135"/>
                  </a:lnTo>
                  <a:lnTo>
                    <a:pt x="459668" y="1476482"/>
                  </a:lnTo>
                  <a:lnTo>
                    <a:pt x="475518" y="1514997"/>
                  </a:lnTo>
                  <a:lnTo>
                    <a:pt x="491369" y="1551570"/>
                  </a:lnTo>
                  <a:lnTo>
                    <a:pt x="523070" y="1618462"/>
                  </a:lnTo>
                  <a:lnTo>
                    <a:pt x="554771" y="1676296"/>
                  </a:lnTo>
                  <a:lnTo>
                    <a:pt x="598236" y="1735393"/>
                  </a:lnTo>
                  <a:lnTo>
                    <a:pt x="629069" y="1759534"/>
                  </a:lnTo>
                  <a:lnTo>
                    <a:pt x="698557" y="1783328"/>
                  </a:lnTo>
                  <a:lnTo>
                    <a:pt x="736291" y="1785293"/>
                  </a:lnTo>
                  <a:lnTo>
                    <a:pt x="775405" y="1782179"/>
                  </a:lnTo>
                  <a:lnTo>
                    <a:pt x="815439" y="1775141"/>
                  </a:lnTo>
                  <a:lnTo>
                    <a:pt x="855933" y="1765336"/>
                  </a:lnTo>
                  <a:lnTo>
                    <a:pt x="896427" y="1753921"/>
                  </a:lnTo>
                  <a:lnTo>
                    <a:pt x="936462" y="1742051"/>
                  </a:lnTo>
                  <a:lnTo>
                    <a:pt x="975576" y="1730883"/>
                  </a:lnTo>
                  <a:lnTo>
                    <a:pt x="1013310" y="1721573"/>
                  </a:lnTo>
                  <a:lnTo>
                    <a:pt x="1049204" y="1715277"/>
                  </a:lnTo>
                  <a:lnTo>
                    <a:pt x="1082797" y="1713152"/>
                  </a:lnTo>
                  <a:lnTo>
                    <a:pt x="1113631" y="1716353"/>
                  </a:lnTo>
                  <a:lnTo>
                    <a:pt x="1174811" y="1746271"/>
                  </a:lnTo>
                  <a:lnTo>
                    <a:pt x="1208377" y="1771936"/>
                  </a:lnTo>
                  <a:lnTo>
                    <a:pt x="1241943" y="1802268"/>
                  </a:lnTo>
                  <a:lnTo>
                    <a:pt x="1275509" y="1836501"/>
                  </a:lnTo>
                  <a:lnTo>
                    <a:pt x="1309075" y="1873873"/>
                  </a:lnTo>
                  <a:lnTo>
                    <a:pt x="1342641" y="1913617"/>
                  </a:lnTo>
                  <a:lnTo>
                    <a:pt x="1376207" y="1954970"/>
                  </a:lnTo>
                  <a:lnTo>
                    <a:pt x="1409773" y="1997167"/>
                  </a:lnTo>
                  <a:lnTo>
                    <a:pt x="1443339" y="2039443"/>
                  </a:lnTo>
                  <a:lnTo>
                    <a:pt x="1476905" y="2081035"/>
                  </a:lnTo>
                  <a:lnTo>
                    <a:pt x="1510471" y="2121176"/>
                  </a:lnTo>
                  <a:lnTo>
                    <a:pt x="1544037" y="2159104"/>
                  </a:lnTo>
                  <a:lnTo>
                    <a:pt x="1577603" y="2194053"/>
                  </a:lnTo>
                  <a:lnTo>
                    <a:pt x="1611169" y="2225259"/>
                  </a:lnTo>
                  <a:lnTo>
                    <a:pt x="1644735" y="2251957"/>
                  </a:lnTo>
                  <a:lnTo>
                    <a:pt x="1678301" y="2273383"/>
                  </a:lnTo>
                  <a:lnTo>
                    <a:pt x="1747531" y="2297186"/>
                  </a:lnTo>
                  <a:lnTo>
                    <a:pt x="1783195" y="2297545"/>
                  </a:lnTo>
                  <a:lnTo>
                    <a:pt x="1818859" y="2291063"/>
                  </a:lnTo>
                  <a:lnTo>
                    <a:pt x="1890187" y="2262443"/>
                  </a:lnTo>
                  <a:lnTo>
                    <a:pt x="1925851" y="2242735"/>
                  </a:lnTo>
                  <a:lnTo>
                    <a:pt x="1961515" y="2221049"/>
                  </a:lnTo>
                  <a:lnTo>
                    <a:pt x="1997179" y="2198600"/>
                  </a:lnTo>
                  <a:lnTo>
                    <a:pt x="2032842" y="2176605"/>
                  </a:lnTo>
                  <a:lnTo>
                    <a:pt x="2068506" y="2156278"/>
                  </a:lnTo>
                  <a:lnTo>
                    <a:pt x="2104170" y="2138835"/>
                  </a:lnTo>
                  <a:lnTo>
                    <a:pt x="2175498" y="2117463"/>
                  </a:lnTo>
                  <a:lnTo>
                    <a:pt x="2211162" y="2115966"/>
                  </a:lnTo>
                  <a:lnTo>
                    <a:pt x="2246826" y="2122215"/>
                  </a:lnTo>
                  <a:lnTo>
                    <a:pt x="2282490" y="2137425"/>
                  </a:lnTo>
                  <a:lnTo>
                    <a:pt x="2336835" y="2180307"/>
                  </a:lnTo>
                  <a:lnTo>
                    <a:pt x="2364007" y="2209974"/>
                  </a:lnTo>
                  <a:lnTo>
                    <a:pt x="2391180" y="2244290"/>
                  </a:lnTo>
                  <a:lnTo>
                    <a:pt x="2418352" y="2282628"/>
                  </a:lnTo>
                  <a:lnTo>
                    <a:pt x="2445525" y="2324363"/>
                  </a:lnTo>
                  <a:lnTo>
                    <a:pt x="2472697" y="2368868"/>
                  </a:lnTo>
                  <a:lnTo>
                    <a:pt x="2499870" y="2415517"/>
                  </a:lnTo>
                  <a:lnTo>
                    <a:pt x="2527042" y="2463684"/>
                  </a:lnTo>
                  <a:lnTo>
                    <a:pt x="2554215" y="2512742"/>
                  </a:lnTo>
                  <a:lnTo>
                    <a:pt x="2581387" y="2562066"/>
                  </a:lnTo>
                  <a:lnTo>
                    <a:pt x="2608560" y="2611029"/>
                  </a:lnTo>
                  <a:lnTo>
                    <a:pt x="2635732" y="2659004"/>
                  </a:lnTo>
                  <a:lnTo>
                    <a:pt x="2662905" y="2705367"/>
                  </a:lnTo>
                  <a:lnTo>
                    <a:pt x="2690077" y="2749490"/>
                  </a:lnTo>
                  <a:lnTo>
                    <a:pt x="2717250" y="2790747"/>
                  </a:lnTo>
                  <a:lnTo>
                    <a:pt x="2744422" y="2828513"/>
                  </a:lnTo>
                  <a:lnTo>
                    <a:pt x="2771595" y="2862160"/>
                  </a:lnTo>
                  <a:lnTo>
                    <a:pt x="2798767" y="2891063"/>
                  </a:lnTo>
                  <a:lnTo>
                    <a:pt x="2853112" y="2932132"/>
                  </a:lnTo>
                  <a:lnTo>
                    <a:pt x="2888776" y="2945957"/>
                  </a:lnTo>
                  <a:lnTo>
                    <a:pt x="2924440" y="2950676"/>
                  </a:lnTo>
                  <a:lnTo>
                    <a:pt x="2960104" y="2947503"/>
                  </a:lnTo>
                  <a:lnTo>
                    <a:pt x="3031432" y="2922318"/>
                  </a:lnTo>
                  <a:lnTo>
                    <a:pt x="3067096" y="2902730"/>
                  </a:lnTo>
                  <a:lnTo>
                    <a:pt x="3102760" y="2880092"/>
                  </a:lnTo>
                  <a:lnTo>
                    <a:pt x="3138424" y="2855616"/>
                  </a:lnTo>
                  <a:lnTo>
                    <a:pt x="3174088" y="2830513"/>
                  </a:lnTo>
                  <a:lnTo>
                    <a:pt x="3209751" y="2805993"/>
                  </a:lnTo>
                  <a:lnTo>
                    <a:pt x="3245415" y="2783269"/>
                  </a:lnTo>
                  <a:lnTo>
                    <a:pt x="3281079" y="2763550"/>
                  </a:lnTo>
                  <a:lnTo>
                    <a:pt x="3316743" y="2748049"/>
                  </a:lnTo>
                  <a:lnTo>
                    <a:pt x="3388071" y="2734542"/>
                  </a:lnTo>
                  <a:lnTo>
                    <a:pt x="3423735" y="2738959"/>
                  </a:lnTo>
                  <a:lnTo>
                    <a:pt x="3495063" y="2771733"/>
                  </a:lnTo>
                  <a:lnTo>
                    <a:pt x="3530727" y="2797961"/>
                  </a:lnTo>
                  <a:lnTo>
                    <a:pt x="3566391" y="2829311"/>
                  </a:lnTo>
                  <a:lnTo>
                    <a:pt x="3602054" y="2864701"/>
                  </a:lnTo>
                  <a:lnTo>
                    <a:pt x="3637718" y="2903051"/>
                  </a:lnTo>
                  <a:lnTo>
                    <a:pt x="3673382" y="2943282"/>
                  </a:lnTo>
                  <a:lnTo>
                    <a:pt x="3709046" y="2984312"/>
                  </a:lnTo>
                  <a:lnTo>
                    <a:pt x="3744710" y="3025062"/>
                  </a:lnTo>
                  <a:lnTo>
                    <a:pt x="3780374" y="3064450"/>
                  </a:lnTo>
                  <a:lnTo>
                    <a:pt x="3816038" y="3101398"/>
                  </a:lnTo>
                  <a:lnTo>
                    <a:pt x="3851702" y="3134824"/>
                  </a:lnTo>
                  <a:lnTo>
                    <a:pt x="3887366" y="3163649"/>
                  </a:lnTo>
                  <a:lnTo>
                    <a:pt x="3923030" y="3186792"/>
                  </a:lnTo>
                  <a:lnTo>
                    <a:pt x="3958694" y="3203172"/>
                  </a:lnTo>
                  <a:lnTo>
                    <a:pt x="4035116" y="3212331"/>
                  </a:lnTo>
                  <a:lnTo>
                    <a:pt x="4075875" y="3205133"/>
                  </a:lnTo>
                  <a:lnTo>
                    <a:pt x="4116634" y="3191124"/>
                  </a:lnTo>
                  <a:lnTo>
                    <a:pt x="4157393" y="3171309"/>
                  </a:lnTo>
                  <a:lnTo>
                    <a:pt x="4198151" y="3146694"/>
                  </a:lnTo>
                  <a:lnTo>
                    <a:pt x="4238910" y="3118286"/>
                  </a:lnTo>
                  <a:lnTo>
                    <a:pt x="4279669" y="3087090"/>
                  </a:lnTo>
                  <a:lnTo>
                    <a:pt x="4320428" y="3054112"/>
                  </a:lnTo>
                  <a:lnTo>
                    <a:pt x="4361186" y="3020359"/>
                  </a:lnTo>
                  <a:lnTo>
                    <a:pt x="4401945" y="2986836"/>
                  </a:lnTo>
                  <a:lnTo>
                    <a:pt x="4442704" y="2954550"/>
                  </a:lnTo>
                  <a:lnTo>
                    <a:pt x="4483463" y="2924506"/>
                  </a:lnTo>
                  <a:lnTo>
                    <a:pt x="4524221" y="2897711"/>
                  </a:lnTo>
                  <a:lnTo>
                    <a:pt x="4564980" y="2875171"/>
                  </a:lnTo>
                  <a:lnTo>
                    <a:pt x="4608874" y="2852825"/>
                  </a:lnTo>
                  <a:lnTo>
                    <a:pt x="4652768" y="2829384"/>
                  </a:lnTo>
                  <a:lnTo>
                    <a:pt x="4696662" y="2805373"/>
                  </a:lnTo>
                  <a:lnTo>
                    <a:pt x="4740556" y="2781318"/>
                  </a:lnTo>
                  <a:lnTo>
                    <a:pt x="4784450" y="2757746"/>
                  </a:lnTo>
                  <a:lnTo>
                    <a:pt x="4828344" y="2735182"/>
                  </a:lnTo>
                  <a:lnTo>
                    <a:pt x="4872238" y="2714153"/>
                  </a:lnTo>
                  <a:lnTo>
                    <a:pt x="4916132" y="2695185"/>
                  </a:lnTo>
                  <a:lnTo>
                    <a:pt x="4960026" y="2678803"/>
                  </a:lnTo>
                  <a:lnTo>
                    <a:pt x="5003921" y="2665534"/>
                  </a:lnTo>
                  <a:lnTo>
                    <a:pt x="5047815" y="2655904"/>
                  </a:lnTo>
                  <a:lnTo>
                    <a:pt x="5091709" y="2650439"/>
                  </a:lnTo>
                  <a:lnTo>
                    <a:pt x="5135603" y="2649664"/>
                  </a:lnTo>
                  <a:lnTo>
                    <a:pt x="5179497" y="2654236"/>
                  </a:lnTo>
                  <a:lnTo>
                    <a:pt x="5223391" y="2664005"/>
                  </a:lnTo>
                  <a:lnTo>
                    <a:pt x="5267285" y="2678295"/>
                  </a:lnTo>
                  <a:lnTo>
                    <a:pt x="5311179" y="2696426"/>
                  </a:lnTo>
                  <a:lnTo>
                    <a:pt x="5355073" y="2717721"/>
                  </a:lnTo>
                  <a:lnTo>
                    <a:pt x="5398967" y="2741501"/>
                  </a:lnTo>
                  <a:lnTo>
                    <a:pt x="5442861" y="2767087"/>
                  </a:lnTo>
                  <a:lnTo>
                    <a:pt x="5486755" y="2793803"/>
                  </a:lnTo>
                  <a:lnTo>
                    <a:pt x="5530649" y="2820969"/>
                  </a:lnTo>
                  <a:lnTo>
                    <a:pt x="5574543" y="2847908"/>
                  </a:lnTo>
                  <a:lnTo>
                    <a:pt x="5618437" y="2873940"/>
                  </a:lnTo>
                  <a:lnTo>
                    <a:pt x="5662331" y="2898389"/>
                  </a:lnTo>
                  <a:lnTo>
                    <a:pt x="5706225" y="2920575"/>
                  </a:lnTo>
                </a:path>
              </a:pathLst>
            </a:custGeom>
            <a:ln w="13844">
              <a:solidFill>
                <a:srgbClr val="4471C4"/>
              </a:solidFill>
            </a:ln>
          </p:spPr>
          <p:txBody>
            <a:bodyPr wrap="square" lIns="0" tIns="0" rIns="0" bIns="0" rtlCol="0"/>
            <a:lstStyle/>
            <a:p>
              <a:endParaRPr/>
            </a:p>
          </p:txBody>
        </p:sp>
        <p:pic>
          <p:nvPicPr>
            <p:cNvPr id="45" name="object 45">
              <a:extLst>
                <a:ext uri="{FF2B5EF4-FFF2-40B4-BE49-F238E27FC236}">
                  <a16:creationId xmlns:a16="http://schemas.microsoft.com/office/drawing/2014/main" id="{5CC5E04A-7C32-DC6A-B562-69BEF38F9E40}"/>
                </a:ext>
              </a:extLst>
            </p:cNvPr>
            <p:cNvPicPr/>
            <p:nvPr/>
          </p:nvPicPr>
          <p:blipFill>
            <a:blip r:embed="rId8" cstate="print"/>
            <a:stretch>
              <a:fillRect/>
            </a:stretch>
          </p:blipFill>
          <p:spPr>
            <a:xfrm>
              <a:off x="873720" y="1657860"/>
              <a:ext cx="99066" cy="82552"/>
            </a:xfrm>
            <a:prstGeom prst="rect">
              <a:avLst/>
            </a:prstGeom>
          </p:spPr>
        </p:pic>
        <p:pic>
          <p:nvPicPr>
            <p:cNvPr id="46" name="object 46">
              <a:extLst>
                <a:ext uri="{FF2B5EF4-FFF2-40B4-BE49-F238E27FC236}">
                  <a16:creationId xmlns:a16="http://schemas.microsoft.com/office/drawing/2014/main" id="{8243DDAC-A857-D302-C2DD-0708103EBF39}"/>
                </a:ext>
              </a:extLst>
            </p:cNvPr>
            <p:cNvPicPr/>
            <p:nvPr/>
          </p:nvPicPr>
          <p:blipFill>
            <a:blip r:embed="rId9" cstate="print"/>
            <a:stretch>
              <a:fillRect/>
            </a:stretch>
          </p:blipFill>
          <p:spPr>
            <a:xfrm>
              <a:off x="1449060" y="3363030"/>
              <a:ext cx="94348" cy="77966"/>
            </a:xfrm>
            <a:prstGeom prst="rect">
              <a:avLst/>
            </a:prstGeom>
          </p:spPr>
        </p:pic>
        <p:pic>
          <p:nvPicPr>
            <p:cNvPr id="47" name="object 47">
              <a:extLst>
                <a:ext uri="{FF2B5EF4-FFF2-40B4-BE49-F238E27FC236}">
                  <a16:creationId xmlns:a16="http://schemas.microsoft.com/office/drawing/2014/main" id="{6F9C327E-DF7D-F37C-200B-D05C00AAD731}"/>
                </a:ext>
              </a:extLst>
            </p:cNvPr>
            <p:cNvPicPr/>
            <p:nvPr/>
          </p:nvPicPr>
          <p:blipFill>
            <a:blip r:embed="rId9" cstate="print"/>
            <a:stretch>
              <a:fillRect/>
            </a:stretch>
          </p:blipFill>
          <p:spPr>
            <a:xfrm>
              <a:off x="2019682" y="3387796"/>
              <a:ext cx="94348" cy="77966"/>
            </a:xfrm>
            <a:prstGeom prst="rect">
              <a:avLst/>
            </a:prstGeom>
          </p:spPr>
        </p:pic>
        <p:pic>
          <p:nvPicPr>
            <p:cNvPr id="48" name="object 48">
              <a:extLst>
                <a:ext uri="{FF2B5EF4-FFF2-40B4-BE49-F238E27FC236}">
                  <a16:creationId xmlns:a16="http://schemas.microsoft.com/office/drawing/2014/main" id="{FEA85D1E-DD65-80A4-9AEB-DABBB340E985}"/>
                </a:ext>
              </a:extLst>
            </p:cNvPr>
            <p:cNvPicPr/>
            <p:nvPr/>
          </p:nvPicPr>
          <p:blipFill>
            <a:blip r:embed="rId9" cstate="print"/>
            <a:stretch>
              <a:fillRect/>
            </a:stretch>
          </p:blipFill>
          <p:spPr>
            <a:xfrm>
              <a:off x="2590305" y="3950805"/>
              <a:ext cx="94348" cy="77966"/>
            </a:xfrm>
            <a:prstGeom prst="rect">
              <a:avLst/>
            </a:prstGeom>
          </p:spPr>
        </p:pic>
        <p:pic>
          <p:nvPicPr>
            <p:cNvPr id="49" name="object 49">
              <a:extLst>
                <a:ext uri="{FF2B5EF4-FFF2-40B4-BE49-F238E27FC236}">
                  <a16:creationId xmlns:a16="http://schemas.microsoft.com/office/drawing/2014/main" id="{6B665EA6-F73B-6056-FBAE-A16A414F4617}"/>
                </a:ext>
              </a:extLst>
            </p:cNvPr>
            <p:cNvPicPr/>
            <p:nvPr/>
          </p:nvPicPr>
          <p:blipFill>
            <a:blip r:embed="rId9" cstate="print"/>
            <a:stretch>
              <a:fillRect/>
            </a:stretch>
          </p:blipFill>
          <p:spPr>
            <a:xfrm>
              <a:off x="3160927" y="3798908"/>
              <a:ext cx="94348" cy="77966"/>
            </a:xfrm>
            <a:prstGeom prst="rect">
              <a:avLst/>
            </a:prstGeom>
          </p:spPr>
        </p:pic>
        <p:pic>
          <p:nvPicPr>
            <p:cNvPr id="50" name="object 50">
              <a:extLst>
                <a:ext uri="{FF2B5EF4-FFF2-40B4-BE49-F238E27FC236}">
                  <a16:creationId xmlns:a16="http://schemas.microsoft.com/office/drawing/2014/main" id="{65C0DF99-4A45-3B79-9ED0-5EAF0ED4B788}"/>
                </a:ext>
              </a:extLst>
            </p:cNvPr>
            <p:cNvPicPr/>
            <p:nvPr/>
          </p:nvPicPr>
          <p:blipFill>
            <a:blip r:embed="rId8" cstate="print"/>
            <a:stretch>
              <a:fillRect/>
            </a:stretch>
          </p:blipFill>
          <p:spPr>
            <a:xfrm>
              <a:off x="3726833" y="4590130"/>
              <a:ext cx="99066" cy="82552"/>
            </a:xfrm>
            <a:prstGeom prst="rect">
              <a:avLst/>
            </a:prstGeom>
          </p:spPr>
        </p:pic>
        <p:pic>
          <p:nvPicPr>
            <p:cNvPr id="51" name="object 51">
              <a:extLst>
                <a:ext uri="{FF2B5EF4-FFF2-40B4-BE49-F238E27FC236}">
                  <a16:creationId xmlns:a16="http://schemas.microsoft.com/office/drawing/2014/main" id="{CFADFBA2-4979-2645-30FC-98E16AA8CFA9}"/>
                </a:ext>
              </a:extLst>
            </p:cNvPr>
            <p:cNvPicPr/>
            <p:nvPr/>
          </p:nvPicPr>
          <p:blipFill>
            <a:blip r:embed="rId8" cstate="print"/>
            <a:stretch>
              <a:fillRect/>
            </a:stretch>
          </p:blipFill>
          <p:spPr>
            <a:xfrm>
              <a:off x="4297455" y="4396957"/>
              <a:ext cx="99066" cy="82552"/>
            </a:xfrm>
            <a:prstGeom prst="rect">
              <a:avLst/>
            </a:prstGeom>
          </p:spPr>
        </p:pic>
        <p:pic>
          <p:nvPicPr>
            <p:cNvPr id="52" name="object 52">
              <a:extLst>
                <a:ext uri="{FF2B5EF4-FFF2-40B4-BE49-F238E27FC236}">
                  <a16:creationId xmlns:a16="http://schemas.microsoft.com/office/drawing/2014/main" id="{91ABCBD2-297C-A64A-4BDA-58B2E13ABE64}"/>
                </a:ext>
              </a:extLst>
            </p:cNvPr>
            <p:cNvPicPr/>
            <p:nvPr/>
          </p:nvPicPr>
          <p:blipFill>
            <a:blip r:embed="rId8" cstate="print"/>
            <a:stretch>
              <a:fillRect/>
            </a:stretch>
          </p:blipFill>
          <p:spPr>
            <a:xfrm>
              <a:off x="4868078" y="4869158"/>
              <a:ext cx="99066" cy="82552"/>
            </a:xfrm>
            <a:prstGeom prst="rect">
              <a:avLst/>
            </a:prstGeom>
          </p:spPr>
        </p:pic>
        <p:pic>
          <p:nvPicPr>
            <p:cNvPr id="53" name="object 53">
              <a:extLst>
                <a:ext uri="{FF2B5EF4-FFF2-40B4-BE49-F238E27FC236}">
                  <a16:creationId xmlns:a16="http://schemas.microsoft.com/office/drawing/2014/main" id="{A5882BBF-8AAD-5CC9-6852-554FEEDE136F}"/>
                </a:ext>
              </a:extLst>
            </p:cNvPr>
            <p:cNvPicPr/>
            <p:nvPr/>
          </p:nvPicPr>
          <p:blipFill>
            <a:blip r:embed="rId8" cstate="print"/>
            <a:stretch>
              <a:fillRect/>
            </a:stretch>
          </p:blipFill>
          <p:spPr>
            <a:xfrm>
              <a:off x="5438700" y="4532343"/>
              <a:ext cx="99066" cy="82552"/>
            </a:xfrm>
            <a:prstGeom prst="rect">
              <a:avLst/>
            </a:prstGeom>
          </p:spPr>
        </p:pic>
        <p:pic>
          <p:nvPicPr>
            <p:cNvPr id="54" name="object 54">
              <a:extLst>
                <a:ext uri="{FF2B5EF4-FFF2-40B4-BE49-F238E27FC236}">
                  <a16:creationId xmlns:a16="http://schemas.microsoft.com/office/drawing/2014/main" id="{F254A63C-A8CC-EE1F-0FD2-B51678D6CBBC}"/>
                </a:ext>
              </a:extLst>
            </p:cNvPr>
            <p:cNvPicPr/>
            <p:nvPr/>
          </p:nvPicPr>
          <p:blipFill>
            <a:blip r:embed="rId8" cstate="print"/>
            <a:stretch>
              <a:fillRect/>
            </a:stretch>
          </p:blipFill>
          <p:spPr>
            <a:xfrm>
              <a:off x="6009323" y="4306149"/>
              <a:ext cx="99066" cy="82552"/>
            </a:xfrm>
            <a:prstGeom prst="rect">
              <a:avLst/>
            </a:prstGeom>
          </p:spPr>
        </p:pic>
        <p:pic>
          <p:nvPicPr>
            <p:cNvPr id="55" name="object 55">
              <a:extLst>
                <a:ext uri="{FF2B5EF4-FFF2-40B4-BE49-F238E27FC236}">
                  <a16:creationId xmlns:a16="http://schemas.microsoft.com/office/drawing/2014/main" id="{A7576F52-A60E-7477-0B90-C995B36CD1A6}"/>
                </a:ext>
              </a:extLst>
            </p:cNvPr>
            <p:cNvPicPr/>
            <p:nvPr/>
          </p:nvPicPr>
          <p:blipFill>
            <a:blip r:embed="rId8" cstate="print"/>
            <a:stretch>
              <a:fillRect/>
            </a:stretch>
          </p:blipFill>
          <p:spPr>
            <a:xfrm>
              <a:off x="6579945" y="4578572"/>
              <a:ext cx="99066" cy="82552"/>
            </a:xfrm>
            <a:prstGeom prst="rect">
              <a:avLst/>
            </a:prstGeom>
          </p:spPr>
        </p:pic>
        <p:sp>
          <p:nvSpPr>
            <p:cNvPr id="56" name="object 56">
              <a:extLst>
                <a:ext uri="{FF2B5EF4-FFF2-40B4-BE49-F238E27FC236}">
                  <a16:creationId xmlns:a16="http://schemas.microsoft.com/office/drawing/2014/main" id="{FAE9700E-B6FA-0B55-DC1A-1A44060B9FFF}"/>
                </a:ext>
              </a:extLst>
            </p:cNvPr>
            <p:cNvSpPr/>
            <p:nvPr/>
          </p:nvSpPr>
          <p:spPr>
            <a:xfrm>
              <a:off x="923253" y="4050236"/>
              <a:ext cx="5706745" cy="884555"/>
            </a:xfrm>
            <a:custGeom>
              <a:avLst/>
              <a:gdLst/>
              <a:ahLst/>
              <a:cxnLst/>
              <a:rect l="l" t="t" r="r" b="b"/>
              <a:pathLst>
                <a:path w="5706745" h="884554">
                  <a:moveTo>
                    <a:pt x="0" y="0"/>
                  </a:moveTo>
                  <a:lnTo>
                    <a:pt x="47551" y="23217"/>
                  </a:lnTo>
                  <a:lnTo>
                    <a:pt x="95103" y="47110"/>
                  </a:lnTo>
                  <a:lnTo>
                    <a:pt x="142655" y="71453"/>
                  </a:lnTo>
                  <a:lnTo>
                    <a:pt x="190207" y="96020"/>
                  </a:lnTo>
                  <a:lnTo>
                    <a:pt x="237759" y="120588"/>
                  </a:lnTo>
                  <a:lnTo>
                    <a:pt x="285311" y="144931"/>
                  </a:lnTo>
                  <a:lnTo>
                    <a:pt x="332863" y="168824"/>
                  </a:lnTo>
                  <a:lnTo>
                    <a:pt x="380415" y="192041"/>
                  </a:lnTo>
                  <a:lnTo>
                    <a:pt x="427966" y="214359"/>
                  </a:lnTo>
                  <a:lnTo>
                    <a:pt x="475518" y="235552"/>
                  </a:lnTo>
                  <a:lnTo>
                    <a:pt x="523070" y="255394"/>
                  </a:lnTo>
                  <a:lnTo>
                    <a:pt x="570622" y="273662"/>
                  </a:lnTo>
                  <a:lnTo>
                    <a:pt x="618174" y="290558"/>
                  </a:lnTo>
                  <a:lnTo>
                    <a:pt x="665726" y="306516"/>
                  </a:lnTo>
                  <a:lnTo>
                    <a:pt x="713278" y="321549"/>
                  </a:lnTo>
                  <a:lnTo>
                    <a:pt x="760830" y="335668"/>
                  </a:lnTo>
                  <a:lnTo>
                    <a:pt x="808381" y="348887"/>
                  </a:lnTo>
                  <a:lnTo>
                    <a:pt x="855933" y="361219"/>
                  </a:lnTo>
                  <a:lnTo>
                    <a:pt x="903485" y="372677"/>
                  </a:lnTo>
                  <a:lnTo>
                    <a:pt x="951037" y="383273"/>
                  </a:lnTo>
                  <a:lnTo>
                    <a:pt x="998589" y="393021"/>
                  </a:lnTo>
                  <a:lnTo>
                    <a:pt x="1046141" y="401933"/>
                  </a:lnTo>
                  <a:lnTo>
                    <a:pt x="1093693" y="410023"/>
                  </a:lnTo>
                  <a:lnTo>
                    <a:pt x="1141245" y="417303"/>
                  </a:lnTo>
                  <a:lnTo>
                    <a:pt x="1193119" y="424064"/>
                  </a:lnTo>
                  <a:lnTo>
                    <a:pt x="1244994" y="429432"/>
                  </a:lnTo>
                  <a:lnTo>
                    <a:pt x="1296869" y="433549"/>
                  </a:lnTo>
                  <a:lnTo>
                    <a:pt x="1348744" y="436557"/>
                  </a:lnTo>
                  <a:lnTo>
                    <a:pt x="1400619" y="438598"/>
                  </a:lnTo>
                  <a:lnTo>
                    <a:pt x="1452493" y="439814"/>
                  </a:lnTo>
                  <a:lnTo>
                    <a:pt x="1504368" y="440347"/>
                  </a:lnTo>
                  <a:lnTo>
                    <a:pt x="1556243" y="440339"/>
                  </a:lnTo>
                  <a:lnTo>
                    <a:pt x="1608118" y="439933"/>
                  </a:lnTo>
                  <a:lnTo>
                    <a:pt x="1659992" y="439270"/>
                  </a:lnTo>
                  <a:lnTo>
                    <a:pt x="1711867" y="438492"/>
                  </a:lnTo>
                  <a:lnTo>
                    <a:pt x="1763742" y="436388"/>
                  </a:lnTo>
                  <a:lnTo>
                    <a:pt x="1815617" y="432081"/>
                  </a:lnTo>
                  <a:lnTo>
                    <a:pt x="1867492" y="426211"/>
                  </a:lnTo>
                  <a:lnTo>
                    <a:pt x="1919366" y="419420"/>
                  </a:lnTo>
                  <a:lnTo>
                    <a:pt x="1971241" y="412350"/>
                  </a:lnTo>
                  <a:lnTo>
                    <a:pt x="2023116" y="405641"/>
                  </a:lnTo>
                  <a:lnTo>
                    <a:pt x="2074991" y="399935"/>
                  </a:lnTo>
                  <a:lnTo>
                    <a:pt x="2126865" y="395874"/>
                  </a:lnTo>
                  <a:lnTo>
                    <a:pt x="2178740" y="394097"/>
                  </a:lnTo>
                  <a:lnTo>
                    <a:pt x="2230615" y="395248"/>
                  </a:lnTo>
                  <a:lnTo>
                    <a:pt x="2282490" y="399967"/>
                  </a:lnTo>
                  <a:lnTo>
                    <a:pt x="2330042" y="407322"/>
                  </a:lnTo>
                  <a:lnTo>
                    <a:pt x="2377594" y="416920"/>
                  </a:lnTo>
                  <a:lnTo>
                    <a:pt x="2425145" y="428536"/>
                  </a:lnTo>
                  <a:lnTo>
                    <a:pt x="2472697" y="441942"/>
                  </a:lnTo>
                  <a:lnTo>
                    <a:pt x="2520249" y="456910"/>
                  </a:lnTo>
                  <a:lnTo>
                    <a:pt x="2567801" y="473215"/>
                  </a:lnTo>
                  <a:lnTo>
                    <a:pt x="2615353" y="490630"/>
                  </a:lnTo>
                  <a:lnTo>
                    <a:pt x="2662905" y="508926"/>
                  </a:lnTo>
                  <a:lnTo>
                    <a:pt x="2710457" y="527879"/>
                  </a:lnTo>
                  <a:lnTo>
                    <a:pt x="2758009" y="547259"/>
                  </a:lnTo>
                  <a:lnTo>
                    <a:pt x="2805560" y="566841"/>
                  </a:lnTo>
                  <a:lnTo>
                    <a:pt x="2853112" y="586398"/>
                  </a:lnTo>
                  <a:lnTo>
                    <a:pt x="2897006" y="605671"/>
                  </a:lnTo>
                  <a:lnTo>
                    <a:pt x="2940900" y="627260"/>
                  </a:lnTo>
                  <a:lnTo>
                    <a:pt x="2984794" y="650636"/>
                  </a:lnTo>
                  <a:lnTo>
                    <a:pt x="3028689" y="675272"/>
                  </a:lnTo>
                  <a:lnTo>
                    <a:pt x="3072583" y="700641"/>
                  </a:lnTo>
                  <a:lnTo>
                    <a:pt x="3116477" y="726215"/>
                  </a:lnTo>
                  <a:lnTo>
                    <a:pt x="3160371" y="751467"/>
                  </a:lnTo>
                  <a:lnTo>
                    <a:pt x="3204265" y="775869"/>
                  </a:lnTo>
                  <a:lnTo>
                    <a:pt x="3248159" y="798893"/>
                  </a:lnTo>
                  <a:lnTo>
                    <a:pt x="3292053" y="820013"/>
                  </a:lnTo>
                  <a:lnTo>
                    <a:pt x="3335947" y="838699"/>
                  </a:lnTo>
                  <a:lnTo>
                    <a:pt x="3379841" y="854426"/>
                  </a:lnTo>
                  <a:lnTo>
                    <a:pt x="3423735" y="866665"/>
                  </a:lnTo>
                  <a:lnTo>
                    <a:pt x="3475610" y="876558"/>
                  </a:lnTo>
                  <a:lnTo>
                    <a:pt x="3527484" y="882286"/>
                  </a:lnTo>
                  <a:lnTo>
                    <a:pt x="3579359" y="884506"/>
                  </a:lnTo>
                  <a:lnTo>
                    <a:pt x="3631234" y="883877"/>
                  </a:lnTo>
                  <a:lnTo>
                    <a:pt x="3683109" y="881057"/>
                  </a:lnTo>
                  <a:lnTo>
                    <a:pt x="3734984" y="876703"/>
                  </a:lnTo>
                  <a:lnTo>
                    <a:pt x="3786858" y="871474"/>
                  </a:lnTo>
                  <a:lnTo>
                    <a:pt x="3838733" y="866029"/>
                  </a:lnTo>
                  <a:lnTo>
                    <a:pt x="3890608" y="861024"/>
                  </a:lnTo>
                  <a:lnTo>
                    <a:pt x="3942483" y="857118"/>
                  </a:lnTo>
                  <a:lnTo>
                    <a:pt x="3994357" y="854970"/>
                  </a:lnTo>
                  <a:lnTo>
                    <a:pt x="4046232" y="853947"/>
                  </a:lnTo>
                  <a:lnTo>
                    <a:pt x="4098107" y="853027"/>
                  </a:lnTo>
                  <a:lnTo>
                    <a:pt x="4149982" y="852171"/>
                  </a:lnTo>
                  <a:lnTo>
                    <a:pt x="4201857" y="851340"/>
                  </a:lnTo>
                  <a:lnTo>
                    <a:pt x="4253731" y="850493"/>
                  </a:lnTo>
                  <a:lnTo>
                    <a:pt x="4305606" y="849590"/>
                  </a:lnTo>
                  <a:lnTo>
                    <a:pt x="4357481" y="848593"/>
                  </a:lnTo>
                  <a:lnTo>
                    <a:pt x="4409356" y="847462"/>
                  </a:lnTo>
                  <a:lnTo>
                    <a:pt x="4461231" y="846156"/>
                  </a:lnTo>
                  <a:lnTo>
                    <a:pt x="4513105" y="844636"/>
                  </a:lnTo>
                  <a:lnTo>
                    <a:pt x="4564980" y="842862"/>
                  </a:lnTo>
                  <a:lnTo>
                    <a:pt x="4616855" y="841208"/>
                  </a:lnTo>
                  <a:lnTo>
                    <a:pt x="4668730" y="839880"/>
                  </a:lnTo>
                  <a:lnTo>
                    <a:pt x="4720604" y="838699"/>
                  </a:lnTo>
                  <a:lnTo>
                    <a:pt x="4772479" y="837484"/>
                  </a:lnTo>
                  <a:lnTo>
                    <a:pt x="4824354" y="836058"/>
                  </a:lnTo>
                  <a:lnTo>
                    <a:pt x="4876229" y="834240"/>
                  </a:lnTo>
                  <a:lnTo>
                    <a:pt x="4928104" y="831851"/>
                  </a:lnTo>
                  <a:lnTo>
                    <a:pt x="4979978" y="828713"/>
                  </a:lnTo>
                  <a:lnTo>
                    <a:pt x="5031853" y="824645"/>
                  </a:lnTo>
                  <a:lnTo>
                    <a:pt x="5083728" y="819469"/>
                  </a:lnTo>
                  <a:lnTo>
                    <a:pt x="5135603" y="813005"/>
                  </a:lnTo>
                  <a:lnTo>
                    <a:pt x="5183155" y="805782"/>
                  </a:lnTo>
                  <a:lnTo>
                    <a:pt x="5230706" y="797364"/>
                  </a:lnTo>
                  <a:lnTo>
                    <a:pt x="5278258" y="787924"/>
                  </a:lnTo>
                  <a:lnTo>
                    <a:pt x="5325810" y="777630"/>
                  </a:lnTo>
                  <a:lnTo>
                    <a:pt x="5373362" y="766654"/>
                  </a:lnTo>
                  <a:lnTo>
                    <a:pt x="5420914" y="755167"/>
                  </a:lnTo>
                  <a:lnTo>
                    <a:pt x="5468466" y="743339"/>
                  </a:lnTo>
                  <a:lnTo>
                    <a:pt x="5516018" y="731340"/>
                  </a:lnTo>
                  <a:lnTo>
                    <a:pt x="5563570" y="719340"/>
                  </a:lnTo>
                  <a:lnTo>
                    <a:pt x="5611121" y="707512"/>
                  </a:lnTo>
                  <a:lnTo>
                    <a:pt x="5658673" y="696025"/>
                  </a:lnTo>
                  <a:lnTo>
                    <a:pt x="5706225" y="685049"/>
                  </a:lnTo>
                </a:path>
              </a:pathLst>
            </a:custGeom>
            <a:ln w="13270">
              <a:solidFill>
                <a:srgbClr val="6FAC46"/>
              </a:solidFill>
            </a:ln>
          </p:spPr>
          <p:txBody>
            <a:bodyPr wrap="square" lIns="0" tIns="0" rIns="0" bIns="0" rtlCol="0"/>
            <a:lstStyle/>
            <a:p>
              <a:endParaRPr/>
            </a:p>
          </p:txBody>
        </p:sp>
        <p:pic>
          <p:nvPicPr>
            <p:cNvPr id="57" name="object 57">
              <a:extLst>
                <a:ext uri="{FF2B5EF4-FFF2-40B4-BE49-F238E27FC236}">
                  <a16:creationId xmlns:a16="http://schemas.microsoft.com/office/drawing/2014/main" id="{C3D552FC-AE24-1036-31CD-7606C67BCD1E}"/>
                </a:ext>
              </a:extLst>
            </p:cNvPr>
            <p:cNvPicPr/>
            <p:nvPr/>
          </p:nvPicPr>
          <p:blipFill>
            <a:blip r:embed="rId10" cstate="print"/>
            <a:stretch>
              <a:fillRect/>
            </a:stretch>
          </p:blipFill>
          <p:spPr>
            <a:xfrm>
              <a:off x="873720" y="4008959"/>
              <a:ext cx="99066" cy="82552"/>
            </a:xfrm>
            <a:prstGeom prst="rect">
              <a:avLst/>
            </a:prstGeom>
          </p:spPr>
        </p:pic>
        <p:pic>
          <p:nvPicPr>
            <p:cNvPr id="58" name="object 58">
              <a:extLst>
                <a:ext uri="{FF2B5EF4-FFF2-40B4-BE49-F238E27FC236}">
                  <a16:creationId xmlns:a16="http://schemas.microsoft.com/office/drawing/2014/main" id="{24F82F50-C562-BB54-528B-99284CDD4A22}"/>
                </a:ext>
              </a:extLst>
            </p:cNvPr>
            <p:cNvPicPr/>
            <p:nvPr/>
          </p:nvPicPr>
          <p:blipFill>
            <a:blip r:embed="rId10" cstate="print"/>
            <a:stretch>
              <a:fillRect/>
            </a:stretch>
          </p:blipFill>
          <p:spPr>
            <a:xfrm>
              <a:off x="1444342" y="4283034"/>
              <a:ext cx="99066" cy="82552"/>
            </a:xfrm>
            <a:prstGeom prst="rect">
              <a:avLst/>
            </a:prstGeom>
          </p:spPr>
        </p:pic>
        <p:pic>
          <p:nvPicPr>
            <p:cNvPr id="59" name="object 59">
              <a:extLst>
                <a:ext uri="{FF2B5EF4-FFF2-40B4-BE49-F238E27FC236}">
                  <a16:creationId xmlns:a16="http://schemas.microsoft.com/office/drawing/2014/main" id="{646FFFCE-BB10-D19F-B2FF-DBB4BD628B24}"/>
                </a:ext>
              </a:extLst>
            </p:cNvPr>
            <p:cNvPicPr/>
            <p:nvPr/>
          </p:nvPicPr>
          <p:blipFill>
            <a:blip r:embed="rId11" cstate="print"/>
            <a:stretch>
              <a:fillRect/>
            </a:stretch>
          </p:blipFill>
          <p:spPr>
            <a:xfrm>
              <a:off x="2019682" y="4431262"/>
              <a:ext cx="94348" cy="77966"/>
            </a:xfrm>
            <a:prstGeom prst="rect">
              <a:avLst/>
            </a:prstGeom>
          </p:spPr>
        </p:pic>
        <p:pic>
          <p:nvPicPr>
            <p:cNvPr id="60" name="object 60">
              <a:extLst>
                <a:ext uri="{FF2B5EF4-FFF2-40B4-BE49-F238E27FC236}">
                  <a16:creationId xmlns:a16="http://schemas.microsoft.com/office/drawing/2014/main" id="{5B3272DB-61F0-55AD-A4F1-863F658AEB92}"/>
                </a:ext>
              </a:extLst>
            </p:cNvPr>
            <p:cNvPicPr/>
            <p:nvPr/>
          </p:nvPicPr>
          <p:blipFill>
            <a:blip r:embed="rId10" cstate="print"/>
            <a:stretch>
              <a:fillRect/>
            </a:stretch>
          </p:blipFill>
          <p:spPr>
            <a:xfrm>
              <a:off x="2585587" y="4448139"/>
              <a:ext cx="99066" cy="82552"/>
            </a:xfrm>
            <a:prstGeom prst="rect">
              <a:avLst/>
            </a:prstGeom>
          </p:spPr>
        </p:pic>
        <p:pic>
          <p:nvPicPr>
            <p:cNvPr id="61" name="object 61">
              <a:extLst>
                <a:ext uri="{FF2B5EF4-FFF2-40B4-BE49-F238E27FC236}">
                  <a16:creationId xmlns:a16="http://schemas.microsoft.com/office/drawing/2014/main" id="{47FDBCF9-2E83-153E-DC37-D9623592C2E4}"/>
                </a:ext>
              </a:extLst>
            </p:cNvPr>
            <p:cNvPicPr/>
            <p:nvPr/>
          </p:nvPicPr>
          <p:blipFill>
            <a:blip r:embed="rId11" cstate="print"/>
            <a:stretch>
              <a:fillRect/>
            </a:stretch>
          </p:blipFill>
          <p:spPr>
            <a:xfrm>
              <a:off x="3160927" y="4413100"/>
              <a:ext cx="94348" cy="77966"/>
            </a:xfrm>
            <a:prstGeom prst="rect">
              <a:avLst/>
            </a:prstGeom>
          </p:spPr>
        </p:pic>
        <p:pic>
          <p:nvPicPr>
            <p:cNvPr id="62" name="object 62">
              <a:extLst>
                <a:ext uri="{FF2B5EF4-FFF2-40B4-BE49-F238E27FC236}">
                  <a16:creationId xmlns:a16="http://schemas.microsoft.com/office/drawing/2014/main" id="{814FE950-2C33-C2B5-2FB7-30C855C92CD9}"/>
                </a:ext>
              </a:extLst>
            </p:cNvPr>
            <p:cNvPicPr/>
            <p:nvPr/>
          </p:nvPicPr>
          <p:blipFill>
            <a:blip r:embed="rId10" cstate="print"/>
            <a:stretch>
              <a:fillRect/>
            </a:stretch>
          </p:blipFill>
          <p:spPr>
            <a:xfrm>
              <a:off x="3726833" y="4595083"/>
              <a:ext cx="99066" cy="82552"/>
            </a:xfrm>
            <a:prstGeom prst="rect">
              <a:avLst/>
            </a:prstGeom>
          </p:spPr>
        </p:pic>
        <p:pic>
          <p:nvPicPr>
            <p:cNvPr id="63" name="object 63">
              <a:extLst>
                <a:ext uri="{FF2B5EF4-FFF2-40B4-BE49-F238E27FC236}">
                  <a16:creationId xmlns:a16="http://schemas.microsoft.com/office/drawing/2014/main" id="{DF67DF93-390E-30FF-77C9-0D62FE392336}"/>
                </a:ext>
              </a:extLst>
            </p:cNvPr>
            <p:cNvPicPr/>
            <p:nvPr/>
          </p:nvPicPr>
          <p:blipFill>
            <a:blip r:embed="rId10" cstate="print"/>
            <a:stretch>
              <a:fillRect/>
            </a:stretch>
          </p:blipFill>
          <p:spPr>
            <a:xfrm>
              <a:off x="4297455" y="4875762"/>
              <a:ext cx="99066" cy="82552"/>
            </a:xfrm>
            <a:prstGeom prst="rect">
              <a:avLst/>
            </a:prstGeom>
          </p:spPr>
        </p:pic>
        <p:pic>
          <p:nvPicPr>
            <p:cNvPr id="64" name="object 64">
              <a:extLst>
                <a:ext uri="{FF2B5EF4-FFF2-40B4-BE49-F238E27FC236}">
                  <a16:creationId xmlns:a16="http://schemas.microsoft.com/office/drawing/2014/main" id="{F9355276-622D-1ADB-3D3F-6E453F4DFE64}"/>
                </a:ext>
              </a:extLst>
            </p:cNvPr>
            <p:cNvPicPr/>
            <p:nvPr/>
          </p:nvPicPr>
          <p:blipFill>
            <a:blip r:embed="rId10" cstate="print"/>
            <a:stretch>
              <a:fillRect/>
            </a:stretch>
          </p:blipFill>
          <p:spPr>
            <a:xfrm>
              <a:off x="4868078" y="4862554"/>
              <a:ext cx="99066" cy="82552"/>
            </a:xfrm>
            <a:prstGeom prst="rect">
              <a:avLst/>
            </a:prstGeom>
          </p:spPr>
        </p:pic>
        <p:pic>
          <p:nvPicPr>
            <p:cNvPr id="65" name="object 65">
              <a:extLst>
                <a:ext uri="{FF2B5EF4-FFF2-40B4-BE49-F238E27FC236}">
                  <a16:creationId xmlns:a16="http://schemas.microsoft.com/office/drawing/2014/main" id="{F319588A-7360-389B-32E3-BA2FB37864BF}"/>
                </a:ext>
              </a:extLst>
            </p:cNvPr>
            <p:cNvPicPr/>
            <p:nvPr/>
          </p:nvPicPr>
          <p:blipFill>
            <a:blip r:embed="rId10" cstate="print"/>
            <a:stretch>
              <a:fillRect/>
            </a:stretch>
          </p:blipFill>
          <p:spPr>
            <a:xfrm>
              <a:off x="5438700" y="4850996"/>
              <a:ext cx="99066" cy="82552"/>
            </a:xfrm>
            <a:prstGeom prst="rect">
              <a:avLst/>
            </a:prstGeom>
          </p:spPr>
        </p:pic>
        <p:pic>
          <p:nvPicPr>
            <p:cNvPr id="66" name="object 66">
              <a:extLst>
                <a:ext uri="{FF2B5EF4-FFF2-40B4-BE49-F238E27FC236}">
                  <a16:creationId xmlns:a16="http://schemas.microsoft.com/office/drawing/2014/main" id="{DEED3799-2074-EFCD-76FE-29D6D57449CA}"/>
                </a:ext>
              </a:extLst>
            </p:cNvPr>
            <p:cNvPicPr/>
            <p:nvPr/>
          </p:nvPicPr>
          <p:blipFill>
            <a:blip r:embed="rId10" cstate="print"/>
            <a:stretch>
              <a:fillRect/>
            </a:stretch>
          </p:blipFill>
          <p:spPr>
            <a:xfrm>
              <a:off x="6009323" y="4821277"/>
              <a:ext cx="99066" cy="82552"/>
            </a:xfrm>
            <a:prstGeom prst="rect">
              <a:avLst/>
            </a:prstGeom>
          </p:spPr>
        </p:pic>
        <p:pic>
          <p:nvPicPr>
            <p:cNvPr id="67" name="object 67">
              <a:extLst>
                <a:ext uri="{FF2B5EF4-FFF2-40B4-BE49-F238E27FC236}">
                  <a16:creationId xmlns:a16="http://schemas.microsoft.com/office/drawing/2014/main" id="{78B91E1B-3748-B07F-91B2-220036B4F5E5}"/>
                </a:ext>
              </a:extLst>
            </p:cNvPr>
            <p:cNvPicPr/>
            <p:nvPr/>
          </p:nvPicPr>
          <p:blipFill>
            <a:blip r:embed="rId10" cstate="print"/>
            <a:stretch>
              <a:fillRect/>
            </a:stretch>
          </p:blipFill>
          <p:spPr>
            <a:xfrm>
              <a:off x="6579945" y="4694146"/>
              <a:ext cx="99066" cy="82552"/>
            </a:xfrm>
            <a:prstGeom prst="rect">
              <a:avLst/>
            </a:prstGeom>
          </p:spPr>
        </p:pic>
        <p:sp>
          <p:nvSpPr>
            <p:cNvPr id="68" name="object 68">
              <a:extLst>
                <a:ext uri="{FF2B5EF4-FFF2-40B4-BE49-F238E27FC236}">
                  <a16:creationId xmlns:a16="http://schemas.microsoft.com/office/drawing/2014/main" id="{583CE22A-BA9F-BAA9-38AC-5520CC80BB26}"/>
                </a:ext>
              </a:extLst>
            </p:cNvPr>
            <p:cNvSpPr/>
            <p:nvPr/>
          </p:nvSpPr>
          <p:spPr>
            <a:xfrm>
              <a:off x="923253" y="3420084"/>
              <a:ext cx="5706745" cy="1473200"/>
            </a:xfrm>
            <a:custGeom>
              <a:avLst/>
              <a:gdLst/>
              <a:ahLst/>
              <a:cxnLst/>
              <a:rect l="l" t="t" r="r" b="b"/>
              <a:pathLst>
                <a:path w="5706745" h="1473200">
                  <a:moveTo>
                    <a:pt x="0" y="1210909"/>
                  </a:moveTo>
                  <a:lnTo>
                    <a:pt x="47551" y="1219664"/>
                  </a:lnTo>
                  <a:lnTo>
                    <a:pt x="95103" y="1230363"/>
                  </a:lnTo>
                  <a:lnTo>
                    <a:pt x="142655" y="1242359"/>
                  </a:lnTo>
                  <a:lnTo>
                    <a:pt x="190207" y="1255004"/>
                  </a:lnTo>
                  <a:lnTo>
                    <a:pt x="237759" y="1267650"/>
                  </a:lnTo>
                  <a:lnTo>
                    <a:pt x="285311" y="1279652"/>
                  </a:lnTo>
                  <a:lnTo>
                    <a:pt x="332863" y="1290360"/>
                  </a:lnTo>
                  <a:lnTo>
                    <a:pt x="380415" y="1299128"/>
                  </a:lnTo>
                  <a:lnTo>
                    <a:pt x="427966" y="1305309"/>
                  </a:lnTo>
                  <a:lnTo>
                    <a:pt x="475518" y="1308256"/>
                  </a:lnTo>
                  <a:lnTo>
                    <a:pt x="523070" y="1307320"/>
                  </a:lnTo>
                  <a:lnTo>
                    <a:pt x="570622" y="1301855"/>
                  </a:lnTo>
                  <a:lnTo>
                    <a:pt x="611381" y="1291836"/>
                  </a:lnTo>
                  <a:lnTo>
                    <a:pt x="652140" y="1276095"/>
                  </a:lnTo>
                  <a:lnTo>
                    <a:pt x="692898" y="1255675"/>
                  </a:lnTo>
                  <a:lnTo>
                    <a:pt x="733657" y="1231618"/>
                  </a:lnTo>
                  <a:lnTo>
                    <a:pt x="774416" y="1204966"/>
                  </a:lnTo>
                  <a:lnTo>
                    <a:pt x="815175" y="1176762"/>
                  </a:lnTo>
                  <a:lnTo>
                    <a:pt x="855933" y="1148049"/>
                  </a:lnTo>
                  <a:lnTo>
                    <a:pt x="896692" y="1119868"/>
                  </a:lnTo>
                  <a:lnTo>
                    <a:pt x="937451" y="1093263"/>
                  </a:lnTo>
                  <a:lnTo>
                    <a:pt x="978210" y="1069275"/>
                  </a:lnTo>
                  <a:lnTo>
                    <a:pt x="1018968" y="1048948"/>
                  </a:lnTo>
                  <a:lnTo>
                    <a:pt x="1059727" y="1033323"/>
                  </a:lnTo>
                  <a:lnTo>
                    <a:pt x="1100486" y="1023443"/>
                  </a:lnTo>
                  <a:lnTo>
                    <a:pt x="1141245" y="1020350"/>
                  </a:lnTo>
                  <a:lnTo>
                    <a:pt x="1182003" y="1024232"/>
                  </a:lnTo>
                  <a:lnTo>
                    <a:pt x="1222762" y="1034040"/>
                  </a:lnTo>
                  <a:lnTo>
                    <a:pt x="1263521" y="1048968"/>
                  </a:lnTo>
                  <a:lnTo>
                    <a:pt x="1304280" y="1068207"/>
                  </a:lnTo>
                  <a:lnTo>
                    <a:pt x="1345038" y="1090949"/>
                  </a:lnTo>
                  <a:lnTo>
                    <a:pt x="1385797" y="1116388"/>
                  </a:lnTo>
                  <a:lnTo>
                    <a:pt x="1426556" y="1143715"/>
                  </a:lnTo>
                  <a:lnTo>
                    <a:pt x="1467315" y="1172122"/>
                  </a:lnTo>
                  <a:lnTo>
                    <a:pt x="1508073" y="1200802"/>
                  </a:lnTo>
                  <a:lnTo>
                    <a:pt x="1548832" y="1228946"/>
                  </a:lnTo>
                  <a:lnTo>
                    <a:pt x="1589591" y="1255748"/>
                  </a:lnTo>
                  <a:lnTo>
                    <a:pt x="1630350" y="1280398"/>
                  </a:lnTo>
                  <a:lnTo>
                    <a:pt x="1671108" y="1302090"/>
                  </a:lnTo>
                  <a:lnTo>
                    <a:pt x="1711867" y="1320016"/>
                  </a:lnTo>
                  <a:lnTo>
                    <a:pt x="1759419" y="1339132"/>
                  </a:lnTo>
                  <a:lnTo>
                    <a:pt x="1806971" y="1359273"/>
                  </a:lnTo>
                  <a:lnTo>
                    <a:pt x="1854523" y="1379734"/>
                  </a:lnTo>
                  <a:lnTo>
                    <a:pt x="1902075" y="1399807"/>
                  </a:lnTo>
                  <a:lnTo>
                    <a:pt x="1949627" y="1418787"/>
                  </a:lnTo>
                  <a:lnTo>
                    <a:pt x="1997178" y="1435968"/>
                  </a:lnTo>
                  <a:lnTo>
                    <a:pt x="2044730" y="1450644"/>
                  </a:lnTo>
                  <a:lnTo>
                    <a:pt x="2092282" y="1462109"/>
                  </a:lnTo>
                  <a:lnTo>
                    <a:pt x="2139834" y="1469656"/>
                  </a:lnTo>
                  <a:lnTo>
                    <a:pt x="2187386" y="1472579"/>
                  </a:lnTo>
                  <a:lnTo>
                    <a:pt x="2234938" y="1470173"/>
                  </a:lnTo>
                  <a:lnTo>
                    <a:pt x="2282490" y="1461732"/>
                  </a:lnTo>
                  <a:lnTo>
                    <a:pt x="2320531" y="1449184"/>
                  </a:lnTo>
                  <a:lnTo>
                    <a:pt x="2358573" y="1430808"/>
                  </a:lnTo>
                  <a:lnTo>
                    <a:pt x="2396614" y="1407432"/>
                  </a:lnTo>
                  <a:lnTo>
                    <a:pt x="2434656" y="1379886"/>
                  </a:lnTo>
                  <a:lnTo>
                    <a:pt x="2472697" y="1349001"/>
                  </a:lnTo>
                  <a:lnTo>
                    <a:pt x="2510739" y="1315607"/>
                  </a:lnTo>
                  <a:lnTo>
                    <a:pt x="2548780" y="1280533"/>
                  </a:lnTo>
                  <a:lnTo>
                    <a:pt x="2586822" y="1244609"/>
                  </a:lnTo>
                  <a:lnTo>
                    <a:pt x="2624863" y="1208665"/>
                  </a:lnTo>
                  <a:lnTo>
                    <a:pt x="2662905" y="1173531"/>
                  </a:lnTo>
                  <a:lnTo>
                    <a:pt x="2700946" y="1140038"/>
                  </a:lnTo>
                  <a:lnTo>
                    <a:pt x="2738988" y="1109014"/>
                  </a:lnTo>
                  <a:lnTo>
                    <a:pt x="2777029" y="1081290"/>
                  </a:lnTo>
                  <a:lnTo>
                    <a:pt x="2815071" y="1057696"/>
                  </a:lnTo>
                  <a:lnTo>
                    <a:pt x="2853112" y="1039062"/>
                  </a:lnTo>
                  <a:lnTo>
                    <a:pt x="2900664" y="1020982"/>
                  </a:lnTo>
                  <a:lnTo>
                    <a:pt x="2948216" y="1006261"/>
                  </a:lnTo>
                  <a:lnTo>
                    <a:pt x="2995768" y="994632"/>
                  </a:lnTo>
                  <a:lnTo>
                    <a:pt x="3043320" y="985831"/>
                  </a:lnTo>
                  <a:lnTo>
                    <a:pt x="3090872" y="979592"/>
                  </a:lnTo>
                  <a:lnTo>
                    <a:pt x="3138424" y="975651"/>
                  </a:lnTo>
                  <a:lnTo>
                    <a:pt x="3185976" y="973743"/>
                  </a:lnTo>
                  <a:lnTo>
                    <a:pt x="3233527" y="973601"/>
                  </a:lnTo>
                  <a:lnTo>
                    <a:pt x="3281079" y="974961"/>
                  </a:lnTo>
                  <a:lnTo>
                    <a:pt x="3328631" y="977559"/>
                  </a:lnTo>
                  <a:lnTo>
                    <a:pt x="3376183" y="981127"/>
                  </a:lnTo>
                  <a:lnTo>
                    <a:pt x="3423735" y="985403"/>
                  </a:lnTo>
                  <a:lnTo>
                    <a:pt x="3495063" y="1004332"/>
                  </a:lnTo>
                  <a:lnTo>
                    <a:pt x="3530727" y="1021208"/>
                  </a:lnTo>
                  <a:lnTo>
                    <a:pt x="3566391" y="1041537"/>
                  </a:lnTo>
                  <a:lnTo>
                    <a:pt x="3602054" y="1064199"/>
                  </a:lnTo>
                  <a:lnTo>
                    <a:pt x="3637718" y="1088077"/>
                  </a:lnTo>
                  <a:lnTo>
                    <a:pt x="3673382" y="1112054"/>
                  </a:lnTo>
                  <a:lnTo>
                    <a:pt x="3709046" y="1135012"/>
                  </a:lnTo>
                  <a:lnTo>
                    <a:pt x="3744710" y="1155834"/>
                  </a:lnTo>
                  <a:lnTo>
                    <a:pt x="3780374" y="1173402"/>
                  </a:lnTo>
                  <a:lnTo>
                    <a:pt x="3851702" y="1194306"/>
                  </a:lnTo>
                  <a:lnTo>
                    <a:pt x="3887366" y="1195407"/>
                  </a:lnTo>
                  <a:lnTo>
                    <a:pt x="3923030" y="1188784"/>
                  </a:lnTo>
                  <a:lnTo>
                    <a:pt x="3958694" y="1173319"/>
                  </a:lnTo>
                  <a:lnTo>
                    <a:pt x="3994357" y="1147894"/>
                  </a:lnTo>
                  <a:lnTo>
                    <a:pt x="4035116" y="1101212"/>
                  </a:lnTo>
                  <a:lnTo>
                    <a:pt x="4075875" y="1034076"/>
                  </a:lnTo>
                  <a:lnTo>
                    <a:pt x="4096254" y="994011"/>
                  </a:lnTo>
                  <a:lnTo>
                    <a:pt x="4116634" y="950241"/>
                  </a:lnTo>
                  <a:lnTo>
                    <a:pt x="4137013" y="903235"/>
                  </a:lnTo>
                  <a:lnTo>
                    <a:pt x="4157393" y="853463"/>
                  </a:lnTo>
                  <a:lnTo>
                    <a:pt x="4177772" y="801393"/>
                  </a:lnTo>
                  <a:lnTo>
                    <a:pt x="4198151" y="747496"/>
                  </a:lnTo>
                  <a:lnTo>
                    <a:pt x="4218531" y="692241"/>
                  </a:lnTo>
                  <a:lnTo>
                    <a:pt x="4238910" y="636098"/>
                  </a:lnTo>
                  <a:lnTo>
                    <a:pt x="4259289" y="579535"/>
                  </a:lnTo>
                  <a:lnTo>
                    <a:pt x="4279669" y="523022"/>
                  </a:lnTo>
                  <a:lnTo>
                    <a:pt x="4300048" y="467029"/>
                  </a:lnTo>
                  <a:lnTo>
                    <a:pt x="4320428" y="412025"/>
                  </a:lnTo>
                  <a:lnTo>
                    <a:pt x="4340807" y="358480"/>
                  </a:lnTo>
                  <a:lnTo>
                    <a:pt x="4361186" y="306862"/>
                  </a:lnTo>
                  <a:lnTo>
                    <a:pt x="4381566" y="257642"/>
                  </a:lnTo>
                  <a:lnTo>
                    <a:pt x="4401945" y="211289"/>
                  </a:lnTo>
                  <a:lnTo>
                    <a:pt x="4422324" y="168271"/>
                  </a:lnTo>
                  <a:lnTo>
                    <a:pt x="4442704" y="129060"/>
                  </a:lnTo>
                  <a:lnTo>
                    <a:pt x="4463083" y="94124"/>
                  </a:lnTo>
                  <a:lnTo>
                    <a:pt x="4503842" y="38954"/>
                  </a:lnTo>
                  <a:lnTo>
                    <a:pt x="4544601" y="6519"/>
                  </a:lnTo>
                  <a:lnTo>
                    <a:pt x="4564980" y="0"/>
                  </a:lnTo>
                  <a:lnTo>
                    <a:pt x="4586927" y="330"/>
                  </a:lnTo>
                  <a:lnTo>
                    <a:pt x="4630821" y="21306"/>
                  </a:lnTo>
                  <a:lnTo>
                    <a:pt x="4674715" y="66068"/>
                  </a:lnTo>
                  <a:lnTo>
                    <a:pt x="4718609" y="130659"/>
                  </a:lnTo>
                  <a:lnTo>
                    <a:pt x="4740556" y="169153"/>
                  </a:lnTo>
                  <a:lnTo>
                    <a:pt x="4762503" y="211120"/>
                  </a:lnTo>
                  <a:lnTo>
                    <a:pt x="4784450" y="256065"/>
                  </a:lnTo>
                  <a:lnTo>
                    <a:pt x="4806397" y="303493"/>
                  </a:lnTo>
                  <a:lnTo>
                    <a:pt x="4828344" y="352909"/>
                  </a:lnTo>
                  <a:lnTo>
                    <a:pt x="4850291" y="403820"/>
                  </a:lnTo>
                  <a:lnTo>
                    <a:pt x="4872238" y="455729"/>
                  </a:lnTo>
                  <a:lnTo>
                    <a:pt x="4894185" y="508142"/>
                  </a:lnTo>
                  <a:lnTo>
                    <a:pt x="4916132" y="560565"/>
                  </a:lnTo>
                  <a:lnTo>
                    <a:pt x="4938079" y="612502"/>
                  </a:lnTo>
                  <a:lnTo>
                    <a:pt x="4960026" y="663460"/>
                  </a:lnTo>
                  <a:lnTo>
                    <a:pt x="4981973" y="712942"/>
                  </a:lnTo>
                  <a:lnTo>
                    <a:pt x="5003921" y="760455"/>
                  </a:lnTo>
                  <a:lnTo>
                    <a:pt x="5025868" y="805503"/>
                  </a:lnTo>
                  <a:lnTo>
                    <a:pt x="5047815" y="847592"/>
                  </a:lnTo>
                  <a:lnTo>
                    <a:pt x="5069762" y="886227"/>
                  </a:lnTo>
                  <a:lnTo>
                    <a:pt x="5091709" y="920913"/>
                  </a:lnTo>
                  <a:lnTo>
                    <a:pt x="5135603" y="976460"/>
                  </a:lnTo>
                  <a:lnTo>
                    <a:pt x="5179497" y="1017397"/>
                  </a:lnTo>
                  <a:lnTo>
                    <a:pt x="5223391" y="1050232"/>
                  </a:lnTo>
                  <a:lnTo>
                    <a:pt x="5267285" y="1076021"/>
                  </a:lnTo>
                  <a:lnTo>
                    <a:pt x="5311179" y="1095821"/>
                  </a:lnTo>
                  <a:lnTo>
                    <a:pt x="5355073" y="1110688"/>
                  </a:lnTo>
                  <a:lnTo>
                    <a:pt x="5398967" y="1121679"/>
                  </a:lnTo>
                  <a:lnTo>
                    <a:pt x="5442861" y="1129852"/>
                  </a:lnTo>
                  <a:lnTo>
                    <a:pt x="5486755" y="1136261"/>
                  </a:lnTo>
                  <a:lnTo>
                    <a:pt x="5530649" y="1141965"/>
                  </a:lnTo>
                  <a:lnTo>
                    <a:pt x="5574543" y="1148019"/>
                  </a:lnTo>
                  <a:lnTo>
                    <a:pt x="5618437" y="1155481"/>
                  </a:lnTo>
                  <a:lnTo>
                    <a:pt x="5662331" y="1165406"/>
                  </a:lnTo>
                  <a:lnTo>
                    <a:pt x="5706225" y="1178851"/>
                  </a:lnTo>
                </a:path>
              </a:pathLst>
            </a:custGeom>
            <a:ln w="13373">
              <a:solidFill>
                <a:srgbClr val="245E91"/>
              </a:solidFill>
            </a:ln>
          </p:spPr>
          <p:txBody>
            <a:bodyPr wrap="square" lIns="0" tIns="0" rIns="0" bIns="0" rtlCol="0"/>
            <a:lstStyle/>
            <a:p>
              <a:endParaRPr/>
            </a:p>
          </p:txBody>
        </p:sp>
        <p:pic>
          <p:nvPicPr>
            <p:cNvPr id="69" name="object 69">
              <a:extLst>
                <a:ext uri="{FF2B5EF4-FFF2-40B4-BE49-F238E27FC236}">
                  <a16:creationId xmlns:a16="http://schemas.microsoft.com/office/drawing/2014/main" id="{9C0055D0-B665-D7D1-D640-D05158329C16}"/>
                </a:ext>
              </a:extLst>
            </p:cNvPr>
            <p:cNvPicPr/>
            <p:nvPr/>
          </p:nvPicPr>
          <p:blipFill>
            <a:blip r:embed="rId12" cstate="print"/>
            <a:stretch>
              <a:fillRect/>
            </a:stretch>
          </p:blipFill>
          <p:spPr>
            <a:xfrm>
              <a:off x="873720" y="4590130"/>
              <a:ext cx="99066" cy="82552"/>
            </a:xfrm>
            <a:prstGeom prst="rect">
              <a:avLst/>
            </a:prstGeom>
          </p:spPr>
        </p:pic>
        <p:pic>
          <p:nvPicPr>
            <p:cNvPr id="70" name="object 70">
              <a:extLst>
                <a:ext uri="{FF2B5EF4-FFF2-40B4-BE49-F238E27FC236}">
                  <a16:creationId xmlns:a16="http://schemas.microsoft.com/office/drawing/2014/main" id="{D71DA2E8-C894-1A55-4069-43B173EAE89E}"/>
                </a:ext>
              </a:extLst>
            </p:cNvPr>
            <p:cNvPicPr/>
            <p:nvPr/>
          </p:nvPicPr>
          <p:blipFill>
            <a:blip r:embed="rId12" cstate="print"/>
            <a:stretch>
              <a:fillRect/>
            </a:stretch>
          </p:blipFill>
          <p:spPr>
            <a:xfrm>
              <a:off x="1444342" y="4680938"/>
              <a:ext cx="99066" cy="82552"/>
            </a:xfrm>
            <a:prstGeom prst="rect">
              <a:avLst/>
            </a:prstGeom>
          </p:spPr>
        </p:pic>
        <p:pic>
          <p:nvPicPr>
            <p:cNvPr id="71" name="object 71">
              <a:extLst>
                <a:ext uri="{FF2B5EF4-FFF2-40B4-BE49-F238E27FC236}">
                  <a16:creationId xmlns:a16="http://schemas.microsoft.com/office/drawing/2014/main" id="{BD37A943-5D45-2F44-C25B-25032661ECCC}"/>
                </a:ext>
              </a:extLst>
            </p:cNvPr>
            <p:cNvPicPr/>
            <p:nvPr/>
          </p:nvPicPr>
          <p:blipFill>
            <a:blip r:embed="rId12" cstate="print"/>
            <a:stretch>
              <a:fillRect/>
            </a:stretch>
          </p:blipFill>
          <p:spPr>
            <a:xfrm>
              <a:off x="2014965" y="4398608"/>
              <a:ext cx="99066" cy="82552"/>
            </a:xfrm>
            <a:prstGeom prst="rect">
              <a:avLst/>
            </a:prstGeom>
          </p:spPr>
        </p:pic>
        <p:pic>
          <p:nvPicPr>
            <p:cNvPr id="72" name="object 72">
              <a:extLst>
                <a:ext uri="{FF2B5EF4-FFF2-40B4-BE49-F238E27FC236}">
                  <a16:creationId xmlns:a16="http://schemas.microsoft.com/office/drawing/2014/main" id="{32FD8CF3-AEBD-9C97-7D50-0A1222A52B28}"/>
                </a:ext>
              </a:extLst>
            </p:cNvPr>
            <p:cNvPicPr/>
            <p:nvPr/>
          </p:nvPicPr>
          <p:blipFill>
            <a:blip r:embed="rId13" cstate="print"/>
            <a:stretch>
              <a:fillRect/>
            </a:stretch>
          </p:blipFill>
          <p:spPr>
            <a:xfrm>
              <a:off x="2590305" y="4703686"/>
              <a:ext cx="94348" cy="77966"/>
            </a:xfrm>
            <a:prstGeom prst="rect">
              <a:avLst/>
            </a:prstGeom>
          </p:spPr>
        </p:pic>
        <p:pic>
          <p:nvPicPr>
            <p:cNvPr id="73" name="object 73">
              <a:extLst>
                <a:ext uri="{FF2B5EF4-FFF2-40B4-BE49-F238E27FC236}">
                  <a16:creationId xmlns:a16="http://schemas.microsoft.com/office/drawing/2014/main" id="{A6E00EC2-95DA-DF82-D794-717FAABB0AFE}"/>
                </a:ext>
              </a:extLst>
            </p:cNvPr>
            <p:cNvPicPr/>
            <p:nvPr/>
          </p:nvPicPr>
          <p:blipFill>
            <a:blip r:embed="rId12" cstate="print"/>
            <a:stretch>
              <a:fillRect/>
            </a:stretch>
          </p:blipFill>
          <p:spPr>
            <a:xfrm>
              <a:off x="3156210" y="4841090"/>
              <a:ext cx="99066" cy="82552"/>
            </a:xfrm>
            <a:prstGeom prst="rect">
              <a:avLst/>
            </a:prstGeom>
          </p:spPr>
        </p:pic>
        <p:pic>
          <p:nvPicPr>
            <p:cNvPr id="74" name="object 74">
              <a:extLst>
                <a:ext uri="{FF2B5EF4-FFF2-40B4-BE49-F238E27FC236}">
                  <a16:creationId xmlns:a16="http://schemas.microsoft.com/office/drawing/2014/main" id="{D59D2FDE-80EF-E41F-7BD1-87BE97787B5C}"/>
                </a:ext>
              </a:extLst>
            </p:cNvPr>
            <p:cNvPicPr/>
            <p:nvPr/>
          </p:nvPicPr>
          <p:blipFill>
            <a:blip r:embed="rId12" cstate="print"/>
            <a:stretch>
              <a:fillRect/>
            </a:stretch>
          </p:blipFill>
          <p:spPr>
            <a:xfrm>
              <a:off x="3726833" y="4418420"/>
              <a:ext cx="99066" cy="82552"/>
            </a:xfrm>
            <a:prstGeom prst="rect">
              <a:avLst/>
            </a:prstGeom>
          </p:spPr>
        </p:pic>
        <p:pic>
          <p:nvPicPr>
            <p:cNvPr id="75" name="object 75">
              <a:extLst>
                <a:ext uri="{FF2B5EF4-FFF2-40B4-BE49-F238E27FC236}">
                  <a16:creationId xmlns:a16="http://schemas.microsoft.com/office/drawing/2014/main" id="{252B6FE7-24CF-4AEA-98E0-A9F5963B2BFB}"/>
                </a:ext>
              </a:extLst>
            </p:cNvPr>
            <p:cNvPicPr/>
            <p:nvPr/>
          </p:nvPicPr>
          <p:blipFill>
            <a:blip r:embed="rId12" cstate="print"/>
            <a:stretch>
              <a:fillRect/>
            </a:stretch>
          </p:blipFill>
          <p:spPr>
            <a:xfrm>
              <a:off x="4297455" y="4363936"/>
              <a:ext cx="99066" cy="82552"/>
            </a:xfrm>
            <a:prstGeom prst="rect">
              <a:avLst/>
            </a:prstGeom>
          </p:spPr>
        </p:pic>
        <p:pic>
          <p:nvPicPr>
            <p:cNvPr id="76" name="object 76">
              <a:extLst>
                <a:ext uri="{FF2B5EF4-FFF2-40B4-BE49-F238E27FC236}">
                  <a16:creationId xmlns:a16="http://schemas.microsoft.com/office/drawing/2014/main" id="{8B68A14E-2E01-22C3-32C4-1F0996FC573E}"/>
                </a:ext>
              </a:extLst>
            </p:cNvPr>
            <p:cNvPicPr/>
            <p:nvPr/>
          </p:nvPicPr>
          <p:blipFill>
            <a:blip r:embed="rId12" cstate="print"/>
            <a:stretch>
              <a:fillRect/>
            </a:stretch>
          </p:blipFill>
          <p:spPr>
            <a:xfrm>
              <a:off x="4868078" y="4527390"/>
              <a:ext cx="99066" cy="82552"/>
            </a:xfrm>
            <a:prstGeom prst="rect">
              <a:avLst/>
            </a:prstGeom>
          </p:spPr>
        </p:pic>
        <p:pic>
          <p:nvPicPr>
            <p:cNvPr id="77" name="object 77">
              <a:extLst>
                <a:ext uri="{FF2B5EF4-FFF2-40B4-BE49-F238E27FC236}">
                  <a16:creationId xmlns:a16="http://schemas.microsoft.com/office/drawing/2014/main" id="{9211CFEF-6104-BE8F-6C76-D4744E6C9A31}"/>
                </a:ext>
              </a:extLst>
            </p:cNvPr>
            <p:cNvPicPr/>
            <p:nvPr/>
          </p:nvPicPr>
          <p:blipFill>
            <a:blip r:embed="rId12" cstate="print"/>
            <a:stretch>
              <a:fillRect/>
            </a:stretch>
          </p:blipFill>
          <p:spPr>
            <a:xfrm>
              <a:off x="5438700" y="3378257"/>
              <a:ext cx="99066" cy="82552"/>
            </a:xfrm>
            <a:prstGeom prst="rect">
              <a:avLst/>
            </a:prstGeom>
          </p:spPr>
        </p:pic>
        <p:pic>
          <p:nvPicPr>
            <p:cNvPr id="78" name="object 78">
              <a:extLst>
                <a:ext uri="{FF2B5EF4-FFF2-40B4-BE49-F238E27FC236}">
                  <a16:creationId xmlns:a16="http://schemas.microsoft.com/office/drawing/2014/main" id="{BB9F44BE-61A3-E365-4344-945A7D7F63EC}"/>
                </a:ext>
              </a:extLst>
            </p:cNvPr>
            <p:cNvPicPr/>
            <p:nvPr/>
          </p:nvPicPr>
          <p:blipFill>
            <a:blip r:embed="rId12" cstate="print"/>
            <a:stretch>
              <a:fillRect/>
            </a:stretch>
          </p:blipFill>
          <p:spPr>
            <a:xfrm>
              <a:off x="6009323" y="4355680"/>
              <a:ext cx="99066" cy="82552"/>
            </a:xfrm>
            <a:prstGeom prst="rect">
              <a:avLst/>
            </a:prstGeom>
          </p:spPr>
        </p:pic>
        <p:pic>
          <p:nvPicPr>
            <p:cNvPr id="79" name="object 79">
              <a:extLst>
                <a:ext uri="{FF2B5EF4-FFF2-40B4-BE49-F238E27FC236}">
                  <a16:creationId xmlns:a16="http://schemas.microsoft.com/office/drawing/2014/main" id="{9CED36B2-F316-40AF-A655-5C5CAD8301BA}"/>
                </a:ext>
              </a:extLst>
            </p:cNvPr>
            <p:cNvPicPr/>
            <p:nvPr/>
          </p:nvPicPr>
          <p:blipFill>
            <a:blip r:embed="rId12" cstate="print"/>
            <a:stretch>
              <a:fillRect/>
            </a:stretch>
          </p:blipFill>
          <p:spPr>
            <a:xfrm>
              <a:off x="6579945" y="4557109"/>
              <a:ext cx="99066" cy="82552"/>
            </a:xfrm>
            <a:prstGeom prst="rect">
              <a:avLst/>
            </a:prstGeom>
          </p:spPr>
        </p:pic>
        <p:sp>
          <p:nvSpPr>
            <p:cNvPr id="80" name="object 80">
              <a:extLst>
                <a:ext uri="{FF2B5EF4-FFF2-40B4-BE49-F238E27FC236}">
                  <a16:creationId xmlns:a16="http://schemas.microsoft.com/office/drawing/2014/main" id="{FD03F73A-7934-2CC2-5F7B-888C0994CF77}"/>
                </a:ext>
              </a:extLst>
            </p:cNvPr>
            <p:cNvSpPr/>
            <p:nvPr/>
          </p:nvSpPr>
          <p:spPr>
            <a:xfrm>
              <a:off x="923253" y="3173975"/>
              <a:ext cx="5706745" cy="1325880"/>
            </a:xfrm>
            <a:custGeom>
              <a:avLst/>
              <a:gdLst/>
              <a:ahLst/>
              <a:cxnLst/>
              <a:rect l="l" t="t" r="r" b="b"/>
              <a:pathLst>
                <a:path w="5706745" h="1325879">
                  <a:moveTo>
                    <a:pt x="0" y="1325347"/>
                  </a:moveTo>
                  <a:lnTo>
                    <a:pt x="51874" y="1319696"/>
                  </a:lnTo>
                  <a:lnTo>
                    <a:pt x="103749" y="1314071"/>
                  </a:lnTo>
                  <a:lnTo>
                    <a:pt x="155624" y="1308463"/>
                  </a:lnTo>
                  <a:lnTo>
                    <a:pt x="207499" y="1302863"/>
                  </a:lnTo>
                  <a:lnTo>
                    <a:pt x="259373" y="1297262"/>
                  </a:lnTo>
                  <a:lnTo>
                    <a:pt x="311248" y="1291652"/>
                  </a:lnTo>
                  <a:lnTo>
                    <a:pt x="363123" y="1286023"/>
                  </a:lnTo>
                  <a:lnTo>
                    <a:pt x="414998" y="1280369"/>
                  </a:lnTo>
                  <a:lnTo>
                    <a:pt x="466873" y="1274678"/>
                  </a:lnTo>
                  <a:lnTo>
                    <a:pt x="518747" y="1268944"/>
                  </a:lnTo>
                  <a:lnTo>
                    <a:pt x="570622" y="1263157"/>
                  </a:lnTo>
                  <a:lnTo>
                    <a:pt x="618174" y="1259787"/>
                  </a:lnTo>
                  <a:lnTo>
                    <a:pt x="665726" y="1259678"/>
                  </a:lnTo>
                  <a:lnTo>
                    <a:pt x="713278" y="1261734"/>
                  </a:lnTo>
                  <a:lnTo>
                    <a:pt x="760830" y="1264859"/>
                  </a:lnTo>
                  <a:lnTo>
                    <a:pt x="808381" y="1267958"/>
                  </a:lnTo>
                  <a:lnTo>
                    <a:pt x="855933" y="1269933"/>
                  </a:lnTo>
                  <a:lnTo>
                    <a:pt x="903485" y="1269690"/>
                  </a:lnTo>
                  <a:lnTo>
                    <a:pt x="951037" y="1266133"/>
                  </a:lnTo>
                  <a:lnTo>
                    <a:pt x="998589" y="1258165"/>
                  </a:lnTo>
                  <a:lnTo>
                    <a:pt x="1046141" y="1244691"/>
                  </a:lnTo>
                  <a:lnTo>
                    <a:pt x="1093693" y="1224615"/>
                  </a:lnTo>
                  <a:lnTo>
                    <a:pt x="1141245" y="1196840"/>
                  </a:lnTo>
                  <a:lnTo>
                    <a:pt x="1172946" y="1173327"/>
                  </a:lnTo>
                  <a:lnTo>
                    <a:pt x="1204647" y="1145685"/>
                  </a:lnTo>
                  <a:lnTo>
                    <a:pt x="1236348" y="1114346"/>
                  </a:lnTo>
                  <a:lnTo>
                    <a:pt x="1268050" y="1079745"/>
                  </a:lnTo>
                  <a:lnTo>
                    <a:pt x="1299751" y="1042315"/>
                  </a:lnTo>
                  <a:lnTo>
                    <a:pt x="1331452" y="1002489"/>
                  </a:lnTo>
                  <a:lnTo>
                    <a:pt x="1363153" y="960702"/>
                  </a:lnTo>
                  <a:lnTo>
                    <a:pt x="1394855" y="917386"/>
                  </a:lnTo>
                  <a:lnTo>
                    <a:pt x="1426556" y="872975"/>
                  </a:lnTo>
                  <a:lnTo>
                    <a:pt x="1458257" y="827904"/>
                  </a:lnTo>
                  <a:lnTo>
                    <a:pt x="1489958" y="782604"/>
                  </a:lnTo>
                  <a:lnTo>
                    <a:pt x="1521660" y="737511"/>
                  </a:lnTo>
                  <a:lnTo>
                    <a:pt x="1553361" y="693057"/>
                  </a:lnTo>
                  <a:lnTo>
                    <a:pt x="1585062" y="649676"/>
                  </a:lnTo>
                  <a:lnTo>
                    <a:pt x="1616763" y="607802"/>
                  </a:lnTo>
                  <a:lnTo>
                    <a:pt x="1648465" y="567868"/>
                  </a:lnTo>
                  <a:lnTo>
                    <a:pt x="1680166" y="530308"/>
                  </a:lnTo>
                  <a:lnTo>
                    <a:pt x="1711867" y="495555"/>
                  </a:lnTo>
                  <a:lnTo>
                    <a:pt x="1745433" y="459191"/>
                  </a:lnTo>
                  <a:lnTo>
                    <a:pt x="1778999" y="420807"/>
                  </a:lnTo>
                  <a:lnTo>
                    <a:pt x="1812565" y="380988"/>
                  </a:lnTo>
                  <a:lnTo>
                    <a:pt x="1846131" y="340323"/>
                  </a:lnTo>
                  <a:lnTo>
                    <a:pt x="1879697" y="299398"/>
                  </a:lnTo>
                  <a:lnTo>
                    <a:pt x="1913263" y="258801"/>
                  </a:lnTo>
                  <a:lnTo>
                    <a:pt x="1946829" y="219118"/>
                  </a:lnTo>
                  <a:lnTo>
                    <a:pt x="1980395" y="180937"/>
                  </a:lnTo>
                  <a:lnTo>
                    <a:pt x="2013962" y="144844"/>
                  </a:lnTo>
                  <a:lnTo>
                    <a:pt x="2047528" y="111428"/>
                  </a:lnTo>
                  <a:lnTo>
                    <a:pt x="2081094" y="81274"/>
                  </a:lnTo>
                  <a:lnTo>
                    <a:pt x="2114660" y="54971"/>
                  </a:lnTo>
                  <a:lnTo>
                    <a:pt x="2148226" y="33105"/>
                  </a:lnTo>
                  <a:lnTo>
                    <a:pt x="2215358" y="5032"/>
                  </a:lnTo>
                  <a:lnTo>
                    <a:pt x="2248924" y="0"/>
                  </a:lnTo>
                  <a:lnTo>
                    <a:pt x="2282490" y="1753"/>
                  </a:lnTo>
                  <a:lnTo>
                    <a:pt x="2342555" y="24761"/>
                  </a:lnTo>
                  <a:lnTo>
                    <a:pt x="2402621" y="71387"/>
                  </a:lnTo>
                  <a:lnTo>
                    <a:pt x="2432654" y="102018"/>
                  </a:lnTo>
                  <a:lnTo>
                    <a:pt x="2462686" y="136709"/>
                  </a:lnTo>
                  <a:lnTo>
                    <a:pt x="2492719" y="174844"/>
                  </a:lnTo>
                  <a:lnTo>
                    <a:pt x="2522752" y="215807"/>
                  </a:lnTo>
                  <a:lnTo>
                    <a:pt x="2552785" y="258984"/>
                  </a:lnTo>
                  <a:lnTo>
                    <a:pt x="2582817" y="303760"/>
                  </a:lnTo>
                  <a:lnTo>
                    <a:pt x="2612850" y="349518"/>
                  </a:lnTo>
                  <a:lnTo>
                    <a:pt x="2642883" y="395645"/>
                  </a:lnTo>
                  <a:lnTo>
                    <a:pt x="2672916" y="441525"/>
                  </a:lnTo>
                  <a:lnTo>
                    <a:pt x="2702949" y="486543"/>
                  </a:lnTo>
                  <a:lnTo>
                    <a:pt x="2732981" y="530084"/>
                  </a:lnTo>
                  <a:lnTo>
                    <a:pt x="2763014" y="571532"/>
                  </a:lnTo>
                  <a:lnTo>
                    <a:pt x="2793047" y="610273"/>
                  </a:lnTo>
                  <a:lnTo>
                    <a:pt x="2823080" y="645691"/>
                  </a:lnTo>
                  <a:lnTo>
                    <a:pt x="2853112" y="677171"/>
                  </a:lnTo>
                  <a:lnTo>
                    <a:pt x="2893871" y="716527"/>
                  </a:lnTo>
                  <a:lnTo>
                    <a:pt x="2934630" y="755040"/>
                  </a:lnTo>
                  <a:lnTo>
                    <a:pt x="2975389" y="792611"/>
                  </a:lnTo>
                  <a:lnTo>
                    <a:pt x="3016147" y="829138"/>
                  </a:lnTo>
                  <a:lnTo>
                    <a:pt x="3056906" y="864521"/>
                  </a:lnTo>
                  <a:lnTo>
                    <a:pt x="3097665" y="898659"/>
                  </a:lnTo>
                  <a:lnTo>
                    <a:pt x="3138424" y="931450"/>
                  </a:lnTo>
                  <a:lnTo>
                    <a:pt x="3179182" y="962795"/>
                  </a:lnTo>
                  <a:lnTo>
                    <a:pt x="3219941" y="992592"/>
                  </a:lnTo>
                  <a:lnTo>
                    <a:pt x="3260700" y="1020741"/>
                  </a:lnTo>
                  <a:lnTo>
                    <a:pt x="3301459" y="1047141"/>
                  </a:lnTo>
                  <a:lnTo>
                    <a:pt x="3342217" y="1071691"/>
                  </a:lnTo>
                  <a:lnTo>
                    <a:pt x="3382976" y="1094290"/>
                  </a:lnTo>
                  <a:lnTo>
                    <a:pt x="3423735" y="1114838"/>
                  </a:lnTo>
                  <a:lnTo>
                    <a:pt x="3471287" y="1135818"/>
                  </a:lnTo>
                  <a:lnTo>
                    <a:pt x="3518839" y="1153565"/>
                  </a:lnTo>
                  <a:lnTo>
                    <a:pt x="3566391" y="1168394"/>
                  </a:lnTo>
                  <a:lnTo>
                    <a:pt x="3613942" y="1180620"/>
                  </a:lnTo>
                  <a:lnTo>
                    <a:pt x="3661494" y="1190559"/>
                  </a:lnTo>
                  <a:lnTo>
                    <a:pt x="3709046" y="1198525"/>
                  </a:lnTo>
                  <a:lnTo>
                    <a:pt x="3756598" y="1204835"/>
                  </a:lnTo>
                  <a:lnTo>
                    <a:pt x="3804150" y="1209804"/>
                  </a:lnTo>
                  <a:lnTo>
                    <a:pt x="3851702" y="1213746"/>
                  </a:lnTo>
                  <a:lnTo>
                    <a:pt x="3899254" y="1216977"/>
                  </a:lnTo>
                  <a:lnTo>
                    <a:pt x="3946806" y="1219813"/>
                  </a:lnTo>
                  <a:lnTo>
                    <a:pt x="3994357" y="1222569"/>
                  </a:lnTo>
                  <a:lnTo>
                    <a:pt x="4046232" y="1223990"/>
                  </a:lnTo>
                  <a:lnTo>
                    <a:pt x="4098107" y="1222517"/>
                  </a:lnTo>
                  <a:lnTo>
                    <a:pt x="4149982" y="1218777"/>
                  </a:lnTo>
                  <a:lnTo>
                    <a:pt x="4201857" y="1213395"/>
                  </a:lnTo>
                  <a:lnTo>
                    <a:pt x="4253731" y="1206999"/>
                  </a:lnTo>
                  <a:lnTo>
                    <a:pt x="4305606" y="1200214"/>
                  </a:lnTo>
                  <a:lnTo>
                    <a:pt x="4357481" y="1193668"/>
                  </a:lnTo>
                  <a:lnTo>
                    <a:pt x="4409356" y="1187986"/>
                  </a:lnTo>
                  <a:lnTo>
                    <a:pt x="4461231" y="1183796"/>
                  </a:lnTo>
                  <a:lnTo>
                    <a:pt x="4513105" y="1181722"/>
                  </a:lnTo>
                  <a:lnTo>
                    <a:pt x="4564980" y="1182393"/>
                  </a:lnTo>
                  <a:lnTo>
                    <a:pt x="4612532" y="1185714"/>
                  </a:lnTo>
                  <a:lnTo>
                    <a:pt x="4660084" y="1191311"/>
                  </a:lnTo>
                  <a:lnTo>
                    <a:pt x="4707636" y="1198727"/>
                  </a:lnTo>
                  <a:lnTo>
                    <a:pt x="4755188" y="1207505"/>
                  </a:lnTo>
                  <a:lnTo>
                    <a:pt x="4802739" y="1217187"/>
                  </a:lnTo>
                  <a:lnTo>
                    <a:pt x="4850291" y="1227316"/>
                  </a:lnTo>
                  <a:lnTo>
                    <a:pt x="4897843" y="1237432"/>
                  </a:lnTo>
                  <a:lnTo>
                    <a:pt x="4945395" y="1247080"/>
                  </a:lnTo>
                  <a:lnTo>
                    <a:pt x="4992947" y="1255800"/>
                  </a:lnTo>
                  <a:lnTo>
                    <a:pt x="5040499" y="1263137"/>
                  </a:lnTo>
                  <a:lnTo>
                    <a:pt x="5088051" y="1268631"/>
                  </a:lnTo>
                  <a:lnTo>
                    <a:pt x="5135603" y="1271825"/>
                  </a:lnTo>
                  <a:lnTo>
                    <a:pt x="5187477" y="1272793"/>
                  </a:lnTo>
                  <a:lnTo>
                    <a:pt x="5239352" y="1271847"/>
                  </a:lnTo>
                  <a:lnTo>
                    <a:pt x="5291227" y="1269288"/>
                  </a:lnTo>
                  <a:lnTo>
                    <a:pt x="5343102" y="1265420"/>
                  </a:lnTo>
                  <a:lnTo>
                    <a:pt x="5394977" y="1260546"/>
                  </a:lnTo>
                  <a:lnTo>
                    <a:pt x="5446851" y="1254967"/>
                  </a:lnTo>
                  <a:lnTo>
                    <a:pt x="5498726" y="1248988"/>
                  </a:lnTo>
                  <a:lnTo>
                    <a:pt x="5550601" y="1242909"/>
                  </a:lnTo>
                  <a:lnTo>
                    <a:pt x="5602476" y="1237035"/>
                  </a:lnTo>
                  <a:lnTo>
                    <a:pt x="5654350" y="1231667"/>
                  </a:lnTo>
                  <a:lnTo>
                    <a:pt x="5706225" y="1227109"/>
                  </a:lnTo>
                </a:path>
              </a:pathLst>
            </a:custGeom>
            <a:ln w="13343">
              <a:solidFill>
                <a:srgbClr val="9E470D"/>
              </a:solidFill>
            </a:ln>
          </p:spPr>
          <p:txBody>
            <a:bodyPr wrap="square" lIns="0" tIns="0" rIns="0" bIns="0" rtlCol="0"/>
            <a:lstStyle/>
            <a:p>
              <a:endParaRPr/>
            </a:p>
          </p:txBody>
        </p:sp>
        <p:pic>
          <p:nvPicPr>
            <p:cNvPr id="81" name="object 81">
              <a:extLst>
                <a:ext uri="{FF2B5EF4-FFF2-40B4-BE49-F238E27FC236}">
                  <a16:creationId xmlns:a16="http://schemas.microsoft.com/office/drawing/2014/main" id="{ADEBD524-4394-6D75-7B72-8C02A52C9A08}"/>
                </a:ext>
              </a:extLst>
            </p:cNvPr>
            <p:cNvPicPr/>
            <p:nvPr/>
          </p:nvPicPr>
          <p:blipFill>
            <a:blip r:embed="rId14" cstate="print"/>
            <a:stretch>
              <a:fillRect/>
            </a:stretch>
          </p:blipFill>
          <p:spPr>
            <a:xfrm>
              <a:off x="873720" y="4458046"/>
              <a:ext cx="99066" cy="82552"/>
            </a:xfrm>
            <a:prstGeom prst="rect">
              <a:avLst/>
            </a:prstGeom>
          </p:spPr>
        </p:pic>
        <p:pic>
          <p:nvPicPr>
            <p:cNvPr id="82" name="object 82">
              <a:extLst>
                <a:ext uri="{FF2B5EF4-FFF2-40B4-BE49-F238E27FC236}">
                  <a16:creationId xmlns:a16="http://schemas.microsoft.com/office/drawing/2014/main" id="{440D423B-2104-71A7-C669-5775CA11D882}"/>
                </a:ext>
              </a:extLst>
            </p:cNvPr>
            <p:cNvPicPr/>
            <p:nvPr/>
          </p:nvPicPr>
          <p:blipFill>
            <a:blip r:embed="rId15" cstate="print"/>
            <a:stretch>
              <a:fillRect/>
            </a:stretch>
          </p:blipFill>
          <p:spPr>
            <a:xfrm>
              <a:off x="1449060" y="4399892"/>
              <a:ext cx="94348" cy="77966"/>
            </a:xfrm>
            <a:prstGeom prst="rect">
              <a:avLst/>
            </a:prstGeom>
          </p:spPr>
        </p:pic>
        <p:pic>
          <p:nvPicPr>
            <p:cNvPr id="83" name="object 83">
              <a:extLst>
                <a:ext uri="{FF2B5EF4-FFF2-40B4-BE49-F238E27FC236}">
                  <a16:creationId xmlns:a16="http://schemas.microsoft.com/office/drawing/2014/main" id="{A18DE388-3E23-A38A-1AF4-9349192E0474}"/>
                </a:ext>
              </a:extLst>
            </p:cNvPr>
            <p:cNvPicPr/>
            <p:nvPr/>
          </p:nvPicPr>
          <p:blipFill>
            <a:blip r:embed="rId14" cstate="print"/>
            <a:stretch>
              <a:fillRect/>
            </a:stretch>
          </p:blipFill>
          <p:spPr>
            <a:xfrm>
              <a:off x="2014965" y="4329263"/>
              <a:ext cx="99066" cy="82552"/>
            </a:xfrm>
            <a:prstGeom prst="rect">
              <a:avLst/>
            </a:prstGeom>
          </p:spPr>
        </p:pic>
        <p:pic>
          <p:nvPicPr>
            <p:cNvPr id="84" name="object 84">
              <a:extLst>
                <a:ext uri="{FF2B5EF4-FFF2-40B4-BE49-F238E27FC236}">
                  <a16:creationId xmlns:a16="http://schemas.microsoft.com/office/drawing/2014/main" id="{4D0C2CEB-553D-35D5-644B-2F87E132E3D3}"/>
                </a:ext>
              </a:extLst>
            </p:cNvPr>
            <p:cNvPicPr/>
            <p:nvPr/>
          </p:nvPicPr>
          <p:blipFill>
            <a:blip r:embed="rId15" cstate="print"/>
            <a:stretch>
              <a:fillRect/>
            </a:stretch>
          </p:blipFill>
          <p:spPr>
            <a:xfrm>
              <a:off x="2590305" y="3632152"/>
              <a:ext cx="94348" cy="77966"/>
            </a:xfrm>
            <a:prstGeom prst="rect">
              <a:avLst/>
            </a:prstGeom>
          </p:spPr>
        </p:pic>
        <p:pic>
          <p:nvPicPr>
            <p:cNvPr id="85" name="object 85">
              <a:extLst>
                <a:ext uri="{FF2B5EF4-FFF2-40B4-BE49-F238E27FC236}">
                  <a16:creationId xmlns:a16="http://schemas.microsoft.com/office/drawing/2014/main" id="{4C0DE8E9-097E-6D99-964A-26B0B324EAB8}"/>
                </a:ext>
              </a:extLst>
            </p:cNvPr>
            <p:cNvPicPr/>
            <p:nvPr/>
          </p:nvPicPr>
          <p:blipFill>
            <a:blip r:embed="rId14" cstate="print"/>
            <a:stretch>
              <a:fillRect/>
            </a:stretch>
          </p:blipFill>
          <p:spPr>
            <a:xfrm>
              <a:off x="3156210" y="3133901"/>
              <a:ext cx="99066" cy="82552"/>
            </a:xfrm>
            <a:prstGeom prst="rect">
              <a:avLst/>
            </a:prstGeom>
          </p:spPr>
        </p:pic>
        <p:pic>
          <p:nvPicPr>
            <p:cNvPr id="86" name="object 86">
              <a:extLst>
                <a:ext uri="{FF2B5EF4-FFF2-40B4-BE49-F238E27FC236}">
                  <a16:creationId xmlns:a16="http://schemas.microsoft.com/office/drawing/2014/main" id="{F2F96A84-8BEA-C492-B49C-789D43E92564}"/>
                </a:ext>
              </a:extLst>
            </p:cNvPr>
            <p:cNvPicPr/>
            <p:nvPr/>
          </p:nvPicPr>
          <p:blipFill>
            <a:blip r:embed="rId15" cstate="print"/>
            <a:stretch>
              <a:fillRect/>
            </a:stretch>
          </p:blipFill>
          <p:spPr>
            <a:xfrm>
              <a:off x="3731550" y="3813768"/>
              <a:ext cx="94348" cy="77966"/>
            </a:xfrm>
            <a:prstGeom prst="rect">
              <a:avLst/>
            </a:prstGeom>
          </p:spPr>
        </p:pic>
        <p:pic>
          <p:nvPicPr>
            <p:cNvPr id="87" name="object 87">
              <a:extLst>
                <a:ext uri="{FF2B5EF4-FFF2-40B4-BE49-F238E27FC236}">
                  <a16:creationId xmlns:a16="http://schemas.microsoft.com/office/drawing/2014/main" id="{EB4E43F3-ADDD-0025-38C9-694D84EBA72D}"/>
                </a:ext>
              </a:extLst>
            </p:cNvPr>
            <p:cNvPicPr/>
            <p:nvPr/>
          </p:nvPicPr>
          <p:blipFill>
            <a:blip r:embed="rId14" cstate="print"/>
            <a:stretch>
              <a:fillRect/>
            </a:stretch>
          </p:blipFill>
          <p:spPr>
            <a:xfrm>
              <a:off x="4297455" y="4246711"/>
              <a:ext cx="99066" cy="82552"/>
            </a:xfrm>
            <a:prstGeom prst="rect">
              <a:avLst/>
            </a:prstGeom>
          </p:spPr>
        </p:pic>
        <p:pic>
          <p:nvPicPr>
            <p:cNvPr id="88" name="object 88">
              <a:extLst>
                <a:ext uri="{FF2B5EF4-FFF2-40B4-BE49-F238E27FC236}">
                  <a16:creationId xmlns:a16="http://schemas.microsoft.com/office/drawing/2014/main" id="{71136A49-F3E3-BD64-38FD-B93C8234D0BE}"/>
                </a:ext>
              </a:extLst>
            </p:cNvPr>
            <p:cNvPicPr/>
            <p:nvPr/>
          </p:nvPicPr>
          <p:blipFill>
            <a:blip r:embed="rId14" cstate="print"/>
            <a:stretch>
              <a:fillRect/>
            </a:stretch>
          </p:blipFill>
          <p:spPr>
            <a:xfrm>
              <a:off x="4868078" y="4354029"/>
              <a:ext cx="99066" cy="82552"/>
            </a:xfrm>
            <a:prstGeom prst="rect">
              <a:avLst/>
            </a:prstGeom>
          </p:spPr>
        </p:pic>
        <p:pic>
          <p:nvPicPr>
            <p:cNvPr id="89" name="object 89">
              <a:extLst>
                <a:ext uri="{FF2B5EF4-FFF2-40B4-BE49-F238E27FC236}">
                  <a16:creationId xmlns:a16="http://schemas.microsoft.com/office/drawing/2014/main" id="{8BC123F8-21C5-5F34-55F8-87F6109349F1}"/>
                </a:ext>
              </a:extLst>
            </p:cNvPr>
            <p:cNvPicPr/>
            <p:nvPr/>
          </p:nvPicPr>
          <p:blipFill>
            <a:blip r:embed="rId14" cstate="print"/>
            <a:stretch>
              <a:fillRect/>
            </a:stretch>
          </p:blipFill>
          <p:spPr>
            <a:xfrm>
              <a:off x="5438700" y="4314404"/>
              <a:ext cx="99066" cy="82552"/>
            </a:xfrm>
            <a:prstGeom prst="rect">
              <a:avLst/>
            </a:prstGeom>
          </p:spPr>
        </p:pic>
        <p:pic>
          <p:nvPicPr>
            <p:cNvPr id="90" name="object 90">
              <a:extLst>
                <a:ext uri="{FF2B5EF4-FFF2-40B4-BE49-F238E27FC236}">
                  <a16:creationId xmlns:a16="http://schemas.microsoft.com/office/drawing/2014/main" id="{EB2D0DF2-056B-5E9E-894C-E9C4AD0C8185}"/>
                </a:ext>
              </a:extLst>
            </p:cNvPr>
            <p:cNvPicPr/>
            <p:nvPr/>
          </p:nvPicPr>
          <p:blipFill>
            <a:blip r:embed="rId14" cstate="print"/>
            <a:stretch>
              <a:fillRect/>
            </a:stretch>
          </p:blipFill>
          <p:spPr>
            <a:xfrm>
              <a:off x="6009323" y="4403561"/>
              <a:ext cx="99066" cy="82552"/>
            </a:xfrm>
            <a:prstGeom prst="rect">
              <a:avLst/>
            </a:prstGeom>
          </p:spPr>
        </p:pic>
        <p:pic>
          <p:nvPicPr>
            <p:cNvPr id="91" name="object 91">
              <a:extLst>
                <a:ext uri="{FF2B5EF4-FFF2-40B4-BE49-F238E27FC236}">
                  <a16:creationId xmlns:a16="http://schemas.microsoft.com/office/drawing/2014/main" id="{754652FD-6AFA-45DD-7AD0-E73E32CBF72B}"/>
                </a:ext>
              </a:extLst>
            </p:cNvPr>
            <p:cNvPicPr/>
            <p:nvPr/>
          </p:nvPicPr>
          <p:blipFill>
            <a:blip r:embed="rId14" cstate="print"/>
            <a:stretch>
              <a:fillRect/>
            </a:stretch>
          </p:blipFill>
          <p:spPr>
            <a:xfrm>
              <a:off x="6579945" y="4358982"/>
              <a:ext cx="99066" cy="82552"/>
            </a:xfrm>
            <a:prstGeom prst="rect">
              <a:avLst/>
            </a:prstGeom>
          </p:spPr>
        </p:pic>
        <p:sp>
          <p:nvSpPr>
            <p:cNvPr id="92" name="object 92">
              <a:extLst>
                <a:ext uri="{FF2B5EF4-FFF2-40B4-BE49-F238E27FC236}">
                  <a16:creationId xmlns:a16="http://schemas.microsoft.com/office/drawing/2014/main" id="{77FFD064-C892-EBA7-2972-5733153E3DF1}"/>
                </a:ext>
              </a:extLst>
            </p:cNvPr>
            <p:cNvSpPr/>
            <p:nvPr/>
          </p:nvSpPr>
          <p:spPr>
            <a:xfrm>
              <a:off x="923253" y="3977999"/>
              <a:ext cx="5706745" cy="1136650"/>
            </a:xfrm>
            <a:custGeom>
              <a:avLst/>
              <a:gdLst/>
              <a:ahLst/>
              <a:cxnLst/>
              <a:rect l="l" t="t" r="r" b="b"/>
              <a:pathLst>
                <a:path w="5706745" h="1136650">
                  <a:moveTo>
                    <a:pt x="0" y="992010"/>
                  </a:moveTo>
                  <a:lnTo>
                    <a:pt x="47551" y="992204"/>
                  </a:lnTo>
                  <a:lnTo>
                    <a:pt x="95103" y="994066"/>
                  </a:lnTo>
                  <a:lnTo>
                    <a:pt x="142655" y="997039"/>
                  </a:lnTo>
                  <a:lnTo>
                    <a:pt x="190207" y="1000566"/>
                  </a:lnTo>
                  <a:lnTo>
                    <a:pt x="237759" y="1004092"/>
                  </a:lnTo>
                  <a:lnTo>
                    <a:pt x="285311" y="1007059"/>
                  </a:lnTo>
                  <a:lnTo>
                    <a:pt x="332863" y="1008911"/>
                  </a:lnTo>
                  <a:lnTo>
                    <a:pt x="380415" y="1009091"/>
                  </a:lnTo>
                  <a:lnTo>
                    <a:pt x="427966" y="1007044"/>
                  </a:lnTo>
                  <a:lnTo>
                    <a:pt x="475518" y="1002211"/>
                  </a:lnTo>
                  <a:lnTo>
                    <a:pt x="523070" y="994038"/>
                  </a:lnTo>
                  <a:lnTo>
                    <a:pt x="570622" y="981966"/>
                  </a:lnTo>
                  <a:lnTo>
                    <a:pt x="611381" y="966966"/>
                  </a:lnTo>
                  <a:lnTo>
                    <a:pt x="652140" y="946985"/>
                  </a:lnTo>
                  <a:lnTo>
                    <a:pt x="692898" y="922936"/>
                  </a:lnTo>
                  <a:lnTo>
                    <a:pt x="733657" y="895730"/>
                  </a:lnTo>
                  <a:lnTo>
                    <a:pt x="774416" y="866278"/>
                  </a:lnTo>
                  <a:lnTo>
                    <a:pt x="815175" y="835494"/>
                  </a:lnTo>
                  <a:lnTo>
                    <a:pt x="855933" y="804289"/>
                  </a:lnTo>
                  <a:lnTo>
                    <a:pt x="896692" y="773574"/>
                  </a:lnTo>
                  <a:lnTo>
                    <a:pt x="937451" y="744262"/>
                  </a:lnTo>
                  <a:lnTo>
                    <a:pt x="978210" y="717264"/>
                  </a:lnTo>
                  <a:lnTo>
                    <a:pt x="1018968" y="693493"/>
                  </a:lnTo>
                  <a:lnTo>
                    <a:pt x="1059727" y="673860"/>
                  </a:lnTo>
                  <a:lnTo>
                    <a:pt x="1100486" y="659276"/>
                  </a:lnTo>
                  <a:lnTo>
                    <a:pt x="1141245" y="650655"/>
                  </a:lnTo>
                  <a:lnTo>
                    <a:pt x="1188797" y="647649"/>
                  </a:lnTo>
                  <a:lnTo>
                    <a:pt x="1236348" y="650504"/>
                  </a:lnTo>
                  <a:lnTo>
                    <a:pt x="1283900" y="658452"/>
                  </a:lnTo>
                  <a:lnTo>
                    <a:pt x="1331452" y="670727"/>
                  </a:lnTo>
                  <a:lnTo>
                    <a:pt x="1379004" y="686563"/>
                  </a:lnTo>
                  <a:lnTo>
                    <a:pt x="1426556" y="705191"/>
                  </a:lnTo>
                  <a:lnTo>
                    <a:pt x="1474108" y="725846"/>
                  </a:lnTo>
                  <a:lnTo>
                    <a:pt x="1521660" y="747761"/>
                  </a:lnTo>
                  <a:lnTo>
                    <a:pt x="1569212" y="770169"/>
                  </a:lnTo>
                  <a:lnTo>
                    <a:pt x="1616763" y="792303"/>
                  </a:lnTo>
                  <a:lnTo>
                    <a:pt x="1664315" y="813397"/>
                  </a:lnTo>
                  <a:lnTo>
                    <a:pt x="1711867" y="832684"/>
                  </a:lnTo>
                  <a:lnTo>
                    <a:pt x="1759419" y="851998"/>
                  </a:lnTo>
                  <a:lnTo>
                    <a:pt x="1806971" y="873345"/>
                  </a:lnTo>
                  <a:lnTo>
                    <a:pt x="1854523" y="896210"/>
                  </a:lnTo>
                  <a:lnTo>
                    <a:pt x="1902075" y="920082"/>
                  </a:lnTo>
                  <a:lnTo>
                    <a:pt x="1949627" y="944447"/>
                  </a:lnTo>
                  <a:lnTo>
                    <a:pt x="1997178" y="968792"/>
                  </a:lnTo>
                  <a:lnTo>
                    <a:pt x="2044730" y="992604"/>
                  </a:lnTo>
                  <a:lnTo>
                    <a:pt x="2092282" y="1015369"/>
                  </a:lnTo>
                  <a:lnTo>
                    <a:pt x="2139834" y="1036576"/>
                  </a:lnTo>
                  <a:lnTo>
                    <a:pt x="2187386" y="1055709"/>
                  </a:lnTo>
                  <a:lnTo>
                    <a:pt x="2234938" y="1072258"/>
                  </a:lnTo>
                  <a:lnTo>
                    <a:pt x="2282490" y="1085707"/>
                  </a:lnTo>
                  <a:lnTo>
                    <a:pt x="2334365" y="1097926"/>
                  </a:lnTo>
                  <a:lnTo>
                    <a:pt x="2386239" y="1108789"/>
                  </a:lnTo>
                  <a:lnTo>
                    <a:pt x="2438114" y="1118109"/>
                  </a:lnTo>
                  <a:lnTo>
                    <a:pt x="2489989" y="1125696"/>
                  </a:lnTo>
                  <a:lnTo>
                    <a:pt x="2541864" y="1131362"/>
                  </a:lnTo>
                  <a:lnTo>
                    <a:pt x="2593738" y="1134919"/>
                  </a:lnTo>
                  <a:lnTo>
                    <a:pt x="2645613" y="1136178"/>
                  </a:lnTo>
                  <a:lnTo>
                    <a:pt x="2697488" y="1134950"/>
                  </a:lnTo>
                  <a:lnTo>
                    <a:pt x="2749363" y="1131048"/>
                  </a:lnTo>
                  <a:lnTo>
                    <a:pt x="2801238" y="1124282"/>
                  </a:lnTo>
                  <a:lnTo>
                    <a:pt x="2853112" y="1114463"/>
                  </a:lnTo>
                  <a:lnTo>
                    <a:pt x="2897006" y="1104610"/>
                  </a:lnTo>
                  <a:lnTo>
                    <a:pt x="2940900" y="1094066"/>
                  </a:lnTo>
                  <a:lnTo>
                    <a:pt x="2984794" y="1082492"/>
                  </a:lnTo>
                  <a:lnTo>
                    <a:pt x="3028689" y="1069548"/>
                  </a:lnTo>
                  <a:lnTo>
                    <a:pt x="3072583" y="1054895"/>
                  </a:lnTo>
                  <a:lnTo>
                    <a:pt x="3116477" y="1038194"/>
                  </a:lnTo>
                  <a:lnTo>
                    <a:pt x="3160371" y="1019106"/>
                  </a:lnTo>
                  <a:lnTo>
                    <a:pt x="3204265" y="997290"/>
                  </a:lnTo>
                  <a:lnTo>
                    <a:pt x="3248159" y="972409"/>
                  </a:lnTo>
                  <a:lnTo>
                    <a:pt x="3292053" y="944122"/>
                  </a:lnTo>
                  <a:lnTo>
                    <a:pt x="3335947" y="912090"/>
                  </a:lnTo>
                  <a:lnTo>
                    <a:pt x="3379841" y="875974"/>
                  </a:lnTo>
                  <a:lnTo>
                    <a:pt x="3423735" y="835435"/>
                  </a:lnTo>
                  <a:lnTo>
                    <a:pt x="3473354" y="776564"/>
                  </a:lnTo>
                  <a:lnTo>
                    <a:pt x="3498164" y="740207"/>
                  </a:lnTo>
                  <a:lnTo>
                    <a:pt x="3522974" y="700028"/>
                  </a:lnTo>
                  <a:lnTo>
                    <a:pt x="3547783" y="656619"/>
                  </a:lnTo>
                  <a:lnTo>
                    <a:pt x="3572593" y="610576"/>
                  </a:lnTo>
                  <a:lnTo>
                    <a:pt x="3597403" y="562491"/>
                  </a:lnTo>
                  <a:lnTo>
                    <a:pt x="3622212" y="512958"/>
                  </a:lnTo>
                  <a:lnTo>
                    <a:pt x="3647022" y="462571"/>
                  </a:lnTo>
                  <a:lnTo>
                    <a:pt x="3671832" y="411925"/>
                  </a:lnTo>
                  <a:lnTo>
                    <a:pt x="3696641" y="361612"/>
                  </a:lnTo>
                  <a:lnTo>
                    <a:pt x="3721451" y="312226"/>
                  </a:lnTo>
                  <a:lnTo>
                    <a:pt x="3746261" y="264361"/>
                  </a:lnTo>
                  <a:lnTo>
                    <a:pt x="3771070" y="218612"/>
                  </a:lnTo>
                  <a:lnTo>
                    <a:pt x="3795880" y="175570"/>
                  </a:lnTo>
                  <a:lnTo>
                    <a:pt x="3820690" y="135832"/>
                  </a:lnTo>
                  <a:lnTo>
                    <a:pt x="3845499" y="99989"/>
                  </a:lnTo>
                  <a:lnTo>
                    <a:pt x="3870309" y="68636"/>
                  </a:lnTo>
                  <a:lnTo>
                    <a:pt x="3919928" y="21776"/>
                  </a:lnTo>
                  <a:lnTo>
                    <a:pt x="3969548" y="0"/>
                  </a:lnTo>
                  <a:lnTo>
                    <a:pt x="3994357" y="2"/>
                  </a:lnTo>
                  <a:lnTo>
                    <a:pt x="4040007" y="21885"/>
                  </a:lnTo>
                  <a:lnTo>
                    <a:pt x="4085657" y="70090"/>
                  </a:lnTo>
                  <a:lnTo>
                    <a:pt x="4108482" y="102634"/>
                  </a:lnTo>
                  <a:lnTo>
                    <a:pt x="4131307" y="140045"/>
                  </a:lnTo>
                  <a:lnTo>
                    <a:pt x="4154132" y="181751"/>
                  </a:lnTo>
                  <a:lnTo>
                    <a:pt x="4176957" y="227182"/>
                  </a:lnTo>
                  <a:lnTo>
                    <a:pt x="4199782" y="275764"/>
                  </a:lnTo>
                  <a:lnTo>
                    <a:pt x="4222607" y="326929"/>
                  </a:lnTo>
                  <a:lnTo>
                    <a:pt x="4245431" y="380103"/>
                  </a:lnTo>
                  <a:lnTo>
                    <a:pt x="4268256" y="434716"/>
                  </a:lnTo>
                  <a:lnTo>
                    <a:pt x="4291081" y="490196"/>
                  </a:lnTo>
                  <a:lnTo>
                    <a:pt x="4313906" y="545973"/>
                  </a:lnTo>
                  <a:lnTo>
                    <a:pt x="4336731" y="601474"/>
                  </a:lnTo>
                  <a:lnTo>
                    <a:pt x="4359556" y="656130"/>
                  </a:lnTo>
                  <a:lnTo>
                    <a:pt x="4382381" y="709367"/>
                  </a:lnTo>
                  <a:lnTo>
                    <a:pt x="4405206" y="760616"/>
                  </a:lnTo>
                  <a:lnTo>
                    <a:pt x="4428031" y="809304"/>
                  </a:lnTo>
                  <a:lnTo>
                    <a:pt x="4450856" y="854860"/>
                  </a:lnTo>
                  <a:lnTo>
                    <a:pt x="4473680" y="896714"/>
                  </a:lnTo>
                  <a:lnTo>
                    <a:pt x="4496505" y="934294"/>
                  </a:lnTo>
                  <a:lnTo>
                    <a:pt x="4519330" y="967028"/>
                  </a:lnTo>
                  <a:lnTo>
                    <a:pt x="4564980" y="1015675"/>
                  </a:lnTo>
                  <a:lnTo>
                    <a:pt x="4605739" y="1042608"/>
                  </a:lnTo>
                  <a:lnTo>
                    <a:pt x="4646498" y="1059403"/>
                  </a:lnTo>
                  <a:lnTo>
                    <a:pt x="4687256" y="1067260"/>
                  </a:lnTo>
                  <a:lnTo>
                    <a:pt x="4728015" y="1067380"/>
                  </a:lnTo>
                  <a:lnTo>
                    <a:pt x="4768774" y="1060963"/>
                  </a:lnTo>
                  <a:lnTo>
                    <a:pt x="4809533" y="1049210"/>
                  </a:lnTo>
                  <a:lnTo>
                    <a:pt x="4850291" y="1033321"/>
                  </a:lnTo>
                  <a:lnTo>
                    <a:pt x="4891050" y="1014496"/>
                  </a:lnTo>
                  <a:lnTo>
                    <a:pt x="4931809" y="993936"/>
                  </a:lnTo>
                  <a:lnTo>
                    <a:pt x="4972568" y="972840"/>
                  </a:lnTo>
                  <a:lnTo>
                    <a:pt x="5013326" y="952411"/>
                  </a:lnTo>
                  <a:lnTo>
                    <a:pt x="5054085" y="933847"/>
                  </a:lnTo>
                  <a:lnTo>
                    <a:pt x="5094844" y="918349"/>
                  </a:lnTo>
                  <a:lnTo>
                    <a:pt x="5135603" y="907118"/>
                  </a:lnTo>
                  <a:lnTo>
                    <a:pt x="5183155" y="896796"/>
                  </a:lnTo>
                  <a:lnTo>
                    <a:pt x="5230706" y="886152"/>
                  </a:lnTo>
                  <a:lnTo>
                    <a:pt x="5278258" y="875233"/>
                  </a:lnTo>
                  <a:lnTo>
                    <a:pt x="5325810" y="864084"/>
                  </a:lnTo>
                  <a:lnTo>
                    <a:pt x="5373362" y="852752"/>
                  </a:lnTo>
                  <a:lnTo>
                    <a:pt x="5420914" y="841283"/>
                  </a:lnTo>
                  <a:lnTo>
                    <a:pt x="5468466" y="829722"/>
                  </a:lnTo>
                  <a:lnTo>
                    <a:pt x="5516018" y="818114"/>
                  </a:lnTo>
                  <a:lnTo>
                    <a:pt x="5563570" y="806507"/>
                  </a:lnTo>
                  <a:lnTo>
                    <a:pt x="5611121" y="794946"/>
                  </a:lnTo>
                  <a:lnTo>
                    <a:pt x="5658673" y="783477"/>
                  </a:lnTo>
                  <a:lnTo>
                    <a:pt x="5706225" y="772145"/>
                  </a:lnTo>
                </a:path>
              </a:pathLst>
            </a:custGeom>
            <a:ln w="13309">
              <a:solidFill>
                <a:srgbClr val="626262"/>
              </a:solidFill>
            </a:ln>
          </p:spPr>
          <p:txBody>
            <a:bodyPr wrap="square" lIns="0" tIns="0" rIns="0" bIns="0" rtlCol="0"/>
            <a:lstStyle/>
            <a:p>
              <a:endParaRPr/>
            </a:p>
          </p:txBody>
        </p:sp>
        <p:pic>
          <p:nvPicPr>
            <p:cNvPr id="93" name="object 93">
              <a:extLst>
                <a:ext uri="{FF2B5EF4-FFF2-40B4-BE49-F238E27FC236}">
                  <a16:creationId xmlns:a16="http://schemas.microsoft.com/office/drawing/2014/main" id="{AA859A69-1E57-BBB6-C6E2-20BA239C2F9C}"/>
                </a:ext>
              </a:extLst>
            </p:cNvPr>
            <p:cNvPicPr/>
            <p:nvPr/>
          </p:nvPicPr>
          <p:blipFill>
            <a:blip r:embed="rId16" cstate="print"/>
            <a:stretch>
              <a:fillRect/>
            </a:stretch>
          </p:blipFill>
          <p:spPr>
            <a:xfrm>
              <a:off x="873720" y="4928596"/>
              <a:ext cx="99066" cy="82552"/>
            </a:xfrm>
            <a:prstGeom prst="rect">
              <a:avLst/>
            </a:prstGeom>
          </p:spPr>
        </p:pic>
        <p:pic>
          <p:nvPicPr>
            <p:cNvPr id="94" name="object 94">
              <a:extLst>
                <a:ext uri="{FF2B5EF4-FFF2-40B4-BE49-F238E27FC236}">
                  <a16:creationId xmlns:a16="http://schemas.microsoft.com/office/drawing/2014/main" id="{A13FB0E5-BE73-8EAF-CC75-5091EB686B50}"/>
                </a:ext>
              </a:extLst>
            </p:cNvPr>
            <p:cNvPicPr/>
            <p:nvPr/>
          </p:nvPicPr>
          <p:blipFill>
            <a:blip r:embed="rId16" cstate="print"/>
            <a:stretch>
              <a:fillRect/>
            </a:stretch>
          </p:blipFill>
          <p:spPr>
            <a:xfrm>
              <a:off x="1444342" y="4918689"/>
              <a:ext cx="99066" cy="82552"/>
            </a:xfrm>
            <a:prstGeom prst="rect">
              <a:avLst/>
            </a:prstGeom>
          </p:spPr>
        </p:pic>
        <p:pic>
          <p:nvPicPr>
            <p:cNvPr id="95" name="object 95">
              <a:extLst>
                <a:ext uri="{FF2B5EF4-FFF2-40B4-BE49-F238E27FC236}">
                  <a16:creationId xmlns:a16="http://schemas.microsoft.com/office/drawing/2014/main" id="{F84CD5DD-98E2-9C5F-A40B-0C15F428BD9B}"/>
                </a:ext>
              </a:extLst>
            </p:cNvPr>
            <p:cNvPicPr/>
            <p:nvPr/>
          </p:nvPicPr>
          <p:blipFill>
            <a:blip r:embed="rId16" cstate="print"/>
            <a:stretch>
              <a:fillRect/>
            </a:stretch>
          </p:blipFill>
          <p:spPr>
            <a:xfrm>
              <a:off x="2014965" y="4586828"/>
              <a:ext cx="99066" cy="82552"/>
            </a:xfrm>
            <a:prstGeom prst="rect">
              <a:avLst/>
            </a:prstGeom>
          </p:spPr>
        </p:pic>
        <p:pic>
          <p:nvPicPr>
            <p:cNvPr id="96" name="object 96">
              <a:extLst>
                <a:ext uri="{FF2B5EF4-FFF2-40B4-BE49-F238E27FC236}">
                  <a16:creationId xmlns:a16="http://schemas.microsoft.com/office/drawing/2014/main" id="{2DB642FA-80B9-BC6B-DBFA-6C337EB6931D}"/>
                </a:ext>
              </a:extLst>
            </p:cNvPr>
            <p:cNvPicPr/>
            <p:nvPr/>
          </p:nvPicPr>
          <p:blipFill>
            <a:blip r:embed="rId16" cstate="print"/>
            <a:stretch>
              <a:fillRect/>
            </a:stretch>
          </p:blipFill>
          <p:spPr>
            <a:xfrm>
              <a:off x="2585587" y="4770094"/>
              <a:ext cx="99066" cy="82552"/>
            </a:xfrm>
            <a:prstGeom prst="rect">
              <a:avLst/>
            </a:prstGeom>
          </p:spPr>
        </p:pic>
        <p:pic>
          <p:nvPicPr>
            <p:cNvPr id="97" name="object 97">
              <a:extLst>
                <a:ext uri="{FF2B5EF4-FFF2-40B4-BE49-F238E27FC236}">
                  <a16:creationId xmlns:a16="http://schemas.microsoft.com/office/drawing/2014/main" id="{12694096-16F4-AF8F-B605-F1D7F9145124}"/>
                </a:ext>
              </a:extLst>
            </p:cNvPr>
            <p:cNvPicPr/>
            <p:nvPr/>
          </p:nvPicPr>
          <p:blipFill>
            <a:blip r:embed="rId17" cstate="print"/>
            <a:stretch>
              <a:fillRect/>
            </a:stretch>
          </p:blipFill>
          <p:spPr>
            <a:xfrm>
              <a:off x="3160927" y="5027292"/>
              <a:ext cx="94348" cy="77966"/>
            </a:xfrm>
            <a:prstGeom prst="rect">
              <a:avLst/>
            </a:prstGeom>
          </p:spPr>
        </p:pic>
        <p:pic>
          <p:nvPicPr>
            <p:cNvPr id="98" name="object 98">
              <a:extLst>
                <a:ext uri="{FF2B5EF4-FFF2-40B4-BE49-F238E27FC236}">
                  <a16:creationId xmlns:a16="http://schemas.microsoft.com/office/drawing/2014/main" id="{C3C84658-3E51-716D-2FB8-BA64EAA79CDB}"/>
                </a:ext>
              </a:extLst>
            </p:cNvPr>
            <p:cNvPicPr/>
            <p:nvPr/>
          </p:nvPicPr>
          <p:blipFill>
            <a:blip r:embed="rId16" cstate="print"/>
            <a:stretch>
              <a:fillRect/>
            </a:stretch>
          </p:blipFill>
          <p:spPr>
            <a:xfrm>
              <a:off x="3726833" y="5050773"/>
              <a:ext cx="99066" cy="82552"/>
            </a:xfrm>
            <a:prstGeom prst="rect">
              <a:avLst/>
            </a:prstGeom>
          </p:spPr>
        </p:pic>
        <p:pic>
          <p:nvPicPr>
            <p:cNvPr id="99" name="object 99">
              <a:extLst>
                <a:ext uri="{FF2B5EF4-FFF2-40B4-BE49-F238E27FC236}">
                  <a16:creationId xmlns:a16="http://schemas.microsoft.com/office/drawing/2014/main" id="{416002B4-2780-3A35-7A64-956748DF57B0}"/>
                </a:ext>
              </a:extLst>
            </p:cNvPr>
            <p:cNvPicPr/>
            <p:nvPr/>
          </p:nvPicPr>
          <p:blipFill>
            <a:blip r:embed="rId17" cstate="print"/>
            <a:stretch>
              <a:fillRect/>
            </a:stretch>
          </p:blipFill>
          <p:spPr>
            <a:xfrm>
              <a:off x="4302173" y="4776332"/>
              <a:ext cx="94348" cy="77966"/>
            </a:xfrm>
            <a:prstGeom prst="rect">
              <a:avLst/>
            </a:prstGeom>
          </p:spPr>
        </p:pic>
        <p:pic>
          <p:nvPicPr>
            <p:cNvPr id="100" name="object 100">
              <a:extLst>
                <a:ext uri="{FF2B5EF4-FFF2-40B4-BE49-F238E27FC236}">
                  <a16:creationId xmlns:a16="http://schemas.microsoft.com/office/drawing/2014/main" id="{13F670D2-CCD5-BC4A-84CF-CAA9FFBEA823}"/>
                </a:ext>
              </a:extLst>
            </p:cNvPr>
            <p:cNvPicPr/>
            <p:nvPr/>
          </p:nvPicPr>
          <p:blipFill>
            <a:blip r:embed="rId16" cstate="print"/>
            <a:stretch>
              <a:fillRect/>
            </a:stretch>
          </p:blipFill>
          <p:spPr>
            <a:xfrm>
              <a:off x="4868078" y="3936313"/>
              <a:ext cx="99066" cy="82552"/>
            </a:xfrm>
            <a:prstGeom prst="rect">
              <a:avLst/>
            </a:prstGeom>
          </p:spPr>
        </p:pic>
        <p:pic>
          <p:nvPicPr>
            <p:cNvPr id="101" name="object 101">
              <a:extLst>
                <a:ext uri="{FF2B5EF4-FFF2-40B4-BE49-F238E27FC236}">
                  <a16:creationId xmlns:a16="http://schemas.microsoft.com/office/drawing/2014/main" id="{97EF431F-715F-425F-B9C7-B244AA5DA88D}"/>
                </a:ext>
              </a:extLst>
            </p:cNvPr>
            <p:cNvPicPr/>
            <p:nvPr/>
          </p:nvPicPr>
          <p:blipFill>
            <a:blip r:embed="rId16" cstate="print"/>
            <a:stretch>
              <a:fillRect/>
            </a:stretch>
          </p:blipFill>
          <p:spPr>
            <a:xfrm>
              <a:off x="5438700" y="4953361"/>
              <a:ext cx="99066" cy="82552"/>
            </a:xfrm>
            <a:prstGeom prst="rect">
              <a:avLst/>
            </a:prstGeom>
          </p:spPr>
        </p:pic>
        <p:pic>
          <p:nvPicPr>
            <p:cNvPr id="102" name="object 102">
              <a:extLst>
                <a:ext uri="{FF2B5EF4-FFF2-40B4-BE49-F238E27FC236}">
                  <a16:creationId xmlns:a16="http://schemas.microsoft.com/office/drawing/2014/main" id="{ACF49264-59FE-C0CB-301B-97E19644880F}"/>
                </a:ext>
              </a:extLst>
            </p:cNvPr>
            <p:cNvPicPr/>
            <p:nvPr/>
          </p:nvPicPr>
          <p:blipFill>
            <a:blip r:embed="rId16" cstate="print"/>
            <a:stretch>
              <a:fillRect/>
            </a:stretch>
          </p:blipFill>
          <p:spPr>
            <a:xfrm>
              <a:off x="6009323" y="4844392"/>
              <a:ext cx="99066" cy="82552"/>
            </a:xfrm>
            <a:prstGeom prst="rect">
              <a:avLst/>
            </a:prstGeom>
          </p:spPr>
        </p:pic>
        <p:pic>
          <p:nvPicPr>
            <p:cNvPr id="103" name="object 103">
              <a:extLst>
                <a:ext uri="{FF2B5EF4-FFF2-40B4-BE49-F238E27FC236}">
                  <a16:creationId xmlns:a16="http://schemas.microsoft.com/office/drawing/2014/main" id="{C39546B2-8DD7-DF70-0C97-E50D5F9E6139}"/>
                </a:ext>
              </a:extLst>
            </p:cNvPr>
            <p:cNvPicPr/>
            <p:nvPr/>
          </p:nvPicPr>
          <p:blipFill>
            <a:blip r:embed="rId16" cstate="print"/>
            <a:stretch>
              <a:fillRect/>
            </a:stretch>
          </p:blipFill>
          <p:spPr>
            <a:xfrm>
              <a:off x="6579945" y="4709006"/>
              <a:ext cx="99066" cy="82552"/>
            </a:xfrm>
            <a:prstGeom prst="rect">
              <a:avLst/>
            </a:prstGeom>
          </p:spPr>
        </p:pic>
        <p:sp>
          <p:nvSpPr>
            <p:cNvPr id="104" name="object 104">
              <a:extLst>
                <a:ext uri="{FF2B5EF4-FFF2-40B4-BE49-F238E27FC236}">
                  <a16:creationId xmlns:a16="http://schemas.microsoft.com/office/drawing/2014/main" id="{452CFFF4-ED8B-CC83-9BD0-C4FD7BDC9F76}"/>
                </a:ext>
              </a:extLst>
            </p:cNvPr>
            <p:cNvSpPr/>
            <p:nvPr/>
          </p:nvSpPr>
          <p:spPr>
            <a:xfrm>
              <a:off x="923253" y="2366219"/>
              <a:ext cx="5706745" cy="2316480"/>
            </a:xfrm>
            <a:custGeom>
              <a:avLst/>
              <a:gdLst/>
              <a:ahLst/>
              <a:cxnLst/>
              <a:rect l="l" t="t" r="r" b="b"/>
              <a:pathLst>
                <a:path w="5706745" h="2316479">
                  <a:moveTo>
                    <a:pt x="0" y="1083308"/>
                  </a:moveTo>
                  <a:lnTo>
                    <a:pt x="63402" y="1129392"/>
                  </a:lnTo>
                  <a:lnTo>
                    <a:pt x="95103" y="1158186"/>
                  </a:lnTo>
                  <a:lnTo>
                    <a:pt x="126805" y="1189634"/>
                  </a:lnTo>
                  <a:lnTo>
                    <a:pt x="158506" y="1222852"/>
                  </a:lnTo>
                  <a:lnTo>
                    <a:pt x="190207" y="1256954"/>
                  </a:lnTo>
                  <a:lnTo>
                    <a:pt x="221908" y="1291055"/>
                  </a:lnTo>
                  <a:lnTo>
                    <a:pt x="253610" y="1324270"/>
                  </a:lnTo>
                  <a:lnTo>
                    <a:pt x="285311" y="1355714"/>
                  </a:lnTo>
                  <a:lnTo>
                    <a:pt x="317012" y="1384502"/>
                  </a:lnTo>
                  <a:lnTo>
                    <a:pt x="348713" y="1409749"/>
                  </a:lnTo>
                  <a:lnTo>
                    <a:pt x="412116" y="1446078"/>
                  </a:lnTo>
                  <a:lnTo>
                    <a:pt x="475518" y="1457620"/>
                  </a:lnTo>
                  <a:lnTo>
                    <a:pt x="507220" y="1451883"/>
                  </a:lnTo>
                  <a:lnTo>
                    <a:pt x="570622" y="1412968"/>
                  </a:lnTo>
                  <a:lnTo>
                    <a:pt x="607436" y="1367944"/>
                  </a:lnTo>
                  <a:lnTo>
                    <a:pt x="644251" y="1303301"/>
                  </a:lnTo>
                  <a:lnTo>
                    <a:pt x="662658" y="1264557"/>
                  </a:lnTo>
                  <a:lnTo>
                    <a:pt x="681065" y="1222030"/>
                  </a:lnTo>
                  <a:lnTo>
                    <a:pt x="699472" y="1176091"/>
                  </a:lnTo>
                  <a:lnTo>
                    <a:pt x="717880" y="1127116"/>
                  </a:lnTo>
                  <a:lnTo>
                    <a:pt x="736287" y="1075478"/>
                  </a:lnTo>
                  <a:lnTo>
                    <a:pt x="754694" y="1021550"/>
                  </a:lnTo>
                  <a:lnTo>
                    <a:pt x="773101" y="965706"/>
                  </a:lnTo>
                  <a:lnTo>
                    <a:pt x="791508" y="908319"/>
                  </a:lnTo>
                  <a:lnTo>
                    <a:pt x="809915" y="849764"/>
                  </a:lnTo>
                  <a:lnTo>
                    <a:pt x="828323" y="790412"/>
                  </a:lnTo>
                  <a:lnTo>
                    <a:pt x="846730" y="730639"/>
                  </a:lnTo>
                  <a:lnTo>
                    <a:pt x="865137" y="670817"/>
                  </a:lnTo>
                  <a:lnTo>
                    <a:pt x="883544" y="611321"/>
                  </a:lnTo>
                  <a:lnTo>
                    <a:pt x="901951" y="552522"/>
                  </a:lnTo>
                  <a:lnTo>
                    <a:pt x="920358" y="494796"/>
                  </a:lnTo>
                  <a:lnTo>
                    <a:pt x="938766" y="438516"/>
                  </a:lnTo>
                  <a:lnTo>
                    <a:pt x="957173" y="384055"/>
                  </a:lnTo>
                  <a:lnTo>
                    <a:pt x="975580" y="331787"/>
                  </a:lnTo>
                  <a:lnTo>
                    <a:pt x="993987" y="282085"/>
                  </a:lnTo>
                  <a:lnTo>
                    <a:pt x="1012394" y="235323"/>
                  </a:lnTo>
                  <a:lnTo>
                    <a:pt x="1030802" y="191874"/>
                  </a:lnTo>
                  <a:lnTo>
                    <a:pt x="1049209" y="152112"/>
                  </a:lnTo>
                  <a:lnTo>
                    <a:pt x="1067616" y="116411"/>
                  </a:lnTo>
                  <a:lnTo>
                    <a:pt x="1104430" y="58684"/>
                  </a:lnTo>
                  <a:lnTo>
                    <a:pt x="1141245" y="21681"/>
                  </a:lnTo>
                  <a:lnTo>
                    <a:pt x="1195590" y="0"/>
                  </a:lnTo>
                  <a:lnTo>
                    <a:pt x="1222762" y="417"/>
                  </a:lnTo>
                  <a:lnTo>
                    <a:pt x="1277107" y="20960"/>
                  </a:lnTo>
                  <a:lnTo>
                    <a:pt x="1331452" y="64032"/>
                  </a:lnTo>
                  <a:lnTo>
                    <a:pt x="1358625" y="92612"/>
                  </a:lnTo>
                  <a:lnTo>
                    <a:pt x="1385797" y="125138"/>
                  </a:lnTo>
                  <a:lnTo>
                    <a:pt x="1412970" y="161048"/>
                  </a:lnTo>
                  <a:lnTo>
                    <a:pt x="1440142" y="199780"/>
                  </a:lnTo>
                  <a:lnTo>
                    <a:pt x="1467315" y="240772"/>
                  </a:lnTo>
                  <a:lnTo>
                    <a:pt x="1494487" y="283462"/>
                  </a:lnTo>
                  <a:lnTo>
                    <a:pt x="1521660" y="327289"/>
                  </a:lnTo>
                  <a:lnTo>
                    <a:pt x="1548832" y="371689"/>
                  </a:lnTo>
                  <a:lnTo>
                    <a:pt x="1576005" y="416102"/>
                  </a:lnTo>
                  <a:lnTo>
                    <a:pt x="1603177" y="459964"/>
                  </a:lnTo>
                  <a:lnTo>
                    <a:pt x="1630350" y="502715"/>
                  </a:lnTo>
                  <a:lnTo>
                    <a:pt x="1657522" y="543791"/>
                  </a:lnTo>
                  <a:lnTo>
                    <a:pt x="1684695" y="582632"/>
                  </a:lnTo>
                  <a:lnTo>
                    <a:pt x="1711867" y="618674"/>
                  </a:lnTo>
                  <a:lnTo>
                    <a:pt x="1740398" y="656024"/>
                  </a:lnTo>
                  <a:lnTo>
                    <a:pt x="1768929" y="695538"/>
                  </a:lnTo>
                  <a:lnTo>
                    <a:pt x="1797461" y="736945"/>
                  </a:lnTo>
                  <a:lnTo>
                    <a:pt x="1825992" y="779974"/>
                  </a:lnTo>
                  <a:lnTo>
                    <a:pt x="1854523" y="824357"/>
                  </a:lnTo>
                  <a:lnTo>
                    <a:pt x="1883054" y="869823"/>
                  </a:lnTo>
                  <a:lnTo>
                    <a:pt x="1911585" y="916102"/>
                  </a:lnTo>
                  <a:lnTo>
                    <a:pt x="1940116" y="962923"/>
                  </a:lnTo>
                  <a:lnTo>
                    <a:pt x="1968647" y="1010017"/>
                  </a:lnTo>
                  <a:lnTo>
                    <a:pt x="1997178" y="1057115"/>
                  </a:lnTo>
                  <a:lnTo>
                    <a:pt x="2025710" y="1103945"/>
                  </a:lnTo>
                  <a:lnTo>
                    <a:pt x="2054241" y="1150237"/>
                  </a:lnTo>
                  <a:lnTo>
                    <a:pt x="2082772" y="1195722"/>
                  </a:lnTo>
                  <a:lnTo>
                    <a:pt x="2111303" y="1240130"/>
                  </a:lnTo>
                  <a:lnTo>
                    <a:pt x="2139834" y="1283191"/>
                  </a:lnTo>
                  <a:lnTo>
                    <a:pt x="2168365" y="1324634"/>
                  </a:lnTo>
                  <a:lnTo>
                    <a:pt x="2196896" y="1364189"/>
                  </a:lnTo>
                  <a:lnTo>
                    <a:pt x="2225428" y="1401587"/>
                  </a:lnTo>
                  <a:lnTo>
                    <a:pt x="2253959" y="1436557"/>
                  </a:lnTo>
                  <a:lnTo>
                    <a:pt x="2282490" y="1468829"/>
                  </a:lnTo>
                  <a:lnTo>
                    <a:pt x="2323249" y="1510595"/>
                  </a:lnTo>
                  <a:lnTo>
                    <a:pt x="2364007" y="1548135"/>
                  </a:lnTo>
                  <a:lnTo>
                    <a:pt x="2404766" y="1581951"/>
                  </a:lnTo>
                  <a:lnTo>
                    <a:pt x="2445525" y="1612546"/>
                  </a:lnTo>
                  <a:lnTo>
                    <a:pt x="2486284" y="1640423"/>
                  </a:lnTo>
                  <a:lnTo>
                    <a:pt x="2527042" y="1666085"/>
                  </a:lnTo>
                  <a:lnTo>
                    <a:pt x="2567801" y="1690036"/>
                  </a:lnTo>
                  <a:lnTo>
                    <a:pt x="2608560" y="1712777"/>
                  </a:lnTo>
                  <a:lnTo>
                    <a:pt x="2649319" y="1734813"/>
                  </a:lnTo>
                  <a:lnTo>
                    <a:pt x="2690077" y="1756646"/>
                  </a:lnTo>
                  <a:lnTo>
                    <a:pt x="2730836" y="1778779"/>
                  </a:lnTo>
                  <a:lnTo>
                    <a:pt x="2771595" y="1801716"/>
                  </a:lnTo>
                  <a:lnTo>
                    <a:pt x="2812354" y="1825959"/>
                  </a:lnTo>
                  <a:lnTo>
                    <a:pt x="2853112" y="1852011"/>
                  </a:lnTo>
                  <a:lnTo>
                    <a:pt x="2893871" y="1879846"/>
                  </a:lnTo>
                  <a:lnTo>
                    <a:pt x="2934630" y="1908878"/>
                  </a:lnTo>
                  <a:lnTo>
                    <a:pt x="2975389" y="1938771"/>
                  </a:lnTo>
                  <a:lnTo>
                    <a:pt x="3016147" y="1969189"/>
                  </a:lnTo>
                  <a:lnTo>
                    <a:pt x="3056906" y="1999796"/>
                  </a:lnTo>
                  <a:lnTo>
                    <a:pt x="3097665" y="2030256"/>
                  </a:lnTo>
                  <a:lnTo>
                    <a:pt x="3138424" y="2060233"/>
                  </a:lnTo>
                  <a:lnTo>
                    <a:pt x="3179182" y="2089390"/>
                  </a:lnTo>
                  <a:lnTo>
                    <a:pt x="3219941" y="2117392"/>
                  </a:lnTo>
                  <a:lnTo>
                    <a:pt x="3260700" y="2143903"/>
                  </a:lnTo>
                  <a:lnTo>
                    <a:pt x="3301459" y="2168587"/>
                  </a:lnTo>
                  <a:lnTo>
                    <a:pt x="3342217" y="2191107"/>
                  </a:lnTo>
                  <a:lnTo>
                    <a:pt x="3382976" y="2211128"/>
                  </a:lnTo>
                  <a:lnTo>
                    <a:pt x="3423735" y="2228313"/>
                  </a:lnTo>
                  <a:lnTo>
                    <a:pt x="3471287" y="2245977"/>
                  </a:lnTo>
                  <a:lnTo>
                    <a:pt x="3518839" y="2262262"/>
                  </a:lnTo>
                  <a:lnTo>
                    <a:pt x="3566391" y="2276899"/>
                  </a:lnTo>
                  <a:lnTo>
                    <a:pt x="3613942" y="2289621"/>
                  </a:lnTo>
                  <a:lnTo>
                    <a:pt x="3661494" y="2300161"/>
                  </a:lnTo>
                  <a:lnTo>
                    <a:pt x="3709046" y="2308252"/>
                  </a:lnTo>
                  <a:lnTo>
                    <a:pt x="3756598" y="2313625"/>
                  </a:lnTo>
                  <a:lnTo>
                    <a:pt x="3804150" y="2316013"/>
                  </a:lnTo>
                  <a:lnTo>
                    <a:pt x="3851702" y="2315148"/>
                  </a:lnTo>
                  <a:lnTo>
                    <a:pt x="3899254" y="2310764"/>
                  </a:lnTo>
                  <a:lnTo>
                    <a:pt x="3946806" y="2302592"/>
                  </a:lnTo>
                  <a:lnTo>
                    <a:pt x="3994357" y="2290365"/>
                  </a:lnTo>
                  <a:lnTo>
                    <a:pt x="4032399" y="2275700"/>
                  </a:lnTo>
                  <a:lnTo>
                    <a:pt x="4070441" y="2255313"/>
                  </a:lnTo>
                  <a:lnTo>
                    <a:pt x="4108482" y="2230116"/>
                  </a:lnTo>
                  <a:lnTo>
                    <a:pt x="4146524" y="2201017"/>
                  </a:lnTo>
                  <a:lnTo>
                    <a:pt x="4184565" y="2168926"/>
                  </a:lnTo>
                  <a:lnTo>
                    <a:pt x="4222607" y="2134752"/>
                  </a:lnTo>
                  <a:lnTo>
                    <a:pt x="4260648" y="2099405"/>
                  </a:lnTo>
                  <a:lnTo>
                    <a:pt x="4298690" y="2063794"/>
                  </a:lnTo>
                  <a:lnTo>
                    <a:pt x="4336731" y="2028829"/>
                  </a:lnTo>
                  <a:lnTo>
                    <a:pt x="4374773" y="1995418"/>
                  </a:lnTo>
                  <a:lnTo>
                    <a:pt x="4412814" y="1964472"/>
                  </a:lnTo>
                  <a:lnTo>
                    <a:pt x="4450856" y="1936899"/>
                  </a:lnTo>
                  <a:lnTo>
                    <a:pt x="4488897" y="1913610"/>
                  </a:lnTo>
                  <a:lnTo>
                    <a:pt x="4526939" y="1895513"/>
                  </a:lnTo>
                  <a:lnTo>
                    <a:pt x="4564980" y="1883518"/>
                  </a:lnTo>
                  <a:lnTo>
                    <a:pt x="4612532" y="1876120"/>
                  </a:lnTo>
                  <a:lnTo>
                    <a:pt x="4660084" y="1874990"/>
                  </a:lnTo>
                  <a:lnTo>
                    <a:pt x="4707636" y="1879320"/>
                  </a:lnTo>
                  <a:lnTo>
                    <a:pt x="4755188" y="1888303"/>
                  </a:lnTo>
                  <a:lnTo>
                    <a:pt x="4802739" y="1901134"/>
                  </a:lnTo>
                  <a:lnTo>
                    <a:pt x="4850291" y="1917004"/>
                  </a:lnTo>
                  <a:lnTo>
                    <a:pt x="4897843" y="1935107"/>
                  </a:lnTo>
                  <a:lnTo>
                    <a:pt x="4945395" y="1954636"/>
                  </a:lnTo>
                  <a:lnTo>
                    <a:pt x="4992947" y="1974784"/>
                  </a:lnTo>
                  <a:lnTo>
                    <a:pt x="5040499" y="1994745"/>
                  </a:lnTo>
                  <a:lnTo>
                    <a:pt x="5088051" y="2013710"/>
                  </a:lnTo>
                  <a:lnTo>
                    <a:pt x="5135603" y="2030875"/>
                  </a:lnTo>
                  <a:lnTo>
                    <a:pt x="5183155" y="2047497"/>
                  </a:lnTo>
                  <a:lnTo>
                    <a:pt x="5230706" y="2065202"/>
                  </a:lnTo>
                  <a:lnTo>
                    <a:pt x="5278258" y="2083835"/>
                  </a:lnTo>
                  <a:lnTo>
                    <a:pt x="5325810" y="2103241"/>
                  </a:lnTo>
                  <a:lnTo>
                    <a:pt x="5373362" y="2123264"/>
                  </a:lnTo>
                  <a:lnTo>
                    <a:pt x="5420914" y="2143748"/>
                  </a:lnTo>
                  <a:lnTo>
                    <a:pt x="5468466" y="2164540"/>
                  </a:lnTo>
                  <a:lnTo>
                    <a:pt x="5516018" y="2185483"/>
                  </a:lnTo>
                  <a:lnTo>
                    <a:pt x="5563570" y="2206422"/>
                  </a:lnTo>
                  <a:lnTo>
                    <a:pt x="5611121" y="2227202"/>
                  </a:lnTo>
                  <a:lnTo>
                    <a:pt x="5658673" y="2247667"/>
                  </a:lnTo>
                  <a:lnTo>
                    <a:pt x="5706225" y="2267663"/>
                  </a:lnTo>
                </a:path>
              </a:pathLst>
            </a:custGeom>
            <a:ln w="13582">
              <a:solidFill>
                <a:srgbClr val="997300"/>
              </a:solidFill>
            </a:ln>
          </p:spPr>
          <p:txBody>
            <a:bodyPr wrap="square" lIns="0" tIns="0" rIns="0" bIns="0" rtlCol="0"/>
            <a:lstStyle/>
            <a:p>
              <a:endParaRPr/>
            </a:p>
          </p:txBody>
        </p:sp>
        <p:pic>
          <p:nvPicPr>
            <p:cNvPr id="105" name="object 105">
              <a:extLst>
                <a:ext uri="{FF2B5EF4-FFF2-40B4-BE49-F238E27FC236}">
                  <a16:creationId xmlns:a16="http://schemas.microsoft.com/office/drawing/2014/main" id="{79F1B230-0BAB-2401-E669-484BAE09AF63}"/>
                </a:ext>
              </a:extLst>
            </p:cNvPr>
            <p:cNvPicPr/>
            <p:nvPr/>
          </p:nvPicPr>
          <p:blipFill>
            <a:blip r:embed="rId18" cstate="print"/>
            <a:stretch>
              <a:fillRect/>
            </a:stretch>
          </p:blipFill>
          <p:spPr>
            <a:xfrm>
              <a:off x="873720" y="3407976"/>
              <a:ext cx="99066" cy="82552"/>
            </a:xfrm>
            <a:prstGeom prst="rect">
              <a:avLst/>
            </a:prstGeom>
          </p:spPr>
        </p:pic>
        <p:pic>
          <p:nvPicPr>
            <p:cNvPr id="106" name="object 106">
              <a:extLst>
                <a:ext uri="{FF2B5EF4-FFF2-40B4-BE49-F238E27FC236}">
                  <a16:creationId xmlns:a16="http://schemas.microsoft.com/office/drawing/2014/main" id="{18D64A08-3F4F-5955-64F9-B75BF24EA175}"/>
                </a:ext>
              </a:extLst>
            </p:cNvPr>
            <p:cNvPicPr/>
            <p:nvPr/>
          </p:nvPicPr>
          <p:blipFill>
            <a:blip r:embed="rId19" cstate="print"/>
            <a:stretch>
              <a:fillRect/>
            </a:stretch>
          </p:blipFill>
          <p:spPr>
            <a:xfrm>
              <a:off x="1449060" y="3742773"/>
              <a:ext cx="94348" cy="77966"/>
            </a:xfrm>
            <a:prstGeom prst="rect">
              <a:avLst/>
            </a:prstGeom>
          </p:spPr>
        </p:pic>
        <p:pic>
          <p:nvPicPr>
            <p:cNvPr id="107" name="object 107">
              <a:extLst>
                <a:ext uri="{FF2B5EF4-FFF2-40B4-BE49-F238E27FC236}">
                  <a16:creationId xmlns:a16="http://schemas.microsoft.com/office/drawing/2014/main" id="{50F3477C-DCA9-1D3B-9945-5E77D4EBB671}"/>
                </a:ext>
              </a:extLst>
            </p:cNvPr>
            <p:cNvPicPr/>
            <p:nvPr/>
          </p:nvPicPr>
          <p:blipFill>
            <a:blip r:embed="rId18" cstate="print"/>
            <a:stretch>
              <a:fillRect/>
            </a:stretch>
          </p:blipFill>
          <p:spPr>
            <a:xfrm>
              <a:off x="2014965" y="2346349"/>
              <a:ext cx="99066" cy="82552"/>
            </a:xfrm>
            <a:prstGeom prst="rect">
              <a:avLst/>
            </a:prstGeom>
          </p:spPr>
        </p:pic>
        <p:pic>
          <p:nvPicPr>
            <p:cNvPr id="108" name="object 108">
              <a:extLst>
                <a:ext uri="{FF2B5EF4-FFF2-40B4-BE49-F238E27FC236}">
                  <a16:creationId xmlns:a16="http://schemas.microsoft.com/office/drawing/2014/main" id="{8C30FE6B-E49F-F9BF-A3CF-1FF241EB21FB}"/>
                </a:ext>
              </a:extLst>
            </p:cNvPr>
            <p:cNvPicPr/>
            <p:nvPr/>
          </p:nvPicPr>
          <p:blipFill>
            <a:blip r:embed="rId18" cstate="print"/>
            <a:stretch>
              <a:fillRect/>
            </a:stretch>
          </p:blipFill>
          <p:spPr>
            <a:xfrm>
              <a:off x="2585587" y="2944030"/>
              <a:ext cx="99066" cy="82552"/>
            </a:xfrm>
            <a:prstGeom prst="rect">
              <a:avLst/>
            </a:prstGeom>
          </p:spPr>
        </p:pic>
        <p:pic>
          <p:nvPicPr>
            <p:cNvPr id="109" name="object 109">
              <a:extLst>
                <a:ext uri="{FF2B5EF4-FFF2-40B4-BE49-F238E27FC236}">
                  <a16:creationId xmlns:a16="http://schemas.microsoft.com/office/drawing/2014/main" id="{28642DB5-A01D-F0EF-8B9A-803C92329DD2}"/>
                </a:ext>
              </a:extLst>
            </p:cNvPr>
            <p:cNvPicPr/>
            <p:nvPr/>
          </p:nvPicPr>
          <p:blipFill>
            <a:blip r:embed="rId18" cstate="print"/>
            <a:stretch>
              <a:fillRect/>
            </a:stretch>
          </p:blipFill>
          <p:spPr>
            <a:xfrm>
              <a:off x="3156210" y="3794322"/>
              <a:ext cx="99066" cy="82552"/>
            </a:xfrm>
            <a:prstGeom prst="rect">
              <a:avLst/>
            </a:prstGeom>
          </p:spPr>
        </p:pic>
        <p:pic>
          <p:nvPicPr>
            <p:cNvPr id="110" name="object 110">
              <a:extLst>
                <a:ext uri="{FF2B5EF4-FFF2-40B4-BE49-F238E27FC236}">
                  <a16:creationId xmlns:a16="http://schemas.microsoft.com/office/drawing/2014/main" id="{D7EB78C9-2E87-970A-85C9-0A7E7DFB67F9}"/>
                </a:ext>
              </a:extLst>
            </p:cNvPr>
            <p:cNvPicPr/>
            <p:nvPr/>
          </p:nvPicPr>
          <p:blipFill>
            <a:blip r:embed="rId19" cstate="print"/>
            <a:stretch>
              <a:fillRect/>
            </a:stretch>
          </p:blipFill>
          <p:spPr>
            <a:xfrm>
              <a:off x="3731550" y="4181953"/>
              <a:ext cx="94348" cy="77966"/>
            </a:xfrm>
            <a:prstGeom prst="rect">
              <a:avLst/>
            </a:prstGeom>
          </p:spPr>
        </p:pic>
        <p:pic>
          <p:nvPicPr>
            <p:cNvPr id="111" name="object 111">
              <a:extLst>
                <a:ext uri="{FF2B5EF4-FFF2-40B4-BE49-F238E27FC236}">
                  <a16:creationId xmlns:a16="http://schemas.microsoft.com/office/drawing/2014/main" id="{5BF14CC6-DA90-03A1-15AE-33EAE98B579C}"/>
                </a:ext>
              </a:extLst>
            </p:cNvPr>
            <p:cNvPicPr/>
            <p:nvPr/>
          </p:nvPicPr>
          <p:blipFill>
            <a:blip r:embed="rId18" cstate="print"/>
            <a:stretch>
              <a:fillRect/>
            </a:stretch>
          </p:blipFill>
          <p:spPr>
            <a:xfrm>
              <a:off x="4297455" y="4552155"/>
              <a:ext cx="99066" cy="82552"/>
            </a:xfrm>
            <a:prstGeom prst="rect">
              <a:avLst/>
            </a:prstGeom>
          </p:spPr>
        </p:pic>
        <p:pic>
          <p:nvPicPr>
            <p:cNvPr id="112" name="object 112">
              <a:extLst>
                <a:ext uri="{FF2B5EF4-FFF2-40B4-BE49-F238E27FC236}">
                  <a16:creationId xmlns:a16="http://schemas.microsoft.com/office/drawing/2014/main" id="{64463AE2-323E-04F5-6D5D-C6DDD25DA2F1}"/>
                </a:ext>
              </a:extLst>
            </p:cNvPr>
            <p:cNvPicPr/>
            <p:nvPr/>
          </p:nvPicPr>
          <p:blipFill>
            <a:blip r:embed="rId18" cstate="print"/>
            <a:stretch>
              <a:fillRect/>
            </a:stretch>
          </p:blipFill>
          <p:spPr>
            <a:xfrm>
              <a:off x="4868078" y="4614895"/>
              <a:ext cx="99066" cy="82552"/>
            </a:xfrm>
            <a:prstGeom prst="rect">
              <a:avLst/>
            </a:prstGeom>
          </p:spPr>
        </p:pic>
        <p:pic>
          <p:nvPicPr>
            <p:cNvPr id="113" name="object 113">
              <a:extLst>
                <a:ext uri="{FF2B5EF4-FFF2-40B4-BE49-F238E27FC236}">
                  <a16:creationId xmlns:a16="http://schemas.microsoft.com/office/drawing/2014/main" id="{F2F2D464-C584-6C22-ED7D-4981385792F4}"/>
                </a:ext>
              </a:extLst>
            </p:cNvPr>
            <p:cNvPicPr/>
            <p:nvPr/>
          </p:nvPicPr>
          <p:blipFill>
            <a:blip r:embed="rId19" cstate="print"/>
            <a:stretch>
              <a:fillRect/>
            </a:stretch>
          </p:blipFill>
          <p:spPr>
            <a:xfrm>
              <a:off x="5443418" y="4213323"/>
              <a:ext cx="94348" cy="77966"/>
            </a:xfrm>
            <a:prstGeom prst="rect">
              <a:avLst/>
            </a:prstGeom>
          </p:spPr>
        </p:pic>
        <p:pic>
          <p:nvPicPr>
            <p:cNvPr id="114" name="object 114">
              <a:extLst>
                <a:ext uri="{FF2B5EF4-FFF2-40B4-BE49-F238E27FC236}">
                  <a16:creationId xmlns:a16="http://schemas.microsoft.com/office/drawing/2014/main" id="{16CABC84-C006-C912-21C6-E30726716E1A}"/>
                </a:ext>
              </a:extLst>
            </p:cNvPr>
            <p:cNvPicPr/>
            <p:nvPr/>
          </p:nvPicPr>
          <p:blipFill>
            <a:blip r:embed="rId18" cstate="print"/>
            <a:stretch>
              <a:fillRect/>
            </a:stretch>
          </p:blipFill>
          <p:spPr>
            <a:xfrm>
              <a:off x="6009323" y="4355680"/>
              <a:ext cx="99066" cy="82552"/>
            </a:xfrm>
            <a:prstGeom prst="rect">
              <a:avLst/>
            </a:prstGeom>
          </p:spPr>
        </p:pic>
        <p:pic>
          <p:nvPicPr>
            <p:cNvPr id="115" name="object 115">
              <a:extLst>
                <a:ext uri="{FF2B5EF4-FFF2-40B4-BE49-F238E27FC236}">
                  <a16:creationId xmlns:a16="http://schemas.microsoft.com/office/drawing/2014/main" id="{DD2AB97C-93FD-CE6E-4E37-83484C760260}"/>
                </a:ext>
              </a:extLst>
            </p:cNvPr>
            <p:cNvPicPr/>
            <p:nvPr/>
          </p:nvPicPr>
          <p:blipFill>
            <a:blip r:embed="rId18" cstate="print"/>
            <a:stretch>
              <a:fillRect/>
            </a:stretch>
          </p:blipFill>
          <p:spPr>
            <a:xfrm>
              <a:off x="6579945" y="4591781"/>
              <a:ext cx="99066" cy="82552"/>
            </a:xfrm>
            <a:prstGeom prst="rect">
              <a:avLst/>
            </a:prstGeom>
          </p:spPr>
        </p:pic>
        <p:sp>
          <p:nvSpPr>
            <p:cNvPr id="116" name="object 116">
              <a:extLst>
                <a:ext uri="{FF2B5EF4-FFF2-40B4-BE49-F238E27FC236}">
                  <a16:creationId xmlns:a16="http://schemas.microsoft.com/office/drawing/2014/main" id="{4F09E6F8-4DAD-8A16-894D-11FB5A55E948}"/>
                </a:ext>
              </a:extLst>
            </p:cNvPr>
            <p:cNvSpPr/>
            <p:nvPr/>
          </p:nvSpPr>
          <p:spPr>
            <a:xfrm>
              <a:off x="923253" y="2834403"/>
              <a:ext cx="5706745" cy="1780539"/>
            </a:xfrm>
            <a:custGeom>
              <a:avLst/>
              <a:gdLst/>
              <a:ahLst/>
              <a:cxnLst/>
              <a:rect l="l" t="t" r="r" b="b"/>
              <a:pathLst>
                <a:path w="5706745" h="1780539">
                  <a:moveTo>
                    <a:pt x="0" y="1147038"/>
                  </a:moveTo>
                  <a:lnTo>
                    <a:pt x="47551" y="1165033"/>
                  </a:lnTo>
                  <a:lnTo>
                    <a:pt x="95103" y="1184727"/>
                  </a:lnTo>
                  <a:lnTo>
                    <a:pt x="142655" y="1205551"/>
                  </a:lnTo>
                  <a:lnTo>
                    <a:pt x="190207" y="1226941"/>
                  </a:lnTo>
                  <a:lnTo>
                    <a:pt x="237759" y="1248328"/>
                  </a:lnTo>
                  <a:lnTo>
                    <a:pt x="285311" y="1269147"/>
                  </a:lnTo>
                  <a:lnTo>
                    <a:pt x="332863" y="1288831"/>
                  </a:lnTo>
                  <a:lnTo>
                    <a:pt x="380415" y="1306813"/>
                  </a:lnTo>
                  <a:lnTo>
                    <a:pt x="427966" y="1322527"/>
                  </a:lnTo>
                  <a:lnTo>
                    <a:pt x="475518" y="1335406"/>
                  </a:lnTo>
                  <a:lnTo>
                    <a:pt x="523070" y="1344883"/>
                  </a:lnTo>
                  <a:lnTo>
                    <a:pt x="570622" y="1350393"/>
                  </a:lnTo>
                  <a:lnTo>
                    <a:pt x="614516" y="1350467"/>
                  </a:lnTo>
                  <a:lnTo>
                    <a:pt x="658410" y="1345158"/>
                  </a:lnTo>
                  <a:lnTo>
                    <a:pt x="702304" y="1335500"/>
                  </a:lnTo>
                  <a:lnTo>
                    <a:pt x="746198" y="1322528"/>
                  </a:lnTo>
                  <a:lnTo>
                    <a:pt x="790092" y="1307277"/>
                  </a:lnTo>
                  <a:lnTo>
                    <a:pt x="833986" y="1290781"/>
                  </a:lnTo>
                  <a:lnTo>
                    <a:pt x="877880" y="1274076"/>
                  </a:lnTo>
                  <a:lnTo>
                    <a:pt x="921774" y="1258195"/>
                  </a:lnTo>
                  <a:lnTo>
                    <a:pt x="965668" y="1244175"/>
                  </a:lnTo>
                  <a:lnTo>
                    <a:pt x="1009563" y="1233049"/>
                  </a:lnTo>
                  <a:lnTo>
                    <a:pt x="1053457" y="1225853"/>
                  </a:lnTo>
                  <a:lnTo>
                    <a:pt x="1097351" y="1223621"/>
                  </a:lnTo>
                  <a:lnTo>
                    <a:pt x="1141245" y="1227389"/>
                  </a:lnTo>
                  <a:lnTo>
                    <a:pt x="1179286" y="1237488"/>
                  </a:lnTo>
                  <a:lnTo>
                    <a:pt x="1217328" y="1254607"/>
                  </a:lnTo>
                  <a:lnTo>
                    <a:pt x="1255369" y="1277470"/>
                  </a:lnTo>
                  <a:lnTo>
                    <a:pt x="1293411" y="1304801"/>
                  </a:lnTo>
                  <a:lnTo>
                    <a:pt x="1331452" y="1335324"/>
                  </a:lnTo>
                  <a:lnTo>
                    <a:pt x="1369494" y="1367764"/>
                  </a:lnTo>
                  <a:lnTo>
                    <a:pt x="1407535" y="1400844"/>
                  </a:lnTo>
                  <a:lnTo>
                    <a:pt x="1445577" y="1433289"/>
                  </a:lnTo>
                  <a:lnTo>
                    <a:pt x="1483618" y="1463823"/>
                  </a:lnTo>
                  <a:lnTo>
                    <a:pt x="1521660" y="1491170"/>
                  </a:lnTo>
                  <a:lnTo>
                    <a:pt x="1559701" y="1514055"/>
                  </a:lnTo>
                  <a:lnTo>
                    <a:pt x="1597743" y="1531200"/>
                  </a:lnTo>
                  <a:lnTo>
                    <a:pt x="1635784" y="1541332"/>
                  </a:lnTo>
                  <a:lnTo>
                    <a:pt x="1673826" y="1543173"/>
                  </a:lnTo>
                  <a:lnTo>
                    <a:pt x="1711867" y="1535448"/>
                  </a:lnTo>
                  <a:lnTo>
                    <a:pt x="1771933" y="1503810"/>
                  </a:lnTo>
                  <a:lnTo>
                    <a:pt x="1801966" y="1480327"/>
                  </a:lnTo>
                  <a:lnTo>
                    <a:pt x="1831998" y="1452401"/>
                  </a:lnTo>
                  <a:lnTo>
                    <a:pt x="1862031" y="1420529"/>
                  </a:lnTo>
                  <a:lnTo>
                    <a:pt x="1892064" y="1385210"/>
                  </a:lnTo>
                  <a:lnTo>
                    <a:pt x="1922097" y="1346945"/>
                  </a:lnTo>
                  <a:lnTo>
                    <a:pt x="1952129" y="1306232"/>
                  </a:lnTo>
                  <a:lnTo>
                    <a:pt x="1982162" y="1263570"/>
                  </a:lnTo>
                  <a:lnTo>
                    <a:pt x="2012195" y="1219458"/>
                  </a:lnTo>
                  <a:lnTo>
                    <a:pt x="2042228" y="1174394"/>
                  </a:lnTo>
                  <a:lnTo>
                    <a:pt x="2072260" y="1128879"/>
                  </a:lnTo>
                  <a:lnTo>
                    <a:pt x="2102293" y="1083410"/>
                  </a:lnTo>
                  <a:lnTo>
                    <a:pt x="2132326" y="1038488"/>
                  </a:lnTo>
                  <a:lnTo>
                    <a:pt x="2162359" y="994610"/>
                  </a:lnTo>
                  <a:lnTo>
                    <a:pt x="2192391" y="952277"/>
                  </a:lnTo>
                  <a:lnTo>
                    <a:pt x="2222424" y="911986"/>
                  </a:lnTo>
                  <a:lnTo>
                    <a:pt x="2252457" y="874237"/>
                  </a:lnTo>
                  <a:lnTo>
                    <a:pt x="2282490" y="839529"/>
                  </a:lnTo>
                  <a:lnTo>
                    <a:pt x="2318154" y="800164"/>
                  </a:lnTo>
                  <a:lnTo>
                    <a:pt x="2353818" y="760651"/>
                  </a:lnTo>
                  <a:lnTo>
                    <a:pt x="2389482" y="721148"/>
                  </a:lnTo>
                  <a:lnTo>
                    <a:pt x="2425145" y="681813"/>
                  </a:lnTo>
                  <a:lnTo>
                    <a:pt x="2460809" y="642804"/>
                  </a:lnTo>
                  <a:lnTo>
                    <a:pt x="2496473" y="604281"/>
                  </a:lnTo>
                  <a:lnTo>
                    <a:pt x="2532137" y="566400"/>
                  </a:lnTo>
                  <a:lnTo>
                    <a:pt x="2567801" y="529321"/>
                  </a:lnTo>
                  <a:lnTo>
                    <a:pt x="2603465" y="493200"/>
                  </a:lnTo>
                  <a:lnTo>
                    <a:pt x="2639129" y="458198"/>
                  </a:lnTo>
                  <a:lnTo>
                    <a:pt x="2674793" y="424471"/>
                  </a:lnTo>
                  <a:lnTo>
                    <a:pt x="2710457" y="392178"/>
                  </a:lnTo>
                  <a:lnTo>
                    <a:pt x="2746121" y="361477"/>
                  </a:lnTo>
                  <a:lnTo>
                    <a:pt x="2781785" y="332527"/>
                  </a:lnTo>
                  <a:lnTo>
                    <a:pt x="2817448" y="305485"/>
                  </a:lnTo>
                  <a:lnTo>
                    <a:pt x="2853112" y="280510"/>
                  </a:lnTo>
                  <a:lnTo>
                    <a:pt x="2883823" y="258474"/>
                  </a:lnTo>
                  <a:lnTo>
                    <a:pt x="2915605" y="233303"/>
                  </a:lnTo>
                  <a:lnTo>
                    <a:pt x="2948314" y="205873"/>
                  </a:lnTo>
                  <a:lnTo>
                    <a:pt x="2981809" y="177060"/>
                  </a:lnTo>
                  <a:lnTo>
                    <a:pt x="3015946" y="147740"/>
                  </a:lnTo>
                  <a:lnTo>
                    <a:pt x="3050583" y="118788"/>
                  </a:lnTo>
                  <a:lnTo>
                    <a:pt x="3085576" y="91079"/>
                  </a:lnTo>
                  <a:lnTo>
                    <a:pt x="3120784" y="65491"/>
                  </a:lnTo>
                  <a:lnTo>
                    <a:pt x="3156063" y="42899"/>
                  </a:lnTo>
                  <a:lnTo>
                    <a:pt x="3191271" y="24177"/>
                  </a:lnTo>
                  <a:lnTo>
                    <a:pt x="3260901" y="1852"/>
                  </a:lnTo>
                  <a:lnTo>
                    <a:pt x="3295039" y="0"/>
                  </a:lnTo>
                  <a:lnTo>
                    <a:pt x="3328533" y="5521"/>
                  </a:lnTo>
                  <a:lnTo>
                    <a:pt x="3393024" y="42192"/>
                  </a:lnTo>
                  <a:lnTo>
                    <a:pt x="3423735" y="75092"/>
                  </a:lnTo>
                  <a:lnTo>
                    <a:pt x="3455436" y="123744"/>
                  </a:lnTo>
                  <a:lnTo>
                    <a:pt x="3487137" y="187990"/>
                  </a:lnTo>
                  <a:lnTo>
                    <a:pt x="3502988" y="225344"/>
                  </a:lnTo>
                  <a:lnTo>
                    <a:pt x="3518839" y="265857"/>
                  </a:lnTo>
                  <a:lnTo>
                    <a:pt x="3534689" y="309282"/>
                  </a:lnTo>
                  <a:lnTo>
                    <a:pt x="3550540" y="355373"/>
                  </a:lnTo>
                  <a:lnTo>
                    <a:pt x="3566391" y="403883"/>
                  </a:lnTo>
                  <a:lnTo>
                    <a:pt x="3582241" y="454566"/>
                  </a:lnTo>
                  <a:lnTo>
                    <a:pt x="3598092" y="507176"/>
                  </a:lnTo>
                  <a:lnTo>
                    <a:pt x="3613942" y="561464"/>
                  </a:lnTo>
                  <a:lnTo>
                    <a:pt x="3629793" y="617187"/>
                  </a:lnTo>
                  <a:lnTo>
                    <a:pt x="3645644" y="674095"/>
                  </a:lnTo>
                  <a:lnTo>
                    <a:pt x="3661494" y="731944"/>
                  </a:lnTo>
                  <a:lnTo>
                    <a:pt x="3677345" y="790487"/>
                  </a:lnTo>
                  <a:lnTo>
                    <a:pt x="3693196" y="849477"/>
                  </a:lnTo>
                  <a:lnTo>
                    <a:pt x="3709046" y="908667"/>
                  </a:lnTo>
                  <a:lnTo>
                    <a:pt x="3724897" y="967812"/>
                  </a:lnTo>
                  <a:lnTo>
                    <a:pt x="3740747" y="1026664"/>
                  </a:lnTo>
                  <a:lnTo>
                    <a:pt x="3756598" y="1084977"/>
                  </a:lnTo>
                  <a:lnTo>
                    <a:pt x="3772449" y="1142505"/>
                  </a:lnTo>
                  <a:lnTo>
                    <a:pt x="3788299" y="1199001"/>
                  </a:lnTo>
                  <a:lnTo>
                    <a:pt x="3804150" y="1254219"/>
                  </a:lnTo>
                  <a:lnTo>
                    <a:pt x="3820001" y="1307911"/>
                  </a:lnTo>
                  <a:lnTo>
                    <a:pt x="3835851" y="1359833"/>
                  </a:lnTo>
                  <a:lnTo>
                    <a:pt x="3851702" y="1409736"/>
                  </a:lnTo>
                  <a:lnTo>
                    <a:pt x="3867552" y="1457375"/>
                  </a:lnTo>
                  <a:lnTo>
                    <a:pt x="3883403" y="1502503"/>
                  </a:lnTo>
                  <a:lnTo>
                    <a:pt x="3899254" y="1544873"/>
                  </a:lnTo>
                  <a:lnTo>
                    <a:pt x="3915104" y="1584239"/>
                  </a:lnTo>
                  <a:lnTo>
                    <a:pt x="3930955" y="1620355"/>
                  </a:lnTo>
                  <a:lnTo>
                    <a:pt x="3962656" y="1681849"/>
                  </a:lnTo>
                  <a:lnTo>
                    <a:pt x="3994357" y="1727383"/>
                  </a:lnTo>
                  <a:lnTo>
                    <a:pt x="4048703" y="1771115"/>
                  </a:lnTo>
                  <a:lnTo>
                    <a:pt x="4103048" y="1780193"/>
                  </a:lnTo>
                  <a:lnTo>
                    <a:pt x="4130220" y="1773829"/>
                  </a:lnTo>
                  <a:lnTo>
                    <a:pt x="4184565" y="1743476"/>
                  </a:lnTo>
                  <a:lnTo>
                    <a:pt x="4238910" y="1695202"/>
                  </a:lnTo>
                  <a:lnTo>
                    <a:pt x="4266083" y="1666436"/>
                  </a:lnTo>
                  <a:lnTo>
                    <a:pt x="4293255" y="1635701"/>
                  </a:lnTo>
                  <a:lnTo>
                    <a:pt x="4320428" y="1603832"/>
                  </a:lnTo>
                  <a:lnTo>
                    <a:pt x="4347600" y="1571666"/>
                  </a:lnTo>
                  <a:lnTo>
                    <a:pt x="4374773" y="1540039"/>
                  </a:lnTo>
                  <a:lnTo>
                    <a:pt x="4401945" y="1509790"/>
                  </a:lnTo>
                  <a:lnTo>
                    <a:pt x="4429118" y="1481753"/>
                  </a:lnTo>
                  <a:lnTo>
                    <a:pt x="4483463" y="1435666"/>
                  </a:lnTo>
                  <a:lnTo>
                    <a:pt x="4537808" y="1408472"/>
                  </a:lnTo>
                  <a:lnTo>
                    <a:pt x="4564980" y="1404052"/>
                  </a:lnTo>
                  <a:lnTo>
                    <a:pt x="4605739" y="1406159"/>
                  </a:lnTo>
                  <a:lnTo>
                    <a:pt x="4646498" y="1414755"/>
                  </a:lnTo>
                  <a:lnTo>
                    <a:pt x="4687256" y="1428913"/>
                  </a:lnTo>
                  <a:lnTo>
                    <a:pt x="4728015" y="1447708"/>
                  </a:lnTo>
                  <a:lnTo>
                    <a:pt x="4768774" y="1470217"/>
                  </a:lnTo>
                  <a:lnTo>
                    <a:pt x="4809533" y="1495512"/>
                  </a:lnTo>
                  <a:lnTo>
                    <a:pt x="4850291" y="1522670"/>
                  </a:lnTo>
                  <a:lnTo>
                    <a:pt x="4891050" y="1550764"/>
                  </a:lnTo>
                  <a:lnTo>
                    <a:pt x="4931809" y="1578871"/>
                  </a:lnTo>
                  <a:lnTo>
                    <a:pt x="4972568" y="1606065"/>
                  </a:lnTo>
                  <a:lnTo>
                    <a:pt x="5013326" y="1631421"/>
                  </a:lnTo>
                  <a:lnTo>
                    <a:pt x="5054085" y="1654013"/>
                  </a:lnTo>
                  <a:lnTo>
                    <a:pt x="5094844" y="1672917"/>
                  </a:lnTo>
                  <a:lnTo>
                    <a:pt x="5135603" y="1687207"/>
                  </a:lnTo>
                  <a:lnTo>
                    <a:pt x="5187477" y="1700216"/>
                  </a:lnTo>
                  <a:lnTo>
                    <a:pt x="5239352" y="1709807"/>
                  </a:lnTo>
                  <a:lnTo>
                    <a:pt x="5291227" y="1716520"/>
                  </a:lnTo>
                  <a:lnTo>
                    <a:pt x="5343102" y="1720895"/>
                  </a:lnTo>
                  <a:lnTo>
                    <a:pt x="5394977" y="1723471"/>
                  </a:lnTo>
                  <a:lnTo>
                    <a:pt x="5446851" y="1724788"/>
                  </a:lnTo>
                  <a:lnTo>
                    <a:pt x="5498726" y="1725385"/>
                  </a:lnTo>
                  <a:lnTo>
                    <a:pt x="5550601" y="1725803"/>
                  </a:lnTo>
                  <a:lnTo>
                    <a:pt x="5602476" y="1726581"/>
                  </a:lnTo>
                  <a:lnTo>
                    <a:pt x="5654350" y="1728257"/>
                  </a:lnTo>
                  <a:lnTo>
                    <a:pt x="5706225" y="1731373"/>
                  </a:lnTo>
                </a:path>
              </a:pathLst>
            </a:custGeom>
            <a:ln w="13442">
              <a:solidFill>
                <a:srgbClr val="254478"/>
              </a:solidFill>
            </a:ln>
          </p:spPr>
          <p:txBody>
            <a:bodyPr wrap="square" lIns="0" tIns="0" rIns="0" bIns="0" rtlCol="0"/>
            <a:lstStyle/>
            <a:p>
              <a:endParaRPr/>
            </a:p>
          </p:txBody>
        </p:sp>
        <p:pic>
          <p:nvPicPr>
            <p:cNvPr id="117" name="object 117">
              <a:extLst>
                <a:ext uri="{FF2B5EF4-FFF2-40B4-BE49-F238E27FC236}">
                  <a16:creationId xmlns:a16="http://schemas.microsoft.com/office/drawing/2014/main" id="{9DDD6A69-3932-BFC9-E73B-CFF33F63C143}"/>
                </a:ext>
              </a:extLst>
            </p:cNvPr>
            <p:cNvPicPr/>
            <p:nvPr/>
          </p:nvPicPr>
          <p:blipFill>
            <a:blip r:embed="rId20" cstate="print"/>
            <a:stretch>
              <a:fillRect/>
            </a:stretch>
          </p:blipFill>
          <p:spPr>
            <a:xfrm>
              <a:off x="873720" y="3939615"/>
              <a:ext cx="99066" cy="82552"/>
            </a:xfrm>
            <a:prstGeom prst="rect">
              <a:avLst/>
            </a:prstGeom>
          </p:spPr>
        </p:pic>
        <p:pic>
          <p:nvPicPr>
            <p:cNvPr id="118" name="object 118">
              <a:extLst>
                <a:ext uri="{FF2B5EF4-FFF2-40B4-BE49-F238E27FC236}">
                  <a16:creationId xmlns:a16="http://schemas.microsoft.com/office/drawing/2014/main" id="{ACF5F14C-81A0-0656-BAC8-97DC5E6A5723}"/>
                </a:ext>
              </a:extLst>
            </p:cNvPr>
            <p:cNvPicPr/>
            <p:nvPr/>
          </p:nvPicPr>
          <p:blipFill>
            <a:blip r:embed="rId21" cstate="print"/>
            <a:stretch>
              <a:fillRect/>
            </a:stretch>
          </p:blipFill>
          <p:spPr>
            <a:xfrm>
              <a:off x="1449060" y="4147281"/>
              <a:ext cx="94348" cy="77966"/>
            </a:xfrm>
            <a:prstGeom prst="rect">
              <a:avLst/>
            </a:prstGeom>
          </p:spPr>
        </p:pic>
        <p:pic>
          <p:nvPicPr>
            <p:cNvPr id="119" name="object 119">
              <a:extLst>
                <a:ext uri="{FF2B5EF4-FFF2-40B4-BE49-F238E27FC236}">
                  <a16:creationId xmlns:a16="http://schemas.microsoft.com/office/drawing/2014/main" id="{C6E2B3FE-B545-E08E-6072-9AD3D6071DB8}"/>
                </a:ext>
              </a:extLst>
            </p:cNvPr>
            <p:cNvPicPr/>
            <p:nvPr/>
          </p:nvPicPr>
          <p:blipFill>
            <a:blip r:embed="rId20" cstate="print"/>
            <a:stretch>
              <a:fillRect/>
            </a:stretch>
          </p:blipFill>
          <p:spPr>
            <a:xfrm>
              <a:off x="2014965" y="4020516"/>
              <a:ext cx="99066" cy="82552"/>
            </a:xfrm>
            <a:prstGeom prst="rect">
              <a:avLst/>
            </a:prstGeom>
          </p:spPr>
        </p:pic>
        <p:pic>
          <p:nvPicPr>
            <p:cNvPr id="120" name="object 120">
              <a:extLst>
                <a:ext uri="{FF2B5EF4-FFF2-40B4-BE49-F238E27FC236}">
                  <a16:creationId xmlns:a16="http://schemas.microsoft.com/office/drawing/2014/main" id="{41518F3F-F7BD-B3E0-4679-18357F4C0462}"/>
                </a:ext>
              </a:extLst>
            </p:cNvPr>
            <p:cNvPicPr/>
            <p:nvPr/>
          </p:nvPicPr>
          <p:blipFill>
            <a:blip r:embed="rId20" cstate="print"/>
            <a:stretch>
              <a:fillRect/>
            </a:stretch>
          </p:blipFill>
          <p:spPr>
            <a:xfrm>
              <a:off x="2585587" y="4327612"/>
              <a:ext cx="99066" cy="82552"/>
            </a:xfrm>
            <a:prstGeom prst="rect">
              <a:avLst/>
            </a:prstGeom>
          </p:spPr>
        </p:pic>
        <p:pic>
          <p:nvPicPr>
            <p:cNvPr id="121" name="object 121">
              <a:extLst>
                <a:ext uri="{FF2B5EF4-FFF2-40B4-BE49-F238E27FC236}">
                  <a16:creationId xmlns:a16="http://schemas.microsoft.com/office/drawing/2014/main" id="{A43048A6-8808-DD08-B18D-68D164480C17}"/>
                </a:ext>
              </a:extLst>
            </p:cNvPr>
            <p:cNvPicPr/>
            <p:nvPr/>
          </p:nvPicPr>
          <p:blipFill>
            <a:blip r:embed="rId21" cstate="print"/>
            <a:stretch>
              <a:fillRect/>
            </a:stretch>
          </p:blipFill>
          <p:spPr>
            <a:xfrm>
              <a:off x="3160927" y="3637105"/>
              <a:ext cx="94348" cy="77966"/>
            </a:xfrm>
            <a:prstGeom prst="rect">
              <a:avLst/>
            </a:prstGeom>
          </p:spPr>
        </p:pic>
        <p:pic>
          <p:nvPicPr>
            <p:cNvPr id="122" name="object 122">
              <a:extLst>
                <a:ext uri="{FF2B5EF4-FFF2-40B4-BE49-F238E27FC236}">
                  <a16:creationId xmlns:a16="http://schemas.microsoft.com/office/drawing/2014/main" id="{891DCD4C-9765-A198-4927-AE9C7F799F50}"/>
                </a:ext>
              </a:extLst>
            </p:cNvPr>
            <p:cNvPicPr/>
            <p:nvPr/>
          </p:nvPicPr>
          <p:blipFill>
            <a:blip r:embed="rId21" cstate="print"/>
            <a:stretch>
              <a:fillRect/>
            </a:stretch>
          </p:blipFill>
          <p:spPr>
            <a:xfrm>
              <a:off x="3731550" y="3077398"/>
              <a:ext cx="94348" cy="77966"/>
            </a:xfrm>
            <a:prstGeom prst="rect">
              <a:avLst/>
            </a:prstGeom>
          </p:spPr>
        </p:pic>
        <p:pic>
          <p:nvPicPr>
            <p:cNvPr id="123" name="object 123">
              <a:extLst>
                <a:ext uri="{FF2B5EF4-FFF2-40B4-BE49-F238E27FC236}">
                  <a16:creationId xmlns:a16="http://schemas.microsoft.com/office/drawing/2014/main" id="{79D1740F-1C0D-732D-072E-1F99FB1925C2}"/>
                </a:ext>
              </a:extLst>
            </p:cNvPr>
            <p:cNvPicPr/>
            <p:nvPr/>
          </p:nvPicPr>
          <p:blipFill>
            <a:blip r:embed="rId21" cstate="print"/>
            <a:stretch>
              <a:fillRect/>
            </a:stretch>
          </p:blipFill>
          <p:spPr>
            <a:xfrm>
              <a:off x="4302173" y="2872668"/>
              <a:ext cx="94348" cy="77966"/>
            </a:xfrm>
            <a:prstGeom prst="rect">
              <a:avLst/>
            </a:prstGeom>
          </p:spPr>
        </p:pic>
        <p:pic>
          <p:nvPicPr>
            <p:cNvPr id="124" name="object 124">
              <a:extLst>
                <a:ext uri="{FF2B5EF4-FFF2-40B4-BE49-F238E27FC236}">
                  <a16:creationId xmlns:a16="http://schemas.microsoft.com/office/drawing/2014/main" id="{BB47B69B-A115-2CC1-5D32-32FEFE68138D}"/>
                </a:ext>
              </a:extLst>
            </p:cNvPr>
            <p:cNvPicPr/>
            <p:nvPr/>
          </p:nvPicPr>
          <p:blipFill>
            <a:blip r:embed="rId20" cstate="print"/>
            <a:stretch>
              <a:fillRect/>
            </a:stretch>
          </p:blipFill>
          <p:spPr>
            <a:xfrm>
              <a:off x="4868078" y="4520785"/>
              <a:ext cx="99066" cy="82552"/>
            </a:xfrm>
            <a:prstGeom prst="rect">
              <a:avLst/>
            </a:prstGeom>
          </p:spPr>
        </p:pic>
        <p:pic>
          <p:nvPicPr>
            <p:cNvPr id="125" name="object 125">
              <a:extLst>
                <a:ext uri="{FF2B5EF4-FFF2-40B4-BE49-F238E27FC236}">
                  <a16:creationId xmlns:a16="http://schemas.microsoft.com/office/drawing/2014/main" id="{2ABA4441-0657-33E4-FA6C-E15666E2F81A}"/>
                </a:ext>
              </a:extLst>
            </p:cNvPr>
            <p:cNvPicPr/>
            <p:nvPr/>
          </p:nvPicPr>
          <p:blipFill>
            <a:blip r:embed="rId20" cstate="print"/>
            <a:stretch>
              <a:fillRect/>
            </a:stretch>
          </p:blipFill>
          <p:spPr>
            <a:xfrm>
              <a:off x="5438700" y="4197179"/>
              <a:ext cx="99066" cy="82552"/>
            </a:xfrm>
            <a:prstGeom prst="rect">
              <a:avLst/>
            </a:prstGeom>
          </p:spPr>
        </p:pic>
        <p:pic>
          <p:nvPicPr>
            <p:cNvPr id="126" name="object 126">
              <a:extLst>
                <a:ext uri="{FF2B5EF4-FFF2-40B4-BE49-F238E27FC236}">
                  <a16:creationId xmlns:a16="http://schemas.microsoft.com/office/drawing/2014/main" id="{CAB3C2DA-54EB-2989-BB6C-1F093AF3D24D}"/>
                </a:ext>
              </a:extLst>
            </p:cNvPr>
            <p:cNvPicPr/>
            <p:nvPr/>
          </p:nvPicPr>
          <p:blipFill>
            <a:blip r:embed="rId20" cstate="print"/>
            <a:stretch>
              <a:fillRect/>
            </a:stretch>
          </p:blipFill>
          <p:spPr>
            <a:xfrm>
              <a:off x="6009323" y="4479509"/>
              <a:ext cx="99066" cy="82552"/>
            </a:xfrm>
            <a:prstGeom prst="rect">
              <a:avLst/>
            </a:prstGeom>
          </p:spPr>
        </p:pic>
        <p:pic>
          <p:nvPicPr>
            <p:cNvPr id="127" name="object 127">
              <a:extLst>
                <a:ext uri="{FF2B5EF4-FFF2-40B4-BE49-F238E27FC236}">
                  <a16:creationId xmlns:a16="http://schemas.microsoft.com/office/drawing/2014/main" id="{E0D386A8-931C-5571-4C2B-9688533AA39C}"/>
                </a:ext>
              </a:extLst>
            </p:cNvPr>
            <p:cNvPicPr/>
            <p:nvPr/>
          </p:nvPicPr>
          <p:blipFill>
            <a:blip r:embed="rId20" cstate="print"/>
            <a:stretch>
              <a:fillRect/>
            </a:stretch>
          </p:blipFill>
          <p:spPr>
            <a:xfrm>
              <a:off x="6579945" y="4524088"/>
              <a:ext cx="99066" cy="82552"/>
            </a:xfrm>
            <a:prstGeom prst="rect">
              <a:avLst/>
            </a:prstGeom>
          </p:spPr>
        </p:pic>
        <p:sp>
          <p:nvSpPr>
            <p:cNvPr id="128" name="object 128">
              <a:extLst>
                <a:ext uri="{FF2B5EF4-FFF2-40B4-BE49-F238E27FC236}">
                  <a16:creationId xmlns:a16="http://schemas.microsoft.com/office/drawing/2014/main" id="{94743CE6-3C64-CF6C-69C7-8D6FC53BFF3D}"/>
                </a:ext>
              </a:extLst>
            </p:cNvPr>
            <p:cNvSpPr/>
            <p:nvPr/>
          </p:nvSpPr>
          <p:spPr>
            <a:xfrm>
              <a:off x="923253" y="3089323"/>
              <a:ext cx="5706745" cy="1585595"/>
            </a:xfrm>
            <a:custGeom>
              <a:avLst/>
              <a:gdLst/>
              <a:ahLst/>
              <a:cxnLst/>
              <a:rect l="l" t="t" r="r" b="b"/>
              <a:pathLst>
                <a:path w="5706745" h="1585595">
                  <a:moveTo>
                    <a:pt x="0" y="0"/>
                  </a:moveTo>
                  <a:lnTo>
                    <a:pt x="38041" y="33136"/>
                  </a:lnTo>
                  <a:lnTo>
                    <a:pt x="76083" y="68829"/>
                  </a:lnTo>
                  <a:lnTo>
                    <a:pt x="114124" y="106440"/>
                  </a:lnTo>
                  <a:lnTo>
                    <a:pt x="152166" y="145328"/>
                  </a:lnTo>
                  <a:lnTo>
                    <a:pt x="190207" y="184856"/>
                  </a:lnTo>
                  <a:lnTo>
                    <a:pt x="228249" y="224384"/>
                  </a:lnTo>
                  <a:lnTo>
                    <a:pt x="266290" y="263273"/>
                  </a:lnTo>
                  <a:lnTo>
                    <a:pt x="304332" y="300883"/>
                  </a:lnTo>
                  <a:lnTo>
                    <a:pt x="342373" y="336577"/>
                  </a:lnTo>
                  <a:lnTo>
                    <a:pt x="380415" y="369713"/>
                  </a:lnTo>
                  <a:lnTo>
                    <a:pt x="418456" y="399654"/>
                  </a:lnTo>
                  <a:lnTo>
                    <a:pt x="456498" y="425760"/>
                  </a:lnTo>
                  <a:lnTo>
                    <a:pt x="494539" y="447392"/>
                  </a:lnTo>
                  <a:lnTo>
                    <a:pt x="532581" y="463911"/>
                  </a:lnTo>
                  <a:lnTo>
                    <a:pt x="570622" y="474677"/>
                  </a:lnTo>
                  <a:lnTo>
                    <a:pt x="611381" y="478546"/>
                  </a:lnTo>
                  <a:lnTo>
                    <a:pt x="652140" y="474428"/>
                  </a:lnTo>
                  <a:lnTo>
                    <a:pt x="692898" y="463499"/>
                  </a:lnTo>
                  <a:lnTo>
                    <a:pt x="733657" y="446938"/>
                  </a:lnTo>
                  <a:lnTo>
                    <a:pt x="774416" y="425922"/>
                  </a:lnTo>
                  <a:lnTo>
                    <a:pt x="815175" y="401629"/>
                  </a:lnTo>
                  <a:lnTo>
                    <a:pt x="855933" y="375236"/>
                  </a:lnTo>
                  <a:lnTo>
                    <a:pt x="896692" y="347920"/>
                  </a:lnTo>
                  <a:lnTo>
                    <a:pt x="937451" y="320859"/>
                  </a:lnTo>
                  <a:lnTo>
                    <a:pt x="978210" y="295232"/>
                  </a:lnTo>
                  <a:lnTo>
                    <a:pt x="1018968" y="272214"/>
                  </a:lnTo>
                  <a:lnTo>
                    <a:pt x="1059727" y="252984"/>
                  </a:lnTo>
                  <a:lnTo>
                    <a:pt x="1100486" y="238719"/>
                  </a:lnTo>
                  <a:lnTo>
                    <a:pt x="1141245" y="230597"/>
                  </a:lnTo>
                  <a:lnTo>
                    <a:pt x="1188797" y="226069"/>
                  </a:lnTo>
                  <a:lnTo>
                    <a:pt x="1236348" y="223536"/>
                  </a:lnTo>
                  <a:lnTo>
                    <a:pt x="1283900" y="223160"/>
                  </a:lnTo>
                  <a:lnTo>
                    <a:pt x="1331452" y="225108"/>
                  </a:lnTo>
                  <a:lnTo>
                    <a:pt x="1379004" y="229544"/>
                  </a:lnTo>
                  <a:lnTo>
                    <a:pt x="1426556" y="236633"/>
                  </a:lnTo>
                  <a:lnTo>
                    <a:pt x="1474108" y="246540"/>
                  </a:lnTo>
                  <a:lnTo>
                    <a:pt x="1521660" y="259429"/>
                  </a:lnTo>
                  <a:lnTo>
                    <a:pt x="1569212" y="275465"/>
                  </a:lnTo>
                  <a:lnTo>
                    <a:pt x="1616763" y="294814"/>
                  </a:lnTo>
                  <a:lnTo>
                    <a:pt x="1664315" y="317639"/>
                  </a:lnTo>
                  <a:lnTo>
                    <a:pt x="1711867" y="344106"/>
                  </a:lnTo>
                  <a:lnTo>
                    <a:pt x="1745433" y="366645"/>
                  </a:lnTo>
                  <a:lnTo>
                    <a:pt x="1778999" y="393768"/>
                  </a:lnTo>
                  <a:lnTo>
                    <a:pt x="1812565" y="424828"/>
                  </a:lnTo>
                  <a:lnTo>
                    <a:pt x="1846131" y="459180"/>
                  </a:lnTo>
                  <a:lnTo>
                    <a:pt x="1879697" y="496177"/>
                  </a:lnTo>
                  <a:lnTo>
                    <a:pt x="1913263" y="535173"/>
                  </a:lnTo>
                  <a:lnTo>
                    <a:pt x="1946829" y="575522"/>
                  </a:lnTo>
                  <a:lnTo>
                    <a:pt x="1980395" y="616578"/>
                  </a:lnTo>
                  <a:lnTo>
                    <a:pt x="2013962" y="657693"/>
                  </a:lnTo>
                  <a:lnTo>
                    <a:pt x="2047528" y="698223"/>
                  </a:lnTo>
                  <a:lnTo>
                    <a:pt x="2081094" y="737521"/>
                  </a:lnTo>
                  <a:lnTo>
                    <a:pt x="2114660" y="774941"/>
                  </a:lnTo>
                  <a:lnTo>
                    <a:pt x="2148226" y="809835"/>
                  </a:lnTo>
                  <a:lnTo>
                    <a:pt x="2181792" y="841559"/>
                  </a:lnTo>
                  <a:lnTo>
                    <a:pt x="2215358" y="869466"/>
                  </a:lnTo>
                  <a:lnTo>
                    <a:pt x="2248924" y="892909"/>
                  </a:lnTo>
                  <a:lnTo>
                    <a:pt x="2282490" y="911243"/>
                  </a:lnTo>
                  <a:lnTo>
                    <a:pt x="2326384" y="926874"/>
                  </a:lnTo>
                  <a:lnTo>
                    <a:pt x="2370278" y="934092"/>
                  </a:lnTo>
                  <a:lnTo>
                    <a:pt x="2414172" y="934346"/>
                  </a:lnTo>
                  <a:lnTo>
                    <a:pt x="2458066" y="929086"/>
                  </a:lnTo>
                  <a:lnTo>
                    <a:pt x="2501960" y="919760"/>
                  </a:lnTo>
                  <a:lnTo>
                    <a:pt x="2545854" y="907819"/>
                  </a:lnTo>
                  <a:lnTo>
                    <a:pt x="2589748" y="894710"/>
                  </a:lnTo>
                  <a:lnTo>
                    <a:pt x="2633642" y="881884"/>
                  </a:lnTo>
                  <a:lnTo>
                    <a:pt x="2677536" y="870790"/>
                  </a:lnTo>
                  <a:lnTo>
                    <a:pt x="2721430" y="862878"/>
                  </a:lnTo>
                  <a:lnTo>
                    <a:pt x="2765324" y="859595"/>
                  </a:lnTo>
                  <a:lnTo>
                    <a:pt x="2809218" y="862392"/>
                  </a:lnTo>
                  <a:lnTo>
                    <a:pt x="2853112" y="872719"/>
                  </a:lnTo>
                  <a:lnTo>
                    <a:pt x="2893871" y="888841"/>
                  </a:lnTo>
                  <a:lnTo>
                    <a:pt x="2934630" y="909704"/>
                  </a:lnTo>
                  <a:lnTo>
                    <a:pt x="2975389" y="934649"/>
                  </a:lnTo>
                  <a:lnTo>
                    <a:pt x="3016147" y="963015"/>
                  </a:lnTo>
                  <a:lnTo>
                    <a:pt x="3056906" y="994145"/>
                  </a:lnTo>
                  <a:lnTo>
                    <a:pt x="3097665" y="1027378"/>
                  </a:lnTo>
                  <a:lnTo>
                    <a:pt x="3138424" y="1062056"/>
                  </a:lnTo>
                  <a:lnTo>
                    <a:pt x="3179182" y="1097520"/>
                  </a:lnTo>
                  <a:lnTo>
                    <a:pt x="3219941" y="1133110"/>
                  </a:lnTo>
                  <a:lnTo>
                    <a:pt x="3260700" y="1168167"/>
                  </a:lnTo>
                  <a:lnTo>
                    <a:pt x="3301459" y="1202032"/>
                  </a:lnTo>
                  <a:lnTo>
                    <a:pt x="3342217" y="1234046"/>
                  </a:lnTo>
                  <a:lnTo>
                    <a:pt x="3382976" y="1263550"/>
                  </a:lnTo>
                  <a:lnTo>
                    <a:pt x="3423735" y="1289885"/>
                  </a:lnTo>
                  <a:lnTo>
                    <a:pt x="3467629" y="1316210"/>
                  </a:lnTo>
                  <a:lnTo>
                    <a:pt x="3511523" y="1342183"/>
                  </a:lnTo>
                  <a:lnTo>
                    <a:pt x="3555417" y="1367649"/>
                  </a:lnTo>
                  <a:lnTo>
                    <a:pt x="3599311" y="1392453"/>
                  </a:lnTo>
                  <a:lnTo>
                    <a:pt x="3643205" y="1416437"/>
                  </a:lnTo>
                  <a:lnTo>
                    <a:pt x="3687099" y="1439445"/>
                  </a:lnTo>
                  <a:lnTo>
                    <a:pt x="3730993" y="1461323"/>
                  </a:lnTo>
                  <a:lnTo>
                    <a:pt x="3774887" y="1481914"/>
                  </a:lnTo>
                  <a:lnTo>
                    <a:pt x="3818781" y="1501062"/>
                  </a:lnTo>
                  <a:lnTo>
                    <a:pt x="3862675" y="1518612"/>
                  </a:lnTo>
                  <a:lnTo>
                    <a:pt x="3906569" y="1534406"/>
                  </a:lnTo>
                  <a:lnTo>
                    <a:pt x="3950463" y="1548290"/>
                  </a:lnTo>
                  <a:lnTo>
                    <a:pt x="3994357" y="1560107"/>
                  </a:lnTo>
                  <a:lnTo>
                    <a:pt x="4046232" y="1570933"/>
                  </a:lnTo>
                  <a:lnTo>
                    <a:pt x="4098107" y="1578417"/>
                  </a:lnTo>
                  <a:lnTo>
                    <a:pt x="4149982" y="1583003"/>
                  </a:lnTo>
                  <a:lnTo>
                    <a:pt x="4201857" y="1585134"/>
                  </a:lnTo>
                  <a:lnTo>
                    <a:pt x="4253731" y="1585255"/>
                  </a:lnTo>
                  <a:lnTo>
                    <a:pt x="4305606" y="1583810"/>
                  </a:lnTo>
                  <a:lnTo>
                    <a:pt x="4357481" y="1581243"/>
                  </a:lnTo>
                  <a:lnTo>
                    <a:pt x="4409356" y="1577999"/>
                  </a:lnTo>
                  <a:lnTo>
                    <a:pt x="4461231" y="1574520"/>
                  </a:lnTo>
                  <a:lnTo>
                    <a:pt x="4513105" y="1571251"/>
                  </a:lnTo>
                  <a:lnTo>
                    <a:pt x="4564980" y="1568637"/>
                  </a:lnTo>
                  <a:lnTo>
                    <a:pt x="4616855" y="1565749"/>
                  </a:lnTo>
                  <a:lnTo>
                    <a:pt x="4668730" y="1561497"/>
                  </a:lnTo>
                  <a:lnTo>
                    <a:pt x="4720604" y="1556196"/>
                  </a:lnTo>
                  <a:lnTo>
                    <a:pt x="4772479" y="1550159"/>
                  </a:lnTo>
                  <a:lnTo>
                    <a:pt x="4824354" y="1543703"/>
                  </a:lnTo>
                  <a:lnTo>
                    <a:pt x="4876229" y="1537140"/>
                  </a:lnTo>
                  <a:lnTo>
                    <a:pt x="4928104" y="1530785"/>
                  </a:lnTo>
                  <a:lnTo>
                    <a:pt x="4979978" y="1524953"/>
                  </a:lnTo>
                  <a:lnTo>
                    <a:pt x="5031853" y="1519959"/>
                  </a:lnTo>
                  <a:lnTo>
                    <a:pt x="5083728" y="1516116"/>
                  </a:lnTo>
                  <a:lnTo>
                    <a:pt x="5135603" y="1513740"/>
                  </a:lnTo>
                  <a:lnTo>
                    <a:pt x="5187477" y="1512797"/>
                  </a:lnTo>
                  <a:lnTo>
                    <a:pt x="5239352" y="1512933"/>
                  </a:lnTo>
                  <a:lnTo>
                    <a:pt x="5291227" y="1513978"/>
                  </a:lnTo>
                  <a:lnTo>
                    <a:pt x="5343102" y="1515761"/>
                  </a:lnTo>
                  <a:lnTo>
                    <a:pt x="5394977" y="1518114"/>
                  </a:lnTo>
                  <a:lnTo>
                    <a:pt x="5446851" y="1520864"/>
                  </a:lnTo>
                  <a:lnTo>
                    <a:pt x="5498726" y="1523844"/>
                  </a:lnTo>
                  <a:lnTo>
                    <a:pt x="5550601" y="1526883"/>
                  </a:lnTo>
                  <a:lnTo>
                    <a:pt x="5602476" y="1529811"/>
                  </a:lnTo>
                  <a:lnTo>
                    <a:pt x="5654350" y="1532457"/>
                  </a:lnTo>
                  <a:lnTo>
                    <a:pt x="5706225" y="1534653"/>
                  </a:lnTo>
                </a:path>
              </a:pathLst>
            </a:custGeom>
            <a:ln w="13397">
              <a:solidFill>
                <a:srgbClr val="43682B"/>
              </a:solidFill>
            </a:ln>
          </p:spPr>
          <p:txBody>
            <a:bodyPr wrap="square" lIns="0" tIns="0" rIns="0" bIns="0" rtlCol="0"/>
            <a:lstStyle/>
            <a:p>
              <a:endParaRPr/>
            </a:p>
          </p:txBody>
        </p:sp>
        <p:pic>
          <p:nvPicPr>
            <p:cNvPr id="129" name="object 129">
              <a:extLst>
                <a:ext uri="{FF2B5EF4-FFF2-40B4-BE49-F238E27FC236}">
                  <a16:creationId xmlns:a16="http://schemas.microsoft.com/office/drawing/2014/main" id="{F43A8FFB-D7A1-EA37-B9D4-7252E58CD231}"/>
                </a:ext>
              </a:extLst>
            </p:cNvPr>
            <p:cNvPicPr/>
            <p:nvPr/>
          </p:nvPicPr>
          <p:blipFill>
            <a:blip r:embed="rId22" cstate="print"/>
            <a:stretch>
              <a:fillRect/>
            </a:stretch>
          </p:blipFill>
          <p:spPr>
            <a:xfrm>
              <a:off x="873720" y="3048046"/>
              <a:ext cx="99066" cy="82552"/>
            </a:xfrm>
            <a:prstGeom prst="rect">
              <a:avLst/>
            </a:prstGeom>
          </p:spPr>
        </p:pic>
        <p:pic>
          <p:nvPicPr>
            <p:cNvPr id="130" name="object 130">
              <a:extLst>
                <a:ext uri="{FF2B5EF4-FFF2-40B4-BE49-F238E27FC236}">
                  <a16:creationId xmlns:a16="http://schemas.microsoft.com/office/drawing/2014/main" id="{D9B272DF-C8F5-6BDA-BE59-BBA82702B7F7}"/>
                </a:ext>
              </a:extLst>
            </p:cNvPr>
            <p:cNvPicPr/>
            <p:nvPr/>
          </p:nvPicPr>
          <p:blipFill>
            <a:blip r:embed="rId22" cstate="print"/>
            <a:stretch>
              <a:fillRect/>
            </a:stretch>
          </p:blipFill>
          <p:spPr>
            <a:xfrm>
              <a:off x="1444342" y="3521898"/>
              <a:ext cx="99066" cy="82552"/>
            </a:xfrm>
            <a:prstGeom prst="rect">
              <a:avLst/>
            </a:prstGeom>
          </p:spPr>
        </p:pic>
        <p:pic>
          <p:nvPicPr>
            <p:cNvPr id="131" name="object 131">
              <a:extLst>
                <a:ext uri="{FF2B5EF4-FFF2-40B4-BE49-F238E27FC236}">
                  <a16:creationId xmlns:a16="http://schemas.microsoft.com/office/drawing/2014/main" id="{8B395B85-FA0C-9131-88D8-1DF2232771B0}"/>
                </a:ext>
              </a:extLst>
            </p:cNvPr>
            <p:cNvPicPr/>
            <p:nvPr/>
          </p:nvPicPr>
          <p:blipFill>
            <a:blip r:embed="rId23" cstate="print"/>
            <a:stretch>
              <a:fillRect/>
            </a:stretch>
          </p:blipFill>
          <p:spPr>
            <a:xfrm>
              <a:off x="2019682" y="3282129"/>
              <a:ext cx="94348" cy="77966"/>
            </a:xfrm>
            <a:prstGeom prst="rect">
              <a:avLst/>
            </a:prstGeom>
          </p:spPr>
        </p:pic>
        <p:pic>
          <p:nvPicPr>
            <p:cNvPr id="132" name="object 132">
              <a:extLst>
                <a:ext uri="{FF2B5EF4-FFF2-40B4-BE49-F238E27FC236}">
                  <a16:creationId xmlns:a16="http://schemas.microsoft.com/office/drawing/2014/main" id="{F9C369F1-8A3F-8D9B-D3FF-59DF9AD799C9}"/>
                </a:ext>
              </a:extLst>
            </p:cNvPr>
            <p:cNvPicPr/>
            <p:nvPr/>
          </p:nvPicPr>
          <p:blipFill>
            <a:blip r:embed="rId22" cstate="print"/>
            <a:stretch>
              <a:fillRect/>
            </a:stretch>
          </p:blipFill>
          <p:spPr>
            <a:xfrm>
              <a:off x="2585587" y="3391465"/>
              <a:ext cx="99066" cy="82552"/>
            </a:xfrm>
            <a:prstGeom prst="rect">
              <a:avLst/>
            </a:prstGeom>
          </p:spPr>
        </p:pic>
        <p:pic>
          <p:nvPicPr>
            <p:cNvPr id="133" name="object 133">
              <a:extLst>
                <a:ext uri="{FF2B5EF4-FFF2-40B4-BE49-F238E27FC236}">
                  <a16:creationId xmlns:a16="http://schemas.microsoft.com/office/drawing/2014/main" id="{D5966323-169C-7EC9-2B35-A3506BCD51CE}"/>
                </a:ext>
              </a:extLst>
            </p:cNvPr>
            <p:cNvPicPr/>
            <p:nvPr/>
          </p:nvPicPr>
          <p:blipFill>
            <a:blip r:embed="rId22" cstate="print"/>
            <a:stretch>
              <a:fillRect/>
            </a:stretch>
          </p:blipFill>
          <p:spPr>
            <a:xfrm>
              <a:off x="3156210" y="3959427"/>
              <a:ext cx="99066" cy="82552"/>
            </a:xfrm>
            <a:prstGeom prst="rect">
              <a:avLst/>
            </a:prstGeom>
          </p:spPr>
        </p:pic>
        <p:pic>
          <p:nvPicPr>
            <p:cNvPr id="134" name="object 134">
              <a:extLst>
                <a:ext uri="{FF2B5EF4-FFF2-40B4-BE49-F238E27FC236}">
                  <a16:creationId xmlns:a16="http://schemas.microsoft.com/office/drawing/2014/main" id="{1845118D-AABD-C280-B55D-E8AFA6179B5F}"/>
                </a:ext>
              </a:extLst>
            </p:cNvPr>
            <p:cNvPicPr/>
            <p:nvPr/>
          </p:nvPicPr>
          <p:blipFill>
            <a:blip r:embed="rId22" cstate="print"/>
            <a:stretch>
              <a:fillRect/>
            </a:stretch>
          </p:blipFill>
          <p:spPr>
            <a:xfrm>
              <a:off x="3726833" y="3919802"/>
              <a:ext cx="99066" cy="82552"/>
            </a:xfrm>
            <a:prstGeom prst="rect">
              <a:avLst/>
            </a:prstGeom>
          </p:spPr>
        </p:pic>
        <p:pic>
          <p:nvPicPr>
            <p:cNvPr id="135" name="object 135">
              <a:extLst>
                <a:ext uri="{FF2B5EF4-FFF2-40B4-BE49-F238E27FC236}">
                  <a16:creationId xmlns:a16="http://schemas.microsoft.com/office/drawing/2014/main" id="{77006EF3-7D70-3720-CA74-813A0010523C}"/>
                </a:ext>
              </a:extLst>
            </p:cNvPr>
            <p:cNvPicPr/>
            <p:nvPr/>
          </p:nvPicPr>
          <p:blipFill>
            <a:blip r:embed="rId22" cstate="print"/>
            <a:stretch>
              <a:fillRect/>
            </a:stretch>
          </p:blipFill>
          <p:spPr>
            <a:xfrm>
              <a:off x="4297455" y="4337519"/>
              <a:ext cx="99066" cy="82552"/>
            </a:xfrm>
            <a:prstGeom prst="rect">
              <a:avLst/>
            </a:prstGeom>
          </p:spPr>
        </p:pic>
        <p:pic>
          <p:nvPicPr>
            <p:cNvPr id="136" name="object 136">
              <a:extLst>
                <a:ext uri="{FF2B5EF4-FFF2-40B4-BE49-F238E27FC236}">
                  <a16:creationId xmlns:a16="http://schemas.microsoft.com/office/drawing/2014/main" id="{D5349178-8106-E190-EC94-232BC2943E23}"/>
                </a:ext>
              </a:extLst>
            </p:cNvPr>
            <p:cNvPicPr/>
            <p:nvPr/>
          </p:nvPicPr>
          <p:blipFill>
            <a:blip r:embed="rId22" cstate="print"/>
            <a:stretch>
              <a:fillRect/>
            </a:stretch>
          </p:blipFill>
          <p:spPr>
            <a:xfrm>
              <a:off x="4868078" y="4608291"/>
              <a:ext cx="99066" cy="82552"/>
            </a:xfrm>
            <a:prstGeom prst="rect">
              <a:avLst/>
            </a:prstGeom>
          </p:spPr>
        </p:pic>
        <p:pic>
          <p:nvPicPr>
            <p:cNvPr id="137" name="object 137">
              <a:extLst>
                <a:ext uri="{FF2B5EF4-FFF2-40B4-BE49-F238E27FC236}">
                  <a16:creationId xmlns:a16="http://schemas.microsoft.com/office/drawing/2014/main" id="{B56A3A86-260E-481A-7BE2-BDA2C9BAE67E}"/>
                </a:ext>
              </a:extLst>
            </p:cNvPr>
            <p:cNvPicPr/>
            <p:nvPr/>
          </p:nvPicPr>
          <p:blipFill>
            <a:blip r:embed="rId22" cstate="print"/>
            <a:stretch>
              <a:fillRect/>
            </a:stretch>
          </p:blipFill>
          <p:spPr>
            <a:xfrm>
              <a:off x="5438700" y="4616546"/>
              <a:ext cx="99066" cy="82552"/>
            </a:xfrm>
            <a:prstGeom prst="rect">
              <a:avLst/>
            </a:prstGeom>
          </p:spPr>
        </p:pic>
        <p:pic>
          <p:nvPicPr>
            <p:cNvPr id="138" name="object 138">
              <a:extLst>
                <a:ext uri="{FF2B5EF4-FFF2-40B4-BE49-F238E27FC236}">
                  <a16:creationId xmlns:a16="http://schemas.microsoft.com/office/drawing/2014/main" id="{2FFD0AED-F9A2-0600-6685-6CC7954677CF}"/>
                </a:ext>
              </a:extLst>
            </p:cNvPr>
            <p:cNvPicPr/>
            <p:nvPr/>
          </p:nvPicPr>
          <p:blipFill>
            <a:blip r:embed="rId22" cstate="print"/>
            <a:stretch>
              <a:fillRect/>
            </a:stretch>
          </p:blipFill>
          <p:spPr>
            <a:xfrm>
              <a:off x="6009323" y="4562062"/>
              <a:ext cx="99066" cy="82552"/>
            </a:xfrm>
            <a:prstGeom prst="rect">
              <a:avLst/>
            </a:prstGeom>
          </p:spPr>
        </p:pic>
        <p:pic>
          <p:nvPicPr>
            <p:cNvPr id="139" name="object 139">
              <a:extLst>
                <a:ext uri="{FF2B5EF4-FFF2-40B4-BE49-F238E27FC236}">
                  <a16:creationId xmlns:a16="http://schemas.microsoft.com/office/drawing/2014/main" id="{55FDA7F8-4DE1-28FF-7A6D-2E235D4BB738}"/>
                </a:ext>
              </a:extLst>
            </p:cNvPr>
            <p:cNvPicPr/>
            <p:nvPr/>
          </p:nvPicPr>
          <p:blipFill>
            <a:blip r:embed="rId22" cstate="print"/>
            <a:stretch>
              <a:fillRect/>
            </a:stretch>
          </p:blipFill>
          <p:spPr>
            <a:xfrm>
              <a:off x="6579945" y="4581874"/>
              <a:ext cx="99066" cy="82552"/>
            </a:xfrm>
            <a:prstGeom prst="rect">
              <a:avLst/>
            </a:prstGeom>
          </p:spPr>
        </p:pic>
        <p:sp>
          <p:nvSpPr>
            <p:cNvPr id="140" name="object 140">
              <a:extLst>
                <a:ext uri="{FF2B5EF4-FFF2-40B4-BE49-F238E27FC236}">
                  <a16:creationId xmlns:a16="http://schemas.microsoft.com/office/drawing/2014/main" id="{80CB17DF-25F2-4D55-95AF-CEF006EA079C}"/>
                </a:ext>
              </a:extLst>
            </p:cNvPr>
            <p:cNvSpPr/>
            <p:nvPr/>
          </p:nvSpPr>
          <p:spPr>
            <a:xfrm>
              <a:off x="923253" y="4521068"/>
              <a:ext cx="5706745" cy="680720"/>
            </a:xfrm>
            <a:custGeom>
              <a:avLst/>
              <a:gdLst/>
              <a:ahLst/>
              <a:cxnLst/>
              <a:rect l="l" t="t" r="r" b="b"/>
              <a:pathLst>
                <a:path w="5706745" h="680720">
                  <a:moveTo>
                    <a:pt x="0" y="324286"/>
                  </a:moveTo>
                  <a:lnTo>
                    <a:pt x="47551" y="334496"/>
                  </a:lnTo>
                  <a:lnTo>
                    <a:pt x="95103" y="345652"/>
                  </a:lnTo>
                  <a:lnTo>
                    <a:pt x="142655" y="357441"/>
                  </a:lnTo>
                  <a:lnTo>
                    <a:pt x="190207" y="369548"/>
                  </a:lnTo>
                  <a:lnTo>
                    <a:pt x="237759" y="381658"/>
                  </a:lnTo>
                  <a:lnTo>
                    <a:pt x="285311" y="393459"/>
                  </a:lnTo>
                  <a:lnTo>
                    <a:pt x="332863" y="404634"/>
                  </a:lnTo>
                  <a:lnTo>
                    <a:pt x="380415" y="414870"/>
                  </a:lnTo>
                  <a:lnTo>
                    <a:pt x="427966" y="423853"/>
                  </a:lnTo>
                  <a:lnTo>
                    <a:pt x="475518" y="431267"/>
                  </a:lnTo>
                  <a:lnTo>
                    <a:pt x="523070" y="436800"/>
                  </a:lnTo>
                  <a:lnTo>
                    <a:pt x="570622" y="440135"/>
                  </a:lnTo>
                  <a:lnTo>
                    <a:pt x="618174" y="442055"/>
                  </a:lnTo>
                  <a:lnTo>
                    <a:pt x="665726" y="443400"/>
                  </a:lnTo>
                  <a:lnTo>
                    <a:pt x="713278" y="443945"/>
                  </a:lnTo>
                  <a:lnTo>
                    <a:pt x="760830" y="443463"/>
                  </a:lnTo>
                  <a:lnTo>
                    <a:pt x="808381" y="441729"/>
                  </a:lnTo>
                  <a:lnTo>
                    <a:pt x="855933" y="438519"/>
                  </a:lnTo>
                  <a:lnTo>
                    <a:pt x="903485" y="433605"/>
                  </a:lnTo>
                  <a:lnTo>
                    <a:pt x="951037" y="426764"/>
                  </a:lnTo>
                  <a:lnTo>
                    <a:pt x="998589" y="417769"/>
                  </a:lnTo>
                  <a:lnTo>
                    <a:pt x="1046141" y="406394"/>
                  </a:lnTo>
                  <a:lnTo>
                    <a:pt x="1093693" y="392416"/>
                  </a:lnTo>
                  <a:lnTo>
                    <a:pt x="1141245" y="375607"/>
                  </a:lnTo>
                  <a:lnTo>
                    <a:pt x="1179286" y="357737"/>
                  </a:lnTo>
                  <a:lnTo>
                    <a:pt x="1217328" y="334132"/>
                  </a:lnTo>
                  <a:lnTo>
                    <a:pt x="1255369" y="305880"/>
                  </a:lnTo>
                  <a:lnTo>
                    <a:pt x="1293411" y="274073"/>
                  </a:lnTo>
                  <a:lnTo>
                    <a:pt x="1331452" y="239797"/>
                  </a:lnTo>
                  <a:lnTo>
                    <a:pt x="1369494" y="204144"/>
                  </a:lnTo>
                  <a:lnTo>
                    <a:pt x="1407535" y="168201"/>
                  </a:lnTo>
                  <a:lnTo>
                    <a:pt x="1445577" y="133058"/>
                  </a:lnTo>
                  <a:lnTo>
                    <a:pt x="1483618" y="99805"/>
                  </a:lnTo>
                  <a:lnTo>
                    <a:pt x="1521660" y="69530"/>
                  </a:lnTo>
                  <a:lnTo>
                    <a:pt x="1559701" y="43323"/>
                  </a:lnTo>
                  <a:lnTo>
                    <a:pt x="1597743" y="22272"/>
                  </a:lnTo>
                  <a:lnTo>
                    <a:pt x="1635784" y="7468"/>
                  </a:lnTo>
                  <a:lnTo>
                    <a:pt x="1673826" y="0"/>
                  </a:lnTo>
                  <a:lnTo>
                    <a:pt x="1711867" y="955"/>
                  </a:lnTo>
                  <a:lnTo>
                    <a:pt x="1778999" y="25673"/>
                  </a:lnTo>
                  <a:lnTo>
                    <a:pt x="1812565" y="47985"/>
                  </a:lnTo>
                  <a:lnTo>
                    <a:pt x="1846131" y="75776"/>
                  </a:lnTo>
                  <a:lnTo>
                    <a:pt x="1879697" y="108178"/>
                  </a:lnTo>
                  <a:lnTo>
                    <a:pt x="1913263" y="144325"/>
                  </a:lnTo>
                  <a:lnTo>
                    <a:pt x="1946829" y="183348"/>
                  </a:lnTo>
                  <a:lnTo>
                    <a:pt x="1980395" y="224381"/>
                  </a:lnTo>
                  <a:lnTo>
                    <a:pt x="2013962" y="266556"/>
                  </a:lnTo>
                  <a:lnTo>
                    <a:pt x="2047528" y="309006"/>
                  </a:lnTo>
                  <a:lnTo>
                    <a:pt x="2081094" y="350863"/>
                  </a:lnTo>
                  <a:lnTo>
                    <a:pt x="2114660" y="391260"/>
                  </a:lnTo>
                  <a:lnTo>
                    <a:pt x="2148226" y="429329"/>
                  </a:lnTo>
                  <a:lnTo>
                    <a:pt x="2181792" y="464204"/>
                  </a:lnTo>
                  <a:lnTo>
                    <a:pt x="2215358" y="495017"/>
                  </a:lnTo>
                  <a:lnTo>
                    <a:pt x="2248924" y="520901"/>
                  </a:lnTo>
                  <a:lnTo>
                    <a:pt x="2282490" y="540987"/>
                  </a:lnTo>
                  <a:lnTo>
                    <a:pt x="2330042" y="561714"/>
                  </a:lnTo>
                  <a:lnTo>
                    <a:pt x="2377594" y="576602"/>
                  </a:lnTo>
                  <a:lnTo>
                    <a:pt x="2425145" y="586425"/>
                  </a:lnTo>
                  <a:lnTo>
                    <a:pt x="2472697" y="591961"/>
                  </a:lnTo>
                  <a:lnTo>
                    <a:pt x="2520249" y="593984"/>
                  </a:lnTo>
                  <a:lnTo>
                    <a:pt x="2567801" y="593270"/>
                  </a:lnTo>
                  <a:lnTo>
                    <a:pt x="2615353" y="590596"/>
                  </a:lnTo>
                  <a:lnTo>
                    <a:pt x="2662905" y="586738"/>
                  </a:lnTo>
                  <a:lnTo>
                    <a:pt x="2710457" y="582470"/>
                  </a:lnTo>
                  <a:lnTo>
                    <a:pt x="2758009" y="578569"/>
                  </a:lnTo>
                  <a:lnTo>
                    <a:pt x="2805560" y="575811"/>
                  </a:lnTo>
                  <a:lnTo>
                    <a:pt x="2853112" y="574971"/>
                  </a:lnTo>
                  <a:lnTo>
                    <a:pt x="2904987" y="574332"/>
                  </a:lnTo>
                  <a:lnTo>
                    <a:pt x="2956862" y="571912"/>
                  </a:lnTo>
                  <a:lnTo>
                    <a:pt x="3008737" y="568196"/>
                  </a:lnTo>
                  <a:lnTo>
                    <a:pt x="3060611" y="563669"/>
                  </a:lnTo>
                  <a:lnTo>
                    <a:pt x="3112486" y="558813"/>
                  </a:lnTo>
                  <a:lnTo>
                    <a:pt x="3164361" y="554115"/>
                  </a:lnTo>
                  <a:lnTo>
                    <a:pt x="3216236" y="550058"/>
                  </a:lnTo>
                  <a:lnTo>
                    <a:pt x="3268111" y="547126"/>
                  </a:lnTo>
                  <a:lnTo>
                    <a:pt x="3319985" y="545805"/>
                  </a:lnTo>
                  <a:lnTo>
                    <a:pt x="3371860" y="546578"/>
                  </a:lnTo>
                  <a:lnTo>
                    <a:pt x="3423735" y="549930"/>
                  </a:lnTo>
                  <a:lnTo>
                    <a:pt x="3471287" y="556077"/>
                  </a:lnTo>
                  <a:lnTo>
                    <a:pt x="3518839" y="565330"/>
                  </a:lnTo>
                  <a:lnTo>
                    <a:pt x="3566391" y="577015"/>
                  </a:lnTo>
                  <a:lnTo>
                    <a:pt x="3613942" y="590458"/>
                  </a:lnTo>
                  <a:lnTo>
                    <a:pt x="3661494" y="604982"/>
                  </a:lnTo>
                  <a:lnTo>
                    <a:pt x="3709046" y="619914"/>
                  </a:lnTo>
                  <a:lnTo>
                    <a:pt x="3756598" y="634579"/>
                  </a:lnTo>
                  <a:lnTo>
                    <a:pt x="3804150" y="648302"/>
                  </a:lnTo>
                  <a:lnTo>
                    <a:pt x="3851702" y="660409"/>
                  </a:lnTo>
                  <a:lnTo>
                    <a:pt x="3899254" y="670224"/>
                  </a:lnTo>
                  <a:lnTo>
                    <a:pt x="3946806" y="677073"/>
                  </a:lnTo>
                  <a:lnTo>
                    <a:pt x="3994357" y="680281"/>
                  </a:lnTo>
                  <a:lnTo>
                    <a:pt x="4041909" y="680352"/>
                  </a:lnTo>
                  <a:lnTo>
                    <a:pt x="4089461" y="678336"/>
                  </a:lnTo>
                  <a:lnTo>
                    <a:pt x="4137013" y="674391"/>
                  </a:lnTo>
                  <a:lnTo>
                    <a:pt x="4184565" y="668673"/>
                  </a:lnTo>
                  <a:lnTo>
                    <a:pt x="4232117" y="661337"/>
                  </a:lnTo>
                  <a:lnTo>
                    <a:pt x="4279669" y="652542"/>
                  </a:lnTo>
                  <a:lnTo>
                    <a:pt x="4327221" y="642442"/>
                  </a:lnTo>
                  <a:lnTo>
                    <a:pt x="4374773" y="631195"/>
                  </a:lnTo>
                  <a:lnTo>
                    <a:pt x="4422324" y="618957"/>
                  </a:lnTo>
                  <a:lnTo>
                    <a:pt x="4469876" y="605884"/>
                  </a:lnTo>
                  <a:lnTo>
                    <a:pt x="4517428" y="592133"/>
                  </a:lnTo>
                  <a:lnTo>
                    <a:pt x="4564980" y="577861"/>
                  </a:lnTo>
                  <a:lnTo>
                    <a:pt x="4612532" y="561559"/>
                  </a:lnTo>
                  <a:lnTo>
                    <a:pt x="4660084" y="542154"/>
                  </a:lnTo>
                  <a:lnTo>
                    <a:pt x="4707636" y="520349"/>
                  </a:lnTo>
                  <a:lnTo>
                    <a:pt x="4755188" y="496847"/>
                  </a:lnTo>
                  <a:lnTo>
                    <a:pt x="4802739" y="472351"/>
                  </a:lnTo>
                  <a:lnTo>
                    <a:pt x="4850291" y="447565"/>
                  </a:lnTo>
                  <a:lnTo>
                    <a:pt x="4897843" y="423192"/>
                  </a:lnTo>
                  <a:lnTo>
                    <a:pt x="4945395" y="399934"/>
                  </a:lnTo>
                  <a:lnTo>
                    <a:pt x="4992947" y="378496"/>
                  </a:lnTo>
                  <a:lnTo>
                    <a:pt x="5040499" y="359580"/>
                  </a:lnTo>
                  <a:lnTo>
                    <a:pt x="5088051" y="343890"/>
                  </a:lnTo>
                  <a:lnTo>
                    <a:pt x="5135603" y="332129"/>
                  </a:lnTo>
                  <a:lnTo>
                    <a:pt x="5187477" y="323727"/>
                  </a:lnTo>
                  <a:lnTo>
                    <a:pt x="5239352" y="319067"/>
                  </a:lnTo>
                  <a:lnTo>
                    <a:pt x="5291227" y="317557"/>
                  </a:lnTo>
                  <a:lnTo>
                    <a:pt x="5343102" y="318606"/>
                  </a:lnTo>
                  <a:lnTo>
                    <a:pt x="5394977" y="321623"/>
                  </a:lnTo>
                  <a:lnTo>
                    <a:pt x="5446851" y="326017"/>
                  </a:lnTo>
                  <a:lnTo>
                    <a:pt x="5498726" y="331196"/>
                  </a:lnTo>
                  <a:lnTo>
                    <a:pt x="5550601" y="336571"/>
                  </a:lnTo>
                  <a:lnTo>
                    <a:pt x="5602476" y="341549"/>
                  </a:lnTo>
                  <a:lnTo>
                    <a:pt x="5654350" y="345539"/>
                  </a:lnTo>
                  <a:lnTo>
                    <a:pt x="5706225" y="347951"/>
                  </a:lnTo>
                </a:path>
              </a:pathLst>
            </a:custGeom>
            <a:ln w="13245">
              <a:solidFill>
                <a:srgbClr val="7BAEDD"/>
              </a:solidFill>
            </a:ln>
          </p:spPr>
          <p:txBody>
            <a:bodyPr wrap="square" lIns="0" tIns="0" rIns="0" bIns="0" rtlCol="0"/>
            <a:lstStyle/>
            <a:p>
              <a:endParaRPr/>
            </a:p>
          </p:txBody>
        </p:sp>
        <p:pic>
          <p:nvPicPr>
            <p:cNvPr id="141" name="object 141">
              <a:extLst>
                <a:ext uri="{FF2B5EF4-FFF2-40B4-BE49-F238E27FC236}">
                  <a16:creationId xmlns:a16="http://schemas.microsoft.com/office/drawing/2014/main" id="{52E423DE-1B8F-48E3-1A2A-BA2698752C9F}"/>
                </a:ext>
              </a:extLst>
            </p:cNvPr>
            <p:cNvPicPr/>
            <p:nvPr/>
          </p:nvPicPr>
          <p:blipFill>
            <a:blip r:embed="rId24" cstate="print"/>
            <a:stretch>
              <a:fillRect/>
            </a:stretch>
          </p:blipFill>
          <p:spPr>
            <a:xfrm>
              <a:off x="873720" y="4804767"/>
              <a:ext cx="99066" cy="82552"/>
            </a:xfrm>
            <a:prstGeom prst="rect">
              <a:avLst/>
            </a:prstGeom>
          </p:spPr>
        </p:pic>
        <p:pic>
          <p:nvPicPr>
            <p:cNvPr id="142" name="object 142">
              <a:extLst>
                <a:ext uri="{FF2B5EF4-FFF2-40B4-BE49-F238E27FC236}">
                  <a16:creationId xmlns:a16="http://schemas.microsoft.com/office/drawing/2014/main" id="{F503E716-2C21-814B-792A-C869F9022E4F}"/>
                </a:ext>
              </a:extLst>
            </p:cNvPr>
            <p:cNvPicPr/>
            <p:nvPr/>
          </p:nvPicPr>
          <p:blipFill>
            <a:blip r:embed="rId24" cstate="print"/>
            <a:stretch>
              <a:fillRect/>
            </a:stretch>
          </p:blipFill>
          <p:spPr>
            <a:xfrm>
              <a:off x="1444342" y="4920340"/>
              <a:ext cx="99066" cy="82552"/>
            </a:xfrm>
            <a:prstGeom prst="rect">
              <a:avLst/>
            </a:prstGeom>
          </p:spPr>
        </p:pic>
        <p:pic>
          <p:nvPicPr>
            <p:cNvPr id="143" name="object 143">
              <a:extLst>
                <a:ext uri="{FF2B5EF4-FFF2-40B4-BE49-F238E27FC236}">
                  <a16:creationId xmlns:a16="http://schemas.microsoft.com/office/drawing/2014/main" id="{2857BFA7-37BD-4027-2A34-8BC0DA1C3AA6}"/>
                </a:ext>
              </a:extLst>
            </p:cNvPr>
            <p:cNvPicPr/>
            <p:nvPr/>
          </p:nvPicPr>
          <p:blipFill>
            <a:blip r:embed="rId24" cstate="print"/>
            <a:stretch>
              <a:fillRect/>
            </a:stretch>
          </p:blipFill>
          <p:spPr>
            <a:xfrm>
              <a:off x="2014965" y="4855949"/>
              <a:ext cx="99066" cy="82552"/>
            </a:xfrm>
            <a:prstGeom prst="rect">
              <a:avLst/>
            </a:prstGeom>
          </p:spPr>
        </p:pic>
        <p:pic>
          <p:nvPicPr>
            <p:cNvPr id="144" name="object 144">
              <a:extLst>
                <a:ext uri="{FF2B5EF4-FFF2-40B4-BE49-F238E27FC236}">
                  <a16:creationId xmlns:a16="http://schemas.microsoft.com/office/drawing/2014/main" id="{116DD96B-95F8-1406-D528-38E6F9D63279}"/>
                </a:ext>
              </a:extLst>
            </p:cNvPr>
            <p:cNvPicPr/>
            <p:nvPr/>
          </p:nvPicPr>
          <p:blipFill>
            <a:blip r:embed="rId24" cstate="print"/>
            <a:stretch>
              <a:fillRect/>
            </a:stretch>
          </p:blipFill>
          <p:spPr>
            <a:xfrm>
              <a:off x="2585587" y="4481160"/>
              <a:ext cx="99066" cy="82552"/>
            </a:xfrm>
            <a:prstGeom prst="rect">
              <a:avLst/>
            </a:prstGeom>
          </p:spPr>
        </p:pic>
        <p:pic>
          <p:nvPicPr>
            <p:cNvPr id="145" name="object 145">
              <a:extLst>
                <a:ext uri="{FF2B5EF4-FFF2-40B4-BE49-F238E27FC236}">
                  <a16:creationId xmlns:a16="http://schemas.microsoft.com/office/drawing/2014/main" id="{C71EB521-2F23-6D61-9E66-910859BFAD79}"/>
                </a:ext>
              </a:extLst>
            </p:cNvPr>
            <p:cNvPicPr/>
            <p:nvPr/>
          </p:nvPicPr>
          <p:blipFill>
            <a:blip r:embed="rId24" cstate="print"/>
            <a:stretch>
              <a:fillRect/>
            </a:stretch>
          </p:blipFill>
          <p:spPr>
            <a:xfrm>
              <a:off x="3156210" y="5021055"/>
              <a:ext cx="99066" cy="82552"/>
            </a:xfrm>
            <a:prstGeom prst="rect">
              <a:avLst/>
            </a:prstGeom>
          </p:spPr>
        </p:pic>
        <p:pic>
          <p:nvPicPr>
            <p:cNvPr id="146" name="object 146">
              <a:extLst>
                <a:ext uri="{FF2B5EF4-FFF2-40B4-BE49-F238E27FC236}">
                  <a16:creationId xmlns:a16="http://schemas.microsoft.com/office/drawing/2014/main" id="{7F33CFC2-A764-56B2-ECFA-167719E763EF}"/>
                </a:ext>
              </a:extLst>
            </p:cNvPr>
            <p:cNvPicPr/>
            <p:nvPr/>
          </p:nvPicPr>
          <p:blipFill>
            <a:blip r:embed="rId24" cstate="print"/>
            <a:stretch>
              <a:fillRect/>
            </a:stretch>
          </p:blipFill>
          <p:spPr>
            <a:xfrm>
              <a:off x="3726833" y="5055727"/>
              <a:ext cx="99066" cy="82552"/>
            </a:xfrm>
            <a:prstGeom prst="rect">
              <a:avLst/>
            </a:prstGeom>
          </p:spPr>
        </p:pic>
        <p:pic>
          <p:nvPicPr>
            <p:cNvPr id="147" name="object 147">
              <a:extLst>
                <a:ext uri="{FF2B5EF4-FFF2-40B4-BE49-F238E27FC236}">
                  <a16:creationId xmlns:a16="http://schemas.microsoft.com/office/drawing/2014/main" id="{4D2DA96B-1D0E-AF70-0979-E520641115AF}"/>
                </a:ext>
              </a:extLst>
            </p:cNvPr>
            <p:cNvPicPr/>
            <p:nvPr/>
          </p:nvPicPr>
          <p:blipFill>
            <a:blip r:embed="rId25" cstate="print"/>
            <a:stretch>
              <a:fillRect/>
            </a:stretch>
          </p:blipFill>
          <p:spPr>
            <a:xfrm>
              <a:off x="4302173" y="5035547"/>
              <a:ext cx="94348" cy="77966"/>
            </a:xfrm>
            <a:prstGeom prst="rect">
              <a:avLst/>
            </a:prstGeom>
          </p:spPr>
        </p:pic>
        <p:pic>
          <p:nvPicPr>
            <p:cNvPr id="148" name="object 148">
              <a:extLst>
                <a:ext uri="{FF2B5EF4-FFF2-40B4-BE49-F238E27FC236}">
                  <a16:creationId xmlns:a16="http://schemas.microsoft.com/office/drawing/2014/main" id="{78095EF7-DED6-E0CA-632A-8686374351BC}"/>
                </a:ext>
              </a:extLst>
            </p:cNvPr>
            <p:cNvPicPr/>
            <p:nvPr/>
          </p:nvPicPr>
          <p:blipFill>
            <a:blip r:embed="rId24" cstate="print"/>
            <a:stretch>
              <a:fillRect/>
            </a:stretch>
          </p:blipFill>
          <p:spPr>
            <a:xfrm>
              <a:off x="4868078" y="5159784"/>
              <a:ext cx="99066" cy="82552"/>
            </a:xfrm>
            <a:prstGeom prst="rect">
              <a:avLst/>
            </a:prstGeom>
          </p:spPr>
        </p:pic>
        <p:pic>
          <p:nvPicPr>
            <p:cNvPr id="149" name="object 149">
              <a:extLst>
                <a:ext uri="{FF2B5EF4-FFF2-40B4-BE49-F238E27FC236}">
                  <a16:creationId xmlns:a16="http://schemas.microsoft.com/office/drawing/2014/main" id="{A7C69DDB-7AA0-DFE8-5918-48B60113FC5E}"/>
                </a:ext>
              </a:extLst>
            </p:cNvPr>
            <p:cNvPicPr/>
            <p:nvPr/>
          </p:nvPicPr>
          <p:blipFill>
            <a:blip r:embed="rId24" cstate="print"/>
            <a:stretch>
              <a:fillRect/>
            </a:stretch>
          </p:blipFill>
          <p:spPr>
            <a:xfrm>
              <a:off x="5438700" y="5057378"/>
              <a:ext cx="99066" cy="82552"/>
            </a:xfrm>
            <a:prstGeom prst="rect">
              <a:avLst/>
            </a:prstGeom>
          </p:spPr>
        </p:pic>
        <p:pic>
          <p:nvPicPr>
            <p:cNvPr id="150" name="object 150">
              <a:extLst>
                <a:ext uri="{FF2B5EF4-FFF2-40B4-BE49-F238E27FC236}">
                  <a16:creationId xmlns:a16="http://schemas.microsoft.com/office/drawing/2014/main" id="{BB844B7F-9515-6BC3-D2AE-E636EB7AA5A7}"/>
                </a:ext>
              </a:extLst>
            </p:cNvPr>
            <p:cNvPicPr/>
            <p:nvPr/>
          </p:nvPicPr>
          <p:blipFill>
            <a:blip r:embed="rId24" cstate="print"/>
            <a:stretch>
              <a:fillRect/>
            </a:stretch>
          </p:blipFill>
          <p:spPr>
            <a:xfrm>
              <a:off x="6009323" y="4813022"/>
              <a:ext cx="99066" cy="82552"/>
            </a:xfrm>
            <a:prstGeom prst="rect">
              <a:avLst/>
            </a:prstGeom>
          </p:spPr>
        </p:pic>
        <p:pic>
          <p:nvPicPr>
            <p:cNvPr id="151" name="object 151">
              <a:extLst>
                <a:ext uri="{FF2B5EF4-FFF2-40B4-BE49-F238E27FC236}">
                  <a16:creationId xmlns:a16="http://schemas.microsoft.com/office/drawing/2014/main" id="{9A21C89C-AE76-B67B-6409-330C75935528}"/>
                </a:ext>
              </a:extLst>
            </p:cNvPr>
            <p:cNvPicPr/>
            <p:nvPr/>
          </p:nvPicPr>
          <p:blipFill>
            <a:blip r:embed="rId24" cstate="print"/>
            <a:stretch>
              <a:fillRect/>
            </a:stretch>
          </p:blipFill>
          <p:spPr>
            <a:xfrm>
              <a:off x="6579945" y="4827881"/>
              <a:ext cx="99066" cy="82552"/>
            </a:xfrm>
            <a:prstGeom prst="rect">
              <a:avLst/>
            </a:prstGeom>
          </p:spPr>
        </p:pic>
        <p:sp>
          <p:nvSpPr>
            <p:cNvPr id="152" name="object 152">
              <a:extLst>
                <a:ext uri="{FF2B5EF4-FFF2-40B4-BE49-F238E27FC236}">
                  <a16:creationId xmlns:a16="http://schemas.microsoft.com/office/drawing/2014/main" id="{72A9CD72-8F6A-1A30-FF1C-2F0DC0FF3653}"/>
                </a:ext>
              </a:extLst>
            </p:cNvPr>
            <p:cNvSpPr/>
            <p:nvPr/>
          </p:nvSpPr>
          <p:spPr>
            <a:xfrm>
              <a:off x="923253" y="4745359"/>
              <a:ext cx="5706745" cy="298450"/>
            </a:xfrm>
            <a:custGeom>
              <a:avLst/>
              <a:gdLst/>
              <a:ahLst/>
              <a:cxnLst/>
              <a:rect l="l" t="t" r="r" b="b"/>
              <a:pathLst>
                <a:path w="5706745" h="298450">
                  <a:moveTo>
                    <a:pt x="0" y="226576"/>
                  </a:moveTo>
                  <a:lnTo>
                    <a:pt x="47551" y="231292"/>
                  </a:lnTo>
                  <a:lnTo>
                    <a:pt x="95103" y="237647"/>
                  </a:lnTo>
                  <a:lnTo>
                    <a:pt x="142655" y="245095"/>
                  </a:lnTo>
                  <a:lnTo>
                    <a:pt x="190207" y="253090"/>
                  </a:lnTo>
                  <a:lnTo>
                    <a:pt x="237759" y="261087"/>
                  </a:lnTo>
                  <a:lnTo>
                    <a:pt x="285311" y="268540"/>
                  </a:lnTo>
                  <a:lnTo>
                    <a:pt x="332863" y="274905"/>
                  </a:lnTo>
                  <a:lnTo>
                    <a:pt x="380415" y="279634"/>
                  </a:lnTo>
                  <a:lnTo>
                    <a:pt x="427966" y="282183"/>
                  </a:lnTo>
                  <a:lnTo>
                    <a:pt x="475518" y="282006"/>
                  </a:lnTo>
                  <a:lnTo>
                    <a:pt x="523070" y="278558"/>
                  </a:lnTo>
                  <a:lnTo>
                    <a:pt x="570622" y="271292"/>
                  </a:lnTo>
                  <a:lnTo>
                    <a:pt x="614516" y="259660"/>
                  </a:lnTo>
                  <a:lnTo>
                    <a:pt x="658410" y="242778"/>
                  </a:lnTo>
                  <a:lnTo>
                    <a:pt x="702304" y="221663"/>
                  </a:lnTo>
                  <a:lnTo>
                    <a:pt x="746198" y="197332"/>
                  </a:lnTo>
                  <a:lnTo>
                    <a:pt x="790092" y="170803"/>
                  </a:lnTo>
                  <a:lnTo>
                    <a:pt x="833986" y="143093"/>
                  </a:lnTo>
                  <a:lnTo>
                    <a:pt x="877880" y="115218"/>
                  </a:lnTo>
                  <a:lnTo>
                    <a:pt x="921774" y="88196"/>
                  </a:lnTo>
                  <a:lnTo>
                    <a:pt x="965668" y="63045"/>
                  </a:lnTo>
                  <a:lnTo>
                    <a:pt x="1009563" y="40780"/>
                  </a:lnTo>
                  <a:lnTo>
                    <a:pt x="1053457" y="22421"/>
                  </a:lnTo>
                  <a:lnTo>
                    <a:pt x="1097351" y="8982"/>
                  </a:lnTo>
                  <a:lnTo>
                    <a:pt x="1141245" y="1483"/>
                  </a:lnTo>
                  <a:lnTo>
                    <a:pt x="1188797" y="0"/>
                  </a:lnTo>
                  <a:lnTo>
                    <a:pt x="1236348" y="4007"/>
                  </a:lnTo>
                  <a:lnTo>
                    <a:pt x="1283900" y="12672"/>
                  </a:lnTo>
                  <a:lnTo>
                    <a:pt x="1331452" y="25163"/>
                  </a:lnTo>
                  <a:lnTo>
                    <a:pt x="1379004" y="40646"/>
                  </a:lnTo>
                  <a:lnTo>
                    <a:pt x="1426556" y="58289"/>
                  </a:lnTo>
                  <a:lnTo>
                    <a:pt x="1474108" y="77259"/>
                  </a:lnTo>
                  <a:lnTo>
                    <a:pt x="1521660" y="96724"/>
                  </a:lnTo>
                  <a:lnTo>
                    <a:pt x="1569212" y="115850"/>
                  </a:lnTo>
                  <a:lnTo>
                    <a:pt x="1616763" y="133806"/>
                  </a:lnTo>
                  <a:lnTo>
                    <a:pt x="1664315" y="149758"/>
                  </a:lnTo>
                  <a:lnTo>
                    <a:pt x="1711867" y="162873"/>
                  </a:lnTo>
                  <a:lnTo>
                    <a:pt x="1763742" y="175294"/>
                  </a:lnTo>
                  <a:lnTo>
                    <a:pt x="1815617" y="187576"/>
                  </a:lnTo>
                  <a:lnTo>
                    <a:pt x="1867492" y="199622"/>
                  </a:lnTo>
                  <a:lnTo>
                    <a:pt x="1919366" y="211332"/>
                  </a:lnTo>
                  <a:lnTo>
                    <a:pt x="1971241" y="222609"/>
                  </a:lnTo>
                  <a:lnTo>
                    <a:pt x="2023116" y="233356"/>
                  </a:lnTo>
                  <a:lnTo>
                    <a:pt x="2074991" y="243474"/>
                  </a:lnTo>
                  <a:lnTo>
                    <a:pt x="2126865" y="252864"/>
                  </a:lnTo>
                  <a:lnTo>
                    <a:pt x="2178740" y="261430"/>
                  </a:lnTo>
                  <a:lnTo>
                    <a:pt x="2230615" y="269073"/>
                  </a:lnTo>
                  <a:lnTo>
                    <a:pt x="2282490" y="275695"/>
                  </a:lnTo>
                  <a:lnTo>
                    <a:pt x="2334365" y="281135"/>
                  </a:lnTo>
                  <a:lnTo>
                    <a:pt x="2386239" y="285400"/>
                  </a:lnTo>
                  <a:lnTo>
                    <a:pt x="2438114" y="288645"/>
                  </a:lnTo>
                  <a:lnTo>
                    <a:pt x="2489989" y="291028"/>
                  </a:lnTo>
                  <a:lnTo>
                    <a:pt x="2541864" y="292703"/>
                  </a:lnTo>
                  <a:lnTo>
                    <a:pt x="2593738" y="293826"/>
                  </a:lnTo>
                  <a:lnTo>
                    <a:pt x="2645613" y="294552"/>
                  </a:lnTo>
                  <a:lnTo>
                    <a:pt x="2697488" y="295038"/>
                  </a:lnTo>
                  <a:lnTo>
                    <a:pt x="2749363" y="295439"/>
                  </a:lnTo>
                  <a:lnTo>
                    <a:pt x="2801238" y="295910"/>
                  </a:lnTo>
                  <a:lnTo>
                    <a:pt x="2853112" y="296608"/>
                  </a:lnTo>
                  <a:lnTo>
                    <a:pt x="2904987" y="297351"/>
                  </a:lnTo>
                  <a:lnTo>
                    <a:pt x="2956862" y="297864"/>
                  </a:lnTo>
                  <a:lnTo>
                    <a:pt x="3008737" y="298162"/>
                  </a:lnTo>
                  <a:lnTo>
                    <a:pt x="3060611" y="298261"/>
                  </a:lnTo>
                  <a:lnTo>
                    <a:pt x="3112486" y="298176"/>
                  </a:lnTo>
                  <a:lnTo>
                    <a:pt x="3164361" y="297924"/>
                  </a:lnTo>
                  <a:lnTo>
                    <a:pt x="3216236" y="297519"/>
                  </a:lnTo>
                  <a:lnTo>
                    <a:pt x="3268111" y="296976"/>
                  </a:lnTo>
                  <a:lnTo>
                    <a:pt x="3319985" y="296312"/>
                  </a:lnTo>
                  <a:lnTo>
                    <a:pt x="3371860" y="295543"/>
                  </a:lnTo>
                  <a:lnTo>
                    <a:pt x="3423735" y="294682"/>
                  </a:lnTo>
                  <a:lnTo>
                    <a:pt x="3475610" y="293562"/>
                  </a:lnTo>
                  <a:lnTo>
                    <a:pt x="3527484" y="292064"/>
                  </a:lnTo>
                  <a:lnTo>
                    <a:pt x="3579359" y="290283"/>
                  </a:lnTo>
                  <a:lnTo>
                    <a:pt x="3631234" y="288313"/>
                  </a:lnTo>
                  <a:lnTo>
                    <a:pt x="3683109" y="286246"/>
                  </a:lnTo>
                  <a:lnTo>
                    <a:pt x="3734984" y="284177"/>
                  </a:lnTo>
                  <a:lnTo>
                    <a:pt x="3786858" y="282199"/>
                  </a:lnTo>
                  <a:lnTo>
                    <a:pt x="3838733" y="280405"/>
                  </a:lnTo>
                  <a:lnTo>
                    <a:pt x="3890608" y="278890"/>
                  </a:lnTo>
                  <a:lnTo>
                    <a:pt x="3942483" y="277748"/>
                  </a:lnTo>
                  <a:lnTo>
                    <a:pt x="3994357" y="277071"/>
                  </a:lnTo>
                  <a:lnTo>
                    <a:pt x="4046232" y="277118"/>
                  </a:lnTo>
                  <a:lnTo>
                    <a:pt x="4098107" y="277942"/>
                  </a:lnTo>
                  <a:lnTo>
                    <a:pt x="4149982" y="279333"/>
                  </a:lnTo>
                  <a:lnTo>
                    <a:pt x="4201857" y="281078"/>
                  </a:lnTo>
                  <a:lnTo>
                    <a:pt x="4253731" y="282967"/>
                  </a:lnTo>
                  <a:lnTo>
                    <a:pt x="4305606" y="284787"/>
                  </a:lnTo>
                  <a:lnTo>
                    <a:pt x="4357481" y="286328"/>
                  </a:lnTo>
                  <a:lnTo>
                    <a:pt x="4409356" y="287377"/>
                  </a:lnTo>
                  <a:lnTo>
                    <a:pt x="4461231" y="287724"/>
                  </a:lnTo>
                  <a:lnTo>
                    <a:pt x="4513105" y="287157"/>
                  </a:lnTo>
                  <a:lnTo>
                    <a:pt x="4564980" y="285464"/>
                  </a:lnTo>
                  <a:lnTo>
                    <a:pt x="4616855" y="282436"/>
                  </a:lnTo>
                  <a:lnTo>
                    <a:pt x="4668730" y="278172"/>
                  </a:lnTo>
                  <a:lnTo>
                    <a:pt x="4720604" y="272925"/>
                  </a:lnTo>
                  <a:lnTo>
                    <a:pt x="4772479" y="266945"/>
                  </a:lnTo>
                  <a:lnTo>
                    <a:pt x="4824354" y="260486"/>
                  </a:lnTo>
                  <a:lnTo>
                    <a:pt x="4876229" y="253798"/>
                  </a:lnTo>
                  <a:lnTo>
                    <a:pt x="4928104" y="247135"/>
                  </a:lnTo>
                  <a:lnTo>
                    <a:pt x="4979978" y="240746"/>
                  </a:lnTo>
                  <a:lnTo>
                    <a:pt x="5031853" y="234885"/>
                  </a:lnTo>
                  <a:lnTo>
                    <a:pt x="5083728" y="229802"/>
                  </a:lnTo>
                  <a:lnTo>
                    <a:pt x="5135603" y="225751"/>
                  </a:lnTo>
                  <a:lnTo>
                    <a:pt x="5187477" y="222640"/>
                  </a:lnTo>
                  <a:lnTo>
                    <a:pt x="5239352" y="220149"/>
                  </a:lnTo>
                  <a:lnTo>
                    <a:pt x="5291227" y="218180"/>
                  </a:lnTo>
                  <a:lnTo>
                    <a:pt x="5343102" y="216634"/>
                  </a:lnTo>
                  <a:lnTo>
                    <a:pt x="5394977" y="215416"/>
                  </a:lnTo>
                  <a:lnTo>
                    <a:pt x="5446851" y="214426"/>
                  </a:lnTo>
                  <a:lnTo>
                    <a:pt x="5498726" y="213570"/>
                  </a:lnTo>
                  <a:lnTo>
                    <a:pt x="5550601" y="212747"/>
                  </a:lnTo>
                  <a:lnTo>
                    <a:pt x="5602476" y="211862"/>
                  </a:lnTo>
                  <a:lnTo>
                    <a:pt x="5654350" y="210818"/>
                  </a:lnTo>
                  <a:lnTo>
                    <a:pt x="5706225" y="209515"/>
                  </a:lnTo>
                </a:path>
              </a:pathLst>
            </a:custGeom>
            <a:ln w="13215">
              <a:solidFill>
                <a:srgbClr val="F0965A"/>
              </a:solidFill>
            </a:ln>
          </p:spPr>
          <p:txBody>
            <a:bodyPr wrap="square" lIns="0" tIns="0" rIns="0" bIns="0" rtlCol="0"/>
            <a:lstStyle/>
            <a:p>
              <a:endParaRPr/>
            </a:p>
          </p:txBody>
        </p:sp>
        <p:pic>
          <p:nvPicPr>
            <p:cNvPr id="153" name="object 153">
              <a:extLst>
                <a:ext uri="{FF2B5EF4-FFF2-40B4-BE49-F238E27FC236}">
                  <a16:creationId xmlns:a16="http://schemas.microsoft.com/office/drawing/2014/main" id="{196E7C89-5F0A-76C2-43AF-ED2F25595E9E}"/>
                </a:ext>
              </a:extLst>
            </p:cNvPr>
            <p:cNvPicPr/>
            <p:nvPr/>
          </p:nvPicPr>
          <p:blipFill>
            <a:blip r:embed="rId26" cstate="print"/>
            <a:stretch>
              <a:fillRect/>
            </a:stretch>
          </p:blipFill>
          <p:spPr>
            <a:xfrm>
              <a:off x="873720" y="4930247"/>
              <a:ext cx="99066" cy="82552"/>
            </a:xfrm>
            <a:prstGeom prst="rect">
              <a:avLst/>
            </a:prstGeom>
          </p:spPr>
        </p:pic>
        <p:pic>
          <p:nvPicPr>
            <p:cNvPr id="154" name="object 154">
              <a:extLst>
                <a:ext uri="{FF2B5EF4-FFF2-40B4-BE49-F238E27FC236}">
                  <a16:creationId xmlns:a16="http://schemas.microsoft.com/office/drawing/2014/main" id="{DC44E97C-250E-CC1B-5A2B-2E51325A913E}"/>
                </a:ext>
              </a:extLst>
            </p:cNvPr>
            <p:cNvPicPr/>
            <p:nvPr/>
          </p:nvPicPr>
          <p:blipFill>
            <a:blip r:embed="rId26" cstate="print"/>
            <a:stretch>
              <a:fillRect/>
            </a:stretch>
          </p:blipFill>
          <p:spPr>
            <a:xfrm>
              <a:off x="1444342" y="4974825"/>
              <a:ext cx="99066" cy="82552"/>
            </a:xfrm>
            <a:prstGeom prst="rect">
              <a:avLst/>
            </a:prstGeom>
          </p:spPr>
        </p:pic>
        <p:pic>
          <p:nvPicPr>
            <p:cNvPr id="155" name="object 155">
              <a:extLst>
                <a:ext uri="{FF2B5EF4-FFF2-40B4-BE49-F238E27FC236}">
                  <a16:creationId xmlns:a16="http://schemas.microsoft.com/office/drawing/2014/main" id="{CE05150A-3D68-ADA6-9D17-38DD383BE1D8}"/>
                </a:ext>
              </a:extLst>
            </p:cNvPr>
            <p:cNvPicPr/>
            <p:nvPr/>
          </p:nvPicPr>
          <p:blipFill>
            <a:blip r:embed="rId26" cstate="print"/>
            <a:stretch>
              <a:fillRect/>
            </a:stretch>
          </p:blipFill>
          <p:spPr>
            <a:xfrm>
              <a:off x="2014965" y="4705703"/>
              <a:ext cx="99066" cy="82552"/>
            </a:xfrm>
            <a:prstGeom prst="rect">
              <a:avLst/>
            </a:prstGeom>
          </p:spPr>
        </p:pic>
        <p:pic>
          <p:nvPicPr>
            <p:cNvPr id="156" name="object 156">
              <a:extLst>
                <a:ext uri="{FF2B5EF4-FFF2-40B4-BE49-F238E27FC236}">
                  <a16:creationId xmlns:a16="http://schemas.microsoft.com/office/drawing/2014/main" id="{A7E288EB-EF90-C7C2-BD0A-EA9587641A4F}"/>
                </a:ext>
              </a:extLst>
            </p:cNvPr>
            <p:cNvPicPr/>
            <p:nvPr/>
          </p:nvPicPr>
          <p:blipFill>
            <a:blip r:embed="rId26" cstate="print"/>
            <a:stretch>
              <a:fillRect/>
            </a:stretch>
          </p:blipFill>
          <p:spPr>
            <a:xfrm>
              <a:off x="2585587" y="4865856"/>
              <a:ext cx="99066" cy="82552"/>
            </a:xfrm>
            <a:prstGeom prst="rect">
              <a:avLst/>
            </a:prstGeom>
          </p:spPr>
        </p:pic>
        <p:pic>
          <p:nvPicPr>
            <p:cNvPr id="157" name="object 157">
              <a:extLst>
                <a:ext uri="{FF2B5EF4-FFF2-40B4-BE49-F238E27FC236}">
                  <a16:creationId xmlns:a16="http://schemas.microsoft.com/office/drawing/2014/main" id="{FC982914-2000-B592-0C02-ACC82A209105}"/>
                </a:ext>
              </a:extLst>
            </p:cNvPr>
            <p:cNvPicPr/>
            <p:nvPr/>
          </p:nvPicPr>
          <p:blipFill>
            <a:blip r:embed="rId26" cstate="print"/>
            <a:stretch>
              <a:fillRect/>
            </a:stretch>
          </p:blipFill>
          <p:spPr>
            <a:xfrm>
              <a:off x="3156210" y="4979778"/>
              <a:ext cx="99066" cy="82552"/>
            </a:xfrm>
            <a:prstGeom prst="rect">
              <a:avLst/>
            </a:prstGeom>
          </p:spPr>
        </p:pic>
        <p:pic>
          <p:nvPicPr>
            <p:cNvPr id="158" name="object 158">
              <a:extLst>
                <a:ext uri="{FF2B5EF4-FFF2-40B4-BE49-F238E27FC236}">
                  <a16:creationId xmlns:a16="http://schemas.microsoft.com/office/drawing/2014/main" id="{72703EF7-8197-9714-466F-EAFEE7CFE2AB}"/>
                </a:ext>
              </a:extLst>
            </p:cNvPr>
            <p:cNvPicPr/>
            <p:nvPr/>
          </p:nvPicPr>
          <p:blipFill>
            <a:blip r:embed="rId26" cstate="print"/>
            <a:stretch>
              <a:fillRect/>
            </a:stretch>
          </p:blipFill>
          <p:spPr>
            <a:xfrm>
              <a:off x="3726833" y="4999591"/>
              <a:ext cx="99066" cy="82552"/>
            </a:xfrm>
            <a:prstGeom prst="rect">
              <a:avLst/>
            </a:prstGeom>
          </p:spPr>
        </p:pic>
        <p:pic>
          <p:nvPicPr>
            <p:cNvPr id="159" name="object 159">
              <a:extLst>
                <a:ext uri="{FF2B5EF4-FFF2-40B4-BE49-F238E27FC236}">
                  <a16:creationId xmlns:a16="http://schemas.microsoft.com/office/drawing/2014/main" id="{FF3183C3-6734-3072-3858-E5BF69D8A2B8}"/>
                </a:ext>
              </a:extLst>
            </p:cNvPr>
            <p:cNvPicPr/>
            <p:nvPr/>
          </p:nvPicPr>
          <p:blipFill>
            <a:blip r:embed="rId26" cstate="print"/>
            <a:stretch>
              <a:fillRect/>
            </a:stretch>
          </p:blipFill>
          <p:spPr>
            <a:xfrm>
              <a:off x="4297455" y="4997940"/>
              <a:ext cx="99066" cy="82552"/>
            </a:xfrm>
            <a:prstGeom prst="rect">
              <a:avLst/>
            </a:prstGeom>
          </p:spPr>
        </p:pic>
        <p:pic>
          <p:nvPicPr>
            <p:cNvPr id="160" name="object 160">
              <a:extLst>
                <a:ext uri="{FF2B5EF4-FFF2-40B4-BE49-F238E27FC236}">
                  <a16:creationId xmlns:a16="http://schemas.microsoft.com/office/drawing/2014/main" id="{287251A6-AC88-0B3E-15F6-588C9A099ADA}"/>
                </a:ext>
              </a:extLst>
            </p:cNvPr>
            <p:cNvPicPr/>
            <p:nvPr/>
          </p:nvPicPr>
          <p:blipFill>
            <a:blip r:embed="rId26" cstate="print"/>
            <a:stretch>
              <a:fillRect/>
            </a:stretch>
          </p:blipFill>
          <p:spPr>
            <a:xfrm>
              <a:off x="4868078" y="4979778"/>
              <a:ext cx="99066" cy="82552"/>
            </a:xfrm>
            <a:prstGeom prst="rect">
              <a:avLst/>
            </a:prstGeom>
          </p:spPr>
        </p:pic>
        <p:pic>
          <p:nvPicPr>
            <p:cNvPr id="161" name="object 161">
              <a:extLst>
                <a:ext uri="{FF2B5EF4-FFF2-40B4-BE49-F238E27FC236}">
                  <a16:creationId xmlns:a16="http://schemas.microsoft.com/office/drawing/2014/main" id="{8B900D90-C979-1AD3-F64A-FB0ACEBF260E}"/>
                </a:ext>
              </a:extLst>
            </p:cNvPr>
            <p:cNvPicPr/>
            <p:nvPr/>
          </p:nvPicPr>
          <p:blipFill>
            <a:blip r:embed="rId26" cstate="print"/>
            <a:stretch>
              <a:fillRect/>
            </a:stretch>
          </p:blipFill>
          <p:spPr>
            <a:xfrm>
              <a:off x="5438700" y="4988034"/>
              <a:ext cx="99066" cy="82552"/>
            </a:xfrm>
            <a:prstGeom prst="rect">
              <a:avLst/>
            </a:prstGeom>
          </p:spPr>
        </p:pic>
        <p:pic>
          <p:nvPicPr>
            <p:cNvPr id="162" name="object 162">
              <a:extLst>
                <a:ext uri="{FF2B5EF4-FFF2-40B4-BE49-F238E27FC236}">
                  <a16:creationId xmlns:a16="http://schemas.microsoft.com/office/drawing/2014/main" id="{1D62736A-EEEF-2DB2-BB68-A4F12E8CCF1F}"/>
                </a:ext>
              </a:extLst>
            </p:cNvPr>
            <p:cNvPicPr/>
            <p:nvPr/>
          </p:nvPicPr>
          <p:blipFill>
            <a:blip r:embed="rId26" cstate="print"/>
            <a:stretch>
              <a:fillRect/>
            </a:stretch>
          </p:blipFill>
          <p:spPr>
            <a:xfrm>
              <a:off x="6009323" y="4928596"/>
              <a:ext cx="99066" cy="82552"/>
            </a:xfrm>
            <a:prstGeom prst="rect">
              <a:avLst/>
            </a:prstGeom>
          </p:spPr>
        </p:pic>
        <p:pic>
          <p:nvPicPr>
            <p:cNvPr id="163" name="object 163">
              <a:extLst>
                <a:ext uri="{FF2B5EF4-FFF2-40B4-BE49-F238E27FC236}">
                  <a16:creationId xmlns:a16="http://schemas.microsoft.com/office/drawing/2014/main" id="{B13C8AF2-8ED1-9E29-A1E5-FC2138566061}"/>
                </a:ext>
              </a:extLst>
            </p:cNvPr>
            <p:cNvPicPr/>
            <p:nvPr/>
          </p:nvPicPr>
          <p:blipFill>
            <a:blip r:embed="rId26" cstate="print"/>
            <a:stretch>
              <a:fillRect/>
            </a:stretch>
          </p:blipFill>
          <p:spPr>
            <a:xfrm>
              <a:off x="6579945" y="4913736"/>
              <a:ext cx="99066" cy="82552"/>
            </a:xfrm>
            <a:prstGeom prst="rect">
              <a:avLst/>
            </a:prstGeom>
          </p:spPr>
        </p:pic>
        <p:sp>
          <p:nvSpPr>
            <p:cNvPr id="164" name="object 164">
              <a:extLst>
                <a:ext uri="{FF2B5EF4-FFF2-40B4-BE49-F238E27FC236}">
                  <a16:creationId xmlns:a16="http://schemas.microsoft.com/office/drawing/2014/main" id="{B956324C-B4F4-CA84-7031-BC0834407820}"/>
                </a:ext>
              </a:extLst>
            </p:cNvPr>
            <p:cNvSpPr/>
            <p:nvPr/>
          </p:nvSpPr>
          <p:spPr>
            <a:xfrm>
              <a:off x="924244" y="4394480"/>
              <a:ext cx="5706745" cy="617855"/>
            </a:xfrm>
            <a:custGeom>
              <a:avLst/>
              <a:gdLst/>
              <a:ahLst/>
              <a:cxnLst/>
              <a:rect l="l" t="t" r="r" b="b"/>
              <a:pathLst>
                <a:path w="5706745" h="617854">
                  <a:moveTo>
                    <a:pt x="0" y="368872"/>
                  </a:moveTo>
                  <a:lnTo>
                    <a:pt x="51874" y="366030"/>
                  </a:lnTo>
                  <a:lnTo>
                    <a:pt x="103749" y="362601"/>
                  </a:lnTo>
                  <a:lnTo>
                    <a:pt x="155624" y="358805"/>
                  </a:lnTo>
                  <a:lnTo>
                    <a:pt x="207499" y="354861"/>
                  </a:lnTo>
                  <a:lnTo>
                    <a:pt x="259373" y="350987"/>
                  </a:lnTo>
                  <a:lnTo>
                    <a:pt x="311248" y="347404"/>
                  </a:lnTo>
                  <a:lnTo>
                    <a:pt x="363123" y="344328"/>
                  </a:lnTo>
                  <a:lnTo>
                    <a:pt x="414998" y="341981"/>
                  </a:lnTo>
                  <a:lnTo>
                    <a:pt x="466873" y="340580"/>
                  </a:lnTo>
                  <a:lnTo>
                    <a:pt x="518747" y="340344"/>
                  </a:lnTo>
                  <a:lnTo>
                    <a:pt x="570622" y="341492"/>
                  </a:lnTo>
                  <a:lnTo>
                    <a:pt x="618174" y="345419"/>
                  </a:lnTo>
                  <a:lnTo>
                    <a:pt x="665726" y="353022"/>
                  </a:lnTo>
                  <a:lnTo>
                    <a:pt x="713278" y="363300"/>
                  </a:lnTo>
                  <a:lnTo>
                    <a:pt x="760830" y="375252"/>
                  </a:lnTo>
                  <a:lnTo>
                    <a:pt x="808381" y="387877"/>
                  </a:lnTo>
                  <a:lnTo>
                    <a:pt x="855933" y="400173"/>
                  </a:lnTo>
                  <a:lnTo>
                    <a:pt x="903485" y="411140"/>
                  </a:lnTo>
                  <a:lnTo>
                    <a:pt x="951037" y="419775"/>
                  </a:lnTo>
                  <a:lnTo>
                    <a:pt x="998589" y="425077"/>
                  </a:lnTo>
                  <a:lnTo>
                    <a:pt x="1046141" y="426045"/>
                  </a:lnTo>
                  <a:lnTo>
                    <a:pt x="1093693" y="421678"/>
                  </a:lnTo>
                  <a:lnTo>
                    <a:pt x="1141245" y="410974"/>
                  </a:lnTo>
                  <a:lnTo>
                    <a:pt x="1176909" y="396899"/>
                  </a:lnTo>
                  <a:lnTo>
                    <a:pt x="1212572" y="376690"/>
                  </a:lnTo>
                  <a:lnTo>
                    <a:pt x="1248236" y="351329"/>
                  </a:lnTo>
                  <a:lnTo>
                    <a:pt x="1283900" y="321800"/>
                  </a:lnTo>
                  <a:lnTo>
                    <a:pt x="1319564" y="289085"/>
                  </a:lnTo>
                  <a:lnTo>
                    <a:pt x="1355228" y="254166"/>
                  </a:lnTo>
                  <a:lnTo>
                    <a:pt x="1390892" y="218027"/>
                  </a:lnTo>
                  <a:lnTo>
                    <a:pt x="1426556" y="181650"/>
                  </a:lnTo>
                  <a:lnTo>
                    <a:pt x="1462220" y="146018"/>
                  </a:lnTo>
                  <a:lnTo>
                    <a:pt x="1497884" y="112113"/>
                  </a:lnTo>
                  <a:lnTo>
                    <a:pt x="1533548" y="80919"/>
                  </a:lnTo>
                  <a:lnTo>
                    <a:pt x="1569212" y="53418"/>
                  </a:lnTo>
                  <a:lnTo>
                    <a:pt x="1604875" y="30593"/>
                  </a:lnTo>
                  <a:lnTo>
                    <a:pt x="1640539" y="13426"/>
                  </a:lnTo>
                  <a:lnTo>
                    <a:pt x="1711867" y="0"/>
                  </a:lnTo>
                  <a:lnTo>
                    <a:pt x="1747531" y="5411"/>
                  </a:lnTo>
                  <a:lnTo>
                    <a:pt x="1818859" y="38281"/>
                  </a:lnTo>
                  <a:lnTo>
                    <a:pt x="1854523" y="63748"/>
                  </a:lnTo>
                  <a:lnTo>
                    <a:pt x="1890187" y="93907"/>
                  </a:lnTo>
                  <a:lnTo>
                    <a:pt x="1925851" y="127763"/>
                  </a:lnTo>
                  <a:lnTo>
                    <a:pt x="1961515" y="164320"/>
                  </a:lnTo>
                  <a:lnTo>
                    <a:pt x="1997178" y="202580"/>
                  </a:lnTo>
                  <a:lnTo>
                    <a:pt x="2032842" y="241549"/>
                  </a:lnTo>
                  <a:lnTo>
                    <a:pt x="2068506" y="280228"/>
                  </a:lnTo>
                  <a:lnTo>
                    <a:pt x="2104170" y="317624"/>
                  </a:lnTo>
                  <a:lnTo>
                    <a:pt x="2139834" y="352738"/>
                  </a:lnTo>
                  <a:lnTo>
                    <a:pt x="2175498" y="384575"/>
                  </a:lnTo>
                  <a:lnTo>
                    <a:pt x="2211162" y="412139"/>
                  </a:lnTo>
                  <a:lnTo>
                    <a:pt x="2246826" y="434433"/>
                  </a:lnTo>
                  <a:lnTo>
                    <a:pt x="2282490" y="450462"/>
                  </a:lnTo>
                  <a:lnTo>
                    <a:pt x="2330042" y="463629"/>
                  </a:lnTo>
                  <a:lnTo>
                    <a:pt x="2377594" y="470302"/>
                  </a:lnTo>
                  <a:lnTo>
                    <a:pt x="2425145" y="471491"/>
                  </a:lnTo>
                  <a:lnTo>
                    <a:pt x="2472697" y="468205"/>
                  </a:lnTo>
                  <a:lnTo>
                    <a:pt x="2520249" y="461455"/>
                  </a:lnTo>
                  <a:lnTo>
                    <a:pt x="2567801" y="452250"/>
                  </a:lnTo>
                  <a:lnTo>
                    <a:pt x="2615353" y="441601"/>
                  </a:lnTo>
                  <a:lnTo>
                    <a:pt x="2662905" y="430517"/>
                  </a:lnTo>
                  <a:lnTo>
                    <a:pt x="2710457" y="420008"/>
                  </a:lnTo>
                  <a:lnTo>
                    <a:pt x="2758009" y="411084"/>
                  </a:lnTo>
                  <a:lnTo>
                    <a:pt x="2805560" y="404755"/>
                  </a:lnTo>
                  <a:lnTo>
                    <a:pt x="2853112" y="402031"/>
                  </a:lnTo>
                  <a:lnTo>
                    <a:pt x="2904987" y="401681"/>
                  </a:lnTo>
                  <a:lnTo>
                    <a:pt x="2956862" y="401990"/>
                  </a:lnTo>
                  <a:lnTo>
                    <a:pt x="3008737" y="402966"/>
                  </a:lnTo>
                  <a:lnTo>
                    <a:pt x="3060611" y="404620"/>
                  </a:lnTo>
                  <a:lnTo>
                    <a:pt x="3112486" y="406962"/>
                  </a:lnTo>
                  <a:lnTo>
                    <a:pt x="3164361" y="410002"/>
                  </a:lnTo>
                  <a:lnTo>
                    <a:pt x="3216236" y="413750"/>
                  </a:lnTo>
                  <a:lnTo>
                    <a:pt x="3268111" y="418215"/>
                  </a:lnTo>
                  <a:lnTo>
                    <a:pt x="3319985" y="423407"/>
                  </a:lnTo>
                  <a:lnTo>
                    <a:pt x="3371860" y="429338"/>
                  </a:lnTo>
                  <a:lnTo>
                    <a:pt x="3423735" y="436015"/>
                  </a:lnTo>
                  <a:lnTo>
                    <a:pt x="3471287" y="443232"/>
                  </a:lnTo>
                  <a:lnTo>
                    <a:pt x="3518839" y="451841"/>
                  </a:lnTo>
                  <a:lnTo>
                    <a:pt x="3566391" y="461581"/>
                  </a:lnTo>
                  <a:lnTo>
                    <a:pt x="3613942" y="472185"/>
                  </a:lnTo>
                  <a:lnTo>
                    <a:pt x="3661494" y="483392"/>
                  </a:lnTo>
                  <a:lnTo>
                    <a:pt x="3709046" y="494937"/>
                  </a:lnTo>
                  <a:lnTo>
                    <a:pt x="3756598" y="506556"/>
                  </a:lnTo>
                  <a:lnTo>
                    <a:pt x="3804150" y="517987"/>
                  </a:lnTo>
                  <a:lnTo>
                    <a:pt x="3851702" y="528964"/>
                  </a:lnTo>
                  <a:lnTo>
                    <a:pt x="3899254" y="539225"/>
                  </a:lnTo>
                  <a:lnTo>
                    <a:pt x="3946806" y="548505"/>
                  </a:lnTo>
                  <a:lnTo>
                    <a:pt x="3994357" y="556542"/>
                  </a:lnTo>
                  <a:lnTo>
                    <a:pt x="4046232" y="564935"/>
                  </a:lnTo>
                  <a:lnTo>
                    <a:pt x="4098107" y="573860"/>
                  </a:lnTo>
                  <a:lnTo>
                    <a:pt x="4149982" y="582914"/>
                  </a:lnTo>
                  <a:lnTo>
                    <a:pt x="4201857" y="591696"/>
                  </a:lnTo>
                  <a:lnTo>
                    <a:pt x="4253731" y="599802"/>
                  </a:lnTo>
                  <a:lnTo>
                    <a:pt x="4305606" y="606831"/>
                  </a:lnTo>
                  <a:lnTo>
                    <a:pt x="4357481" y="612379"/>
                  </a:lnTo>
                  <a:lnTo>
                    <a:pt x="4409356" y="616044"/>
                  </a:lnTo>
                  <a:lnTo>
                    <a:pt x="4461231" y="617423"/>
                  </a:lnTo>
                  <a:lnTo>
                    <a:pt x="4513105" y="616114"/>
                  </a:lnTo>
                  <a:lnTo>
                    <a:pt x="4564980" y="611715"/>
                  </a:lnTo>
                  <a:lnTo>
                    <a:pt x="4612532" y="604839"/>
                  </a:lnTo>
                  <a:lnTo>
                    <a:pt x="4660084" y="595524"/>
                  </a:lnTo>
                  <a:lnTo>
                    <a:pt x="4707636" y="584019"/>
                  </a:lnTo>
                  <a:lnTo>
                    <a:pt x="4755188" y="570571"/>
                  </a:lnTo>
                  <a:lnTo>
                    <a:pt x="4802739" y="555430"/>
                  </a:lnTo>
                  <a:lnTo>
                    <a:pt x="4850291" y="538845"/>
                  </a:lnTo>
                  <a:lnTo>
                    <a:pt x="4897843" y="521064"/>
                  </a:lnTo>
                  <a:lnTo>
                    <a:pt x="4945395" y="502337"/>
                  </a:lnTo>
                  <a:lnTo>
                    <a:pt x="4992947" y="482913"/>
                  </a:lnTo>
                  <a:lnTo>
                    <a:pt x="5040499" y="463040"/>
                  </a:lnTo>
                  <a:lnTo>
                    <a:pt x="5088051" y="442968"/>
                  </a:lnTo>
                  <a:lnTo>
                    <a:pt x="5135603" y="422944"/>
                  </a:lnTo>
                  <a:lnTo>
                    <a:pt x="5179497" y="403990"/>
                  </a:lnTo>
                  <a:lnTo>
                    <a:pt x="5223391" y="383985"/>
                  </a:lnTo>
                  <a:lnTo>
                    <a:pt x="5267285" y="363067"/>
                  </a:lnTo>
                  <a:lnTo>
                    <a:pt x="5311179" y="341372"/>
                  </a:lnTo>
                  <a:lnTo>
                    <a:pt x="5355073" y="319037"/>
                  </a:lnTo>
                  <a:lnTo>
                    <a:pt x="5398967" y="296199"/>
                  </a:lnTo>
                  <a:lnTo>
                    <a:pt x="5442861" y="272995"/>
                  </a:lnTo>
                  <a:lnTo>
                    <a:pt x="5486755" y="249561"/>
                  </a:lnTo>
                  <a:lnTo>
                    <a:pt x="5530649" y="226034"/>
                  </a:lnTo>
                  <a:lnTo>
                    <a:pt x="5574543" y="202551"/>
                  </a:lnTo>
                  <a:lnTo>
                    <a:pt x="5618437" y="179249"/>
                  </a:lnTo>
                  <a:lnTo>
                    <a:pt x="5662331" y="156265"/>
                  </a:lnTo>
                  <a:lnTo>
                    <a:pt x="5706225" y="133735"/>
                  </a:lnTo>
                </a:path>
              </a:pathLst>
            </a:custGeom>
            <a:ln w="31442">
              <a:solidFill>
                <a:srgbClr val="FF0000"/>
              </a:solidFill>
            </a:ln>
          </p:spPr>
          <p:txBody>
            <a:bodyPr wrap="square" lIns="0" tIns="0" rIns="0" bIns="0" rtlCol="0"/>
            <a:lstStyle/>
            <a:p>
              <a:endParaRPr/>
            </a:p>
          </p:txBody>
        </p:sp>
        <p:pic>
          <p:nvPicPr>
            <p:cNvPr id="165" name="object 165">
              <a:extLst>
                <a:ext uri="{FF2B5EF4-FFF2-40B4-BE49-F238E27FC236}">
                  <a16:creationId xmlns:a16="http://schemas.microsoft.com/office/drawing/2014/main" id="{C994EBCD-F32B-D8E4-4D1A-BF1DE22E0E49}"/>
                </a:ext>
              </a:extLst>
            </p:cNvPr>
            <p:cNvPicPr/>
            <p:nvPr/>
          </p:nvPicPr>
          <p:blipFill>
            <a:blip r:embed="rId27" cstate="print"/>
            <a:stretch>
              <a:fillRect/>
            </a:stretch>
          </p:blipFill>
          <p:spPr>
            <a:xfrm>
              <a:off x="873720" y="4722214"/>
              <a:ext cx="99066" cy="82552"/>
            </a:xfrm>
            <a:prstGeom prst="rect">
              <a:avLst/>
            </a:prstGeom>
          </p:spPr>
        </p:pic>
        <p:pic>
          <p:nvPicPr>
            <p:cNvPr id="166" name="object 166">
              <a:extLst>
                <a:ext uri="{FF2B5EF4-FFF2-40B4-BE49-F238E27FC236}">
                  <a16:creationId xmlns:a16="http://schemas.microsoft.com/office/drawing/2014/main" id="{9D5ECF8B-E366-4110-9A53-051423400A58}"/>
                </a:ext>
              </a:extLst>
            </p:cNvPr>
            <p:cNvPicPr/>
            <p:nvPr/>
          </p:nvPicPr>
          <p:blipFill>
            <a:blip r:embed="rId27" cstate="print"/>
            <a:stretch>
              <a:fillRect/>
            </a:stretch>
          </p:blipFill>
          <p:spPr>
            <a:xfrm>
              <a:off x="1444342" y="4694146"/>
              <a:ext cx="99066" cy="82552"/>
            </a:xfrm>
            <a:prstGeom prst="rect">
              <a:avLst/>
            </a:prstGeom>
          </p:spPr>
        </p:pic>
        <p:pic>
          <p:nvPicPr>
            <p:cNvPr id="167" name="object 167">
              <a:extLst>
                <a:ext uri="{FF2B5EF4-FFF2-40B4-BE49-F238E27FC236}">
                  <a16:creationId xmlns:a16="http://schemas.microsoft.com/office/drawing/2014/main" id="{09381832-33CB-C580-5D1D-85E47903400A}"/>
                </a:ext>
              </a:extLst>
            </p:cNvPr>
            <p:cNvPicPr/>
            <p:nvPr/>
          </p:nvPicPr>
          <p:blipFill>
            <a:blip r:embed="rId27" cstate="print"/>
            <a:stretch>
              <a:fillRect/>
            </a:stretch>
          </p:blipFill>
          <p:spPr>
            <a:xfrm>
              <a:off x="2014965" y="4763490"/>
              <a:ext cx="99066" cy="82552"/>
            </a:xfrm>
            <a:prstGeom prst="rect">
              <a:avLst/>
            </a:prstGeom>
          </p:spPr>
        </p:pic>
        <p:pic>
          <p:nvPicPr>
            <p:cNvPr id="168" name="object 168">
              <a:extLst>
                <a:ext uri="{FF2B5EF4-FFF2-40B4-BE49-F238E27FC236}">
                  <a16:creationId xmlns:a16="http://schemas.microsoft.com/office/drawing/2014/main" id="{F994EC14-497A-B6E9-4C31-4F3485F6BB07}"/>
                </a:ext>
              </a:extLst>
            </p:cNvPr>
            <p:cNvPicPr/>
            <p:nvPr/>
          </p:nvPicPr>
          <p:blipFill>
            <a:blip r:embed="rId27" cstate="print"/>
            <a:stretch>
              <a:fillRect/>
            </a:stretch>
          </p:blipFill>
          <p:spPr>
            <a:xfrm>
              <a:off x="2585587" y="4352378"/>
              <a:ext cx="99066" cy="82552"/>
            </a:xfrm>
            <a:prstGeom prst="rect">
              <a:avLst/>
            </a:prstGeom>
          </p:spPr>
        </p:pic>
        <p:pic>
          <p:nvPicPr>
            <p:cNvPr id="169" name="object 169">
              <a:extLst>
                <a:ext uri="{FF2B5EF4-FFF2-40B4-BE49-F238E27FC236}">
                  <a16:creationId xmlns:a16="http://schemas.microsoft.com/office/drawing/2014/main" id="{D07777CF-E6E1-9E24-547F-99B357569827}"/>
                </a:ext>
              </a:extLst>
            </p:cNvPr>
            <p:cNvPicPr/>
            <p:nvPr/>
          </p:nvPicPr>
          <p:blipFill>
            <a:blip r:embed="rId27" cstate="print"/>
            <a:stretch>
              <a:fillRect/>
            </a:stretch>
          </p:blipFill>
          <p:spPr>
            <a:xfrm>
              <a:off x="3156210" y="4803116"/>
              <a:ext cx="99066" cy="82552"/>
            </a:xfrm>
            <a:prstGeom prst="rect">
              <a:avLst/>
            </a:prstGeom>
          </p:spPr>
        </p:pic>
        <p:pic>
          <p:nvPicPr>
            <p:cNvPr id="170" name="object 170">
              <a:extLst>
                <a:ext uri="{FF2B5EF4-FFF2-40B4-BE49-F238E27FC236}">
                  <a16:creationId xmlns:a16="http://schemas.microsoft.com/office/drawing/2014/main" id="{FEFA978F-B239-6651-4187-A90AF6FDDBD1}"/>
                </a:ext>
              </a:extLst>
            </p:cNvPr>
            <p:cNvPicPr/>
            <p:nvPr/>
          </p:nvPicPr>
          <p:blipFill>
            <a:blip r:embed="rId27" cstate="print"/>
            <a:stretch>
              <a:fillRect/>
            </a:stretch>
          </p:blipFill>
          <p:spPr>
            <a:xfrm>
              <a:off x="3726833" y="4755235"/>
              <a:ext cx="99066" cy="82552"/>
            </a:xfrm>
            <a:prstGeom prst="rect">
              <a:avLst/>
            </a:prstGeom>
          </p:spPr>
        </p:pic>
        <p:pic>
          <p:nvPicPr>
            <p:cNvPr id="171" name="object 171">
              <a:extLst>
                <a:ext uri="{FF2B5EF4-FFF2-40B4-BE49-F238E27FC236}">
                  <a16:creationId xmlns:a16="http://schemas.microsoft.com/office/drawing/2014/main" id="{4F4EB8E6-2240-225B-0780-A0EFCA42802D}"/>
                </a:ext>
              </a:extLst>
            </p:cNvPr>
            <p:cNvPicPr/>
            <p:nvPr/>
          </p:nvPicPr>
          <p:blipFill>
            <a:blip r:embed="rId27" cstate="print"/>
            <a:stretch>
              <a:fillRect/>
            </a:stretch>
          </p:blipFill>
          <p:spPr>
            <a:xfrm>
              <a:off x="4297455" y="4789907"/>
              <a:ext cx="99066" cy="82552"/>
            </a:xfrm>
            <a:prstGeom prst="rect">
              <a:avLst/>
            </a:prstGeom>
          </p:spPr>
        </p:pic>
        <p:pic>
          <p:nvPicPr>
            <p:cNvPr id="172" name="object 172">
              <a:extLst>
                <a:ext uri="{FF2B5EF4-FFF2-40B4-BE49-F238E27FC236}">
                  <a16:creationId xmlns:a16="http://schemas.microsoft.com/office/drawing/2014/main" id="{1137F42A-2A31-CF2D-4480-1C01CA0F6FB0}"/>
                </a:ext>
              </a:extLst>
            </p:cNvPr>
            <p:cNvPicPr/>
            <p:nvPr/>
          </p:nvPicPr>
          <p:blipFill>
            <a:blip r:embed="rId27" cstate="print"/>
            <a:stretch>
              <a:fillRect/>
            </a:stretch>
          </p:blipFill>
          <p:spPr>
            <a:xfrm>
              <a:off x="4868078" y="4910434"/>
              <a:ext cx="99066" cy="82552"/>
            </a:xfrm>
            <a:prstGeom prst="rect">
              <a:avLst/>
            </a:prstGeom>
          </p:spPr>
        </p:pic>
        <p:pic>
          <p:nvPicPr>
            <p:cNvPr id="173" name="object 173">
              <a:extLst>
                <a:ext uri="{FF2B5EF4-FFF2-40B4-BE49-F238E27FC236}">
                  <a16:creationId xmlns:a16="http://schemas.microsoft.com/office/drawing/2014/main" id="{6989F2A9-28F0-C317-71B9-16DF69B32AED}"/>
                </a:ext>
              </a:extLst>
            </p:cNvPr>
            <p:cNvPicPr/>
            <p:nvPr/>
          </p:nvPicPr>
          <p:blipFill>
            <a:blip r:embed="rId27" cstate="print"/>
            <a:stretch>
              <a:fillRect/>
            </a:stretch>
          </p:blipFill>
          <p:spPr>
            <a:xfrm>
              <a:off x="5438700" y="4964919"/>
              <a:ext cx="99066" cy="82552"/>
            </a:xfrm>
            <a:prstGeom prst="rect">
              <a:avLst/>
            </a:prstGeom>
          </p:spPr>
        </p:pic>
        <p:pic>
          <p:nvPicPr>
            <p:cNvPr id="174" name="object 174">
              <a:extLst>
                <a:ext uri="{FF2B5EF4-FFF2-40B4-BE49-F238E27FC236}">
                  <a16:creationId xmlns:a16="http://schemas.microsoft.com/office/drawing/2014/main" id="{E40EA12D-C92B-4D36-9D25-B07E4E1AB72F}"/>
                </a:ext>
              </a:extLst>
            </p:cNvPr>
            <p:cNvPicPr/>
            <p:nvPr/>
          </p:nvPicPr>
          <p:blipFill>
            <a:blip r:embed="rId27" cstate="print"/>
            <a:stretch>
              <a:fillRect/>
            </a:stretch>
          </p:blipFill>
          <p:spPr>
            <a:xfrm>
              <a:off x="6009323" y="4776699"/>
              <a:ext cx="99066" cy="82552"/>
            </a:xfrm>
            <a:prstGeom prst="rect">
              <a:avLst/>
            </a:prstGeom>
          </p:spPr>
        </p:pic>
        <p:pic>
          <p:nvPicPr>
            <p:cNvPr id="175" name="object 175">
              <a:extLst>
                <a:ext uri="{FF2B5EF4-FFF2-40B4-BE49-F238E27FC236}">
                  <a16:creationId xmlns:a16="http://schemas.microsoft.com/office/drawing/2014/main" id="{729F54FA-BC41-1512-A861-30C46FDB15DE}"/>
                </a:ext>
              </a:extLst>
            </p:cNvPr>
            <p:cNvPicPr/>
            <p:nvPr/>
          </p:nvPicPr>
          <p:blipFill>
            <a:blip r:embed="rId27" cstate="print"/>
            <a:stretch>
              <a:fillRect/>
            </a:stretch>
          </p:blipFill>
          <p:spPr>
            <a:xfrm>
              <a:off x="6579945" y="4486113"/>
              <a:ext cx="99066" cy="82552"/>
            </a:xfrm>
            <a:prstGeom prst="rect">
              <a:avLst/>
            </a:prstGeom>
          </p:spPr>
        </p:pic>
        <p:pic>
          <p:nvPicPr>
            <p:cNvPr id="176" name="object 176">
              <a:extLst>
                <a:ext uri="{FF2B5EF4-FFF2-40B4-BE49-F238E27FC236}">
                  <a16:creationId xmlns:a16="http://schemas.microsoft.com/office/drawing/2014/main" id="{A570CA44-6D4E-4E67-A523-5936B8E17812}"/>
                </a:ext>
              </a:extLst>
            </p:cNvPr>
            <p:cNvPicPr/>
            <p:nvPr/>
          </p:nvPicPr>
          <p:blipFill>
            <a:blip r:embed="rId28" cstate="print"/>
            <a:stretch>
              <a:fillRect/>
            </a:stretch>
          </p:blipFill>
          <p:spPr>
            <a:xfrm>
              <a:off x="818243" y="4241758"/>
              <a:ext cx="608267" cy="264168"/>
            </a:xfrm>
            <a:prstGeom prst="rect">
              <a:avLst/>
            </a:prstGeom>
          </p:spPr>
        </p:pic>
        <p:pic>
          <p:nvPicPr>
            <p:cNvPr id="177" name="object 177">
              <a:extLst>
                <a:ext uri="{FF2B5EF4-FFF2-40B4-BE49-F238E27FC236}">
                  <a16:creationId xmlns:a16="http://schemas.microsoft.com/office/drawing/2014/main" id="{A04DEDAE-86FD-4389-E889-F214CF2A8FCE}"/>
                </a:ext>
              </a:extLst>
            </p:cNvPr>
            <p:cNvPicPr/>
            <p:nvPr/>
          </p:nvPicPr>
          <p:blipFill>
            <a:blip r:embed="rId29" cstate="print"/>
            <a:stretch>
              <a:fillRect/>
            </a:stretch>
          </p:blipFill>
          <p:spPr>
            <a:xfrm>
              <a:off x="6770481" y="4885205"/>
              <a:ext cx="416183" cy="83421"/>
            </a:xfrm>
            <a:prstGeom prst="rect">
              <a:avLst/>
            </a:prstGeom>
          </p:spPr>
        </p:pic>
        <p:pic>
          <p:nvPicPr>
            <p:cNvPr id="178" name="object 178">
              <a:extLst>
                <a:ext uri="{FF2B5EF4-FFF2-40B4-BE49-F238E27FC236}">
                  <a16:creationId xmlns:a16="http://schemas.microsoft.com/office/drawing/2014/main" id="{49A7188D-46B3-AFE3-29F3-16417EE74E19}"/>
                </a:ext>
              </a:extLst>
            </p:cNvPr>
            <p:cNvPicPr/>
            <p:nvPr/>
          </p:nvPicPr>
          <p:blipFill>
            <a:blip r:embed="rId30" cstate="print"/>
            <a:stretch>
              <a:fillRect/>
            </a:stretch>
          </p:blipFill>
          <p:spPr>
            <a:xfrm>
              <a:off x="6784511" y="4271332"/>
              <a:ext cx="467864" cy="106594"/>
            </a:xfrm>
            <a:prstGeom prst="rect">
              <a:avLst/>
            </a:prstGeom>
          </p:spPr>
        </p:pic>
        <p:pic>
          <p:nvPicPr>
            <p:cNvPr id="179" name="object 179">
              <a:extLst>
                <a:ext uri="{FF2B5EF4-FFF2-40B4-BE49-F238E27FC236}">
                  <a16:creationId xmlns:a16="http://schemas.microsoft.com/office/drawing/2014/main" id="{FA577108-234E-40CC-CB13-E8165EBF8DD4}"/>
                </a:ext>
              </a:extLst>
            </p:cNvPr>
            <p:cNvPicPr/>
            <p:nvPr/>
          </p:nvPicPr>
          <p:blipFill>
            <a:blip r:embed="rId31" cstate="print"/>
            <a:stretch>
              <a:fillRect/>
            </a:stretch>
          </p:blipFill>
          <p:spPr>
            <a:xfrm>
              <a:off x="840037" y="4993028"/>
              <a:ext cx="733091" cy="264168"/>
            </a:xfrm>
            <a:prstGeom prst="rect">
              <a:avLst/>
            </a:prstGeom>
          </p:spPr>
        </p:pic>
        <p:pic>
          <p:nvPicPr>
            <p:cNvPr id="180" name="object 180">
              <a:extLst>
                <a:ext uri="{FF2B5EF4-FFF2-40B4-BE49-F238E27FC236}">
                  <a16:creationId xmlns:a16="http://schemas.microsoft.com/office/drawing/2014/main" id="{DCD4D924-5ED5-3F7B-2694-AA02C683D521}"/>
                </a:ext>
              </a:extLst>
            </p:cNvPr>
            <p:cNvPicPr/>
            <p:nvPr/>
          </p:nvPicPr>
          <p:blipFill>
            <a:blip r:embed="rId31" cstate="print"/>
            <a:stretch>
              <a:fillRect/>
            </a:stretch>
          </p:blipFill>
          <p:spPr>
            <a:xfrm>
              <a:off x="3742683" y="5049164"/>
              <a:ext cx="733091" cy="264168"/>
            </a:xfrm>
            <a:prstGeom prst="rect">
              <a:avLst/>
            </a:prstGeom>
          </p:spPr>
        </p:pic>
        <p:pic>
          <p:nvPicPr>
            <p:cNvPr id="181" name="object 181">
              <a:extLst>
                <a:ext uri="{FF2B5EF4-FFF2-40B4-BE49-F238E27FC236}">
                  <a16:creationId xmlns:a16="http://schemas.microsoft.com/office/drawing/2014/main" id="{37167F42-073E-8243-A4C5-5FE9A25B8E7F}"/>
                </a:ext>
              </a:extLst>
            </p:cNvPr>
            <p:cNvPicPr/>
            <p:nvPr/>
          </p:nvPicPr>
          <p:blipFill>
            <a:blip r:embed="rId32" cstate="print"/>
            <a:stretch>
              <a:fillRect/>
            </a:stretch>
          </p:blipFill>
          <p:spPr>
            <a:xfrm>
              <a:off x="972786" y="1583562"/>
              <a:ext cx="620155" cy="264168"/>
            </a:xfrm>
            <a:prstGeom prst="rect">
              <a:avLst/>
            </a:prstGeom>
          </p:spPr>
        </p:pic>
        <p:pic>
          <p:nvPicPr>
            <p:cNvPr id="182" name="object 182">
              <a:extLst>
                <a:ext uri="{FF2B5EF4-FFF2-40B4-BE49-F238E27FC236}">
                  <a16:creationId xmlns:a16="http://schemas.microsoft.com/office/drawing/2014/main" id="{F72D42CA-C19C-C6FF-68D7-447C013B9387}"/>
                </a:ext>
              </a:extLst>
            </p:cNvPr>
            <p:cNvPicPr/>
            <p:nvPr/>
          </p:nvPicPr>
          <p:blipFill>
            <a:blip r:embed="rId33" cstate="print"/>
            <a:stretch>
              <a:fillRect/>
            </a:stretch>
          </p:blipFill>
          <p:spPr>
            <a:xfrm>
              <a:off x="6679012" y="4504275"/>
              <a:ext cx="620155" cy="264168"/>
            </a:xfrm>
            <a:prstGeom prst="rect">
              <a:avLst/>
            </a:prstGeom>
          </p:spPr>
        </p:pic>
        <p:pic>
          <p:nvPicPr>
            <p:cNvPr id="183" name="object 183">
              <a:extLst>
                <a:ext uri="{FF2B5EF4-FFF2-40B4-BE49-F238E27FC236}">
                  <a16:creationId xmlns:a16="http://schemas.microsoft.com/office/drawing/2014/main" id="{803FC6A8-26FE-C1AE-58F0-E22406595E47}"/>
                </a:ext>
              </a:extLst>
            </p:cNvPr>
            <p:cNvPicPr/>
            <p:nvPr/>
          </p:nvPicPr>
          <p:blipFill>
            <a:blip r:embed="rId34" cstate="print"/>
            <a:stretch>
              <a:fillRect/>
            </a:stretch>
          </p:blipFill>
          <p:spPr>
            <a:xfrm>
              <a:off x="1478025" y="4169111"/>
              <a:ext cx="586473" cy="264168"/>
            </a:xfrm>
            <a:prstGeom prst="rect">
              <a:avLst/>
            </a:prstGeom>
          </p:spPr>
        </p:pic>
        <p:pic>
          <p:nvPicPr>
            <p:cNvPr id="184" name="object 184">
              <a:extLst>
                <a:ext uri="{FF2B5EF4-FFF2-40B4-BE49-F238E27FC236}">
                  <a16:creationId xmlns:a16="http://schemas.microsoft.com/office/drawing/2014/main" id="{69A2103E-7963-3E64-60EB-AA992AF7638C}"/>
                </a:ext>
              </a:extLst>
            </p:cNvPr>
            <p:cNvPicPr/>
            <p:nvPr/>
          </p:nvPicPr>
          <p:blipFill>
            <a:blip r:embed="rId35" cstate="print"/>
            <a:stretch>
              <a:fillRect/>
            </a:stretch>
          </p:blipFill>
          <p:spPr>
            <a:xfrm>
              <a:off x="6679012" y="4619849"/>
              <a:ext cx="586473" cy="264168"/>
            </a:xfrm>
            <a:prstGeom prst="rect">
              <a:avLst/>
            </a:prstGeom>
          </p:spPr>
        </p:pic>
        <p:pic>
          <p:nvPicPr>
            <p:cNvPr id="185" name="object 185">
              <a:extLst>
                <a:ext uri="{FF2B5EF4-FFF2-40B4-BE49-F238E27FC236}">
                  <a16:creationId xmlns:a16="http://schemas.microsoft.com/office/drawing/2014/main" id="{2C30C3E2-EB35-D86B-54B1-4A2E0ABA6D07}"/>
                </a:ext>
              </a:extLst>
            </p:cNvPr>
            <p:cNvPicPr/>
            <p:nvPr/>
          </p:nvPicPr>
          <p:blipFill>
            <a:blip r:embed="rId36" cstate="print"/>
            <a:stretch>
              <a:fillRect/>
            </a:stretch>
          </p:blipFill>
          <p:spPr>
            <a:xfrm>
              <a:off x="5535785" y="3305610"/>
              <a:ext cx="735072" cy="264168"/>
            </a:xfrm>
            <a:prstGeom prst="rect">
              <a:avLst/>
            </a:prstGeom>
          </p:spPr>
        </p:pic>
        <p:pic>
          <p:nvPicPr>
            <p:cNvPr id="186" name="object 186">
              <a:extLst>
                <a:ext uri="{FF2B5EF4-FFF2-40B4-BE49-F238E27FC236}">
                  <a16:creationId xmlns:a16="http://schemas.microsoft.com/office/drawing/2014/main" id="{BB1AA473-1139-6476-28B8-CD48BC73D72A}"/>
                </a:ext>
              </a:extLst>
            </p:cNvPr>
            <p:cNvPicPr/>
            <p:nvPr/>
          </p:nvPicPr>
          <p:blipFill>
            <a:blip r:embed="rId37" cstate="print"/>
            <a:stretch>
              <a:fillRect/>
            </a:stretch>
          </p:blipFill>
          <p:spPr>
            <a:xfrm>
              <a:off x="3253295" y="3061255"/>
              <a:ext cx="441836" cy="264168"/>
            </a:xfrm>
            <a:prstGeom prst="rect">
              <a:avLst/>
            </a:prstGeom>
          </p:spPr>
        </p:pic>
        <p:pic>
          <p:nvPicPr>
            <p:cNvPr id="187" name="object 187">
              <a:extLst>
                <a:ext uri="{FF2B5EF4-FFF2-40B4-BE49-F238E27FC236}">
                  <a16:creationId xmlns:a16="http://schemas.microsoft.com/office/drawing/2014/main" id="{68703057-A010-6B1F-E1A2-76432EDEDF97}"/>
                </a:ext>
              </a:extLst>
            </p:cNvPr>
            <p:cNvPicPr/>
            <p:nvPr/>
          </p:nvPicPr>
          <p:blipFill>
            <a:blip r:embed="rId37" cstate="print"/>
            <a:stretch>
              <a:fillRect/>
            </a:stretch>
          </p:blipFill>
          <p:spPr>
            <a:xfrm>
              <a:off x="3823918" y="3736535"/>
              <a:ext cx="441836" cy="264168"/>
            </a:xfrm>
            <a:prstGeom prst="rect">
              <a:avLst/>
            </a:prstGeom>
          </p:spPr>
        </p:pic>
        <p:pic>
          <p:nvPicPr>
            <p:cNvPr id="188" name="object 188">
              <a:extLst>
                <a:ext uri="{FF2B5EF4-FFF2-40B4-BE49-F238E27FC236}">
                  <a16:creationId xmlns:a16="http://schemas.microsoft.com/office/drawing/2014/main" id="{B13312FB-DD33-8C4D-295C-F0E16BA6509B}"/>
                </a:ext>
              </a:extLst>
            </p:cNvPr>
            <p:cNvPicPr/>
            <p:nvPr/>
          </p:nvPicPr>
          <p:blipFill>
            <a:blip r:embed="rId38" cstate="print"/>
            <a:stretch>
              <a:fillRect/>
            </a:stretch>
          </p:blipFill>
          <p:spPr>
            <a:xfrm>
              <a:off x="6677030" y="4286336"/>
              <a:ext cx="441836" cy="264168"/>
            </a:xfrm>
            <a:prstGeom prst="rect">
              <a:avLst/>
            </a:prstGeom>
          </p:spPr>
        </p:pic>
        <p:pic>
          <p:nvPicPr>
            <p:cNvPr id="189" name="object 189">
              <a:extLst>
                <a:ext uri="{FF2B5EF4-FFF2-40B4-BE49-F238E27FC236}">
                  <a16:creationId xmlns:a16="http://schemas.microsoft.com/office/drawing/2014/main" id="{8B238E6B-62CE-BDA6-AB5E-B0D69FB419F8}"/>
                </a:ext>
              </a:extLst>
            </p:cNvPr>
            <p:cNvPicPr/>
            <p:nvPr/>
          </p:nvPicPr>
          <p:blipFill>
            <a:blip r:embed="rId39" cstate="print"/>
            <a:stretch>
              <a:fillRect/>
            </a:stretch>
          </p:blipFill>
          <p:spPr>
            <a:xfrm>
              <a:off x="4812600" y="3757999"/>
              <a:ext cx="1176908" cy="264168"/>
            </a:xfrm>
            <a:prstGeom prst="rect">
              <a:avLst/>
            </a:prstGeom>
          </p:spPr>
        </p:pic>
        <p:pic>
          <p:nvPicPr>
            <p:cNvPr id="190" name="object 190">
              <a:extLst>
                <a:ext uri="{FF2B5EF4-FFF2-40B4-BE49-F238E27FC236}">
                  <a16:creationId xmlns:a16="http://schemas.microsoft.com/office/drawing/2014/main" id="{07CDF41E-F47C-F7C7-EB07-01824B7C1197}"/>
                </a:ext>
              </a:extLst>
            </p:cNvPr>
            <p:cNvPicPr/>
            <p:nvPr/>
          </p:nvPicPr>
          <p:blipFill>
            <a:blip r:embed="rId40" cstate="print"/>
            <a:stretch>
              <a:fillRect/>
            </a:stretch>
          </p:blipFill>
          <p:spPr>
            <a:xfrm>
              <a:off x="1646590" y="3744327"/>
              <a:ext cx="461801" cy="101959"/>
            </a:xfrm>
            <a:prstGeom prst="rect">
              <a:avLst/>
            </a:prstGeom>
          </p:spPr>
        </p:pic>
        <p:pic>
          <p:nvPicPr>
            <p:cNvPr id="191" name="object 191">
              <a:extLst>
                <a:ext uri="{FF2B5EF4-FFF2-40B4-BE49-F238E27FC236}">
                  <a16:creationId xmlns:a16="http://schemas.microsoft.com/office/drawing/2014/main" id="{F3A2C2BE-9B0A-06DF-A155-B40F8D000EFF}"/>
                </a:ext>
              </a:extLst>
            </p:cNvPr>
            <p:cNvPicPr/>
            <p:nvPr/>
          </p:nvPicPr>
          <p:blipFill>
            <a:blip r:embed="rId41" cstate="print"/>
            <a:stretch>
              <a:fillRect/>
            </a:stretch>
          </p:blipFill>
          <p:spPr>
            <a:xfrm>
              <a:off x="2270556" y="2265447"/>
              <a:ext cx="653838" cy="264168"/>
            </a:xfrm>
            <a:prstGeom prst="rect">
              <a:avLst/>
            </a:prstGeom>
          </p:spPr>
        </p:pic>
        <p:pic>
          <p:nvPicPr>
            <p:cNvPr id="192" name="object 192">
              <a:extLst>
                <a:ext uri="{FF2B5EF4-FFF2-40B4-BE49-F238E27FC236}">
                  <a16:creationId xmlns:a16="http://schemas.microsoft.com/office/drawing/2014/main" id="{05725853-2878-2FBA-C3A3-7521895523C2}"/>
                </a:ext>
              </a:extLst>
            </p:cNvPr>
            <p:cNvPicPr/>
            <p:nvPr/>
          </p:nvPicPr>
          <p:blipFill>
            <a:blip r:embed="rId42" cstate="print"/>
            <a:stretch>
              <a:fillRect/>
            </a:stretch>
          </p:blipFill>
          <p:spPr>
            <a:xfrm>
              <a:off x="970805" y="3866969"/>
              <a:ext cx="691483" cy="264168"/>
            </a:xfrm>
            <a:prstGeom prst="rect">
              <a:avLst/>
            </a:prstGeom>
          </p:spPr>
        </p:pic>
        <p:pic>
          <p:nvPicPr>
            <p:cNvPr id="193" name="object 193">
              <a:extLst>
                <a:ext uri="{FF2B5EF4-FFF2-40B4-BE49-F238E27FC236}">
                  <a16:creationId xmlns:a16="http://schemas.microsoft.com/office/drawing/2014/main" id="{4CE8B65B-5F47-613A-F0E7-82F26BDF15A4}"/>
                </a:ext>
              </a:extLst>
            </p:cNvPr>
            <p:cNvPicPr/>
            <p:nvPr/>
          </p:nvPicPr>
          <p:blipFill>
            <a:blip r:embed="rId43" cstate="print"/>
            <a:stretch>
              <a:fillRect/>
            </a:stretch>
          </p:blipFill>
          <p:spPr>
            <a:xfrm>
              <a:off x="4394540" y="2793784"/>
              <a:ext cx="691483" cy="264168"/>
            </a:xfrm>
            <a:prstGeom prst="rect">
              <a:avLst/>
            </a:prstGeom>
          </p:spPr>
        </p:pic>
        <p:pic>
          <p:nvPicPr>
            <p:cNvPr id="194" name="object 194">
              <a:extLst>
                <a:ext uri="{FF2B5EF4-FFF2-40B4-BE49-F238E27FC236}">
                  <a16:creationId xmlns:a16="http://schemas.microsoft.com/office/drawing/2014/main" id="{BB86C8DB-8EDA-F4B6-0D4D-4AB2CC8904E2}"/>
                </a:ext>
              </a:extLst>
            </p:cNvPr>
            <p:cNvPicPr/>
            <p:nvPr/>
          </p:nvPicPr>
          <p:blipFill>
            <a:blip r:embed="rId44" cstate="print"/>
            <a:stretch>
              <a:fillRect/>
            </a:stretch>
          </p:blipFill>
          <p:spPr>
            <a:xfrm>
              <a:off x="840037" y="2849920"/>
              <a:ext cx="509201" cy="264168"/>
            </a:xfrm>
            <a:prstGeom prst="rect">
              <a:avLst/>
            </a:prstGeom>
          </p:spPr>
        </p:pic>
        <p:pic>
          <p:nvPicPr>
            <p:cNvPr id="195" name="object 195">
              <a:extLst>
                <a:ext uri="{FF2B5EF4-FFF2-40B4-BE49-F238E27FC236}">
                  <a16:creationId xmlns:a16="http://schemas.microsoft.com/office/drawing/2014/main" id="{BC33ACB0-BB2A-95C5-4F77-D4E02F56824E}"/>
                </a:ext>
              </a:extLst>
            </p:cNvPr>
            <p:cNvPicPr/>
            <p:nvPr/>
          </p:nvPicPr>
          <p:blipFill>
            <a:blip r:embed="rId45" cstate="print"/>
            <a:stretch>
              <a:fillRect/>
            </a:stretch>
          </p:blipFill>
          <p:spPr>
            <a:xfrm>
              <a:off x="2114031" y="3117390"/>
              <a:ext cx="509201" cy="264168"/>
            </a:xfrm>
            <a:prstGeom prst="rect">
              <a:avLst/>
            </a:prstGeom>
          </p:spPr>
        </p:pic>
        <p:pic>
          <p:nvPicPr>
            <p:cNvPr id="196" name="object 196">
              <a:extLst>
                <a:ext uri="{FF2B5EF4-FFF2-40B4-BE49-F238E27FC236}">
                  <a16:creationId xmlns:a16="http://schemas.microsoft.com/office/drawing/2014/main" id="{7AA1D69D-AE78-3533-5F35-A023B3338D47}"/>
                </a:ext>
              </a:extLst>
            </p:cNvPr>
            <p:cNvPicPr/>
            <p:nvPr/>
          </p:nvPicPr>
          <p:blipFill>
            <a:blip r:embed="rId46" cstate="print"/>
            <a:stretch>
              <a:fillRect/>
            </a:stretch>
          </p:blipFill>
          <p:spPr>
            <a:xfrm>
              <a:off x="4967144" y="5087138"/>
              <a:ext cx="657800" cy="264168"/>
            </a:xfrm>
            <a:prstGeom prst="rect">
              <a:avLst/>
            </a:prstGeom>
          </p:spPr>
        </p:pic>
        <p:pic>
          <p:nvPicPr>
            <p:cNvPr id="197" name="object 197">
              <a:extLst>
                <a:ext uri="{FF2B5EF4-FFF2-40B4-BE49-F238E27FC236}">
                  <a16:creationId xmlns:a16="http://schemas.microsoft.com/office/drawing/2014/main" id="{47E3205D-8698-D815-E074-4AB583FF6013}"/>
                </a:ext>
              </a:extLst>
            </p:cNvPr>
            <p:cNvPicPr/>
            <p:nvPr/>
          </p:nvPicPr>
          <p:blipFill>
            <a:blip r:embed="rId47" cstate="print"/>
            <a:stretch>
              <a:fillRect/>
            </a:stretch>
          </p:blipFill>
          <p:spPr>
            <a:xfrm>
              <a:off x="1491894" y="4940194"/>
              <a:ext cx="883672" cy="264168"/>
            </a:xfrm>
            <a:prstGeom prst="rect">
              <a:avLst/>
            </a:prstGeom>
          </p:spPr>
        </p:pic>
        <p:pic>
          <p:nvPicPr>
            <p:cNvPr id="198" name="object 198">
              <a:extLst>
                <a:ext uri="{FF2B5EF4-FFF2-40B4-BE49-F238E27FC236}">
                  <a16:creationId xmlns:a16="http://schemas.microsoft.com/office/drawing/2014/main" id="{E7113E9B-2866-1446-07B3-7B918A5F57E7}"/>
                </a:ext>
              </a:extLst>
            </p:cNvPr>
            <p:cNvPicPr/>
            <p:nvPr/>
          </p:nvPicPr>
          <p:blipFill>
            <a:blip r:embed="rId48" cstate="print"/>
            <a:stretch>
              <a:fillRect/>
            </a:stretch>
          </p:blipFill>
          <p:spPr>
            <a:xfrm>
              <a:off x="970805" y="4649568"/>
              <a:ext cx="360601" cy="264168"/>
            </a:xfrm>
            <a:prstGeom prst="rect">
              <a:avLst/>
            </a:prstGeom>
          </p:spPr>
        </p:pic>
        <p:pic>
          <p:nvPicPr>
            <p:cNvPr id="199" name="object 199">
              <a:extLst>
                <a:ext uri="{FF2B5EF4-FFF2-40B4-BE49-F238E27FC236}">
                  <a16:creationId xmlns:a16="http://schemas.microsoft.com/office/drawing/2014/main" id="{2613D7A9-CD2C-F9AA-4FCE-31EC04941566}"/>
                </a:ext>
              </a:extLst>
            </p:cNvPr>
            <p:cNvPicPr/>
            <p:nvPr/>
          </p:nvPicPr>
          <p:blipFill>
            <a:blip r:embed="rId49" cstate="print"/>
            <a:stretch>
              <a:fillRect/>
            </a:stretch>
          </p:blipFill>
          <p:spPr>
            <a:xfrm>
              <a:off x="1541427" y="4621500"/>
              <a:ext cx="360601" cy="264168"/>
            </a:xfrm>
            <a:prstGeom prst="rect">
              <a:avLst/>
            </a:prstGeom>
          </p:spPr>
        </p:pic>
        <p:pic>
          <p:nvPicPr>
            <p:cNvPr id="200" name="object 200">
              <a:extLst>
                <a:ext uri="{FF2B5EF4-FFF2-40B4-BE49-F238E27FC236}">
                  <a16:creationId xmlns:a16="http://schemas.microsoft.com/office/drawing/2014/main" id="{01112247-C2FC-BD97-232B-274082840F78}"/>
                </a:ext>
              </a:extLst>
            </p:cNvPr>
            <p:cNvPicPr/>
            <p:nvPr/>
          </p:nvPicPr>
          <p:blipFill>
            <a:blip r:embed="rId49" cstate="print"/>
            <a:stretch>
              <a:fillRect/>
            </a:stretch>
          </p:blipFill>
          <p:spPr>
            <a:xfrm>
              <a:off x="2112050" y="4690844"/>
              <a:ext cx="360601" cy="264168"/>
            </a:xfrm>
            <a:prstGeom prst="rect">
              <a:avLst/>
            </a:prstGeom>
          </p:spPr>
        </p:pic>
        <p:pic>
          <p:nvPicPr>
            <p:cNvPr id="201" name="object 201">
              <a:extLst>
                <a:ext uri="{FF2B5EF4-FFF2-40B4-BE49-F238E27FC236}">
                  <a16:creationId xmlns:a16="http://schemas.microsoft.com/office/drawing/2014/main" id="{20A1DE5E-75C7-1541-6B11-E3458C35BE7F}"/>
                </a:ext>
              </a:extLst>
            </p:cNvPr>
            <p:cNvPicPr/>
            <p:nvPr/>
          </p:nvPicPr>
          <p:blipFill>
            <a:blip r:embed="rId48" cstate="print"/>
            <a:stretch>
              <a:fillRect/>
            </a:stretch>
          </p:blipFill>
          <p:spPr>
            <a:xfrm>
              <a:off x="2682673" y="4279732"/>
              <a:ext cx="360601" cy="264168"/>
            </a:xfrm>
            <a:prstGeom prst="rect">
              <a:avLst/>
            </a:prstGeom>
          </p:spPr>
        </p:pic>
        <p:pic>
          <p:nvPicPr>
            <p:cNvPr id="202" name="object 202">
              <a:extLst>
                <a:ext uri="{FF2B5EF4-FFF2-40B4-BE49-F238E27FC236}">
                  <a16:creationId xmlns:a16="http://schemas.microsoft.com/office/drawing/2014/main" id="{9E34BE98-02E5-EB5B-3897-9EA0763F3369}"/>
                </a:ext>
              </a:extLst>
            </p:cNvPr>
            <p:cNvPicPr/>
            <p:nvPr/>
          </p:nvPicPr>
          <p:blipFill>
            <a:blip r:embed="rId49" cstate="print"/>
            <a:stretch>
              <a:fillRect/>
            </a:stretch>
          </p:blipFill>
          <p:spPr>
            <a:xfrm>
              <a:off x="3253295" y="4730469"/>
              <a:ext cx="360601" cy="264168"/>
            </a:xfrm>
            <a:prstGeom prst="rect">
              <a:avLst/>
            </a:prstGeom>
          </p:spPr>
        </p:pic>
        <p:pic>
          <p:nvPicPr>
            <p:cNvPr id="203" name="object 203">
              <a:extLst>
                <a:ext uri="{FF2B5EF4-FFF2-40B4-BE49-F238E27FC236}">
                  <a16:creationId xmlns:a16="http://schemas.microsoft.com/office/drawing/2014/main" id="{36EDD31E-EF15-D818-375D-744B374BAC0F}"/>
                </a:ext>
              </a:extLst>
            </p:cNvPr>
            <p:cNvPicPr/>
            <p:nvPr/>
          </p:nvPicPr>
          <p:blipFill>
            <a:blip r:embed="rId48" cstate="print"/>
            <a:stretch>
              <a:fillRect/>
            </a:stretch>
          </p:blipFill>
          <p:spPr>
            <a:xfrm>
              <a:off x="3823918" y="4682589"/>
              <a:ext cx="360601" cy="264168"/>
            </a:xfrm>
            <a:prstGeom prst="rect">
              <a:avLst/>
            </a:prstGeom>
          </p:spPr>
        </p:pic>
        <p:pic>
          <p:nvPicPr>
            <p:cNvPr id="204" name="object 204">
              <a:extLst>
                <a:ext uri="{FF2B5EF4-FFF2-40B4-BE49-F238E27FC236}">
                  <a16:creationId xmlns:a16="http://schemas.microsoft.com/office/drawing/2014/main" id="{89117AA2-F704-72C8-A89C-476DC1C979C2}"/>
                </a:ext>
              </a:extLst>
            </p:cNvPr>
            <p:cNvPicPr/>
            <p:nvPr/>
          </p:nvPicPr>
          <p:blipFill>
            <a:blip r:embed="rId49" cstate="print"/>
            <a:stretch>
              <a:fillRect/>
            </a:stretch>
          </p:blipFill>
          <p:spPr>
            <a:xfrm>
              <a:off x="4394540" y="4715610"/>
              <a:ext cx="360601" cy="264168"/>
            </a:xfrm>
            <a:prstGeom prst="rect">
              <a:avLst/>
            </a:prstGeom>
          </p:spPr>
        </p:pic>
        <p:pic>
          <p:nvPicPr>
            <p:cNvPr id="205" name="object 205">
              <a:extLst>
                <a:ext uri="{FF2B5EF4-FFF2-40B4-BE49-F238E27FC236}">
                  <a16:creationId xmlns:a16="http://schemas.microsoft.com/office/drawing/2014/main" id="{F9D1885A-887F-45F0-1D42-A5AF078F467D}"/>
                </a:ext>
              </a:extLst>
            </p:cNvPr>
            <p:cNvPicPr/>
            <p:nvPr/>
          </p:nvPicPr>
          <p:blipFill>
            <a:blip r:embed="rId48" cstate="print"/>
            <a:stretch>
              <a:fillRect/>
            </a:stretch>
          </p:blipFill>
          <p:spPr>
            <a:xfrm>
              <a:off x="4965163" y="4837788"/>
              <a:ext cx="360601" cy="264168"/>
            </a:xfrm>
            <a:prstGeom prst="rect">
              <a:avLst/>
            </a:prstGeom>
          </p:spPr>
        </p:pic>
        <p:pic>
          <p:nvPicPr>
            <p:cNvPr id="206" name="object 206">
              <a:extLst>
                <a:ext uri="{FF2B5EF4-FFF2-40B4-BE49-F238E27FC236}">
                  <a16:creationId xmlns:a16="http://schemas.microsoft.com/office/drawing/2014/main" id="{3F242065-136B-C50A-DF17-B0EA9DAE38D3}"/>
                </a:ext>
              </a:extLst>
            </p:cNvPr>
            <p:cNvPicPr/>
            <p:nvPr/>
          </p:nvPicPr>
          <p:blipFill>
            <a:blip r:embed="rId49" cstate="print"/>
            <a:stretch>
              <a:fillRect/>
            </a:stretch>
          </p:blipFill>
          <p:spPr>
            <a:xfrm>
              <a:off x="5535785" y="4892272"/>
              <a:ext cx="360601" cy="264168"/>
            </a:xfrm>
            <a:prstGeom prst="rect">
              <a:avLst/>
            </a:prstGeom>
          </p:spPr>
        </p:pic>
        <p:pic>
          <p:nvPicPr>
            <p:cNvPr id="207" name="object 207">
              <a:extLst>
                <a:ext uri="{FF2B5EF4-FFF2-40B4-BE49-F238E27FC236}">
                  <a16:creationId xmlns:a16="http://schemas.microsoft.com/office/drawing/2014/main" id="{AE0E15FD-E88F-038B-FCDA-B4118BDF78C9}"/>
                </a:ext>
              </a:extLst>
            </p:cNvPr>
            <p:cNvPicPr/>
            <p:nvPr/>
          </p:nvPicPr>
          <p:blipFill>
            <a:blip r:embed="rId49" cstate="print"/>
            <a:stretch>
              <a:fillRect/>
            </a:stretch>
          </p:blipFill>
          <p:spPr>
            <a:xfrm>
              <a:off x="6106408" y="4702401"/>
              <a:ext cx="360601" cy="264168"/>
            </a:xfrm>
            <a:prstGeom prst="rect">
              <a:avLst/>
            </a:prstGeom>
          </p:spPr>
        </p:pic>
        <p:pic>
          <p:nvPicPr>
            <p:cNvPr id="208" name="object 208">
              <a:extLst>
                <a:ext uri="{FF2B5EF4-FFF2-40B4-BE49-F238E27FC236}">
                  <a16:creationId xmlns:a16="http://schemas.microsoft.com/office/drawing/2014/main" id="{7473FD43-0762-6C82-67D7-5F58666A1032}"/>
                </a:ext>
              </a:extLst>
            </p:cNvPr>
            <p:cNvPicPr/>
            <p:nvPr/>
          </p:nvPicPr>
          <p:blipFill>
            <a:blip r:embed="rId48" cstate="print"/>
            <a:stretch>
              <a:fillRect/>
            </a:stretch>
          </p:blipFill>
          <p:spPr>
            <a:xfrm>
              <a:off x="6677030" y="4413467"/>
              <a:ext cx="360601" cy="264168"/>
            </a:xfrm>
            <a:prstGeom prst="rect">
              <a:avLst/>
            </a:prstGeom>
          </p:spPr>
        </p:pic>
        <p:pic>
          <p:nvPicPr>
            <p:cNvPr id="209" name="object 209">
              <a:extLst>
                <a:ext uri="{FF2B5EF4-FFF2-40B4-BE49-F238E27FC236}">
                  <a16:creationId xmlns:a16="http://schemas.microsoft.com/office/drawing/2014/main" id="{30E52E17-E344-0D35-1A2E-9C0D709DF351}"/>
                </a:ext>
              </a:extLst>
            </p:cNvPr>
            <p:cNvPicPr/>
            <p:nvPr/>
          </p:nvPicPr>
          <p:blipFill>
            <a:blip r:embed="rId50" cstate="print"/>
            <a:stretch>
              <a:fillRect/>
            </a:stretch>
          </p:blipFill>
          <p:spPr>
            <a:xfrm>
              <a:off x="798767" y="5344314"/>
              <a:ext cx="256139" cy="73552"/>
            </a:xfrm>
            <a:prstGeom prst="rect">
              <a:avLst/>
            </a:prstGeom>
          </p:spPr>
        </p:pic>
        <p:pic>
          <p:nvPicPr>
            <p:cNvPr id="210" name="object 210">
              <a:extLst>
                <a:ext uri="{FF2B5EF4-FFF2-40B4-BE49-F238E27FC236}">
                  <a16:creationId xmlns:a16="http://schemas.microsoft.com/office/drawing/2014/main" id="{B6FBEC46-651A-3865-7113-713B53CFC07B}"/>
                </a:ext>
              </a:extLst>
            </p:cNvPr>
            <p:cNvPicPr/>
            <p:nvPr/>
          </p:nvPicPr>
          <p:blipFill>
            <a:blip r:embed="rId51" cstate="print"/>
            <a:stretch>
              <a:fillRect/>
            </a:stretch>
          </p:blipFill>
          <p:spPr>
            <a:xfrm>
              <a:off x="1369389" y="5344314"/>
              <a:ext cx="256139" cy="73552"/>
            </a:xfrm>
            <a:prstGeom prst="rect">
              <a:avLst/>
            </a:prstGeom>
          </p:spPr>
        </p:pic>
        <p:pic>
          <p:nvPicPr>
            <p:cNvPr id="211" name="object 211">
              <a:extLst>
                <a:ext uri="{FF2B5EF4-FFF2-40B4-BE49-F238E27FC236}">
                  <a16:creationId xmlns:a16="http://schemas.microsoft.com/office/drawing/2014/main" id="{A3F86A05-FA37-9E15-D7F5-CEA00393E3AB}"/>
                </a:ext>
              </a:extLst>
            </p:cNvPr>
            <p:cNvPicPr/>
            <p:nvPr/>
          </p:nvPicPr>
          <p:blipFill>
            <a:blip r:embed="rId52" cstate="print"/>
            <a:stretch>
              <a:fillRect/>
            </a:stretch>
          </p:blipFill>
          <p:spPr>
            <a:xfrm>
              <a:off x="1848533" y="5275358"/>
              <a:ext cx="429948" cy="234449"/>
            </a:xfrm>
            <a:prstGeom prst="rect">
              <a:avLst/>
            </a:prstGeom>
          </p:spPr>
        </p:pic>
        <p:pic>
          <p:nvPicPr>
            <p:cNvPr id="212" name="object 212">
              <a:extLst>
                <a:ext uri="{FF2B5EF4-FFF2-40B4-BE49-F238E27FC236}">
                  <a16:creationId xmlns:a16="http://schemas.microsoft.com/office/drawing/2014/main" id="{018619F9-ED32-BD37-C060-7AB2EC5CE107}"/>
                </a:ext>
              </a:extLst>
            </p:cNvPr>
            <p:cNvPicPr/>
            <p:nvPr/>
          </p:nvPicPr>
          <p:blipFill>
            <a:blip r:embed="rId53" cstate="print"/>
            <a:stretch>
              <a:fillRect/>
            </a:stretch>
          </p:blipFill>
          <p:spPr>
            <a:xfrm>
              <a:off x="2510634" y="5344314"/>
              <a:ext cx="256139" cy="73552"/>
            </a:xfrm>
            <a:prstGeom prst="rect">
              <a:avLst/>
            </a:prstGeom>
          </p:spPr>
        </p:pic>
        <p:pic>
          <p:nvPicPr>
            <p:cNvPr id="213" name="object 213">
              <a:extLst>
                <a:ext uri="{FF2B5EF4-FFF2-40B4-BE49-F238E27FC236}">
                  <a16:creationId xmlns:a16="http://schemas.microsoft.com/office/drawing/2014/main" id="{0C96C1B3-9B8C-A37C-611A-40B7BEEDE5CC}"/>
                </a:ext>
              </a:extLst>
            </p:cNvPr>
            <p:cNvPicPr/>
            <p:nvPr/>
          </p:nvPicPr>
          <p:blipFill>
            <a:blip r:embed="rId54" cstate="print"/>
            <a:stretch>
              <a:fillRect/>
            </a:stretch>
          </p:blipFill>
          <p:spPr>
            <a:xfrm>
              <a:off x="3081257" y="5344314"/>
              <a:ext cx="256139" cy="73552"/>
            </a:xfrm>
            <a:prstGeom prst="rect">
              <a:avLst/>
            </a:prstGeom>
          </p:spPr>
        </p:pic>
        <p:pic>
          <p:nvPicPr>
            <p:cNvPr id="214" name="object 214">
              <a:extLst>
                <a:ext uri="{FF2B5EF4-FFF2-40B4-BE49-F238E27FC236}">
                  <a16:creationId xmlns:a16="http://schemas.microsoft.com/office/drawing/2014/main" id="{F2508C9B-5AA0-0F66-A53A-F0356DC60356}"/>
                </a:ext>
              </a:extLst>
            </p:cNvPr>
            <p:cNvPicPr/>
            <p:nvPr/>
          </p:nvPicPr>
          <p:blipFill>
            <a:blip r:embed="rId55" cstate="print"/>
            <a:stretch>
              <a:fillRect/>
            </a:stretch>
          </p:blipFill>
          <p:spPr>
            <a:xfrm>
              <a:off x="3560401" y="5275358"/>
              <a:ext cx="429948" cy="234449"/>
            </a:xfrm>
            <a:prstGeom prst="rect">
              <a:avLst/>
            </a:prstGeom>
          </p:spPr>
        </p:pic>
        <p:pic>
          <p:nvPicPr>
            <p:cNvPr id="215" name="object 215">
              <a:extLst>
                <a:ext uri="{FF2B5EF4-FFF2-40B4-BE49-F238E27FC236}">
                  <a16:creationId xmlns:a16="http://schemas.microsoft.com/office/drawing/2014/main" id="{5FB5FBB9-E9A9-865A-F4DA-584D1AC9979F}"/>
                </a:ext>
              </a:extLst>
            </p:cNvPr>
            <p:cNvPicPr/>
            <p:nvPr/>
          </p:nvPicPr>
          <p:blipFill>
            <a:blip r:embed="rId56" cstate="print"/>
            <a:stretch>
              <a:fillRect/>
            </a:stretch>
          </p:blipFill>
          <p:spPr>
            <a:xfrm>
              <a:off x="4131023" y="5275358"/>
              <a:ext cx="429948" cy="234449"/>
            </a:xfrm>
            <a:prstGeom prst="rect">
              <a:avLst/>
            </a:prstGeom>
          </p:spPr>
        </p:pic>
        <p:pic>
          <p:nvPicPr>
            <p:cNvPr id="216" name="object 216">
              <a:extLst>
                <a:ext uri="{FF2B5EF4-FFF2-40B4-BE49-F238E27FC236}">
                  <a16:creationId xmlns:a16="http://schemas.microsoft.com/office/drawing/2014/main" id="{C37DCBCA-8E84-27C9-C75B-C571B2D7DE33}"/>
                </a:ext>
              </a:extLst>
            </p:cNvPr>
            <p:cNvPicPr/>
            <p:nvPr/>
          </p:nvPicPr>
          <p:blipFill>
            <a:blip r:embed="rId57" cstate="print"/>
            <a:stretch>
              <a:fillRect/>
            </a:stretch>
          </p:blipFill>
          <p:spPr>
            <a:xfrm>
              <a:off x="4701646" y="5275358"/>
              <a:ext cx="429948" cy="234449"/>
            </a:xfrm>
            <a:prstGeom prst="rect">
              <a:avLst/>
            </a:prstGeom>
          </p:spPr>
        </p:pic>
        <p:pic>
          <p:nvPicPr>
            <p:cNvPr id="217" name="object 217">
              <a:extLst>
                <a:ext uri="{FF2B5EF4-FFF2-40B4-BE49-F238E27FC236}">
                  <a16:creationId xmlns:a16="http://schemas.microsoft.com/office/drawing/2014/main" id="{A8CD4ED1-10AC-AF64-D593-66FACD6E75EA}"/>
                </a:ext>
              </a:extLst>
            </p:cNvPr>
            <p:cNvPicPr/>
            <p:nvPr/>
          </p:nvPicPr>
          <p:blipFill>
            <a:blip r:embed="rId58" cstate="print"/>
            <a:stretch>
              <a:fillRect/>
            </a:stretch>
          </p:blipFill>
          <p:spPr>
            <a:xfrm>
              <a:off x="5272269" y="5275358"/>
              <a:ext cx="429948" cy="234449"/>
            </a:xfrm>
            <a:prstGeom prst="rect">
              <a:avLst/>
            </a:prstGeom>
          </p:spPr>
        </p:pic>
        <p:pic>
          <p:nvPicPr>
            <p:cNvPr id="218" name="object 218">
              <a:extLst>
                <a:ext uri="{FF2B5EF4-FFF2-40B4-BE49-F238E27FC236}">
                  <a16:creationId xmlns:a16="http://schemas.microsoft.com/office/drawing/2014/main" id="{17C72E2B-FB68-392F-C1A1-F4AD3395E2ED}"/>
                </a:ext>
              </a:extLst>
            </p:cNvPr>
            <p:cNvPicPr/>
            <p:nvPr/>
          </p:nvPicPr>
          <p:blipFill>
            <a:blip r:embed="rId59" cstate="print"/>
            <a:stretch>
              <a:fillRect/>
            </a:stretch>
          </p:blipFill>
          <p:spPr>
            <a:xfrm>
              <a:off x="5934370" y="5344314"/>
              <a:ext cx="256139" cy="73552"/>
            </a:xfrm>
            <a:prstGeom prst="rect">
              <a:avLst/>
            </a:prstGeom>
          </p:spPr>
        </p:pic>
        <p:pic>
          <p:nvPicPr>
            <p:cNvPr id="219" name="object 219">
              <a:extLst>
                <a:ext uri="{FF2B5EF4-FFF2-40B4-BE49-F238E27FC236}">
                  <a16:creationId xmlns:a16="http://schemas.microsoft.com/office/drawing/2014/main" id="{A307B9FF-9AB4-5B2A-0EB9-3D4334F13C1B}"/>
                </a:ext>
              </a:extLst>
            </p:cNvPr>
            <p:cNvPicPr/>
            <p:nvPr/>
          </p:nvPicPr>
          <p:blipFill>
            <a:blip r:embed="rId60" cstate="print"/>
            <a:stretch>
              <a:fillRect/>
            </a:stretch>
          </p:blipFill>
          <p:spPr>
            <a:xfrm>
              <a:off x="6504992" y="5344314"/>
              <a:ext cx="256139" cy="73552"/>
            </a:xfrm>
            <a:prstGeom prst="rect">
              <a:avLst/>
            </a:prstGeom>
          </p:spPr>
        </p:pic>
        <p:pic>
          <p:nvPicPr>
            <p:cNvPr id="220" name="object 220">
              <a:extLst>
                <a:ext uri="{FF2B5EF4-FFF2-40B4-BE49-F238E27FC236}">
                  <a16:creationId xmlns:a16="http://schemas.microsoft.com/office/drawing/2014/main" id="{7DFC3D1D-2C63-EE85-54FF-69C6921F51DE}"/>
                </a:ext>
              </a:extLst>
            </p:cNvPr>
            <p:cNvPicPr/>
            <p:nvPr/>
          </p:nvPicPr>
          <p:blipFill>
            <a:blip r:embed="rId61" cstate="print"/>
            <a:stretch>
              <a:fillRect/>
            </a:stretch>
          </p:blipFill>
          <p:spPr>
            <a:xfrm>
              <a:off x="3518793" y="5364515"/>
              <a:ext cx="511182" cy="229496"/>
            </a:xfrm>
            <a:prstGeom prst="rect">
              <a:avLst/>
            </a:prstGeom>
          </p:spPr>
        </p:pic>
      </p:grpSp>
      <p:sp>
        <p:nvSpPr>
          <p:cNvPr id="222" name="object 2">
            <a:extLst>
              <a:ext uri="{FF2B5EF4-FFF2-40B4-BE49-F238E27FC236}">
                <a16:creationId xmlns:a16="http://schemas.microsoft.com/office/drawing/2014/main" id="{C410B000-EA8A-199B-9FB3-8D48CB2D2FA4}"/>
              </a:ext>
            </a:extLst>
          </p:cNvPr>
          <p:cNvSpPr txBox="1"/>
          <p:nvPr/>
        </p:nvSpPr>
        <p:spPr>
          <a:xfrm>
            <a:off x="282131" y="973332"/>
            <a:ext cx="5984875" cy="228268"/>
          </a:xfrm>
          <a:prstGeom prst="rect">
            <a:avLst/>
          </a:prstGeom>
        </p:spPr>
        <p:txBody>
          <a:bodyPr vert="horz" wrap="square" lIns="0" tIns="12700" rIns="0" bIns="0" rtlCol="0">
            <a:spAutoFit/>
          </a:bodyPr>
          <a:lstStyle/>
          <a:p>
            <a:pPr marL="12700">
              <a:lnSpc>
                <a:spcPct val="100000"/>
              </a:lnSpc>
              <a:spcBef>
                <a:spcPts val="100"/>
              </a:spcBef>
            </a:pPr>
            <a:r>
              <a:rPr lang="en-GB" sz="1400" b="1" spc="-20" dirty="0">
                <a:cs typeface="Times New Roman"/>
              </a:rPr>
              <a:t>Figure 1. </a:t>
            </a:r>
            <a:r>
              <a:rPr lang="en-GB" sz="1400" spc="-20" dirty="0">
                <a:cs typeface="Times New Roman"/>
              </a:rPr>
              <a:t>The Long-Run Evolution of Interregional Inequality, 1900-2010</a:t>
            </a:r>
            <a:endParaRPr sz="1300" dirty="0">
              <a:cs typeface="Times New Roman"/>
            </a:endParaRPr>
          </a:p>
        </p:txBody>
      </p:sp>
      <p:sp>
        <p:nvSpPr>
          <p:cNvPr id="226" name="object 232">
            <a:extLst>
              <a:ext uri="{FF2B5EF4-FFF2-40B4-BE49-F238E27FC236}">
                <a16:creationId xmlns:a16="http://schemas.microsoft.com/office/drawing/2014/main" id="{FFBEB631-7CAF-700F-B890-8BF4D62C416B}"/>
              </a:ext>
            </a:extLst>
          </p:cNvPr>
          <p:cNvSpPr txBox="1"/>
          <p:nvPr/>
        </p:nvSpPr>
        <p:spPr>
          <a:xfrm>
            <a:off x="67166" y="5884669"/>
            <a:ext cx="11961495" cy="443711"/>
          </a:xfrm>
          <a:prstGeom prst="rect">
            <a:avLst/>
          </a:prstGeom>
        </p:spPr>
        <p:txBody>
          <a:bodyPr vert="horz" wrap="square" lIns="0" tIns="12700" rIns="0" bIns="0" rtlCol="0">
            <a:spAutoFit/>
          </a:bodyPr>
          <a:lstStyle/>
          <a:p>
            <a:pPr marL="38100" marR="30480">
              <a:lnSpc>
                <a:spcPct val="100000"/>
              </a:lnSpc>
              <a:spcBef>
                <a:spcPts val="100"/>
              </a:spcBef>
            </a:pPr>
            <a:r>
              <a:rPr sz="1400" dirty="0">
                <a:cs typeface="Times New Roman"/>
              </a:rPr>
              <a:t>Source: </a:t>
            </a:r>
            <a:r>
              <a:rPr sz="1400" spc="-20" dirty="0">
                <a:cs typeface="Times New Roman"/>
              </a:rPr>
              <a:t>Carrascal-</a:t>
            </a:r>
            <a:r>
              <a:rPr sz="1400" dirty="0">
                <a:cs typeface="Times New Roman"/>
              </a:rPr>
              <a:t>Incera, A.;</a:t>
            </a:r>
            <a:r>
              <a:rPr sz="1400" spc="-50" dirty="0">
                <a:cs typeface="Times New Roman"/>
              </a:rPr>
              <a:t> </a:t>
            </a:r>
            <a:r>
              <a:rPr sz="1400" dirty="0">
                <a:cs typeface="Times New Roman"/>
              </a:rPr>
              <a:t>McCann,</a:t>
            </a:r>
            <a:r>
              <a:rPr sz="1400" spc="-35" dirty="0">
                <a:cs typeface="Times New Roman"/>
              </a:rPr>
              <a:t> </a:t>
            </a:r>
            <a:r>
              <a:rPr sz="1400" spc="-45" dirty="0">
                <a:cs typeface="Times New Roman"/>
              </a:rPr>
              <a:t>P.;</a:t>
            </a:r>
            <a:r>
              <a:rPr sz="1400" spc="-35" dirty="0">
                <a:cs typeface="Times New Roman"/>
              </a:rPr>
              <a:t> </a:t>
            </a:r>
            <a:r>
              <a:rPr sz="1400" spc="-20" dirty="0">
                <a:cs typeface="Times New Roman"/>
              </a:rPr>
              <a:t>Ortega-</a:t>
            </a:r>
            <a:r>
              <a:rPr sz="1400" dirty="0">
                <a:cs typeface="Times New Roman"/>
              </a:rPr>
              <a:t>Argiles,</a:t>
            </a:r>
            <a:r>
              <a:rPr sz="1400" spc="55" dirty="0">
                <a:cs typeface="Times New Roman"/>
              </a:rPr>
              <a:t> </a:t>
            </a:r>
            <a:r>
              <a:rPr sz="1400" dirty="0">
                <a:cs typeface="Times New Roman"/>
              </a:rPr>
              <a:t>R.</a:t>
            </a:r>
            <a:r>
              <a:rPr sz="1400" spc="-55" dirty="0">
                <a:cs typeface="Times New Roman"/>
              </a:rPr>
              <a:t> </a:t>
            </a:r>
            <a:r>
              <a:rPr sz="1400" dirty="0">
                <a:cs typeface="Times New Roman"/>
              </a:rPr>
              <a:t>and</a:t>
            </a:r>
            <a:r>
              <a:rPr sz="1400" spc="-25" dirty="0">
                <a:cs typeface="Times New Roman"/>
              </a:rPr>
              <a:t> </a:t>
            </a:r>
            <a:r>
              <a:rPr sz="1400" spc="-10" dirty="0">
                <a:cs typeface="Times New Roman"/>
              </a:rPr>
              <a:t>Rodriguez-</a:t>
            </a:r>
            <a:r>
              <a:rPr sz="1400" dirty="0">
                <a:cs typeface="Times New Roman"/>
              </a:rPr>
              <a:t>Pose,</a:t>
            </a:r>
            <a:r>
              <a:rPr sz="1400" spc="-15" dirty="0">
                <a:cs typeface="Times New Roman"/>
              </a:rPr>
              <a:t> </a:t>
            </a:r>
            <a:r>
              <a:rPr sz="1400" dirty="0">
                <a:cs typeface="Times New Roman"/>
              </a:rPr>
              <a:t>A.</a:t>
            </a:r>
            <a:r>
              <a:rPr sz="1400" spc="-55" dirty="0">
                <a:cs typeface="Times New Roman"/>
              </a:rPr>
              <a:t> </a:t>
            </a:r>
            <a:r>
              <a:rPr sz="1400" dirty="0">
                <a:cs typeface="Times New Roman"/>
              </a:rPr>
              <a:t>(2020)</a:t>
            </a:r>
            <a:r>
              <a:rPr sz="1400" spc="-20" dirty="0">
                <a:cs typeface="Times New Roman"/>
              </a:rPr>
              <a:t> </a:t>
            </a:r>
            <a:r>
              <a:rPr sz="1400" u="sng" dirty="0">
                <a:solidFill>
                  <a:srgbClr val="0462C1"/>
                </a:solidFill>
                <a:uFill>
                  <a:solidFill>
                    <a:srgbClr val="0462C1"/>
                  </a:solidFill>
                </a:uFill>
                <a:cs typeface="Times New Roman"/>
                <a:hlinkClick r:id="rId62"/>
              </a:rPr>
              <a:t>UK</a:t>
            </a:r>
            <a:r>
              <a:rPr sz="1400" u="sng" spc="-35" dirty="0">
                <a:solidFill>
                  <a:srgbClr val="0462C1"/>
                </a:solidFill>
                <a:uFill>
                  <a:solidFill>
                    <a:srgbClr val="0462C1"/>
                  </a:solidFill>
                </a:uFill>
                <a:cs typeface="Times New Roman"/>
                <a:hlinkClick r:id="rId62"/>
              </a:rPr>
              <a:t> </a:t>
            </a:r>
            <a:r>
              <a:rPr sz="1400" u="sng" dirty="0">
                <a:solidFill>
                  <a:srgbClr val="0462C1"/>
                </a:solidFill>
                <a:uFill>
                  <a:solidFill>
                    <a:srgbClr val="0462C1"/>
                  </a:solidFill>
                </a:uFill>
                <a:cs typeface="Times New Roman"/>
                <a:hlinkClick r:id="rId62"/>
              </a:rPr>
              <a:t>Interregional</a:t>
            </a:r>
            <a:r>
              <a:rPr sz="1400" u="sng" spc="35" dirty="0">
                <a:solidFill>
                  <a:srgbClr val="0462C1"/>
                </a:solidFill>
                <a:uFill>
                  <a:solidFill>
                    <a:srgbClr val="0462C1"/>
                  </a:solidFill>
                </a:uFill>
                <a:cs typeface="Times New Roman"/>
                <a:hlinkClick r:id="rId62"/>
              </a:rPr>
              <a:t> </a:t>
            </a:r>
            <a:r>
              <a:rPr sz="1400" u="sng" dirty="0">
                <a:solidFill>
                  <a:srgbClr val="0462C1"/>
                </a:solidFill>
                <a:uFill>
                  <a:solidFill>
                    <a:srgbClr val="0462C1"/>
                  </a:solidFill>
                </a:uFill>
                <a:cs typeface="Times New Roman"/>
                <a:hlinkClick r:id="rId62"/>
              </a:rPr>
              <a:t>Inequality</a:t>
            </a:r>
            <a:r>
              <a:rPr sz="1400" u="sng" spc="30" dirty="0">
                <a:solidFill>
                  <a:srgbClr val="0462C1"/>
                </a:solidFill>
                <a:uFill>
                  <a:solidFill>
                    <a:srgbClr val="0462C1"/>
                  </a:solidFill>
                </a:uFill>
                <a:cs typeface="Times New Roman"/>
                <a:hlinkClick r:id="rId62"/>
              </a:rPr>
              <a:t> </a:t>
            </a:r>
            <a:r>
              <a:rPr sz="1400" u="sng" dirty="0">
                <a:solidFill>
                  <a:srgbClr val="0462C1"/>
                </a:solidFill>
                <a:uFill>
                  <a:solidFill>
                    <a:srgbClr val="0462C1"/>
                  </a:solidFill>
                </a:uFill>
                <a:cs typeface="Times New Roman"/>
                <a:hlinkClick r:id="rId62"/>
              </a:rPr>
              <a:t>in</a:t>
            </a:r>
            <a:r>
              <a:rPr sz="1400" u="sng" spc="-25" dirty="0">
                <a:solidFill>
                  <a:srgbClr val="0462C1"/>
                </a:solidFill>
                <a:uFill>
                  <a:solidFill>
                    <a:srgbClr val="0462C1"/>
                  </a:solidFill>
                </a:uFill>
                <a:cs typeface="Times New Roman"/>
                <a:hlinkClick r:id="rId62"/>
              </a:rPr>
              <a:t> </a:t>
            </a:r>
            <a:r>
              <a:rPr sz="1400" u="sng" dirty="0">
                <a:solidFill>
                  <a:srgbClr val="0462C1"/>
                </a:solidFill>
                <a:uFill>
                  <a:solidFill>
                    <a:srgbClr val="0462C1"/>
                  </a:solidFill>
                </a:uFill>
                <a:cs typeface="Times New Roman"/>
                <a:hlinkClick r:id="rId62"/>
              </a:rPr>
              <a:t>a</a:t>
            </a:r>
            <a:r>
              <a:rPr sz="1400" u="sng" spc="-30" dirty="0">
                <a:solidFill>
                  <a:srgbClr val="0462C1"/>
                </a:solidFill>
                <a:uFill>
                  <a:solidFill>
                    <a:srgbClr val="0462C1"/>
                  </a:solidFill>
                </a:uFill>
                <a:cs typeface="Times New Roman"/>
                <a:hlinkClick r:id="rId62"/>
              </a:rPr>
              <a:t> </a:t>
            </a:r>
            <a:r>
              <a:rPr sz="1400" u="sng" dirty="0">
                <a:solidFill>
                  <a:srgbClr val="0462C1"/>
                </a:solidFill>
                <a:uFill>
                  <a:solidFill>
                    <a:srgbClr val="0462C1"/>
                  </a:solidFill>
                </a:uFill>
                <a:cs typeface="Times New Roman"/>
                <a:hlinkClick r:id="rId62"/>
              </a:rPr>
              <a:t>Historical</a:t>
            </a:r>
            <a:r>
              <a:rPr sz="1400" u="sng" spc="5" dirty="0">
                <a:solidFill>
                  <a:srgbClr val="0462C1"/>
                </a:solidFill>
                <a:uFill>
                  <a:solidFill>
                    <a:srgbClr val="0462C1"/>
                  </a:solidFill>
                </a:uFill>
                <a:cs typeface="Times New Roman"/>
                <a:hlinkClick r:id="rId62"/>
              </a:rPr>
              <a:t> </a:t>
            </a:r>
            <a:r>
              <a:rPr sz="1400" u="sng" dirty="0">
                <a:solidFill>
                  <a:srgbClr val="0462C1"/>
                </a:solidFill>
                <a:uFill>
                  <a:solidFill>
                    <a:srgbClr val="0462C1"/>
                  </a:solidFill>
                </a:uFill>
                <a:cs typeface="Times New Roman"/>
                <a:hlinkClick r:id="rId62"/>
              </a:rPr>
              <a:t>and</a:t>
            </a:r>
            <a:r>
              <a:rPr sz="1400" u="sng" spc="-30" dirty="0">
                <a:solidFill>
                  <a:srgbClr val="0462C1"/>
                </a:solidFill>
                <a:uFill>
                  <a:solidFill>
                    <a:srgbClr val="0462C1"/>
                  </a:solidFill>
                </a:uFill>
                <a:cs typeface="Times New Roman"/>
                <a:hlinkClick r:id="rId62"/>
              </a:rPr>
              <a:t> </a:t>
            </a:r>
            <a:r>
              <a:rPr sz="1400" u="sng" dirty="0">
                <a:solidFill>
                  <a:srgbClr val="0462C1"/>
                </a:solidFill>
                <a:uFill>
                  <a:solidFill>
                    <a:srgbClr val="0462C1"/>
                  </a:solidFill>
                </a:uFill>
                <a:cs typeface="Times New Roman"/>
                <a:hlinkClick r:id="rId62"/>
              </a:rPr>
              <a:t>International</a:t>
            </a:r>
            <a:r>
              <a:rPr sz="1400" u="sng" spc="40" dirty="0">
                <a:solidFill>
                  <a:srgbClr val="0462C1"/>
                </a:solidFill>
                <a:uFill>
                  <a:solidFill>
                    <a:srgbClr val="0462C1"/>
                  </a:solidFill>
                </a:uFill>
                <a:cs typeface="Times New Roman"/>
                <a:hlinkClick r:id="rId62"/>
              </a:rPr>
              <a:t> </a:t>
            </a:r>
            <a:r>
              <a:rPr sz="1400" u="sng" spc="-30" dirty="0">
                <a:solidFill>
                  <a:srgbClr val="0462C1"/>
                </a:solidFill>
                <a:uFill>
                  <a:solidFill>
                    <a:srgbClr val="0462C1"/>
                  </a:solidFill>
                </a:uFill>
                <a:cs typeface="Times New Roman"/>
                <a:hlinkClick r:id="rId62"/>
              </a:rPr>
              <a:t>C</a:t>
            </a:r>
            <a:r>
              <a:rPr sz="1400" u="sng" spc="-44" baseline="11574" dirty="0">
                <a:solidFill>
                  <a:srgbClr val="888888"/>
                </a:solidFill>
                <a:uFill>
                  <a:solidFill>
                    <a:srgbClr val="0462C1"/>
                  </a:solidFill>
                </a:uFill>
                <a:cs typeface="Arial"/>
                <a:hlinkClick r:id="rId62"/>
              </a:rPr>
              <a:t>4</a:t>
            </a:r>
            <a:r>
              <a:rPr sz="1400" u="sng" spc="-30" dirty="0">
                <a:solidFill>
                  <a:srgbClr val="0462C1"/>
                </a:solidFill>
                <a:uFill>
                  <a:solidFill>
                    <a:srgbClr val="0462C1"/>
                  </a:solidFill>
                </a:uFill>
                <a:cs typeface="Times New Roman"/>
                <a:hlinkClick r:id="rId62"/>
              </a:rPr>
              <a:t>omparative</a:t>
            </a:r>
            <a:r>
              <a:rPr sz="1400" spc="-30" dirty="0">
                <a:solidFill>
                  <a:srgbClr val="0462C1"/>
                </a:solidFill>
                <a:cs typeface="Times New Roman"/>
              </a:rPr>
              <a:t> </a:t>
            </a:r>
            <a:r>
              <a:rPr sz="1400" u="sng" dirty="0">
                <a:solidFill>
                  <a:srgbClr val="0462C1"/>
                </a:solidFill>
                <a:uFill>
                  <a:solidFill>
                    <a:srgbClr val="0462C1"/>
                  </a:solidFill>
                </a:uFill>
                <a:cs typeface="Times New Roman"/>
                <a:hlinkClick r:id="rId62"/>
              </a:rPr>
              <a:t>Context</a:t>
            </a:r>
            <a:r>
              <a:rPr sz="1400" dirty="0">
                <a:cs typeface="Times New Roman"/>
              </a:rPr>
              <a:t>,</a:t>
            </a:r>
            <a:r>
              <a:rPr sz="1400" spc="15" dirty="0">
                <a:cs typeface="Times New Roman"/>
              </a:rPr>
              <a:t> </a:t>
            </a:r>
            <a:r>
              <a:rPr sz="1400" i="1" dirty="0">
                <a:cs typeface="Times New Roman"/>
              </a:rPr>
              <a:t>National</a:t>
            </a:r>
            <a:r>
              <a:rPr sz="1400" i="1" spc="-45" dirty="0">
                <a:cs typeface="Times New Roman"/>
              </a:rPr>
              <a:t> </a:t>
            </a:r>
            <a:r>
              <a:rPr sz="1400" i="1" dirty="0">
                <a:cs typeface="Times New Roman"/>
              </a:rPr>
              <a:t>Institute</a:t>
            </a:r>
            <a:r>
              <a:rPr sz="1400" i="1" spc="5" dirty="0">
                <a:cs typeface="Times New Roman"/>
              </a:rPr>
              <a:t> </a:t>
            </a:r>
            <a:r>
              <a:rPr sz="1400" i="1" dirty="0">
                <a:cs typeface="Times New Roman"/>
              </a:rPr>
              <a:t>Economic</a:t>
            </a:r>
            <a:r>
              <a:rPr sz="1400" i="1" spc="-35" dirty="0">
                <a:cs typeface="Times New Roman"/>
              </a:rPr>
              <a:t> </a:t>
            </a:r>
            <a:r>
              <a:rPr sz="1400" i="1" spc="-10" dirty="0">
                <a:cs typeface="Times New Roman"/>
              </a:rPr>
              <a:t>Review,</a:t>
            </a:r>
            <a:r>
              <a:rPr sz="1400" i="1" spc="-20" dirty="0">
                <a:cs typeface="Times New Roman"/>
              </a:rPr>
              <a:t> </a:t>
            </a:r>
            <a:r>
              <a:rPr sz="1400" spc="-20" dirty="0">
                <a:cs typeface="Times New Roman"/>
              </a:rPr>
              <a:t>253</a:t>
            </a:r>
            <a:r>
              <a:rPr sz="1400" i="1" spc="-20" dirty="0">
                <a:cs typeface="Times New Roman"/>
              </a:rPr>
              <a:t>.</a:t>
            </a:r>
            <a:endParaRPr sz="1400" dirty="0">
              <a:cs typeface="Times New Roman"/>
            </a:endParaRPr>
          </a:p>
        </p:txBody>
      </p:sp>
      <p:sp>
        <p:nvSpPr>
          <p:cNvPr id="228" name="object 5">
            <a:extLst>
              <a:ext uri="{FF2B5EF4-FFF2-40B4-BE49-F238E27FC236}">
                <a16:creationId xmlns:a16="http://schemas.microsoft.com/office/drawing/2014/main" id="{4FA2F409-D416-335D-5137-75F15168CD2A}"/>
              </a:ext>
            </a:extLst>
          </p:cNvPr>
          <p:cNvSpPr txBox="1"/>
          <p:nvPr/>
        </p:nvSpPr>
        <p:spPr>
          <a:xfrm>
            <a:off x="107411" y="5283694"/>
            <a:ext cx="7327059" cy="585930"/>
          </a:xfrm>
          <a:prstGeom prst="rect">
            <a:avLst/>
          </a:prstGeom>
        </p:spPr>
        <p:txBody>
          <a:bodyPr vert="horz" wrap="square" lIns="0" tIns="27940" rIns="0" bIns="0" rtlCol="0">
            <a:spAutoFit/>
          </a:bodyPr>
          <a:lstStyle/>
          <a:p>
            <a:pPr marL="12700">
              <a:lnSpc>
                <a:spcPct val="100000"/>
              </a:lnSpc>
              <a:spcBef>
                <a:spcPts val="220"/>
              </a:spcBef>
            </a:pPr>
            <a:r>
              <a:rPr sz="1400" spc="-20" dirty="0">
                <a:cs typeface="Times New Roman"/>
              </a:rPr>
              <a:t>Source of data: Roses and Wolf (2019)</a:t>
            </a:r>
          </a:p>
          <a:p>
            <a:pPr marL="12700" marR="5080">
              <a:lnSpc>
                <a:spcPts val="1200"/>
              </a:lnSpc>
              <a:spcBef>
                <a:spcPts val="204"/>
              </a:spcBef>
            </a:pPr>
            <a:r>
              <a:rPr sz="1400" spc="-20" dirty="0">
                <a:cs typeface="Times New Roman"/>
              </a:rPr>
              <a:t>Selection of countries: Austria, Belgium, Denmark, Finland, France, Germany, Italy, The Netherlands, Norway, Portugal, Spain, Sweden, Switzerland and the United Kingdom</a:t>
            </a:r>
          </a:p>
        </p:txBody>
      </p:sp>
    </p:spTree>
    <p:extLst>
      <p:ext uri="{BB962C8B-B14F-4D97-AF65-F5344CB8AC3E}">
        <p14:creationId xmlns:p14="http://schemas.microsoft.com/office/powerpoint/2010/main" val="293622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CB48-476E-E541-DC5E-1D1E2912C222}"/>
              </a:ext>
            </a:extLst>
          </p:cNvPr>
          <p:cNvSpPr>
            <a:spLocks noGrp="1"/>
          </p:cNvSpPr>
          <p:nvPr>
            <p:ph type="title"/>
          </p:nvPr>
        </p:nvSpPr>
        <p:spPr/>
        <p:txBody>
          <a:bodyPr>
            <a:normAutofit fontScale="90000"/>
          </a:bodyPr>
          <a:lstStyle/>
          <a:p>
            <a:r>
              <a:rPr lang="en-GB" dirty="0"/>
              <a:t>Special attention to the increase of skills diversification in local labour markets</a:t>
            </a:r>
            <a:endParaRPr lang="en-LU" dirty="0"/>
          </a:p>
        </p:txBody>
      </p:sp>
      <p:sp>
        <p:nvSpPr>
          <p:cNvPr id="3" name="Content Placeholder 2">
            <a:extLst>
              <a:ext uri="{FF2B5EF4-FFF2-40B4-BE49-F238E27FC236}">
                <a16:creationId xmlns:a16="http://schemas.microsoft.com/office/drawing/2014/main" id="{F564AC82-3D57-BB13-CA4D-E5A572C65E74}"/>
              </a:ext>
            </a:extLst>
          </p:cNvPr>
          <p:cNvSpPr>
            <a:spLocks noGrp="1"/>
          </p:cNvSpPr>
          <p:nvPr>
            <p:ph idx="1"/>
          </p:nvPr>
        </p:nvSpPr>
        <p:spPr/>
        <p:txBody>
          <a:bodyPr/>
          <a:lstStyle/>
          <a:p>
            <a:r>
              <a:rPr lang="en-GB" sz="1800" dirty="0"/>
              <a:t>Most recent shocks have affected particularly the </a:t>
            </a:r>
            <a:r>
              <a:rPr lang="en-GB" sz="1800" b="1" dirty="0"/>
              <a:t>middle parts of the local skills distribution</a:t>
            </a:r>
            <a:r>
              <a:rPr lang="en-GB" sz="1800" dirty="0"/>
              <a:t>. Special attention should be devoted to them.</a:t>
            </a:r>
          </a:p>
          <a:p>
            <a:r>
              <a:rPr lang="en-GB" sz="1800" dirty="0"/>
              <a:t>Thoughtful strategies involving </a:t>
            </a:r>
            <a:r>
              <a:rPr lang="en-GB" sz="1800" b="1" dirty="0"/>
              <a:t>evidence-based analysis </a:t>
            </a:r>
            <a:r>
              <a:rPr lang="en-GB" sz="1800" dirty="0"/>
              <a:t>on the composition of </a:t>
            </a:r>
            <a:r>
              <a:rPr lang="en-GB" sz="1800" b="1" dirty="0"/>
              <a:t>skills-mismatches</a:t>
            </a:r>
            <a:r>
              <a:rPr lang="en-GB" sz="1800" dirty="0"/>
              <a:t> distributions, </a:t>
            </a:r>
            <a:r>
              <a:rPr lang="en-GB" sz="1800" b="1" dirty="0"/>
              <a:t>job polarisation </a:t>
            </a:r>
            <a:r>
              <a:rPr lang="en-GB" sz="1800" dirty="0"/>
              <a:t>patterns, </a:t>
            </a:r>
            <a:r>
              <a:rPr lang="en-GB" sz="1800" b="1" dirty="0"/>
              <a:t>workers and activities/tasks </a:t>
            </a:r>
            <a:r>
              <a:rPr lang="en-GB" sz="1800" dirty="0"/>
              <a:t>more affected… are key to understand the problem at the local level and have an action plan that is shared locally.</a:t>
            </a:r>
          </a:p>
          <a:p>
            <a:endParaRPr lang="en-GB" dirty="0"/>
          </a:p>
          <a:p>
            <a:endParaRPr lang="en-LU" dirty="0"/>
          </a:p>
        </p:txBody>
      </p:sp>
      <p:pic>
        <p:nvPicPr>
          <p:cNvPr id="5" name="Picture 4" descr="A picture containing text, screenshot, font, menu&#10;&#10;Description automatically generated">
            <a:extLst>
              <a:ext uri="{FF2B5EF4-FFF2-40B4-BE49-F238E27FC236}">
                <a16:creationId xmlns:a16="http://schemas.microsoft.com/office/drawing/2014/main" id="{ADC3DFFA-78C8-AF99-117C-296CE3BA4E29}"/>
              </a:ext>
            </a:extLst>
          </p:cNvPr>
          <p:cNvPicPr>
            <a:picLocks noChangeAspect="1"/>
          </p:cNvPicPr>
          <p:nvPr/>
        </p:nvPicPr>
        <p:blipFill>
          <a:blip r:embed="rId2"/>
          <a:stretch>
            <a:fillRect/>
          </a:stretch>
        </p:blipFill>
        <p:spPr>
          <a:xfrm>
            <a:off x="1202690" y="2792730"/>
            <a:ext cx="10009126" cy="3384233"/>
          </a:xfrm>
          <a:prstGeom prst="rect">
            <a:avLst/>
          </a:prstGeom>
        </p:spPr>
      </p:pic>
    </p:spTree>
    <p:extLst>
      <p:ext uri="{BB962C8B-B14F-4D97-AF65-F5344CB8AC3E}">
        <p14:creationId xmlns:p14="http://schemas.microsoft.com/office/powerpoint/2010/main" val="588501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C50F-66D1-8449-5964-F498CF2DFDAD}"/>
              </a:ext>
            </a:extLst>
          </p:cNvPr>
          <p:cNvSpPr>
            <a:spLocks noGrp="1"/>
          </p:cNvSpPr>
          <p:nvPr>
            <p:ph type="title"/>
          </p:nvPr>
        </p:nvSpPr>
        <p:spPr/>
        <p:txBody>
          <a:bodyPr>
            <a:normAutofit fontScale="90000"/>
          </a:bodyPr>
          <a:lstStyle/>
          <a:p>
            <a:r>
              <a:rPr lang="en-GB" dirty="0"/>
              <a:t>Special attention to the improvement of the local institutional system</a:t>
            </a:r>
            <a:endParaRPr lang="en-LU" dirty="0"/>
          </a:p>
        </p:txBody>
      </p:sp>
      <p:sp>
        <p:nvSpPr>
          <p:cNvPr id="3" name="Content Placeholder 2">
            <a:extLst>
              <a:ext uri="{FF2B5EF4-FFF2-40B4-BE49-F238E27FC236}">
                <a16:creationId xmlns:a16="http://schemas.microsoft.com/office/drawing/2014/main" id="{72B1B129-9721-5C57-33A5-4CB51DB56F2C}"/>
              </a:ext>
            </a:extLst>
          </p:cNvPr>
          <p:cNvSpPr>
            <a:spLocks noGrp="1"/>
          </p:cNvSpPr>
          <p:nvPr>
            <p:ph idx="1"/>
          </p:nvPr>
        </p:nvSpPr>
        <p:spPr/>
        <p:txBody>
          <a:bodyPr/>
          <a:lstStyle/>
          <a:p>
            <a:r>
              <a:rPr lang="en-GB" sz="1800" dirty="0"/>
              <a:t>Having the </a:t>
            </a:r>
            <a:r>
              <a:rPr lang="en-GB" sz="1800" b="1" dirty="0"/>
              <a:t>right local institutions </a:t>
            </a:r>
            <a:r>
              <a:rPr lang="en-GB" sz="1800" dirty="0"/>
              <a:t>is key to promoting place-based successful strategies.</a:t>
            </a:r>
          </a:p>
          <a:p>
            <a:r>
              <a:rPr lang="en-GB" sz="1800" dirty="0"/>
              <a:t>In many member states: education policy, industrial policy, and legal and fiscal regulations are implemented at the national level; to improve local systems, </a:t>
            </a:r>
            <a:r>
              <a:rPr lang="en-GB" sz="1800" b="1" dirty="0"/>
              <a:t>better coordination at different levels of government</a:t>
            </a:r>
            <a:r>
              <a:rPr lang="en-GB" sz="1800" dirty="0"/>
              <a:t> should be promoted considering:</a:t>
            </a:r>
          </a:p>
          <a:p>
            <a:r>
              <a:rPr lang="en-GB" sz="1600" dirty="0"/>
              <a:t>The local/Regional/National socio-cultural framework</a:t>
            </a:r>
          </a:p>
          <a:p>
            <a:r>
              <a:rPr lang="en-GB" sz="1600" dirty="0"/>
              <a:t>The Local/Regional/National financial system</a:t>
            </a:r>
          </a:p>
          <a:p>
            <a:r>
              <a:rPr lang="en-GB" sz="1600" dirty="0"/>
              <a:t>The Local/Regional/National legal regulatory fiscal system</a:t>
            </a:r>
          </a:p>
          <a:p>
            <a:r>
              <a:rPr lang="en-GB" sz="1600" dirty="0"/>
              <a:t>The Local/Regional/National and Supranational Political system</a:t>
            </a:r>
          </a:p>
          <a:p>
            <a:endParaRPr lang="en-GB" sz="1600" dirty="0"/>
          </a:p>
          <a:p>
            <a:endParaRPr lang="en-GB" sz="1600" dirty="0"/>
          </a:p>
          <a:p>
            <a:endParaRPr lang="en-GB" sz="1600" dirty="0"/>
          </a:p>
          <a:p>
            <a:pPr marL="0" indent="0">
              <a:buNone/>
            </a:pPr>
            <a:r>
              <a:rPr lang="en-GB" sz="1600" dirty="0"/>
              <a:t>Promoting Policy Sharing and Learning across different levels of government.</a:t>
            </a:r>
          </a:p>
          <a:p>
            <a:pPr marL="0" indent="0">
              <a:buNone/>
            </a:pPr>
            <a:r>
              <a:rPr lang="en-GB" sz="1600" dirty="0"/>
              <a:t>In particular, dealing with grand challenges such as the climate emergency, depopulation, demographic initiatives shared by locations will have a higher multiplier as they promote synergies rather than duplication at different governmental levels.</a:t>
            </a:r>
          </a:p>
          <a:p>
            <a:endParaRPr lang="en-GB" dirty="0"/>
          </a:p>
          <a:p>
            <a:endParaRPr lang="en-GB" dirty="0"/>
          </a:p>
          <a:p>
            <a:endParaRPr lang="en-LU" dirty="0"/>
          </a:p>
        </p:txBody>
      </p:sp>
      <p:pic>
        <p:nvPicPr>
          <p:cNvPr id="4" name="object 2">
            <a:extLst>
              <a:ext uri="{FF2B5EF4-FFF2-40B4-BE49-F238E27FC236}">
                <a16:creationId xmlns:a16="http://schemas.microsoft.com/office/drawing/2014/main" id="{FD85EA60-561F-C01E-22BC-18F28BEE6068}"/>
              </a:ext>
            </a:extLst>
          </p:cNvPr>
          <p:cNvPicPr/>
          <p:nvPr/>
        </p:nvPicPr>
        <p:blipFill>
          <a:blip r:embed="rId2" cstate="print"/>
          <a:stretch>
            <a:fillRect/>
          </a:stretch>
        </p:blipFill>
        <p:spPr>
          <a:xfrm>
            <a:off x="6457950" y="2297430"/>
            <a:ext cx="5638800" cy="2388870"/>
          </a:xfrm>
          <a:prstGeom prst="rect">
            <a:avLst/>
          </a:prstGeom>
        </p:spPr>
      </p:pic>
    </p:spTree>
    <p:extLst>
      <p:ext uri="{BB962C8B-B14F-4D97-AF65-F5344CB8AC3E}">
        <p14:creationId xmlns:p14="http://schemas.microsoft.com/office/powerpoint/2010/main" val="2552014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7D30-D324-BDBE-8906-CE6E76571D75}"/>
              </a:ext>
            </a:extLst>
          </p:cNvPr>
          <p:cNvSpPr>
            <a:spLocks noGrp="1"/>
          </p:cNvSpPr>
          <p:nvPr>
            <p:ph type="title"/>
          </p:nvPr>
        </p:nvSpPr>
        <p:spPr/>
        <p:txBody>
          <a:bodyPr/>
          <a:lstStyle/>
          <a:p>
            <a:r>
              <a:rPr lang="en-GB" dirty="0"/>
              <a:t>Better evaluation and dissemination</a:t>
            </a:r>
            <a:endParaRPr lang="en-LU" dirty="0"/>
          </a:p>
        </p:txBody>
      </p:sp>
      <p:sp>
        <p:nvSpPr>
          <p:cNvPr id="3" name="Content Placeholder 2">
            <a:extLst>
              <a:ext uri="{FF2B5EF4-FFF2-40B4-BE49-F238E27FC236}">
                <a16:creationId xmlns:a16="http://schemas.microsoft.com/office/drawing/2014/main" id="{86C96D01-4A9D-CDA0-3B8F-ADD68358F06E}"/>
              </a:ext>
            </a:extLst>
          </p:cNvPr>
          <p:cNvSpPr>
            <a:spLocks noGrp="1"/>
          </p:cNvSpPr>
          <p:nvPr>
            <p:ph idx="1"/>
          </p:nvPr>
        </p:nvSpPr>
        <p:spPr/>
        <p:txBody>
          <a:bodyPr/>
          <a:lstStyle/>
          <a:p>
            <a:r>
              <a:rPr lang="en-GB" sz="2400" b="1" dirty="0"/>
              <a:t>Better evaluation </a:t>
            </a:r>
            <a:r>
              <a:rPr lang="en-GB" sz="2400" dirty="0"/>
              <a:t>and ex-ante, concurrent and ex-post assessment of place- based initiatives.</a:t>
            </a:r>
          </a:p>
          <a:p>
            <a:r>
              <a:rPr lang="en-GB" sz="2400" b="1" dirty="0"/>
              <a:t>New evaluation centres </a:t>
            </a:r>
            <a:r>
              <a:rPr lang="en-GB" sz="2400" dirty="0"/>
              <a:t>that allow increasing understanding of who will be affected or benefit from programmes</a:t>
            </a:r>
          </a:p>
          <a:p>
            <a:pPr lvl="1"/>
            <a:r>
              <a:rPr lang="en-GB" sz="2000" dirty="0"/>
              <a:t>Improving evaluation and assessment capacity and skills at the local level.</a:t>
            </a:r>
          </a:p>
          <a:p>
            <a:pPr lvl="1"/>
            <a:r>
              <a:rPr lang="en-GB" sz="2000" dirty="0"/>
              <a:t>Providing platforms to share knowledge across sub-national places.</a:t>
            </a:r>
          </a:p>
          <a:p>
            <a:r>
              <a:rPr lang="en-GB" sz="2400" b="1" dirty="0"/>
              <a:t>Better dissemination of the effects of cohesion policy </a:t>
            </a:r>
            <a:r>
              <a:rPr lang="en-GB" sz="2400" dirty="0"/>
              <a:t>to a much wider audience.</a:t>
            </a:r>
          </a:p>
          <a:p>
            <a:pPr marL="0" indent="0">
              <a:buNone/>
            </a:pPr>
            <a:r>
              <a:rPr lang="en-GB" sz="2400" b="1" dirty="0"/>
              <a:t>e.g., Competence centres </a:t>
            </a:r>
            <a:r>
              <a:rPr lang="en-GB" sz="2400" dirty="0"/>
              <a:t>have proven useful in engaging with the right stakeholders to produce evaluation and assessment of policies and programs (e.g., public procurement) and to disseminate the results and impacts.</a:t>
            </a:r>
          </a:p>
          <a:p>
            <a:endParaRPr lang="en-GB" dirty="0"/>
          </a:p>
          <a:p>
            <a:endParaRPr lang="en-LU" dirty="0"/>
          </a:p>
        </p:txBody>
      </p:sp>
    </p:spTree>
    <p:extLst>
      <p:ext uri="{BB962C8B-B14F-4D97-AF65-F5344CB8AC3E}">
        <p14:creationId xmlns:p14="http://schemas.microsoft.com/office/powerpoint/2010/main" val="54889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AFCC-2BD3-89A9-89C0-15CA312B3452}"/>
              </a:ext>
            </a:extLst>
          </p:cNvPr>
          <p:cNvSpPr>
            <a:spLocks noGrp="1"/>
          </p:cNvSpPr>
          <p:nvPr>
            <p:ph type="title"/>
          </p:nvPr>
        </p:nvSpPr>
        <p:spPr/>
        <p:txBody>
          <a:bodyPr/>
          <a:lstStyle/>
          <a:p>
            <a:r>
              <a:rPr lang="en-GB" dirty="0"/>
              <a:t>Interregional Inequalities in the EU</a:t>
            </a:r>
            <a:endParaRPr lang="en-LU" dirty="0"/>
          </a:p>
        </p:txBody>
      </p:sp>
      <p:sp>
        <p:nvSpPr>
          <p:cNvPr id="3" name="Content Placeholder 2">
            <a:extLst>
              <a:ext uri="{FF2B5EF4-FFF2-40B4-BE49-F238E27FC236}">
                <a16:creationId xmlns:a16="http://schemas.microsoft.com/office/drawing/2014/main" id="{6C1B4049-4F49-2758-8E11-105CCED029FD}"/>
              </a:ext>
            </a:extLst>
          </p:cNvPr>
          <p:cNvSpPr>
            <a:spLocks noGrp="1"/>
          </p:cNvSpPr>
          <p:nvPr>
            <p:ph idx="1"/>
          </p:nvPr>
        </p:nvSpPr>
        <p:spPr>
          <a:xfrm>
            <a:off x="838200" y="943997"/>
            <a:ext cx="4936435" cy="4815523"/>
          </a:xfrm>
        </p:spPr>
        <p:txBody>
          <a:bodyPr/>
          <a:lstStyle/>
          <a:p>
            <a:r>
              <a:rPr lang="en-GB" sz="2000" dirty="0"/>
              <a:t>Interregional inequalities in the UK are amongst the greatest in Europe after Belgium and Italy. Over more than three decades, UK government policy has proved to be very ineffective at addressing these inequalities.</a:t>
            </a:r>
          </a:p>
          <a:p>
            <a:r>
              <a:rPr lang="en-GB" sz="2000" dirty="0"/>
              <a:t>The UK Government, through its latest iteration of industrial strategy, seeks to improve productivity across regions to achieve goals of more balanced growth.</a:t>
            </a:r>
          </a:p>
          <a:p>
            <a:r>
              <a:rPr lang="en-GB" sz="2000" dirty="0"/>
              <a:t>The new Levelling Up agenda is a good test bed to understand how economic cohesion measures may or may not work in a highly uneven setting like the UK one.</a:t>
            </a:r>
          </a:p>
          <a:p>
            <a:endParaRPr lang="en-GB" dirty="0"/>
          </a:p>
          <a:p>
            <a:endParaRPr lang="en-LU" dirty="0"/>
          </a:p>
        </p:txBody>
      </p:sp>
      <p:grpSp>
        <p:nvGrpSpPr>
          <p:cNvPr id="4" name="object 6">
            <a:extLst>
              <a:ext uri="{FF2B5EF4-FFF2-40B4-BE49-F238E27FC236}">
                <a16:creationId xmlns:a16="http://schemas.microsoft.com/office/drawing/2014/main" id="{E4EC0E6D-8E85-4BFC-B21A-05096A1CF8B6}"/>
              </a:ext>
            </a:extLst>
          </p:cNvPr>
          <p:cNvGrpSpPr/>
          <p:nvPr/>
        </p:nvGrpSpPr>
        <p:grpSpPr>
          <a:xfrm>
            <a:off x="6417367" y="1321905"/>
            <a:ext cx="5471148" cy="3499131"/>
            <a:chOff x="4939984" y="1551504"/>
            <a:chExt cx="7031355" cy="3865879"/>
          </a:xfrm>
        </p:grpSpPr>
        <p:sp>
          <p:nvSpPr>
            <p:cNvPr id="5" name="object 7">
              <a:extLst>
                <a:ext uri="{FF2B5EF4-FFF2-40B4-BE49-F238E27FC236}">
                  <a16:creationId xmlns:a16="http://schemas.microsoft.com/office/drawing/2014/main" id="{210929ED-F870-A4DE-A416-35DBD9897029}"/>
                </a:ext>
              </a:extLst>
            </p:cNvPr>
            <p:cNvSpPr/>
            <p:nvPr/>
          </p:nvSpPr>
          <p:spPr>
            <a:xfrm>
              <a:off x="4939984" y="4537122"/>
              <a:ext cx="6625590" cy="0"/>
            </a:xfrm>
            <a:custGeom>
              <a:avLst/>
              <a:gdLst/>
              <a:ahLst/>
              <a:cxnLst/>
              <a:rect l="l" t="t" r="r" b="b"/>
              <a:pathLst>
                <a:path w="6625590">
                  <a:moveTo>
                    <a:pt x="0" y="0"/>
                  </a:moveTo>
                  <a:lnTo>
                    <a:pt x="6625262" y="0"/>
                  </a:lnTo>
                </a:path>
              </a:pathLst>
            </a:custGeom>
            <a:ln w="9548">
              <a:solidFill>
                <a:srgbClr val="F1F1F1"/>
              </a:solidFill>
            </a:ln>
          </p:spPr>
          <p:txBody>
            <a:bodyPr wrap="square" lIns="0" tIns="0" rIns="0" bIns="0" rtlCol="0"/>
            <a:lstStyle/>
            <a:p>
              <a:endParaRPr/>
            </a:p>
          </p:txBody>
        </p:sp>
        <p:sp>
          <p:nvSpPr>
            <p:cNvPr id="6" name="object 8">
              <a:extLst>
                <a:ext uri="{FF2B5EF4-FFF2-40B4-BE49-F238E27FC236}">
                  <a16:creationId xmlns:a16="http://schemas.microsoft.com/office/drawing/2014/main" id="{B5ECFBF7-516A-FEA9-2413-4F10F637F9D6}"/>
                </a:ext>
              </a:extLst>
            </p:cNvPr>
            <p:cNvSpPr/>
            <p:nvPr/>
          </p:nvSpPr>
          <p:spPr>
            <a:xfrm>
              <a:off x="5241132" y="4234869"/>
              <a:ext cx="6022975" cy="522605"/>
            </a:xfrm>
            <a:custGeom>
              <a:avLst/>
              <a:gdLst/>
              <a:ahLst/>
              <a:cxnLst/>
              <a:rect l="l" t="t" r="r" b="b"/>
              <a:pathLst>
                <a:path w="6022975" h="522604">
                  <a:moveTo>
                    <a:pt x="0" y="67774"/>
                  </a:moveTo>
                  <a:lnTo>
                    <a:pt x="50191" y="77720"/>
                  </a:lnTo>
                  <a:lnTo>
                    <a:pt x="100382" y="89127"/>
                  </a:lnTo>
                  <a:lnTo>
                    <a:pt x="150574" y="101508"/>
                  </a:lnTo>
                  <a:lnTo>
                    <a:pt x="200765" y="114374"/>
                  </a:lnTo>
                  <a:lnTo>
                    <a:pt x="250956" y="127237"/>
                  </a:lnTo>
                  <a:lnTo>
                    <a:pt x="301148" y="139606"/>
                  </a:lnTo>
                  <a:lnTo>
                    <a:pt x="351339" y="150996"/>
                  </a:lnTo>
                  <a:lnTo>
                    <a:pt x="401531" y="160915"/>
                  </a:lnTo>
                  <a:lnTo>
                    <a:pt x="451722" y="168877"/>
                  </a:lnTo>
                  <a:lnTo>
                    <a:pt x="501913" y="174392"/>
                  </a:lnTo>
                  <a:lnTo>
                    <a:pt x="552105" y="176972"/>
                  </a:lnTo>
                  <a:lnTo>
                    <a:pt x="602296" y="176128"/>
                  </a:lnTo>
                  <a:lnTo>
                    <a:pt x="648627" y="171350"/>
                  </a:lnTo>
                  <a:lnTo>
                    <a:pt x="694957" y="162464"/>
                  </a:lnTo>
                  <a:lnTo>
                    <a:pt x="741288" y="150201"/>
                  </a:lnTo>
                  <a:lnTo>
                    <a:pt x="787618" y="135293"/>
                  </a:lnTo>
                  <a:lnTo>
                    <a:pt x="833949" y="118470"/>
                  </a:lnTo>
                  <a:lnTo>
                    <a:pt x="880279" y="100466"/>
                  </a:lnTo>
                  <a:lnTo>
                    <a:pt x="926610" y="82011"/>
                  </a:lnTo>
                  <a:lnTo>
                    <a:pt x="972940" y="63836"/>
                  </a:lnTo>
                  <a:lnTo>
                    <a:pt x="1019271" y="46675"/>
                  </a:lnTo>
                  <a:lnTo>
                    <a:pt x="1065601" y="31258"/>
                  </a:lnTo>
                  <a:lnTo>
                    <a:pt x="1111932" y="18317"/>
                  </a:lnTo>
                  <a:lnTo>
                    <a:pt x="1158262" y="8583"/>
                  </a:lnTo>
                  <a:lnTo>
                    <a:pt x="1204593" y="2789"/>
                  </a:lnTo>
                  <a:lnTo>
                    <a:pt x="1254784" y="173"/>
                  </a:lnTo>
                  <a:lnTo>
                    <a:pt x="1304975" y="0"/>
                  </a:lnTo>
                  <a:lnTo>
                    <a:pt x="1355167" y="2041"/>
                  </a:lnTo>
                  <a:lnTo>
                    <a:pt x="1405358" y="6070"/>
                  </a:lnTo>
                  <a:lnTo>
                    <a:pt x="1455550" y="11860"/>
                  </a:lnTo>
                  <a:lnTo>
                    <a:pt x="1505741" y="19184"/>
                  </a:lnTo>
                  <a:lnTo>
                    <a:pt x="1555932" y="27815"/>
                  </a:lnTo>
                  <a:lnTo>
                    <a:pt x="1606124" y="37526"/>
                  </a:lnTo>
                  <a:lnTo>
                    <a:pt x="1656315" y="48090"/>
                  </a:lnTo>
                  <a:lnTo>
                    <a:pt x="1706507" y="59280"/>
                  </a:lnTo>
                  <a:lnTo>
                    <a:pt x="1756698" y="70868"/>
                  </a:lnTo>
                  <a:lnTo>
                    <a:pt x="1806889" y="82628"/>
                  </a:lnTo>
                  <a:lnTo>
                    <a:pt x="1853220" y="94475"/>
                  </a:lnTo>
                  <a:lnTo>
                    <a:pt x="1899550" y="108079"/>
                  </a:lnTo>
                  <a:lnTo>
                    <a:pt x="1945881" y="123129"/>
                  </a:lnTo>
                  <a:lnTo>
                    <a:pt x="1992211" y="139317"/>
                  </a:lnTo>
                  <a:lnTo>
                    <a:pt x="2038542" y="156332"/>
                  </a:lnTo>
                  <a:lnTo>
                    <a:pt x="2084872" y="173863"/>
                  </a:lnTo>
                  <a:lnTo>
                    <a:pt x="2131203" y="191601"/>
                  </a:lnTo>
                  <a:lnTo>
                    <a:pt x="2177533" y="209236"/>
                  </a:lnTo>
                  <a:lnTo>
                    <a:pt x="2223864" y="226458"/>
                  </a:lnTo>
                  <a:lnTo>
                    <a:pt x="2270194" y="242956"/>
                  </a:lnTo>
                  <a:lnTo>
                    <a:pt x="2316525" y="258421"/>
                  </a:lnTo>
                  <a:lnTo>
                    <a:pt x="2362855" y="272543"/>
                  </a:lnTo>
                  <a:lnTo>
                    <a:pt x="2409186" y="285011"/>
                  </a:lnTo>
                  <a:lnTo>
                    <a:pt x="2459377" y="297288"/>
                  </a:lnTo>
                  <a:lnTo>
                    <a:pt x="2509569" y="309013"/>
                  </a:lnTo>
                  <a:lnTo>
                    <a:pt x="2559760" y="320126"/>
                  </a:lnTo>
                  <a:lnTo>
                    <a:pt x="2609951" y="330565"/>
                  </a:lnTo>
                  <a:lnTo>
                    <a:pt x="2660143" y="340272"/>
                  </a:lnTo>
                  <a:lnTo>
                    <a:pt x="2710334" y="349185"/>
                  </a:lnTo>
                  <a:lnTo>
                    <a:pt x="2760526" y="357244"/>
                  </a:lnTo>
                  <a:lnTo>
                    <a:pt x="2810717" y="364389"/>
                  </a:lnTo>
                  <a:lnTo>
                    <a:pt x="2860908" y="370560"/>
                  </a:lnTo>
                  <a:lnTo>
                    <a:pt x="2911100" y="375696"/>
                  </a:lnTo>
                  <a:lnTo>
                    <a:pt x="2961291" y="379737"/>
                  </a:lnTo>
                  <a:lnTo>
                    <a:pt x="3011483" y="382622"/>
                  </a:lnTo>
                  <a:lnTo>
                    <a:pt x="3061674" y="383694"/>
                  </a:lnTo>
                  <a:lnTo>
                    <a:pt x="3111865" y="382546"/>
                  </a:lnTo>
                  <a:lnTo>
                    <a:pt x="3162057" y="379591"/>
                  </a:lnTo>
                  <a:lnTo>
                    <a:pt x="3212248" y="375244"/>
                  </a:lnTo>
                  <a:lnTo>
                    <a:pt x="3262439" y="369922"/>
                  </a:lnTo>
                  <a:lnTo>
                    <a:pt x="3312631" y="364038"/>
                  </a:lnTo>
                  <a:lnTo>
                    <a:pt x="3362822" y="358008"/>
                  </a:lnTo>
                  <a:lnTo>
                    <a:pt x="3413014" y="352247"/>
                  </a:lnTo>
                  <a:lnTo>
                    <a:pt x="3463205" y="347168"/>
                  </a:lnTo>
                  <a:lnTo>
                    <a:pt x="3513396" y="343188"/>
                  </a:lnTo>
                  <a:lnTo>
                    <a:pt x="3563588" y="340721"/>
                  </a:lnTo>
                  <a:lnTo>
                    <a:pt x="3613779" y="340183"/>
                  </a:lnTo>
                  <a:lnTo>
                    <a:pt x="3663971" y="341580"/>
                  </a:lnTo>
                  <a:lnTo>
                    <a:pt x="3714162" y="344468"/>
                  </a:lnTo>
                  <a:lnTo>
                    <a:pt x="3764353" y="348577"/>
                  </a:lnTo>
                  <a:lnTo>
                    <a:pt x="3814545" y="353642"/>
                  </a:lnTo>
                  <a:lnTo>
                    <a:pt x="3864736" y="359393"/>
                  </a:lnTo>
                  <a:lnTo>
                    <a:pt x="3914927" y="365564"/>
                  </a:lnTo>
                  <a:lnTo>
                    <a:pt x="3965119" y="371886"/>
                  </a:lnTo>
                  <a:lnTo>
                    <a:pt x="4015310" y="378093"/>
                  </a:lnTo>
                  <a:lnTo>
                    <a:pt x="4065502" y="383917"/>
                  </a:lnTo>
                  <a:lnTo>
                    <a:pt x="4115693" y="389091"/>
                  </a:lnTo>
                  <a:lnTo>
                    <a:pt x="4165884" y="393346"/>
                  </a:lnTo>
                  <a:lnTo>
                    <a:pt x="4216076" y="396415"/>
                  </a:lnTo>
                  <a:lnTo>
                    <a:pt x="4266267" y="398082"/>
                  </a:lnTo>
                  <a:lnTo>
                    <a:pt x="4316459" y="398501"/>
                  </a:lnTo>
                  <a:lnTo>
                    <a:pt x="4366650" y="397961"/>
                  </a:lnTo>
                  <a:lnTo>
                    <a:pt x="4416841" y="396749"/>
                  </a:lnTo>
                  <a:lnTo>
                    <a:pt x="4467033" y="395154"/>
                  </a:lnTo>
                  <a:lnTo>
                    <a:pt x="4517224" y="393464"/>
                  </a:lnTo>
                  <a:lnTo>
                    <a:pt x="4567415" y="391968"/>
                  </a:lnTo>
                  <a:lnTo>
                    <a:pt x="4617607" y="390953"/>
                  </a:lnTo>
                  <a:lnTo>
                    <a:pt x="4667798" y="390708"/>
                  </a:lnTo>
                  <a:lnTo>
                    <a:pt x="4717990" y="391522"/>
                  </a:lnTo>
                  <a:lnTo>
                    <a:pt x="4768181" y="393681"/>
                  </a:lnTo>
                  <a:lnTo>
                    <a:pt x="4818372" y="397476"/>
                  </a:lnTo>
                  <a:lnTo>
                    <a:pt x="4868564" y="403201"/>
                  </a:lnTo>
                  <a:lnTo>
                    <a:pt x="4918755" y="410785"/>
                  </a:lnTo>
                  <a:lnTo>
                    <a:pt x="4968947" y="419865"/>
                  </a:lnTo>
                  <a:lnTo>
                    <a:pt x="5019138" y="430077"/>
                  </a:lnTo>
                  <a:lnTo>
                    <a:pt x="5069329" y="441059"/>
                  </a:lnTo>
                  <a:lnTo>
                    <a:pt x="5119521" y="452448"/>
                  </a:lnTo>
                  <a:lnTo>
                    <a:pt x="5169712" y="463882"/>
                  </a:lnTo>
                  <a:lnTo>
                    <a:pt x="5219903" y="474997"/>
                  </a:lnTo>
                  <a:lnTo>
                    <a:pt x="5270095" y="485430"/>
                  </a:lnTo>
                  <a:lnTo>
                    <a:pt x="5320286" y="494819"/>
                  </a:lnTo>
                  <a:lnTo>
                    <a:pt x="5370478" y="502801"/>
                  </a:lnTo>
                  <a:lnTo>
                    <a:pt x="5420669" y="509012"/>
                  </a:lnTo>
                  <a:lnTo>
                    <a:pt x="5470860" y="513566"/>
                  </a:lnTo>
                  <a:lnTo>
                    <a:pt x="5521052" y="516931"/>
                  </a:lnTo>
                  <a:lnTo>
                    <a:pt x="5571243" y="519276"/>
                  </a:lnTo>
                  <a:lnTo>
                    <a:pt x="5621435" y="520772"/>
                  </a:lnTo>
                  <a:lnTo>
                    <a:pt x="5671626" y="521587"/>
                  </a:lnTo>
                  <a:lnTo>
                    <a:pt x="5721817" y="521893"/>
                  </a:lnTo>
                  <a:lnTo>
                    <a:pt x="5772009" y="521860"/>
                  </a:lnTo>
                  <a:lnTo>
                    <a:pt x="5822200" y="521656"/>
                  </a:lnTo>
                  <a:lnTo>
                    <a:pt x="5872391" y="521452"/>
                  </a:lnTo>
                  <a:lnTo>
                    <a:pt x="5922583" y="521418"/>
                  </a:lnTo>
                  <a:lnTo>
                    <a:pt x="5972774" y="521724"/>
                  </a:lnTo>
                  <a:lnTo>
                    <a:pt x="6022966" y="522540"/>
                  </a:lnTo>
                </a:path>
              </a:pathLst>
            </a:custGeom>
            <a:ln w="12761">
              <a:solidFill>
                <a:srgbClr val="EC7C30"/>
              </a:solidFill>
            </a:ln>
          </p:spPr>
          <p:txBody>
            <a:bodyPr wrap="square" lIns="0" tIns="0" rIns="0" bIns="0" rtlCol="0"/>
            <a:lstStyle/>
            <a:p>
              <a:endParaRPr/>
            </a:p>
          </p:txBody>
        </p:sp>
        <p:pic>
          <p:nvPicPr>
            <p:cNvPr id="7" name="object 9">
              <a:extLst>
                <a:ext uri="{FF2B5EF4-FFF2-40B4-BE49-F238E27FC236}">
                  <a16:creationId xmlns:a16="http://schemas.microsoft.com/office/drawing/2014/main" id="{5741298C-A351-A552-1BA2-CFDD3C8825EA}"/>
                </a:ext>
              </a:extLst>
            </p:cNvPr>
            <p:cNvPicPr/>
            <p:nvPr/>
          </p:nvPicPr>
          <p:blipFill>
            <a:blip r:embed="rId2" cstate="print"/>
            <a:stretch>
              <a:fillRect/>
            </a:stretch>
          </p:blipFill>
          <p:spPr>
            <a:xfrm>
              <a:off x="5188850" y="4261795"/>
              <a:ext cx="104565" cy="79574"/>
            </a:xfrm>
            <a:prstGeom prst="rect">
              <a:avLst/>
            </a:prstGeom>
          </p:spPr>
        </p:pic>
        <p:pic>
          <p:nvPicPr>
            <p:cNvPr id="8" name="object 10">
              <a:extLst>
                <a:ext uri="{FF2B5EF4-FFF2-40B4-BE49-F238E27FC236}">
                  <a16:creationId xmlns:a16="http://schemas.microsoft.com/office/drawing/2014/main" id="{31BFE311-95F1-7548-B83A-AE482B442C66}"/>
                </a:ext>
              </a:extLst>
            </p:cNvPr>
            <p:cNvPicPr/>
            <p:nvPr/>
          </p:nvPicPr>
          <p:blipFill>
            <a:blip r:embed="rId3" cstate="print"/>
            <a:stretch>
              <a:fillRect/>
            </a:stretch>
          </p:blipFill>
          <p:spPr>
            <a:xfrm>
              <a:off x="5796126" y="4376028"/>
              <a:ext cx="99586" cy="75153"/>
            </a:xfrm>
            <a:prstGeom prst="rect">
              <a:avLst/>
            </a:prstGeom>
          </p:spPr>
        </p:pic>
        <p:pic>
          <p:nvPicPr>
            <p:cNvPr id="9" name="object 11">
              <a:extLst>
                <a:ext uri="{FF2B5EF4-FFF2-40B4-BE49-F238E27FC236}">
                  <a16:creationId xmlns:a16="http://schemas.microsoft.com/office/drawing/2014/main" id="{FFBCA89A-E86F-8378-611D-A4370415E634}"/>
                </a:ext>
              </a:extLst>
            </p:cNvPr>
            <p:cNvPicPr/>
            <p:nvPr/>
          </p:nvPicPr>
          <p:blipFill>
            <a:blip r:embed="rId2" cstate="print"/>
            <a:stretch>
              <a:fillRect/>
            </a:stretch>
          </p:blipFill>
          <p:spPr>
            <a:xfrm>
              <a:off x="6393443" y="4198136"/>
              <a:ext cx="104565" cy="79574"/>
            </a:xfrm>
            <a:prstGeom prst="rect">
              <a:avLst/>
            </a:prstGeom>
          </p:spPr>
        </p:pic>
        <p:pic>
          <p:nvPicPr>
            <p:cNvPr id="10" name="object 12">
              <a:extLst>
                <a:ext uri="{FF2B5EF4-FFF2-40B4-BE49-F238E27FC236}">
                  <a16:creationId xmlns:a16="http://schemas.microsoft.com/office/drawing/2014/main" id="{3DA24361-09C2-FFB5-E030-30B30B569DC3}"/>
                </a:ext>
              </a:extLst>
            </p:cNvPr>
            <p:cNvPicPr/>
            <p:nvPr/>
          </p:nvPicPr>
          <p:blipFill>
            <a:blip r:embed="rId3" cstate="print"/>
            <a:stretch>
              <a:fillRect/>
            </a:stretch>
          </p:blipFill>
          <p:spPr>
            <a:xfrm>
              <a:off x="7000719" y="4282131"/>
              <a:ext cx="99586" cy="75153"/>
            </a:xfrm>
            <a:prstGeom prst="rect">
              <a:avLst/>
            </a:prstGeom>
          </p:spPr>
        </p:pic>
        <p:pic>
          <p:nvPicPr>
            <p:cNvPr id="11" name="object 13">
              <a:extLst>
                <a:ext uri="{FF2B5EF4-FFF2-40B4-BE49-F238E27FC236}">
                  <a16:creationId xmlns:a16="http://schemas.microsoft.com/office/drawing/2014/main" id="{4DB0ED2F-3581-D84B-5D89-7907CC21E7DA}"/>
                </a:ext>
              </a:extLst>
            </p:cNvPr>
            <p:cNvPicPr/>
            <p:nvPr/>
          </p:nvPicPr>
          <p:blipFill>
            <a:blip r:embed="rId2" cstate="print"/>
            <a:stretch>
              <a:fillRect/>
            </a:stretch>
          </p:blipFill>
          <p:spPr>
            <a:xfrm>
              <a:off x="7598036" y="4479828"/>
              <a:ext cx="104565" cy="79574"/>
            </a:xfrm>
            <a:prstGeom prst="rect">
              <a:avLst/>
            </a:prstGeom>
          </p:spPr>
        </p:pic>
        <p:pic>
          <p:nvPicPr>
            <p:cNvPr id="12" name="object 14">
              <a:extLst>
                <a:ext uri="{FF2B5EF4-FFF2-40B4-BE49-F238E27FC236}">
                  <a16:creationId xmlns:a16="http://schemas.microsoft.com/office/drawing/2014/main" id="{8EAFEFEA-725F-AB9F-7361-890CD4197876}"/>
                </a:ext>
              </a:extLst>
            </p:cNvPr>
            <p:cNvPicPr/>
            <p:nvPr/>
          </p:nvPicPr>
          <p:blipFill>
            <a:blip r:embed="rId3" cstate="print"/>
            <a:stretch>
              <a:fillRect/>
            </a:stretch>
          </p:blipFill>
          <p:spPr>
            <a:xfrm>
              <a:off x="8205312" y="4581329"/>
              <a:ext cx="99586" cy="75153"/>
            </a:xfrm>
            <a:prstGeom prst="rect">
              <a:avLst/>
            </a:prstGeom>
          </p:spPr>
        </p:pic>
        <p:pic>
          <p:nvPicPr>
            <p:cNvPr id="13" name="object 15">
              <a:extLst>
                <a:ext uri="{FF2B5EF4-FFF2-40B4-BE49-F238E27FC236}">
                  <a16:creationId xmlns:a16="http://schemas.microsoft.com/office/drawing/2014/main" id="{FDD26D14-4463-D661-70F8-054B9691E891}"/>
                </a:ext>
              </a:extLst>
            </p:cNvPr>
            <p:cNvPicPr/>
            <p:nvPr/>
          </p:nvPicPr>
          <p:blipFill>
            <a:blip r:embed="rId2" cstate="print"/>
            <a:stretch>
              <a:fillRect/>
            </a:stretch>
          </p:blipFill>
          <p:spPr>
            <a:xfrm>
              <a:off x="8802629" y="4535530"/>
              <a:ext cx="104565" cy="79574"/>
            </a:xfrm>
            <a:prstGeom prst="rect">
              <a:avLst/>
            </a:prstGeom>
          </p:spPr>
        </p:pic>
        <p:pic>
          <p:nvPicPr>
            <p:cNvPr id="14" name="object 16">
              <a:extLst>
                <a:ext uri="{FF2B5EF4-FFF2-40B4-BE49-F238E27FC236}">
                  <a16:creationId xmlns:a16="http://schemas.microsoft.com/office/drawing/2014/main" id="{76B46C70-DA25-2C50-58E6-EFD43AF78AB0}"/>
                </a:ext>
              </a:extLst>
            </p:cNvPr>
            <p:cNvPicPr/>
            <p:nvPr/>
          </p:nvPicPr>
          <p:blipFill>
            <a:blip r:embed="rId3" cstate="print"/>
            <a:stretch>
              <a:fillRect/>
            </a:stretch>
          </p:blipFill>
          <p:spPr>
            <a:xfrm>
              <a:off x="9409905" y="4595653"/>
              <a:ext cx="99586" cy="75153"/>
            </a:xfrm>
            <a:prstGeom prst="rect">
              <a:avLst/>
            </a:prstGeom>
          </p:spPr>
        </p:pic>
        <p:pic>
          <p:nvPicPr>
            <p:cNvPr id="15" name="object 17">
              <a:extLst>
                <a:ext uri="{FF2B5EF4-FFF2-40B4-BE49-F238E27FC236}">
                  <a16:creationId xmlns:a16="http://schemas.microsoft.com/office/drawing/2014/main" id="{327610B1-6120-964D-6FA2-C0AE59D6D0A2}"/>
                </a:ext>
              </a:extLst>
            </p:cNvPr>
            <p:cNvPicPr/>
            <p:nvPr/>
          </p:nvPicPr>
          <p:blipFill>
            <a:blip r:embed="rId3" cstate="print"/>
            <a:stretch>
              <a:fillRect/>
            </a:stretch>
          </p:blipFill>
          <p:spPr>
            <a:xfrm>
              <a:off x="10012202" y="4597244"/>
              <a:ext cx="99586" cy="75153"/>
            </a:xfrm>
            <a:prstGeom prst="rect">
              <a:avLst/>
            </a:prstGeom>
          </p:spPr>
        </p:pic>
        <p:pic>
          <p:nvPicPr>
            <p:cNvPr id="16" name="object 18">
              <a:extLst>
                <a:ext uri="{FF2B5EF4-FFF2-40B4-BE49-F238E27FC236}">
                  <a16:creationId xmlns:a16="http://schemas.microsoft.com/office/drawing/2014/main" id="{A875F792-0807-CBFE-8F39-031E895044FE}"/>
                </a:ext>
              </a:extLst>
            </p:cNvPr>
            <p:cNvPicPr/>
            <p:nvPr/>
          </p:nvPicPr>
          <p:blipFill>
            <a:blip r:embed="rId2" cstate="print"/>
            <a:stretch>
              <a:fillRect/>
            </a:stretch>
          </p:blipFill>
          <p:spPr>
            <a:xfrm>
              <a:off x="10609519" y="4704227"/>
              <a:ext cx="104565" cy="79574"/>
            </a:xfrm>
            <a:prstGeom prst="rect">
              <a:avLst/>
            </a:prstGeom>
          </p:spPr>
        </p:pic>
        <p:pic>
          <p:nvPicPr>
            <p:cNvPr id="17" name="object 19">
              <a:extLst>
                <a:ext uri="{FF2B5EF4-FFF2-40B4-BE49-F238E27FC236}">
                  <a16:creationId xmlns:a16="http://schemas.microsoft.com/office/drawing/2014/main" id="{2515FBA1-5305-8762-1A1F-405164B8DA91}"/>
                </a:ext>
              </a:extLst>
            </p:cNvPr>
            <p:cNvPicPr/>
            <p:nvPr/>
          </p:nvPicPr>
          <p:blipFill>
            <a:blip r:embed="rId2" cstate="print"/>
            <a:stretch>
              <a:fillRect/>
            </a:stretch>
          </p:blipFill>
          <p:spPr>
            <a:xfrm>
              <a:off x="11211816" y="4716959"/>
              <a:ext cx="104565" cy="79574"/>
            </a:xfrm>
            <a:prstGeom prst="rect">
              <a:avLst/>
            </a:prstGeom>
          </p:spPr>
        </p:pic>
        <p:sp>
          <p:nvSpPr>
            <p:cNvPr id="18" name="object 20">
              <a:extLst>
                <a:ext uri="{FF2B5EF4-FFF2-40B4-BE49-F238E27FC236}">
                  <a16:creationId xmlns:a16="http://schemas.microsoft.com/office/drawing/2014/main" id="{64B694DD-8D34-BFEB-4373-40F729160AD5}"/>
                </a:ext>
              </a:extLst>
            </p:cNvPr>
            <p:cNvSpPr/>
            <p:nvPr/>
          </p:nvSpPr>
          <p:spPr>
            <a:xfrm>
              <a:off x="5241132" y="4166454"/>
              <a:ext cx="6022975" cy="352425"/>
            </a:xfrm>
            <a:custGeom>
              <a:avLst/>
              <a:gdLst/>
              <a:ahLst/>
              <a:cxnLst/>
              <a:rect l="l" t="t" r="r" b="b"/>
              <a:pathLst>
                <a:path w="6022975" h="352425">
                  <a:moveTo>
                    <a:pt x="0" y="344938"/>
                  </a:moveTo>
                  <a:lnTo>
                    <a:pt x="50191" y="344129"/>
                  </a:lnTo>
                  <a:lnTo>
                    <a:pt x="100382" y="343514"/>
                  </a:lnTo>
                  <a:lnTo>
                    <a:pt x="150574" y="343028"/>
                  </a:lnTo>
                  <a:lnTo>
                    <a:pt x="200765" y="342605"/>
                  </a:lnTo>
                  <a:lnTo>
                    <a:pt x="250956" y="342181"/>
                  </a:lnTo>
                  <a:lnTo>
                    <a:pt x="301148" y="341689"/>
                  </a:lnTo>
                  <a:lnTo>
                    <a:pt x="351339" y="341065"/>
                  </a:lnTo>
                  <a:lnTo>
                    <a:pt x="401531" y="340242"/>
                  </a:lnTo>
                  <a:lnTo>
                    <a:pt x="451722" y="339157"/>
                  </a:lnTo>
                  <a:lnTo>
                    <a:pt x="501913" y="337742"/>
                  </a:lnTo>
                  <a:lnTo>
                    <a:pt x="552105" y="335933"/>
                  </a:lnTo>
                  <a:lnTo>
                    <a:pt x="602296" y="333665"/>
                  </a:lnTo>
                  <a:lnTo>
                    <a:pt x="652487" y="330891"/>
                  </a:lnTo>
                  <a:lnTo>
                    <a:pt x="702679" y="327708"/>
                  </a:lnTo>
                  <a:lnTo>
                    <a:pt x="752870" y="324164"/>
                  </a:lnTo>
                  <a:lnTo>
                    <a:pt x="803062" y="320310"/>
                  </a:lnTo>
                  <a:lnTo>
                    <a:pt x="853253" y="316194"/>
                  </a:lnTo>
                  <a:lnTo>
                    <a:pt x="903444" y="311865"/>
                  </a:lnTo>
                  <a:lnTo>
                    <a:pt x="953636" y="307374"/>
                  </a:lnTo>
                  <a:lnTo>
                    <a:pt x="1003827" y="302769"/>
                  </a:lnTo>
                  <a:lnTo>
                    <a:pt x="1054019" y="298099"/>
                  </a:lnTo>
                  <a:lnTo>
                    <a:pt x="1104210" y="293415"/>
                  </a:lnTo>
                  <a:lnTo>
                    <a:pt x="1154401" y="288764"/>
                  </a:lnTo>
                  <a:lnTo>
                    <a:pt x="1204593" y="284197"/>
                  </a:lnTo>
                  <a:lnTo>
                    <a:pt x="1254784" y="279001"/>
                  </a:lnTo>
                  <a:lnTo>
                    <a:pt x="1304975" y="272724"/>
                  </a:lnTo>
                  <a:lnTo>
                    <a:pt x="1355167" y="265704"/>
                  </a:lnTo>
                  <a:lnTo>
                    <a:pt x="1405358" y="258281"/>
                  </a:lnTo>
                  <a:lnTo>
                    <a:pt x="1455550" y="250794"/>
                  </a:lnTo>
                  <a:lnTo>
                    <a:pt x="1505741" y="243581"/>
                  </a:lnTo>
                  <a:lnTo>
                    <a:pt x="1555932" y="236981"/>
                  </a:lnTo>
                  <a:lnTo>
                    <a:pt x="1606124" y="231334"/>
                  </a:lnTo>
                  <a:lnTo>
                    <a:pt x="1656315" y="226978"/>
                  </a:lnTo>
                  <a:lnTo>
                    <a:pt x="1706507" y="224252"/>
                  </a:lnTo>
                  <a:lnTo>
                    <a:pt x="1756698" y="223495"/>
                  </a:lnTo>
                  <a:lnTo>
                    <a:pt x="1806889" y="225047"/>
                  </a:lnTo>
                  <a:lnTo>
                    <a:pt x="1853220" y="229577"/>
                  </a:lnTo>
                  <a:lnTo>
                    <a:pt x="1899550" y="237556"/>
                  </a:lnTo>
                  <a:lnTo>
                    <a:pt x="1945881" y="248280"/>
                  </a:lnTo>
                  <a:lnTo>
                    <a:pt x="1992211" y="261047"/>
                  </a:lnTo>
                  <a:lnTo>
                    <a:pt x="2038542" y="275151"/>
                  </a:lnTo>
                  <a:lnTo>
                    <a:pt x="2084872" y="289890"/>
                  </a:lnTo>
                  <a:lnTo>
                    <a:pt x="2131203" y="304558"/>
                  </a:lnTo>
                  <a:lnTo>
                    <a:pt x="2177533" y="318454"/>
                  </a:lnTo>
                  <a:lnTo>
                    <a:pt x="2223864" y="330873"/>
                  </a:lnTo>
                  <a:lnTo>
                    <a:pt x="2270194" y="341111"/>
                  </a:lnTo>
                  <a:lnTo>
                    <a:pt x="2316525" y="348464"/>
                  </a:lnTo>
                  <a:lnTo>
                    <a:pt x="2362855" y="352229"/>
                  </a:lnTo>
                  <a:lnTo>
                    <a:pt x="2409186" y="351702"/>
                  </a:lnTo>
                  <a:lnTo>
                    <a:pt x="2455516" y="346238"/>
                  </a:lnTo>
                  <a:lnTo>
                    <a:pt x="2501847" y="336238"/>
                  </a:lnTo>
                  <a:lnTo>
                    <a:pt x="2548177" y="322480"/>
                  </a:lnTo>
                  <a:lnTo>
                    <a:pt x="2594508" y="305739"/>
                  </a:lnTo>
                  <a:lnTo>
                    <a:pt x="2640838" y="286792"/>
                  </a:lnTo>
                  <a:lnTo>
                    <a:pt x="2687169" y="266414"/>
                  </a:lnTo>
                  <a:lnTo>
                    <a:pt x="2733499" y="245382"/>
                  </a:lnTo>
                  <a:lnTo>
                    <a:pt x="2779830" y="224472"/>
                  </a:lnTo>
                  <a:lnTo>
                    <a:pt x="2826161" y="204461"/>
                  </a:lnTo>
                  <a:lnTo>
                    <a:pt x="2872491" y="186124"/>
                  </a:lnTo>
                  <a:lnTo>
                    <a:pt x="2918822" y="170237"/>
                  </a:lnTo>
                  <a:lnTo>
                    <a:pt x="2965152" y="157578"/>
                  </a:lnTo>
                  <a:lnTo>
                    <a:pt x="3011483" y="148921"/>
                  </a:lnTo>
                  <a:lnTo>
                    <a:pt x="3061674" y="143319"/>
                  </a:lnTo>
                  <a:lnTo>
                    <a:pt x="3111865" y="140246"/>
                  </a:lnTo>
                  <a:lnTo>
                    <a:pt x="3162057" y="139411"/>
                  </a:lnTo>
                  <a:lnTo>
                    <a:pt x="3212248" y="140526"/>
                  </a:lnTo>
                  <a:lnTo>
                    <a:pt x="3262439" y="143301"/>
                  </a:lnTo>
                  <a:lnTo>
                    <a:pt x="3312631" y="147445"/>
                  </a:lnTo>
                  <a:lnTo>
                    <a:pt x="3362822" y="152670"/>
                  </a:lnTo>
                  <a:lnTo>
                    <a:pt x="3413014" y="158686"/>
                  </a:lnTo>
                  <a:lnTo>
                    <a:pt x="3463205" y="165202"/>
                  </a:lnTo>
                  <a:lnTo>
                    <a:pt x="3513396" y="171930"/>
                  </a:lnTo>
                  <a:lnTo>
                    <a:pt x="3563588" y="178580"/>
                  </a:lnTo>
                  <a:lnTo>
                    <a:pt x="3613779" y="184862"/>
                  </a:lnTo>
                  <a:lnTo>
                    <a:pt x="3663971" y="191743"/>
                  </a:lnTo>
                  <a:lnTo>
                    <a:pt x="3714162" y="200099"/>
                  </a:lnTo>
                  <a:lnTo>
                    <a:pt x="3764353" y="209604"/>
                  </a:lnTo>
                  <a:lnTo>
                    <a:pt x="3814545" y="219933"/>
                  </a:lnTo>
                  <a:lnTo>
                    <a:pt x="3864736" y="230760"/>
                  </a:lnTo>
                  <a:lnTo>
                    <a:pt x="3914927" y="241757"/>
                  </a:lnTo>
                  <a:lnTo>
                    <a:pt x="3965119" y="252600"/>
                  </a:lnTo>
                  <a:lnTo>
                    <a:pt x="4015310" y="262962"/>
                  </a:lnTo>
                  <a:lnTo>
                    <a:pt x="4065502" y="272518"/>
                  </a:lnTo>
                  <a:lnTo>
                    <a:pt x="4115693" y="280940"/>
                  </a:lnTo>
                  <a:lnTo>
                    <a:pt x="4165884" y="287904"/>
                  </a:lnTo>
                  <a:lnTo>
                    <a:pt x="4216076" y="293082"/>
                  </a:lnTo>
                  <a:lnTo>
                    <a:pt x="4266267" y="297272"/>
                  </a:lnTo>
                  <a:lnTo>
                    <a:pt x="4316459" y="301389"/>
                  </a:lnTo>
                  <a:lnTo>
                    <a:pt x="4366650" y="305191"/>
                  </a:lnTo>
                  <a:lnTo>
                    <a:pt x="4416841" y="308432"/>
                  </a:lnTo>
                  <a:lnTo>
                    <a:pt x="4467033" y="310871"/>
                  </a:lnTo>
                  <a:lnTo>
                    <a:pt x="4517224" y="312263"/>
                  </a:lnTo>
                  <a:lnTo>
                    <a:pt x="4567415" y="312365"/>
                  </a:lnTo>
                  <a:lnTo>
                    <a:pt x="4617607" y="310933"/>
                  </a:lnTo>
                  <a:lnTo>
                    <a:pt x="4667798" y="307723"/>
                  </a:lnTo>
                  <a:lnTo>
                    <a:pt x="4717990" y="302492"/>
                  </a:lnTo>
                  <a:lnTo>
                    <a:pt x="4768181" y="294996"/>
                  </a:lnTo>
                  <a:lnTo>
                    <a:pt x="4818372" y="284992"/>
                  </a:lnTo>
                  <a:lnTo>
                    <a:pt x="4864703" y="272361"/>
                  </a:lnTo>
                  <a:lnTo>
                    <a:pt x="4911033" y="255871"/>
                  </a:lnTo>
                  <a:lnTo>
                    <a:pt x="4957364" y="236225"/>
                  </a:lnTo>
                  <a:lnTo>
                    <a:pt x="5003694" y="214126"/>
                  </a:lnTo>
                  <a:lnTo>
                    <a:pt x="5050025" y="190279"/>
                  </a:lnTo>
                  <a:lnTo>
                    <a:pt x="5096355" y="165386"/>
                  </a:lnTo>
                  <a:lnTo>
                    <a:pt x="5142686" y="140150"/>
                  </a:lnTo>
                  <a:lnTo>
                    <a:pt x="5189016" y="115276"/>
                  </a:lnTo>
                  <a:lnTo>
                    <a:pt x="5235347" y="91466"/>
                  </a:lnTo>
                  <a:lnTo>
                    <a:pt x="5281677" y="69424"/>
                  </a:lnTo>
                  <a:lnTo>
                    <a:pt x="5328008" y="49853"/>
                  </a:lnTo>
                  <a:lnTo>
                    <a:pt x="5374338" y="33457"/>
                  </a:lnTo>
                  <a:lnTo>
                    <a:pt x="5420669" y="20939"/>
                  </a:lnTo>
                  <a:lnTo>
                    <a:pt x="5470860" y="11426"/>
                  </a:lnTo>
                  <a:lnTo>
                    <a:pt x="5521052" y="5065"/>
                  </a:lnTo>
                  <a:lnTo>
                    <a:pt x="5571243" y="1406"/>
                  </a:lnTo>
                  <a:lnTo>
                    <a:pt x="5621434" y="0"/>
                  </a:lnTo>
                  <a:lnTo>
                    <a:pt x="5671626" y="394"/>
                  </a:lnTo>
                  <a:lnTo>
                    <a:pt x="5721817" y="2140"/>
                  </a:lnTo>
                  <a:lnTo>
                    <a:pt x="5772009" y="4786"/>
                  </a:lnTo>
                  <a:lnTo>
                    <a:pt x="5822200" y="7883"/>
                  </a:lnTo>
                  <a:lnTo>
                    <a:pt x="5872391" y="10980"/>
                  </a:lnTo>
                  <a:lnTo>
                    <a:pt x="5922583" y="13627"/>
                  </a:lnTo>
                  <a:lnTo>
                    <a:pt x="5972774" y="15372"/>
                  </a:lnTo>
                  <a:lnTo>
                    <a:pt x="6022966" y="15767"/>
                  </a:lnTo>
                </a:path>
              </a:pathLst>
            </a:custGeom>
            <a:ln w="12745">
              <a:solidFill>
                <a:srgbClr val="A4A4A4"/>
              </a:solidFill>
            </a:ln>
          </p:spPr>
          <p:txBody>
            <a:bodyPr wrap="square" lIns="0" tIns="0" rIns="0" bIns="0" rtlCol="0"/>
            <a:lstStyle/>
            <a:p>
              <a:endParaRPr/>
            </a:p>
          </p:txBody>
        </p:sp>
        <p:pic>
          <p:nvPicPr>
            <p:cNvPr id="19" name="object 21">
              <a:extLst>
                <a:ext uri="{FF2B5EF4-FFF2-40B4-BE49-F238E27FC236}">
                  <a16:creationId xmlns:a16="http://schemas.microsoft.com/office/drawing/2014/main" id="{61334C47-A769-292A-DDC0-12E4A4C1565D}"/>
                </a:ext>
              </a:extLst>
            </p:cNvPr>
            <p:cNvPicPr/>
            <p:nvPr/>
          </p:nvPicPr>
          <p:blipFill>
            <a:blip r:embed="rId4" cstate="print"/>
            <a:stretch>
              <a:fillRect/>
            </a:stretch>
          </p:blipFill>
          <p:spPr>
            <a:xfrm>
              <a:off x="5188850" y="4471871"/>
              <a:ext cx="104565" cy="79574"/>
            </a:xfrm>
            <a:prstGeom prst="rect">
              <a:avLst/>
            </a:prstGeom>
          </p:spPr>
        </p:pic>
        <p:pic>
          <p:nvPicPr>
            <p:cNvPr id="20" name="object 22">
              <a:extLst>
                <a:ext uri="{FF2B5EF4-FFF2-40B4-BE49-F238E27FC236}">
                  <a16:creationId xmlns:a16="http://schemas.microsoft.com/office/drawing/2014/main" id="{821395F0-4338-DA2B-1A6B-BB883224695D}"/>
                </a:ext>
              </a:extLst>
            </p:cNvPr>
            <p:cNvPicPr/>
            <p:nvPr/>
          </p:nvPicPr>
          <p:blipFill>
            <a:blip r:embed="rId4" cstate="print"/>
            <a:stretch>
              <a:fillRect/>
            </a:stretch>
          </p:blipFill>
          <p:spPr>
            <a:xfrm>
              <a:off x="5791146" y="4460730"/>
              <a:ext cx="104565" cy="79574"/>
            </a:xfrm>
            <a:prstGeom prst="rect">
              <a:avLst/>
            </a:prstGeom>
          </p:spPr>
        </p:pic>
        <p:pic>
          <p:nvPicPr>
            <p:cNvPr id="21" name="object 23">
              <a:extLst>
                <a:ext uri="{FF2B5EF4-FFF2-40B4-BE49-F238E27FC236}">
                  <a16:creationId xmlns:a16="http://schemas.microsoft.com/office/drawing/2014/main" id="{0152C7FD-1568-1C57-948D-CD4B3DCF6791}"/>
                </a:ext>
              </a:extLst>
            </p:cNvPr>
            <p:cNvPicPr/>
            <p:nvPr/>
          </p:nvPicPr>
          <p:blipFill>
            <a:blip r:embed="rId5" cstate="print"/>
            <a:stretch>
              <a:fillRect/>
            </a:stretch>
          </p:blipFill>
          <p:spPr>
            <a:xfrm>
              <a:off x="6398422" y="4414224"/>
              <a:ext cx="99586" cy="75153"/>
            </a:xfrm>
            <a:prstGeom prst="rect">
              <a:avLst/>
            </a:prstGeom>
          </p:spPr>
        </p:pic>
        <p:pic>
          <p:nvPicPr>
            <p:cNvPr id="22" name="object 24">
              <a:extLst>
                <a:ext uri="{FF2B5EF4-FFF2-40B4-BE49-F238E27FC236}">
                  <a16:creationId xmlns:a16="http://schemas.microsoft.com/office/drawing/2014/main" id="{5C2D4399-C9E3-2948-2B26-001A43DE09CA}"/>
                </a:ext>
              </a:extLst>
            </p:cNvPr>
            <p:cNvPicPr/>
            <p:nvPr/>
          </p:nvPicPr>
          <p:blipFill>
            <a:blip r:embed="rId4" cstate="print"/>
            <a:stretch>
              <a:fillRect/>
            </a:stretch>
          </p:blipFill>
          <p:spPr>
            <a:xfrm>
              <a:off x="6995740" y="4350918"/>
              <a:ext cx="104565" cy="79574"/>
            </a:xfrm>
            <a:prstGeom prst="rect">
              <a:avLst/>
            </a:prstGeom>
          </p:spPr>
        </p:pic>
        <p:pic>
          <p:nvPicPr>
            <p:cNvPr id="23" name="object 25">
              <a:extLst>
                <a:ext uri="{FF2B5EF4-FFF2-40B4-BE49-F238E27FC236}">
                  <a16:creationId xmlns:a16="http://schemas.microsoft.com/office/drawing/2014/main" id="{484DCE11-A633-92C7-D3B0-525BA4548399}"/>
                </a:ext>
              </a:extLst>
            </p:cNvPr>
            <p:cNvPicPr/>
            <p:nvPr/>
          </p:nvPicPr>
          <p:blipFill>
            <a:blip r:embed="rId4" cstate="print"/>
            <a:stretch>
              <a:fillRect/>
            </a:stretch>
          </p:blipFill>
          <p:spPr>
            <a:xfrm>
              <a:off x="7598036" y="4478237"/>
              <a:ext cx="104565" cy="79574"/>
            </a:xfrm>
            <a:prstGeom prst="rect">
              <a:avLst/>
            </a:prstGeom>
          </p:spPr>
        </p:pic>
        <p:pic>
          <p:nvPicPr>
            <p:cNvPr id="24" name="object 26">
              <a:extLst>
                <a:ext uri="{FF2B5EF4-FFF2-40B4-BE49-F238E27FC236}">
                  <a16:creationId xmlns:a16="http://schemas.microsoft.com/office/drawing/2014/main" id="{200ED3FD-24D5-011E-3731-3DEA8FD14D8C}"/>
                </a:ext>
              </a:extLst>
            </p:cNvPr>
            <p:cNvPicPr/>
            <p:nvPr/>
          </p:nvPicPr>
          <p:blipFill>
            <a:blip r:embed="rId5" cstate="print"/>
            <a:stretch>
              <a:fillRect/>
            </a:stretch>
          </p:blipFill>
          <p:spPr>
            <a:xfrm>
              <a:off x="8205312" y="4278948"/>
              <a:ext cx="99586" cy="75153"/>
            </a:xfrm>
            <a:prstGeom prst="rect">
              <a:avLst/>
            </a:prstGeom>
          </p:spPr>
        </p:pic>
        <p:pic>
          <p:nvPicPr>
            <p:cNvPr id="25" name="object 27">
              <a:extLst>
                <a:ext uri="{FF2B5EF4-FFF2-40B4-BE49-F238E27FC236}">
                  <a16:creationId xmlns:a16="http://schemas.microsoft.com/office/drawing/2014/main" id="{AE43CD99-DBC7-B346-8A82-161A836F4A16}"/>
                </a:ext>
              </a:extLst>
            </p:cNvPr>
            <p:cNvPicPr/>
            <p:nvPr/>
          </p:nvPicPr>
          <p:blipFill>
            <a:blip r:embed="rId5" cstate="print"/>
            <a:stretch>
              <a:fillRect/>
            </a:stretch>
          </p:blipFill>
          <p:spPr>
            <a:xfrm>
              <a:off x="8807609" y="4315552"/>
              <a:ext cx="99586" cy="75153"/>
            </a:xfrm>
            <a:prstGeom prst="rect">
              <a:avLst/>
            </a:prstGeom>
          </p:spPr>
        </p:pic>
        <p:pic>
          <p:nvPicPr>
            <p:cNvPr id="26" name="object 28">
              <a:extLst>
                <a:ext uri="{FF2B5EF4-FFF2-40B4-BE49-F238E27FC236}">
                  <a16:creationId xmlns:a16="http://schemas.microsoft.com/office/drawing/2014/main" id="{EF152656-A113-8E40-52D5-269E686BE842}"/>
                </a:ext>
              </a:extLst>
            </p:cNvPr>
            <p:cNvPicPr/>
            <p:nvPr/>
          </p:nvPicPr>
          <p:blipFill>
            <a:blip r:embed="rId5" cstate="print"/>
            <a:stretch>
              <a:fillRect/>
            </a:stretch>
          </p:blipFill>
          <p:spPr>
            <a:xfrm>
              <a:off x="9409905" y="4423773"/>
              <a:ext cx="99586" cy="75153"/>
            </a:xfrm>
            <a:prstGeom prst="rect">
              <a:avLst/>
            </a:prstGeom>
          </p:spPr>
        </p:pic>
        <p:pic>
          <p:nvPicPr>
            <p:cNvPr id="27" name="object 29">
              <a:extLst>
                <a:ext uri="{FF2B5EF4-FFF2-40B4-BE49-F238E27FC236}">
                  <a16:creationId xmlns:a16="http://schemas.microsoft.com/office/drawing/2014/main" id="{07751DEF-D3FC-D18B-2869-2592ED312D46}"/>
                </a:ext>
              </a:extLst>
            </p:cNvPr>
            <p:cNvPicPr/>
            <p:nvPr/>
          </p:nvPicPr>
          <p:blipFill>
            <a:blip r:embed="rId5" cstate="print"/>
            <a:stretch>
              <a:fillRect/>
            </a:stretch>
          </p:blipFill>
          <p:spPr>
            <a:xfrm>
              <a:off x="10012202" y="4415815"/>
              <a:ext cx="99586" cy="75153"/>
            </a:xfrm>
            <a:prstGeom prst="rect">
              <a:avLst/>
            </a:prstGeom>
          </p:spPr>
        </p:pic>
        <p:pic>
          <p:nvPicPr>
            <p:cNvPr id="28" name="object 30">
              <a:extLst>
                <a:ext uri="{FF2B5EF4-FFF2-40B4-BE49-F238E27FC236}">
                  <a16:creationId xmlns:a16="http://schemas.microsoft.com/office/drawing/2014/main" id="{959D1A25-4B72-65C9-AC0E-3CA8561C2D9F}"/>
                </a:ext>
              </a:extLst>
            </p:cNvPr>
            <p:cNvPicPr/>
            <p:nvPr/>
          </p:nvPicPr>
          <p:blipFill>
            <a:blip r:embed="rId4" cstate="print"/>
            <a:stretch>
              <a:fillRect/>
            </a:stretch>
          </p:blipFill>
          <p:spPr>
            <a:xfrm>
              <a:off x="10609519" y="4147209"/>
              <a:ext cx="104565" cy="79574"/>
            </a:xfrm>
            <a:prstGeom prst="rect">
              <a:avLst/>
            </a:prstGeom>
          </p:spPr>
        </p:pic>
        <p:pic>
          <p:nvPicPr>
            <p:cNvPr id="29" name="object 31">
              <a:extLst>
                <a:ext uri="{FF2B5EF4-FFF2-40B4-BE49-F238E27FC236}">
                  <a16:creationId xmlns:a16="http://schemas.microsoft.com/office/drawing/2014/main" id="{0F617344-2078-F78D-37D1-8DB922A65952}"/>
                </a:ext>
              </a:extLst>
            </p:cNvPr>
            <p:cNvPicPr/>
            <p:nvPr/>
          </p:nvPicPr>
          <p:blipFill>
            <a:blip r:embed="rId4" cstate="print"/>
            <a:stretch>
              <a:fillRect/>
            </a:stretch>
          </p:blipFill>
          <p:spPr>
            <a:xfrm>
              <a:off x="11211816" y="4142434"/>
              <a:ext cx="104565" cy="79574"/>
            </a:xfrm>
            <a:prstGeom prst="rect">
              <a:avLst/>
            </a:prstGeom>
          </p:spPr>
        </p:pic>
        <p:sp>
          <p:nvSpPr>
            <p:cNvPr id="30" name="object 32">
              <a:extLst>
                <a:ext uri="{FF2B5EF4-FFF2-40B4-BE49-F238E27FC236}">
                  <a16:creationId xmlns:a16="http://schemas.microsoft.com/office/drawing/2014/main" id="{55558C1E-25B3-EA0F-09D7-5C2BF16D53AE}"/>
                </a:ext>
              </a:extLst>
            </p:cNvPr>
            <p:cNvSpPr/>
            <p:nvPr/>
          </p:nvSpPr>
          <p:spPr>
            <a:xfrm>
              <a:off x="4939984" y="5075082"/>
              <a:ext cx="6625590" cy="0"/>
            </a:xfrm>
            <a:custGeom>
              <a:avLst/>
              <a:gdLst/>
              <a:ahLst/>
              <a:cxnLst/>
              <a:rect l="l" t="t" r="r" b="b"/>
              <a:pathLst>
                <a:path w="6625590">
                  <a:moveTo>
                    <a:pt x="0" y="0"/>
                  </a:moveTo>
                  <a:lnTo>
                    <a:pt x="6625262" y="0"/>
                  </a:lnTo>
                </a:path>
              </a:pathLst>
            </a:custGeom>
            <a:ln w="9548">
              <a:solidFill>
                <a:srgbClr val="D9D9D9"/>
              </a:solidFill>
            </a:ln>
          </p:spPr>
          <p:txBody>
            <a:bodyPr wrap="square" lIns="0" tIns="0" rIns="0" bIns="0" rtlCol="0"/>
            <a:lstStyle/>
            <a:p>
              <a:endParaRPr/>
            </a:p>
          </p:txBody>
        </p:sp>
        <p:sp>
          <p:nvSpPr>
            <p:cNvPr id="31" name="object 33">
              <a:extLst>
                <a:ext uri="{FF2B5EF4-FFF2-40B4-BE49-F238E27FC236}">
                  <a16:creationId xmlns:a16="http://schemas.microsoft.com/office/drawing/2014/main" id="{0EF8BDFB-BA76-9146-FC0B-523C6748E57E}"/>
                </a:ext>
              </a:extLst>
            </p:cNvPr>
            <p:cNvSpPr/>
            <p:nvPr/>
          </p:nvSpPr>
          <p:spPr>
            <a:xfrm>
              <a:off x="5241133" y="4467494"/>
              <a:ext cx="6022975" cy="617220"/>
            </a:xfrm>
            <a:custGeom>
              <a:avLst/>
              <a:gdLst/>
              <a:ahLst/>
              <a:cxnLst/>
              <a:rect l="l" t="t" r="r" b="b"/>
              <a:pathLst>
                <a:path w="6022975" h="617220">
                  <a:moveTo>
                    <a:pt x="0" y="573171"/>
                  </a:moveTo>
                  <a:lnTo>
                    <a:pt x="50191" y="568788"/>
                  </a:lnTo>
                  <a:lnTo>
                    <a:pt x="100382" y="563734"/>
                  </a:lnTo>
                  <a:lnTo>
                    <a:pt x="150574" y="558231"/>
                  </a:lnTo>
                  <a:lnTo>
                    <a:pt x="200765" y="552506"/>
                  </a:lnTo>
                  <a:lnTo>
                    <a:pt x="250956" y="546781"/>
                  </a:lnTo>
                  <a:lnTo>
                    <a:pt x="301148" y="541282"/>
                  </a:lnTo>
                  <a:lnTo>
                    <a:pt x="351339" y="536233"/>
                  </a:lnTo>
                  <a:lnTo>
                    <a:pt x="401531" y="531858"/>
                  </a:lnTo>
                  <a:lnTo>
                    <a:pt x="451722" y="528381"/>
                  </a:lnTo>
                  <a:lnTo>
                    <a:pt x="501913" y="526027"/>
                  </a:lnTo>
                  <a:lnTo>
                    <a:pt x="552105" y="525021"/>
                  </a:lnTo>
                  <a:lnTo>
                    <a:pt x="602296" y="525586"/>
                  </a:lnTo>
                  <a:lnTo>
                    <a:pt x="652487" y="528248"/>
                  </a:lnTo>
                  <a:lnTo>
                    <a:pt x="702679" y="533153"/>
                  </a:lnTo>
                  <a:lnTo>
                    <a:pt x="752870" y="539851"/>
                  </a:lnTo>
                  <a:lnTo>
                    <a:pt x="803062" y="547897"/>
                  </a:lnTo>
                  <a:lnTo>
                    <a:pt x="853253" y="556842"/>
                  </a:lnTo>
                  <a:lnTo>
                    <a:pt x="903444" y="566240"/>
                  </a:lnTo>
                  <a:lnTo>
                    <a:pt x="953636" y="575643"/>
                  </a:lnTo>
                  <a:lnTo>
                    <a:pt x="1003827" y="584604"/>
                  </a:lnTo>
                  <a:lnTo>
                    <a:pt x="1054019" y="592676"/>
                  </a:lnTo>
                  <a:lnTo>
                    <a:pt x="1104210" y="599411"/>
                  </a:lnTo>
                  <a:lnTo>
                    <a:pt x="1154401" y="604363"/>
                  </a:lnTo>
                  <a:lnTo>
                    <a:pt x="1204593" y="607083"/>
                  </a:lnTo>
                  <a:lnTo>
                    <a:pt x="1254784" y="609325"/>
                  </a:lnTo>
                  <a:lnTo>
                    <a:pt x="1304975" y="612686"/>
                  </a:lnTo>
                  <a:lnTo>
                    <a:pt x="1355167" y="616497"/>
                  </a:lnTo>
                  <a:lnTo>
                    <a:pt x="1363906" y="617123"/>
                  </a:lnTo>
                </a:path>
                <a:path w="6022975" h="617220">
                  <a:moveTo>
                    <a:pt x="1617638" y="617123"/>
                  </a:moveTo>
                  <a:lnTo>
                    <a:pt x="1656315" y="611300"/>
                  </a:lnTo>
                  <a:lnTo>
                    <a:pt x="1706507" y="599505"/>
                  </a:lnTo>
                  <a:lnTo>
                    <a:pt x="1756698" y="582801"/>
                  </a:lnTo>
                  <a:lnTo>
                    <a:pt x="1806889" y="560519"/>
                  </a:lnTo>
                  <a:lnTo>
                    <a:pt x="1840350" y="540430"/>
                  </a:lnTo>
                  <a:lnTo>
                    <a:pt x="1873811" y="514444"/>
                  </a:lnTo>
                  <a:lnTo>
                    <a:pt x="1907272" y="483421"/>
                  </a:lnTo>
                  <a:lnTo>
                    <a:pt x="1940733" y="448224"/>
                  </a:lnTo>
                  <a:lnTo>
                    <a:pt x="1974194" y="409716"/>
                  </a:lnTo>
                  <a:lnTo>
                    <a:pt x="2007655" y="368757"/>
                  </a:lnTo>
                  <a:lnTo>
                    <a:pt x="2041116" y="326212"/>
                  </a:lnTo>
                  <a:lnTo>
                    <a:pt x="2074577" y="282940"/>
                  </a:lnTo>
                  <a:lnTo>
                    <a:pt x="2108038" y="239806"/>
                  </a:lnTo>
                  <a:lnTo>
                    <a:pt x="2141499" y="197670"/>
                  </a:lnTo>
                  <a:lnTo>
                    <a:pt x="2174959" y="157395"/>
                  </a:lnTo>
                  <a:lnTo>
                    <a:pt x="2208420" y="119844"/>
                  </a:lnTo>
                  <a:lnTo>
                    <a:pt x="2241881" y="85878"/>
                  </a:lnTo>
                  <a:lnTo>
                    <a:pt x="2275342" y="56359"/>
                  </a:lnTo>
                  <a:lnTo>
                    <a:pt x="2308803" y="32149"/>
                  </a:lnTo>
                  <a:lnTo>
                    <a:pt x="2375725" y="3108"/>
                  </a:lnTo>
                  <a:lnTo>
                    <a:pt x="2409186" y="0"/>
                  </a:lnTo>
                  <a:lnTo>
                    <a:pt x="2440886" y="5351"/>
                  </a:lnTo>
                  <a:lnTo>
                    <a:pt x="2504285" y="39082"/>
                  </a:lnTo>
                  <a:lnTo>
                    <a:pt x="2535985" y="65677"/>
                  </a:lnTo>
                  <a:lnTo>
                    <a:pt x="2567685" y="97572"/>
                  </a:lnTo>
                  <a:lnTo>
                    <a:pt x="2599385" y="133873"/>
                  </a:lnTo>
                  <a:lnTo>
                    <a:pt x="2631085" y="173689"/>
                  </a:lnTo>
                  <a:lnTo>
                    <a:pt x="2662784" y="216129"/>
                  </a:lnTo>
                  <a:lnTo>
                    <a:pt x="2694484" y="260302"/>
                  </a:lnTo>
                  <a:lnTo>
                    <a:pt x="2726184" y="305315"/>
                  </a:lnTo>
                  <a:lnTo>
                    <a:pt x="2757884" y="350278"/>
                  </a:lnTo>
                  <a:lnTo>
                    <a:pt x="2789584" y="394298"/>
                  </a:lnTo>
                  <a:lnTo>
                    <a:pt x="2821284" y="436484"/>
                  </a:lnTo>
                  <a:lnTo>
                    <a:pt x="2852983" y="475946"/>
                  </a:lnTo>
                  <a:lnTo>
                    <a:pt x="2884683" y="511790"/>
                  </a:lnTo>
                  <a:lnTo>
                    <a:pt x="2916383" y="543126"/>
                  </a:lnTo>
                  <a:lnTo>
                    <a:pt x="2948083" y="569062"/>
                  </a:lnTo>
                  <a:lnTo>
                    <a:pt x="3011483" y="601168"/>
                  </a:lnTo>
                  <a:lnTo>
                    <a:pt x="3051636" y="607350"/>
                  </a:lnTo>
                  <a:lnTo>
                    <a:pt x="3091789" y="604963"/>
                  </a:lnTo>
                  <a:lnTo>
                    <a:pt x="3131942" y="595174"/>
                  </a:lnTo>
                  <a:lnTo>
                    <a:pt x="3172095" y="579153"/>
                  </a:lnTo>
                  <a:lnTo>
                    <a:pt x="3212248" y="558067"/>
                  </a:lnTo>
                  <a:lnTo>
                    <a:pt x="3252401" y="533085"/>
                  </a:lnTo>
                  <a:lnTo>
                    <a:pt x="3292554" y="505376"/>
                  </a:lnTo>
                  <a:lnTo>
                    <a:pt x="3332707" y="476107"/>
                  </a:lnTo>
                  <a:lnTo>
                    <a:pt x="3372861" y="446448"/>
                  </a:lnTo>
                  <a:lnTo>
                    <a:pt x="3413014" y="417567"/>
                  </a:lnTo>
                  <a:lnTo>
                    <a:pt x="3453167" y="390632"/>
                  </a:lnTo>
                  <a:lnTo>
                    <a:pt x="3493320" y="366812"/>
                  </a:lnTo>
                  <a:lnTo>
                    <a:pt x="3533473" y="347274"/>
                  </a:lnTo>
                  <a:lnTo>
                    <a:pt x="3573626" y="333188"/>
                  </a:lnTo>
                  <a:lnTo>
                    <a:pt x="3613779" y="325723"/>
                  </a:lnTo>
                  <a:lnTo>
                    <a:pt x="3660110" y="324797"/>
                  </a:lnTo>
                  <a:lnTo>
                    <a:pt x="3706440" y="330003"/>
                  </a:lnTo>
                  <a:lnTo>
                    <a:pt x="3752771" y="340278"/>
                  </a:lnTo>
                  <a:lnTo>
                    <a:pt x="3799101" y="354560"/>
                  </a:lnTo>
                  <a:lnTo>
                    <a:pt x="3845432" y="371786"/>
                  </a:lnTo>
                  <a:lnTo>
                    <a:pt x="3891762" y="390894"/>
                  </a:lnTo>
                  <a:lnTo>
                    <a:pt x="3938093" y="410819"/>
                  </a:lnTo>
                  <a:lnTo>
                    <a:pt x="3984423" y="430501"/>
                  </a:lnTo>
                  <a:lnTo>
                    <a:pt x="4030754" y="448876"/>
                  </a:lnTo>
                  <a:lnTo>
                    <a:pt x="4077084" y="464881"/>
                  </a:lnTo>
                  <a:lnTo>
                    <a:pt x="4123415" y="477454"/>
                  </a:lnTo>
                  <a:lnTo>
                    <a:pt x="4169745" y="485533"/>
                  </a:lnTo>
                  <a:lnTo>
                    <a:pt x="4216076" y="488054"/>
                  </a:lnTo>
                  <a:lnTo>
                    <a:pt x="4262406" y="485256"/>
                  </a:lnTo>
                  <a:lnTo>
                    <a:pt x="4308737" y="478431"/>
                  </a:lnTo>
                  <a:lnTo>
                    <a:pt x="4355067" y="468182"/>
                  </a:lnTo>
                  <a:lnTo>
                    <a:pt x="4401398" y="455114"/>
                  </a:lnTo>
                  <a:lnTo>
                    <a:pt x="4447728" y="439833"/>
                  </a:lnTo>
                  <a:lnTo>
                    <a:pt x="4494059" y="422942"/>
                  </a:lnTo>
                  <a:lnTo>
                    <a:pt x="4540389" y="405048"/>
                  </a:lnTo>
                  <a:lnTo>
                    <a:pt x="4586720" y="386755"/>
                  </a:lnTo>
                  <a:lnTo>
                    <a:pt x="4633050" y="368667"/>
                  </a:lnTo>
                  <a:lnTo>
                    <a:pt x="4679381" y="351390"/>
                  </a:lnTo>
                  <a:lnTo>
                    <a:pt x="4725711" y="335528"/>
                  </a:lnTo>
                  <a:lnTo>
                    <a:pt x="4772042" y="321687"/>
                  </a:lnTo>
                  <a:lnTo>
                    <a:pt x="4818372" y="310471"/>
                  </a:lnTo>
                  <a:lnTo>
                    <a:pt x="4868564" y="300676"/>
                  </a:lnTo>
                  <a:lnTo>
                    <a:pt x="4918755" y="292237"/>
                  </a:lnTo>
                  <a:lnTo>
                    <a:pt x="4968947" y="284939"/>
                  </a:lnTo>
                  <a:lnTo>
                    <a:pt x="5019138" y="278568"/>
                  </a:lnTo>
                  <a:lnTo>
                    <a:pt x="5069329" y="272909"/>
                  </a:lnTo>
                  <a:lnTo>
                    <a:pt x="5119521" y="267750"/>
                  </a:lnTo>
                  <a:lnTo>
                    <a:pt x="5169712" y="262874"/>
                  </a:lnTo>
                  <a:lnTo>
                    <a:pt x="5219903" y="258070"/>
                  </a:lnTo>
                  <a:lnTo>
                    <a:pt x="5270095" y="253122"/>
                  </a:lnTo>
                  <a:lnTo>
                    <a:pt x="5320286" y="247816"/>
                  </a:lnTo>
                  <a:lnTo>
                    <a:pt x="5370478" y="241937"/>
                  </a:lnTo>
                  <a:lnTo>
                    <a:pt x="5420669" y="235273"/>
                  </a:lnTo>
                  <a:lnTo>
                    <a:pt x="5470860" y="228040"/>
                  </a:lnTo>
                  <a:lnTo>
                    <a:pt x="5521052" y="220556"/>
                  </a:lnTo>
                  <a:lnTo>
                    <a:pt x="5571243" y="212856"/>
                  </a:lnTo>
                  <a:lnTo>
                    <a:pt x="5621434" y="204976"/>
                  </a:lnTo>
                  <a:lnTo>
                    <a:pt x="5671626" y="196953"/>
                  </a:lnTo>
                  <a:lnTo>
                    <a:pt x="5721817" y="188822"/>
                  </a:lnTo>
                  <a:lnTo>
                    <a:pt x="5772009" y="180619"/>
                  </a:lnTo>
                  <a:lnTo>
                    <a:pt x="5822200" y="172380"/>
                  </a:lnTo>
                  <a:lnTo>
                    <a:pt x="5872391" y="164142"/>
                  </a:lnTo>
                  <a:lnTo>
                    <a:pt x="5922583" y="155939"/>
                  </a:lnTo>
                  <a:lnTo>
                    <a:pt x="5972774" y="147808"/>
                  </a:lnTo>
                  <a:lnTo>
                    <a:pt x="6022966" y="139785"/>
                  </a:lnTo>
                </a:path>
              </a:pathLst>
            </a:custGeom>
            <a:ln w="14731">
              <a:solidFill>
                <a:srgbClr val="FFC000"/>
              </a:solidFill>
            </a:ln>
          </p:spPr>
          <p:txBody>
            <a:bodyPr wrap="square" lIns="0" tIns="0" rIns="0" bIns="0" rtlCol="0"/>
            <a:lstStyle/>
            <a:p>
              <a:endParaRPr/>
            </a:p>
          </p:txBody>
        </p:sp>
        <p:pic>
          <p:nvPicPr>
            <p:cNvPr id="32" name="object 34">
              <a:extLst>
                <a:ext uri="{FF2B5EF4-FFF2-40B4-BE49-F238E27FC236}">
                  <a16:creationId xmlns:a16="http://schemas.microsoft.com/office/drawing/2014/main" id="{F1B492F2-D3A3-A6FB-D13B-9FFE2AE40072}"/>
                </a:ext>
              </a:extLst>
            </p:cNvPr>
            <p:cNvPicPr/>
            <p:nvPr/>
          </p:nvPicPr>
          <p:blipFill>
            <a:blip r:embed="rId6" cstate="print"/>
            <a:stretch>
              <a:fillRect/>
            </a:stretch>
          </p:blipFill>
          <p:spPr>
            <a:xfrm>
              <a:off x="5188850" y="5000282"/>
              <a:ext cx="104565" cy="79574"/>
            </a:xfrm>
            <a:prstGeom prst="rect">
              <a:avLst/>
            </a:prstGeom>
          </p:spPr>
        </p:pic>
        <p:pic>
          <p:nvPicPr>
            <p:cNvPr id="33" name="object 35">
              <a:extLst>
                <a:ext uri="{FF2B5EF4-FFF2-40B4-BE49-F238E27FC236}">
                  <a16:creationId xmlns:a16="http://schemas.microsoft.com/office/drawing/2014/main" id="{27046BA3-5439-075F-E182-B7F591458338}"/>
                </a:ext>
              </a:extLst>
            </p:cNvPr>
            <p:cNvPicPr/>
            <p:nvPr/>
          </p:nvPicPr>
          <p:blipFill>
            <a:blip r:embed="rId6" cstate="print"/>
            <a:stretch>
              <a:fillRect/>
            </a:stretch>
          </p:blipFill>
          <p:spPr>
            <a:xfrm>
              <a:off x="5791146" y="4952538"/>
              <a:ext cx="104565" cy="79574"/>
            </a:xfrm>
            <a:prstGeom prst="rect">
              <a:avLst/>
            </a:prstGeom>
          </p:spPr>
        </p:pic>
        <p:pic>
          <p:nvPicPr>
            <p:cNvPr id="34" name="object 36">
              <a:extLst>
                <a:ext uri="{FF2B5EF4-FFF2-40B4-BE49-F238E27FC236}">
                  <a16:creationId xmlns:a16="http://schemas.microsoft.com/office/drawing/2014/main" id="{52AF46D3-5DEB-7E7A-1207-8F21359E4990}"/>
                </a:ext>
              </a:extLst>
            </p:cNvPr>
            <p:cNvPicPr/>
            <p:nvPr/>
          </p:nvPicPr>
          <p:blipFill>
            <a:blip r:embed="rId6" cstate="print"/>
            <a:stretch>
              <a:fillRect/>
            </a:stretch>
          </p:blipFill>
          <p:spPr>
            <a:xfrm>
              <a:off x="6393443" y="5035295"/>
              <a:ext cx="104565" cy="79574"/>
            </a:xfrm>
            <a:prstGeom prst="rect">
              <a:avLst/>
            </a:prstGeom>
          </p:spPr>
        </p:pic>
        <p:pic>
          <p:nvPicPr>
            <p:cNvPr id="35" name="object 37">
              <a:extLst>
                <a:ext uri="{FF2B5EF4-FFF2-40B4-BE49-F238E27FC236}">
                  <a16:creationId xmlns:a16="http://schemas.microsoft.com/office/drawing/2014/main" id="{65E8BCC5-83F2-90CA-84BD-3489E3E53099}"/>
                </a:ext>
              </a:extLst>
            </p:cNvPr>
            <p:cNvPicPr/>
            <p:nvPr/>
          </p:nvPicPr>
          <p:blipFill>
            <a:blip r:embed="rId7" cstate="print"/>
            <a:stretch>
              <a:fillRect/>
            </a:stretch>
          </p:blipFill>
          <p:spPr>
            <a:xfrm>
              <a:off x="7000719" y="4991971"/>
              <a:ext cx="99586" cy="75153"/>
            </a:xfrm>
            <a:prstGeom prst="rect">
              <a:avLst/>
            </a:prstGeom>
          </p:spPr>
        </p:pic>
        <p:pic>
          <p:nvPicPr>
            <p:cNvPr id="36" name="object 38">
              <a:extLst>
                <a:ext uri="{FF2B5EF4-FFF2-40B4-BE49-F238E27FC236}">
                  <a16:creationId xmlns:a16="http://schemas.microsoft.com/office/drawing/2014/main" id="{757EB244-3656-E6C6-616A-942B34682648}"/>
                </a:ext>
              </a:extLst>
            </p:cNvPr>
            <p:cNvPicPr/>
            <p:nvPr/>
          </p:nvPicPr>
          <p:blipFill>
            <a:blip r:embed="rId6" cstate="print"/>
            <a:stretch>
              <a:fillRect/>
            </a:stretch>
          </p:blipFill>
          <p:spPr>
            <a:xfrm>
              <a:off x="7598036" y="4427309"/>
              <a:ext cx="104565" cy="79574"/>
            </a:xfrm>
            <a:prstGeom prst="rect">
              <a:avLst/>
            </a:prstGeom>
          </p:spPr>
        </p:pic>
        <p:pic>
          <p:nvPicPr>
            <p:cNvPr id="37" name="object 39">
              <a:extLst>
                <a:ext uri="{FF2B5EF4-FFF2-40B4-BE49-F238E27FC236}">
                  <a16:creationId xmlns:a16="http://schemas.microsoft.com/office/drawing/2014/main" id="{8C0ADD4D-CF6C-30E9-48E5-C83644D95B7E}"/>
                </a:ext>
              </a:extLst>
            </p:cNvPr>
            <p:cNvPicPr/>
            <p:nvPr/>
          </p:nvPicPr>
          <p:blipFill>
            <a:blip r:embed="rId6" cstate="print"/>
            <a:stretch>
              <a:fillRect/>
            </a:stretch>
          </p:blipFill>
          <p:spPr>
            <a:xfrm>
              <a:off x="8200333" y="5028929"/>
              <a:ext cx="104565" cy="79574"/>
            </a:xfrm>
            <a:prstGeom prst="rect">
              <a:avLst/>
            </a:prstGeom>
          </p:spPr>
        </p:pic>
        <p:pic>
          <p:nvPicPr>
            <p:cNvPr id="38" name="object 40">
              <a:extLst>
                <a:ext uri="{FF2B5EF4-FFF2-40B4-BE49-F238E27FC236}">
                  <a16:creationId xmlns:a16="http://schemas.microsoft.com/office/drawing/2014/main" id="{6492E3B9-48CE-44D3-F3D7-879E3F3B8326}"/>
                </a:ext>
              </a:extLst>
            </p:cNvPr>
            <p:cNvPicPr/>
            <p:nvPr/>
          </p:nvPicPr>
          <p:blipFill>
            <a:blip r:embed="rId6" cstate="print"/>
            <a:stretch>
              <a:fillRect/>
            </a:stretch>
          </p:blipFill>
          <p:spPr>
            <a:xfrm>
              <a:off x="8802629" y="4753563"/>
              <a:ext cx="104565" cy="79574"/>
            </a:xfrm>
            <a:prstGeom prst="rect">
              <a:avLst/>
            </a:prstGeom>
          </p:spPr>
        </p:pic>
        <p:pic>
          <p:nvPicPr>
            <p:cNvPr id="39" name="object 41">
              <a:extLst>
                <a:ext uri="{FF2B5EF4-FFF2-40B4-BE49-F238E27FC236}">
                  <a16:creationId xmlns:a16="http://schemas.microsoft.com/office/drawing/2014/main" id="{F321038E-E809-C90C-A003-2B0675BD5E4E}"/>
                </a:ext>
              </a:extLst>
            </p:cNvPr>
            <p:cNvPicPr/>
            <p:nvPr/>
          </p:nvPicPr>
          <p:blipFill>
            <a:blip r:embed="rId7" cstate="print"/>
            <a:stretch>
              <a:fillRect/>
            </a:stretch>
          </p:blipFill>
          <p:spPr>
            <a:xfrm>
              <a:off x="9409905" y="4920315"/>
              <a:ext cx="99586" cy="75153"/>
            </a:xfrm>
            <a:prstGeom prst="rect">
              <a:avLst/>
            </a:prstGeom>
          </p:spPr>
        </p:pic>
        <p:pic>
          <p:nvPicPr>
            <p:cNvPr id="40" name="object 42">
              <a:extLst>
                <a:ext uri="{FF2B5EF4-FFF2-40B4-BE49-F238E27FC236}">
                  <a16:creationId xmlns:a16="http://schemas.microsoft.com/office/drawing/2014/main" id="{BD7C2C6D-8F44-E621-E5D2-B00F479D1F52}"/>
                </a:ext>
              </a:extLst>
            </p:cNvPr>
            <p:cNvPicPr/>
            <p:nvPr/>
          </p:nvPicPr>
          <p:blipFill>
            <a:blip r:embed="rId6" cstate="print"/>
            <a:stretch>
              <a:fillRect/>
            </a:stretch>
          </p:blipFill>
          <p:spPr>
            <a:xfrm>
              <a:off x="10007222" y="4737648"/>
              <a:ext cx="104565" cy="79574"/>
            </a:xfrm>
            <a:prstGeom prst="rect">
              <a:avLst/>
            </a:prstGeom>
          </p:spPr>
        </p:pic>
        <p:pic>
          <p:nvPicPr>
            <p:cNvPr id="41" name="object 43">
              <a:extLst>
                <a:ext uri="{FF2B5EF4-FFF2-40B4-BE49-F238E27FC236}">
                  <a16:creationId xmlns:a16="http://schemas.microsoft.com/office/drawing/2014/main" id="{ED86667B-D16D-5FFF-7058-73A4479D5B48}"/>
                </a:ext>
              </a:extLst>
            </p:cNvPr>
            <p:cNvPicPr/>
            <p:nvPr/>
          </p:nvPicPr>
          <p:blipFill>
            <a:blip r:embed="rId6" cstate="print"/>
            <a:stretch>
              <a:fillRect/>
            </a:stretch>
          </p:blipFill>
          <p:spPr>
            <a:xfrm>
              <a:off x="10609519" y="4662849"/>
              <a:ext cx="104565" cy="79574"/>
            </a:xfrm>
            <a:prstGeom prst="rect">
              <a:avLst/>
            </a:prstGeom>
          </p:spPr>
        </p:pic>
        <p:pic>
          <p:nvPicPr>
            <p:cNvPr id="42" name="object 44">
              <a:extLst>
                <a:ext uri="{FF2B5EF4-FFF2-40B4-BE49-F238E27FC236}">
                  <a16:creationId xmlns:a16="http://schemas.microsoft.com/office/drawing/2014/main" id="{980AB809-C311-5D79-4F2B-07E87186C9D0}"/>
                </a:ext>
              </a:extLst>
            </p:cNvPr>
            <p:cNvPicPr/>
            <p:nvPr/>
          </p:nvPicPr>
          <p:blipFill>
            <a:blip r:embed="rId6" cstate="print"/>
            <a:stretch>
              <a:fillRect/>
            </a:stretch>
          </p:blipFill>
          <p:spPr>
            <a:xfrm>
              <a:off x="11211816" y="4567360"/>
              <a:ext cx="104565" cy="79574"/>
            </a:xfrm>
            <a:prstGeom prst="rect">
              <a:avLst/>
            </a:prstGeom>
          </p:spPr>
        </p:pic>
        <p:sp>
          <p:nvSpPr>
            <p:cNvPr id="43" name="object 45">
              <a:extLst>
                <a:ext uri="{FF2B5EF4-FFF2-40B4-BE49-F238E27FC236}">
                  <a16:creationId xmlns:a16="http://schemas.microsoft.com/office/drawing/2014/main" id="{3DFB1523-7D3D-8329-2EA4-D60ECF8EBD24}"/>
                </a:ext>
              </a:extLst>
            </p:cNvPr>
            <p:cNvSpPr/>
            <p:nvPr/>
          </p:nvSpPr>
          <p:spPr>
            <a:xfrm>
              <a:off x="4939984" y="1845928"/>
              <a:ext cx="6625590" cy="2153285"/>
            </a:xfrm>
            <a:custGeom>
              <a:avLst/>
              <a:gdLst/>
              <a:ahLst/>
              <a:cxnLst/>
              <a:rect l="l" t="t" r="r" b="b"/>
              <a:pathLst>
                <a:path w="6625590" h="2153285">
                  <a:moveTo>
                    <a:pt x="0" y="2153273"/>
                  </a:moveTo>
                  <a:lnTo>
                    <a:pt x="6625262" y="2153273"/>
                  </a:lnTo>
                </a:path>
                <a:path w="6625590" h="2153285">
                  <a:moveTo>
                    <a:pt x="0" y="1613761"/>
                  </a:moveTo>
                  <a:lnTo>
                    <a:pt x="6625262" y="1613761"/>
                  </a:lnTo>
                </a:path>
                <a:path w="6625590" h="2153285">
                  <a:moveTo>
                    <a:pt x="0" y="1075840"/>
                  </a:moveTo>
                  <a:lnTo>
                    <a:pt x="6625262" y="1075840"/>
                  </a:lnTo>
                </a:path>
                <a:path w="6625590" h="2153285">
                  <a:moveTo>
                    <a:pt x="0" y="537920"/>
                  </a:moveTo>
                  <a:lnTo>
                    <a:pt x="6625262" y="537920"/>
                  </a:lnTo>
                </a:path>
                <a:path w="6625590" h="2153285">
                  <a:moveTo>
                    <a:pt x="0" y="0"/>
                  </a:moveTo>
                  <a:lnTo>
                    <a:pt x="6625262" y="0"/>
                  </a:lnTo>
                </a:path>
              </a:pathLst>
            </a:custGeom>
            <a:ln w="11048">
              <a:solidFill>
                <a:srgbClr val="F1F1F1"/>
              </a:solidFill>
            </a:ln>
          </p:spPr>
          <p:txBody>
            <a:bodyPr wrap="square" lIns="0" tIns="0" rIns="0" bIns="0" rtlCol="0"/>
            <a:lstStyle/>
            <a:p>
              <a:endParaRPr/>
            </a:p>
          </p:txBody>
        </p:sp>
        <p:sp>
          <p:nvSpPr>
            <p:cNvPr id="44" name="object 46">
              <a:extLst>
                <a:ext uri="{FF2B5EF4-FFF2-40B4-BE49-F238E27FC236}">
                  <a16:creationId xmlns:a16="http://schemas.microsoft.com/office/drawing/2014/main" id="{B5740037-546A-9DD3-3299-BA742C6590FB}"/>
                </a:ext>
              </a:extLst>
            </p:cNvPr>
            <p:cNvSpPr/>
            <p:nvPr/>
          </p:nvSpPr>
          <p:spPr>
            <a:xfrm>
              <a:off x="5241132" y="1662908"/>
              <a:ext cx="6022975" cy="3096895"/>
            </a:xfrm>
            <a:custGeom>
              <a:avLst/>
              <a:gdLst/>
              <a:ahLst/>
              <a:cxnLst/>
              <a:rect l="l" t="t" r="r" b="b"/>
              <a:pathLst>
                <a:path w="6022975" h="3096895">
                  <a:moveTo>
                    <a:pt x="0" y="0"/>
                  </a:moveTo>
                  <a:lnTo>
                    <a:pt x="17208" y="47498"/>
                  </a:lnTo>
                  <a:lnTo>
                    <a:pt x="34416" y="96204"/>
                  </a:lnTo>
                  <a:lnTo>
                    <a:pt x="51625" y="146003"/>
                  </a:lnTo>
                  <a:lnTo>
                    <a:pt x="68833" y="196783"/>
                  </a:lnTo>
                  <a:lnTo>
                    <a:pt x="86042" y="248431"/>
                  </a:lnTo>
                  <a:lnTo>
                    <a:pt x="103250" y="300833"/>
                  </a:lnTo>
                  <a:lnTo>
                    <a:pt x="120459" y="353876"/>
                  </a:lnTo>
                  <a:lnTo>
                    <a:pt x="137667" y="407447"/>
                  </a:lnTo>
                  <a:lnTo>
                    <a:pt x="154876" y="461433"/>
                  </a:lnTo>
                  <a:lnTo>
                    <a:pt x="172084" y="515721"/>
                  </a:lnTo>
                  <a:lnTo>
                    <a:pt x="189293" y="570198"/>
                  </a:lnTo>
                  <a:lnTo>
                    <a:pt x="206501" y="624750"/>
                  </a:lnTo>
                  <a:lnTo>
                    <a:pt x="223710" y="679265"/>
                  </a:lnTo>
                  <a:lnTo>
                    <a:pt x="240918" y="733630"/>
                  </a:lnTo>
                  <a:lnTo>
                    <a:pt x="258127" y="787730"/>
                  </a:lnTo>
                  <a:lnTo>
                    <a:pt x="275335" y="841454"/>
                  </a:lnTo>
                  <a:lnTo>
                    <a:pt x="292544" y="894688"/>
                  </a:lnTo>
                  <a:lnTo>
                    <a:pt x="309752" y="947318"/>
                  </a:lnTo>
                  <a:lnTo>
                    <a:pt x="326961" y="999233"/>
                  </a:lnTo>
                  <a:lnTo>
                    <a:pt x="344169" y="1050318"/>
                  </a:lnTo>
                  <a:lnTo>
                    <a:pt x="361378" y="1100461"/>
                  </a:lnTo>
                  <a:lnTo>
                    <a:pt x="378586" y="1149548"/>
                  </a:lnTo>
                  <a:lnTo>
                    <a:pt x="395794" y="1197466"/>
                  </a:lnTo>
                  <a:lnTo>
                    <a:pt x="413003" y="1244103"/>
                  </a:lnTo>
                  <a:lnTo>
                    <a:pt x="430211" y="1289344"/>
                  </a:lnTo>
                  <a:lnTo>
                    <a:pt x="447420" y="1333078"/>
                  </a:lnTo>
                  <a:lnTo>
                    <a:pt x="464628" y="1375190"/>
                  </a:lnTo>
                  <a:lnTo>
                    <a:pt x="481837" y="1415568"/>
                  </a:lnTo>
                  <a:lnTo>
                    <a:pt x="499045" y="1454099"/>
                  </a:lnTo>
                  <a:lnTo>
                    <a:pt x="516254" y="1490669"/>
                  </a:lnTo>
                  <a:lnTo>
                    <a:pt x="533462" y="1525166"/>
                  </a:lnTo>
                  <a:lnTo>
                    <a:pt x="567879" y="1587485"/>
                  </a:lnTo>
                  <a:lnTo>
                    <a:pt x="602296" y="1640153"/>
                  </a:lnTo>
                  <a:lnTo>
                    <a:pt x="631443" y="1672778"/>
                  </a:lnTo>
                  <a:lnTo>
                    <a:pt x="663988" y="1696048"/>
                  </a:lnTo>
                  <a:lnTo>
                    <a:pt x="699446" y="1711078"/>
                  </a:lnTo>
                  <a:lnTo>
                    <a:pt x="737333" y="1718983"/>
                  </a:lnTo>
                  <a:lnTo>
                    <a:pt x="777161" y="1720877"/>
                  </a:lnTo>
                  <a:lnTo>
                    <a:pt x="818446" y="1717875"/>
                  </a:lnTo>
                  <a:lnTo>
                    <a:pt x="860703" y="1711091"/>
                  </a:lnTo>
                  <a:lnTo>
                    <a:pt x="903445" y="1701640"/>
                  </a:lnTo>
                  <a:lnTo>
                    <a:pt x="946186" y="1690637"/>
                  </a:lnTo>
                  <a:lnTo>
                    <a:pt x="988443" y="1679195"/>
                  </a:lnTo>
                  <a:lnTo>
                    <a:pt x="1029728" y="1668430"/>
                  </a:lnTo>
                  <a:lnTo>
                    <a:pt x="1069556" y="1659456"/>
                  </a:lnTo>
                  <a:lnTo>
                    <a:pt x="1107443" y="1653387"/>
                  </a:lnTo>
                  <a:lnTo>
                    <a:pt x="1142901" y="1651339"/>
                  </a:lnTo>
                  <a:lnTo>
                    <a:pt x="1175446" y="1654425"/>
                  </a:lnTo>
                  <a:lnTo>
                    <a:pt x="1240022" y="1683263"/>
                  </a:lnTo>
                  <a:lnTo>
                    <a:pt x="1275451" y="1708002"/>
                  </a:lnTo>
                  <a:lnTo>
                    <a:pt x="1310880" y="1737239"/>
                  </a:lnTo>
                  <a:lnTo>
                    <a:pt x="1346310" y="1770238"/>
                  </a:lnTo>
                  <a:lnTo>
                    <a:pt x="1381739" y="1806261"/>
                  </a:lnTo>
                  <a:lnTo>
                    <a:pt x="1417168" y="1844571"/>
                  </a:lnTo>
                  <a:lnTo>
                    <a:pt x="1452597" y="1884432"/>
                  </a:lnTo>
                  <a:lnTo>
                    <a:pt x="1488027" y="1925106"/>
                  </a:lnTo>
                  <a:lnTo>
                    <a:pt x="1523456" y="1965857"/>
                  </a:lnTo>
                  <a:lnTo>
                    <a:pt x="1558885" y="2005948"/>
                  </a:lnTo>
                  <a:lnTo>
                    <a:pt x="1594314" y="2044641"/>
                  </a:lnTo>
                  <a:lnTo>
                    <a:pt x="1629743" y="2081200"/>
                  </a:lnTo>
                  <a:lnTo>
                    <a:pt x="1665173" y="2114888"/>
                  </a:lnTo>
                  <a:lnTo>
                    <a:pt x="1700602" y="2144968"/>
                  </a:lnTo>
                  <a:lnTo>
                    <a:pt x="1736031" y="2170703"/>
                  </a:lnTo>
                  <a:lnTo>
                    <a:pt x="1771460" y="2191356"/>
                  </a:lnTo>
                  <a:lnTo>
                    <a:pt x="1806889" y="2206190"/>
                  </a:lnTo>
                  <a:lnTo>
                    <a:pt x="1844533" y="2214300"/>
                  </a:lnTo>
                  <a:lnTo>
                    <a:pt x="1882177" y="2214646"/>
                  </a:lnTo>
                  <a:lnTo>
                    <a:pt x="1919820" y="2208399"/>
                  </a:lnTo>
                  <a:lnTo>
                    <a:pt x="1957464" y="2196730"/>
                  </a:lnTo>
                  <a:lnTo>
                    <a:pt x="1995107" y="2180811"/>
                  </a:lnTo>
                  <a:lnTo>
                    <a:pt x="2032751" y="2161814"/>
                  </a:lnTo>
                  <a:lnTo>
                    <a:pt x="2070394" y="2140910"/>
                  </a:lnTo>
                  <a:lnTo>
                    <a:pt x="2108038" y="2119271"/>
                  </a:lnTo>
                  <a:lnTo>
                    <a:pt x="2145681" y="2098070"/>
                  </a:lnTo>
                  <a:lnTo>
                    <a:pt x="2183325" y="2078476"/>
                  </a:lnTo>
                  <a:lnTo>
                    <a:pt x="2220968" y="2061663"/>
                  </a:lnTo>
                  <a:lnTo>
                    <a:pt x="2258612" y="2048801"/>
                  </a:lnTo>
                  <a:lnTo>
                    <a:pt x="2296255" y="2041062"/>
                  </a:lnTo>
                  <a:lnTo>
                    <a:pt x="2333899" y="2039619"/>
                  </a:lnTo>
                  <a:lnTo>
                    <a:pt x="2371543" y="2045642"/>
                  </a:lnTo>
                  <a:lnTo>
                    <a:pt x="2409186" y="2060304"/>
                  </a:lnTo>
                  <a:lnTo>
                    <a:pt x="2466548" y="2101639"/>
                  </a:lnTo>
                  <a:lnTo>
                    <a:pt x="2495228" y="2130235"/>
                  </a:lnTo>
                  <a:lnTo>
                    <a:pt x="2523909" y="2163313"/>
                  </a:lnTo>
                  <a:lnTo>
                    <a:pt x="2552590" y="2200268"/>
                  </a:lnTo>
                  <a:lnTo>
                    <a:pt x="2581271" y="2240497"/>
                  </a:lnTo>
                  <a:lnTo>
                    <a:pt x="2609952" y="2283396"/>
                  </a:lnTo>
                  <a:lnTo>
                    <a:pt x="2638632" y="2328362"/>
                  </a:lnTo>
                  <a:lnTo>
                    <a:pt x="2667313" y="2374791"/>
                  </a:lnTo>
                  <a:lnTo>
                    <a:pt x="2695994" y="2422079"/>
                  </a:lnTo>
                  <a:lnTo>
                    <a:pt x="2724675" y="2469623"/>
                  </a:lnTo>
                  <a:lnTo>
                    <a:pt x="2753356" y="2516819"/>
                  </a:lnTo>
                  <a:lnTo>
                    <a:pt x="2782036" y="2563064"/>
                  </a:lnTo>
                  <a:lnTo>
                    <a:pt x="2810717" y="2607753"/>
                  </a:lnTo>
                  <a:lnTo>
                    <a:pt x="2839398" y="2650285"/>
                  </a:lnTo>
                  <a:lnTo>
                    <a:pt x="2868079" y="2690053"/>
                  </a:lnTo>
                  <a:lnTo>
                    <a:pt x="2896760" y="2726456"/>
                  </a:lnTo>
                  <a:lnTo>
                    <a:pt x="2925440" y="2758890"/>
                  </a:lnTo>
                  <a:lnTo>
                    <a:pt x="2954121" y="2786750"/>
                  </a:lnTo>
                  <a:lnTo>
                    <a:pt x="3011483" y="2826336"/>
                  </a:lnTo>
                  <a:lnTo>
                    <a:pt x="3049126" y="2839662"/>
                  </a:lnTo>
                  <a:lnTo>
                    <a:pt x="3086770" y="2844212"/>
                  </a:lnTo>
                  <a:lnTo>
                    <a:pt x="3124413" y="2841153"/>
                  </a:lnTo>
                  <a:lnTo>
                    <a:pt x="3162057" y="2831652"/>
                  </a:lnTo>
                  <a:lnTo>
                    <a:pt x="3199700" y="2816877"/>
                  </a:lnTo>
                  <a:lnTo>
                    <a:pt x="3237344" y="2797995"/>
                  </a:lnTo>
                  <a:lnTo>
                    <a:pt x="3274987" y="2776174"/>
                  </a:lnTo>
                  <a:lnTo>
                    <a:pt x="3312631" y="2752581"/>
                  </a:lnTo>
                  <a:lnTo>
                    <a:pt x="3350275" y="2728384"/>
                  </a:lnTo>
                  <a:lnTo>
                    <a:pt x="3387918" y="2704749"/>
                  </a:lnTo>
                  <a:lnTo>
                    <a:pt x="3425562" y="2682845"/>
                  </a:lnTo>
                  <a:lnTo>
                    <a:pt x="3463205" y="2663838"/>
                  </a:lnTo>
                  <a:lnTo>
                    <a:pt x="3500849" y="2648896"/>
                  </a:lnTo>
                  <a:lnTo>
                    <a:pt x="3538492" y="2639186"/>
                  </a:lnTo>
                  <a:lnTo>
                    <a:pt x="3576136" y="2635876"/>
                  </a:lnTo>
                  <a:lnTo>
                    <a:pt x="3613779" y="2640133"/>
                  </a:lnTo>
                  <a:lnTo>
                    <a:pt x="3684638" y="2669123"/>
                  </a:lnTo>
                  <a:lnTo>
                    <a:pt x="3720067" y="2692157"/>
                  </a:lnTo>
                  <a:lnTo>
                    <a:pt x="3755496" y="2719726"/>
                  </a:lnTo>
                  <a:lnTo>
                    <a:pt x="3790925" y="2750962"/>
                  </a:lnTo>
                  <a:lnTo>
                    <a:pt x="3826355" y="2784998"/>
                  </a:lnTo>
                  <a:lnTo>
                    <a:pt x="3861784" y="2820964"/>
                  </a:lnTo>
                  <a:lnTo>
                    <a:pt x="3897213" y="2857992"/>
                  </a:lnTo>
                  <a:lnTo>
                    <a:pt x="3932642" y="2895216"/>
                  </a:lnTo>
                  <a:lnTo>
                    <a:pt x="3968071" y="2931765"/>
                  </a:lnTo>
                  <a:lnTo>
                    <a:pt x="4003501" y="2966773"/>
                  </a:lnTo>
                  <a:lnTo>
                    <a:pt x="4038930" y="2999371"/>
                  </a:lnTo>
                  <a:lnTo>
                    <a:pt x="4074359" y="3028691"/>
                  </a:lnTo>
                  <a:lnTo>
                    <a:pt x="4109788" y="3053864"/>
                  </a:lnTo>
                  <a:lnTo>
                    <a:pt x="4145218" y="3074024"/>
                  </a:lnTo>
                  <a:lnTo>
                    <a:pt x="4180647" y="3088301"/>
                  </a:lnTo>
                  <a:lnTo>
                    <a:pt x="4256229" y="3096631"/>
                  </a:lnTo>
                  <a:lnTo>
                    <a:pt x="4296382" y="3090813"/>
                  </a:lnTo>
                  <a:lnTo>
                    <a:pt x="4336535" y="3079163"/>
                  </a:lnTo>
                  <a:lnTo>
                    <a:pt x="4376688" y="3062470"/>
                  </a:lnTo>
                  <a:lnTo>
                    <a:pt x="4416841" y="3041520"/>
                  </a:lnTo>
                  <a:lnTo>
                    <a:pt x="4456995" y="3017104"/>
                  </a:lnTo>
                  <a:lnTo>
                    <a:pt x="4497148" y="2990009"/>
                  </a:lnTo>
                  <a:lnTo>
                    <a:pt x="4537301" y="2961024"/>
                  </a:lnTo>
                  <a:lnTo>
                    <a:pt x="4577454" y="2930937"/>
                  </a:lnTo>
                  <a:lnTo>
                    <a:pt x="4617607" y="2900537"/>
                  </a:lnTo>
                  <a:lnTo>
                    <a:pt x="4657760" y="2870612"/>
                  </a:lnTo>
                  <a:lnTo>
                    <a:pt x="4697913" y="2841950"/>
                  </a:lnTo>
                  <a:lnTo>
                    <a:pt x="4738066" y="2815340"/>
                  </a:lnTo>
                  <a:lnTo>
                    <a:pt x="4778219" y="2791571"/>
                  </a:lnTo>
                  <a:lnTo>
                    <a:pt x="4818373" y="2771430"/>
                  </a:lnTo>
                  <a:lnTo>
                    <a:pt x="4864703" y="2749891"/>
                  </a:lnTo>
                  <a:lnTo>
                    <a:pt x="4911034" y="2727295"/>
                  </a:lnTo>
                  <a:lnTo>
                    <a:pt x="4957364" y="2704151"/>
                  </a:lnTo>
                  <a:lnTo>
                    <a:pt x="5003695" y="2680964"/>
                  </a:lnTo>
                  <a:lnTo>
                    <a:pt x="5050025" y="2658243"/>
                  </a:lnTo>
                  <a:lnTo>
                    <a:pt x="5096356" y="2636493"/>
                  </a:lnTo>
                  <a:lnTo>
                    <a:pt x="5142686" y="2616223"/>
                  </a:lnTo>
                  <a:lnTo>
                    <a:pt x="5189017" y="2597939"/>
                  </a:lnTo>
                  <a:lnTo>
                    <a:pt x="5235347" y="2582148"/>
                  </a:lnTo>
                  <a:lnTo>
                    <a:pt x="5281678" y="2569358"/>
                  </a:lnTo>
                  <a:lnTo>
                    <a:pt x="5328008" y="2560075"/>
                  </a:lnTo>
                  <a:lnTo>
                    <a:pt x="5374339" y="2554807"/>
                  </a:lnTo>
                  <a:lnTo>
                    <a:pt x="5420669" y="2554061"/>
                  </a:lnTo>
                  <a:lnTo>
                    <a:pt x="5467000" y="2558467"/>
                  </a:lnTo>
                  <a:lnTo>
                    <a:pt x="5513330" y="2567884"/>
                  </a:lnTo>
                  <a:lnTo>
                    <a:pt x="5559661" y="2581658"/>
                  </a:lnTo>
                  <a:lnTo>
                    <a:pt x="5605991" y="2599135"/>
                  </a:lnTo>
                  <a:lnTo>
                    <a:pt x="5652322" y="2619662"/>
                  </a:lnTo>
                  <a:lnTo>
                    <a:pt x="5698652" y="2642583"/>
                  </a:lnTo>
                  <a:lnTo>
                    <a:pt x="5744983" y="2667247"/>
                  </a:lnTo>
                  <a:lnTo>
                    <a:pt x="5791313" y="2692999"/>
                  </a:lnTo>
                  <a:lnTo>
                    <a:pt x="5837644" y="2719185"/>
                  </a:lnTo>
                  <a:lnTo>
                    <a:pt x="5883974" y="2745151"/>
                  </a:lnTo>
                  <a:lnTo>
                    <a:pt x="5930305" y="2770244"/>
                  </a:lnTo>
                  <a:lnTo>
                    <a:pt x="5976635" y="2793811"/>
                  </a:lnTo>
                  <a:lnTo>
                    <a:pt x="6022966" y="2815196"/>
                  </a:lnTo>
                </a:path>
              </a:pathLst>
            </a:custGeom>
            <a:ln w="13567">
              <a:solidFill>
                <a:srgbClr val="4471C4"/>
              </a:solidFill>
            </a:ln>
          </p:spPr>
          <p:txBody>
            <a:bodyPr wrap="square" lIns="0" tIns="0" rIns="0" bIns="0" rtlCol="0"/>
            <a:lstStyle/>
            <a:p>
              <a:endParaRPr/>
            </a:p>
          </p:txBody>
        </p:sp>
        <p:pic>
          <p:nvPicPr>
            <p:cNvPr id="45" name="object 47">
              <a:extLst>
                <a:ext uri="{FF2B5EF4-FFF2-40B4-BE49-F238E27FC236}">
                  <a16:creationId xmlns:a16="http://schemas.microsoft.com/office/drawing/2014/main" id="{E09DD368-F850-BF43-0B28-A01C09BA4744}"/>
                </a:ext>
              </a:extLst>
            </p:cNvPr>
            <p:cNvPicPr/>
            <p:nvPr/>
          </p:nvPicPr>
          <p:blipFill>
            <a:blip r:embed="rId8" cstate="print"/>
            <a:stretch>
              <a:fillRect/>
            </a:stretch>
          </p:blipFill>
          <p:spPr>
            <a:xfrm>
              <a:off x="5188850" y="1623120"/>
              <a:ext cx="104565" cy="79574"/>
            </a:xfrm>
            <a:prstGeom prst="rect">
              <a:avLst/>
            </a:prstGeom>
          </p:spPr>
        </p:pic>
        <p:pic>
          <p:nvPicPr>
            <p:cNvPr id="46" name="object 48">
              <a:extLst>
                <a:ext uri="{FF2B5EF4-FFF2-40B4-BE49-F238E27FC236}">
                  <a16:creationId xmlns:a16="http://schemas.microsoft.com/office/drawing/2014/main" id="{455773A4-1791-D705-BE8D-492A653C5A47}"/>
                </a:ext>
              </a:extLst>
            </p:cNvPr>
            <p:cNvPicPr/>
            <p:nvPr/>
          </p:nvPicPr>
          <p:blipFill>
            <a:blip r:embed="rId9" cstate="print"/>
            <a:stretch>
              <a:fillRect/>
            </a:stretch>
          </p:blipFill>
          <p:spPr>
            <a:xfrm>
              <a:off x="5796126" y="3266766"/>
              <a:ext cx="99586" cy="75153"/>
            </a:xfrm>
            <a:prstGeom prst="rect">
              <a:avLst/>
            </a:prstGeom>
          </p:spPr>
        </p:pic>
        <p:pic>
          <p:nvPicPr>
            <p:cNvPr id="47" name="object 49">
              <a:extLst>
                <a:ext uri="{FF2B5EF4-FFF2-40B4-BE49-F238E27FC236}">
                  <a16:creationId xmlns:a16="http://schemas.microsoft.com/office/drawing/2014/main" id="{C0A153B8-92B5-BD1C-8CE5-2D82D2B570EC}"/>
                </a:ext>
              </a:extLst>
            </p:cNvPr>
            <p:cNvPicPr/>
            <p:nvPr/>
          </p:nvPicPr>
          <p:blipFill>
            <a:blip r:embed="rId9" cstate="print"/>
            <a:stretch>
              <a:fillRect/>
            </a:stretch>
          </p:blipFill>
          <p:spPr>
            <a:xfrm>
              <a:off x="6398422" y="3290638"/>
              <a:ext cx="99586" cy="75153"/>
            </a:xfrm>
            <a:prstGeom prst="rect">
              <a:avLst/>
            </a:prstGeom>
          </p:spPr>
        </p:pic>
        <p:pic>
          <p:nvPicPr>
            <p:cNvPr id="48" name="object 50">
              <a:extLst>
                <a:ext uri="{FF2B5EF4-FFF2-40B4-BE49-F238E27FC236}">
                  <a16:creationId xmlns:a16="http://schemas.microsoft.com/office/drawing/2014/main" id="{7774897F-7982-C913-B64D-32AEC1D62449}"/>
                </a:ext>
              </a:extLst>
            </p:cNvPr>
            <p:cNvPicPr/>
            <p:nvPr/>
          </p:nvPicPr>
          <p:blipFill>
            <a:blip r:embed="rId9" cstate="print"/>
            <a:stretch>
              <a:fillRect/>
            </a:stretch>
          </p:blipFill>
          <p:spPr>
            <a:xfrm>
              <a:off x="7000719" y="3833333"/>
              <a:ext cx="99586" cy="75153"/>
            </a:xfrm>
            <a:prstGeom prst="rect">
              <a:avLst/>
            </a:prstGeom>
          </p:spPr>
        </p:pic>
        <p:pic>
          <p:nvPicPr>
            <p:cNvPr id="49" name="object 51">
              <a:extLst>
                <a:ext uri="{FF2B5EF4-FFF2-40B4-BE49-F238E27FC236}">
                  <a16:creationId xmlns:a16="http://schemas.microsoft.com/office/drawing/2014/main" id="{16D0CB15-B30B-032D-5EF7-1F7076E99FA1}"/>
                </a:ext>
              </a:extLst>
            </p:cNvPr>
            <p:cNvPicPr/>
            <p:nvPr/>
          </p:nvPicPr>
          <p:blipFill>
            <a:blip r:embed="rId9" cstate="print"/>
            <a:stretch>
              <a:fillRect/>
            </a:stretch>
          </p:blipFill>
          <p:spPr>
            <a:xfrm>
              <a:off x="7603015" y="3686917"/>
              <a:ext cx="99586" cy="75153"/>
            </a:xfrm>
            <a:prstGeom prst="rect">
              <a:avLst/>
            </a:prstGeom>
          </p:spPr>
        </p:pic>
        <p:pic>
          <p:nvPicPr>
            <p:cNvPr id="50" name="object 52">
              <a:extLst>
                <a:ext uri="{FF2B5EF4-FFF2-40B4-BE49-F238E27FC236}">
                  <a16:creationId xmlns:a16="http://schemas.microsoft.com/office/drawing/2014/main" id="{89DE2318-B79E-4587-9FD2-5C4F233262C5}"/>
                </a:ext>
              </a:extLst>
            </p:cNvPr>
            <p:cNvPicPr/>
            <p:nvPr/>
          </p:nvPicPr>
          <p:blipFill>
            <a:blip r:embed="rId8" cstate="print"/>
            <a:stretch>
              <a:fillRect/>
            </a:stretch>
          </p:blipFill>
          <p:spPr>
            <a:xfrm>
              <a:off x="8200333" y="4449590"/>
              <a:ext cx="104565" cy="79574"/>
            </a:xfrm>
            <a:prstGeom prst="rect">
              <a:avLst/>
            </a:prstGeom>
          </p:spPr>
        </p:pic>
        <p:pic>
          <p:nvPicPr>
            <p:cNvPr id="51" name="object 53">
              <a:extLst>
                <a:ext uri="{FF2B5EF4-FFF2-40B4-BE49-F238E27FC236}">
                  <a16:creationId xmlns:a16="http://schemas.microsoft.com/office/drawing/2014/main" id="{EE8485AB-4E36-520D-4477-6C93C2AF994C}"/>
                </a:ext>
              </a:extLst>
            </p:cNvPr>
            <p:cNvPicPr/>
            <p:nvPr/>
          </p:nvPicPr>
          <p:blipFill>
            <a:blip r:embed="rId8" cstate="print"/>
            <a:stretch>
              <a:fillRect/>
            </a:stretch>
          </p:blipFill>
          <p:spPr>
            <a:xfrm>
              <a:off x="8802629" y="4263387"/>
              <a:ext cx="104565" cy="79574"/>
            </a:xfrm>
            <a:prstGeom prst="rect">
              <a:avLst/>
            </a:prstGeom>
          </p:spPr>
        </p:pic>
        <p:pic>
          <p:nvPicPr>
            <p:cNvPr id="52" name="object 54">
              <a:extLst>
                <a:ext uri="{FF2B5EF4-FFF2-40B4-BE49-F238E27FC236}">
                  <a16:creationId xmlns:a16="http://schemas.microsoft.com/office/drawing/2014/main" id="{A3163D14-64D2-B9CF-4A64-17EA846852B4}"/>
                </a:ext>
              </a:extLst>
            </p:cNvPr>
            <p:cNvPicPr/>
            <p:nvPr/>
          </p:nvPicPr>
          <p:blipFill>
            <a:blip r:embed="rId8" cstate="print"/>
            <a:stretch>
              <a:fillRect/>
            </a:stretch>
          </p:blipFill>
          <p:spPr>
            <a:xfrm>
              <a:off x="9404926" y="4718550"/>
              <a:ext cx="104565" cy="79574"/>
            </a:xfrm>
            <a:prstGeom prst="rect">
              <a:avLst/>
            </a:prstGeom>
          </p:spPr>
        </p:pic>
        <p:pic>
          <p:nvPicPr>
            <p:cNvPr id="53" name="object 55">
              <a:extLst>
                <a:ext uri="{FF2B5EF4-FFF2-40B4-BE49-F238E27FC236}">
                  <a16:creationId xmlns:a16="http://schemas.microsoft.com/office/drawing/2014/main" id="{AECE4775-3AC1-2272-01C4-AA471EAC5C02}"/>
                </a:ext>
              </a:extLst>
            </p:cNvPr>
            <p:cNvPicPr/>
            <p:nvPr/>
          </p:nvPicPr>
          <p:blipFill>
            <a:blip r:embed="rId8" cstate="print"/>
            <a:stretch>
              <a:fillRect/>
            </a:stretch>
          </p:blipFill>
          <p:spPr>
            <a:xfrm>
              <a:off x="10007222" y="4393888"/>
              <a:ext cx="104565" cy="79574"/>
            </a:xfrm>
            <a:prstGeom prst="rect">
              <a:avLst/>
            </a:prstGeom>
          </p:spPr>
        </p:pic>
        <p:pic>
          <p:nvPicPr>
            <p:cNvPr id="54" name="object 56">
              <a:extLst>
                <a:ext uri="{FF2B5EF4-FFF2-40B4-BE49-F238E27FC236}">
                  <a16:creationId xmlns:a16="http://schemas.microsoft.com/office/drawing/2014/main" id="{1B248936-8C96-2C1B-1922-D0A1841886D9}"/>
                </a:ext>
              </a:extLst>
            </p:cNvPr>
            <p:cNvPicPr/>
            <p:nvPr/>
          </p:nvPicPr>
          <p:blipFill>
            <a:blip r:embed="rId8" cstate="print"/>
            <a:stretch>
              <a:fillRect/>
            </a:stretch>
          </p:blipFill>
          <p:spPr>
            <a:xfrm>
              <a:off x="10609519" y="4175855"/>
              <a:ext cx="104565" cy="79574"/>
            </a:xfrm>
            <a:prstGeom prst="rect">
              <a:avLst/>
            </a:prstGeom>
          </p:spPr>
        </p:pic>
        <p:pic>
          <p:nvPicPr>
            <p:cNvPr id="55" name="object 57">
              <a:extLst>
                <a:ext uri="{FF2B5EF4-FFF2-40B4-BE49-F238E27FC236}">
                  <a16:creationId xmlns:a16="http://schemas.microsoft.com/office/drawing/2014/main" id="{BBB0D3C5-7741-00B8-CF95-6F31F97D05DA}"/>
                </a:ext>
              </a:extLst>
            </p:cNvPr>
            <p:cNvPicPr/>
            <p:nvPr/>
          </p:nvPicPr>
          <p:blipFill>
            <a:blip r:embed="rId8" cstate="print"/>
            <a:stretch>
              <a:fillRect/>
            </a:stretch>
          </p:blipFill>
          <p:spPr>
            <a:xfrm>
              <a:off x="11211816" y="4438450"/>
              <a:ext cx="104565" cy="79574"/>
            </a:xfrm>
            <a:prstGeom prst="rect">
              <a:avLst/>
            </a:prstGeom>
          </p:spPr>
        </p:pic>
        <p:sp>
          <p:nvSpPr>
            <p:cNvPr id="56" name="object 58">
              <a:extLst>
                <a:ext uri="{FF2B5EF4-FFF2-40B4-BE49-F238E27FC236}">
                  <a16:creationId xmlns:a16="http://schemas.microsoft.com/office/drawing/2014/main" id="{5826DDE5-CAC3-38C3-09DF-B24D45D8DC1B}"/>
                </a:ext>
              </a:extLst>
            </p:cNvPr>
            <p:cNvSpPr/>
            <p:nvPr/>
          </p:nvSpPr>
          <p:spPr>
            <a:xfrm>
              <a:off x="5241132" y="3929176"/>
              <a:ext cx="6022975" cy="852805"/>
            </a:xfrm>
            <a:custGeom>
              <a:avLst/>
              <a:gdLst/>
              <a:ahLst/>
              <a:cxnLst/>
              <a:rect l="l" t="t" r="r" b="b"/>
              <a:pathLst>
                <a:path w="6022975" h="852804">
                  <a:moveTo>
                    <a:pt x="0" y="0"/>
                  </a:moveTo>
                  <a:lnTo>
                    <a:pt x="46330" y="20632"/>
                  </a:lnTo>
                  <a:lnTo>
                    <a:pt x="92661" y="41833"/>
                  </a:lnTo>
                  <a:lnTo>
                    <a:pt x="138991" y="63433"/>
                  </a:lnTo>
                  <a:lnTo>
                    <a:pt x="185322" y="85259"/>
                  </a:lnTo>
                  <a:lnTo>
                    <a:pt x="231652" y="107143"/>
                  </a:lnTo>
                  <a:lnTo>
                    <a:pt x="277983" y="128913"/>
                  </a:lnTo>
                  <a:lnTo>
                    <a:pt x="324313" y="150398"/>
                  </a:lnTo>
                  <a:lnTo>
                    <a:pt x="370644" y="171429"/>
                  </a:lnTo>
                  <a:lnTo>
                    <a:pt x="416974" y="191834"/>
                  </a:lnTo>
                  <a:lnTo>
                    <a:pt x="463305" y="211443"/>
                  </a:lnTo>
                  <a:lnTo>
                    <a:pt x="509635" y="230085"/>
                  </a:lnTo>
                  <a:lnTo>
                    <a:pt x="555966" y="247590"/>
                  </a:lnTo>
                  <a:lnTo>
                    <a:pt x="602296" y="263787"/>
                  </a:lnTo>
                  <a:lnTo>
                    <a:pt x="652488" y="280075"/>
                  </a:lnTo>
                  <a:lnTo>
                    <a:pt x="702679" y="295457"/>
                  </a:lnTo>
                  <a:lnTo>
                    <a:pt x="752870" y="309947"/>
                  </a:lnTo>
                  <a:lnTo>
                    <a:pt x="803062" y="323556"/>
                  </a:lnTo>
                  <a:lnTo>
                    <a:pt x="853253" y="336299"/>
                  </a:lnTo>
                  <a:lnTo>
                    <a:pt x="903444" y="348186"/>
                  </a:lnTo>
                  <a:lnTo>
                    <a:pt x="953636" y="359230"/>
                  </a:lnTo>
                  <a:lnTo>
                    <a:pt x="1003827" y="369444"/>
                  </a:lnTo>
                  <a:lnTo>
                    <a:pt x="1054019" y="378840"/>
                  </a:lnTo>
                  <a:lnTo>
                    <a:pt x="1104210" y="387431"/>
                  </a:lnTo>
                  <a:lnTo>
                    <a:pt x="1154401" y="395229"/>
                  </a:lnTo>
                  <a:lnTo>
                    <a:pt x="1204593" y="402246"/>
                  </a:lnTo>
                  <a:lnTo>
                    <a:pt x="1254784" y="408273"/>
                  </a:lnTo>
                  <a:lnTo>
                    <a:pt x="1304976" y="413162"/>
                  </a:lnTo>
                  <a:lnTo>
                    <a:pt x="1355167" y="417019"/>
                  </a:lnTo>
                  <a:lnTo>
                    <a:pt x="1405358" y="419949"/>
                  </a:lnTo>
                  <a:lnTo>
                    <a:pt x="1455550" y="422057"/>
                  </a:lnTo>
                  <a:lnTo>
                    <a:pt x="1505741" y="423449"/>
                  </a:lnTo>
                  <a:lnTo>
                    <a:pt x="1555932" y="424231"/>
                  </a:lnTo>
                  <a:lnTo>
                    <a:pt x="1606124" y="424507"/>
                  </a:lnTo>
                  <a:lnTo>
                    <a:pt x="1656315" y="424384"/>
                  </a:lnTo>
                  <a:lnTo>
                    <a:pt x="1706507" y="423966"/>
                  </a:lnTo>
                  <a:lnTo>
                    <a:pt x="1756698" y="423360"/>
                  </a:lnTo>
                  <a:lnTo>
                    <a:pt x="1806889" y="422670"/>
                  </a:lnTo>
                  <a:lnTo>
                    <a:pt x="1857081" y="420901"/>
                  </a:lnTo>
                  <a:lnTo>
                    <a:pt x="1907272" y="417304"/>
                  </a:lnTo>
                  <a:lnTo>
                    <a:pt x="1957464" y="412355"/>
                  </a:lnTo>
                  <a:lnTo>
                    <a:pt x="2007655" y="406529"/>
                  </a:lnTo>
                  <a:lnTo>
                    <a:pt x="2057846" y="400305"/>
                  </a:lnTo>
                  <a:lnTo>
                    <a:pt x="2108038" y="394156"/>
                  </a:lnTo>
                  <a:lnTo>
                    <a:pt x="2158229" y="388560"/>
                  </a:lnTo>
                  <a:lnTo>
                    <a:pt x="2208420" y="383993"/>
                  </a:lnTo>
                  <a:lnTo>
                    <a:pt x="2258612" y="380931"/>
                  </a:lnTo>
                  <a:lnTo>
                    <a:pt x="2308803" y="379850"/>
                  </a:lnTo>
                  <a:lnTo>
                    <a:pt x="2358995" y="381226"/>
                  </a:lnTo>
                  <a:lnTo>
                    <a:pt x="2409186" y="385536"/>
                  </a:lnTo>
                  <a:lnTo>
                    <a:pt x="2459377" y="392625"/>
                  </a:lnTo>
                  <a:lnTo>
                    <a:pt x="2509569" y="401877"/>
                  </a:lnTo>
                  <a:lnTo>
                    <a:pt x="2559760" y="413074"/>
                  </a:lnTo>
                  <a:lnTo>
                    <a:pt x="2609951" y="425996"/>
                  </a:lnTo>
                  <a:lnTo>
                    <a:pt x="2660143" y="440424"/>
                  </a:lnTo>
                  <a:lnTo>
                    <a:pt x="2710334" y="456141"/>
                  </a:lnTo>
                  <a:lnTo>
                    <a:pt x="2760526" y="472927"/>
                  </a:lnTo>
                  <a:lnTo>
                    <a:pt x="2810717" y="490564"/>
                  </a:lnTo>
                  <a:lnTo>
                    <a:pt x="2860908" y="508832"/>
                  </a:lnTo>
                  <a:lnTo>
                    <a:pt x="2911100" y="527513"/>
                  </a:lnTo>
                  <a:lnTo>
                    <a:pt x="2961291" y="546389"/>
                  </a:lnTo>
                  <a:lnTo>
                    <a:pt x="3011483" y="565240"/>
                  </a:lnTo>
                  <a:lnTo>
                    <a:pt x="3057813" y="583818"/>
                  </a:lnTo>
                  <a:lnTo>
                    <a:pt x="3104144" y="604627"/>
                  </a:lnTo>
                  <a:lnTo>
                    <a:pt x="3150474" y="627160"/>
                  </a:lnTo>
                  <a:lnTo>
                    <a:pt x="3196805" y="650907"/>
                  </a:lnTo>
                  <a:lnTo>
                    <a:pt x="3243135" y="675361"/>
                  </a:lnTo>
                  <a:lnTo>
                    <a:pt x="3289466" y="700012"/>
                  </a:lnTo>
                  <a:lnTo>
                    <a:pt x="3335796" y="724353"/>
                  </a:lnTo>
                  <a:lnTo>
                    <a:pt x="3382127" y="747875"/>
                  </a:lnTo>
                  <a:lnTo>
                    <a:pt x="3428457" y="770068"/>
                  </a:lnTo>
                  <a:lnTo>
                    <a:pt x="3474788" y="790425"/>
                  </a:lnTo>
                  <a:lnTo>
                    <a:pt x="3521118" y="808438"/>
                  </a:lnTo>
                  <a:lnTo>
                    <a:pt x="3567449" y="823597"/>
                  </a:lnTo>
                  <a:lnTo>
                    <a:pt x="3613779" y="835394"/>
                  </a:lnTo>
                  <a:lnTo>
                    <a:pt x="3663971" y="844298"/>
                  </a:lnTo>
                  <a:lnTo>
                    <a:pt x="3714162" y="849783"/>
                  </a:lnTo>
                  <a:lnTo>
                    <a:pt x="3764353" y="852339"/>
                  </a:lnTo>
                  <a:lnTo>
                    <a:pt x="3814545" y="852453"/>
                  </a:lnTo>
                  <a:lnTo>
                    <a:pt x="3864736" y="850616"/>
                  </a:lnTo>
                  <a:lnTo>
                    <a:pt x="3914928" y="847314"/>
                  </a:lnTo>
                  <a:lnTo>
                    <a:pt x="3965119" y="843037"/>
                  </a:lnTo>
                  <a:lnTo>
                    <a:pt x="4015310" y="838273"/>
                  </a:lnTo>
                  <a:lnTo>
                    <a:pt x="4065502" y="833511"/>
                  </a:lnTo>
                  <a:lnTo>
                    <a:pt x="4115693" y="829239"/>
                  </a:lnTo>
                  <a:lnTo>
                    <a:pt x="4165884" y="825946"/>
                  </a:lnTo>
                  <a:lnTo>
                    <a:pt x="4216076" y="824121"/>
                  </a:lnTo>
                  <a:lnTo>
                    <a:pt x="4266267" y="823213"/>
                  </a:lnTo>
                  <a:lnTo>
                    <a:pt x="4316459" y="822391"/>
                  </a:lnTo>
                  <a:lnTo>
                    <a:pt x="4366650" y="821626"/>
                  </a:lnTo>
                  <a:lnTo>
                    <a:pt x="4416841" y="820889"/>
                  </a:lnTo>
                  <a:lnTo>
                    <a:pt x="4467033" y="820150"/>
                  </a:lnTo>
                  <a:lnTo>
                    <a:pt x="4517224" y="819380"/>
                  </a:lnTo>
                  <a:lnTo>
                    <a:pt x="4567416" y="818549"/>
                  </a:lnTo>
                  <a:lnTo>
                    <a:pt x="4617607" y="817628"/>
                  </a:lnTo>
                  <a:lnTo>
                    <a:pt x="4667798" y="816587"/>
                  </a:lnTo>
                  <a:lnTo>
                    <a:pt x="4717990" y="815396"/>
                  </a:lnTo>
                  <a:lnTo>
                    <a:pt x="4768181" y="814027"/>
                  </a:lnTo>
                  <a:lnTo>
                    <a:pt x="4818372" y="812450"/>
                  </a:lnTo>
                  <a:lnTo>
                    <a:pt x="4868564" y="810975"/>
                  </a:lnTo>
                  <a:lnTo>
                    <a:pt x="4918755" y="809775"/>
                  </a:lnTo>
                  <a:lnTo>
                    <a:pt x="4968947" y="808718"/>
                  </a:lnTo>
                  <a:lnTo>
                    <a:pt x="5019138" y="807671"/>
                  </a:lnTo>
                  <a:lnTo>
                    <a:pt x="5069329" y="806500"/>
                  </a:lnTo>
                  <a:lnTo>
                    <a:pt x="5119521" y="805073"/>
                  </a:lnTo>
                  <a:lnTo>
                    <a:pt x="5169712" y="803256"/>
                  </a:lnTo>
                  <a:lnTo>
                    <a:pt x="5219903" y="800917"/>
                  </a:lnTo>
                  <a:lnTo>
                    <a:pt x="5270095" y="797922"/>
                  </a:lnTo>
                  <a:lnTo>
                    <a:pt x="5320286" y="794138"/>
                  </a:lnTo>
                  <a:lnTo>
                    <a:pt x="5370478" y="789432"/>
                  </a:lnTo>
                  <a:lnTo>
                    <a:pt x="5420669" y="783671"/>
                  </a:lnTo>
                  <a:lnTo>
                    <a:pt x="5470860" y="776708"/>
                  </a:lnTo>
                  <a:lnTo>
                    <a:pt x="5521052" y="768594"/>
                  </a:lnTo>
                  <a:lnTo>
                    <a:pt x="5571243" y="759494"/>
                  </a:lnTo>
                  <a:lnTo>
                    <a:pt x="5621435" y="749572"/>
                  </a:lnTo>
                  <a:lnTo>
                    <a:pt x="5671626" y="738992"/>
                  </a:lnTo>
                  <a:lnTo>
                    <a:pt x="5721817" y="727920"/>
                  </a:lnTo>
                  <a:lnTo>
                    <a:pt x="5772009" y="716518"/>
                  </a:lnTo>
                  <a:lnTo>
                    <a:pt x="5822200" y="704952"/>
                  </a:lnTo>
                  <a:lnTo>
                    <a:pt x="5872391" y="693386"/>
                  </a:lnTo>
                  <a:lnTo>
                    <a:pt x="5922583" y="681984"/>
                  </a:lnTo>
                  <a:lnTo>
                    <a:pt x="5972774" y="670911"/>
                  </a:lnTo>
                  <a:lnTo>
                    <a:pt x="6022966" y="660331"/>
                  </a:lnTo>
                </a:path>
              </a:pathLst>
            </a:custGeom>
            <a:ln w="12810">
              <a:solidFill>
                <a:srgbClr val="6FAC46"/>
              </a:solidFill>
            </a:ln>
          </p:spPr>
          <p:txBody>
            <a:bodyPr wrap="square" lIns="0" tIns="0" rIns="0" bIns="0" rtlCol="0"/>
            <a:lstStyle/>
            <a:p>
              <a:endParaRPr/>
            </a:p>
          </p:txBody>
        </p:sp>
        <p:pic>
          <p:nvPicPr>
            <p:cNvPr id="57" name="object 59">
              <a:extLst>
                <a:ext uri="{FF2B5EF4-FFF2-40B4-BE49-F238E27FC236}">
                  <a16:creationId xmlns:a16="http://schemas.microsoft.com/office/drawing/2014/main" id="{AF2EE808-3B7B-7C25-56A3-14684076D7D0}"/>
                </a:ext>
              </a:extLst>
            </p:cNvPr>
            <p:cNvPicPr/>
            <p:nvPr/>
          </p:nvPicPr>
          <p:blipFill>
            <a:blip r:embed="rId10" cstate="print"/>
            <a:stretch>
              <a:fillRect/>
            </a:stretch>
          </p:blipFill>
          <p:spPr>
            <a:xfrm>
              <a:off x="5188850" y="3889389"/>
              <a:ext cx="104565" cy="79574"/>
            </a:xfrm>
            <a:prstGeom prst="rect">
              <a:avLst/>
            </a:prstGeom>
          </p:spPr>
        </p:pic>
        <p:pic>
          <p:nvPicPr>
            <p:cNvPr id="58" name="object 60">
              <a:extLst>
                <a:ext uri="{FF2B5EF4-FFF2-40B4-BE49-F238E27FC236}">
                  <a16:creationId xmlns:a16="http://schemas.microsoft.com/office/drawing/2014/main" id="{B4364500-A4B2-4A5C-4185-A87DC42A7A39}"/>
                </a:ext>
              </a:extLst>
            </p:cNvPr>
            <p:cNvPicPr/>
            <p:nvPr/>
          </p:nvPicPr>
          <p:blipFill>
            <a:blip r:embed="rId10" cstate="print"/>
            <a:stretch>
              <a:fillRect/>
            </a:stretch>
          </p:blipFill>
          <p:spPr>
            <a:xfrm>
              <a:off x="5791146" y="4153575"/>
              <a:ext cx="104565" cy="79574"/>
            </a:xfrm>
            <a:prstGeom prst="rect">
              <a:avLst/>
            </a:prstGeom>
          </p:spPr>
        </p:pic>
        <p:pic>
          <p:nvPicPr>
            <p:cNvPr id="59" name="object 61">
              <a:extLst>
                <a:ext uri="{FF2B5EF4-FFF2-40B4-BE49-F238E27FC236}">
                  <a16:creationId xmlns:a16="http://schemas.microsoft.com/office/drawing/2014/main" id="{E4E29510-5D6B-2AEF-08DB-E3BD066703F1}"/>
                </a:ext>
              </a:extLst>
            </p:cNvPr>
            <p:cNvPicPr/>
            <p:nvPr/>
          </p:nvPicPr>
          <p:blipFill>
            <a:blip r:embed="rId11" cstate="print"/>
            <a:stretch>
              <a:fillRect/>
            </a:stretch>
          </p:blipFill>
          <p:spPr>
            <a:xfrm>
              <a:off x="6398422" y="4296454"/>
              <a:ext cx="99586" cy="75153"/>
            </a:xfrm>
            <a:prstGeom prst="rect">
              <a:avLst/>
            </a:prstGeom>
          </p:spPr>
        </p:pic>
        <p:pic>
          <p:nvPicPr>
            <p:cNvPr id="60" name="object 62">
              <a:extLst>
                <a:ext uri="{FF2B5EF4-FFF2-40B4-BE49-F238E27FC236}">
                  <a16:creationId xmlns:a16="http://schemas.microsoft.com/office/drawing/2014/main" id="{E08A348F-52D2-57F5-D412-F7B504144672}"/>
                </a:ext>
              </a:extLst>
            </p:cNvPr>
            <p:cNvPicPr/>
            <p:nvPr/>
          </p:nvPicPr>
          <p:blipFill>
            <a:blip r:embed="rId10" cstate="print"/>
            <a:stretch>
              <a:fillRect/>
            </a:stretch>
          </p:blipFill>
          <p:spPr>
            <a:xfrm>
              <a:off x="6995740" y="4312723"/>
              <a:ext cx="104565" cy="79574"/>
            </a:xfrm>
            <a:prstGeom prst="rect">
              <a:avLst/>
            </a:prstGeom>
          </p:spPr>
        </p:pic>
        <p:pic>
          <p:nvPicPr>
            <p:cNvPr id="61" name="object 63">
              <a:extLst>
                <a:ext uri="{FF2B5EF4-FFF2-40B4-BE49-F238E27FC236}">
                  <a16:creationId xmlns:a16="http://schemas.microsoft.com/office/drawing/2014/main" id="{01E66B00-82D4-D7A3-A86D-9EFEE1782469}"/>
                </a:ext>
              </a:extLst>
            </p:cNvPr>
            <p:cNvPicPr/>
            <p:nvPr/>
          </p:nvPicPr>
          <p:blipFill>
            <a:blip r:embed="rId11" cstate="print"/>
            <a:stretch>
              <a:fillRect/>
            </a:stretch>
          </p:blipFill>
          <p:spPr>
            <a:xfrm>
              <a:off x="7603015" y="4278948"/>
              <a:ext cx="99586" cy="75153"/>
            </a:xfrm>
            <a:prstGeom prst="rect">
              <a:avLst/>
            </a:prstGeom>
          </p:spPr>
        </p:pic>
        <p:pic>
          <p:nvPicPr>
            <p:cNvPr id="62" name="object 64">
              <a:extLst>
                <a:ext uri="{FF2B5EF4-FFF2-40B4-BE49-F238E27FC236}">
                  <a16:creationId xmlns:a16="http://schemas.microsoft.com/office/drawing/2014/main" id="{857526C0-D1A7-2C7A-B1B6-5ABB11E6B3A4}"/>
                </a:ext>
              </a:extLst>
            </p:cNvPr>
            <p:cNvPicPr/>
            <p:nvPr/>
          </p:nvPicPr>
          <p:blipFill>
            <a:blip r:embed="rId10" cstate="print"/>
            <a:stretch>
              <a:fillRect/>
            </a:stretch>
          </p:blipFill>
          <p:spPr>
            <a:xfrm>
              <a:off x="8200333" y="4454365"/>
              <a:ext cx="104565" cy="79574"/>
            </a:xfrm>
            <a:prstGeom prst="rect">
              <a:avLst/>
            </a:prstGeom>
          </p:spPr>
        </p:pic>
        <p:pic>
          <p:nvPicPr>
            <p:cNvPr id="63" name="object 65">
              <a:extLst>
                <a:ext uri="{FF2B5EF4-FFF2-40B4-BE49-F238E27FC236}">
                  <a16:creationId xmlns:a16="http://schemas.microsoft.com/office/drawing/2014/main" id="{3D7C7C58-4A4E-10B5-9ED5-29C688B88F63}"/>
                </a:ext>
              </a:extLst>
            </p:cNvPr>
            <p:cNvPicPr/>
            <p:nvPr/>
          </p:nvPicPr>
          <p:blipFill>
            <a:blip r:embed="rId10" cstate="print"/>
            <a:stretch>
              <a:fillRect/>
            </a:stretch>
          </p:blipFill>
          <p:spPr>
            <a:xfrm>
              <a:off x="8802629" y="4724916"/>
              <a:ext cx="104565" cy="79574"/>
            </a:xfrm>
            <a:prstGeom prst="rect">
              <a:avLst/>
            </a:prstGeom>
          </p:spPr>
        </p:pic>
        <p:pic>
          <p:nvPicPr>
            <p:cNvPr id="64" name="object 66">
              <a:extLst>
                <a:ext uri="{FF2B5EF4-FFF2-40B4-BE49-F238E27FC236}">
                  <a16:creationId xmlns:a16="http://schemas.microsoft.com/office/drawing/2014/main" id="{F240CBF4-3103-54B9-628D-768945AD7688}"/>
                </a:ext>
              </a:extLst>
            </p:cNvPr>
            <p:cNvPicPr/>
            <p:nvPr/>
          </p:nvPicPr>
          <p:blipFill>
            <a:blip r:embed="rId10" cstate="print"/>
            <a:stretch>
              <a:fillRect/>
            </a:stretch>
          </p:blipFill>
          <p:spPr>
            <a:xfrm>
              <a:off x="9404926" y="4712184"/>
              <a:ext cx="104565" cy="79574"/>
            </a:xfrm>
            <a:prstGeom prst="rect">
              <a:avLst/>
            </a:prstGeom>
          </p:spPr>
        </p:pic>
        <p:pic>
          <p:nvPicPr>
            <p:cNvPr id="65" name="object 67">
              <a:extLst>
                <a:ext uri="{FF2B5EF4-FFF2-40B4-BE49-F238E27FC236}">
                  <a16:creationId xmlns:a16="http://schemas.microsoft.com/office/drawing/2014/main" id="{A56779A3-340B-51E4-A4DD-3056CC5D9F0D}"/>
                </a:ext>
              </a:extLst>
            </p:cNvPr>
            <p:cNvPicPr/>
            <p:nvPr/>
          </p:nvPicPr>
          <p:blipFill>
            <a:blip r:embed="rId10" cstate="print"/>
            <a:stretch>
              <a:fillRect/>
            </a:stretch>
          </p:blipFill>
          <p:spPr>
            <a:xfrm>
              <a:off x="10007222" y="4701044"/>
              <a:ext cx="104565" cy="79574"/>
            </a:xfrm>
            <a:prstGeom prst="rect">
              <a:avLst/>
            </a:prstGeom>
          </p:spPr>
        </p:pic>
        <p:pic>
          <p:nvPicPr>
            <p:cNvPr id="66" name="object 68">
              <a:extLst>
                <a:ext uri="{FF2B5EF4-FFF2-40B4-BE49-F238E27FC236}">
                  <a16:creationId xmlns:a16="http://schemas.microsoft.com/office/drawing/2014/main" id="{A690FE0D-82E0-1BC2-678B-87FC9C8E1F9F}"/>
                </a:ext>
              </a:extLst>
            </p:cNvPr>
            <p:cNvPicPr/>
            <p:nvPr/>
          </p:nvPicPr>
          <p:blipFill>
            <a:blip r:embed="rId10" cstate="print"/>
            <a:stretch>
              <a:fillRect/>
            </a:stretch>
          </p:blipFill>
          <p:spPr>
            <a:xfrm>
              <a:off x="10609519" y="4672397"/>
              <a:ext cx="104565" cy="79574"/>
            </a:xfrm>
            <a:prstGeom prst="rect">
              <a:avLst/>
            </a:prstGeom>
          </p:spPr>
        </p:pic>
        <p:pic>
          <p:nvPicPr>
            <p:cNvPr id="67" name="object 69">
              <a:extLst>
                <a:ext uri="{FF2B5EF4-FFF2-40B4-BE49-F238E27FC236}">
                  <a16:creationId xmlns:a16="http://schemas.microsoft.com/office/drawing/2014/main" id="{376888AC-BA14-5DED-F13E-5D183833D17C}"/>
                </a:ext>
              </a:extLst>
            </p:cNvPr>
            <p:cNvPicPr/>
            <p:nvPr/>
          </p:nvPicPr>
          <p:blipFill>
            <a:blip r:embed="rId10" cstate="print"/>
            <a:stretch>
              <a:fillRect/>
            </a:stretch>
          </p:blipFill>
          <p:spPr>
            <a:xfrm>
              <a:off x="11211816" y="4549853"/>
              <a:ext cx="104565" cy="79574"/>
            </a:xfrm>
            <a:prstGeom prst="rect">
              <a:avLst/>
            </a:prstGeom>
          </p:spPr>
        </p:pic>
        <p:sp>
          <p:nvSpPr>
            <p:cNvPr id="68" name="object 70">
              <a:extLst>
                <a:ext uri="{FF2B5EF4-FFF2-40B4-BE49-F238E27FC236}">
                  <a16:creationId xmlns:a16="http://schemas.microsoft.com/office/drawing/2014/main" id="{5A767979-6D34-257D-98D5-C0363EEAC5BF}"/>
                </a:ext>
              </a:extLst>
            </p:cNvPr>
            <p:cNvSpPr/>
            <p:nvPr/>
          </p:nvSpPr>
          <p:spPr>
            <a:xfrm>
              <a:off x="5241132" y="3321761"/>
              <a:ext cx="6022975" cy="1419860"/>
            </a:xfrm>
            <a:custGeom>
              <a:avLst/>
              <a:gdLst/>
              <a:ahLst/>
              <a:cxnLst/>
              <a:rect l="l" t="t" r="r" b="b"/>
              <a:pathLst>
                <a:path w="6022975" h="1419860">
                  <a:moveTo>
                    <a:pt x="0" y="1167218"/>
                  </a:moveTo>
                  <a:lnTo>
                    <a:pt x="50191" y="1175657"/>
                  </a:lnTo>
                  <a:lnTo>
                    <a:pt x="100382" y="1185970"/>
                  </a:lnTo>
                  <a:lnTo>
                    <a:pt x="150574" y="1197533"/>
                  </a:lnTo>
                  <a:lnTo>
                    <a:pt x="200765" y="1209721"/>
                  </a:lnTo>
                  <a:lnTo>
                    <a:pt x="250956" y="1221912"/>
                  </a:lnTo>
                  <a:lnTo>
                    <a:pt x="301148" y="1233480"/>
                  </a:lnTo>
                  <a:lnTo>
                    <a:pt x="351339" y="1243802"/>
                  </a:lnTo>
                  <a:lnTo>
                    <a:pt x="401531" y="1252254"/>
                  </a:lnTo>
                  <a:lnTo>
                    <a:pt x="451722" y="1258212"/>
                  </a:lnTo>
                  <a:lnTo>
                    <a:pt x="501913" y="1261052"/>
                  </a:lnTo>
                  <a:lnTo>
                    <a:pt x="552105" y="1260150"/>
                  </a:lnTo>
                  <a:lnTo>
                    <a:pt x="602296" y="1254882"/>
                  </a:lnTo>
                  <a:lnTo>
                    <a:pt x="645317" y="1245224"/>
                  </a:lnTo>
                  <a:lnTo>
                    <a:pt x="688338" y="1230052"/>
                  </a:lnTo>
                  <a:lnTo>
                    <a:pt x="731360" y="1210368"/>
                  </a:lnTo>
                  <a:lnTo>
                    <a:pt x="774381" y="1187179"/>
                  </a:lnTo>
                  <a:lnTo>
                    <a:pt x="817402" y="1161489"/>
                  </a:lnTo>
                  <a:lnTo>
                    <a:pt x="860423" y="1134303"/>
                  </a:lnTo>
                  <a:lnTo>
                    <a:pt x="903444" y="1106626"/>
                  </a:lnTo>
                  <a:lnTo>
                    <a:pt x="946466" y="1079462"/>
                  </a:lnTo>
                  <a:lnTo>
                    <a:pt x="989487" y="1053816"/>
                  </a:lnTo>
                  <a:lnTo>
                    <a:pt x="1032508" y="1030694"/>
                  </a:lnTo>
                  <a:lnTo>
                    <a:pt x="1075529" y="1011100"/>
                  </a:lnTo>
                  <a:lnTo>
                    <a:pt x="1118550" y="996039"/>
                  </a:lnTo>
                  <a:lnTo>
                    <a:pt x="1161572" y="986516"/>
                  </a:lnTo>
                  <a:lnTo>
                    <a:pt x="1204593" y="983535"/>
                  </a:lnTo>
                  <a:lnTo>
                    <a:pt x="1247614" y="987276"/>
                  </a:lnTo>
                  <a:lnTo>
                    <a:pt x="1290635" y="996730"/>
                  </a:lnTo>
                  <a:lnTo>
                    <a:pt x="1333656" y="1011119"/>
                  </a:lnTo>
                  <a:lnTo>
                    <a:pt x="1376677" y="1029664"/>
                  </a:lnTo>
                  <a:lnTo>
                    <a:pt x="1419699" y="1051586"/>
                  </a:lnTo>
                  <a:lnTo>
                    <a:pt x="1462720" y="1076107"/>
                  </a:lnTo>
                  <a:lnTo>
                    <a:pt x="1505741" y="1102448"/>
                  </a:lnTo>
                  <a:lnTo>
                    <a:pt x="1548762" y="1129830"/>
                  </a:lnTo>
                  <a:lnTo>
                    <a:pt x="1591783" y="1157475"/>
                  </a:lnTo>
                  <a:lnTo>
                    <a:pt x="1634805" y="1184604"/>
                  </a:lnTo>
                  <a:lnTo>
                    <a:pt x="1677826" y="1210438"/>
                  </a:lnTo>
                  <a:lnTo>
                    <a:pt x="1720847" y="1234200"/>
                  </a:lnTo>
                  <a:lnTo>
                    <a:pt x="1763868" y="1255109"/>
                  </a:lnTo>
                  <a:lnTo>
                    <a:pt x="1806889" y="1272388"/>
                  </a:lnTo>
                  <a:lnTo>
                    <a:pt x="1853220" y="1289353"/>
                  </a:lnTo>
                  <a:lnTo>
                    <a:pt x="1899550" y="1307205"/>
                  </a:lnTo>
                  <a:lnTo>
                    <a:pt x="1945881" y="1325408"/>
                  </a:lnTo>
                  <a:lnTo>
                    <a:pt x="1992211" y="1343427"/>
                  </a:lnTo>
                  <a:lnTo>
                    <a:pt x="2038542" y="1360727"/>
                  </a:lnTo>
                  <a:lnTo>
                    <a:pt x="2084872" y="1376772"/>
                  </a:lnTo>
                  <a:lnTo>
                    <a:pt x="2131203" y="1391027"/>
                  </a:lnTo>
                  <a:lnTo>
                    <a:pt x="2177533" y="1402957"/>
                  </a:lnTo>
                  <a:lnTo>
                    <a:pt x="2223864" y="1412026"/>
                  </a:lnTo>
                  <a:lnTo>
                    <a:pt x="2270194" y="1417699"/>
                  </a:lnTo>
                  <a:lnTo>
                    <a:pt x="2316525" y="1419441"/>
                  </a:lnTo>
                  <a:lnTo>
                    <a:pt x="2362855" y="1416717"/>
                  </a:lnTo>
                  <a:lnTo>
                    <a:pt x="2409186" y="1408990"/>
                  </a:lnTo>
                  <a:lnTo>
                    <a:pt x="2449339" y="1396896"/>
                  </a:lnTo>
                  <a:lnTo>
                    <a:pt x="2489492" y="1379182"/>
                  </a:lnTo>
                  <a:lnTo>
                    <a:pt x="2529645" y="1356650"/>
                  </a:lnTo>
                  <a:lnTo>
                    <a:pt x="2569798" y="1330098"/>
                  </a:lnTo>
                  <a:lnTo>
                    <a:pt x="2609951" y="1300328"/>
                  </a:lnTo>
                  <a:lnTo>
                    <a:pt x="2650105" y="1268138"/>
                  </a:lnTo>
                  <a:lnTo>
                    <a:pt x="2690258" y="1234329"/>
                  </a:lnTo>
                  <a:lnTo>
                    <a:pt x="2730411" y="1199701"/>
                  </a:lnTo>
                  <a:lnTo>
                    <a:pt x="2770564" y="1165055"/>
                  </a:lnTo>
                  <a:lnTo>
                    <a:pt x="2810717" y="1131189"/>
                  </a:lnTo>
                  <a:lnTo>
                    <a:pt x="2850870" y="1098903"/>
                  </a:lnTo>
                  <a:lnTo>
                    <a:pt x="2891023" y="1068999"/>
                  </a:lnTo>
                  <a:lnTo>
                    <a:pt x="2931176" y="1042276"/>
                  </a:lnTo>
                  <a:lnTo>
                    <a:pt x="2971329" y="1019533"/>
                  </a:lnTo>
                  <a:lnTo>
                    <a:pt x="3011483" y="1001571"/>
                  </a:lnTo>
                  <a:lnTo>
                    <a:pt x="3061674" y="984144"/>
                  </a:lnTo>
                  <a:lnTo>
                    <a:pt x="3111865" y="969954"/>
                  </a:lnTo>
                  <a:lnTo>
                    <a:pt x="3162057" y="958744"/>
                  </a:lnTo>
                  <a:lnTo>
                    <a:pt x="3212248" y="950261"/>
                  </a:lnTo>
                  <a:lnTo>
                    <a:pt x="3262439" y="944247"/>
                  </a:lnTo>
                  <a:lnTo>
                    <a:pt x="3312631" y="940449"/>
                  </a:lnTo>
                  <a:lnTo>
                    <a:pt x="3362822" y="938609"/>
                  </a:lnTo>
                  <a:lnTo>
                    <a:pt x="3413014" y="938472"/>
                  </a:lnTo>
                  <a:lnTo>
                    <a:pt x="3463205" y="939783"/>
                  </a:lnTo>
                  <a:lnTo>
                    <a:pt x="3513396" y="942287"/>
                  </a:lnTo>
                  <a:lnTo>
                    <a:pt x="3563588" y="945727"/>
                  </a:lnTo>
                  <a:lnTo>
                    <a:pt x="3613779" y="949848"/>
                  </a:lnTo>
                  <a:lnTo>
                    <a:pt x="3651423" y="956230"/>
                  </a:lnTo>
                  <a:lnTo>
                    <a:pt x="3689066" y="968094"/>
                  </a:lnTo>
                  <a:lnTo>
                    <a:pt x="3726710" y="984362"/>
                  </a:lnTo>
                  <a:lnTo>
                    <a:pt x="3764353" y="1003956"/>
                  </a:lnTo>
                  <a:lnTo>
                    <a:pt x="3801997" y="1025801"/>
                  </a:lnTo>
                  <a:lnTo>
                    <a:pt x="3839640" y="1048818"/>
                  </a:lnTo>
                  <a:lnTo>
                    <a:pt x="3877284" y="1071930"/>
                  </a:lnTo>
                  <a:lnTo>
                    <a:pt x="3914927" y="1094060"/>
                  </a:lnTo>
                  <a:lnTo>
                    <a:pt x="3952571" y="1114130"/>
                  </a:lnTo>
                  <a:lnTo>
                    <a:pt x="3990215" y="1131064"/>
                  </a:lnTo>
                  <a:lnTo>
                    <a:pt x="4027858" y="1143785"/>
                  </a:lnTo>
                  <a:lnTo>
                    <a:pt x="4065502" y="1151214"/>
                  </a:lnTo>
                  <a:lnTo>
                    <a:pt x="4103145" y="1152275"/>
                  </a:lnTo>
                  <a:lnTo>
                    <a:pt x="4140789" y="1145891"/>
                  </a:lnTo>
                  <a:lnTo>
                    <a:pt x="4178432" y="1130984"/>
                  </a:lnTo>
                  <a:lnTo>
                    <a:pt x="4216076" y="1106476"/>
                  </a:lnTo>
                  <a:lnTo>
                    <a:pt x="4259097" y="1061479"/>
                  </a:lnTo>
                  <a:lnTo>
                    <a:pt x="4302118" y="996765"/>
                  </a:lnTo>
                  <a:lnTo>
                    <a:pt x="4323629" y="958146"/>
                  </a:lnTo>
                  <a:lnTo>
                    <a:pt x="4345139" y="915955"/>
                  </a:lnTo>
                  <a:lnTo>
                    <a:pt x="4366650" y="870645"/>
                  </a:lnTo>
                  <a:lnTo>
                    <a:pt x="4388160" y="822669"/>
                  </a:lnTo>
                  <a:lnTo>
                    <a:pt x="4409671" y="772478"/>
                  </a:lnTo>
                  <a:lnTo>
                    <a:pt x="4431182" y="720526"/>
                  </a:lnTo>
                  <a:lnTo>
                    <a:pt x="4452692" y="667264"/>
                  </a:lnTo>
                  <a:lnTo>
                    <a:pt x="4474203" y="613146"/>
                  </a:lnTo>
                  <a:lnTo>
                    <a:pt x="4495713" y="558624"/>
                  </a:lnTo>
                  <a:lnTo>
                    <a:pt x="4517224" y="504151"/>
                  </a:lnTo>
                  <a:lnTo>
                    <a:pt x="4538735" y="450178"/>
                  </a:lnTo>
                  <a:lnTo>
                    <a:pt x="4560245" y="397159"/>
                  </a:lnTo>
                  <a:lnTo>
                    <a:pt x="4581756" y="345545"/>
                  </a:lnTo>
                  <a:lnTo>
                    <a:pt x="4603266" y="295790"/>
                  </a:lnTo>
                  <a:lnTo>
                    <a:pt x="4624777" y="248346"/>
                  </a:lnTo>
                  <a:lnTo>
                    <a:pt x="4646288" y="203665"/>
                  </a:lnTo>
                  <a:lnTo>
                    <a:pt x="4667798" y="162200"/>
                  </a:lnTo>
                  <a:lnTo>
                    <a:pt x="4689309" y="124403"/>
                  </a:lnTo>
                  <a:lnTo>
                    <a:pt x="4710819" y="90728"/>
                  </a:lnTo>
                  <a:lnTo>
                    <a:pt x="4753841" y="37549"/>
                  </a:lnTo>
                  <a:lnTo>
                    <a:pt x="4796862" y="6283"/>
                  </a:lnTo>
                  <a:lnTo>
                    <a:pt x="4818372" y="0"/>
                  </a:lnTo>
                  <a:lnTo>
                    <a:pt x="4842464" y="473"/>
                  </a:lnTo>
                  <a:lnTo>
                    <a:pt x="4890648" y="22518"/>
                  </a:lnTo>
                  <a:lnTo>
                    <a:pt x="4938832" y="69113"/>
                  </a:lnTo>
                  <a:lnTo>
                    <a:pt x="4962923" y="100277"/>
                  </a:lnTo>
                  <a:lnTo>
                    <a:pt x="4987015" y="135969"/>
                  </a:lnTo>
                  <a:lnTo>
                    <a:pt x="5011107" y="175653"/>
                  </a:lnTo>
                  <a:lnTo>
                    <a:pt x="5035199" y="218793"/>
                  </a:lnTo>
                  <a:lnTo>
                    <a:pt x="5059291" y="264852"/>
                  </a:lnTo>
                  <a:lnTo>
                    <a:pt x="5083383" y="313293"/>
                  </a:lnTo>
                  <a:lnTo>
                    <a:pt x="5107475" y="363581"/>
                  </a:lnTo>
                  <a:lnTo>
                    <a:pt x="5131567" y="415178"/>
                  </a:lnTo>
                  <a:lnTo>
                    <a:pt x="5155658" y="467549"/>
                  </a:lnTo>
                  <a:lnTo>
                    <a:pt x="5179750" y="520156"/>
                  </a:lnTo>
                  <a:lnTo>
                    <a:pt x="5203842" y="572463"/>
                  </a:lnTo>
                  <a:lnTo>
                    <a:pt x="5227934" y="623935"/>
                  </a:lnTo>
                  <a:lnTo>
                    <a:pt x="5252026" y="674034"/>
                  </a:lnTo>
                  <a:lnTo>
                    <a:pt x="5276118" y="722223"/>
                  </a:lnTo>
                  <a:lnTo>
                    <a:pt x="5300210" y="767967"/>
                  </a:lnTo>
                  <a:lnTo>
                    <a:pt x="5324301" y="810729"/>
                  </a:lnTo>
                  <a:lnTo>
                    <a:pt x="5348393" y="849973"/>
                  </a:lnTo>
                  <a:lnTo>
                    <a:pt x="5372485" y="885161"/>
                  </a:lnTo>
                  <a:lnTo>
                    <a:pt x="5396577" y="915759"/>
                  </a:lnTo>
                  <a:lnTo>
                    <a:pt x="5463690" y="978140"/>
                  </a:lnTo>
                  <a:lnTo>
                    <a:pt x="5506711" y="1008256"/>
                  </a:lnTo>
                  <a:lnTo>
                    <a:pt x="5549733" y="1032390"/>
                  </a:lnTo>
                  <a:lnTo>
                    <a:pt x="5592754" y="1051358"/>
                  </a:lnTo>
                  <a:lnTo>
                    <a:pt x="5635775" y="1065976"/>
                  </a:lnTo>
                  <a:lnTo>
                    <a:pt x="5678796" y="1077059"/>
                  </a:lnTo>
                  <a:lnTo>
                    <a:pt x="5721817" y="1085422"/>
                  </a:lnTo>
                  <a:lnTo>
                    <a:pt x="5764838" y="1091882"/>
                  </a:lnTo>
                  <a:lnTo>
                    <a:pt x="5807860" y="1097252"/>
                  </a:lnTo>
                  <a:lnTo>
                    <a:pt x="5850881" y="1102350"/>
                  </a:lnTo>
                  <a:lnTo>
                    <a:pt x="5893902" y="1107989"/>
                  </a:lnTo>
                  <a:lnTo>
                    <a:pt x="5936923" y="1114987"/>
                  </a:lnTo>
                  <a:lnTo>
                    <a:pt x="5979944" y="1124157"/>
                  </a:lnTo>
                  <a:lnTo>
                    <a:pt x="6022966" y="1136317"/>
                  </a:lnTo>
                </a:path>
              </a:pathLst>
            </a:custGeom>
            <a:ln w="12942">
              <a:solidFill>
                <a:srgbClr val="245E91"/>
              </a:solidFill>
            </a:ln>
          </p:spPr>
          <p:txBody>
            <a:bodyPr wrap="square" lIns="0" tIns="0" rIns="0" bIns="0" rtlCol="0"/>
            <a:lstStyle/>
            <a:p>
              <a:endParaRPr/>
            </a:p>
          </p:txBody>
        </p:sp>
        <p:pic>
          <p:nvPicPr>
            <p:cNvPr id="69" name="object 71">
              <a:extLst>
                <a:ext uri="{FF2B5EF4-FFF2-40B4-BE49-F238E27FC236}">
                  <a16:creationId xmlns:a16="http://schemas.microsoft.com/office/drawing/2014/main" id="{8922AB40-0D26-858D-AAEE-D67C1A6D4B05}"/>
                </a:ext>
              </a:extLst>
            </p:cNvPr>
            <p:cNvPicPr/>
            <p:nvPr/>
          </p:nvPicPr>
          <p:blipFill>
            <a:blip r:embed="rId12" cstate="print"/>
            <a:stretch>
              <a:fillRect/>
            </a:stretch>
          </p:blipFill>
          <p:spPr>
            <a:xfrm>
              <a:off x="5188850" y="4449590"/>
              <a:ext cx="104565" cy="79574"/>
            </a:xfrm>
            <a:prstGeom prst="rect">
              <a:avLst/>
            </a:prstGeom>
          </p:spPr>
        </p:pic>
        <p:pic>
          <p:nvPicPr>
            <p:cNvPr id="70" name="object 72">
              <a:extLst>
                <a:ext uri="{FF2B5EF4-FFF2-40B4-BE49-F238E27FC236}">
                  <a16:creationId xmlns:a16="http://schemas.microsoft.com/office/drawing/2014/main" id="{CDBE4DBD-C929-45E3-7D65-83EB27659E75}"/>
                </a:ext>
              </a:extLst>
            </p:cNvPr>
            <p:cNvPicPr/>
            <p:nvPr/>
          </p:nvPicPr>
          <p:blipFill>
            <a:blip r:embed="rId12" cstate="print"/>
            <a:stretch>
              <a:fillRect/>
            </a:stretch>
          </p:blipFill>
          <p:spPr>
            <a:xfrm>
              <a:off x="5791146" y="4537121"/>
              <a:ext cx="104565" cy="79574"/>
            </a:xfrm>
            <a:prstGeom prst="rect">
              <a:avLst/>
            </a:prstGeom>
          </p:spPr>
        </p:pic>
        <p:pic>
          <p:nvPicPr>
            <p:cNvPr id="71" name="object 73">
              <a:extLst>
                <a:ext uri="{FF2B5EF4-FFF2-40B4-BE49-F238E27FC236}">
                  <a16:creationId xmlns:a16="http://schemas.microsoft.com/office/drawing/2014/main" id="{A8DA2F4E-CD48-E184-EBCC-49CB796017FE}"/>
                </a:ext>
              </a:extLst>
            </p:cNvPr>
            <p:cNvPicPr/>
            <p:nvPr/>
          </p:nvPicPr>
          <p:blipFill>
            <a:blip r:embed="rId12" cstate="print"/>
            <a:stretch>
              <a:fillRect/>
            </a:stretch>
          </p:blipFill>
          <p:spPr>
            <a:xfrm>
              <a:off x="6393443" y="4264978"/>
              <a:ext cx="104565" cy="79574"/>
            </a:xfrm>
            <a:prstGeom prst="rect">
              <a:avLst/>
            </a:prstGeom>
          </p:spPr>
        </p:pic>
        <p:pic>
          <p:nvPicPr>
            <p:cNvPr id="72" name="object 74">
              <a:extLst>
                <a:ext uri="{FF2B5EF4-FFF2-40B4-BE49-F238E27FC236}">
                  <a16:creationId xmlns:a16="http://schemas.microsoft.com/office/drawing/2014/main" id="{7D72D083-51AD-9C87-2BB7-1BB9D72109D7}"/>
                </a:ext>
              </a:extLst>
            </p:cNvPr>
            <p:cNvPicPr/>
            <p:nvPr/>
          </p:nvPicPr>
          <p:blipFill>
            <a:blip r:embed="rId13" cstate="print"/>
            <a:stretch>
              <a:fillRect/>
            </a:stretch>
          </p:blipFill>
          <p:spPr>
            <a:xfrm>
              <a:off x="7000719" y="4559049"/>
              <a:ext cx="99586" cy="75153"/>
            </a:xfrm>
            <a:prstGeom prst="rect">
              <a:avLst/>
            </a:prstGeom>
          </p:spPr>
        </p:pic>
        <p:pic>
          <p:nvPicPr>
            <p:cNvPr id="73" name="object 75">
              <a:extLst>
                <a:ext uri="{FF2B5EF4-FFF2-40B4-BE49-F238E27FC236}">
                  <a16:creationId xmlns:a16="http://schemas.microsoft.com/office/drawing/2014/main" id="{78D22BC5-CCB6-1251-23F5-D50FA1071D7D}"/>
                </a:ext>
              </a:extLst>
            </p:cNvPr>
            <p:cNvPicPr/>
            <p:nvPr/>
          </p:nvPicPr>
          <p:blipFill>
            <a:blip r:embed="rId12" cstate="print"/>
            <a:stretch>
              <a:fillRect/>
            </a:stretch>
          </p:blipFill>
          <p:spPr>
            <a:xfrm>
              <a:off x="7598036" y="4691495"/>
              <a:ext cx="104565" cy="79574"/>
            </a:xfrm>
            <a:prstGeom prst="rect">
              <a:avLst/>
            </a:prstGeom>
          </p:spPr>
        </p:pic>
        <p:pic>
          <p:nvPicPr>
            <p:cNvPr id="74" name="object 76">
              <a:extLst>
                <a:ext uri="{FF2B5EF4-FFF2-40B4-BE49-F238E27FC236}">
                  <a16:creationId xmlns:a16="http://schemas.microsoft.com/office/drawing/2014/main" id="{07B08975-C8C4-C686-C0A1-5A23A4D420F5}"/>
                </a:ext>
              </a:extLst>
            </p:cNvPr>
            <p:cNvPicPr/>
            <p:nvPr/>
          </p:nvPicPr>
          <p:blipFill>
            <a:blip r:embed="rId12" cstate="print"/>
            <a:stretch>
              <a:fillRect/>
            </a:stretch>
          </p:blipFill>
          <p:spPr>
            <a:xfrm>
              <a:off x="8200333" y="4284076"/>
              <a:ext cx="104565" cy="79574"/>
            </a:xfrm>
            <a:prstGeom prst="rect">
              <a:avLst/>
            </a:prstGeom>
          </p:spPr>
        </p:pic>
        <p:pic>
          <p:nvPicPr>
            <p:cNvPr id="75" name="object 77">
              <a:extLst>
                <a:ext uri="{FF2B5EF4-FFF2-40B4-BE49-F238E27FC236}">
                  <a16:creationId xmlns:a16="http://schemas.microsoft.com/office/drawing/2014/main" id="{013029F9-68B9-8909-C138-BD3FAB226595}"/>
                </a:ext>
              </a:extLst>
            </p:cNvPr>
            <p:cNvPicPr/>
            <p:nvPr/>
          </p:nvPicPr>
          <p:blipFill>
            <a:blip r:embed="rId12" cstate="print"/>
            <a:stretch>
              <a:fillRect/>
            </a:stretch>
          </p:blipFill>
          <p:spPr>
            <a:xfrm>
              <a:off x="8802629" y="4231557"/>
              <a:ext cx="104565" cy="79574"/>
            </a:xfrm>
            <a:prstGeom prst="rect">
              <a:avLst/>
            </a:prstGeom>
          </p:spPr>
        </p:pic>
        <p:pic>
          <p:nvPicPr>
            <p:cNvPr id="76" name="object 78">
              <a:extLst>
                <a:ext uri="{FF2B5EF4-FFF2-40B4-BE49-F238E27FC236}">
                  <a16:creationId xmlns:a16="http://schemas.microsoft.com/office/drawing/2014/main" id="{456AC043-3BFB-D46A-49F9-0191AA21C899}"/>
                </a:ext>
              </a:extLst>
            </p:cNvPr>
            <p:cNvPicPr/>
            <p:nvPr/>
          </p:nvPicPr>
          <p:blipFill>
            <a:blip r:embed="rId12" cstate="print"/>
            <a:stretch>
              <a:fillRect/>
            </a:stretch>
          </p:blipFill>
          <p:spPr>
            <a:xfrm>
              <a:off x="9404926" y="4389114"/>
              <a:ext cx="104565" cy="79574"/>
            </a:xfrm>
            <a:prstGeom prst="rect">
              <a:avLst/>
            </a:prstGeom>
          </p:spPr>
        </p:pic>
        <p:pic>
          <p:nvPicPr>
            <p:cNvPr id="77" name="object 79">
              <a:extLst>
                <a:ext uri="{FF2B5EF4-FFF2-40B4-BE49-F238E27FC236}">
                  <a16:creationId xmlns:a16="http://schemas.microsoft.com/office/drawing/2014/main" id="{5F9D58FF-9A42-EDB7-2143-41FC169069A8}"/>
                </a:ext>
              </a:extLst>
            </p:cNvPr>
            <p:cNvPicPr/>
            <p:nvPr/>
          </p:nvPicPr>
          <p:blipFill>
            <a:blip r:embed="rId12" cstate="print"/>
            <a:stretch>
              <a:fillRect/>
            </a:stretch>
          </p:blipFill>
          <p:spPr>
            <a:xfrm>
              <a:off x="10007222" y="3281443"/>
              <a:ext cx="104565" cy="79574"/>
            </a:xfrm>
            <a:prstGeom prst="rect">
              <a:avLst/>
            </a:prstGeom>
          </p:spPr>
        </p:pic>
        <p:pic>
          <p:nvPicPr>
            <p:cNvPr id="78" name="object 80">
              <a:extLst>
                <a:ext uri="{FF2B5EF4-FFF2-40B4-BE49-F238E27FC236}">
                  <a16:creationId xmlns:a16="http://schemas.microsoft.com/office/drawing/2014/main" id="{CCFDD965-8D73-A2A4-8614-888A527C3EBE}"/>
                </a:ext>
              </a:extLst>
            </p:cNvPr>
            <p:cNvPicPr/>
            <p:nvPr/>
          </p:nvPicPr>
          <p:blipFill>
            <a:blip r:embed="rId12" cstate="print"/>
            <a:stretch>
              <a:fillRect/>
            </a:stretch>
          </p:blipFill>
          <p:spPr>
            <a:xfrm>
              <a:off x="10609519" y="4223600"/>
              <a:ext cx="104565" cy="79574"/>
            </a:xfrm>
            <a:prstGeom prst="rect">
              <a:avLst/>
            </a:prstGeom>
          </p:spPr>
        </p:pic>
        <p:pic>
          <p:nvPicPr>
            <p:cNvPr id="79" name="object 81">
              <a:extLst>
                <a:ext uri="{FF2B5EF4-FFF2-40B4-BE49-F238E27FC236}">
                  <a16:creationId xmlns:a16="http://schemas.microsoft.com/office/drawing/2014/main" id="{01A0E5A7-D8B2-A039-5E3E-4E2D7DCF9089}"/>
                </a:ext>
              </a:extLst>
            </p:cNvPr>
            <p:cNvPicPr/>
            <p:nvPr/>
          </p:nvPicPr>
          <p:blipFill>
            <a:blip r:embed="rId12" cstate="print"/>
            <a:stretch>
              <a:fillRect/>
            </a:stretch>
          </p:blipFill>
          <p:spPr>
            <a:xfrm>
              <a:off x="11211816" y="4417761"/>
              <a:ext cx="104565" cy="79574"/>
            </a:xfrm>
            <a:prstGeom prst="rect">
              <a:avLst/>
            </a:prstGeom>
          </p:spPr>
        </p:pic>
        <p:sp>
          <p:nvSpPr>
            <p:cNvPr id="80" name="object 82">
              <a:extLst>
                <a:ext uri="{FF2B5EF4-FFF2-40B4-BE49-F238E27FC236}">
                  <a16:creationId xmlns:a16="http://schemas.microsoft.com/office/drawing/2014/main" id="{F8ED741F-045F-D49F-6FDA-BFBF94DFEC11}"/>
                </a:ext>
              </a:extLst>
            </p:cNvPr>
            <p:cNvSpPr/>
            <p:nvPr/>
          </p:nvSpPr>
          <p:spPr>
            <a:xfrm>
              <a:off x="5241132" y="3084532"/>
              <a:ext cx="6022975" cy="1277620"/>
            </a:xfrm>
            <a:custGeom>
              <a:avLst/>
              <a:gdLst/>
              <a:ahLst/>
              <a:cxnLst/>
              <a:rect l="l" t="t" r="r" b="b"/>
              <a:pathLst>
                <a:path w="6022975" h="1277620">
                  <a:moveTo>
                    <a:pt x="0" y="1277526"/>
                  </a:moveTo>
                  <a:lnTo>
                    <a:pt x="50191" y="1272533"/>
                  </a:lnTo>
                  <a:lnTo>
                    <a:pt x="100382" y="1267560"/>
                  </a:lnTo>
                  <a:lnTo>
                    <a:pt x="150574" y="1262602"/>
                  </a:lnTo>
                  <a:lnTo>
                    <a:pt x="200765" y="1257653"/>
                  </a:lnTo>
                  <a:lnTo>
                    <a:pt x="250956" y="1252705"/>
                  </a:lnTo>
                  <a:lnTo>
                    <a:pt x="301148" y="1247752"/>
                  </a:lnTo>
                  <a:lnTo>
                    <a:pt x="351339" y="1242789"/>
                  </a:lnTo>
                  <a:lnTo>
                    <a:pt x="401531" y="1237808"/>
                  </a:lnTo>
                  <a:lnTo>
                    <a:pt x="451722" y="1232803"/>
                  </a:lnTo>
                  <a:lnTo>
                    <a:pt x="501913" y="1227768"/>
                  </a:lnTo>
                  <a:lnTo>
                    <a:pt x="552105" y="1222696"/>
                  </a:lnTo>
                  <a:lnTo>
                    <a:pt x="602296" y="1217581"/>
                  </a:lnTo>
                  <a:lnTo>
                    <a:pt x="648627" y="1214457"/>
                  </a:lnTo>
                  <a:lnTo>
                    <a:pt x="694957" y="1214081"/>
                  </a:lnTo>
                  <a:lnTo>
                    <a:pt x="741288" y="1215622"/>
                  </a:lnTo>
                  <a:lnTo>
                    <a:pt x="787618" y="1218248"/>
                  </a:lnTo>
                  <a:lnTo>
                    <a:pt x="833949" y="1221130"/>
                  </a:lnTo>
                  <a:lnTo>
                    <a:pt x="880279" y="1223435"/>
                  </a:lnTo>
                  <a:lnTo>
                    <a:pt x="926610" y="1224334"/>
                  </a:lnTo>
                  <a:lnTo>
                    <a:pt x="972940" y="1222995"/>
                  </a:lnTo>
                  <a:lnTo>
                    <a:pt x="1019271" y="1218588"/>
                  </a:lnTo>
                  <a:lnTo>
                    <a:pt x="1065601" y="1210281"/>
                  </a:lnTo>
                  <a:lnTo>
                    <a:pt x="1111932" y="1197244"/>
                  </a:lnTo>
                  <a:lnTo>
                    <a:pt x="1158262" y="1178646"/>
                  </a:lnTo>
                  <a:lnTo>
                    <a:pt x="1204593" y="1153656"/>
                  </a:lnTo>
                  <a:lnTo>
                    <a:pt x="1238054" y="1130992"/>
                  </a:lnTo>
                  <a:lnTo>
                    <a:pt x="1271515" y="1104347"/>
                  </a:lnTo>
                  <a:lnTo>
                    <a:pt x="1304975" y="1074139"/>
                  </a:lnTo>
                  <a:lnTo>
                    <a:pt x="1338436" y="1040787"/>
                  </a:lnTo>
                  <a:lnTo>
                    <a:pt x="1371897" y="1004707"/>
                  </a:lnTo>
                  <a:lnTo>
                    <a:pt x="1405358" y="966318"/>
                  </a:lnTo>
                  <a:lnTo>
                    <a:pt x="1438819" y="926038"/>
                  </a:lnTo>
                  <a:lnTo>
                    <a:pt x="1472280" y="884286"/>
                  </a:lnTo>
                  <a:lnTo>
                    <a:pt x="1505741" y="841477"/>
                  </a:lnTo>
                  <a:lnTo>
                    <a:pt x="1539202" y="798032"/>
                  </a:lnTo>
                  <a:lnTo>
                    <a:pt x="1572663" y="754367"/>
                  </a:lnTo>
                  <a:lnTo>
                    <a:pt x="1606124" y="710900"/>
                  </a:lnTo>
                  <a:lnTo>
                    <a:pt x="1639585" y="668050"/>
                  </a:lnTo>
                  <a:lnTo>
                    <a:pt x="1673046" y="626235"/>
                  </a:lnTo>
                  <a:lnTo>
                    <a:pt x="1706507" y="585871"/>
                  </a:lnTo>
                  <a:lnTo>
                    <a:pt x="1739967" y="547378"/>
                  </a:lnTo>
                  <a:lnTo>
                    <a:pt x="1773428" y="511174"/>
                  </a:lnTo>
                  <a:lnTo>
                    <a:pt x="1806889" y="477675"/>
                  </a:lnTo>
                  <a:lnTo>
                    <a:pt x="1842318" y="442623"/>
                  </a:lnTo>
                  <a:lnTo>
                    <a:pt x="1877748" y="405623"/>
                  </a:lnTo>
                  <a:lnTo>
                    <a:pt x="1913177" y="367241"/>
                  </a:lnTo>
                  <a:lnTo>
                    <a:pt x="1948606" y="328043"/>
                  </a:lnTo>
                  <a:lnTo>
                    <a:pt x="1984035" y="288595"/>
                  </a:lnTo>
                  <a:lnTo>
                    <a:pt x="2019465" y="249463"/>
                  </a:lnTo>
                  <a:lnTo>
                    <a:pt x="2054894" y="211212"/>
                  </a:lnTo>
                  <a:lnTo>
                    <a:pt x="2090323" y="174408"/>
                  </a:lnTo>
                  <a:lnTo>
                    <a:pt x="2125752" y="139618"/>
                  </a:lnTo>
                  <a:lnTo>
                    <a:pt x="2161181" y="107407"/>
                  </a:lnTo>
                  <a:lnTo>
                    <a:pt x="2196611" y="78342"/>
                  </a:lnTo>
                  <a:lnTo>
                    <a:pt x="2232040" y="52988"/>
                  </a:lnTo>
                  <a:lnTo>
                    <a:pt x="2267469" y="31910"/>
                  </a:lnTo>
                  <a:lnTo>
                    <a:pt x="2302898" y="15676"/>
                  </a:lnTo>
                  <a:lnTo>
                    <a:pt x="2373757" y="0"/>
                  </a:lnTo>
                  <a:lnTo>
                    <a:pt x="2409186" y="1689"/>
                  </a:lnTo>
                  <a:lnTo>
                    <a:pt x="2472585" y="23867"/>
                  </a:lnTo>
                  <a:lnTo>
                    <a:pt x="2535985" y="68811"/>
                  </a:lnTo>
                  <a:lnTo>
                    <a:pt x="2567685" y="98337"/>
                  </a:lnTo>
                  <a:lnTo>
                    <a:pt x="2599385" y="131776"/>
                  </a:lnTo>
                  <a:lnTo>
                    <a:pt x="2631085" y="168535"/>
                  </a:lnTo>
                  <a:lnTo>
                    <a:pt x="2662784" y="208021"/>
                  </a:lnTo>
                  <a:lnTo>
                    <a:pt x="2694484" y="249640"/>
                  </a:lnTo>
                  <a:lnTo>
                    <a:pt x="2726184" y="292800"/>
                  </a:lnTo>
                  <a:lnTo>
                    <a:pt x="2757884" y="336907"/>
                  </a:lnTo>
                  <a:lnTo>
                    <a:pt x="2789584" y="381370"/>
                  </a:lnTo>
                  <a:lnTo>
                    <a:pt x="2821284" y="425595"/>
                  </a:lnTo>
                  <a:lnTo>
                    <a:pt x="2852983" y="468988"/>
                  </a:lnTo>
                  <a:lnTo>
                    <a:pt x="2884683" y="510958"/>
                  </a:lnTo>
                  <a:lnTo>
                    <a:pt x="2916383" y="550910"/>
                  </a:lnTo>
                  <a:lnTo>
                    <a:pt x="2948083" y="588253"/>
                  </a:lnTo>
                  <a:lnTo>
                    <a:pt x="2979783" y="622393"/>
                  </a:lnTo>
                  <a:lnTo>
                    <a:pt x="3011483" y="652738"/>
                  </a:lnTo>
                  <a:lnTo>
                    <a:pt x="3051636" y="688169"/>
                  </a:lnTo>
                  <a:lnTo>
                    <a:pt x="3091789" y="722898"/>
                  </a:lnTo>
                  <a:lnTo>
                    <a:pt x="3131942" y="756847"/>
                  </a:lnTo>
                  <a:lnTo>
                    <a:pt x="3172095" y="789937"/>
                  </a:lnTo>
                  <a:lnTo>
                    <a:pt x="3212248" y="822088"/>
                  </a:lnTo>
                  <a:lnTo>
                    <a:pt x="3252401" y="853222"/>
                  </a:lnTo>
                  <a:lnTo>
                    <a:pt x="3292554" y="883259"/>
                  </a:lnTo>
                  <a:lnTo>
                    <a:pt x="3332707" y="912121"/>
                  </a:lnTo>
                  <a:lnTo>
                    <a:pt x="3372860" y="939729"/>
                  </a:lnTo>
                  <a:lnTo>
                    <a:pt x="3413014" y="966004"/>
                  </a:lnTo>
                  <a:lnTo>
                    <a:pt x="3453167" y="990866"/>
                  </a:lnTo>
                  <a:lnTo>
                    <a:pt x="3493320" y="1014237"/>
                  </a:lnTo>
                  <a:lnTo>
                    <a:pt x="3533473" y="1036038"/>
                  </a:lnTo>
                  <a:lnTo>
                    <a:pt x="3573626" y="1056189"/>
                  </a:lnTo>
                  <a:lnTo>
                    <a:pt x="3613779" y="1074613"/>
                  </a:lnTo>
                  <a:lnTo>
                    <a:pt x="3663971" y="1094836"/>
                  </a:lnTo>
                  <a:lnTo>
                    <a:pt x="3714162" y="1111942"/>
                  </a:lnTo>
                  <a:lnTo>
                    <a:pt x="3764353" y="1126236"/>
                  </a:lnTo>
                  <a:lnTo>
                    <a:pt x="3814545" y="1138021"/>
                  </a:lnTo>
                  <a:lnTo>
                    <a:pt x="3864736" y="1147602"/>
                  </a:lnTo>
                  <a:lnTo>
                    <a:pt x="3914927" y="1155281"/>
                  </a:lnTo>
                  <a:lnTo>
                    <a:pt x="3965119" y="1161363"/>
                  </a:lnTo>
                  <a:lnTo>
                    <a:pt x="4015310" y="1166152"/>
                  </a:lnTo>
                  <a:lnTo>
                    <a:pt x="4065502" y="1169952"/>
                  </a:lnTo>
                  <a:lnTo>
                    <a:pt x="4115693" y="1173067"/>
                  </a:lnTo>
                  <a:lnTo>
                    <a:pt x="4165884" y="1175801"/>
                  </a:lnTo>
                  <a:lnTo>
                    <a:pt x="4216076" y="1178457"/>
                  </a:lnTo>
                  <a:lnTo>
                    <a:pt x="4266267" y="1179827"/>
                  </a:lnTo>
                  <a:lnTo>
                    <a:pt x="4316459" y="1178812"/>
                  </a:lnTo>
                  <a:lnTo>
                    <a:pt x="4366650" y="1175875"/>
                  </a:lnTo>
                  <a:lnTo>
                    <a:pt x="4416841" y="1171482"/>
                  </a:lnTo>
                  <a:lnTo>
                    <a:pt x="4467033" y="1166098"/>
                  </a:lnTo>
                  <a:lnTo>
                    <a:pt x="4517224" y="1160188"/>
                  </a:lnTo>
                  <a:lnTo>
                    <a:pt x="4567415" y="1154217"/>
                  </a:lnTo>
                  <a:lnTo>
                    <a:pt x="4617607" y="1148651"/>
                  </a:lnTo>
                  <a:lnTo>
                    <a:pt x="4667798" y="1143954"/>
                  </a:lnTo>
                  <a:lnTo>
                    <a:pt x="4717990" y="1140592"/>
                  </a:lnTo>
                  <a:lnTo>
                    <a:pt x="4768181" y="1139029"/>
                  </a:lnTo>
                  <a:lnTo>
                    <a:pt x="4818372" y="1139731"/>
                  </a:lnTo>
                  <a:lnTo>
                    <a:pt x="4868564" y="1142931"/>
                  </a:lnTo>
                  <a:lnTo>
                    <a:pt x="4918755" y="1148327"/>
                  </a:lnTo>
                  <a:lnTo>
                    <a:pt x="4968947" y="1155476"/>
                  </a:lnTo>
                  <a:lnTo>
                    <a:pt x="5019138" y="1163937"/>
                  </a:lnTo>
                  <a:lnTo>
                    <a:pt x="5069329" y="1173270"/>
                  </a:lnTo>
                  <a:lnTo>
                    <a:pt x="5119521" y="1183032"/>
                  </a:lnTo>
                  <a:lnTo>
                    <a:pt x="5169712" y="1192784"/>
                  </a:lnTo>
                  <a:lnTo>
                    <a:pt x="5219903" y="1202083"/>
                  </a:lnTo>
                  <a:lnTo>
                    <a:pt x="5270095" y="1210489"/>
                  </a:lnTo>
                  <a:lnTo>
                    <a:pt x="5320286" y="1217561"/>
                  </a:lnTo>
                  <a:lnTo>
                    <a:pt x="5370478" y="1222857"/>
                  </a:lnTo>
                  <a:lnTo>
                    <a:pt x="5420669" y="1225936"/>
                  </a:lnTo>
                  <a:lnTo>
                    <a:pt x="5470860" y="1226866"/>
                  </a:lnTo>
                  <a:lnTo>
                    <a:pt x="5521052" y="1226224"/>
                  </a:lnTo>
                  <a:lnTo>
                    <a:pt x="5571243" y="1224237"/>
                  </a:lnTo>
                  <a:lnTo>
                    <a:pt x="5621435" y="1221127"/>
                  </a:lnTo>
                  <a:lnTo>
                    <a:pt x="5671626" y="1217120"/>
                  </a:lnTo>
                  <a:lnTo>
                    <a:pt x="5721817" y="1212441"/>
                  </a:lnTo>
                  <a:lnTo>
                    <a:pt x="5772009" y="1207315"/>
                  </a:lnTo>
                  <a:lnTo>
                    <a:pt x="5822200" y="1201965"/>
                  </a:lnTo>
                  <a:lnTo>
                    <a:pt x="5872391" y="1196618"/>
                  </a:lnTo>
                  <a:lnTo>
                    <a:pt x="5922583" y="1191497"/>
                  </a:lnTo>
                  <a:lnTo>
                    <a:pt x="5972774" y="1186827"/>
                  </a:lnTo>
                  <a:lnTo>
                    <a:pt x="6022966" y="1182833"/>
                  </a:lnTo>
                </a:path>
              </a:pathLst>
            </a:custGeom>
            <a:ln w="12903">
              <a:solidFill>
                <a:srgbClr val="9E470D"/>
              </a:solidFill>
            </a:ln>
          </p:spPr>
          <p:txBody>
            <a:bodyPr wrap="square" lIns="0" tIns="0" rIns="0" bIns="0" rtlCol="0"/>
            <a:lstStyle/>
            <a:p>
              <a:endParaRPr/>
            </a:p>
          </p:txBody>
        </p:sp>
        <p:pic>
          <p:nvPicPr>
            <p:cNvPr id="81" name="object 83">
              <a:extLst>
                <a:ext uri="{FF2B5EF4-FFF2-40B4-BE49-F238E27FC236}">
                  <a16:creationId xmlns:a16="http://schemas.microsoft.com/office/drawing/2014/main" id="{48A3F0C4-0372-B047-D827-2DD429A80442}"/>
                </a:ext>
              </a:extLst>
            </p:cNvPr>
            <p:cNvPicPr/>
            <p:nvPr/>
          </p:nvPicPr>
          <p:blipFill>
            <a:blip r:embed="rId14" cstate="print"/>
            <a:stretch>
              <a:fillRect/>
            </a:stretch>
          </p:blipFill>
          <p:spPr>
            <a:xfrm>
              <a:off x="5188850" y="4322272"/>
              <a:ext cx="104565" cy="79574"/>
            </a:xfrm>
            <a:prstGeom prst="rect">
              <a:avLst/>
            </a:prstGeom>
          </p:spPr>
        </p:pic>
        <p:pic>
          <p:nvPicPr>
            <p:cNvPr id="82" name="object 84">
              <a:extLst>
                <a:ext uri="{FF2B5EF4-FFF2-40B4-BE49-F238E27FC236}">
                  <a16:creationId xmlns:a16="http://schemas.microsoft.com/office/drawing/2014/main" id="{C54E0C4F-839E-7677-0B6F-C8FB0683C2D3}"/>
                </a:ext>
              </a:extLst>
            </p:cNvPr>
            <p:cNvPicPr/>
            <p:nvPr/>
          </p:nvPicPr>
          <p:blipFill>
            <a:blip r:embed="rId15" cstate="print"/>
            <a:stretch>
              <a:fillRect/>
            </a:stretch>
          </p:blipFill>
          <p:spPr>
            <a:xfrm>
              <a:off x="5796126" y="4266216"/>
              <a:ext cx="99586" cy="75153"/>
            </a:xfrm>
            <a:prstGeom prst="rect">
              <a:avLst/>
            </a:prstGeom>
          </p:spPr>
        </p:pic>
        <p:pic>
          <p:nvPicPr>
            <p:cNvPr id="83" name="object 85">
              <a:extLst>
                <a:ext uri="{FF2B5EF4-FFF2-40B4-BE49-F238E27FC236}">
                  <a16:creationId xmlns:a16="http://schemas.microsoft.com/office/drawing/2014/main" id="{5E275D8D-9FFF-D2D4-241C-5D456A7F2905}"/>
                </a:ext>
              </a:extLst>
            </p:cNvPr>
            <p:cNvPicPr/>
            <p:nvPr/>
          </p:nvPicPr>
          <p:blipFill>
            <a:blip r:embed="rId14" cstate="print"/>
            <a:stretch>
              <a:fillRect/>
            </a:stretch>
          </p:blipFill>
          <p:spPr>
            <a:xfrm>
              <a:off x="6393443" y="4198136"/>
              <a:ext cx="104565" cy="79574"/>
            </a:xfrm>
            <a:prstGeom prst="rect">
              <a:avLst/>
            </a:prstGeom>
          </p:spPr>
        </p:pic>
        <p:pic>
          <p:nvPicPr>
            <p:cNvPr id="84" name="object 86">
              <a:extLst>
                <a:ext uri="{FF2B5EF4-FFF2-40B4-BE49-F238E27FC236}">
                  <a16:creationId xmlns:a16="http://schemas.microsoft.com/office/drawing/2014/main" id="{F644EE35-6BFF-F6E4-D990-B7CE9D1EB65D}"/>
                </a:ext>
              </a:extLst>
            </p:cNvPr>
            <p:cNvPicPr/>
            <p:nvPr/>
          </p:nvPicPr>
          <p:blipFill>
            <a:blip r:embed="rId15" cstate="print"/>
            <a:stretch>
              <a:fillRect/>
            </a:stretch>
          </p:blipFill>
          <p:spPr>
            <a:xfrm>
              <a:off x="7000719" y="3526178"/>
              <a:ext cx="99586" cy="75153"/>
            </a:xfrm>
            <a:prstGeom prst="rect">
              <a:avLst/>
            </a:prstGeom>
          </p:spPr>
        </p:pic>
        <p:pic>
          <p:nvPicPr>
            <p:cNvPr id="85" name="object 87">
              <a:extLst>
                <a:ext uri="{FF2B5EF4-FFF2-40B4-BE49-F238E27FC236}">
                  <a16:creationId xmlns:a16="http://schemas.microsoft.com/office/drawing/2014/main" id="{ABB188E2-1EB8-F05A-D1F9-8A8F49C03739}"/>
                </a:ext>
              </a:extLst>
            </p:cNvPr>
            <p:cNvPicPr/>
            <p:nvPr/>
          </p:nvPicPr>
          <p:blipFill>
            <a:blip r:embed="rId14" cstate="print"/>
            <a:stretch>
              <a:fillRect/>
            </a:stretch>
          </p:blipFill>
          <p:spPr>
            <a:xfrm>
              <a:off x="7598036" y="3045904"/>
              <a:ext cx="104565" cy="79574"/>
            </a:xfrm>
            <a:prstGeom prst="rect">
              <a:avLst/>
            </a:prstGeom>
          </p:spPr>
        </p:pic>
        <p:pic>
          <p:nvPicPr>
            <p:cNvPr id="86" name="object 88">
              <a:extLst>
                <a:ext uri="{FF2B5EF4-FFF2-40B4-BE49-F238E27FC236}">
                  <a16:creationId xmlns:a16="http://schemas.microsoft.com/office/drawing/2014/main" id="{25EDDA51-869E-87CE-D3EA-B1CE5521E508}"/>
                </a:ext>
              </a:extLst>
            </p:cNvPr>
            <p:cNvPicPr/>
            <p:nvPr/>
          </p:nvPicPr>
          <p:blipFill>
            <a:blip r:embed="rId15" cstate="print"/>
            <a:stretch>
              <a:fillRect/>
            </a:stretch>
          </p:blipFill>
          <p:spPr>
            <a:xfrm>
              <a:off x="8205312" y="3701241"/>
              <a:ext cx="99586" cy="75153"/>
            </a:xfrm>
            <a:prstGeom prst="rect">
              <a:avLst/>
            </a:prstGeom>
          </p:spPr>
        </p:pic>
        <p:pic>
          <p:nvPicPr>
            <p:cNvPr id="87" name="object 89">
              <a:extLst>
                <a:ext uri="{FF2B5EF4-FFF2-40B4-BE49-F238E27FC236}">
                  <a16:creationId xmlns:a16="http://schemas.microsoft.com/office/drawing/2014/main" id="{33CA4FCF-5D37-E1A2-0932-7DA5E1CEBBBB}"/>
                </a:ext>
              </a:extLst>
            </p:cNvPr>
            <p:cNvPicPr/>
            <p:nvPr/>
          </p:nvPicPr>
          <p:blipFill>
            <a:blip r:embed="rId14" cstate="print"/>
            <a:stretch>
              <a:fillRect/>
            </a:stretch>
          </p:blipFill>
          <p:spPr>
            <a:xfrm>
              <a:off x="8802629" y="4118562"/>
              <a:ext cx="104565" cy="79574"/>
            </a:xfrm>
            <a:prstGeom prst="rect">
              <a:avLst/>
            </a:prstGeom>
          </p:spPr>
        </p:pic>
        <p:pic>
          <p:nvPicPr>
            <p:cNvPr id="88" name="object 90">
              <a:extLst>
                <a:ext uri="{FF2B5EF4-FFF2-40B4-BE49-F238E27FC236}">
                  <a16:creationId xmlns:a16="http://schemas.microsoft.com/office/drawing/2014/main" id="{74859931-18F6-BD92-AB81-D274FA00DF5F}"/>
                </a:ext>
              </a:extLst>
            </p:cNvPr>
            <p:cNvPicPr/>
            <p:nvPr/>
          </p:nvPicPr>
          <p:blipFill>
            <a:blip r:embed="rId14" cstate="print"/>
            <a:stretch>
              <a:fillRect/>
            </a:stretch>
          </p:blipFill>
          <p:spPr>
            <a:xfrm>
              <a:off x="9404926" y="4222008"/>
              <a:ext cx="104565" cy="79574"/>
            </a:xfrm>
            <a:prstGeom prst="rect">
              <a:avLst/>
            </a:prstGeom>
          </p:spPr>
        </p:pic>
        <p:pic>
          <p:nvPicPr>
            <p:cNvPr id="89" name="object 91">
              <a:extLst>
                <a:ext uri="{FF2B5EF4-FFF2-40B4-BE49-F238E27FC236}">
                  <a16:creationId xmlns:a16="http://schemas.microsoft.com/office/drawing/2014/main" id="{B790B103-2BED-E3F7-7455-56BBB302571A}"/>
                </a:ext>
              </a:extLst>
            </p:cNvPr>
            <p:cNvPicPr/>
            <p:nvPr/>
          </p:nvPicPr>
          <p:blipFill>
            <a:blip r:embed="rId14" cstate="print"/>
            <a:stretch>
              <a:fillRect/>
            </a:stretch>
          </p:blipFill>
          <p:spPr>
            <a:xfrm>
              <a:off x="10007222" y="4183813"/>
              <a:ext cx="104565" cy="79574"/>
            </a:xfrm>
            <a:prstGeom prst="rect">
              <a:avLst/>
            </a:prstGeom>
          </p:spPr>
        </p:pic>
        <p:pic>
          <p:nvPicPr>
            <p:cNvPr id="90" name="object 92">
              <a:extLst>
                <a:ext uri="{FF2B5EF4-FFF2-40B4-BE49-F238E27FC236}">
                  <a16:creationId xmlns:a16="http://schemas.microsoft.com/office/drawing/2014/main" id="{7A0B8AFB-B344-AFCE-BA11-DEB927912162}"/>
                </a:ext>
              </a:extLst>
            </p:cNvPr>
            <p:cNvPicPr/>
            <p:nvPr/>
          </p:nvPicPr>
          <p:blipFill>
            <a:blip r:embed="rId14" cstate="print"/>
            <a:stretch>
              <a:fillRect/>
            </a:stretch>
          </p:blipFill>
          <p:spPr>
            <a:xfrm>
              <a:off x="10609519" y="4269753"/>
              <a:ext cx="104565" cy="79574"/>
            </a:xfrm>
            <a:prstGeom prst="rect">
              <a:avLst/>
            </a:prstGeom>
          </p:spPr>
        </p:pic>
        <p:pic>
          <p:nvPicPr>
            <p:cNvPr id="91" name="object 93">
              <a:extLst>
                <a:ext uri="{FF2B5EF4-FFF2-40B4-BE49-F238E27FC236}">
                  <a16:creationId xmlns:a16="http://schemas.microsoft.com/office/drawing/2014/main" id="{F8DFEA89-5675-2E49-19B1-BE655DA8F4E5}"/>
                </a:ext>
              </a:extLst>
            </p:cNvPr>
            <p:cNvPicPr/>
            <p:nvPr/>
          </p:nvPicPr>
          <p:blipFill>
            <a:blip r:embed="rId14" cstate="print"/>
            <a:stretch>
              <a:fillRect/>
            </a:stretch>
          </p:blipFill>
          <p:spPr>
            <a:xfrm>
              <a:off x="11211816" y="4226783"/>
              <a:ext cx="104565" cy="79574"/>
            </a:xfrm>
            <a:prstGeom prst="rect">
              <a:avLst/>
            </a:prstGeom>
          </p:spPr>
        </p:pic>
        <p:sp>
          <p:nvSpPr>
            <p:cNvPr id="92" name="object 94">
              <a:extLst>
                <a:ext uri="{FF2B5EF4-FFF2-40B4-BE49-F238E27FC236}">
                  <a16:creationId xmlns:a16="http://schemas.microsoft.com/office/drawing/2014/main" id="{30F9974C-A3F5-2D78-3E56-0747E658A8DC}"/>
                </a:ext>
              </a:extLst>
            </p:cNvPr>
            <p:cNvSpPr/>
            <p:nvPr/>
          </p:nvSpPr>
          <p:spPr>
            <a:xfrm>
              <a:off x="5241133" y="3859546"/>
              <a:ext cx="6022975" cy="1095375"/>
            </a:xfrm>
            <a:custGeom>
              <a:avLst/>
              <a:gdLst/>
              <a:ahLst/>
              <a:cxnLst/>
              <a:rect l="l" t="t" r="r" b="b"/>
              <a:pathLst>
                <a:path w="6022975" h="1095375">
                  <a:moveTo>
                    <a:pt x="0" y="956217"/>
                  </a:moveTo>
                  <a:lnTo>
                    <a:pt x="50191" y="956404"/>
                  </a:lnTo>
                  <a:lnTo>
                    <a:pt x="100382" y="958198"/>
                  </a:lnTo>
                  <a:lnTo>
                    <a:pt x="150574" y="961064"/>
                  </a:lnTo>
                  <a:lnTo>
                    <a:pt x="200765" y="964464"/>
                  </a:lnTo>
                  <a:lnTo>
                    <a:pt x="250956" y="967863"/>
                  </a:lnTo>
                  <a:lnTo>
                    <a:pt x="301148" y="970723"/>
                  </a:lnTo>
                  <a:lnTo>
                    <a:pt x="351339" y="972508"/>
                  </a:lnTo>
                  <a:lnTo>
                    <a:pt x="401531" y="972682"/>
                  </a:lnTo>
                  <a:lnTo>
                    <a:pt x="451722" y="970708"/>
                  </a:lnTo>
                  <a:lnTo>
                    <a:pt x="501913" y="966050"/>
                  </a:lnTo>
                  <a:lnTo>
                    <a:pt x="552105" y="958171"/>
                  </a:lnTo>
                  <a:lnTo>
                    <a:pt x="602296" y="946535"/>
                  </a:lnTo>
                  <a:lnTo>
                    <a:pt x="645317" y="932076"/>
                  </a:lnTo>
                  <a:lnTo>
                    <a:pt x="688338" y="912817"/>
                  </a:lnTo>
                  <a:lnTo>
                    <a:pt x="731360" y="889635"/>
                  </a:lnTo>
                  <a:lnTo>
                    <a:pt x="774381" y="863410"/>
                  </a:lnTo>
                  <a:lnTo>
                    <a:pt x="817402" y="835022"/>
                  </a:lnTo>
                  <a:lnTo>
                    <a:pt x="860423" y="805348"/>
                  </a:lnTo>
                  <a:lnTo>
                    <a:pt x="903444" y="775269"/>
                  </a:lnTo>
                  <a:lnTo>
                    <a:pt x="946466" y="745662"/>
                  </a:lnTo>
                  <a:lnTo>
                    <a:pt x="989487" y="717408"/>
                  </a:lnTo>
                  <a:lnTo>
                    <a:pt x="1032508" y="691384"/>
                  </a:lnTo>
                  <a:lnTo>
                    <a:pt x="1075529" y="668471"/>
                  </a:lnTo>
                  <a:lnTo>
                    <a:pt x="1118550" y="649546"/>
                  </a:lnTo>
                  <a:lnTo>
                    <a:pt x="1161572" y="635489"/>
                  </a:lnTo>
                  <a:lnTo>
                    <a:pt x="1204593" y="627178"/>
                  </a:lnTo>
                  <a:lnTo>
                    <a:pt x="1250923" y="624294"/>
                  </a:lnTo>
                  <a:lnTo>
                    <a:pt x="1297254" y="626271"/>
                  </a:lnTo>
                  <a:lnTo>
                    <a:pt x="1343584" y="632529"/>
                  </a:lnTo>
                  <a:lnTo>
                    <a:pt x="1389915" y="642486"/>
                  </a:lnTo>
                  <a:lnTo>
                    <a:pt x="1436245" y="655561"/>
                  </a:lnTo>
                  <a:lnTo>
                    <a:pt x="1482576" y="671172"/>
                  </a:lnTo>
                  <a:lnTo>
                    <a:pt x="1528906" y="688738"/>
                  </a:lnTo>
                  <a:lnTo>
                    <a:pt x="1575237" y="707678"/>
                  </a:lnTo>
                  <a:lnTo>
                    <a:pt x="1621567" y="727411"/>
                  </a:lnTo>
                  <a:lnTo>
                    <a:pt x="1667898" y="747354"/>
                  </a:lnTo>
                  <a:lnTo>
                    <a:pt x="1714228" y="766928"/>
                  </a:lnTo>
                  <a:lnTo>
                    <a:pt x="1760559" y="785550"/>
                  </a:lnTo>
                  <a:lnTo>
                    <a:pt x="1806889" y="802639"/>
                  </a:lnTo>
                  <a:lnTo>
                    <a:pt x="1853220" y="819749"/>
                  </a:lnTo>
                  <a:lnTo>
                    <a:pt x="1899550" y="838560"/>
                  </a:lnTo>
                  <a:lnTo>
                    <a:pt x="1945881" y="858683"/>
                  </a:lnTo>
                  <a:lnTo>
                    <a:pt x="1992211" y="879731"/>
                  </a:lnTo>
                  <a:lnTo>
                    <a:pt x="2038542" y="901313"/>
                  </a:lnTo>
                  <a:lnTo>
                    <a:pt x="2084872" y="923040"/>
                  </a:lnTo>
                  <a:lnTo>
                    <a:pt x="2131203" y="944524"/>
                  </a:lnTo>
                  <a:lnTo>
                    <a:pt x="2177533" y="965376"/>
                  </a:lnTo>
                  <a:lnTo>
                    <a:pt x="2223864" y="985206"/>
                  </a:lnTo>
                  <a:lnTo>
                    <a:pt x="2270194" y="1003626"/>
                  </a:lnTo>
                  <a:lnTo>
                    <a:pt x="2316525" y="1020247"/>
                  </a:lnTo>
                  <a:lnTo>
                    <a:pt x="2362855" y="1034679"/>
                  </a:lnTo>
                  <a:lnTo>
                    <a:pt x="2409186" y="1046534"/>
                  </a:lnTo>
                  <a:lnTo>
                    <a:pt x="2459377" y="1057377"/>
                  </a:lnTo>
                  <a:lnTo>
                    <a:pt x="2509569" y="1067136"/>
                  </a:lnTo>
                  <a:lnTo>
                    <a:pt x="2559760" y="1075669"/>
                  </a:lnTo>
                  <a:lnTo>
                    <a:pt x="2609951" y="1082838"/>
                  </a:lnTo>
                  <a:lnTo>
                    <a:pt x="2660143" y="1088502"/>
                  </a:lnTo>
                  <a:lnTo>
                    <a:pt x="2710334" y="1092521"/>
                  </a:lnTo>
                  <a:lnTo>
                    <a:pt x="2760526" y="1094755"/>
                  </a:lnTo>
                  <a:lnTo>
                    <a:pt x="2810717" y="1095064"/>
                  </a:lnTo>
                  <a:lnTo>
                    <a:pt x="2860908" y="1093308"/>
                  </a:lnTo>
                  <a:lnTo>
                    <a:pt x="2911100" y="1089348"/>
                  </a:lnTo>
                  <a:lnTo>
                    <a:pt x="2961291" y="1083042"/>
                  </a:lnTo>
                  <a:lnTo>
                    <a:pt x="3011483" y="1074252"/>
                  </a:lnTo>
                  <a:lnTo>
                    <a:pt x="3057813" y="1064754"/>
                  </a:lnTo>
                  <a:lnTo>
                    <a:pt x="3104144" y="1054591"/>
                  </a:lnTo>
                  <a:lnTo>
                    <a:pt x="3150474" y="1043434"/>
                  </a:lnTo>
                  <a:lnTo>
                    <a:pt x="3196805" y="1030957"/>
                  </a:lnTo>
                  <a:lnTo>
                    <a:pt x="3243135" y="1016833"/>
                  </a:lnTo>
                  <a:lnTo>
                    <a:pt x="3289466" y="1000735"/>
                  </a:lnTo>
                  <a:lnTo>
                    <a:pt x="3335796" y="982335"/>
                  </a:lnTo>
                  <a:lnTo>
                    <a:pt x="3382127" y="961307"/>
                  </a:lnTo>
                  <a:lnTo>
                    <a:pt x="3428457" y="937323"/>
                  </a:lnTo>
                  <a:lnTo>
                    <a:pt x="3474788" y="910057"/>
                  </a:lnTo>
                  <a:lnTo>
                    <a:pt x="3521118" y="879181"/>
                  </a:lnTo>
                  <a:lnTo>
                    <a:pt x="3567449" y="844368"/>
                  </a:lnTo>
                  <a:lnTo>
                    <a:pt x="3613779" y="805292"/>
                  </a:lnTo>
                  <a:lnTo>
                    <a:pt x="3666153" y="748545"/>
                  </a:lnTo>
                  <a:lnTo>
                    <a:pt x="3692340" y="713500"/>
                  </a:lnTo>
                  <a:lnTo>
                    <a:pt x="3718526" y="674770"/>
                  </a:lnTo>
                  <a:lnTo>
                    <a:pt x="3744713" y="632927"/>
                  </a:lnTo>
                  <a:lnTo>
                    <a:pt x="3770900" y="588545"/>
                  </a:lnTo>
                  <a:lnTo>
                    <a:pt x="3797087" y="542195"/>
                  </a:lnTo>
                  <a:lnTo>
                    <a:pt x="3823274" y="494450"/>
                  </a:lnTo>
                  <a:lnTo>
                    <a:pt x="3849460" y="445881"/>
                  </a:lnTo>
                  <a:lnTo>
                    <a:pt x="3875647" y="397062"/>
                  </a:lnTo>
                  <a:lnTo>
                    <a:pt x="3901834" y="348564"/>
                  </a:lnTo>
                  <a:lnTo>
                    <a:pt x="3928021" y="300960"/>
                  </a:lnTo>
                  <a:lnTo>
                    <a:pt x="3954208" y="254823"/>
                  </a:lnTo>
                  <a:lnTo>
                    <a:pt x="3980394" y="210724"/>
                  </a:lnTo>
                  <a:lnTo>
                    <a:pt x="4006581" y="169236"/>
                  </a:lnTo>
                  <a:lnTo>
                    <a:pt x="4032768" y="130931"/>
                  </a:lnTo>
                  <a:lnTo>
                    <a:pt x="4058955" y="96381"/>
                  </a:lnTo>
                  <a:lnTo>
                    <a:pt x="4085142" y="66160"/>
                  </a:lnTo>
                  <a:lnTo>
                    <a:pt x="4137515" y="20990"/>
                  </a:lnTo>
                  <a:lnTo>
                    <a:pt x="4189889" y="0"/>
                  </a:lnTo>
                  <a:lnTo>
                    <a:pt x="4216076" y="2"/>
                  </a:lnTo>
                  <a:lnTo>
                    <a:pt x="4264259" y="21096"/>
                  </a:lnTo>
                  <a:lnTo>
                    <a:pt x="4312443" y="67561"/>
                  </a:lnTo>
                  <a:lnTo>
                    <a:pt x="4336535" y="98931"/>
                  </a:lnTo>
                  <a:lnTo>
                    <a:pt x="4360627" y="134992"/>
                  </a:lnTo>
                  <a:lnTo>
                    <a:pt x="4384719" y="175194"/>
                  </a:lnTo>
                  <a:lnTo>
                    <a:pt x="4408811" y="218985"/>
                  </a:lnTo>
                  <a:lnTo>
                    <a:pt x="4432902" y="265814"/>
                  </a:lnTo>
                  <a:lnTo>
                    <a:pt x="4456994" y="315133"/>
                  </a:lnTo>
                  <a:lnTo>
                    <a:pt x="4481086" y="366388"/>
                  </a:lnTo>
                  <a:lnTo>
                    <a:pt x="4505178" y="419031"/>
                  </a:lnTo>
                  <a:lnTo>
                    <a:pt x="4529270" y="472509"/>
                  </a:lnTo>
                  <a:lnTo>
                    <a:pt x="4553362" y="526273"/>
                  </a:lnTo>
                  <a:lnTo>
                    <a:pt x="4577454" y="579772"/>
                  </a:lnTo>
                  <a:lnTo>
                    <a:pt x="4601546" y="632456"/>
                  </a:lnTo>
                  <a:lnTo>
                    <a:pt x="4625637" y="683772"/>
                  </a:lnTo>
                  <a:lnTo>
                    <a:pt x="4649729" y="733171"/>
                  </a:lnTo>
                  <a:lnTo>
                    <a:pt x="4673821" y="780103"/>
                  </a:lnTo>
                  <a:lnTo>
                    <a:pt x="4697913" y="824016"/>
                  </a:lnTo>
                  <a:lnTo>
                    <a:pt x="4722005" y="864360"/>
                  </a:lnTo>
                  <a:lnTo>
                    <a:pt x="4746097" y="900583"/>
                  </a:lnTo>
                  <a:lnTo>
                    <a:pt x="4770189" y="932136"/>
                  </a:lnTo>
                  <a:lnTo>
                    <a:pt x="4818372" y="979028"/>
                  </a:lnTo>
                  <a:lnTo>
                    <a:pt x="4858525" y="1003575"/>
                  </a:lnTo>
                  <a:lnTo>
                    <a:pt x="4898679" y="1019543"/>
                  </a:lnTo>
                  <a:lnTo>
                    <a:pt x="4938832" y="1027871"/>
                  </a:lnTo>
                  <a:lnTo>
                    <a:pt x="4978985" y="1029501"/>
                  </a:lnTo>
                  <a:lnTo>
                    <a:pt x="5019138" y="1025373"/>
                  </a:lnTo>
                  <a:lnTo>
                    <a:pt x="5059291" y="1016428"/>
                  </a:lnTo>
                  <a:lnTo>
                    <a:pt x="5099444" y="1003607"/>
                  </a:lnTo>
                  <a:lnTo>
                    <a:pt x="5139597" y="987851"/>
                  </a:lnTo>
                  <a:lnTo>
                    <a:pt x="5179750" y="970100"/>
                  </a:lnTo>
                  <a:lnTo>
                    <a:pt x="5219903" y="951295"/>
                  </a:lnTo>
                  <a:lnTo>
                    <a:pt x="5260057" y="932377"/>
                  </a:lnTo>
                  <a:lnTo>
                    <a:pt x="5300210" y="914287"/>
                  </a:lnTo>
                  <a:lnTo>
                    <a:pt x="5340363" y="897965"/>
                  </a:lnTo>
                  <a:lnTo>
                    <a:pt x="5380516" y="884352"/>
                  </a:lnTo>
                  <a:lnTo>
                    <a:pt x="5420669" y="874388"/>
                  </a:lnTo>
                  <a:lnTo>
                    <a:pt x="5470860" y="864438"/>
                  </a:lnTo>
                  <a:lnTo>
                    <a:pt x="5521052" y="854178"/>
                  </a:lnTo>
                  <a:lnTo>
                    <a:pt x="5571243" y="843653"/>
                  </a:lnTo>
                  <a:lnTo>
                    <a:pt x="5621435" y="832907"/>
                  </a:lnTo>
                  <a:lnTo>
                    <a:pt x="5671626" y="821984"/>
                  </a:lnTo>
                  <a:lnTo>
                    <a:pt x="5721817" y="810928"/>
                  </a:lnTo>
                  <a:lnTo>
                    <a:pt x="5772009" y="799784"/>
                  </a:lnTo>
                  <a:lnTo>
                    <a:pt x="5822200" y="788596"/>
                  </a:lnTo>
                  <a:lnTo>
                    <a:pt x="5872391" y="777408"/>
                  </a:lnTo>
                  <a:lnTo>
                    <a:pt x="5922583" y="766263"/>
                  </a:lnTo>
                  <a:lnTo>
                    <a:pt x="5972774" y="755208"/>
                  </a:lnTo>
                  <a:lnTo>
                    <a:pt x="6022966" y="744285"/>
                  </a:lnTo>
                </a:path>
              </a:pathLst>
            </a:custGeom>
            <a:ln w="12859">
              <a:solidFill>
                <a:srgbClr val="626262"/>
              </a:solidFill>
            </a:ln>
          </p:spPr>
          <p:txBody>
            <a:bodyPr wrap="square" lIns="0" tIns="0" rIns="0" bIns="0" rtlCol="0"/>
            <a:lstStyle/>
            <a:p>
              <a:endParaRPr/>
            </a:p>
          </p:txBody>
        </p:sp>
        <p:pic>
          <p:nvPicPr>
            <p:cNvPr id="93" name="object 95">
              <a:extLst>
                <a:ext uri="{FF2B5EF4-FFF2-40B4-BE49-F238E27FC236}">
                  <a16:creationId xmlns:a16="http://schemas.microsoft.com/office/drawing/2014/main" id="{3CCD374C-98C9-C832-882D-6B26708CABA3}"/>
                </a:ext>
              </a:extLst>
            </p:cNvPr>
            <p:cNvPicPr/>
            <p:nvPr/>
          </p:nvPicPr>
          <p:blipFill>
            <a:blip r:embed="rId16" cstate="print"/>
            <a:stretch>
              <a:fillRect/>
            </a:stretch>
          </p:blipFill>
          <p:spPr>
            <a:xfrm>
              <a:off x="5188850" y="4775844"/>
              <a:ext cx="104565" cy="79574"/>
            </a:xfrm>
            <a:prstGeom prst="rect">
              <a:avLst/>
            </a:prstGeom>
          </p:spPr>
        </p:pic>
        <p:pic>
          <p:nvPicPr>
            <p:cNvPr id="94" name="object 96">
              <a:extLst>
                <a:ext uri="{FF2B5EF4-FFF2-40B4-BE49-F238E27FC236}">
                  <a16:creationId xmlns:a16="http://schemas.microsoft.com/office/drawing/2014/main" id="{7ED36F99-044D-336E-873A-20B4E89E3ED4}"/>
                </a:ext>
              </a:extLst>
            </p:cNvPr>
            <p:cNvPicPr/>
            <p:nvPr/>
          </p:nvPicPr>
          <p:blipFill>
            <a:blip r:embed="rId16" cstate="print"/>
            <a:stretch>
              <a:fillRect/>
            </a:stretch>
          </p:blipFill>
          <p:spPr>
            <a:xfrm>
              <a:off x="5791146" y="4766295"/>
              <a:ext cx="104565" cy="79574"/>
            </a:xfrm>
            <a:prstGeom prst="rect">
              <a:avLst/>
            </a:prstGeom>
          </p:spPr>
        </p:pic>
        <p:pic>
          <p:nvPicPr>
            <p:cNvPr id="95" name="object 97">
              <a:extLst>
                <a:ext uri="{FF2B5EF4-FFF2-40B4-BE49-F238E27FC236}">
                  <a16:creationId xmlns:a16="http://schemas.microsoft.com/office/drawing/2014/main" id="{ACABD764-AFF9-009E-823C-F0670657C3DD}"/>
                </a:ext>
              </a:extLst>
            </p:cNvPr>
            <p:cNvPicPr/>
            <p:nvPr/>
          </p:nvPicPr>
          <p:blipFill>
            <a:blip r:embed="rId16" cstate="print"/>
            <a:stretch>
              <a:fillRect/>
            </a:stretch>
          </p:blipFill>
          <p:spPr>
            <a:xfrm>
              <a:off x="6393443" y="4446407"/>
              <a:ext cx="104565" cy="79574"/>
            </a:xfrm>
            <a:prstGeom prst="rect">
              <a:avLst/>
            </a:prstGeom>
          </p:spPr>
        </p:pic>
        <p:pic>
          <p:nvPicPr>
            <p:cNvPr id="96" name="object 98">
              <a:extLst>
                <a:ext uri="{FF2B5EF4-FFF2-40B4-BE49-F238E27FC236}">
                  <a16:creationId xmlns:a16="http://schemas.microsoft.com/office/drawing/2014/main" id="{965644C7-9899-A12A-50E4-B783E300F536}"/>
                </a:ext>
              </a:extLst>
            </p:cNvPr>
            <p:cNvPicPr/>
            <p:nvPr/>
          </p:nvPicPr>
          <p:blipFill>
            <a:blip r:embed="rId16" cstate="print"/>
            <a:stretch>
              <a:fillRect/>
            </a:stretch>
          </p:blipFill>
          <p:spPr>
            <a:xfrm>
              <a:off x="6995740" y="4623061"/>
              <a:ext cx="104565" cy="79574"/>
            </a:xfrm>
            <a:prstGeom prst="rect">
              <a:avLst/>
            </a:prstGeom>
          </p:spPr>
        </p:pic>
        <p:pic>
          <p:nvPicPr>
            <p:cNvPr id="97" name="object 99">
              <a:extLst>
                <a:ext uri="{FF2B5EF4-FFF2-40B4-BE49-F238E27FC236}">
                  <a16:creationId xmlns:a16="http://schemas.microsoft.com/office/drawing/2014/main" id="{2C860DFA-2C60-85A2-D633-A13938AD4395}"/>
                </a:ext>
              </a:extLst>
            </p:cNvPr>
            <p:cNvPicPr/>
            <p:nvPr/>
          </p:nvPicPr>
          <p:blipFill>
            <a:blip r:embed="rId17" cstate="print"/>
            <a:stretch>
              <a:fillRect/>
            </a:stretch>
          </p:blipFill>
          <p:spPr>
            <a:xfrm>
              <a:off x="7603015" y="4870979"/>
              <a:ext cx="99586" cy="75153"/>
            </a:xfrm>
            <a:prstGeom prst="rect">
              <a:avLst/>
            </a:prstGeom>
          </p:spPr>
        </p:pic>
        <p:pic>
          <p:nvPicPr>
            <p:cNvPr id="98" name="object 100">
              <a:extLst>
                <a:ext uri="{FF2B5EF4-FFF2-40B4-BE49-F238E27FC236}">
                  <a16:creationId xmlns:a16="http://schemas.microsoft.com/office/drawing/2014/main" id="{D0B13914-0684-07C0-B999-D608474BFE23}"/>
                </a:ext>
              </a:extLst>
            </p:cNvPr>
            <p:cNvPicPr/>
            <p:nvPr/>
          </p:nvPicPr>
          <p:blipFill>
            <a:blip r:embed="rId16" cstate="print"/>
            <a:stretch>
              <a:fillRect/>
            </a:stretch>
          </p:blipFill>
          <p:spPr>
            <a:xfrm>
              <a:off x="8200333" y="4893613"/>
              <a:ext cx="104565" cy="79574"/>
            </a:xfrm>
            <a:prstGeom prst="rect">
              <a:avLst/>
            </a:prstGeom>
          </p:spPr>
        </p:pic>
        <p:pic>
          <p:nvPicPr>
            <p:cNvPr id="99" name="object 101">
              <a:extLst>
                <a:ext uri="{FF2B5EF4-FFF2-40B4-BE49-F238E27FC236}">
                  <a16:creationId xmlns:a16="http://schemas.microsoft.com/office/drawing/2014/main" id="{C3961C5A-346A-1E28-8198-9411E45C1C9C}"/>
                </a:ext>
              </a:extLst>
            </p:cNvPr>
            <p:cNvPicPr/>
            <p:nvPr/>
          </p:nvPicPr>
          <p:blipFill>
            <a:blip r:embed="rId17" cstate="print"/>
            <a:stretch>
              <a:fillRect/>
            </a:stretch>
          </p:blipFill>
          <p:spPr>
            <a:xfrm>
              <a:off x="8807609" y="4629074"/>
              <a:ext cx="99586" cy="75153"/>
            </a:xfrm>
            <a:prstGeom prst="rect">
              <a:avLst/>
            </a:prstGeom>
          </p:spPr>
        </p:pic>
        <p:pic>
          <p:nvPicPr>
            <p:cNvPr id="100" name="object 102">
              <a:extLst>
                <a:ext uri="{FF2B5EF4-FFF2-40B4-BE49-F238E27FC236}">
                  <a16:creationId xmlns:a16="http://schemas.microsoft.com/office/drawing/2014/main" id="{D057D1B9-54E5-D733-E655-2D60BF04B646}"/>
                </a:ext>
              </a:extLst>
            </p:cNvPr>
            <p:cNvPicPr/>
            <p:nvPr/>
          </p:nvPicPr>
          <p:blipFill>
            <a:blip r:embed="rId16" cstate="print"/>
            <a:stretch>
              <a:fillRect/>
            </a:stretch>
          </p:blipFill>
          <p:spPr>
            <a:xfrm>
              <a:off x="9404926" y="3819364"/>
              <a:ext cx="104565" cy="79574"/>
            </a:xfrm>
            <a:prstGeom prst="rect">
              <a:avLst/>
            </a:prstGeom>
          </p:spPr>
        </p:pic>
        <p:pic>
          <p:nvPicPr>
            <p:cNvPr id="101" name="object 103">
              <a:extLst>
                <a:ext uri="{FF2B5EF4-FFF2-40B4-BE49-F238E27FC236}">
                  <a16:creationId xmlns:a16="http://schemas.microsoft.com/office/drawing/2014/main" id="{E3A37D2C-A5F8-FF1A-1B1E-0C84B56DBECA}"/>
                </a:ext>
              </a:extLst>
            </p:cNvPr>
            <p:cNvPicPr/>
            <p:nvPr/>
          </p:nvPicPr>
          <p:blipFill>
            <a:blip r:embed="rId16" cstate="print"/>
            <a:stretch>
              <a:fillRect/>
            </a:stretch>
          </p:blipFill>
          <p:spPr>
            <a:xfrm>
              <a:off x="10007222" y="4799716"/>
              <a:ext cx="104565" cy="79574"/>
            </a:xfrm>
            <a:prstGeom prst="rect">
              <a:avLst/>
            </a:prstGeom>
          </p:spPr>
        </p:pic>
        <p:pic>
          <p:nvPicPr>
            <p:cNvPr id="102" name="object 104">
              <a:extLst>
                <a:ext uri="{FF2B5EF4-FFF2-40B4-BE49-F238E27FC236}">
                  <a16:creationId xmlns:a16="http://schemas.microsoft.com/office/drawing/2014/main" id="{AED0889F-EDD5-49FD-B31F-826BC5A12653}"/>
                </a:ext>
              </a:extLst>
            </p:cNvPr>
            <p:cNvPicPr/>
            <p:nvPr/>
          </p:nvPicPr>
          <p:blipFill>
            <a:blip r:embed="rId16" cstate="print"/>
            <a:stretch>
              <a:fillRect/>
            </a:stretch>
          </p:blipFill>
          <p:spPr>
            <a:xfrm>
              <a:off x="10609519" y="4694678"/>
              <a:ext cx="104565" cy="79574"/>
            </a:xfrm>
            <a:prstGeom prst="rect">
              <a:avLst/>
            </a:prstGeom>
          </p:spPr>
        </p:pic>
        <p:pic>
          <p:nvPicPr>
            <p:cNvPr id="103" name="object 105">
              <a:extLst>
                <a:ext uri="{FF2B5EF4-FFF2-40B4-BE49-F238E27FC236}">
                  <a16:creationId xmlns:a16="http://schemas.microsoft.com/office/drawing/2014/main" id="{876D8087-56B4-0632-D4D4-F27362B7182F}"/>
                </a:ext>
              </a:extLst>
            </p:cNvPr>
            <p:cNvPicPr/>
            <p:nvPr/>
          </p:nvPicPr>
          <p:blipFill>
            <a:blip r:embed="rId16" cstate="print"/>
            <a:stretch>
              <a:fillRect/>
            </a:stretch>
          </p:blipFill>
          <p:spPr>
            <a:xfrm>
              <a:off x="11211816" y="4564177"/>
              <a:ext cx="104565" cy="79574"/>
            </a:xfrm>
            <a:prstGeom prst="rect">
              <a:avLst/>
            </a:prstGeom>
          </p:spPr>
        </p:pic>
        <p:sp>
          <p:nvSpPr>
            <p:cNvPr id="104" name="object 106">
              <a:extLst>
                <a:ext uri="{FF2B5EF4-FFF2-40B4-BE49-F238E27FC236}">
                  <a16:creationId xmlns:a16="http://schemas.microsoft.com/office/drawing/2014/main" id="{57B3854D-6421-6D55-E3C0-9B2C4A83DEB0}"/>
                </a:ext>
              </a:extLst>
            </p:cNvPr>
            <p:cNvSpPr/>
            <p:nvPr/>
          </p:nvSpPr>
          <p:spPr>
            <a:xfrm>
              <a:off x="5241132" y="2305921"/>
              <a:ext cx="6022975" cy="2232660"/>
            </a:xfrm>
            <a:custGeom>
              <a:avLst/>
              <a:gdLst/>
              <a:ahLst/>
              <a:cxnLst/>
              <a:rect l="l" t="t" r="r" b="b"/>
              <a:pathLst>
                <a:path w="6022975" h="2232660">
                  <a:moveTo>
                    <a:pt x="0" y="1044221"/>
                  </a:moveTo>
                  <a:lnTo>
                    <a:pt x="33460" y="1064299"/>
                  </a:lnTo>
                  <a:lnTo>
                    <a:pt x="66921" y="1088642"/>
                  </a:lnTo>
                  <a:lnTo>
                    <a:pt x="100382" y="1116397"/>
                  </a:lnTo>
                  <a:lnTo>
                    <a:pt x="133843" y="1146710"/>
                  </a:lnTo>
                  <a:lnTo>
                    <a:pt x="167304" y="1178730"/>
                  </a:lnTo>
                  <a:lnTo>
                    <a:pt x="200765" y="1211601"/>
                  </a:lnTo>
                  <a:lnTo>
                    <a:pt x="234226" y="1244472"/>
                  </a:lnTo>
                  <a:lnTo>
                    <a:pt x="267687" y="1276489"/>
                  </a:lnTo>
                  <a:lnTo>
                    <a:pt x="301148" y="1306798"/>
                  </a:lnTo>
                  <a:lnTo>
                    <a:pt x="334609" y="1334548"/>
                  </a:lnTo>
                  <a:lnTo>
                    <a:pt x="368070" y="1358883"/>
                  </a:lnTo>
                  <a:lnTo>
                    <a:pt x="401531" y="1378952"/>
                  </a:lnTo>
                  <a:lnTo>
                    <a:pt x="468452" y="1402877"/>
                  </a:lnTo>
                  <a:lnTo>
                    <a:pt x="501913" y="1405027"/>
                  </a:lnTo>
                  <a:lnTo>
                    <a:pt x="535374" y="1399497"/>
                  </a:lnTo>
                  <a:lnTo>
                    <a:pt x="602296" y="1361986"/>
                  </a:lnTo>
                  <a:lnTo>
                    <a:pt x="641154" y="1318586"/>
                  </a:lnTo>
                  <a:lnTo>
                    <a:pt x="680012" y="1256276"/>
                  </a:lnTo>
                  <a:lnTo>
                    <a:pt x="699441" y="1218930"/>
                  </a:lnTo>
                  <a:lnTo>
                    <a:pt x="718870" y="1177937"/>
                  </a:lnTo>
                  <a:lnTo>
                    <a:pt x="738299" y="1133656"/>
                  </a:lnTo>
                  <a:lnTo>
                    <a:pt x="757727" y="1086448"/>
                  </a:lnTo>
                  <a:lnTo>
                    <a:pt x="777156" y="1036673"/>
                  </a:lnTo>
                  <a:lnTo>
                    <a:pt x="796585" y="984691"/>
                  </a:lnTo>
                  <a:lnTo>
                    <a:pt x="816014" y="930862"/>
                  </a:lnTo>
                  <a:lnTo>
                    <a:pt x="835443" y="875546"/>
                  </a:lnTo>
                  <a:lnTo>
                    <a:pt x="854872" y="819103"/>
                  </a:lnTo>
                  <a:lnTo>
                    <a:pt x="874301" y="761893"/>
                  </a:lnTo>
                  <a:lnTo>
                    <a:pt x="893730" y="704277"/>
                  </a:lnTo>
                  <a:lnTo>
                    <a:pt x="913159" y="646613"/>
                  </a:lnTo>
                  <a:lnTo>
                    <a:pt x="932588" y="589263"/>
                  </a:lnTo>
                  <a:lnTo>
                    <a:pt x="952017" y="532587"/>
                  </a:lnTo>
                  <a:lnTo>
                    <a:pt x="971446" y="476943"/>
                  </a:lnTo>
                  <a:lnTo>
                    <a:pt x="990875" y="422694"/>
                  </a:lnTo>
                  <a:lnTo>
                    <a:pt x="1010303" y="370198"/>
                  </a:lnTo>
                  <a:lnTo>
                    <a:pt x="1029732" y="319816"/>
                  </a:lnTo>
                  <a:lnTo>
                    <a:pt x="1049161" y="271907"/>
                  </a:lnTo>
                  <a:lnTo>
                    <a:pt x="1068590" y="226832"/>
                  </a:lnTo>
                  <a:lnTo>
                    <a:pt x="1088019" y="184951"/>
                  </a:lnTo>
                  <a:lnTo>
                    <a:pt x="1107448" y="146624"/>
                  </a:lnTo>
                  <a:lnTo>
                    <a:pt x="1126877" y="112211"/>
                  </a:lnTo>
                  <a:lnTo>
                    <a:pt x="1165735" y="56566"/>
                  </a:lnTo>
                  <a:lnTo>
                    <a:pt x="1204593" y="20899"/>
                  </a:lnTo>
                  <a:lnTo>
                    <a:pt x="1261954" y="0"/>
                  </a:lnTo>
                  <a:lnTo>
                    <a:pt x="1290635" y="402"/>
                  </a:lnTo>
                  <a:lnTo>
                    <a:pt x="1347997" y="20204"/>
                  </a:lnTo>
                  <a:lnTo>
                    <a:pt x="1405358" y="61722"/>
                  </a:lnTo>
                  <a:lnTo>
                    <a:pt x="1434039" y="89270"/>
                  </a:lnTo>
                  <a:lnTo>
                    <a:pt x="1462720" y="120623"/>
                  </a:lnTo>
                  <a:lnTo>
                    <a:pt x="1491401" y="155237"/>
                  </a:lnTo>
                  <a:lnTo>
                    <a:pt x="1520081" y="192571"/>
                  </a:lnTo>
                  <a:lnTo>
                    <a:pt x="1548762" y="232085"/>
                  </a:lnTo>
                  <a:lnTo>
                    <a:pt x="1577443" y="273235"/>
                  </a:lnTo>
                  <a:lnTo>
                    <a:pt x="1606124" y="315480"/>
                  </a:lnTo>
                  <a:lnTo>
                    <a:pt x="1634805" y="358278"/>
                  </a:lnTo>
                  <a:lnTo>
                    <a:pt x="1663485" y="401088"/>
                  </a:lnTo>
                  <a:lnTo>
                    <a:pt x="1692166" y="443368"/>
                  </a:lnTo>
                  <a:lnTo>
                    <a:pt x="1720847" y="484576"/>
                  </a:lnTo>
                  <a:lnTo>
                    <a:pt x="1749528" y="524171"/>
                  </a:lnTo>
                  <a:lnTo>
                    <a:pt x="1778209" y="561610"/>
                  </a:lnTo>
                  <a:lnTo>
                    <a:pt x="1806889" y="596351"/>
                  </a:lnTo>
                  <a:lnTo>
                    <a:pt x="1837004" y="632354"/>
                  </a:lnTo>
                  <a:lnTo>
                    <a:pt x="1867119" y="670442"/>
                  </a:lnTo>
                  <a:lnTo>
                    <a:pt x="1897234" y="710355"/>
                  </a:lnTo>
                  <a:lnTo>
                    <a:pt x="1927349" y="751832"/>
                  </a:lnTo>
                  <a:lnTo>
                    <a:pt x="1957463" y="794613"/>
                  </a:lnTo>
                  <a:lnTo>
                    <a:pt x="1987578" y="838438"/>
                  </a:lnTo>
                  <a:lnTo>
                    <a:pt x="2017693" y="883047"/>
                  </a:lnTo>
                  <a:lnTo>
                    <a:pt x="2047808" y="928179"/>
                  </a:lnTo>
                  <a:lnTo>
                    <a:pt x="2077923" y="973575"/>
                  </a:lnTo>
                  <a:lnTo>
                    <a:pt x="2108038" y="1018972"/>
                  </a:lnTo>
                  <a:lnTo>
                    <a:pt x="2138152" y="1064113"/>
                  </a:lnTo>
                  <a:lnTo>
                    <a:pt x="2168267" y="1108735"/>
                  </a:lnTo>
                  <a:lnTo>
                    <a:pt x="2198382" y="1152579"/>
                  </a:lnTo>
                  <a:lnTo>
                    <a:pt x="2228497" y="1195385"/>
                  </a:lnTo>
                  <a:lnTo>
                    <a:pt x="2258612" y="1236891"/>
                  </a:lnTo>
                  <a:lnTo>
                    <a:pt x="2288727" y="1276839"/>
                  </a:lnTo>
                  <a:lnTo>
                    <a:pt x="2318841" y="1314967"/>
                  </a:lnTo>
                  <a:lnTo>
                    <a:pt x="2348956" y="1351015"/>
                  </a:lnTo>
                  <a:lnTo>
                    <a:pt x="2379071" y="1384724"/>
                  </a:lnTo>
                  <a:lnTo>
                    <a:pt x="2409186" y="1415831"/>
                  </a:lnTo>
                  <a:lnTo>
                    <a:pt x="2452207" y="1456091"/>
                  </a:lnTo>
                  <a:lnTo>
                    <a:pt x="2495228" y="1492276"/>
                  </a:lnTo>
                  <a:lnTo>
                    <a:pt x="2538250" y="1524872"/>
                  </a:lnTo>
                  <a:lnTo>
                    <a:pt x="2581271" y="1554363"/>
                  </a:lnTo>
                  <a:lnTo>
                    <a:pt x="2624292" y="1581234"/>
                  </a:lnTo>
                  <a:lnTo>
                    <a:pt x="2667313" y="1605970"/>
                  </a:lnTo>
                  <a:lnTo>
                    <a:pt x="2710334" y="1629057"/>
                  </a:lnTo>
                  <a:lnTo>
                    <a:pt x="2753355" y="1650978"/>
                  </a:lnTo>
                  <a:lnTo>
                    <a:pt x="2796377" y="1672218"/>
                  </a:lnTo>
                  <a:lnTo>
                    <a:pt x="2839398" y="1693264"/>
                  </a:lnTo>
                  <a:lnTo>
                    <a:pt x="2882419" y="1714598"/>
                  </a:lnTo>
                  <a:lnTo>
                    <a:pt x="2925440" y="1736707"/>
                  </a:lnTo>
                  <a:lnTo>
                    <a:pt x="2968461" y="1760075"/>
                  </a:lnTo>
                  <a:lnTo>
                    <a:pt x="3011483" y="1785188"/>
                  </a:lnTo>
                  <a:lnTo>
                    <a:pt x="3054504" y="1812018"/>
                  </a:lnTo>
                  <a:lnTo>
                    <a:pt x="3097525" y="1840003"/>
                  </a:lnTo>
                  <a:lnTo>
                    <a:pt x="3140546" y="1868817"/>
                  </a:lnTo>
                  <a:lnTo>
                    <a:pt x="3183567" y="1898138"/>
                  </a:lnTo>
                  <a:lnTo>
                    <a:pt x="3226589" y="1927640"/>
                  </a:lnTo>
                  <a:lnTo>
                    <a:pt x="3269610" y="1957001"/>
                  </a:lnTo>
                  <a:lnTo>
                    <a:pt x="3312631" y="1985896"/>
                  </a:lnTo>
                  <a:lnTo>
                    <a:pt x="3355652" y="2014002"/>
                  </a:lnTo>
                  <a:lnTo>
                    <a:pt x="3398673" y="2040994"/>
                  </a:lnTo>
                  <a:lnTo>
                    <a:pt x="3441694" y="2066548"/>
                  </a:lnTo>
                  <a:lnTo>
                    <a:pt x="3484716" y="2090341"/>
                  </a:lnTo>
                  <a:lnTo>
                    <a:pt x="3527737" y="2112049"/>
                  </a:lnTo>
                  <a:lnTo>
                    <a:pt x="3570758" y="2131347"/>
                  </a:lnTo>
                  <a:lnTo>
                    <a:pt x="3613779" y="2147912"/>
                  </a:lnTo>
                  <a:lnTo>
                    <a:pt x="3663971" y="2164939"/>
                  </a:lnTo>
                  <a:lnTo>
                    <a:pt x="3714162" y="2180636"/>
                  </a:lnTo>
                  <a:lnTo>
                    <a:pt x="3764353" y="2194745"/>
                  </a:lnTo>
                  <a:lnTo>
                    <a:pt x="3814545" y="2207008"/>
                  </a:lnTo>
                  <a:lnTo>
                    <a:pt x="3864736" y="2217168"/>
                  </a:lnTo>
                  <a:lnTo>
                    <a:pt x="3914928" y="2224967"/>
                  </a:lnTo>
                  <a:lnTo>
                    <a:pt x="3965119" y="2230146"/>
                  </a:lnTo>
                  <a:lnTo>
                    <a:pt x="4015310" y="2232448"/>
                  </a:lnTo>
                  <a:lnTo>
                    <a:pt x="4065502" y="2231614"/>
                  </a:lnTo>
                  <a:lnTo>
                    <a:pt x="4115693" y="2227388"/>
                  </a:lnTo>
                  <a:lnTo>
                    <a:pt x="4165884" y="2219511"/>
                  </a:lnTo>
                  <a:lnTo>
                    <a:pt x="4216076" y="2207726"/>
                  </a:lnTo>
                  <a:lnTo>
                    <a:pt x="4256229" y="2193589"/>
                  </a:lnTo>
                  <a:lnTo>
                    <a:pt x="4296382" y="2173938"/>
                  </a:lnTo>
                  <a:lnTo>
                    <a:pt x="4336535" y="2149650"/>
                  </a:lnTo>
                  <a:lnTo>
                    <a:pt x="4376688" y="2121601"/>
                  </a:lnTo>
                  <a:lnTo>
                    <a:pt x="4416841" y="2090668"/>
                  </a:lnTo>
                  <a:lnTo>
                    <a:pt x="4456994" y="2057728"/>
                  </a:lnTo>
                  <a:lnTo>
                    <a:pt x="4497148" y="2023656"/>
                  </a:lnTo>
                  <a:lnTo>
                    <a:pt x="4537301" y="1989330"/>
                  </a:lnTo>
                  <a:lnTo>
                    <a:pt x="4577454" y="1955626"/>
                  </a:lnTo>
                  <a:lnTo>
                    <a:pt x="4617607" y="1923420"/>
                  </a:lnTo>
                  <a:lnTo>
                    <a:pt x="4657760" y="1893591"/>
                  </a:lnTo>
                  <a:lnTo>
                    <a:pt x="4697913" y="1867013"/>
                  </a:lnTo>
                  <a:lnTo>
                    <a:pt x="4738066" y="1844564"/>
                  </a:lnTo>
                  <a:lnTo>
                    <a:pt x="4778219" y="1827120"/>
                  </a:lnTo>
                  <a:lnTo>
                    <a:pt x="4818372" y="1815558"/>
                  </a:lnTo>
                  <a:lnTo>
                    <a:pt x="4864703" y="1808751"/>
                  </a:lnTo>
                  <a:lnTo>
                    <a:pt x="4911033" y="1807143"/>
                  </a:lnTo>
                  <a:lnTo>
                    <a:pt x="4957364" y="1810122"/>
                  </a:lnTo>
                  <a:lnTo>
                    <a:pt x="5003694" y="1817075"/>
                  </a:lnTo>
                  <a:lnTo>
                    <a:pt x="5050025" y="1827392"/>
                  </a:lnTo>
                  <a:lnTo>
                    <a:pt x="5096355" y="1840461"/>
                  </a:lnTo>
                  <a:lnTo>
                    <a:pt x="5142686" y="1855669"/>
                  </a:lnTo>
                  <a:lnTo>
                    <a:pt x="5189016" y="1872405"/>
                  </a:lnTo>
                  <a:lnTo>
                    <a:pt x="5235347" y="1890058"/>
                  </a:lnTo>
                  <a:lnTo>
                    <a:pt x="5281678" y="1908016"/>
                  </a:lnTo>
                  <a:lnTo>
                    <a:pt x="5328008" y="1925666"/>
                  </a:lnTo>
                  <a:lnTo>
                    <a:pt x="5374339" y="1942397"/>
                  </a:lnTo>
                  <a:lnTo>
                    <a:pt x="5420669" y="1957598"/>
                  </a:lnTo>
                  <a:lnTo>
                    <a:pt x="5467000" y="1972349"/>
                  </a:lnTo>
                  <a:lnTo>
                    <a:pt x="5513330" y="1987999"/>
                  </a:lnTo>
                  <a:lnTo>
                    <a:pt x="5559661" y="2004431"/>
                  </a:lnTo>
                  <a:lnTo>
                    <a:pt x="5605991" y="2021527"/>
                  </a:lnTo>
                  <a:lnTo>
                    <a:pt x="5652322" y="2039169"/>
                  </a:lnTo>
                  <a:lnTo>
                    <a:pt x="5698652" y="2057240"/>
                  </a:lnTo>
                  <a:lnTo>
                    <a:pt x="5744983" y="2075621"/>
                  </a:lnTo>
                  <a:lnTo>
                    <a:pt x="5791313" y="2094195"/>
                  </a:lnTo>
                  <a:lnTo>
                    <a:pt x="5837644" y="2112845"/>
                  </a:lnTo>
                  <a:lnTo>
                    <a:pt x="5883974" y="2131452"/>
                  </a:lnTo>
                  <a:lnTo>
                    <a:pt x="5930305" y="2149899"/>
                  </a:lnTo>
                  <a:lnTo>
                    <a:pt x="5976635" y="2168069"/>
                  </a:lnTo>
                  <a:lnTo>
                    <a:pt x="6022966" y="2185843"/>
                  </a:lnTo>
                </a:path>
              </a:pathLst>
            </a:custGeom>
            <a:ln w="13214">
              <a:solidFill>
                <a:srgbClr val="997300"/>
              </a:solidFill>
            </a:ln>
          </p:spPr>
          <p:txBody>
            <a:bodyPr wrap="square" lIns="0" tIns="0" rIns="0" bIns="0" rtlCol="0"/>
            <a:lstStyle/>
            <a:p>
              <a:endParaRPr/>
            </a:p>
          </p:txBody>
        </p:sp>
        <p:pic>
          <p:nvPicPr>
            <p:cNvPr id="105" name="object 107">
              <a:extLst>
                <a:ext uri="{FF2B5EF4-FFF2-40B4-BE49-F238E27FC236}">
                  <a16:creationId xmlns:a16="http://schemas.microsoft.com/office/drawing/2014/main" id="{974EA469-4F83-DDA1-6018-9C082D98E2FB}"/>
                </a:ext>
              </a:extLst>
            </p:cNvPr>
            <p:cNvPicPr/>
            <p:nvPr/>
          </p:nvPicPr>
          <p:blipFill>
            <a:blip r:embed="rId18" cstate="print"/>
            <a:stretch>
              <a:fillRect/>
            </a:stretch>
          </p:blipFill>
          <p:spPr>
            <a:xfrm>
              <a:off x="5188850" y="3310090"/>
              <a:ext cx="104565" cy="79574"/>
            </a:xfrm>
            <a:prstGeom prst="rect">
              <a:avLst/>
            </a:prstGeom>
          </p:spPr>
        </p:pic>
        <p:pic>
          <p:nvPicPr>
            <p:cNvPr id="106" name="object 108">
              <a:extLst>
                <a:ext uri="{FF2B5EF4-FFF2-40B4-BE49-F238E27FC236}">
                  <a16:creationId xmlns:a16="http://schemas.microsoft.com/office/drawing/2014/main" id="{29892B5D-4A72-A94B-D48D-0D65A2F622AE}"/>
                </a:ext>
              </a:extLst>
            </p:cNvPr>
            <p:cNvPicPr/>
            <p:nvPr/>
          </p:nvPicPr>
          <p:blipFill>
            <a:blip r:embed="rId19" cstate="print"/>
            <a:stretch>
              <a:fillRect/>
            </a:stretch>
          </p:blipFill>
          <p:spPr>
            <a:xfrm>
              <a:off x="5796126" y="3632807"/>
              <a:ext cx="99586" cy="75153"/>
            </a:xfrm>
            <a:prstGeom prst="rect">
              <a:avLst/>
            </a:prstGeom>
          </p:spPr>
        </p:pic>
        <p:pic>
          <p:nvPicPr>
            <p:cNvPr id="107" name="object 109">
              <a:extLst>
                <a:ext uri="{FF2B5EF4-FFF2-40B4-BE49-F238E27FC236}">
                  <a16:creationId xmlns:a16="http://schemas.microsoft.com/office/drawing/2014/main" id="{9D11494D-E309-D1EA-161A-0DF89093B64B}"/>
                </a:ext>
              </a:extLst>
            </p:cNvPr>
            <p:cNvPicPr/>
            <p:nvPr/>
          </p:nvPicPr>
          <p:blipFill>
            <a:blip r:embed="rId18" cstate="print"/>
            <a:stretch>
              <a:fillRect/>
            </a:stretch>
          </p:blipFill>
          <p:spPr>
            <a:xfrm>
              <a:off x="6393443" y="2286768"/>
              <a:ext cx="104565" cy="79574"/>
            </a:xfrm>
            <a:prstGeom prst="rect">
              <a:avLst/>
            </a:prstGeom>
          </p:spPr>
        </p:pic>
        <p:pic>
          <p:nvPicPr>
            <p:cNvPr id="108" name="object 110">
              <a:extLst>
                <a:ext uri="{FF2B5EF4-FFF2-40B4-BE49-F238E27FC236}">
                  <a16:creationId xmlns:a16="http://schemas.microsoft.com/office/drawing/2014/main" id="{379696BD-E468-85F7-7833-6AC736321FB5}"/>
                </a:ext>
              </a:extLst>
            </p:cNvPr>
            <p:cNvPicPr/>
            <p:nvPr/>
          </p:nvPicPr>
          <p:blipFill>
            <a:blip r:embed="rId18" cstate="print"/>
            <a:stretch>
              <a:fillRect/>
            </a:stretch>
          </p:blipFill>
          <p:spPr>
            <a:xfrm>
              <a:off x="6995740" y="2862884"/>
              <a:ext cx="104565" cy="79574"/>
            </a:xfrm>
            <a:prstGeom prst="rect">
              <a:avLst/>
            </a:prstGeom>
          </p:spPr>
        </p:pic>
        <p:pic>
          <p:nvPicPr>
            <p:cNvPr id="109" name="object 111">
              <a:extLst>
                <a:ext uri="{FF2B5EF4-FFF2-40B4-BE49-F238E27FC236}">
                  <a16:creationId xmlns:a16="http://schemas.microsoft.com/office/drawing/2014/main" id="{9B338CA9-D9C8-26A6-DB46-3832B5E59BCF}"/>
                </a:ext>
              </a:extLst>
            </p:cNvPr>
            <p:cNvPicPr/>
            <p:nvPr/>
          </p:nvPicPr>
          <p:blipFill>
            <a:blip r:embed="rId18" cstate="print"/>
            <a:stretch>
              <a:fillRect/>
            </a:stretch>
          </p:blipFill>
          <p:spPr>
            <a:xfrm>
              <a:off x="7598036" y="3682496"/>
              <a:ext cx="104565" cy="79574"/>
            </a:xfrm>
            <a:prstGeom prst="rect">
              <a:avLst/>
            </a:prstGeom>
          </p:spPr>
        </p:pic>
        <p:pic>
          <p:nvPicPr>
            <p:cNvPr id="110" name="object 112">
              <a:extLst>
                <a:ext uri="{FF2B5EF4-FFF2-40B4-BE49-F238E27FC236}">
                  <a16:creationId xmlns:a16="http://schemas.microsoft.com/office/drawing/2014/main" id="{5B71F0DC-DAB3-7F45-E408-79511935A068}"/>
                </a:ext>
              </a:extLst>
            </p:cNvPr>
            <p:cNvPicPr/>
            <p:nvPr/>
          </p:nvPicPr>
          <p:blipFill>
            <a:blip r:embed="rId19" cstate="print"/>
            <a:stretch>
              <a:fillRect/>
            </a:stretch>
          </p:blipFill>
          <p:spPr>
            <a:xfrm>
              <a:off x="8205312" y="4056141"/>
              <a:ext cx="99586" cy="75153"/>
            </a:xfrm>
            <a:prstGeom prst="rect">
              <a:avLst/>
            </a:prstGeom>
          </p:spPr>
        </p:pic>
        <p:pic>
          <p:nvPicPr>
            <p:cNvPr id="111" name="object 113">
              <a:extLst>
                <a:ext uri="{FF2B5EF4-FFF2-40B4-BE49-F238E27FC236}">
                  <a16:creationId xmlns:a16="http://schemas.microsoft.com/office/drawing/2014/main" id="{BE31DDA4-13FC-F7B5-DC33-60CBF7EC65EA}"/>
                </a:ext>
              </a:extLst>
            </p:cNvPr>
            <p:cNvPicPr/>
            <p:nvPr/>
          </p:nvPicPr>
          <p:blipFill>
            <a:blip r:embed="rId18" cstate="print"/>
            <a:stretch>
              <a:fillRect/>
            </a:stretch>
          </p:blipFill>
          <p:spPr>
            <a:xfrm>
              <a:off x="8802629" y="4412986"/>
              <a:ext cx="104565" cy="79574"/>
            </a:xfrm>
            <a:prstGeom prst="rect">
              <a:avLst/>
            </a:prstGeom>
          </p:spPr>
        </p:pic>
        <p:pic>
          <p:nvPicPr>
            <p:cNvPr id="112" name="object 114">
              <a:extLst>
                <a:ext uri="{FF2B5EF4-FFF2-40B4-BE49-F238E27FC236}">
                  <a16:creationId xmlns:a16="http://schemas.microsoft.com/office/drawing/2014/main" id="{30CA641C-7E6C-6A2D-B5FD-70484E5186D7}"/>
                </a:ext>
              </a:extLst>
            </p:cNvPr>
            <p:cNvPicPr/>
            <p:nvPr/>
          </p:nvPicPr>
          <p:blipFill>
            <a:blip r:embed="rId18" cstate="print"/>
            <a:stretch>
              <a:fillRect/>
            </a:stretch>
          </p:blipFill>
          <p:spPr>
            <a:xfrm>
              <a:off x="9404926" y="4473462"/>
              <a:ext cx="104565" cy="79574"/>
            </a:xfrm>
            <a:prstGeom prst="rect">
              <a:avLst/>
            </a:prstGeom>
          </p:spPr>
        </p:pic>
        <p:pic>
          <p:nvPicPr>
            <p:cNvPr id="113" name="object 115">
              <a:extLst>
                <a:ext uri="{FF2B5EF4-FFF2-40B4-BE49-F238E27FC236}">
                  <a16:creationId xmlns:a16="http://schemas.microsoft.com/office/drawing/2014/main" id="{798C7CF9-5760-F349-9AAC-CEB00B6A2A4C}"/>
                </a:ext>
              </a:extLst>
            </p:cNvPr>
            <p:cNvPicPr/>
            <p:nvPr/>
          </p:nvPicPr>
          <p:blipFill>
            <a:blip r:embed="rId19" cstate="print"/>
            <a:stretch>
              <a:fillRect/>
            </a:stretch>
          </p:blipFill>
          <p:spPr>
            <a:xfrm>
              <a:off x="10012202" y="4086379"/>
              <a:ext cx="99586" cy="75153"/>
            </a:xfrm>
            <a:prstGeom prst="rect">
              <a:avLst/>
            </a:prstGeom>
          </p:spPr>
        </p:pic>
        <p:pic>
          <p:nvPicPr>
            <p:cNvPr id="114" name="object 116">
              <a:extLst>
                <a:ext uri="{FF2B5EF4-FFF2-40B4-BE49-F238E27FC236}">
                  <a16:creationId xmlns:a16="http://schemas.microsoft.com/office/drawing/2014/main" id="{DC7A18A5-D744-0955-0FA3-B005397C33DE}"/>
                </a:ext>
              </a:extLst>
            </p:cNvPr>
            <p:cNvPicPr/>
            <p:nvPr/>
          </p:nvPicPr>
          <p:blipFill>
            <a:blip r:embed="rId18" cstate="print"/>
            <a:stretch>
              <a:fillRect/>
            </a:stretch>
          </p:blipFill>
          <p:spPr>
            <a:xfrm>
              <a:off x="10609519" y="4223600"/>
              <a:ext cx="104565" cy="79574"/>
            </a:xfrm>
            <a:prstGeom prst="rect">
              <a:avLst/>
            </a:prstGeom>
          </p:spPr>
        </p:pic>
        <p:pic>
          <p:nvPicPr>
            <p:cNvPr id="115" name="object 117">
              <a:extLst>
                <a:ext uri="{FF2B5EF4-FFF2-40B4-BE49-F238E27FC236}">
                  <a16:creationId xmlns:a16="http://schemas.microsoft.com/office/drawing/2014/main" id="{CA85419A-E1A2-8939-8375-B5AB2F9B0C7B}"/>
                </a:ext>
              </a:extLst>
            </p:cNvPr>
            <p:cNvPicPr/>
            <p:nvPr/>
          </p:nvPicPr>
          <p:blipFill>
            <a:blip r:embed="rId18" cstate="print"/>
            <a:stretch>
              <a:fillRect/>
            </a:stretch>
          </p:blipFill>
          <p:spPr>
            <a:xfrm>
              <a:off x="11211816" y="4451182"/>
              <a:ext cx="104565" cy="79574"/>
            </a:xfrm>
            <a:prstGeom prst="rect">
              <a:avLst/>
            </a:prstGeom>
          </p:spPr>
        </p:pic>
        <p:sp>
          <p:nvSpPr>
            <p:cNvPr id="116" name="object 118">
              <a:extLst>
                <a:ext uri="{FF2B5EF4-FFF2-40B4-BE49-F238E27FC236}">
                  <a16:creationId xmlns:a16="http://schemas.microsoft.com/office/drawing/2014/main" id="{F7A6804F-5A3D-4D6F-A288-0000CDCB6F13}"/>
                </a:ext>
              </a:extLst>
            </p:cNvPr>
            <p:cNvSpPr/>
            <p:nvPr/>
          </p:nvSpPr>
          <p:spPr>
            <a:xfrm>
              <a:off x="5241132" y="2757213"/>
              <a:ext cx="6022975" cy="1716405"/>
            </a:xfrm>
            <a:custGeom>
              <a:avLst/>
              <a:gdLst/>
              <a:ahLst/>
              <a:cxnLst/>
              <a:rect l="l" t="t" r="r" b="b"/>
              <a:pathLst>
                <a:path w="6022975" h="1716404">
                  <a:moveTo>
                    <a:pt x="0" y="1105651"/>
                  </a:moveTo>
                  <a:lnTo>
                    <a:pt x="46330" y="1121598"/>
                  </a:lnTo>
                  <a:lnTo>
                    <a:pt x="92661" y="1138975"/>
                  </a:lnTo>
                  <a:lnTo>
                    <a:pt x="138991" y="1157353"/>
                  </a:lnTo>
                  <a:lnTo>
                    <a:pt x="185322" y="1176302"/>
                  </a:lnTo>
                  <a:lnTo>
                    <a:pt x="231652" y="1195393"/>
                  </a:lnTo>
                  <a:lnTo>
                    <a:pt x="277983" y="1214195"/>
                  </a:lnTo>
                  <a:lnTo>
                    <a:pt x="324313" y="1232280"/>
                  </a:lnTo>
                  <a:lnTo>
                    <a:pt x="370644" y="1249219"/>
                  </a:lnTo>
                  <a:lnTo>
                    <a:pt x="416974" y="1264580"/>
                  </a:lnTo>
                  <a:lnTo>
                    <a:pt x="463305" y="1277935"/>
                  </a:lnTo>
                  <a:lnTo>
                    <a:pt x="509635" y="1288855"/>
                  </a:lnTo>
                  <a:lnTo>
                    <a:pt x="555966" y="1296909"/>
                  </a:lnTo>
                  <a:lnTo>
                    <a:pt x="602296" y="1301668"/>
                  </a:lnTo>
                  <a:lnTo>
                    <a:pt x="648627" y="1301741"/>
                  </a:lnTo>
                  <a:lnTo>
                    <a:pt x="694957" y="1296623"/>
                  </a:lnTo>
                  <a:lnTo>
                    <a:pt x="741288" y="1287314"/>
                  </a:lnTo>
                  <a:lnTo>
                    <a:pt x="787618" y="1274810"/>
                  </a:lnTo>
                  <a:lnTo>
                    <a:pt x="833949" y="1260109"/>
                  </a:lnTo>
                  <a:lnTo>
                    <a:pt x="880279" y="1244208"/>
                  </a:lnTo>
                  <a:lnTo>
                    <a:pt x="926610" y="1228105"/>
                  </a:lnTo>
                  <a:lnTo>
                    <a:pt x="972940" y="1212798"/>
                  </a:lnTo>
                  <a:lnTo>
                    <a:pt x="1019271" y="1199283"/>
                  </a:lnTo>
                  <a:lnTo>
                    <a:pt x="1065601" y="1188559"/>
                  </a:lnTo>
                  <a:lnTo>
                    <a:pt x="1111932" y="1181623"/>
                  </a:lnTo>
                  <a:lnTo>
                    <a:pt x="1158262" y="1179471"/>
                  </a:lnTo>
                  <a:lnTo>
                    <a:pt x="1204593" y="1183103"/>
                  </a:lnTo>
                  <a:lnTo>
                    <a:pt x="1242236" y="1192018"/>
                  </a:lnTo>
                  <a:lnTo>
                    <a:pt x="1279880" y="1206948"/>
                  </a:lnTo>
                  <a:lnTo>
                    <a:pt x="1317523" y="1226880"/>
                  </a:lnTo>
                  <a:lnTo>
                    <a:pt x="1355167" y="1250799"/>
                  </a:lnTo>
                  <a:lnTo>
                    <a:pt x="1392810" y="1277693"/>
                  </a:lnTo>
                  <a:lnTo>
                    <a:pt x="1430454" y="1306549"/>
                  </a:lnTo>
                  <a:lnTo>
                    <a:pt x="1468097" y="1336352"/>
                  </a:lnTo>
                  <a:lnTo>
                    <a:pt x="1505741" y="1366090"/>
                  </a:lnTo>
                  <a:lnTo>
                    <a:pt x="1543385" y="1394750"/>
                  </a:lnTo>
                  <a:lnTo>
                    <a:pt x="1581028" y="1421318"/>
                  </a:lnTo>
                  <a:lnTo>
                    <a:pt x="1618672" y="1444780"/>
                  </a:lnTo>
                  <a:lnTo>
                    <a:pt x="1656315" y="1464124"/>
                  </a:lnTo>
                  <a:lnTo>
                    <a:pt x="1693959" y="1478336"/>
                  </a:lnTo>
                  <a:lnTo>
                    <a:pt x="1731602" y="1486403"/>
                  </a:lnTo>
                  <a:lnTo>
                    <a:pt x="1769246" y="1487311"/>
                  </a:lnTo>
                  <a:lnTo>
                    <a:pt x="1806889" y="1480047"/>
                  </a:lnTo>
                  <a:lnTo>
                    <a:pt x="1870289" y="1449551"/>
                  </a:lnTo>
                  <a:lnTo>
                    <a:pt x="1901989" y="1426915"/>
                  </a:lnTo>
                  <a:lnTo>
                    <a:pt x="1933689" y="1399996"/>
                  </a:lnTo>
                  <a:lnTo>
                    <a:pt x="1965388" y="1369274"/>
                  </a:lnTo>
                  <a:lnTo>
                    <a:pt x="1997088" y="1335230"/>
                  </a:lnTo>
                  <a:lnTo>
                    <a:pt x="2028788" y="1298346"/>
                  </a:lnTo>
                  <a:lnTo>
                    <a:pt x="2060488" y="1259101"/>
                  </a:lnTo>
                  <a:lnTo>
                    <a:pt x="2092188" y="1217979"/>
                  </a:lnTo>
                  <a:lnTo>
                    <a:pt x="2123888" y="1175458"/>
                  </a:lnTo>
                  <a:lnTo>
                    <a:pt x="2155587" y="1132020"/>
                  </a:lnTo>
                  <a:lnTo>
                    <a:pt x="2187287" y="1088147"/>
                  </a:lnTo>
                  <a:lnTo>
                    <a:pt x="2218987" y="1044319"/>
                  </a:lnTo>
                  <a:lnTo>
                    <a:pt x="2250687" y="1001018"/>
                  </a:lnTo>
                  <a:lnTo>
                    <a:pt x="2282387" y="958723"/>
                  </a:lnTo>
                  <a:lnTo>
                    <a:pt x="2314086" y="917917"/>
                  </a:lnTo>
                  <a:lnTo>
                    <a:pt x="2345786" y="879080"/>
                  </a:lnTo>
                  <a:lnTo>
                    <a:pt x="2377486" y="842693"/>
                  </a:lnTo>
                  <a:lnTo>
                    <a:pt x="2409186" y="809238"/>
                  </a:lnTo>
                  <a:lnTo>
                    <a:pt x="2446829" y="771293"/>
                  </a:lnTo>
                  <a:lnTo>
                    <a:pt x="2484473" y="733206"/>
                  </a:lnTo>
                  <a:lnTo>
                    <a:pt x="2522117" y="695128"/>
                  </a:lnTo>
                  <a:lnTo>
                    <a:pt x="2559760" y="657212"/>
                  </a:lnTo>
                  <a:lnTo>
                    <a:pt x="2597404" y="619611"/>
                  </a:lnTo>
                  <a:lnTo>
                    <a:pt x="2635047" y="582478"/>
                  </a:lnTo>
                  <a:lnTo>
                    <a:pt x="2672691" y="545964"/>
                  </a:lnTo>
                  <a:lnTo>
                    <a:pt x="2710334" y="510222"/>
                  </a:lnTo>
                  <a:lnTo>
                    <a:pt x="2747978" y="475405"/>
                  </a:lnTo>
                  <a:lnTo>
                    <a:pt x="2785621" y="441665"/>
                  </a:lnTo>
                  <a:lnTo>
                    <a:pt x="2823265" y="409155"/>
                  </a:lnTo>
                  <a:lnTo>
                    <a:pt x="2860908" y="378027"/>
                  </a:lnTo>
                  <a:lnTo>
                    <a:pt x="2898552" y="348434"/>
                  </a:lnTo>
                  <a:lnTo>
                    <a:pt x="2936195" y="320529"/>
                  </a:lnTo>
                  <a:lnTo>
                    <a:pt x="2973839" y="294463"/>
                  </a:lnTo>
                  <a:lnTo>
                    <a:pt x="3011482" y="270389"/>
                  </a:lnTo>
                  <a:lnTo>
                    <a:pt x="3043898" y="249148"/>
                  </a:lnTo>
                  <a:lnTo>
                    <a:pt x="3077444" y="224885"/>
                  </a:lnTo>
                  <a:lnTo>
                    <a:pt x="3111969" y="198445"/>
                  </a:lnTo>
                  <a:lnTo>
                    <a:pt x="3147323" y="170672"/>
                  </a:lnTo>
                  <a:lnTo>
                    <a:pt x="3183355" y="142409"/>
                  </a:lnTo>
                  <a:lnTo>
                    <a:pt x="3219914" y="114502"/>
                  </a:lnTo>
                  <a:lnTo>
                    <a:pt x="3256850" y="87793"/>
                  </a:lnTo>
                  <a:lnTo>
                    <a:pt x="3294012" y="63128"/>
                  </a:lnTo>
                  <a:lnTo>
                    <a:pt x="3331250" y="41351"/>
                  </a:lnTo>
                  <a:lnTo>
                    <a:pt x="3368412" y="23305"/>
                  </a:lnTo>
                  <a:lnTo>
                    <a:pt x="3405348" y="9835"/>
                  </a:lnTo>
                  <a:lnTo>
                    <a:pt x="3477939" y="0"/>
                  </a:lnTo>
                  <a:lnTo>
                    <a:pt x="3513293" y="5322"/>
                  </a:lnTo>
                  <a:lnTo>
                    <a:pt x="3581364" y="40669"/>
                  </a:lnTo>
                  <a:lnTo>
                    <a:pt x="3613779" y="72382"/>
                  </a:lnTo>
                  <a:lnTo>
                    <a:pt x="3648196" y="120849"/>
                  </a:lnTo>
                  <a:lnTo>
                    <a:pt x="3682613" y="185161"/>
                  </a:lnTo>
                  <a:lnTo>
                    <a:pt x="3699821" y="222611"/>
                  </a:lnTo>
                  <a:lnTo>
                    <a:pt x="3717030" y="263248"/>
                  </a:lnTo>
                  <a:lnTo>
                    <a:pt x="3734238" y="306811"/>
                  </a:lnTo>
                  <a:lnTo>
                    <a:pt x="3751447" y="353042"/>
                  </a:lnTo>
                  <a:lnTo>
                    <a:pt x="3768655" y="401683"/>
                  </a:lnTo>
                  <a:lnTo>
                    <a:pt x="3785864" y="452475"/>
                  </a:lnTo>
                  <a:lnTo>
                    <a:pt x="3803072" y="505159"/>
                  </a:lnTo>
                  <a:lnTo>
                    <a:pt x="3820281" y="559478"/>
                  </a:lnTo>
                  <a:lnTo>
                    <a:pt x="3837489" y="615172"/>
                  </a:lnTo>
                  <a:lnTo>
                    <a:pt x="3854698" y="671982"/>
                  </a:lnTo>
                  <a:lnTo>
                    <a:pt x="3871906" y="729651"/>
                  </a:lnTo>
                  <a:lnTo>
                    <a:pt x="3889115" y="787920"/>
                  </a:lnTo>
                  <a:lnTo>
                    <a:pt x="3906323" y="846529"/>
                  </a:lnTo>
                  <a:lnTo>
                    <a:pt x="3923532" y="905221"/>
                  </a:lnTo>
                  <a:lnTo>
                    <a:pt x="3940740" y="963737"/>
                  </a:lnTo>
                  <a:lnTo>
                    <a:pt x="3957949" y="1021819"/>
                  </a:lnTo>
                  <a:lnTo>
                    <a:pt x="3975157" y="1079207"/>
                  </a:lnTo>
                  <a:lnTo>
                    <a:pt x="3992366" y="1135644"/>
                  </a:lnTo>
                  <a:lnTo>
                    <a:pt x="4009574" y="1190870"/>
                  </a:lnTo>
                  <a:lnTo>
                    <a:pt x="4026783" y="1244627"/>
                  </a:lnTo>
                  <a:lnTo>
                    <a:pt x="4043991" y="1296657"/>
                  </a:lnTo>
                  <a:lnTo>
                    <a:pt x="4061200" y="1346700"/>
                  </a:lnTo>
                  <a:lnTo>
                    <a:pt x="4078408" y="1394499"/>
                  </a:lnTo>
                  <a:lnTo>
                    <a:pt x="4095616" y="1439795"/>
                  </a:lnTo>
                  <a:lnTo>
                    <a:pt x="4112825" y="1482329"/>
                  </a:lnTo>
                  <a:lnTo>
                    <a:pt x="4130033" y="1521843"/>
                  </a:lnTo>
                  <a:lnTo>
                    <a:pt x="4147242" y="1558078"/>
                  </a:lnTo>
                  <a:lnTo>
                    <a:pt x="4181659" y="1619676"/>
                  </a:lnTo>
                  <a:lnTo>
                    <a:pt x="4216076" y="1665057"/>
                  </a:lnTo>
                  <a:lnTo>
                    <a:pt x="4244757" y="1690712"/>
                  </a:lnTo>
                  <a:lnTo>
                    <a:pt x="4302118" y="1715358"/>
                  </a:lnTo>
                  <a:lnTo>
                    <a:pt x="4330799" y="1715961"/>
                  </a:lnTo>
                  <a:lnTo>
                    <a:pt x="4359480" y="1709826"/>
                  </a:lnTo>
                  <a:lnTo>
                    <a:pt x="4416841" y="1680569"/>
                  </a:lnTo>
                  <a:lnTo>
                    <a:pt x="4474203" y="1634037"/>
                  </a:lnTo>
                  <a:lnTo>
                    <a:pt x="4502884" y="1606309"/>
                  </a:lnTo>
                  <a:lnTo>
                    <a:pt x="4531564" y="1576682"/>
                  </a:lnTo>
                  <a:lnTo>
                    <a:pt x="4560245" y="1545963"/>
                  </a:lnTo>
                  <a:lnTo>
                    <a:pt x="4588926" y="1514958"/>
                  </a:lnTo>
                  <a:lnTo>
                    <a:pt x="4617607" y="1484473"/>
                  </a:lnTo>
                  <a:lnTo>
                    <a:pt x="4646288" y="1455314"/>
                  </a:lnTo>
                  <a:lnTo>
                    <a:pt x="4674968" y="1428290"/>
                  </a:lnTo>
                  <a:lnTo>
                    <a:pt x="4732330" y="1383866"/>
                  </a:lnTo>
                  <a:lnTo>
                    <a:pt x="4789692" y="1357653"/>
                  </a:lnTo>
                  <a:lnTo>
                    <a:pt x="4818372" y="1353392"/>
                  </a:lnTo>
                  <a:lnTo>
                    <a:pt x="4861394" y="1355423"/>
                  </a:lnTo>
                  <a:lnTo>
                    <a:pt x="4904415" y="1363708"/>
                  </a:lnTo>
                  <a:lnTo>
                    <a:pt x="4947436" y="1377356"/>
                  </a:lnTo>
                  <a:lnTo>
                    <a:pt x="4990457" y="1395473"/>
                  </a:lnTo>
                  <a:lnTo>
                    <a:pt x="5033478" y="1417169"/>
                  </a:lnTo>
                  <a:lnTo>
                    <a:pt x="5076500" y="1441552"/>
                  </a:lnTo>
                  <a:lnTo>
                    <a:pt x="5119521" y="1467730"/>
                  </a:lnTo>
                  <a:lnTo>
                    <a:pt x="5162542" y="1494811"/>
                  </a:lnTo>
                  <a:lnTo>
                    <a:pt x="5205563" y="1521903"/>
                  </a:lnTo>
                  <a:lnTo>
                    <a:pt x="5248584" y="1548116"/>
                  </a:lnTo>
                  <a:lnTo>
                    <a:pt x="5291605" y="1572557"/>
                  </a:lnTo>
                  <a:lnTo>
                    <a:pt x="5334627" y="1594334"/>
                  </a:lnTo>
                  <a:lnTo>
                    <a:pt x="5377648" y="1612556"/>
                  </a:lnTo>
                  <a:lnTo>
                    <a:pt x="5420669" y="1626331"/>
                  </a:lnTo>
                  <a:lnTo>
                    <a:pt x="5470860" y="1637958"/>
                  </a:lnTo>
                  <a:lnTo>
                    <a:pt x="5521052" y="1646780"/>
                  </a:lnTo>
                  <a:lnTo>
                    <a:pt x="5571243" y="1653199"/>
                  </a:lnTo>
                  <a:lnTo>
                    <a:pt x="5621435" y="1657615"/>
                  </a:lnTo>
                  <a:lnTo>
                    <a:pt x="5671626" y="1660428"/>
                  </a:lnTo>
                  <a:lnTo>
                    <a:pt x="5721817" y="1662039"/>
                  </a:lnTo>
                  <a:lnTo>
                    <a:pt x="5772009" y="1662849"/>
                  </a:lnTo>
                  <a:lnTo>
                    <a:pt x="5822200" y="1663259"/>
                  </a:lnTo>
                  <a:lnTo>
                    <a:pt x="5872391" y="1663668"/>
                  </a:lnTo>
                  <a:lnTo>
                    <a:pt x="5922583" y="1664478"/>
                  </a:lnTo>
                  <a:lnTo>
                    <a:pt x="5972774" y="1666089"/>
                  </a:lnTo>
                  <a:lnTo>
                    <a:pt x="6022966" y="1668903"/>
                  </a:lnTo>
                </a:path>
              </a:pathLst>
            </a:custGeom>
            <a:ln w="13032">
              <a:solidFill>
                <a:srgbClr val="254478"/>
              </a:solidFill>
            </a:ln>
          </p:spPr>
          <p:txBody>
            <a:bodyPr wrap="square" lIns="0" tIns="0" rIns="0" bIns="0" rtlCol="0"/>
            <a:lstStyle/>
            <a:p>
              <a:endParaRPr/>
            </a:p>
          </p:txBody>
        </p:sp>
        <p:pic>
          <p:nvPicPr>
            <p:cNvPr id="117" name="object 119">
              <a:extLst>
                <a:ext uri="{FF2B5EF4-FFF2-40B4-BE49-F238E27FC236}">
                  <a16:creationId xmlns:a16="http://schemas.microsoft.com/office/drawing/2014/main" id="{267F6660-2F8B-A6A1-FB48-090A7D8865D8}"/>
                </a:ext>
              </a:extLst>
            </p:cNvPr>
            <p:cNvPicPr/>
            <p:nvPr/>
          </p:nvPicPr>
          <p:blipFill>
            <a:blip r:embed="rId20" cstate="print"/>
            <a:stretch>
              <a:fillRect/>
            </a:stretch>
          </p:blipFill>
          <p:spPr>
            <a:xfrm>
              <a:off x="5188850" y="3822547"/>
              <a:ext cx="104565" cy="79574"/>
            </a:xfrm>
            <a:prstGeom prst="rect">
              <a:avLst/>
            </a:prstGeom>
          </p:spPr>
        </p:pic>
        <p:pic>
          <p:nvPicPr>
            <p:cNvPr id="118" name="object 120">
              <a:extLst>
                <a:ext uri="{FF2B5EF4-FFF2-40B4-BE49-F238E27FC236}">
                  <a16:creationId xmlns:a16="http://schemas.microsoft.com/office/drawing/2014/main" id="{FD20C8F3-9648-590E-A7B0-ECADFFCF08C6}"/>
                </a:ext>
              </a:extLst>
            </p:cNvPr>
            <p:cNvPicPr/>
            <p:nvPr/>
          </p:nvPicPr>
          <p:blipFill>
            <a:blip r:embed="rId21" cstate="print"/>
            <a:stretch>
              <a:fillRect/>
            </a:stretch>
          </p:blipFill>
          <p:spPr>
            <a:xfrm>
              <a:off x="5796126" y="4022720"/>
              <a:ext cx="99586" cy="75153"/>
            </a:xfrm>
            <a:prstGeom prst="rect">
              <a:avLst/>
            </a:prstGeom>
          </p:spPr>
        </p:pic>
        <p:pic>
          <p:nvPicPr>
            <p:cNvPr id="119" name="object 121">
              <a:extLst>
                <a:ext uri="{FF2B5EF4-FFF2-40B4-BE49-F238E27FC236}">
                  <a16:creationId xmlns:a16="http://schemas.microsoft.com/office/drawing/2014/main" id="{0A348361-C2D3-9CD4-702D-60665A95367E}"/>
                </a:ext>
              </a:extLst>
            </p:cNvPr>
            <p:cNvPicPr/>
            <p:nvPr/>
          </p:nvPicPr>
          <p:blipFill>
            <a:blip r:embed="rId20" cstate="print"/>
            <a:stretch>
              <a:fillRect/>
            </a:stretch>
          </p:blipFill>
          <p:spPr>
            <a:xfrm>
              <a:off x="6393443" y="3900529"/>
              <a:ext cx="104565" cy="79574"/>
            </a:xfrm>
            <a:prstGeom prst="rect">
              <a:avLst/>
            </a:prstGeom>
          </p:spPr>
        </p:pic>
        <p:pic>
          <p:nvPicPr>
            <p:cNvPr id="120" name="object 122">
              <a:extLst>
                <a:ext uri="{FF2B5EF4-FFF2-40B4-BE49-F238E27FC236}">
                  <a16:creationId xmlns:a16="http://schemas.microsoft.com/office/drawing/2014/main" id="{2F4CF1C3-36FF-3CB7-7DE3-F185F1A5DDFB}"/>
                </a:ext>
              </a:extLst>
            </p:cNvPr>
            <p:cNvPicPr/>
            <p:nvPr/>
          </p:nvPicPr>
          <p:blipFill>
            <a:blip r:embed="rId20" cstate="print"/>
            <a:stretch>
              <a:fillRect/>
            </a:stretch>
          </p:blipFill>
          <p:spPr>
            <a:xfrm>
              <a:off x="6995740" y="4196545"/>
              <a:ext cx="104565" cy="79574"/>
            </a:xfrm>
            <a:prstGeom prst="rect">
              <a:avLst/>
            </a:prstGeom>
          </p:spPr>
        </p:pic>
        <p:pic>
          <p:nvPicPr>
            <p:cNvPr id="121" name="object 123">
              <a:extLst>
                <a:ext uri="{FF2B5EF4-FFF2-40B4-BE49-F238E27FC236}">
                  <a16:creationId xmlns:a16="http://schemas.microsoft.com/office/drawing/2014/main" id="{D3EB95A1-CDBF-6110-5592-79D7AE0F7A6B}"/>
                </a:ext>
              </a:extLst>
            </p:cNvPr>
            <p:cNvPicPr/>
            <p:nvPr/>
          </p:nvPicPr>
          <p:blipFill>
            <a:blip r:embed="rId21" cstate="print"/>
            <a:stretch>
              <a:fillRect/>
            </a:stretch>
          </p:blipFill>
          <p:spPr>
            <a:xfrm>
              <a:off x="7603015" y="3530952"/>
              <a:ext cx="99586" cy="75153"/>
            </a:xfrm>
            <a:prstGeom prst="rect">
              <a:avLst/>
            </a:prstGeom>
          </p:spPr>
        </p:pic>
        <p:pic>
          <p:nvPicPr>
            <p:cNvPr id="122" name="object 124">
              <a:extLst>
                <a:ext uri="{FF2B5EF4-FFF2-40B4-BE49-F238E27FC236}">
                  <a16:creationId xmlns:a16="http://schemas.microsoft.com/office/drawing/2014/main" id="{E2EC12D1-2623-13FE-DC5A-AAD938026556}"/>
                </a:ext>
              </a:extLst>
            </p:cNvPr>
            <p:cNvPicPr/>
            <p:nvPr/>
          </p:nvPicPr>
          <p:blipFill>
            <a:blip r:embed="rId21" cstate="print"/>
            <a:stretch>
              <a:fillRect/>
            </a:stretch>
          </p:blipFill>
          <p:spPr>
            <a:xfrm>
              <a:off x="8205312" y="2991440"/>
              <a:ext cx="99586" cy="75153"/>
            </a:xfrm>
            <a:prstGeom prst="rect">
              <a:avLst/>
            </a:prstGeom>
          </p:spPr>
        </p:pic>
        <p:pic>
          <p:nvPicPr>
            <p:cNvPr id="123" name="object 125">
              <a:extLst>
                <a:ext uri="{FF2B5EF4-FFF2-40B4-BE49-F238E27FC236}">
                  <a16:creationId xmlns:a16="http://schemas.microsoft.com/office/drawing/2014/main" id="{55D5DF3D-5EC2-81ED-485E-3982AEC16D58}"/>
                </a:ext>
              </a:extLst>
            </p:cNvPr>
            <p:cNvPicPr/>
            <p:nvPr/>
          </p:nvPicPr>
          <p:blipFill>
            <a:blip r:embed="rId21" cstate="print"/>
            <a:stretch>
              <a:fillRect/>
            </a:stretch>
          </p:blipFill>
          <p:spPr>
            <a:xfrm>
              <a:off x="8807608" y="2794096"/>
              <a:ext cx="99586" cy="75153"/>
            </a:xfrm>
            <a:prstGeom prst="rect">
              <a:avLst/>
            </a:prstGeom>
          </p:spPr>
        </p:pic>
        <p:pic>
          <p:nvPicPr>
            <p:cNvPr id="124" name="object 126">
              <a:extLst>
                <a:ext uri="{FF2B5EF4-FFF2-40B4-BE49-F238E27FC236}">
                  <a16:creationId xmlns:a16="http://schemas.microsoft.com/office/drawing/2014/main" id="{BE37A763-27B8-E581-959B-087B89A87B88}"/>
                </a:ext>
              </a:extLst>
            </p:cNvPr>
            <p:cNvPicPr/>
            <p:nvPr/>
          </p:nvPicPr>
          <p:blipFill>
            <a:blip r:embed="rId20" cstate="print"/>
            <a:stretch>
              <a:fillRect/>
            </a:stretch>
          </p:blipFill>
          <p:spPr>
            <a:xfrm>
              <a:off x="9404926" y="4382748"/>
              <a:ext cx="104565" cy="79574"/>
            </a:xfrm>
            <a:prstGeom prst="rect">
              <a:avLst/>
            </a:prstGeom>
          </p:spPr>
        </p:pic>
        <p:pic>
          <p:nvPicPr>
            <p:cNvPr id="125" name="object 127">
              <a:extLst>
                <a:ext uri="{FF2B5EF4-FFF2-40B4-BE49-F238E27FC236}">
                  <a16:creationId xmlns:a16="http://schemas.microsoft.com/office/drawing/2014/main" id="{4D2F816C-C638-451D-C323-0443265224AC}"/>
                </a:ext>
              </a:extLst>
            </p:cNvPr>
            <p:cNvPicPr/>
            <p:nvPr/>
          </p:nvPicPr>
          <p:blipFill>
            <a:blip r:embed="rId20" cstate="print"/>
            <a:stretch>
              <a:fillRect/>
            </a:stretch>
          </p:blipFill>
          <p:spPr>
            <a:xfrm>
              <a:off x="10007222" y="4070818"/>
              <a:ext cx="104565" cy="79574"/>
            </a:xfrm>
            <a:prstGeom prst="rect">
              <a:avLst/>
            </a:prstGeom>
          </p:spPr>
        </p:pic>
        <p:pic>
          <p:nvPicPr>
            <p:cNvPr id="126" name="object 128">
              <a:extLst>
                <a:ext uri="{FF2B5EF4-FFF2-40B4-BE49-F238E27FC236}">
                  <a16:creationId xmlns:a16="http://schemas.microsoft.com/office/drawing/2014/main" id="{98B67AC0-2585-A9FA-CDF5-F3A4E96044F3}"/>
                </a:ext>
              </a:extLst>
            </p:cNvPr>
            <p:cNvPicPr/>
            <p:nvPr/>
          </p:nvPicPr>
          <p:blipFill>
            <a:blip r:embed="rId20" cstate="print"/>
            <a:stretch>
              <a:fillRect/>
            </a:stretch>
          </p:blipFill>
          <p:spPr>
            <a:xfrm>
              <a:off x="10609519" y="4342961"/>
              <a:ext cx="104565" cy="79574"/>
            </a:xfrm>
            <a:prstGeom prst="rect">
              <a:avLst/>
            </a:prstGeom>
          </p:spPr>
        </p:pic>
        <p:pic>
          <p:nvPicPr>
            <p:cNvPr id="127" name="object 129">
              <a:extLst>
                <a:ext uri="{FF2B5EF4-FFF2-40B4-BE49-F238E27FC236}">
                  <a16:creationId xmlns:a16="http://schemas.microsoft.com/office/drawing/2014/main" id="{B23B67DF-BC38-8A03-3292-7923A481746E}"/>
                </a:ext>
              </a:extLst>
            </p:cNvPr>
            <p:cNvPicPr/>
            <p:nvPr/>
          </p:nvPicPr>
          <p:blipFill>
            <a:blip r:embed="rId20" cstate="print"/>
            <a:stretch>
              <a:fillRect/>
            </a:stretch>
          </p:blipFill>
          <p:spPr>
            <a:xfrm>
              <a:off x="11211816" y="4385931"/>
              <a:ext cx="104565" cy="79574"/>
            </a:xfrm>
            <a:prstGeom prst="rect">
              <a:avLst/>
            </a:prstGeom>
          </p:spPr>
        </p:pic>
        <p:sp>
          <p:nvSpPr>
            <p:cNvPr id="128" name="object 130">
              <a:extLst>
                <a:ext uri="{FF2B5EF4-FFF2-40B4-BE49-F238E27FC236}">
                  <a16:creationId xmlns:a16="http://schemas.microsoft.com/office/drawing/2014/main" id="{5D5EA706-D8E2-F6C7-BA59-FA5155D3562A}"/>
                </a:ext>
              </a:extLst>
            </p:cNvPr>
            <p:cNvSpPr/>
            <p:nvPr/>
          </p:nvSpPr>
          <p:spPr>
            <a:xfrm>
              <a:off x="5241132" y="3002934"/>
              <a:ext cx="6022975" cy="1528445"/>
            </a:xfrm>
            <a:custGeom>
              <a:avLst/>
              <a:gdLst/>
              <a:ahLst/>
              <a:cxnLst/>
              <a:rect l="l" t="t" r="r" b="b"/>
              <a:pathLst>
                <a:path w="6022975" h="1528445">
                  <a:moveTo>
                    <a:pt x="0" y="0"/>
                  </a:moveTo>
                  <a:lnTo>
                    <a:pt x="37643" y="29866"/>
                  </a:lnTo>
                  <a:lnTo>
                    <a:pt x="75287" y="61931"/>
                  </a:lnTo>
                  <a:lnTo>
                    <a:pt x="112930" y="95689"/>
                  </a:lnTo>
                  <a:lnTo>
                    <a:pt x="150574" y="130631"/>
                  </a:lnTo>
                  <a:lnTo>
                    <a:pt x="188217" y="166251"/>
                  </a:lnTo>
                  <a:lnTo>
                    <a:pt x="225861" y="202039"/>
                  </a:lnTo>
                  <a:lnTo>
                    <a:pt x="263504" y="237489"/>
                  </a:lnTo>
                  <a:lnTo>
                    <a:pt x="301148" y="272093"/>
                  </a:lnTo>
                  <a:lnTo>
                    <a:pt x="338791" y="305343"/>
                  </a:lnTo>
                  <a:lnTo>
                    <a:pt x="376435" y="336732"/>
                  </a:lnTo>
                  <a:lnTo>
                    <a:pt x="414078" y="365752"/>
                  </a:lnTo>
                  <a:lnTo>
                    <a:pt x="451722" y="391895"/>
                  </a:lnTo>
                  <a:lnTo>
                    <a:pt x="489366" y="414655"/>
                  </a:lnTo>
                  <a:lnTo>
                    <a:pt x="527009" y="433522"/>
                  </a:lnTo>
                  <a:lnTo>
                    <a:pt x="564653" y="447990"/>
                  </a:lnTo>
                  <a:lnTo>
                    <a:pt x="602296" y="457550"/>
                  </a:lnTo>
                  <a:lnTo>
                    <a:pt x="645317" y="461280"/>
                  </a:lnTo>
                  <a:lnTo>
                    <a:pt x="688339" y="457310"/>
                  </a:lnTo>
                  <a:lnTo>
                    <a:pt x="731360" y="446775"/>
                  </a:lnTo>
                  <a:lnTo>
                    <a:pt x="774381" y="430812"/>
                  </a:lnTo>
                  <a:lnTo>
                    <a:pt x="817402" y="410554"/>
                  </a:lnTo>
                  <a:lnTo>
                    <a:pt x="860423" y="387138"/>
                  </a:lnTo>
                  <a:lnTo>
                    <a:pt x="903444" y="361697"/>
                  </a:lnTo>
                  <a:lnTo>
                    <a:pt x="946466" y="335367"/>
                  </a:lnTo>
                  <a:lnTo>
                    <a:pt x="989487" y="309282"/>
                  </a:lnTo>
                  <a:lnTo>
                    <a:pt x="1032508" y="284579"/>
                  </a:lnTo>
                  <a:lnTo>
                    <a:pt x="1075529" y="262392"/>
                  </a:lnTo>
                  <a:lnTo>
                    <a:pt x="1118550" y="243856"/>
                  </a:lnTo>
                  <a:lnTo>
                    <a:pt x="1161572" y="230105"/>
                  </a:lnTo>
                  <a:lnTo>
                    <a:pt x="1204593" y="222276"/>
                  </a:lnTo>
                  <a:lnTo>
                    <a:pt x="1254784" y="217912"/>
                  </a:lnTo>
                  <a:lnTo>
                    <a:pt x="1304975" y="215470"/>
                  </a:lnTo>
                  <a:lnTo>
                    <a:pt x="1355167" y="215108"/>
                  </a:lnTo>
                  <a:lnTo>
                    <a:pt x="1405358" y="216986"/>
                  </a:lnTo>
                  <a:lnTo>
                    <a:pt x="1455550" y="221262"/>
                  </a:lnTo>
                  <a:lnTo>
                    <a:pt x="1505741" y="228095"/>
                  </a:lnTo>
                  <a:lnTo>
                    <a:pt x="1555932" y="237644"/>
                  </a:lnTo>
                  <a:lnTo>
                    <a:pt x="1606124" y="250068"/>
                  </a:lnTo>
                  <a:lnTo>
                    <a:pt x="1656315" y="265526"/>
                  </a:lnTo>
                  <a:lnTo>
                    <a:pt x="1706507" y="284176"/>
                  </a:lnTo>
                  <a:lnTo>
                    <a:pt x="1756698" y="306178"/>
                  </a:lnTo>
                  <a:lnTo>
                    <a:pt x="1806889" y="331691"/>
                  </a:lnTo>
                  <a:lnTo>
                    <a:pt x="1842319" y="353416"/>
                  </a:lnTo>
                  <a:lnTo>
                    <a:pt x="1877748" y="379560"/>
                  </a:lnTo>
                  <a:lnTo>
                    <a:pt x="1913177" y="409500"/>
                  </a:lnTo>
                  <a:lnTo>
                    <a:pt x="1948606" y="442612"/>
                  </a:lnTo>
                  <a:lnTo>
                    <a:pt x="1984035" y="478274"/>
                  </a:lnTo>
                  <a:lnTo>
                    <a:pt x="2019465" y="515863"/>
                  </a:lnTo>
                  <a:lnTo>
                    <a:pt x="2054894" y="554756"/>
                  </a:lnTo>
                  <a:lnTo>
                    <a:pt x="2090323" y="594331"/>
                  </a:lnTo>
                  <a:lnTo>
                    <a:pt x="2125752" y="633963"/>
                  </a:lnTo>
                  <a:lnTo>
                    <a:pt x="2161181" y="673030"/>
                  </a:lnTo>
                  <a:lnTo>
                    <a:pt x="2196611" y="710910"/>
                  </a:lnTo>
                  <a:lnTo>
                    <a:pt x="2232040" y="746980"/>
                  </a:lnTo>
                  <a:lnTo>
                    <a:pt x="2267469" y="780615"/>
                  </a:lnTo>
                  <a:lnTo>
                    <a:pt x="2302898" y="811194"/>
                  </a:lnTo>
                  <a:lnTo>
                    <a:pt x="2338328" y="838094"/>
                  </a:lnTo>
                  <a:lnTo>
                    <a:pt x="2373757" y="860692"/>
                  </a:lnTo>
                  <a:lnTo>
                    <a:pt x="2409186" y="878364"/>
                  </a:lnTo>
                  <a:lnTo>
                    <a:pt x="2452207" y="892640"/>
                  </a:lnTo>
                  <a:lnTo>
                    <a:pt x="2495228" y="899838"/>
                  </a:lnTo>
                  <a:lnTo>
                    <a:pt x="2538250" y="901076"/>
                  </a:lnTo>
                  <a:lnTo>
                    <a:pt x="2581271" y="897473"/>
                  </a:lnTo>
                  <a:lnTo>
                    <a:pt x="2624292" y="890146"/>
                  </a:lnTo>
                  <a:lnTo>
                    <a:pt x="2667313" y="880215"/>
                  </a:lnTo>
                  <a:lnTo>
                    <a:pt x="2710334" y="868799"/>
                  </a:lnTo>
                  <a:lnTo>
                    <a:pt x="2753355" y="857015"/>
                  </a:lnTo>
                  <a:lnTo>
                    <a:pt x="2796377" y="845981"/>
                  </a:lnTo>
                  <a:lnTo>
                    <a:pt x="2839398" y="836818"/>
                  </a:lnTo>
                  <a:lnTo>
                    <a:pt x="2882419" y="830642"/>
                  </a:lnTo>
                  <a:lnTo>
                    <a:pt x="2925440" y="828574"/>
                  </a:lnTo>
                  <a:lnTo>
                    <a:pt x="2968461" y="831730"/>
                  </a:lnTo>
                  <a:lnTo>
                    <a:pt x="3011483" y="841230"/>
                  </a:lnTo>
                  <a:lnTo>
                    <a:pt x="3051636" y="855585"/>
                  </a:lnTo>
                  <a:lnTo>
                    <a:pt x="3091789" y="873958"/>
                  </a:lnTo>
                  <a:lnTo>
                    <a:pt x="3131942" y="895832"/>
                  </a:lnTo>
                  <a:lnTo>
                    <a:pt x="3172095" y="920690"/>
                  </a:lnTo>
                  <a:lnTo>
                    <a:pt x="3212248" y="948016"/>
                  </a:lnTo>
                  <a:lnTo>
                    <a:pt x="3252401" y="977293"/>
                  </a:lnTo>
                  <a:lnTo>
                    <a:pt x="3292554" y="1008004"/>
                  </a:lnTo>
                  <a:lnTo>
                    <a:pt x="3332707" y="1039633"/>
                  </a:lnTo>
                  <a:lnTo>
                    <a:pt x="3372861" y="1071663"/>
                  </a:lnTo>
                  <a:lnTo>
                    <a:pt x="3413014" y="1103578"/>
                  </a:lnTo>
                  <a:lnTo>
                    <a:pt x="3453167" y="1134861"/>
                  </a:lnTo>
                  <a:lnTo>
                    <a:pt x="3493320" y="1164996"/>
                  </a:lnTo>
                  <a:lnTo>
                    <a:pt x="3533473" y="1193466"/>
                  </a:lnTo>
                  <a:lnTo>
                    <a:pt x="3573626" y="1219754"/>
                  </a:lnTo>
                  <a:lnTo>
                    <a:pt x="3613779" y="1243344"/>
                  </a:lnTo>
                  <a:lnTo>
                    <a:pt x="3660110" y="1268719"/>
                  </a:lnTo>
                  <a:lnTo>
                    <a:pt x="3706440" y="1293755"/>
                  </a:lnTo>
                  <a:lnTo>
                    <a:pt x="3752771" y="1318303"/>
                  </a:lnTo>
                  <a:lnTo>
                    <a:pt x="3799101" y="1342211"/>
                  </a:lnTo>
                  <a:lnTo>
                    <a:pt x="3845432" y="1365329"/>
                  </a:lnTo>
                  <a:lnTo>
                    <a:pt x="3891762" y="1387508"/>
                  </a:lnTo>
                  <a:lnTo>
                    <a:pt x="3938093" y="1408597"/>
                  </a:lnTo>
                  <a:lnTo>
                    <a:pt x="3984423" y="1428445"/>
                  </a:lnTo>
                  <a:lnTo>
                    <a:pt x="4030754" y="1446902"/>
                  </a:lnTo>
                  <a:lnTo>
                    <a:pt x="4077084" y="1463818"/>
                  </a:lnTo>
                  <a:lnTo>
                    <a:pt x="4123415" y="1479042"/>
                  </a:lnTo>
                  <a:lnTo>
                    <a:pt x="4169745" y="1492425"/>
                  </a:lnTo>
                  <a:lnTo>
                    <a:pt x="4216076" y="1503816"/>
                  </a:lnTo>
                  <a:lnTo>
                    <a:pt x="4266267" y="1513511"/>
                  </a:lnTo>
                  <a:lnTo>
                    <a:pt x="4316459" y="1520469"/>
                  </a:lnTo>
                  <a:lnTo>
                    <a:pt x="4366650" y="1525019"/>
                  </a:lnTo>
                  <a:lnTo>
                    <a:pt x="4416841" y="1527492"/>
                  </a:lnTo>
                  <a:lnTo>
                    <a:pt x="4467033" y="1528216"/>
                  </a:lnTo>
                  <a:lnTo>
                    <a:pt x="4517224" y="1527522"/>
                  </a:lnTo>
                  <a:lnTo>
                    <a:pt x="4567416" y="1525740"/>
                  </a:lnTo>
                  <a:lnTo>
                    <a:pt x="4617607" y="1523199"/>
                  </a:lnTo>
                  <a:lnTo>
                    <a:pt x="4667798" y="1520228"/>
                  </a:lnTo>
                  <a:lnTo>
                    <a:pt x="4717990" y="1517158"/>
                  </a:lnTo>
                  <a:lnTo>
                    <a:pt x="4768181" y="1514318"/>
                  </a:lnTo>
                  <a:lnTo>
                    <a:pt x="4818372" y="1512039"/>
                  </a:lnTo>
                  <a:lnTo>
                    <a:pt x="4868564" y="1509541"/>
                  </a:lnTo>
                  <a:lnTo>
                    <a:pt x="4918755" y="1505918"/>
                  </a:lnTo>
                  <a:lnTo>
                    <a:pt x="4968947" y="1501402"/>
                  </a:lnTo>
                  <a:lnTo>
                    <a:pt x="5019138" y="1496227"/>
                  </a:lnTo>
                  <a:lnTo>
                    <a:pt x="5069329" y="1490627"/>
                  </a:lnTo>
                  <a:lnTo>
                    <a:pt x="5119521" y="1484834"/>
                  </a:lnTo>
                  <a:lnTo>
                    <a:pt x="5169712" y="1479083"/>
                  </a:lnTo>
                  <a:lnTo>
                    <a:pt x="5219904" y="1473607"/>
                  </a:lnTo>
                  <a:lnTo>
                    <a:pt x="5270095" y="1468640"/>
                  </a:lnTo>
                  <a:lnTo>
                    <a:pt x="5320286" y="1464414"/>
                  </a:lnTo>
                  <a:lnTo>
                    <a:pt x="5370478" y="1461164"/>
                  </a:lnTo>
                  <a:lnTo>
                    <a:pt x="5420669" y="1459122"/>
                  </a:lnTo>
                  <a:lnTo>
                    <a:pt x="5470860" y="1458247"/>
                  </a:lnTo>
                  <a:lnTo>
                    <a:pt x="5521052" y="1458257"/>
                  </a:lnTo>
                  <a:lnTo>
                    <a:pt x="5571243" y="1459027"/>
                  </a:lnTo>
                  <a:lnTo>
                    <a:pt x="5621435" y="1460429"/>
                  </a:lnTo>
                  <a:lnTo>
                    <a:pt x="5671626" y="1462337"/>
                  </a:lnTo>
                  <a:lnTo>
                    <a:pt x="5721817" y="1464626"/>
                  </a:lnTo>
                  <a:lnTo>
                    <a:pt x="5772009" y="1467169"/>
                  </a:lnTo>
                  <a:lnTo>
                    <a:pt x="5822200" y="1469840"/>
                  </a:lnTo>
                  <a:lnTo>
                    <a:pt x="5872392" y="1472513"/>
                  </a:lnTo>
                  <a:lnTo>
                    <a:pt x="5922583" y="1475061"/>
                  </a:lnTo>
                  <a:lnTo>
                    <a:pt x="5972774" y="1477359"/>
                  </a:lnTo>
                  <a:lnTo>
                    <a:pt x="6022966" y="1479281"/>
                  </a:lnTo>
                </a:path>
              </a:pathLst>
            </a:custGeom>
            <a:ln w="12973">
              <a:solidFill>
                <a:srgbClr val="43682B"/>
              </a:solidFill>
            </a:ln>
          </p:spPr>
          <p:txBody>
            <a:bodyPr wrap="square" lIns="0" tIns="0" rIns="0" bIns="0" rtlCol="0"/>
            <a:lstStyle/>
            <a:p>
              <a:endParaRPr/>
            </a:p>
          </p:txBody>
        </p:sp>
        <p:pic>
          <p:nvPicPr>
            <p:cNvPr id="129" name="object 131">
              <a:extLst>
                <a:ext uri="{FF2B5EF4-FFF2-40B4-BE49-F238E27FC236}">
                  <a16:creationId xmlns:a16="http://schemas.microsoft.com/office/drawing/2014/main" id="{6D077371-2C02-67F5-B86A-F11F1332EE16}"/>
                </a:ext>
              </a:extLst>
            </p:cNvPr>
            <p:cNvPicPr/>
            <p:nvPr/>
          </p:nvPicPr>
          <p:blipFill>
            <a:blip r:embed="rId22" cstate="print"/>
            <a:stretch>
              <a:fillRect/>
            </a:stretch>
          </p:blipFill>
          <p:spPr>
            <a:xfrm>
              <a:off x="5188850" y="2963147"/>
              <a:ext cx="104565" cy="79574"/>
            </a:xfrm>
            <a:prstGeom prst="rect">
              <a:avLst/>
            </a:prstGeom>
          </p:spPr>
        </p:pic>
        <p:pic>
          <p:nvPicPr>
            <p:cNvPr id="130" name="object 132">
              <a:extLst>
                <a:ext uri="{FF2B5EF4-FFF2-40B4-BE49-F238E27FC236}">
                  <a16:creationId xmlns:a16="http://schemas.microsoft.com/office/drawing/2014/main" id="{09827ED0-FB92-88B6-0571-6C93509E308F}"/>
                </a:ext>
              </a:extLst>
            </p:cNvPr>
            <p:cNvPicPr/>
            <p:nvPr/>
          </p:nvPicPr>
          <p:blipFill>
            <a:blip r:embed="rId22" cstate="print"/>
            <a:stretch>
              <a:fillRect/>
            </a:stretch>
          </p:blipFill>
          <p:spPr>
            <a:xfrm>
              <a:off x="5791146" y="3419902"/>
              <a:ext cx="104565" cy="79574"/>
            </a:xfrm>
            <a:prstGeom prst="rect">
              <a:avLst/>
            </a:prstGeom>
          </p:spPr>
        </p:pic>
        <p:pic>
          <p:nvPicPr>
            <p:cNvPr id="131" name="object 133">
              <a:extLst>
                <a:ext uri="{FF2B5EF4-FFF2-40B4-BE49-F238E27FC236}">
                  <a16:creationId xmlns:a16="http://schemas.microsoft.com/office/drawing/2014/main" id="{03AD5CEE-5619-8B8D-8485-5C2868DE90D6}"/>
                </a:ext>
              </a:extLst>
            </p:cNvPr>
            <p:cNvPicPr/>
            <p:nvPr/>
          </p:nvPicPr>
          <p:blipFill>
            <a:blip r:embed="rId23" cstate="print"/>
            <a:stretch>
              <a:fillRect/>
            </a:stretch>
          </p:blipFill>
          <p:spPr>
            <a:xfrm>
              <a:off x="6398422" y="3188784"/>
              <a:ext cx="99586" cy="75153"/>
            </a:xfrm>
            <a:prstGeom prst="rect">
              <a:avLst/>
            </a:prstGeom>
          </p:spPr>
        </p:pic>
        <p:pic>
          <p:nvPicPr>
            <p:cNvPr id="132" name="object 134">
              <a:extLst>
                <a:ext uri="{FF2B5EF4-FFF2-40B4-BE49-F238E27FC236}">
                  <a16:creationId xmlns:a16="http://schemas.microsoft.com/office/drawing/2014/main" id="{22700CCC-7597-DBDE-78B1-2592C8F8DA0F}"/>
                </a:ext>
              </a:extLst>
            </p:cNvPr>
            <p:cNvPicPr/>
            <p:nvPr/>
          </p:nvPicPr>
          <p:blipFill>
            <a:blip r:embed="rId22" cstate="print"/>
            <a:stretch>
              <a:fillRect/>
            </a:stretch>
          </p:blipFill>
          <p:spPr>
            <a:xfrm>
              <a:off x="6995740" y="3294175"/>
              <a:ext cx="104565" cy="79574"/>
            </a:xfrm>
            <a:prstGeom prst="rect">
              <a:avLst/>
            </a:prstGeom>
          </p:spPr>
        </p:pic>
        <p:pic>
          <p:nvPicPr>
            <p:cNvPr id="133" name="object 135">
              <a:extLst>
                <a:ext uri="{FF2B5EF4-FFF2-40B4-BE49-F238E27FC236}">
                  <a16:creationId xmlns:a16="http://schemas.microsoft.com/office/drawing/2014/main" id="{91FA0525-6B27-931B-646A-ACD1762A2F6A}"/>
                </a:ext>
              </a:extLst>
            </p:cNvPr>
            <p:cNvPicPr/>
            <p:nvPr/>
          </p:nvPicPr>
          <p:blipFill>
            <a:blip r:embed="rId22" cstate="print"/>
            <a:stretch>
              <a:fillRect/>
            </a:stretch>
          </p:blipFill>
          <p:spPr>
            <a:xfrm>
              <a:off x="7598036" y="3841644"/>
              <a:ext cx="104565" cy="79574"/>
            </a:xfrm>
            <a:prstGeom prst="rect">
              <a:avLst/>
            </a:prstGeom>
          </p:spPr>
        </p:pic>
        <p:pic>
          <p:nvPicPr>
            <p:cNvPr id="134" name="object 136">
              <a:extLst>
                <a:ext uri="{FF2B5EF4-FFF2-40B4-BE49-F238E27FC236}">
                  <a16:creationId xmlns:a16="http://schemas.microsoft.com/office/drawing/2014/main" id="{6DE6F6C3-D759-9A9D-8EC9-B24CCCEDDA63}"/>
                </a:ext>
              </a:extLst>
            </p:cNvPr>
            <p:cNvPicPr/>
            <p:nvPr/>
          </p:nvPicPr>
          <p:blipFill>
            <a:blip r:embed="rId22" cstate="print"/>
            <a:stretch>
              <a:fillRect/>
            </a:stretch>
          </p:blipFill>
          <p:spPr>
            <a:xfrm>
              <a:off x="8200333" y="3803449"/>
              <a:ext cx="104565" cy="79574"/>
            </a:xfrm>
            <a:prstGeom prst="rect">
              <a:avLst/>
            </a:prstGeom>
          </p:spPr>
        </p:pic>
        <p:pic>
          <p:nvPicPr>
            <p:cNvPr id="135" name="object 137">
              <a:extLst>
                <a:ext uri="{FF2B5EF4-FFF2-40B4-BE49-F238E27FC236}">
                  <a16:creationId xmlns:a16="http://schemas.microsoft.com/office/drawing/2014/main" id="{7C7C1647-3272-03CA-4F9F-171BD2A8AAC7}"/>
                </a:ext>
              </a:extLst>
            </p:cNvPr>
            <p:cNvPicPr/>
            <p:nvPr/>
          </p:nvPicPr>
          <p:blipFill>
            <a:blip r:embed="rId22" cstate="print"/>
            <a:stretch>
              <a:fillRect/>
            </a:stretch>
          </p:blipFill>
          <p:spPr>
            <a:xfrm>
              <a:off x="8802629" y="4206094"/>
              <a:ext cx="104565" cy="79574"/>
            </a:xfrm>
            <a:prstGeom prst="rect">
              <a:avLst/>
            </a:prstGeom>
          </p:spPr>
        </p:pic>
        <p:pic>
          <p:nvPicPr>
            <p:cNvPr id="136" name="object 138">
              <a:extLst>
                <a:ext uri="{FF2B5EF4-FFF2-40B4-BE49-F238E27FC236}">
                  <a16:creationId xmlns:a16="http://schemas.microsoft.com/office/drawing/2014/main" id="{2D563F6C-7B02-E8D9-3F83-50F9B1ED95E4}"/>
                </a:ext>
              </a:extLst>
            </p:cNvPr>
            <p:cNvPicPr/>
            <p:nvPr/>
          </p:nvPicPr>
          <p:blipFill>
            <a:blip r:embed="rId22" cstate="print"/>
            <a:stretch>
              <a:fillRect/>
            </a:stretch>
          </p:blipFill>
          <p:spPr>
            <a:xfrm>
              <a:off x="9404926" y="4467096"/>
              <a:ext cx="104565" cy="79574"/>
            </a:xfrm>
            <a:prstGeom prst="rect">
              <a:avLst/>
            </a:prstGeom>
          </p:spPr>
        </p:pic>
        <p:pic>
          <p:nvPicPr>
            <p:cNvPr id="137" name="object 139">
              <a:extLst>
                <a:ext uri="{FF2B5EF4-FFF2-40B4-BE49-F238E27FC236}">
                  <a16:creationId xmlns:a16="http://schemas.microsoft.com/office/drawing/2014/main" id="{4FA3551A-E285-5DFD-67DB-BF432DD9DCF4}"/>
                </a:ext>
              </a:extLst>
            </p:cNvPr>
            <p:cNvPicPr/>
            <p:nvPr/>
          </p:nvPicPr>
          <p:blipFill>
            <a:blip r:embed="rId22" cstate="print"/>
            <a:stretch>
              <a:fillRect/>
            </a:stretch>
          </p:blipFill>
          <p:spPr>
            <a:xfrm>
              <a:off x="10007222" y="4475054"/>
              <a:ext cx="104565" cy="79574"/>
            </a:xfrm>
            <a:prstGeom prst="rect">
              <a:avLst/>
            </a:prstGeom>
          </p:spPr>
        </p:pic>
        <p:pic>
          <p:nvPicPr>
            <p:cNvPr id="138" name="object 140">
              <a:extLst>
                <a:ext uri="{FF2B5EF4-FFF2-40B4-BE49-F238E27FC236}">
                  <a16:creationId xmlns:a16="http://schemas.microsoft.com/office/drawing/2014/main" id="{F1485EB1-8E62-84E3-9625-2700EC160282}"/>
                </a:ext>
              </a:extLst>
            </p:cNvPr>
            <p:cNvPicPr/>
            <p:nvPr/>
          </p:nvPicPr>
          <p:blipFill>
            <a:blip r:embed="rId22" cstate="print"/>
            <a:stretch>
              <a:fillRect/>
            </a:stretch>
          </p:blipFill>
          <p:spPr>
            <a:xfrm>
              <a:off x="10609519" y="4422535"/>
              <a:ext cx="104565" cy="79574"/>
            </a:xfrm>
            <a:prstGeom prst="rect">
              <a:avLst/>
            </a:prstGeom>
          </p:spPr>
        </p:pic>
        <p:pic>
          <p:nvPicPr>
            <p:cNvPr id="139" name="object 141">
              <a:extLst>
                <a:ext uri="{FF2B5EF4-FFF2-40B4-BE49-F238E27FC236}">
                  <a16:creationId xmlns:a16="http://schemas.microsoft.com/office/drawing/2014/main" id="{FDD9F11E-B552-9C95-864A-B773D57B5765}"/>
                </a:ext>
              </a:extLst>
            </p:cNvPr>
            <p:cNvPicPr/>
            <p:nvPr/>
          </p:nvPicPr>
          <p:blipFill>
            <a:blip r:embed="rId22" cstate="print"/>
            <a:stretch>
              <a:fillRect/>
            </a:stretch>
          </p:blipFill>
          <p:spPr>
            <a:xfrm>
              <a:off x="11211816" y="4441633"/>
              <a:ext cx="104565" cy="79574"/>
            </a:xfrm>
            <a:prstGeom prst="rect">
              <a:avLst/>
            </a:prstGeom>
          </p:spPr>
        </p:pic>
        <p:sp>
          <p:nvSpPr>
            <p:cNvPr id="140" name="object 142">
              <a:extLst>
                <a:ext uri="{FF2B5EF4-FFF2-40B4-BE49-F238E27FC236}">
                  <a16:creationId xmlns:a16="http://schemas.microsoft.com/office/drawing/2014/main" id="{AC853FFB-9CD0-8E02-A163-E37A948CF4E0}"/>
                </a:ext>
              </a:extLst>
            </p:cNvPr>
            <p:cNvSpPr/>
            <p:nvPr/>
          </p:nvSpPr>
          <p:spPr>
            <a:xfrm>
              <a:off x="5241132" y="4382829"/>
              <a:ext cx="6022975" cy="656590"/>
            </a:xfrm>
            <a:custGeom>
              <a:avLst/>
              <a:gdLst/>
              <a:ahLst/>
              <a:cxnLst/>
              <a:rect l="l" t="t" r="r" b="b"/>
              <a:pathLst>
                <a:path w="6022975" h="656589">
                  <a:moveTo>
                    <a:pt x="0" y="312777"/>
                  </a:moveTo>
                  <a:lnTo>
                    <a:pt x="50191" y="322618"/>
                  </a:lnTo>
                  <a:lnTo>
                    <a:pt x="100382" y="333372"/>
                  </a:lnTo>
                  <a:lnTo>
                    <a:pt x="150574" y="344735"/>
                  </a:lnTo>
                  <a:lnTo>
                    <a:pt x="200765" y="356405"/>
                  </a:lnTo>
                  <a:lnTo>
                    <a:pt x="250956" y="368079"/>
                  </a:lnTo>
                  <a:lnTo>
                    <a:pt x="301148" y="379453"/>
                  </a:lnTo>
                  <a:lnTo>
                    <a:pt x="351339" y="390225"/>
                  </a:lnTo>
                  <a:lnTo>
                    <a:pt x="401531" y="400092"/>
                  </a:lnTo>
                  <a:lnTo>
                    <a:pt x="451722" y="408751"/>
                  </a:lnTo>
                  <a:lnTo>
                    <a:pt x="501913" y="415898"/>
                  </a:lnTo>
                  <a:lnTo>
                    <a:pt x="552105" y="421230"/>
                  </a:lnTo>
                  <a:lnTo>
                    <a:pt x="602296" y="424446"/>
                  </a:lnTo>
                  <a:lnTo>
                    <a:pt x="652487" y="426297"/>
                  </a:lnTo>
                  <a:lnTo>
                    <a:pt x="702679" y="427593"/>
                  </a:lnTo>
                  <a:lnTo>
                    <a:pt x="752870" y="428118"/>
                  </a:lnTo>
                  <a:lnTo>
                    <a:pt x="803062" y="427653"/>
                  </a:lnTo>
                  <a:lnTo>
                    <a:pt x="853253" y="425982"/>
                  </a:lnTo>
                  <a:lnTo>
                    <a:pt x="903444" y="422887"/>
                  </a:lnTo>
                  <a:lnTo>
                    <a:pt x="953636" y="418151"/>
                  </a:lnTo>
                  <a:lnTo>
                    <a:pt x="1003827" y="411557"/>
                  </a:lnTo>
                  <a:lnTo>
                    <a:pt x="1054019" y="402886"/>
                  </a:lnTo>
                  <a:lnTo>
                    <a:pt x="1104210" y="391922"/>
                  </a:lnTo>
                  <a:lnTo>
                    <a:pt x="1154401" y="378448"/>
                  </a:lnTo>
                  <a:lnTo>
                    <a:pt x="1204593" y="362245"/>
                  </a:lnTo>
                  <a:lnTo>
                    <a:pt x="1242236" y="346270"/>
                  </a:lnTo>
                  <a:lnTo>
                    <a:pt x="1279880" y="325377"/>
                  </a:lnTo>
                  <a:lnTo>
                    <a:pt x="1317523" y="300434"/>
                  </a:lnTo>
                  <a:lnTo>
                    <a:pt x="1355167" y="272304"/>
                  </a:lnTo>
                  <a:lnTo>
                    <a:pt x="1392810" y="241853"/>
                  </a:lnTo>
                  <a:lnTo>
                    <a:pt x="1430454" y="209946"/>
                  </a:lnTo>
                  <a:lnTo>
                    <a:pt x="1468097" y="177448"/>
                  </a:lnTo>
                  <a:lnTo>
                    <a:pt x="1505741" y="145224"/>
                  </a:lnTo>
                  <a:lnTo>
                    <a:pt x="1543385" y="114139"/>
                  </a:lnTo>
                  <a:lnTo>
                    <a:pt x="1581028" y="85059"/>
                  </a:lnTo>
                  <a:lnTo>
                    <a:pt x="1618672" y="58848"/>
                  </a:lnTo>
                  <a:lnTo>
                    <a:pt x="1656315" y="36371"/>
                  </a:lnTo>
                  <a:lnTo>
                    <a:pt x="1693959" y="18494"/>
                  </a:lnTo>
                  <a:lnTo>
                    <a:pt x="1731602" y="6082"/>
                  </a:lnTo>
                  <a:lnTo>
                    <a:pt x="1769246" y="0"/>
                  </a:lnTo>
                  <a:lnTo>
                    <a:pt x="1806889" y="1112"/>
                  </a:lnTo>
                  <a:lnTo>
                    <a:pt x="1877748" y="24938"/>
                  </a:lnTo>
                  <a:lnTo>
                    <a:pt x="1913177" y="46445"/>
                  </a:lnTo>
                  <a:lnTo>
                    <a:pt x="1948606" y="73233"/>
                  </a:lnTo>
                  <a:lnTo>
                    <a:pt x="1984035" y="104466"/>
                  </a:lnTo>
                  <a:lnTo>
                    <a:pt x="2019465" y="139308"/>
                  </a:lnTo>
                  <a:lnTo>
                    <a:pt x="2054894" y="176924"/>
                  </a:lnTo>
                  <a:lnTo>
                    <a:pt x="2090323" y="216476"/>
                  </a:lnTo>
                  <a:lnTo>
                    <a:pt x="2125752" y="257129"/>
                  </a:lnTo>
                  <a:lnTo>
                    <a:pt x="2161181" y="298047"/>
                  </a:lnTo>
                  <a:lnTo>
                    <a:pt x="2196611" y="338394"/>
                  </a:lnTo>
                  <a:lnTo>
                    <a:pt x="2232040" y="377334"/>
                  </a:lnTo>
                  <a:lnTo>
                    <a:pt x="2267469" y="414030"/>
                  </a:lnTo>
                  <a:lnTo>
                    <a:pt x="2302898" y="447646"/>
                  </a:lnTo>
                  <a:lnTo>
                    <a:pt x="2338328" y="477347"/>
                  </a:lnTo>
                  <a:lnTo>
                    <a:pt x="2373757" y="502297"/>
                  </a:lnTo>
                  <a:lnTo>
                    <a:pt x="2409186" y="521659"/>
                  </a:lnTo>
                  <a:lnTo>
                    <a:pt x="2459377" y="541638"/>
                  </a:lnTo>
                  <a:lnTo>
                    <a:pt x="2509569" y="555989"/>
                  </a:lnTo>
                  <a:lnTo>
                    <a:pt x="2559760" y="565458"/>
                  </a:lnTo>
                  <a:lnTo>
                    <a:pt x="2609951" y="570793"/>
                  </a:lnTo>
                  <a:lnTo>
                    <a:pt x="2660143" y="572743"/>
                  </a:lnTo>
                  <a:lnTo>
                    <a:pt x="2710334" y="572056"/>
                  </a:lnTo>
                  <a:lnTo>
                    <a:pt x="2760526" y="569478"/>
                  </a:lnTo>
                  <a:lnTo>
                    <a:pt x="2810717" y="565758"/>
                  </a:lnTo>
                  <a:lnTo>
                    <a:pt x="2860908" y="561645"/>
                  </a:lnTo>
                  <a:lnTo>
                    <a:pt x="2911100" y="557885"/>
                  </a:lnTo>
                  <a:lnTo>
                    <a:pt x="2961291" y="555226"/>
                  </a:lnTo>
                  <a:lnTo>
                    <a:pt x="3011483" y="554417"/>
                  </a:lnTo>
                  <a:lnTo>
                    <a:pt x="3061674" y="553924"/>
                  </a:lnTo>
                  <a:lnTo>
                    <a:pt x="3111865" y="551956"/>
                  </a:lnTo>
                  <a:lnTo>
                    <a:pt x="3162057" y="548873"/>
                  </a:lnTo>
                  <a:lnTo>
                    <a:pt x="3212248" y="545035"/>
                  </a:lnTo>
                  <a:lnTo>
                    <a:pt x="3262439" y="540800"/>
                  </a:lnTo>
                  <a:lnTo>
                    <a:pt x="3312631" y="536529"/>
                  </a:lnTo>
                  <a:lnTo>
                    <a:pt x="3362822" y="532581"/>
                  </a:lnTo>
                  <a:lnTo>
                    <a:pt x="3413014" y="529316"/>
                  </a:lnTo>
                  <a:lnTo>
                    <a:pt x="3463205" y="527094"/>
                  </a:lnTo>
                  <a:lnTo>
                    <a:pt x="3513396" y="526274"/>
                  </a:lnTo>
                  <a:lnTo>
                    <a:pt x="3563588" y="527216"/>
                  </a:lnTo>
                  <a:lnTo>
                    <a:pt x="3613779" y="530279"/>
                  </a:lnTo>
                  <a:lnTo>
                    <a:pt x="3663971" y="536204"/>
                  </a:lnTo>
                  <a:lnTo>
                    <a:pt x="3714162" y="545123"/>
                  </a:lnTo>
                  <a:lnTo>
                    <a:pt x="3764353" y="556387"/>
                  </a:lnTo>
                  <a:lnTo>
                    <a:pt x="3814545" y="569344"/>
                  </a:lnTo>
                  <a:lnTo>
                    <a:pt x="3864736" y="583345"/>
                  </a:lnTo>
                  <a:lnTo>
                    <a:pt x="3914927" y="597738"/>
                  </a:lnTo>
                  <a:lnTo>
                    <a:pt x="3965119" y="611874"/>
                  </a:lnTo>
                  <a:lnTo>
                    <a:pt x="4015310" y="625102"/>
                  </a:lnTo>
                  <a:lnTo>
                    <a:pt x="4065502" y="636772"/>
                  </a:lnTo>
                  <a:lnTo>
                    <a:pt x="4115693" y="646233"/>
                  </a:lnTo>
                  <a:lnTo>
                    <a:pt x="4165884" y="652834"/>
                  </a:lnTo>
                  <a:lnTo>
                    <a:pt x="4216076" y="655927"/>
                  </a:lnTo>
                  <a:lnTo>
                    <a:pt x="4266267" y="655995"/>
                  </a:lnTo>
                  <a:lnTo>
                    <a:pt x="4316459" y="654052"/>
                  </a:lnTo>
                  <a:lnTo>
                    <a:pt x="4366650" y="650249"/>
                  </a:lnTo>
                  <a:lnTo>
                    <a:pt x="4416841" y="644737"/>
                  </a:lnTo>
                  <a:lnTo>
                    <a:pt x="4467033" y="637666"/>
                  </a:lnTo>
                  <a:lnTo>
                    <a:pt x="4517224" y="629188"/>
                  </a:lnTo>
                  <a:lnTo>
                    <a:pt x="4567415" y="619453"/>
                  </a:lnTo>
                  <a:lnTo>
                    <a:pt x="4617607" y="608612"/>
                  </a:lnTo>
                  <a:lnTo>
                    <a:pt x="4667798" y="596815"/>
                  </a:lnTo>
                  <a:lnTo>
                    <a:pt x="4717990" y="584214"/>
                  </a:lnTo>
                  <a:lnTo>
                    <a:pt x="4768181" y="570959"/>
                  </a:lnTo>
                  <a:lnTo>
                    <a:pt x="4818372" y="557202"/>
                  </a:lnTo>
                  <a:lnTo>
                    <a:pt x="4864703" y="542812"/>
                  </a:lnTo>
                  <a:lnTo>
                    <a:pt x="4911033" y="525829"/>
                  </a:lnTo>
                  <a:lnTo>
                    <a:pt x="4957364" y="506785"/>
                  </a:lnTo>
                  <a:lnTo>
                    <a:pt x="5003694" y="486215"/>
                  </a:lnTo>
                  <a:lnTo>
                    <a:pt x="5050025" y="464651"/>
                  </a:lnTo>
                  <a:lnTo>
                    <a:pt x="5096355" y="442626"/>
                  </a:lnTo>
                  <a:lnTo>
                    <a:pt x="5142686" y="420674"/>
                  </a:lnTo>
                  <a:lnTo>
                    <a:pt x="5189016" y="399327"/>
                  </a:lnTo>
                  <a:lnTo>
                    <a:pt x="5235347" y="379119"/>
                  </a:lnTo>
                  <a:lnTo>
                    <a:pt x="5281677" y="360582"/>
                  </a:lnTo>
                  <a:lnTo>
                    <a:pt x="5328008" y="344251"/>
                  </a:lnTo>
                  <a:lnTo>
                    <a:pt x="5374338" y="330658"/>
                  </a:lnTo>
                  <a:lnTo>
                    <a:pt x="5420669" y="320336"/>
                  </a:lnTo>
                  <a:lnTo>
                    <a:pt x="5470860" y="312767"/>
                  </a:lnTo>
                  <a:lnTo>
                    <a:pt x="5521052" y="308268"/>
                  </a:lnTo>
                  <a:lnTo>
                    <a:pt x="5571243" y="306401"/>
                  </a:lnTo>
                  <a:lnTo>
                    <a:pt x="5621435" y="306725"/>
                  </a:lnTo>
                  <a:lnTo>
                    <a:pt x="5671626" y="308804"/>
                  </a:lnTo>
                  <a:lnTo>
                    <a:pt x="5721817" y="312197"/>
                  </a:lnTo>
                  <a:lnTo>
                    <a:pt x="5772009" y="316466"/>
                  </a:lnTo>
                  <a:lnTo>
                    <a:pt x="5822200" y="321171"/>
                  </a:lnTo>
                  <a:lnTo>
                    <a:pt x="5872391" y="325876"/>
                  </a:lnTo>
                  <a:lnTo>
                    <a:pt x="5922583" y="330139"/>
                  </a:lnTo>
                  <a:lnTo>
                    <a:pt x="5972774" y="333523"/>
                  </a:lnTo>
                  <a:lnTo>
                    <a:pt x="6022966" y="335588"/>
                  </a:lnTo>
                </a:path>
              </a:pathLst>
            </a:custGeom>
            <a:ln w="12778">
              <a:solidFill>
                <a:srgbClr val="7BAEDD"/>
              </a:solidFill>
            </a:ln>
          </p:spPr>
          <p:txBody>
            <a:bodyPr wrap="square" lIns="0" tIns="0" rIns="0" bIns="0" rtlCol="0"/>
            <a:lstStyle/>
            <a:p>
              <a:endParaRPr/>
            </a:p>
          </p:txBody>
        </p:sp>
        <p:pic>
          <p:nvPicPr>
            <p:cNvPr id="141" name="object 143">
              <a:extLst>
                <a:ext uri="{FF2B5EF4-FFF2-40B4-BE49-F238E27FC236}">
                  <a16:creationId xmlns:a16="http://schemas.microsoft.com/office/drawing/2014/main" id="{D14B4844-3DC2-6E07-0A57-2B480085CC4E}"/>
                </a:ext>
              </a:extLst>
            </p:cNvPr>
            <p:cNvPicPr/>
            <p:nvPr/>
          </p:nvPicPr>
          <p:blipFill>
            <a:blip r:embed="rId24" cstate="print"/>
            <a:stretch>
              <a:fillRect/>
            </a:stretch>
          </p:blipFill>
          <p:spPr>
            <a:xfrm>
              <a:off x="5188850" y="4656483"/>
              <a:ext cx="104565" cy="79574"/>
            </a:xfrm>
            <a:prstGeom prst="rect">
              <a:avLst/>
            </a:prstGeom>
          </p:spPr>
        </p:pic>
        <p:pic>
          <p:nvPicPr>
            <p:cNvPr id="142" name="object 144">
              <a:extLst>
                <a:ext uri="{FF2B5EF4-FFF2-40B4-BE49-F238E27FC236}">
                  <a16:creationId xmlns:a16="http://schemas.microsoft.com/office/drawing/2014/main" id="{3D198A56-FDB6-BCA8-7345-0093B8C31467}"/>
                </a:ext>
              </a:extLst>
            </p:cNvPr>
            <p:cNvPicPr/>
            <p:nvPr/>
          </p:nvPicPr>
          <p:blipFill>
            <a:blip r:embed="rId24" cstate="print"/>
            <a:stretch>
              <a:fillRect/>
            </a:stretch>
          </p:blipFill>
          <p:spPr>
            <a:xfrm>
              <a:off x="5791146" y="4767886"/>
              <a:ext cx="104565" cy="79574"/>
            </a:xfrm>
            <a:prstGeom prst="rect">
              <a:avLst/>
            </a:prstGeom>
          </p:spPr>
        </p:pic>
        <p:pic>
          <p:nvPicPr>
            <p:cNvPr id="143" name="object 145">
              <a:extLst>
                <a:ext uri="{FF2B5EF4-FFF2-40B4-BE49-F238E27FC236}">
                  <a16:creationId xmlns:a16="http://schemas.microsoft.com/office/drawing/2014/main" id="{87844D0F-7884-C1D4-75C2-55ADDC8B0D35}"/>
                </a:ext>
              </a:extLst>
            </p:cNvPr>
            <p:cNvPicPr/>
            <p:nvPr/>
          </p:nvPicPr>
          <p:blipFill>
            <a:blip r:embed="rId24" cstate="print"/>
            <a:stretch>
              <a:fillRect/>
            </a:stretch>
          </p:blipFill>
          <p:spPr>
            <a:xfrm>
              <a:off x="6393443" y="4705819"/>
              <a:ext cx="104565" cy="79574"/>
            </a:xfrm>
            <a:prstGeom prst="rect">
              <a:avLst/>
            </a:prstGeom>
          </p:spPr>
        </p:pic>
        <p:pic>
          <p:nvPicPr>
            <p:cNvPr id="144" name="object 146">
              <a:extLst>
                <a:ext uri="{FF2B5EF4-FFF2-40B4-BE49-F238E27FC236}">
                  <a16:creationId xmlns:a16="http://schemas.microsoft.com/office/drawing/2014/main" id="{C2459F79-C557-4F71-87C4-E80AEE049277}"/>
                </a:ext>
              </a:extLst>
            </p:cNvPr>
            <p:cNvPicPr/>
            <p:nvPr/>
          </p:nvPicPr>
          <p:blipFill>
            <a:blip r:embed="rId24" cstate="print"/>
            <a:stretch>
              <a:fillRect/>
            </a:stretch>
          </p:blipFill>
          <p:spPr>
            <a:xfrm>
              <a:off x="6995740" y="4344552"/>
              <a:ext cx="104565" cy="79574"/>
            </a:xfrm>
            <a:prstGeom prst="rect">
              <a:avLst/>
            </a:prstGeom>
          </p:spPr>
        </p:pic>
        <p:pic>
          <p:nvPicPr>
            <p:cNvPr id="145" name="object 147">
              <a:extLst>
                <a:ext uri="{FF2B5EF4-FFF2-40B4-BE49-F238E27FC236}">
                  <a16:creationId xmlns:a16="http://schemas.microsoft.com/office/drawing/2014/main" id="{10E30999-4329-6201-03DF-00909F4CF9E0}"/>
                </a:ext>
              </a:extLst>
            </p:cNvPr>
            <p:cNvPicPr/>
            <p:nvPr/>
          </p:nvPicPr>
          <p:blipFill>
            <a:blip r:embed="rId24" cstate="print"/>
            <a:stretch>
              <a:fillRect/>
            </a:stretch>
          </p:blipFill>
          <p:spPr>
            <a:xfrm>
              <a:off x="7598036" y="4864967"/>
              <a:ext cx="104565" cy="79574"/>
            </a:xfrm>
            <a:prstGeom prst="rect">
              <a:avLst/>
            </a:prstGeom>
          </p:spPr>
        </p:pic>
        <p:pic>
          <p:nvPicPr>
            <p:cNvPr id="146" name="object 148">
              <a:extLst>
                <a:ext uri="{FF2B5EF4-FFF2-40B4-BE49-F238E27FC236}">
                  <a16:creationId xmlns:a16="http://schemas.microsoft.com/office/drawing/2014/main" id="{79355DA3-1512-64EB-56D9-0D11612D6F60}"/>
                </a:ext>
              </a:extLst>
            </p:cNvPr>
            <p:cNvPicPr/>
            <p:nvPr/>
          </p:nvPicPr>
          <p:blipFill>
            <a:blip r:embed="rId24" cstate="print"/>
            <a:stretch>
              <a:fillRect/>
            </a:stretch>
          </p:blipFill>
          <p:spPr>
            <a:xfrm>
              <a:off x="8200333" y="4898388"/>
              <a:ext cx="104565" cy="79574"/>
            </a:xfrm>
            <a:prstGeom prst="rect">
              <a:avLst/>
            </a:prstGeom>
          </p:spPr>
        </p:pic>
        <p:pic>
          <p:nvPicPr>
            <p:cNvPr id="147" name="object 149">
              <a:extLst>
                <a:ext uri="{FF2B5EF4-FFF2-40B4-BE49-F238E27FC236}">
                  <a16:creationId xmlns:a16="http://schemas.microsoft.com/office/drawing/2014/main" id="{57248250-DA46-484B-FF45-FF86BB516A57}"/>
                </a:ext>
              </a:extLst>
            </p:cNvPr>
            <p:cNvPicPr/>
            <p:nvPr/>
          </p:nvPicPr>
          <p:blipFill>
            <a:blip r:embed="rId25" cstate="print"/>
            <a:stretch>
              <a:fillRect/>
            </a:stretch>
          </p:blipFill>
          <p:spPr>
            <a:xfrm>
              <a:off x="8807609" y="4878936"/>
              <a:ext cx="99586" cy="75153"/>
            </a:xfrm>
            <a:prstGeom prst="rect">
              <a:avLst/>
            </a:prstGeom>
          </p:spPr>
        </p:pic>
        <p:pic>
          <p:nvPicPr>
            <p:cNvPr id="148" name="object 150">
              <a:extLst>
                <a:ext uri="{FF2B5EF4-FFF2-40B4-BE49-F238E27FC236}">
                  <a16:creationId xmlns:a16="http://schemas.microsoft.com/office/drawing/2014/main" id="{34C4FFA8-A374-E8EB-A2DA-A62BE33CFD09}"/>
                </a:ext>
              </a:extLst>
            </p:cNvPr>
            <p:cNvPicPr/>
            <p:nvPr/>
          </p:nvPicPr>
          <p:blipFill>
            <a:blip r:embed="rId24" cstate="print"/>
            <a:stretch>
              <a:fillRect/>
            </a:stretch>
          </p:blipFill>
          <p:spPr>
            <a:xfrm>
              <a:off x="9404926" y="4998691"/>
              <a:ext cx="104565" cy="79574"/>
            </a:xfrm>
            <a:prstGeom prst="rect">
              <a:avLst/>
            </a:prstGeom>
          </p:spPr>
        </p:pic>
        <p:pic>
          <p:nvPicPr>
            <p:cNvPr id="149" name="object 151">
              <a:extLst>
                <a:ext uri="{FF2B5EF4-FFF2-40B4-BE49-F238E27FC236}">
                  <a16:creationId xmlns:a16="http://schemas.microsoft.com/office/drawing/2014/main" id="{861BEBEE-C77C-C45A-55DC-B720DA629070}"/>
                </a:ext>
              </a:extLst>
            </p:cNvPr>
            <p:cNvPicPr/>
            <p:nvPr/>
          </p:nvPicPr>
          <p:blipFill>
            <a:blip r:embed="rId24" cstate="print"/>
            <a:stretch>
              <a:fillRect/>
            </a:stretch>
          </p:blipFill>
          <p:spPr>
            <a:xfrm>
              <a:off x="10007223" y="4899979"/>
              <a:ext cx="104565" cy="79574"/>
            </a:xfrm>
            <a:prstGeom prst="rect">
              <a:avLst/>
            </a:prstGeom>
          </p:spPr>
        </p:pic>
        <p:pic>
          <p:nvPicPr>
            <p:cNvPr id="150" name="object 152">
              <a:extLst>
                <a:ext uri="{FF2B5EF4-FFF2-40B4-BE49-F238E27FC236}">
                  <a16:creationId xmlns:a16="http://schemas.microsoft.com/office/drawing/2014/main" id="{7A351D48-2816-1390-499A-91057389C1D3}"/>
                </a:ext>
              </a:extLst>
            </p:cNvPr>
            <p:cNvPicPr/>
            <p:nvPr/>
          </p:nvPicPr>
          <p:blipFill>
            <a:blip r:embed="rId24" cstate="print"/>
            <a:stretch>
              <a:fillRect/>
            </a:stretch>
          </p:blipFill>
          <p:spPr>
            <a:xfrm>
              <a:off x="10609519" y="4664440"/>
              <a:ext cx="104565" cy="79574"/>
            </a:xfrm>
            <a:prstGeom prst="rect">
              <a:avLst/>
            </a:prstGeom>
          </p:spPr>
        </p:pic>
        <p:pic>
          <p:nvPicPr>
            <p:cNvPr id="151" name="object 153">
              <a:extLst>
                <a:ext uri="{FF2B5EF4-FFF2-40B4-BE49-F238E27FC236}">
                  <a16:creationId xmlns:a16="http://schemas.microsoft.com/office/drawing/2014/main" id="{E941DACC-32A2-F00A-7117-EDDAFD64C481}"/>
                </a:ext>
              </a:extLst>
            </p:cNvPr>
            <p:cNvPicPr/>
            <p:nvPr/>
          </p:nvPicPr>
          <p:blipFill>
            <a:blip r:embed="rId24" cstate="print"/>
            <a:stretch>
              <a:fillRect/>
            </a:stretch>
          </p:blipFill>
          <p:spPr>
            <a:xfrm>
              <a:off x="11211816" y="4678763"/>
              <a:ext cx="104565" cy="79574"/>
            </a:xfrm>
            <a:prstGeom prst="rect">
              <a:avLst/>
            </a:prstGeom>
          </p:spPr>
        </p:pic>
        <p:sp>
          <p:nvSpPr>
            <p:cNvPr id="152" name="object 154">
              <a:extLst>
                <a:ext uri="{FF2B5EF4-FFF2-40B4-BE49-F238E27FC236}">
                  <a16:creationId xmlns:a16="http://schemas.microsoft.com/office/drawing/2014/main" id="{BA73731B-07C5-98C2-4489-B422A07D4027}"/>
                </a:ext>
              </a:extLst>
            </p:cNvPr>
            <p:cNvSpPr/>
            <p:nvPr/>
          </p:nvSpPr>
          <p:spPr>
            <a:xfrm>
              <a:off x="5241133" y="4599130"/>
              <a:ext cx="6022975" cy="287655"/>
            </a:xfrm>
            <a:custGeom>
              <a:avLst/>
              <a:gdLst/>
              <a:ahLst/>
              <a:cxnLst/>
              <a:rect l="l" t="t" r="r" b="b"/>
              <a:pathLst>
                <a:path w="6022975" h="287654">
                  <a:moveTo>
                    <a:pt x="0" y="218489"/>
                  </a:moveTo>
                  <a:lnTo>
                    <a:pt x="50191" y="223035"/>
                  </a:lnTo>
                  <a:lnTo>
                    <a:pt x="100382" y="229160"/>
                  </a:lnTo>
                  <a:lnTo>
                    <a:pt x="150574" y="236339"/>
                  </a:lnTo>
                  <a:lnTo>
                    <a:pt x="200765" y="244046"/>
                  </a:lnTo>
                  <a:lnTo>
                    <a:pt x="250956" y="251755"/>
                  </a:lnTo>
                  <a:lnTo>
                    <a:pt x="301148" y="258939"/>
                  </a:lnTo>
                  <a:lnTo>
                    <a:pt x="351339" y="265074"/>
                  </a:lnTo>
                  <a:lnTo>
                    <a:pt x="401531" y="269633"/>
                  </a:lnTo>
                  <a:lnTo>
                    <a:pt x="451722" y="272090"/>
                  </a:lnTo>
                  <a:lnTo>
                    <a:pt x="501913" y="271919"/>
                  </a:lnTo>
                  <a:lnTo>
                    <a:pt x="552105" y="268595"/>
                  </a:lnTo>
                  <a:lnTo>
                    <a:pt x="602296" y="261592"/>
                  </a:lnTo>
                  <a:lnTo>
                    <a:pt x="645317" y="251360"/>
                  </a:lnTo>
                  <a:lnTo>
                    <a:pt x="688338" y="236704"/>
                  </a:lnTo>
                  <a:lnTo>
                    <a:pt x="731360" y="218409"/>
                  </a:lnTo>
                  <a:lnTo>
                    <a:pt x="774381" y="197260"/>
                  </a:lnTo>
                  <a:lnTo>
                    <a:pt x="817402" y="174043"/>
                  </a:lnTo>
                  <a:lnTo>
                    <a:pt x="860423" y="149542"/>
                  </a:lnTo>
                  <a:lnTo>
                    <a:pt x="903444" y="124542"/>
                  </a:lnTo>
                  <a:lnTo>
                    <a:pt x="946466" y="99828"/>
                  </a:lnTo>
                  <a:lnTo>
                    <a:pt x="989487" y="76186"/>
                  </a:lnTo>
                  <a:lnTo>
                    <a:pt x="1032508" y="54400"/>
                  </a:lnTo>
                  <a:lnTo>
                    <a:pt x="1075529" y="35255"/>
                  </a:lnTo>
                  <a:lnTo>
                    <a:pt x="1118550" y="19536"/>
                  </a:lnTo>
                  <a:lnTo>
                    <a:pt x="1161572" y="8028"/>
                  </a:lnTo>
                  <a:lnTo>
                    <a:pt x="1204593" y="1517"/>
                  </a:lnTo>
                  <a:lnTo>
                    <a:pt x="1250923" y="0"/>
                  </a:lnTo>
                  <a:lnTo>
                    <a:pt x="1297254" y="3044"/>
                  </a:lnTo>
                  <a:lnTo>
                    <a:pt x="1343584" y="10019"/>
                  </a:lnTo>
                  <a:lnTo>
                    <a:pt x="1389915" y="20294"/>
                  </a:lnTo>
                  <a:lnTo>
                    <a:pt x="1436245" y="33237"/>
                  </a:lnTo>
                  <a:lnTo>
                    <a:pt x="1482576" y="48217"/>
                  </a:lnTo>
                  <a:lnTo>
                    <a:pt x="1528906" y="64603"/>
                  </a:lnTo>
                  <a:lnTo>
                    <a:pt x="1575237" y="81764"/>
                  </a:lnTo>
                  <a:lnTo>
                    <a:pt x="1621567" y="99067"/>
                  </a:lnTo>
                  <a:lnTo>
                    <a:pt x="1667898" y="115882"/>
                  </a:lnTo>
                  <a:lnTo>
                    <a:pt x="1714228" y="131577"/>
                  </a:lnTo>
                  <a:lnTo>
                    <a:pt x="1760559" y="145522"/>
                  </a:lnTo>
                  <a:lnTo>
                    <a:pt x="1806889" y="157085"/>
                  </a:lnTo>
                  <a:lnTo>
                    <a:pt x="1857081" y="168064"/>
                  </a:lnTo>
                  <a:lnTo>
                    <a:pt x="1907272" y="178937"/>
                  </a:lnTo>
                  <a:lnTo>
                    <a:pt x="1957463" y="189631"/>
                  </a:lnTo>
                  <a:lnTo>
                    <a:pt x="2007655" y="200074"/>
                  </a:lnTo>
                  <a:lnTo>
                    <a:pt x="2057846" y="210193"/>
                  </a:lnTo>
                  <a:lnTo>
                    <a:pt x="2108038" y="219915"/>
                  </a:lnTo>
                  <a:lnTo>
                    <a:pt x="2158229" y="229167"/>
                  </a:lnTo>
                  <a:lnTo>
                    <a:pt x="2208420" y="237877"/>
                  </a:lnTo>
                  <a:lnTo>
                    <a:pt x="2258612" y="245971"/>
                  </a:lnTo>
                  <a:lnTo>
                    <a:pt x="2308803" y="253378"/>
                  </a:lnTo>
                  <a:lnTo>
                    <a:pt x="2358995" y="260023"/>
                  </a:lnTo>
                  <a:lnTo>
                    <a:pt x="2409186" y="265836"/>
                  </a:lnTo>
                  <a:lnTo>
                    <a:pt x="2459377" y="270687"/>
                  </a:lnTo>
                  <a:lnTo>
                    <a:pt x="2509569" y="274577"/>
                  </a:lnTo>
                  <a:lnTo>
                    <a:pt x="2559760" y="277621"/>
                  </a:lnTo>
                  <a:lnTo>
                    <a:pt x="2609951" y="279933"/>
                  </a:lnTo>
                  <a:lnTo>
                    <a:pt x="2660143" y="281630"/>
                  </a:lnTo>
                  <a:lnTo>
                    <a:pt x="2710334" y="282828"/>
                  </a:lnTo>
                  <a:lnTo>
                    <a:pt x="2760526" y="283642"/>
                  </a:lnTo>
                  <a:lnTo>
                    <a:pt x="2810717" y="284187"/>
                  </a:lnTo>
                  <a:lnTo>
                    <a:pt x="2860908" y="284579"/>
                  </a:lnTo>
                  <a:lnTo>
                    <a:pt x="2911100" y="284934"/>
                  </a:lnTo>
                  <a:lnTo>
                    <a:pt x="2961291" y="285367"/>
                  </a:lnTo>
                  <a:lnTo>
                    <a:pt x="3011483" y="285994"/>
                  </a:lnTo>
                  <a:lnTo>
                    <a:pt x="3061674" y="286659"/>
                  </a:lnTo>
                  <a:lnTo>
                    <a:pt x="3111865" y="287137"/>
                  </a:lnTo>
                  <a:lnTo>
                    <a:pt x="3162057" y="287439"/>
                  </a:lnTo>
                  <a:lnTo>
                    <a:pt x="3212248" y="287576"/>
                  </a:lnTo>
                  <a:lnTo>
                    <a:pt x="3262439" y="287561"/>
                  </a:lnTo>
                  <a:lnTo>
                    <a:pt x="3312631" y="287404"/>
                  </a:lnTo>
                  <a:lnTo>
                    <a:pt x="3362822" y="287117"/>
                  </a:lnTo>
                  <a:lnTo>
                    <a:pt x="3413014" y="286712"/>
                  </a:lnTo>
                  <a:lnTo>
                    <a:pt x="3463205" y="286200"/>
                  </a:lnTo>
                  <a:lnTo>
                    <a:pt x="3513396" y="285592"/>
                  </a:lnTo>
                  <a:lnTo>
                    <a:pt x="3563588" y="284901"/>
                  </a:lnTo>
                  <a:lnTo>
                    <a:pt x="3613779" y="284138"/>
                  </a:lnTo>
                  <a:lnTo>
                    <a:pt x="3663971" y="283163"/>
                  </a:lnTo>
                  <a:lnTo>
                    <a:pt x="3714162" y="281876"/>
                  </a:lnTo>
                  <a:lnTo>
                    <a:pt x="3764353" y="280348"/>
                  </a:lnTo>
                  <a:lnTo>
                    <a:pt x="3814545" y="278646"/>
                  </a:lnTo>
                  <a:lnTo>
                    <a:pt x="3864736" y="276842"/>
                  </a:lnTo>
                  <a:lnTo>
                    <a:pt x="3914927" y="275003"/>
                  </a:lnTo>
                  <a:lnTo>
                    <a:pt x="3965119" y="273201"/>
                  </a:lnTo>
                  <a:lnTo>
                    <a:pt x="4015310" y="271504"/>
                  </a:lnTo>
                  <a:lnTo>
                    <a:pt x="4065502" y="269982"/>
                  </a:lnTo>
                  <a:lnTo>
                    <a:pt x="4115693" y="268705"/>
                  </a:lnTo>
                  <a:lnTo>
                    <a:pt x="4165884" y="267742"/>
                  </a:lnTo>
                  <a:lnTo>
                    <a:pt x="4216076" y="267162"/>
                  </a:lnTo>
                  <a:lnTo>
                    <a:pt x="4266267" y="267172"/>
                  </a:lnTo>
                  <a:lnTo>
                    <a:pt x="4316459" y="267826"/>
                  </a:lnTo>
                  <a:lnTo>
                    <a:pt x="4366650" y="268967"/>
                  </a:lnTo>
                  <a:lnTo>
                    <a:pt x="4416841" y="270438"/>
                  </a:lnTo>
                  <a:lnTo>
                    <a:pt x="4467033" y="272083"/>
                  </a:lnTo>
                  <a:lnTo>
                    <a:pt x="4517224" y="273743"/>
                  </a:lnTo>
                  <a:lnTo>
                    <a:pt x="4567415" y="275263"/>
                  </a:lnTo>
                  <a:lnTo>
                    <a:pt x="4617607" y="276485"/>
                  </a:lnTo>
                  <a:lnTo>
                    <a:pt x="4667798" y="277252"/>
                  </a:lnTo>
                  <a:lnTo>
                    <a:pt x="4717990" y="277406"/>
                  </a:lnTo>
                  <a:lnTo>
                    <a:pt x="4768181" y="276792"/>
                  </a:lnTo>
                  <a:lnTo>
                    <a:pt x="4818372" y="275252"/>
                  </a:lnTo>
                  <a:lnTo>
                    <a:pt x="4868564" y="272625"/>
                  </a:lnTo>
                  <a:lnTo>
                    <a:pt x="4918755" y="268981"/>
                  </a:lnTo>
                  <a:lnTo>
                    <a:pt x="4968947" y="264505"/>
                  </a:lnTo>
                  <a:lnTo>
                    <a:pt x="5019138" y="259386"/>
                  </a:lnTo>
                  <a:lnTo>
                    <a:pt x="5069329" y="253810"/>
                  </a:lnTo>
                  <a:lnTo>
                    <a:pt x="5119521" y="247965"/>
                  </a:lnTo>
                  <a:lnTo>
                    <a:pt x="5169712" y="242036"/>
                  </a:lnTo>
                  <a:lnTo>
                    <a:pt x="5219903" y="236212"/>
                  </a:lnTo>
                  <a:lnTo>
                    <a:pt x="5270095" y="230678"/>
                  </a:lnTo>
                  <a:lnTo>
                    <a:pt x="5320286" y="225623"/>
                  </a:lnTo>
                  <a:lnTo>
                    <a:pt x="5370478" y="221232"/>
                  </a:lnTo>
                  <a:lnTo>
                    <a:pt x="5420669" y="217693"/>
                  </a:lnTo>
                  <a:lnTo>
                    <a:pt x="5470860" y="214921"/>
                  </a:lnTo>
                  <a:lnTo>
                    <a:pt x="5521052" y="212657"/>
                  </a:lnTo>
                  <a:lnTo>
                    <a:pt x="5571243" y="210828"/>
                  </a:lnTo>
                  <a:lnTo>
                    <a:pt x="5621435" y="209363"/>
                  </a:lnTo>
                  <a:lnTo>
                    <a:pt x="5671626" y="208188"/>
                  </a:lnTo>
                  <a:lnTo>
                    <a:pt x="5721817" y="207233"/>
                  </a:lnTo>
                  <a:lnTo>
                    <a:pt x="5772009" y="206424"/>
                  </a:lnTo>
                  <a:lnTo>
                    <a:pt x="5822200" y="205689"/>
                  </a:lnTo>
                  <a:lnTo>
                    <a:pt x="5872391" y="204955"/>
                  </a:lnTo>
                  <a:lnTo>
                    <a:pt x="5922583" y="204152"/>
                  </a:lnTo>
                  <a:lnTo>
                    <a:pt x="5972774" y="203205"/>
                  </a:lnTo>
                  <a:lnTo>
                    <a:pt x="6022966" y="202044"/>
                  </a:lnTo>
                </a:path>
              </a:pathLst>
            </a:custGeom>
            <a:ln w="12740">
              <a:solidFill>
                <a:srgbClr val="F0965A"/>
              </a:solidFill>
            </a:ln>
          </p:spPr>
          <p:txBody>
            <a:bodyPr wrap="square" lIns="0" tIns="0" rIns="0" bIns="0" rtlCol="0"/>
            <a:lstStyle/>
            <a:p>
              <a:endParaRPr/>
            </a:p>
          </p:txBody>
        </p:sp>
        <p:pic>
          <p:nvPicPr>
            <p:cNvPr id="153" name="object 155">
              <a:extLst>
                <a:ext uri="{FF2B5EF4-FFF2-40B4-BE49-F238E27FC236}">
                  <a16:creationId xmlns:a16="http://schemas.microsoft.com/office/drawing/2014/main" id="{68F0E5C1-426A-4DC0-EFFC-06CF23B5269F}"/>
                </a:ext>
              </a:extLst>
            </p:cNvPr>
            <p:cNvPicPr/>
            <p:nvPr/>
          </p:nvPicPr>
          <p:blipFill>
            <a:blip r:embed="rId26" cstate="print"/>
            <a:stretch>
              <a:fillRect/>
            </a:stretch>
          </p:blipFill>
          <p:spPr>
            <a:xfrm>
              <a:off x="5188850" y="4777435"/>
              <a:ext cx="104565" cy="79574"/>
            </a:xfrm>
            <a:prstGeom prst="rect">
              <a:avLst/>
            </a:prstGeom>
          </p:spPr>
        </p:pic>
        <p:pic>
          <p:nvPicPr>
            <p:cNvPr id="154" name="object 156">
              <a:extLst>
                <a:ext uri="{FF2B5EF4-FFF2-40B4-BE49-F238E27FC236}">
                  <a16:creationId xmlns:a16="http://schemas.microsoft.com/office/drawing/2014/main" id="{024852D6-47F6-1161-1AFF-4FCE96BC97B1}"/>
                </a:ext>
              </a:extLst>
            </p:cNvPr>
            <p:cNvPicPr/>
            <p:nvPr/>
          </p:nvPicPr>
          <p:blipFill>
            <a:blip r:embed="rId26" cstate="print"/>
            <a:stretch>
              <a:fillRect/>
            </a:stretch>
          </p:blipFill>
          <p:spPr>
            <a:xfrm>
              <a:off x="5791146" y="4820405"/>
              <a:ext cx="104565" cy="79574"/>
            </a:xfrm>
            <a:prstGeom prst="rect">
              <a:avLst/>
            </a:prstGeom>
          </p:spPr>
        </p:pic>
        <p:pic>
          <p:nvPicPr>
            <p:cNvPr id="155" name="object 157">
              <a:extLst>
                <a:ext uri="{FF2B5EF4-FFF2-40B4-BE49-F238E27FC236}">
                  <a16:creationId xmlns:a16="http://schemas.microsoft.com/office/drawing/2014/main" id="{B16C2B65-9524-3238-C4DB-5813406628CA}"/>
                </a:ext>
              </a:extLst>
            </p:cNvPr>
            <p:cNvPicPr/>
            <p:nvPr/>
          </p:nvPicPr>
          <p:blipFill>
            <a:blip r:embed="rId26" cstate="print"/>
            <a:stretch>
              <a:fillRect/>
            </a:stretch>
          </p:blipFill>
          <p:spPr>
            <a:xfrm>
              <a:off x="6393443" y="4560994"/>
              <a:ext cx="104565" cy="79574"/>
            </a:xfrm>
            <a:prstGeom prst="rect">
              <a:avLst/>
            </a:prstGeom>
          </p:spPr>
        </p:pic>
        <p:pic>
          <p:nvPicPr>
            <p:cNvPr id="156" name="object 158">
              <a:extLst>
                <a:ext uri="{FF2B5EF4-FFF2-40B4-BE49-F238E27FC236}">
                  <a16:creationId xmlns:a16="http://schemas.microsoft.com/office/drawing/2014/main" id="{BC007754-5218-6CE4-A2C4-D91D663253D4}"/>
                </a:ext>
              </a:extLst>
            </p:cNvPr>
            <p:cNvPicPr/>
            <p:nvPr/>
          </p:nvPicPr>
          <p:blipFill>
            <a:blip r:embed="rId26" cstate="print"/>
            <a:stretch>
              <a:fillRect/>
            </a:stretch>
          </p:blipFill>
          <p:spPr>
            <a:xfrm>
              <a:off x="6995740" y="4715367"/>
              <a:ext cx="104565" cy="79574"/>
            </a:xfrm>
            <a:prstGeom prst="rect">
              <a:avLst/>
            </a:prstGeom>
          </p:spPr>
        </p:pic>
        <p:pic>
          <p:nvPicPr>
            <p:cNvPr id="157" name="object 159">
              <a:extLst>
                <a:ext uri="{FF2B5EF4-FFF2-40B4-BE49-F238E27FC236}">
                  <a16:creationId xmlns:a16="http://schemas.microsoft.com/office/drawing/2014/main" id="{91FD3964-5CF7-C351-597F-FF6B9F40F869}"/>
                </a:ext>
              </a:extLst>
            </p:cNvPr>
            <p:cNvPicPr/>
            <p:nvPr/>
          </p:nvPicPr>
          <p:blipFill>
            <a:blip r:embed="rId26" cstate="print"/>
            <a:stretch>
              <a:fillRect/>
            </a:stretch>
          </p:blipFill>
          <p:spPr>
            <a:xfrm>
              <a:off x="7598036" y="4825179"/>
              <a:ext cx="104565" cy="79574"/>
            </a:xfrm>
            <a:prstGeom prst="rect">
              <a:avLst/>
            </a:prstGeom>
          </p:spPr>
        </p:pic>
        <p:pic>
          <p:nvPicPr>
            <p:cNvPr id="158" name="object 160">
              <a:extLst>
                <a:ext uri="{FF2B5EF4-FFF2-40B4-BE49-F238E27FC236}">
                  <a16:creationId xmlns:a16="http://schemas.microsoft.com/office/drawing/2014/main" id="{C78BD655-C60A-B33A-B6B9-47EC4A1BEA02}"/>
                </a:ext>
              </a:extLst>
            </p:cNvPr>
            <p:cNvPicPr/>
            <p:nvPr/>
          </p:nvPicPr>
          <p:blipFill>
            <a:blip r:embed="rId26" cstate="print"/>
            <a:stretch>
              <a:fillRect/>
            </a:stretch>
          </p:blipFill>
          <p:spPr>
            <a:xfrm>
              <a:off x="8200333" y="4844277"/>
              <a:ext cx="104565" cy="79574"/>
            </a:xfrm>
            <a:prstGeom prst="rect">
              <a:avLst/>
            </a:prstGeom>
          </p:spPr>
        </p:pic>
        <p:pic>
          <p:nvPicPr>
            <p:cNvPr id="159" name="object 161">
              <a:extLst>
                <a:ext uri="{FF2B5EF4-FFF2-40B4-BE49-F238E27FC236}">
                  <a16:creationId xmlns:a16="http://schemas.microsoft.com/office/drawing/2014/main" id="{5BE73EFD-70DA-B46C-6D8F-64EC8700DA06}"/>
                </a:ext>
              </a:extLst>
            </p:cNvPr>
            <p:cNvPicPr/>
            <p:nvPr/>
          </p:nvPicPr>
          <p:blipFill>
            <a:blip r:embed="rId26" cstate="print"/>
            <a:stretch>
              <a:fillRect/>
            </a:stretch>
          </p:blipFill>
          <p:spPr>
            <a:xfrm>
              <a:off x="8802629" y="4842686"/>
              <a:ext cx="104565" cy="79574"/>
            </a:xfrm>
            <a:prstGeom prst="rect">
              <a:avLst/>
            </a:prstGeom>
          </p:spPr>
        </p:pic>
        <p:pic>
          <p:nvPicPr>
            <p:cNvPr id="160" name="object 162">
              <a:extLst>
                <a:ext uri="{FF2B5EF4-FFF2-40B4-BE49-F238E27FC236}">
                  <a16:creationId xmlns:a16="http://schemas.microsoft.com/office/drawing/2014/main" id="{890EDD4A-0EF4-C9AD-5EA2-DC831B3A374E}"/>
                </a:ext>
              </a:extLst>
            </p:cNvPr>
            <p:cNvPicPr/>
            <p:nvPr/>
          </p:nvPicPr>
          <p:blipFill>
            <a:blip r:embed="rId26" cstate="print"/>
            <a:stretch>
              <a:fillRect/>
            </a:stretch>
          </p:blipFill>
          <p:spPr>
            <a:xfrm>
              <a:off x="9404926" y="4825179"/>
              <a:ext cx="104565" cy="79574"/>
            </a:xfrm>
            <a:prstGeom prst="rect">
              <a:avLst/>
            </a:prstGeom>
          </p:spPr>
        </p:pic>
        <p:pic>
          <p:nvPicPr>
            <p:cNvPr id="161" name="object 163">
              <a:extLst>
                <a:ext uri="{FF2B5EF4-FFF2-40B4-BE49-F238E27FC236}">
                  <a16:creationId xmlns:a16="http://schemas.microsoft.com/office/drawing/2014/main" id="{AC0AD2AB-ED81-7186-AF66-DD6BD6402226}"/>
                </a:ext>
              </a:extLst>
            </p:cNvPr>
            <p:cNvPicPr/>
            <p:nvPr/>
          </p:nvPicPr>
          <p:blipFill>
            <a:blip r:embed="rId26" cstate="print"/>
            <a:stretch>
              <a:fillRect/>
            </a:stretch>
          </p:blipFill>
          <p:spPr>
            <a:xfrm>
              <a:off x="10007222" y="4833137"/>
              <a:ext cx="104565" cy="79574"/>
            </a:xfrm>
            <a:prstGeom prst="rect">
              <a:avLst/>
            </a:prstGeom>
          </p:spPr>
        </p:pic>
        <p:pic>
          <p:nvPicPr>
            <p:cNvPr id="162" name="object 164">
              <a:extLst>
                <a:ext uri="{FF2B5EF4-FFF2-40B4-BE49-F238E27FC236}">
                  <a16:creationId xmlns:a16="http://schemas.microsoft.com/office/drawing/2014/main" id="{A77421B0-83A7-19C9-4FF6-64223C120A0D}"/>
                </a:ext>
              </a:extLst>
            </p:cNvPr>
            <p:cNvPicPr/>
            <p:nvPr/>
          </p:nvPicPr>
          <p:blipFill>
            <a:blip r:embed="rId26" cstate="print"/>
            <a:stretch>
              <a:fillRect/>
            </a:stretch>
          </p:blipFill>
          <p:spPr>
            <a:xfrm>
              <a:off x="10609519" y="4775844"/>
              <a:ext cx="104565" cy="79574"/>
            </a:xfrm>
            <a:prstGeom prst="rect">
              <a:avLst/>
            </a:prstGeom>
          </p:spPr>
        </p:pic>
        <p:pic>
          <p:nvPicPr>
            <p:cNvPr id="163" name="object 165">
              <a:extLst>
                <a:ext uri="{FF2B5EF4-FFF2-40B4-BE49-F238E27FC236}">
                  <a16:creationId xmlns:a16="http://schemas.microsoft.com/office/drawing/2014/main" id="{4AC5D699-C823-E531-8A16-1F307FA788A9}"/>
                </a:ext>
              </a:extLst>
            </p:cNvPr>
            <p:cNvPicPr/>
            <p:nvPr/>
          </p:nvPicPr>
          <p:blipFill>
            <a:blip r:embed="rId26" cstate="print"/>
            <a:stretch>
              <a:fillRect/>
            </a:stretch>
          </p:blipFill>
          <p:spPr>
            <a:xfrm>
              <a:off x="11211816" y="4761520"/>
              <a:ext cx="104565" cy="79574"/>
            </a:xfrm>
            <a:prstGeom prst="rect">
              <a:avLst/>
            </a:prstGeom>
          </p:spPr>
        </p:pic>
        <p:sp>
          <p:nvSpPr>
            <p:cNvPr id="164" name="object 166">
              <a:extLst>
                <a:ext uri="{FF2B5EF4-FFF2-40B4-BE49-F238E27FC236}">
                  <a16:creationId xmlns:a16="http://schemas.microsoft.com/office/drawing/2014/main" id="{3AE16155-DC6B-C736-5775-1C3E73CB1AC8}"/>
                </a:ext>
              </a:extLst>
            </p:cNvPr>
            <p:cNvSpPr/>
            <p:nvPr/>
          </p:nvSpPr>
          <p:spPr>
            <a:xfrm>
              <a:off x="5242178" y="4261000"/>
              <a:ext cx="6022975" cy="595630"/>
            </a:xfrm>
            <a:custGeom>
              <a:avLst/>
              <a:gdLst/>
              <a:ahLst/>
              <a:cxnLst/>
              <a:rect l="l" t="t" r="r" b="b"/>
              <a:pathLst>
                <a:path w="6022975" h="595629">
                  <a:moveTo>
                    <a:pt x="0" y="355563"/>
                  </a:moveTo>
                  <a:lnTo>
                    <a:pt x="50191" y="353076"/>
                  </a:lnTo>
                  <a:lnTo>
                    <a:pt x="100382" y="350099"/>
                  </a:lnTo>
                  <a:lnTo>
                    <a:pt x="150574" y="346795"/>
                  </a:lnTo>
                  <a:lnTo>
                    <a:pt x="200765" y="343327"/>
                  </a:lnTo>
                  <a:lnTo>
                    <a:pt x="250956" y="339857"/>
                  </a:lnTo>
                  <a:lnTo>
                    <a:pt x="301148" y="336548"/>
                  </a:lnTo>
                  <a:lnTo>
                    <a:pt x="351339" y="333562"/>
                  </a:lnTo>
                  <a:lnTo>
                    <a:pt x="401531" y="331062"/>
                  </a:lnTo>
                  <a:lnTo>
                    <a:pt x="451722" y="329210"/>
                  </a:lnTo>
                  <a:lnTo>
                    <a:pt x="501913" y="328169"/>
                  </a:lnTo>
                  <a:lnTo>
                    <a:pt x="552105" y="328102"/>
                  </a:lnTo>
                  <a:lnTo>
                    <a:pt x="602296" y="329171"/>
                  </a:lnTo>
                  <a:lnTo>
                    <a:pt x="648627" y="332526"/>
                  </a:lnTo>
                  <a:lnTo>
                    <a:pt x="694957" y="338965"/>
                  </a:lnTo>
                  <a:lnTo>
                    <a:pt x="741288" y="347727"/>
                  </a:lnTo>
                  <a:lnTo>
                    <a:pt x="787618" y="358054"/>
                  </a:lnTo>
                  <a:lnTo>
                    <a:pt x="833949" y="369186"/>
                  </a:lnTo>
                  <a:lnTo>
                    <a:pt x="880279" y="380365"/>
                  </a:lnTo>
                  <a:lnTo>
                    <a:pt x="926610" y="390831"/>
                  </a:lnTo>
                  <a:lnTo>
                    <a:pt x="972940" y="399825"/>
                  </a:lnTo>
                  <a:lnTo>
                    <a:pt x="1019271" y="406588"/>
                  </a:lnTo>
                  <a:lnTo>
                    <a:pt x="1065601" y="410361"/>
                  </a:lnTo>
                  <a:lnTo>
                    <a:pt x="1111932" y="410384"/>
                  </a:lnTo>
                  <a:lnTo>
                    <a:pt x="1158262" y="405899"/>
                  </a:lnTo>
                  <a:lnTo>
                    <a:pt x="1204593" y="396146"/>
                  </a:lnTo>
                  <a:lnTo>
                    <a:pt x="1242236" y="382578"/>
                  </a:lnTo>
                  <a:lnTo>
                    <a:pt x="1279880" y="363098"/>
                  </a:lnTo>
                  <a:lnTo>
                    <a:pt x="1317523" y="338653"/>
                  </a:lnTo>
                  <a:lnTo>
                    <a:pt x="1355167" y="310189"/>
                  </a:lnTo>
                  <a:lnTo>
                    <a:pt x="1392810" y="278654"/>
                  </a:lnTo>
                  <a:lnTo>
                    <a:pt x="1430454" y="244995"/>
                  </a:lnTo>
                  <a:lnTo>
                    <a:pt x="1468097" y="210160"/>
                  </a:lnTo>
                  <a:lnTo>
                    <a:pt x="1505741" y="175096"/>
                  </a:lnTo>
                  <a:lnTo>
                    <a:pt x="1543385" y="140749"/>
                  </a:lnTo>
                  <a:lnTo>
                    <a:pt x="1581028" y="108068"/>
                  </a:lnTo>
                  <a:lnTo>
                    <a:pt x="1618672" y="77999"/>
                  </a:lnTo>
                  <a:lnTo>
                    <a:pt x="1656315" y="51491"/>
                  </a:lnTo>
                  <a:lnTo>
                    <a:pt x="1693959" y="29489"/>
                  </a:lnTo>
                  <a:lnTo>
                    <a:pt x="1731602" y="12942"/>
                  </a:lnTo>
                  <a:lnTo>
                    <a:pt x="1769246" y="2796"/>
                  </a:lnTo>
                  <a:lnTo>
                    <a:pt x="1806889" y="0"/>
                  </a:lnTo>
                  <a:lnTo>
                    <a:pt x="1844533" y="5215"/>
                  </a:lnTo>
                  <a:lnTo>
                    <a:pt x="1882176" y="17836"/>
                  </a:lnTo>
                  <a:lnTo>
                    <a:pt x="1919820" y="36900"/>
                  </a:lnTo>
                  <a:lnTo>
                    <a:pt x="1957463" y="61448"/>
                  </a:lnTo>
                  <a:lnTo>
                    <a:pt x="1995107" y="90519"/>
                  </a:lnTo>
                  <a:lnTo>
                    <a:pt x="2032751" y="123154"/>
                  </a:lnTo>
                  <a:lnTo>
                    <a:pt x="2070394" y="158391"/>
                  </a:lnTo>
                  <a:lnTo>
                    <a:pt x="2108038" y="195271"/>
                  </a:lnTo>
                  <a:lnTo>
                    <a:pt x="2145681" y="232833"/>
                  </a:lnTo>
                  <a:lnTo>
                    <a:pt x="2183325" y="270117"/>
                  </a:lnTo>
                  <a:lnTo>
                    <a:pt x="2220968" y="306163"/>
                  </a:lnTo>
                  <a:lnTo>
                    <a:pt x="2258612" y="340011"/>
                  </a:lnTo>
                  <a:lnTo>
                    <a:pt x="2296255" y="370699"/>
                  </a:lnTo>
                  <a:lnTo>
                    <a:pt x="2333899" y="397268"/>
                  </a:lnTo>
                  <a:lnTo>
                    <a:pt x="2371542" y="418758"/>
                  </a:lnTo>
                  <a:lnTo>
                    <a:pt x="2409186" y="434208"/>
                  </a:lnTo>
                  <a:lnTo>
                    <a:pt x="2455516" y="446159"/>
                  </a:lnTo>
                  <a:lnTo>
                    <a:pt x="2501847" y="452712"/>
                  </a:lnTo>
                  <a:lnTo>
                    <a:pt x="2548177" y="454633"/>
                  </a:lnTo>
                  <a:lnTo>
                    <a:pt x="2594508" y="452687"/>
                  </a:lnTo>
                  <a:lnTo>
                    <a:pt x="2640838" y="447641"/>
                  </a:lnTo>
                  <a:lnTo>
                    <a:pt x="2687169" y="440260"/>
                  </a:lnTo>
                  <a:lnTo>
                    <a:pt x="2733499" y="431309"/>
                  </a:lnTo>
                  <a:lnTo>
                    <a:pt x="2779830" y="421554"/>
                  </a:lnTo>
                  <a:lnTo>
                    <a:pt x="2826161" y="411762"/>
                  </a:lnTo>
                  <a:lnTo>
                    <a:pt x="2872491" y="402697"/>
                  </a:lnTo>
                  <a:lnTo>
                    <a:pt x="2918822" y="395125"/>
                  </a:lnTo>
                  <a:lnTo>
                    <a:pt x="2965152" y="389813"/>
                  </a:lnTo>
                  <a:lnTo>
                    <a:pt x="3011483" y="387525"/>
                  </a:lnTo>
                  <a:lnTo>
                    <a:pt x="3061674" y="387192"/>
                  </a:lnTo>
                  <a:lnTo>
                    <a:pt x="3111865" y="387391"/>
                  </a:lnTo>
                  <a:lnTo>
                    <a:pt x="3162057" y="388130"/>
                  </a:lnTo>
                  <a:lnTo>
                    <a:pt x="3212248" y="389416"/>
                  </a:lnTo>
                  <a:lnTo>
                    <a:pt x="3262439" y="391257"/>
                  </a:lnTo>
                  <a:lnTo>
                    <a:pt x="3312631" y="393659"/>
                  </a:lnTo>
                  <a:lnTo>
                    <a:pt x="3362822" y="396630"/>
                  </a:lnTo>
                  <a:lnTo>
                    <a:pt x="3413014" y="400178"/>
                  </a:lnTo>
                  <a:lnTo>
                    <a:pt x="3463205" y="404310"/>
                  </a:lnTo>
                  <a:lnTo>
                    <a:pt x="3513396" y="409033"/>
                  </a:lnTo>
                  <a:lnTo>
                    <a:pt x="3563588" y="414355"/>
                  </a:lnTo>
                  <a:lnTo>
                    <a:pt x="3613779" y="420283"/>
                  </a:lnTo>
                  <a:lnTo>
                    <a:pt x="3663971" y="427239"/>
                  </a:lnTo>
                  <a:lnTo>
                    <a:pt x="3714162" y="435538"/>
                  </a:lnTo>
                  <a:lnTo>
                    <a:pt x="3764353" y="444926"/>
                  </a:lnTo>
                  <a:lnTo>
                    <a:pt x="3814545" y="455148"/>
                  </a:lnTo>
                  <a:lnTo>
                    <a:pt x="3864736" y="465951"/>
                  </a:lnTo>
                  <a:lnTo>
                    <a:pt x="3914927" y="477079"/>
                  </a:lnTo>
                  <a:lnTo>
                    <a:pt x="3965119" y="488279"/>
                  </a:lnTo>
                  <a:lnTo>
                    <a:pt x="4015310" y="499297"/>
                  </a:lnTo>
                  <a:lnTo>
                    <a:pt x="4065502" y="509878"/>
                  </a:lnTo>
                  <a:lnTo>
                    <a:pt x="4115693" y="519769"/>
                  </a:lnTo>
                  <a:lnTo>
                    <a:pt x="4165884" y="528715"/>
                  </a:lnTo>
                  <a:lnTo>
                    <a:pt x="4216076" y="536461"/>
                  </a:lnTo>
                  <a:lnTo>
                    <a:pt x="4266267" y="543852"/>
                  </a:lnTo>
                  <a:lnTo>
                    <a:pt x="4316459" y="551701"/>
                  </a:lnTo>
                  <a:lnTo>
                    <a:pt x="4366650" y="559710"/>
                  </a:lnTo>
                  <a:lnTo>
                    <a:pt x="4416841" y="567578"/>
                  </a:lnTo>
                  <a:lnTo>
                    <a:pt x="4467033" y="575009"/>
                  </a:lnTo>
                  <a:lnTo>
                    <a:pt x="4517224" y="581702"/>
                  </a:lnTo>
                  <a:lnTo>
                    <a:pt x="4567415" y="587359"/>
                  </a:lnTo>
                  <a:lnTo>
                    <a:pt x="4617607" y="591682"/>
                  </a:lnTo>
                  <a:lnTo>
                    <a:pt x="4667798" y="594370"/>
                  </a:lnTo>
                  <a:lnTo>
                    <a:pt x="4717990" y="595125"/>
                  </a:lnTo>
                  <a:lnTo>
                    <a:pt x="4768181" y="593649"/>
                  </a:lnTo>
                  <a:lnTo>
                    <a:pt x="4818372" y="589643"/>
                  </a:lnTo>
                  <a:lnTo>
                    <a:pt x="4868564" y="583016"/>
                  </a:lnTo>
                  <a:lnTo>
                    <a:pt x="4918755" y="574037"/>
                  </a:lnTo>
                  <a:lnTo>
                    <a:pt x="4968947" y="562946"/>
                  </a:lnTo>
                  <a:lnTo>
                    <a:pt x="5019138" y="549984"/>
                  </a:lnTo>
                  <a:lnTo>
                    <a:pt x="5069329" y="535389"/>
                  </a:lnTo>
                  <a:lnTo>
                    <a:pt x="5119521" y="519402"/>
                  </a:lnTo>
                  <a:lnTo>
                    <a:pt x="5169712" y="502264"/>
                  </a:lnTo>
                  <a:lnTo>
                    <a:pt x="5219903" y="484212"/>
                  </a:lnTo>
                  <a:lnTo>
                    <a:pt x="5270095" y="465489"/>
                  </a:lnTo>
                  <a:lnTo>
                    <a:pt x="5320286" y="446333"/>
                  </a:lnTo>
                  <a:lnTo>
                    <a:pt x="5370478" y="426985"/>
                  </a:lnTo>
                  <a:lnTo>
                    <a:pt x="5420669" y="407684"/>
                  </a:lnTo>
                  <a:lnTo>
                    <a:pt x="5466999" y="389413"/>
                  </a:lnTo>
                  <a:lnTo>
                    <a:pt x="5513330" y="370130"/>
                  </a:lnTo>
                  <a:lnTo>
                    <a:pt x="5559661" y="349967"/>
                  </a:lnTo>
                  <a:lnTo>
                    <a:pt x="5605991" y="329055"/>
                  </a:lnTo>
                  <a:lnTo>
                    <a:pt x="5652322" y="307526"/>
                  </a:lnTo>
                  <a:lnTo>
                    <a:pt x="5698652" y="285512"/>
                  </a:lnTo>
                  <a:lnTo>
                    <a:pt x="5744983" y="263145"/>
                  </a:lnTo>
                  <a:lnTo>
                    <a:pt x="5791313" y="240556"/>
                  </a:lnTo>
                  <a:lnTo>
                    <a:pt x="5837644" y="217879"/>
                  </a:lnTo>
                  <a:lnTo>
                    <a:pt x="5883974" y="195243"/>
                  </a:lnTo>
                  <a:lnTo>
                    <a:pt x="5930305" y="172782"/>
                  </a:lnTo>
                  <a:lnTo>
                    <a:pt x="5976635" y="150627"/>
                  </a:lnTo>
                  <a:lnTo>
                    <a:pt x="6022966" y="128909"/>
                  </a:lnTo>
                </a:path>
              </a:pathLst>
            </a:custGeom>
            <a:ln w="30329">
              <a:solidFill>
                <a:srgbClr val="FF0000"/>
              </a:solidFill>
            </a:ln>
          </p:spPr>
          <p:txBody>
            <a:bodyPr wrap="square" lIns="0" tIns="0" rIns="0" bIns="0" rtlCol="0"/>
            <a:lstStyle/>
            <a:p>
              <a:endParaRPr/>
            </a:p>
          </p:txBody>
        </p:sp>
        <p:pic>
          <p:nvPicPr>
            <p:cNvPr id="165" name="object 167">
              <a:extLst>
                <a:ext uri="{FF2B5EF4-FFF2-40B4-BE49-F238E27FC236}">
                  <a16:creationId xmlns:a16="http://schemas.microsoft.com/office/drawing/2014/main" id="{DA4C7877-C8DF-097E-5870-FABB05108278}"/>
                </a:ext>
              </a:extLst>
            </p:cNvPr>
            <p:cNvPicPr/>
            <p:nvPr/>
          </p:nvPicPr>
          <p:blipFill>
            <a:blip r:embed="rId27" cstate="print"/>
            <a:stretch>
              <a:fillRect/>
            </a:stretch>
          </p:blipFill>
          <p:spPr>
            <a:xfrm>
              <a:off x="5188850" y="4576909"/>
              <a:ext cx="104565" cy="79574"/>
            </a:xfrm>
            <a:prstGeom prst="rect">
              <a:avLst/>
            </a:prstGeom>
          </p:spPr>
        </p:pic>
        <p:pic>
          <p:nvPicPr>
            <p:cNvPr id="166" name="object 168">
              <a:extLst>
                <a:ext uri="{FF2B5EF4-FFF2-40B4-BE49-F238E27FC236}">
                  <a16:creationId xmlns:a16="http://schemas.microsoft.com/office/drawing/2014/main" id="{B57F41EC-0AB5-5162-BD2C-A9B9869C765F}"/>
                </a:ext>
              </a:extLst>
            </p:cNvPr>
            <p:cNvPicPr/>
            <p:nvPr/>
          </p:nvPicPr>
          <p:blipFill>
            <a:blip r:embed="rId27" cstate="print"/>
            <a:stretch>
              <a:fillRect/>
            </a:stretch>
          </p:blipFill>
          <p:spPr>
            <a:xfrm>
              <a:off x="5791146" y="4549853"/>
              <a:ext cx="104565" cy="79574"/>
            </a:xfrm>
            <a:prstGeom prst="rect">
              <a:avLst/>
            </a:prstGeom>
          </p:spPr>
        </p:pic>
        <p:pic>
          <p:nvPicPr>
            <p:cNvPr id="167" name="object 169">
              <a:extLst>
                <a:ext uri="{FF2B5EF4-FFF2-40B4-BE49-F238E27FC236}">
                  <a16:creationId xmlns:a16="http://schemas.microsoft.com/office/drawing/2014/main" id="{99EFF4F2-3AA8-19C9-68B2-5DF42B7A4AB4}"/>
                </a:ext>
              </a:extLst>
            </p:cNvPr>
            <p:cNvPicPr/>
            <p:nvPr/>
          </p:nvPicPr>
          <p:blipFill>
            <a:blip r:embed="rId27" cstate="print"/>
            <a:stretch>
              <a:fillRect/>
            </a:stretch>
          </p:blipFill>
          <p:spPr>
            <a:xfrm>
              <a:off x="6393443" y="4616696"/>
              <a:ext cx="104565" cy="79574"/>
            </a:xfrm>
            <a:prstGeom prst="rect">
              <a:avLst/>
            </a:prstGeom>
          </p:spPr>
        </p:pic>
        <p:pic>
          <p:nvPicPr>
            <p:cNvPr id="168" name="object 170">
              <a:extLst>
                <a:ext uri="{FF2B5EF4-FFF2-40B4-BE49-F238E27FC236}">
                  <a16:creationId xmlns:a16="http://schemas.microsoft.com/office/drawing/2014/main" id="{FCD6BDCC-12D2-314D-122E-5F621360B58A}"/>
                </a:ext>
              </a:extLst>
            </p:cNvPr>
            <p:cNvPicPr/>
            <p:nvPr/>
          </p:nvPicPr>
          <p:blipFill>
            <a:blip r:embed="rId27" cstate="print"/>
            <a:stretch>
              <a:fillRect/>
            </a:stretch>
          </p:blipFill>
          <p:spPr>
            <a:xfrm>
              <a:off x="6995740" y="4220417"/>
              <a:ext cx="104565" cy="79574"/>
            </a:xfrm>
            <a:prstGeom prst="rect">
              <a:avLst/>
            </a:prstGeom>
          </p:spPr>
        </p:pic>
        <p:pic>
          <p:nvPicPr>
            <p:cNvPr id="169" name="object 171">
              <a:extLst>
                <a:ext uri="{FF2B5EF4-FFF2-40B4-BE49-F238E27FC236}">
                  <a16:creationId xmlns:a16="http://schemas.microsoft.com/office/drawing/2014/main" id="{95A9D6BE-849D-C4D3-3E68-92CF3B42A2A7}"/>
                </a:ext>
              </a:extLst>
            </p:cNvPr>
            <p:cNvPicPr/>
            <p:nvPr/>
          </p:nvPicPr>
          <p:blipFill>
            <a:blip r:embed="rId27" cstate="print"/>
            <a:stretch>
              <a:fillRect/>
            </a:stretch>
          </p:blipFill>
          <p:spPr>
            <a:xfrm>
              <a:off x="7598036" y="4654891"/>
              <a:ext cx="104565" cy="79574"/>
            </a:xfrm>
            <a:prstGeom prst="rect">
              <a:avLst/>
            </a:prstGeom>
          </p:spPr>
        </p:pic>
        <p:pic>
          <p:nvPicPr>
            <p:cNvPr id="170" name="object 172">
              <a:extLst>
                <a:ext uri="{FF2B5EF4-FFF2-40B4-BE49-F238E27FC236}">
                  <a16:creationId xmlns:a16="http://schemas.microsoft.com/office/drawing/2014/main" id="{8E3D9EFB-CA60-856D-7862-697A64E74FB5}"/>
                </a:ext>
              </a:extLst>
            </p:cNvPr>
            <p:cNvPicPr/>
            <p:nvPr/>
          </p:nvPicPr>
          <p:blipFill>
            <a:blip r:embed="rId27" cstate="print"/>
            <a:stretch>
              <a:fillRect/>
            </a:stretch>
          </p:blipFill>
          <p:spPr>
            <a:xfrm>
              <a:off x="8200333" y="4608738"/>
              <a:ext cx="104565" cy="79574"/>
            </a:xfrm>
            <a:prstGeom prst="rect">
              <a:avLst/>
            </a:prstGeom>
          </p:spPr>
        </p:pic>
        <p:pic>
          <p:nvPicPr>
            <p:cNvPr id="171" name="object 173">
              <a:extLst>
                <a:ext uri="{FF2B5EF4-FFF2-40B4-BE49-F238E27FC236}">
                  <a16:creationId xmlns:a16="http://schemas.microsoft.com/office/drawing/2014/main" id="{CE295D46-B5AF-3F92-883C-B358836F4F19}"/>
                </a:ext>
              </a:extLst>
            </p:cNvPr>
            <p:cNvPicPr/>
            <p:nvPr/>
          </p:nvPicPr>
          <p:blipFill>
            <a:blip r:embed="rId27" cstate="print"/>
            <a:stretch>
              <a:fillRect/>
            </a:stretch>
          </p:blipFill>
          <p:spPr>
            <a:xfrm>
              <a:off x="8802629" y="4642159"/>
              <a:ext cx="104565" cy="79574"/>
            </a:xfrm>
            <a:prstGeom prst="rect">
              <a:avLst/>
            </a:prstGeom>
          </p:spPr>
        </p:pic>
        <p:pic>
          <p:nvPicPr>
            <p:cNvPr id="172" name="object 174">
              <a:extLst>
                <a:ext uri="{FF2B5EF4-FFF2-40B4-BE49-F238E27FC236}">
                  <a16:creationId xmlns:a16="http://schemas.microsoft.com/office/drawing/2014/main" id="{EB87DC7E-78EA-B82C-160E-AFBFD260CD26}"/>
                </a:ext>
              </a:extLst>
            </p:cNvPr>
            <p:cNvPicPr/>
            <p:nvPr/>
          </p:nvPicPr>
          <p:blipFill>
            <a:blip r:embed="rId27" cstate="print"/>
            <a:stretch>
              <a:fillRect/>
            </a:stretch>
          </p:blipFill>
          <p:spPr>
            <a:xfrm>
              <a:off x="9404926" y="4758337"/>
              <a:ext cx="104565" cy="79574"/>
            </a:xfrm>
            <a:prstGeom prst="rect">
              <a:avLst/>
            </a:prstGeom>
          </p:spPr>
        </p:pic>
        <p:pic>
          <p:nvPicPr>
            <p:cNvPr id="173" name="object 175">
              <a:extLst>
                <a:ext uri="{FF2B5EF4-FFF2-40B4-BE49-F238E27FC236}">
                  <a16:creationId xmlns:a16="http://schemas.microsoft.com/office/drawing/2014/main" id="{27738B49-50DC-C8E3-2469-DFD5D2B8B9D4}"/>
                </a:ext>
              </a:extLst>
            </p:cNvPr>
            <p:cNvPicPr/>
            <p:nvPr/>
          </p:nvPicPr>
          <p:blipFill>
            <a:blip r:embed="rId27" cstate="print"/>
            <a:stretch>
              <a:fillRect/>
            </a:stretch>
          </p:blipFill>
          <p:spPr>
            <a:xfrm>
              <a:off x="10007222" y="4810856"/>
              <a:ext cx="104565" cy="79574"/>
            </a:xfrm>
            <a:prstGeom prst="rect">
              <a:avLst/>
            </a:prstGeom>
          </p:spPr>
        </p:pic>
        <p:pic>
          <p:nvPicPr>
            <p:cNvPr id="174" name="object 176">
              <a:extLst>
                <a:ext uri="{FF2B5EF4-FFF2-40B4-BE49-F238E27FC236}">
                  <a16:creationId xmlns:a16="http://schemas.microsoft.com/office/drawing/2014/main" id="{E4F58D7E-925A-2904-AB1C-7706168E60E7}"/>
                </a:ext>
              </a:extLst>
            </p:cNvPr>
            <p:cNvPicPr/>
            <p:nvPr/>
          </p:nvPicPr>
          <p:blipFill>
            <a:blip r:embed="rId27" cstate="print"/>
            <a:stretch>
              <a:fillRect/>
            </a:stretch>
          </p:blipFill>
          <p:spPr>
            <a:xfrm>
              <a:off x="10609519" y="4629427"/>
              <a:ext cx="104565" cy="79574"/>
            </a:xfrm>
            <a:prstGeom prst="rect">
              <a:avLst/>
            </a:prstGeom>
          </p:spPr>
        </p:pic>
        <p:pic>
          <p:nvPicPr>
            <p:cNvPr id="175" name="object 177">
              <a:extLst>
                <a:ext uri="{FF2B5EF4-FFF2-40B4-BE49-F238E27FC236}">
                  <a16:creationId xmlns:a16="http://schemas.microsoft.com/office/drawing/2014/main" id="{768A73DE-3812-F0AC-28D3-271CE4012037}"/>
                </a:ext>
              </a:extLst>
            </p:cNvPr>
            <p:cNvPicPr/>
            <p:nvPr/>
          </p:nvPicPr>
          <p:blipFill>
            <a:blip r:embed="rId27" cstate="print"/>
            <a:stretch>
              <a:fillRect/>
            </a:stretch>
          </p:blipFill>
          <p:spPr>
            <a:xfrm>
              <a:off x="11211816" y="4349327"/>
              <a:ext cx="104565" cy="79574"/>
            </a:xfrm>
            <a:prstGeom prst="rect">
              <a:avLst/>
            </a:prstGeom>
          </p:spPr>
        </p:pic>
        <p:pic>
          <p:nvPicPr>
            <p:cNvPr id="176" name="object 178">
              <a:extLst>
                <a:ext uri="{FF2B5EF4-FFF2-40B4-BE49-F238E27FC236}">
                  <a16:creationId xmlns:a16="http://schemas.microsoft.com/office/drawing/2014/main" id="{5073FA34-9222-5E7B-F62B-013FAE701B0D}"/>
                </a:ext>
              </a:extLst>
            </p:cNvPr>
            <p:cNvPicPr/>
            <p:nvPr/>
          </p:nvPicPr>
          <p:blipFill>
            <a:blip r:embed="rId28" cstate="print"/>
            <a:stretch>
              <a:fillRect/>
            </a:stretch>
          </p:blipFill>
          <p:spPr>
            <a:xfrm>
              <a:off x="5130293" y="4113788"/>
              <a:ext cx="642031" cy="254636"/>
            </a:xfrm>
            <a:prstGeom prst="rect">
              <a:avLst/>
            </a:prstGeom>
          </p:spPr>
        </p:pic>
        <p:pic>
          <p:nvPicPr>
            <p:cNvPr id="177" name="object 179">
              <a:extLst>
                <a:ext uri="{FF2B5EF4-FFF2-40B4-BE49-F238E27FC236}">
                  <a16:creationId xmlns:a16="http://schemas.microsoft.com/office/drawing/2014/main" id="{F4900291-5034-D108-2994-A2930E739FEE}"/>
                </a:ext>
              </a:extLst>
            </p:cNvPr>
            <p:cNvPicPr/>
            <p:nvPr/>
          </p:nvPicPr>
          <p:blipFill>
            <a:blip r:embed="rId29" cstate="print"/>
            <a:stretch>
              <a:fillRect/>
            </a:stretch>
          </p:blipFill>
          <p:spPr>
            <a:xfrm>
              <a:off x="11412927" y="4734018"/>
              <a:ext cx="439284" cy="80411"/>
            </a:xfrm>
            <a:prstGeom prst="rect">
              <a:avLst/>
            </a:prstGeom>
          </p:spPr>
        </p:pic>
        <p:pic>
          <p:nvPicPr>
            <p:cNvPr id="178" name="object 180">
              <a:extLst>
                <a:ext uri="{FF2B5EF4-FFF2-40B4-BE49-F238E27FC236}">
                  <a16:creationId xmlns:a16="http://schemas.microsoft.com/office/drawing/2014/main" id="{62FF63A9-5466-56E4-2A62-5348806923A5}"/>
                </a:ext>
              </a:extLst>
            </p:cNvPr>
            <p:cNvPicPr/>
            <p:nvPr/>
          </p:nvPicPr>
          <p:blipFill>
            <a:blip r:embed="rId30" cstate="print"/>
            <a:stretch>
              <a:fillRect/>
            </a:stretch>
          </p:blipFill>
          <p:spPr>
            <a:xfrm>
              <a:off x="11427736" y="4142295"/>
              <a:ext cx="493835" cy="102748"/>
            </a:xfrm>
            <a:prstGeom prst="rect">
              <a:avLst/>
            </a:prstGeom>
          </p:spPr>
        </p:pic>
        <p:pic>
          <p:nvPicPr>
            <p:cNvPr id="179" name="object 181">
              <a:extLst>
                <a:ext uri="{FF2B5EF4-FFF2-40B4-BE49-F238E27FC236}">
                  <a16:creationId xmlns:a16="http://schemas.microsoft.com/office/drawing/2014/main" id="{133334BC-5606-45C5-F190-6CA9B320E57B}"/>
                </a:ext>
              </a:extLst>
            </p:cNvPr>
            <p:cNvPicPr/>
            <p:nvPr/>
          </p:nvPicPr>
          <p:blipFill>
            <a:blip r:embed="rId31" cstate="print"/>
            <a:stretch>
              <a:fillRect/>
            </a:stretch>
          </p:blipFill>
          <p:spPr>
            <a:xfrm>
              <a:off x="5153298" y="4837951"/>
              <a:ext cx="773783" cy="254636"/>
            </a:xfrm>
            <a:prstGeom prst="rect">
              <a:avLst/>
            </a:prstGeom>
          </p:spPr>
        </p:pic>
        <p:pic>
          <p:nvPicPr>
            <p:cNvPr id="180" name="object 182">
              <a:extLst>
                <a:ext uri="{FF2B5EF4-FFF2-40B4-BE49-F238E27FC236}">
                  <a16:creationId xmlns:a16="http://schemas.microsoft.com/office/drawing/2014/main" id="{E728D088-60C6-09AB-633C-1DDE5FCA5DC0}"/>
                </a:ext>
              </a:extLst>
            </p:cNvPr>
            <p:cNvPicPr/>
            <p:nvPr/>
          </p:nvPicPr>
          <p:blipFill>
            <a:blip r:embed="rId31" cstate="print"/>
            <a:stretch>
              <a:fillRect/>
            </a:stretch>
          </p:blipFill>
          <p:spPr>
            <a:xfrm>
              <a:off x="8217063" y="4892061"/>
              <a:ext cx="773783" cy="254636"/>
            </a:xfrm>
            <a:prstGeom prst="rect">
              <a:avLst/>
            </a:prstGeom>
          </p:spPr>
        </p:pic>
        <p:pic>
          <p:nvPicPr>
            <p:cNvPr id="181" name="object 183">
              <a:extLst>
                <a:ext uri="{FF2B5EF4-FFF2-40B4-BE49-F238E27FC236}">
                  <a16:creationId xmlns:a16="http://schemas.microsoft.com/office/drawing/2014/main" id="{70A96C7C-0967-A60E-2635-BA3DD47FC779}"/>
                </a:ext>
              </a:extLst>
            </p:cNvPr>
            <p:cNvPicPr/>
            <p:nvPr/>
          </p:nvPicPr>
          <p:blipFill>
            <a:blip r:embed="rId32" cstate="print"/>
            <a:stretch>
              <a:fillRect/>
            </a:stretch>
          </p:blipFill>
          <p:spPr>
            <a:xfrm>
              <a:off x="5293415" y="1551504"/>
              <a:ext cx="654579" cy="254636"/>
            </a:xfrm>
            <a:prstGeom prst="rect">
              <a:avLst/>
            </a:prstGeom>
          </p:spPr>
        </p:pic>
        <p:pic>
          <p:nvPicPr>
            <p:cNvPr id="182" name="object 184">
              <a:extLst>
                <a:ext uri="{FF2B5EF4-FFF2-40B4-BE49-F238E27FC236}">
                  <a16:creationId xmlns:a16="http://schemas.microsoft.com/office/drawing/2014/main" id="{C253DDCC-5A9B-02E8-2A54-515F3D48F0A2}"/>
                </a:ext>
              </a:extLst>
            </p:cNvPr>
            <p:cNvPicPr/>
            <p:nvPr/>
          </p:nvPicPr>
          <p:blipFill>
            <a:blip r:embed="rId33" cstate="print"/>
            <a:stretch>
              <a:fillRect/>
            </a:stretch>
          </p:blipFill>
          <p:spPr>
            <a:xfrm>
              <a:off x="11316381" y="4366833"/>
              <a:ext cx="654579" cy="254636"/>
            </a:xfrm>
            <a:prstGeom prst="rect">
              <a:avLst/>
            </a:prstGeom>
          </p:spPr>
        </p:pic>
        <p:pic>
          <p:nvPicPr>
            <p:cNvPr id="183" name="object 185">
              <a:extLst>
                <a:ext uri="{FF2B5EF4-FFF2-40B4-BE49-F238E27FC236}">
                  <a16:creationId xmlns:a16="http://schemas.microsoft.com/office/drawing/2014/main" id="{0F9F0AA2-2A33-F0FF-0FF2-B6F6E57D6E1E}"/>
                </a:ext>
              </a:extLst>
            </p:cNvPr>
            <p:cNvPicPr/>
            <p:nvPr/>
          </p:nvPicPr>
          <p:blipFill>
            <a:blip r:embed="rId34" cstate="print"/>
            <a:stretch>
              <a:fillRect/>
            </a:stretch>
          </p:blipFill>
          <p:spPr>
            <a:xfrm>
              <a:off x="5826699" y="4043762"/>
              <a:ext cx="619027" cy="254636"/>
            </a:xfrm>
            <a:prstGeom prst="rect">
              <a:avLst/>
            </a:prstGeom>
          </p:spPr>
        </p:pic>
        <p:pic>
          <p:nvPicPr>
            <p:cNvPr id="184" name="object 186">
              <a:extLst>
                <a:ext uri="{FF2B5EF4-FFF2-40B4-BE49-F238E27FC236}">
                  <a16:creationId xmlns:a16="http://schemas.microsoft.com/office/drawing/2014/main" id="{72A30C0D-71CC-2994-D4DB-778724EAB2F5}"/>
                </a:ext>
              </a:extLst>
            </p:cNvPr>
            <p:cNvPicPr/>
            <p:nvPr/>
          </p:nvPicPr>
          <p:blipFill>
            <a:blip r:embed="rId35" cstate="print"/>
            <a:stretch>
              <a:fillRect/>
            </a:stretch>
          </p:blipFill>
          <p:spPr>
            <a:xfrm>
              <a:off x="11316381" y="4478237"/>
              <a:ext cx="619027" cy="254636"/>
            </a:xfrm>
            <a:prstGeom prst="rect">
              <a:avLst/>
            </a:prstGeom>
          </p:spPr>
        </p:pic>
        <p:pic>
          <p:nvPicPr>
            <p:cNvPr id="185" name="object 187">
              <a:extLst>
                <a:ext uri="{FF2B5EF4-FFF2-40B4-BE49-F238E27FC236}">
                  <a16:creationId xmlns:a16="http://schemas.microsoft.com/office/drawing/2014/main" id="{8A12F374-72A8-015D-9036-DAF37C282024}"/>
                </a:ext>
              </a:extLst>
            </p:cNvPr>
            <p:cNvPicPr/>
            <p:nvPr/>
          </p:nvPicPr>
          <p:blipFill>
            <a:blip r:embed="rId36" cstate="print"/>
            <a:stretch>
              <a:fillRect/>
            </a:stretch>
          </p:blipFill>
          <p:spPr>
            <a:xfrm>
              <a:off x="10109696" y="3211418"/>
              <a:ext cx="775875" cy="254636"/>
            </a:xfrm>
            <a:prstGeom prst="rect">
              <a:avLst/>
            </a:prstGeom>
          </p:spPr>
        </p:pic>
        <p:pic>
          <p:nvPicPr>
            <p:cNvPr id="186" name="object 188">
              <a:extLst>
                <a:ext uri="{FF2B5EF4-FFF2-40B4-BE49-F238E27FC236}">
                  <a16:creationId xmlns:a16="http://schemas.microsoft.com/office/drawing/2014/main" id="{253F0212-CF85-D969-6F06-D72012E9A6B0}"/>
                </a:ext>
              </a:extLst>
            </p:cNvPr>
            <p:cNvPicPr/>
            <p:nvPr/>
          </p:nvPicPr>
          <p:blipFill>
            <a:blip r:embed="rId37" cstate="print"/>
            <a:stretch>
              <a:fillRect/>
            </a:stretch>
          </p:blipFill>
          <p:spPr>
            <a:xfrm>
              <a:off x="7700510" y="2975879"/>
              <a:ext cx="466361" cy="254636"/>
            </a:xfrm>
            <a:prstGeom prst="rect">
              <a:avLst/>
            </a:prstGeom>
          </p:spPr>
        </p:pic>
        <p:pic>
          <p:nvPicPr>
            <p:cNvPr id="187" name="object 189">
              <a:extLst>
                <a:ext uri="{FF2B5EF4-FFF2-40B4-BE49-F238E27FC236}">
                  <a16:creationId xmlns:a16="http://schemas.microsoft.com/office/drawing/2014/main" id="{A454CC5E-1ACD-61F6-4FB5-AC4BC460C493}"/>
                </a:ext>
              </a:extLst>
            </p:cNvPr>
            <p:cNvPicPr/>
            <p:nvPr/>
          </p:nvPicPr>
          <p:blipFill>
            <a:blip r:embed="rId37" cstate="print"/>
            <a:stretch>
              <a:fillRect/>
            </a:stretch>
          </p:blipFill>
          <p:spPr>
            <a:xfrm>
              <a:off x="8302807" y="3626795"/>
              <a:ext cx="466361" cy="254636"/>
            </a:xfrm>
            <a:prstGeom prst="rect">
              <a:avLst/>
            </a:prstGeom>
          </p:spPr>
        </p:pic>
        <p:pic>
          <p:nvPicPr>
            <p:cNvPr id="188" name="object 190">
              <a:extLst>
                <a:ext uri="{FF2B5EF4-FFF2-40B4-BE49-F238E27FC236}">
                  <a16:creationId xmlns:a16="http://schemas.microsoft.com/office/drawing/2014/main" id="{BE2AC7EF-BD93-9D81-25F3-736470EA1D18}"/>
                </a:ext>
              </a:extLst>
            </p:cNvPr>
            <p:cNvPicPr/>
            <p:nvPr/>
          </p:nvPicPr>
          <p:blipFill>
            <a:blip r:embed="rId38" cstate="print"/>
            <a:stretch>
              <a:fillRect/>
            </a:stretch>
          </p:blipFill>
          <p:spPr>
            <a:xfrm>
              <a:off x="11314290" y="4156758"/>
              <a:ext cx="466361" cy="254636"/>
            </a:xfrm>
            <a:prstGeom prst="rect">
              <a:avLst/>
            </a:prstGeom>
          </p:spPr>
        </p:pic>
        <p:pic>
          <p:nvPicPr>
            <p:cNvPr id="189" name="object 191">
              <a:extLst>
                <a:ext uri="{FF2B5EF4-FFF2-40B4-BE49-F238E27FC236}">
                  <a16:creationId xmlns:a16="http://schemas.microsoft.com/office/drawing/2014/main" id="{4E01126D-E04E-90D2-279D-8043A263FC86}"/>
                </a:ext>
              </a:extLst>
            </p:cNvPr>
            <p:cNvPicPr/>
            <p:nvPr/>
          </p:nvPicPr>
          <p:blipFill>
            <a:blip r:embed="rId39" cstate="print"/>
            <a:stretch>
              <a:fillRect/>
            </a:stretch>
          </p:blipFill>
          <p:spPr>
            <a:xfrm>
              <a:off x="9346369" y="3647484"/>
              <a:ext cx="1242236" cy="254636"/>
            </a:xfrm>
            <a:prstGeom prst="rect">
              <a:avLst/>
            </a:prstGeom>
          </p:spPr>
        </p:pic>
        <p:pic>
          <p:nvPicPr>
            <p:cNvPr id="190" name="object 192">
              <a:extLst>
                <a:ext uri="{FF2B5EF4-FFF2-40B4-BE49-F238E27FC236}">
                  <a16:creationId xmlns:a16="http://schemas.microsoft.com/office/drawing/2014/main" id="{736EA8E4-D97C-FCA0-C74F-9C748DFDA7BF}"/>
                </a:ext>
              </a:extLst>
            </p:cNvPr>
            <p:cNvPicPr/>
            <p:nvPr/>
          </p:nvPicPr>
          <p:blipFill>
            <a:blip r:embed="rId40" cstate="print"/>
            <a:stretch>
              <a:fillRect/>
            </a:stretch>
          </p:blipFill>
          <p:spPr>
            <a:xfrm>
              <a:off x="6004621" y="3634305"/>
              <a:ext cx="487435" cy="98280"/>
            </a:xfrm>
            <a:prstGeom prst="rect">
              <a:avLst/>
            </a:prstGeom>
          </p:spPr>
        </p:pic>
        <p:pic>
          <p:nvPicPr>
            <p:cNvPr id="191" name="object 193">
              <a:extLst>
                <a:ext uri="{FF2B5EF4-FFF2-40B4-BE49-F238E27FC236}">
                  <a16:creationId xmlns:a16="http://schemas.microsoft.com/office/drawing/2014/main" id="{157043F2-C8D8-DCAC-9C3C-3A3EBA78255C}"/>
                </a:ext>
              </a:extLst>
            </p:cNvPr>
            <p:cNvPicPr/>
            <p:nvPr/>
          </p:nvPicPr>
          <p:blipFill>
            <a:blip r:embed="rId41" cstate="print"/>
            <a:stretch>
              <a:fillRect/>
            </a:stretch>
          </p:blipFill>
          <p:spPr>
            <a:xfrm>
              <a:off x="6663221" y="2208785"/>
              <a:ext cx="690131" cy="254636"/>
            </a:xfrm>
            <a:prstGeom prst="rect">
              <a:avLst/>
            </a:prstGeom>
          </p:spPr>
        </p:pic>
        <p:pic>
          <p:nvPicPr>
            <p:cNvPr id="192" name="object 194">
              <a:extLst>
                <a:ext uri="{FF2B5EF4-FFF2-40B4-BE49-F238E27FC236}">
                  <a16:creationId xmlns:a16="http://schemas.microsoft.com/office/drawing/2014/main" id="{14E197A8-2D4E-D8AE-B574-A26F28926C9B}"/>
                </a:ext>
              </a:extLst>
            </p:cNvPr>
            <p:cNvPicPr/>
            <p:nvPr/>
          </p:nvPicPr>
          <p:blipFill>
            <a:blip r:embed="rId42" cstate="print"/>
            <a:stretch>
              <a:fillRect/>
            </a:stretch>
          </p:blipFill>
          <p:spPr>
            <a:xfrm>
              <a:off x="5291324" y="3752522"/>
              <a:ext cx="729866" cy="254636"/>
            </a:xfrm>
            <a:prstGeom prst="rect">
              <a:avLst/>
            </a:prstGeom>
          </p:spPr>
        </p:pic>
        <p:pic>
          <p:nvPicPr>
            <p:cNvPr id="193" name="object 195">
              <a:extLst>
                <a:ext uri="{FF2B5EF4-FFF2-40B4-BE49-F238E27FC236}">
                  <a16:creationId xmlns:a16="http://schemas.microsoft.com/office/drawing/2014/main" id="{1D326DE0-CCAC-F37A-923F-BD9947E36B90}"/>
                </a:ext>
              </a:extLst>
            </p:cNvPr>
            <p:cNvPicPr/>
            <p:nvPr/>
          </p:nvPicPr>
          <p:blipFill>
            <a:blip r:embed="rId43" cstate="print"/>
            <a:stretch>
              <a:fillRect/>
            </a:stretch>
          </p:blipFill>
          <p:spPr>
            <a:xfrm>
              <a:off x="8905103" y="2718059"/>
              <a:ext cx="729866" cy="254636"/>
            </a:xfrm>
            <a:prstGeom prst="rect">
              <a:avLst/>
            </a:prstGeom>
          </p:spPr>
        </p:pic>
        <p:pic>
          <p:nvPicPr>
            <p:cNvPr id="194" name="object 196">
              <a:extLst>
                <a:ext uri="{FF2B5EF4-FFF2-40B4-BE49-F238E27FC236}">
                  <a16:creationId xmlns:a16="http://schemas.microsoft.com/office/drawing/2014/main" id="{8B6D3B20-0CA3-56EE-FDC3-92E8D18CB9C8}"/>
                </a:ext>
              </a:extLst>
            </p:cNvPr>
            <p:cNvPicPr/>
            <p:nvPr/>
          </p:nvPicPr>
          <p:blipFill>
            <a:blip r:embed="rId44" cstate="print"/>
            <a:stretch>
              <a:fillRect/>
            </a:stretch>
          </p:blipFill>
          <p:spPr>
            <a:xfrm>
              <a:off x="5153297" y="2772169"/>
              <a:ext cx="537466" cy="254636"/>
            </a:xfrm>
            <a:prstGeom prst="rect">
              <a:avLst/>
            </a:prstGeom>
          </p:spPr>
        </p:pic>
        <p:pic>
          <p:nvPicPr>
            <p:cNvPr id="195" name="object 197">
              <a:extLst>
                <a:ext uri="{FF2B5EF4-FFF2-40B4-BE49-F238E27FC236}">
                  <a16:creationId xmlns:a16="http://schemas.microsoft.com/office/drawing/2014/main" id="{2398D9D1-4204-53C7-0524-5F4BEB535B0F}"/>
                </a:ext>
              </a:extLst>
            </p:cNvPr>
            <p:cNvPicPr/>
            <p:nvPr/>
          </p:nvPicPr>
          <p:blipFill>
            <a:blip r:embed="rId45" cstate="print"/>
            <a:stretch>
              <a:fillRect/>
            </a:stretch>
          </p:blipFill>
          <p:spPr>
            <a:xfrm>
              <a:off x="6498008" y="3029989"/>
              <a:ext cx="537466" cy="254636"/>
            </a:xfrm>
            <a:prstGeom prst="rect">
              <a:avLst/>
            </a:prstGeom>
          </p:spPr>
        </p:pic>
        <p:pic>
          <p:nvPicPr>
            <p:cNvPr id="196" name="object 198">
              <a:extLst>
                <a:ext uri="{FF2B5EF4-FFF2-40B4-BE49-F238E27FC236}">
                  <a16:creationId xmlns:a16="http://schemas.microsoft.com/office/drawing/2014/main" id="{0D77A12D-EA82-C045-7610-E3AA4B8B59B5}"/>
                </a:ext>
              </a:extLst>
            </p:cNvPr>
            <p:cNvPicPr/>
            <p:nvPr/>
          </p:nvPicPr>
          <p:blipFill>
            <a:blip r:embed="rId46" cstate="print"/>
            <a:stretch>
              <a:fillRect/>
            </a:stretch>
          </p:blipFill>
          <p:spPr>
            <a:xfrm>
              <a:off x="9509492" y="4928665"/>
              <a:ext cx="694314" cy="254636"/>
            </a:xfrm>
            <a:prstGeom prst="rect">
              <a:avLst/>
            </a:prstGeom>
          </p:spPr>
        </p:pic>
        <p:pic>
          <p:nvPicPr>
            <p:cNvPr id="197" name="object 199">
              <a:extLst>
                <a:ext uri="{FF2B5EF4-FFF2-40B4-BE49-F238E27FC236}">
                  <a16:creationId xmlns:a16="http://schemas.microsoft.com/office/drawing/2014/main" id="{24863BB8-7943-5161-AAEC-212E976A38AE}"/>
                </a:ext>
              </a:extLst>
            </p:cNvPr>
            <p:cNvPicPr/>
            <p:nvPr/>
          </p:nvPicPr>
          <p:blipFill>
            <a:blip r:embed="rId47" cstate="print"/>
            <a:stretch>
              <a:fillRect/>
            </a:stretch>
          </p:blipFill>
          <p:spPr>
            <a:xfrm>
              <a:off x="5841338" y="4787024"/>
              <a:ext cx="932723" cy="254636"/>
            </a:xfrm>
            <a:prstGeom prst="rect">
              <a:avLst/>
            </a:prstGeom>
          </p:spPr>
        </p:pic>
        <p:pic>
          <p:nvPicPr>
            <p:cNvPr id="198" name="object 200">
              <a:extLst>
                <a:ext uri="{FF2B5EF4-FFF2-40B4-BE49-F238E27FC236}">
                  <a16:creationId xmlns:a16="http://schemas.microsoft.com/office/drawing/2014/main" id="{DF45E7C0-CF96-C372-26C9-151E6A4EBE28}"/>
                </a:ext>
              </a:extLst>
            </p:cNvPr>
            <p:cNvPicPr/>
            <p:nvPr/>
          </p:nvPicPr>
          <p:blipFill>
            <a:blip r:embed="rId48" cstate="print"/>
            <a:stretch>
              <a:fillRect/>
            </a:stretch>
          </p:blipFill>
          <p:spPr>
            <a:xfrm>
              <a:off x="5291324" y="4506883"/>
              <a:ext cx="380618" cy="254636"/>
            </a:xfrm>
            <a:prstGeom prst="rect">
              <a:avLst/>
            </a:prstGeom>
          </p:spPr>
        </p:pic>
        <p:pic>
          <p:nvPicPr>
            <p:cNvPr id="199" name="object 201">
              <a:extLst>
                <a:ext uri="{FF2B5EF4-FFF2-40B4-BE49-F238E27FC236}">
                  <a16:creationId xmlns:a16="http://schemas.microsoft.com/office/drawing/2014/main" id="{1CB3F9F7-16E0-6933-C17E-0545B5FE7C54}"/>
                </a:ext>
              </a:extLst>
            </p:cNvPr>
            <p:cNvPicPr/>
            <p:nvPr/>
          </p:nvPicPr>
          <p:blipFill>
            <a:blip r:embed="rId49" cstate="print"/>
            <a:stretch>
              <a:fillRect/>
            </a:stretch>
          </p:blipFill>
          <p:spPr>
            <a:xfrm>
              <a:off x="5893620" y="4479828"/>
              <a:ext cx="380618" cy="254636"/>
            </a:xfrm>
            <a:prstGeom prst="rect">
              <a:avLst/>
            </a:prstGeom>
          </p:spPr>
        </p:pic>
        <p:pic>
          <p:nvPicPr>
            <p:cNvPr id="200" name="object 202">
              <a:extLst>
                <a:ext uri="{FF2B5EF4-FFF2-40B4-BE49-F238E27FC236}">
                  <a16:creationId xmlns:a16="http://schemas.microsoft.com/office/drawing/2014/main" id="{95D44568-4D78-6334-E3C2-84F893CD98AD}"/>
                </a:ext>
              </a:extLst>
            </p:cNvPr>
            <p:cNvPicPr/>
            <p:nvPr/>
          </p:nvPicPr>
          <p:blipFill>
            <a:blip r:embed="rId49" cstate="print"/>
            <a:stretch>
              <a:fillRect/>
            </a:stretch>
          </p:blipFill>
          <p:spPr>
            <a:xfrm>
              <a:off x="6495917" y="4546671"/>
              <a:ext cx="380618" cy="254636"/>
            </a:xfrm>
            <a:prstGeom prst="rect">
              <a:avLst/>
            </a:prstGeom>
          </p:spPr>
        </p:pic>
        <p:pic>
          <p:nvPicPr>
            <p:cNvPr id="201" name="object 203">
              <a:extLst>
                <a:ext uri="{FF2B5EF4-FFF2-40B4-BE49-F238E27FC236}">
                  <a16:creationId xmlns:a16="http://schemas.microsoft.com/office/drawing/2014/main" id="{58BCD29C-3256-3A7A-A954-04D82D78EBFD}"/>
                </a:ext>
              </a:extLst>
            </p:cNvPr>
            <p:cNvPicPr/>
            <p:nvPr/>
          </p:nvPicPr>
          <p:blipFill>
            <a:blip r:embed="rId48" cstate="print"/>
            <a:stretch>
              <a:fillRect/>
            </a:stretch>
          </p:blipFill>
          <p:spPr>
            <a:xfrm>
              <a:off x="7098214" y="4150392"/>
              <a:ext cx="380618" cy="254636"/>
            </a:xfrm>
            <a:prstGeom prst="rect">
              <a:avLst/>
            </a:prstGeom>
          </p:spPr>
        </p:pic>
        <p:pic>
          <p:nvPicPr>
            <p:cNvPr id="202" name="object 204">
              <a:extLst>
                <a:ext uri="{FF2B5EF4-FFF2-40B4-BE49-F238E27FC236}">
                  <a16:creationId xmlns:a16="http://schemas.microsoft.com/office/drawing/2014/main" id="{27C49531-F45A-54A0-E03D-F4D7B4C022F0}"/>
                </a:ext>
              </a:extLst>
            </p:cNvPr>
            <p:cNvPicPr/>
            <p:nvPr/>
          </p:nvPicPr>
          <p:blipFill>
            <a:blip r:embed="rId49" cstate="print"/>
            <a:stretch>
              <a:fillRect/>
            </a:stretch>
          </p:blipFill>
          <p:spPr>
            <a:xfrm>
              <a:off x="7700510" y="4584866"/>
              <a:ext cx="380618" cy="254636"/>
            </a:xfrm>
            <a:prstGeom prst="rect">
              <a:avLst/>
            </a:prstGeom>
          </p:spPr>
        </p:pic>
        <p:pic>
          <p:nvPicPr>
            <p:cNvPr id="203" name="object 205">
              <a:extLst>
                <a:ext uri="{FF2B5EF4-FFF2-40B4-BE49-F238E27FC236}">
                  <a16:creationId xmlns:a16="http://schemas.microsoft.com/office/drawing/2014/main" id="{1F3CA518-7205-936C-0639-358C80075ABF}"/>
                </a:ext>
              </a:extLst>
            </p:cNvPr>
            <p:cNvPicPr/>
            <p:nvPr/>
          </p:nvPicPr>
          <p:blipFill>
            <a:blip r:embed="rId48" cstate="print"/>
            <a:stretch>
              <a:fillRect/>
            </a:stretch>
          </p:blipFill>
          <p:spPr>
            <a:xfrm>
              <a:off x="8302807" y="4538713"/>
              <a:ext cx="380618" cy="254636"/>
            </a:xfrm>
            <a:prstGeom prst="rect">
              <a:avLst/>
            </a:prstGeom>
          </p:spPr>
        </p:pic>
        <p:pic>
          <p:nvPicPr>
            <p:cNvPr id="204" name="object 206">
              <a:extLst>
                <a:ext uri="{FF2B5EF4-FFF2-40B4-BE49-F238E27FC236}">
                  <a16:creationId xmlns:a16="http://schemas.microsoft.com/office/drawing/2014/main" id="{E35A8E18-070C-83C1-FC8D-92A6D0D60C51}"/>
                </a:ext>
              </a:extLst>
            </p:cNvPr>
            <p:cNvPicPr/>
            <p:nvPr/>
          </p:nvPicPr>
          <p:blipFill>
            <a:blip r:embed="rId49" cstate="print"/>
            <a:stretch>
              <a:fillRect/>
            </a:stretch>
          </p:blipFill>
          <p:spPr>
            <a:xfrm>
              <a:off x="8905104" y="4570543"/>
              <a:ext cx="380618" cy="254636"/>
            </a:xfrm>
            <a:prstGeom prst="rect">
              <a:avLst/>
            </a:prstGeom>
          </p:spPr>
        </p:pic>
        <p:pic>
          <p:nvPicPr>
            <p:cNvPr id="205" name="object 207">
              <a:extLst>
                <a:ext uri="{FF2B5EF4-FFF2-40B4-BE49-F238E27FC236}">
                  <a16:creationId xmlns:a16="http://schemas.microsoft.com/office/drawing/2014/main" id="{47FF4C99-455E-F8B7-D392-B8454FF49CE6}"/>
                </a:ext>
              </a:extLst>
            </p:cNvPr>
            <p:cNvPicPr/>
            <p:nvPr/>
          </p:nvPicPr>
          <p:blipFill>
            <a:blip r:embed="rId48" cstate="print"/>
            <a:stretch>
              <a:fillRect/>
            </a:stretch>
          </p:blipFill>
          <p:spPr>
            <a:xfrm>
              <a:off x="9507400" y="4688312"/>
              <a:ext cx="380618" cy="254636"/>
            </a:xfrm>
            <a:prstGeom prst="rect">
              <a:avLst/>
            </a:prstGeom>
          </p:spPr>
        </p:pic>
        <p:pic>
          <p:nvPicPr>
            <p:cNvPr id="206" name="object 208">
              <a:extLst>
                <a:ext uri="{FF2B5EF4-FFF2-40B4-BE49-F238E27FC236}">
                  <a16:creationId xmlns:a16="http://schemas.microsoft.com/office/drawing/2014/main" id="{0A9DA335-58BC-86BC-1459-557F00913773}"/>
                </a:ext>
              </a:extLst>
            </p:cNvPr>
            <p:cNvPicPr/>
            <p:nvPr/>
          </p:nvPicPr>
          <p:blipFill>
            <a:blip r:embed="rId49" cstate="print"/>
            <a:stretch>
              <a:fillRect/>
            </a:stretch>
          </p:blipFill>
          <p:spPr>
            <a:xfrm>
              <a:off x="10109697" y="4740831"/>
              <a:ext cx="380618" cy="254636"/>
            </a:xfrm>
            <a:prstGeom prst="rect">
              <a:avLst/>
            </a:prstGeom>
          </p:spPr>
        </p:pic>
        <p:pic>
          <p:nvPicPr>
            <p:cNvPr id="207" name="object 209">
              <a:extLst>
                <a:ext uri="{FF2B5EF4-FFF2-40B4-BE49-F238E27FC236}">
                  <a16:creationId xmlns:a16="http://schemas.microsoft.com/office/drawing/2014/main" id="{7A720AF6-4457-595A-5735-93AFE6E238EF}"/>
                </a:ext>
              </a:extLst>
            </p:cNvPr>
            <p:cNvPicPr/>
            <p:nvPr/>
          </p:nvPicPr>
          <p:blipFill>
            <a:blip r:embed="rId49" cstate="print"/>
            <a:stretch>
              <a:fillRect/>
            </a:stretch>
          </p:blipFill>
          <p:spPr>
            <a:xfrm>
              <a:off x="10711993" y="4557811"/>
              <a:ext cx="380618" cy="254636"/>
            </a:xfrm>
            <a:prstGeom prst="rect">
              <a:avLst/>
            </a:prstGeom>
          </p:spPr>
        </p:pic>
        <p:pic>
          <p:nvPicPr>
            <p:cNvPr id="208" name="object 210">
              <a:extLst>
                <a:ext uri="{FF2B5EF4-FFF2-40B4-BE49-F238E27FC236}">
                  <a16:creationId xmlns:a16="http://schemas.microsoft.com/office/drawing/2014/main" id="{CEB7A4A8-178C-8A8B-B2A5-ACF8F16ACFD4}"/>
                </a:ext>
              </a:extLst>
            </p:cNvPr>
            <p:cNvPicPr/>
            <p:nvPr/>
          </p:nvPicPr>
          <p:blipFill>
            <a:blip r:embed="rId48" cstate="print"/>
            <a:stretch>
              <a:fillRect/>
            </a:stretch>
          </p:blipFill>
          <p:spPr>
            <a:xfrm>
              <a:off x="11314290" y="4279302"/>
              <a:ext cx="380618" cy="254636"/>
            </a:xfrm>
            <a:prstGeom prst="rect">
              <a:avLst/>
            </a:prstGeom>
          </p:spPr>
        </p:pic>
        <p:pic>
          <p:nvPicPr>
            <p:cNvPr id="209" name="object 211">
              <a:extLst>
                <a:ext uri="{FF2B5EF4-FFF2-40B4-BE49-F238E27FC236}">
                  <a16:creationId xmlns:a16="http://schemas.microsoft.com/office/drawing/2014/main" id="{56DA5190-FFA8-2219-575A-392BFA015988}"/>
                </a:ext>
              </a:extLst>
            </p:cNvPr>
            <p:cNvPicPr/>
            <p:nvPr/>
          </p:nvPicPr>
          <p:blipFill>
            <a:blip r:embed="rId50" cstate="print"/>
            <a:stretch>
              <a:fillRect/>
            </a:stretch>
          </p:blipFill>
          <p:spPr>
            <a:xfrm>
              <a:off x="5109736" y="5176562"/>
              <a:ext cx="270357" cy="70898"/>
            </a:xfrm>
            <a:prstGeom prst="rect">
              <a:avLst/>
            </a:prstGeom>
          </p:spPr>
        </p:pic>
        <p:pic>
          <p:nvPicPr>
            <p:cNvPr id="210" name="object 212">
              <a:extLst>
                <a:ext uri="{FF2B5EF4-FFF2-40B4-BE49-F238E27FC236}">
                  <a16:creationId xmlns:a16="http://schemas.microsoft.com/office/drawing/2014/main" id="{E0FB5CC2-D4B1-A050-E1A1-2C981A198BA4}"/>
                </a:ext>
              </a:extLst>
            </p:cNvPr>
            <p:cNvPicPr/>
            <p:nvPr/>
          </p:nvPicPr>
          <p:blipFill>
            <a:blip r:embed="rId51" cstate="print"/>
            <a:stretch>
              <a:fillRect/>
            </a:stretch>
          </p:blipFill>
          <p:spPr>
            <a:xfrm>
              <a:off x="5712033" y="5176562"/>
              <a:ext cx="270357" cy="70898"/>
            </a:xfrm>
            <a:prstGeom prst="rect">
              <a:avLst/>
            </a:prstGeom>
          </p:spPr>
        </p:pic>
        <p:pic>
          <p:nvPicPr>
            <p:cNvPr id="211" name="object 213">
              <a:extLst>
                <a:ext uri="{FF2B5EF4-FFF2-40B4-BE49-F238E27FC236}">
                  <a16:creationId xmlns:a16="http://schemas.microsoft.com/office/drawing/2014/main" id="{13E83580-FB46-972C-3D42-194F9B35F652}"/>
                </a:ext>
              </a:extLst>
            </p:cNvPr>
            <p:cNvPicPr/>
            <p:nvPr/>
          </p:nvPicPr>
          <p:blipFill>
            <a:blip r:embed="rId52" cstate="print"/>
            <a:stretch>
              <a:fillRect/>
            </a:stretch>
          </p:blipFill>
          <p:spPr>
            <a:xfrm>
              <a:off x="6217773" y="5110094"/>
              <a:ext cx="453813" cy="225990"/>
            </a:xfrm>
            <a:prstGeom prst="rect">
              <a:avLst/>
            </a:prstGeom>
          </p:spPr>
        </p:pic>
        <p:pic>
          <p:nvPicPr>
            <p:cNvPr id="212" name="object 214">
              <a:extLst>
                <a:ext uri="{FF2B5EF4-FFF2-40B4-BE49-F238E27FC236}">
                  <a16:creationId xmlns:a16="http://schemas.microsoft.com/office/drawing/2014/main" id="{A0CFDEE2-EEB3-2E18-2A68-01E9A33A920A}"/>
                </a:ext>
              </a:extLst>
            </p:cNvPr>
            <p:cNvPicPr/>
            <p:nvPr/>
          </p:nvPicPr>
          <p:blipFill>
            <a:blip r:embed="rId53" cstate="print"/>
            <a:stretch>
              <a:fillRect/>
            </a:stretch>
          </p:blipFill>
          <p:spPr>
            <a:xfrm>
              <a:off x="6916626" y="5176562"/>
              <a:ext cx="270357" cy="70898"/>
            </a:xfrm>
            <a:prstGeom prst="rect">
              <a:avLst/>
            </a:prstGeom>
          </p:spPr>
        </p:pic>
        <p:pic>
          <p:nvPicPr>
            <p:cNvPr id="213" name="object 215">
              <a:extLst>
                <a:ext uri="{FF2B5EF4-FFF2-40B4-BE49-F238E27FC236}">
                  <a16:creationId xmlns:a16="http://schemas.microsoft.com/office/drawing/2014/main" id="{29C7BF78-C76F-776F-B2E9-A177E3C3CF21}"/>
                </a:ext>
              </a:extLst>
            </p:cNvPr>
            <p:cNvPicPr/>
            <p:nvPr/>
          </p:nvPicPr>
          <p:blipFill>
            <a:blip r:embed="rId54" cstate="print"/>
            <a:stretch>
              <a:fillRect/>
            </a:stretch>
          </p:blipFill>
          <p:spPr>
            <a:xfrm>
              <a:off x="7518923" y="5176562"/>
              <a:ext cx="270357" cy="70898"/>
            </a:xfrm>
            <a:prstGeom prst="rect">
              <a:avLst/>
            </a:prstGeom>
          </p:spPr>
        </p:pic>
        <p:pic>
          <p:nvPicPr>
            <p:cNvPr id="214" name="object 216">
              <a:extLst>
                <a:ext uri="{FF2B5EF4-FFF2-40B4-BE49-F238E27FC236}">
                  <a16:creationId xmlns:a16="http://schemas.microsoft.com/office/drawing/2014/main" id="{33A6DE36-1615-5EF6-7E1F-28A667EB75BD}"/>
                </a:ext>
              </a:extLst>
            </p:cNvPr>
            <p:cNvPicPr/>
            <p:nvPr/>
          </p:nvPicPr>
          <p:blipFill>
            <a:blip r:embed="rId55" cstate="print"/>
            <a:stretch>
              <a:fillRect/>
            </a:stretch>
          </p:blipFill>
          <p:spPr>
            <a:xfrm>
              <a:off x="8024663" y="5110094"/>
              <a:ext cx="453813" cy="225990"/>
            </a:xfrm>
            <a:prstGeom prst="rect">
              <a:avLst/>
            </a:prstGeom>
          </p:spPr>
        </p:pic>
        <p:pic>
          <p:nvPicPr>
            <p:cNvPr id="215" name="object 217">
              <a:extLst>
                <a:ext uri="{FF2B5EF4-FFF2-40B4-BE49-F238E27FC236}">
                  <a16:creationId xmlns:a16="http://schemas.microsoft.com/office/drawing/2014/main" id="{57BA4185-F9B4-0A89-C572-0A2544CF878F}"/>
                </a:ext>
              </a:extLst>
            </p:cNvPr>
            <p:cNvPicPr/>
            <p:nvPr/>
          </p:nvPicPr>
          <p:blipFill>
            <a:blip r:embed="rId56" cstate="print"/>
            <a:stretch>
              <a:fillRect/>
            </a:stretch>
          </p:blipFill>
          <p:spPr>
            <a:xfrm>
              <a:off x="8626960" y="5110094"/>
              <a:ext cx="453813" cy="225990"/>
            </a:xfrm>
            <a:prstGeom prst="rect">
              <a:avLst/>
            </a:prstGeom>
          </p:spPr>
        </p:pic>
        <p:pic>
          <p:nvPicPr>
            <p:cNvPr id="216" name="object 218">
              <a:extLst>
                <a:ext uri="{FF2B5EF4-FFF2-40B4-BE49-F238E27FC236}">
                  <a16:creationId xmlns:a16="http://schemas.microsoft.com/office/drawing/2014/main" id="{3CDF89E8-CF01-F08E-DBF8-42244D99B84F}"/>
                </a:ext>
              </a:extLst>
            </p:cNvPr>
            <p:cNvPicPr/>
            <p:nvPr/>
          </p:nvPicPr>
          <p:blipFill>
            <a:blip r:embed="rId57" cstate="print"/>
            <a:stretch>
              <a:fillRect/>
            </a:stretch>
          </p:blipFill>
          <p:spPr>
            <a:xfrm>
              <a:off x="9229256" y="5110094"/>
              <a:ext cx="453813" cy="225990"/>
            </a:xfrm>
            <a:prstGeom prst="rect">
              <a:avLst/>
            </a:prstGeom>
          </p:spPr>
        </p:pic>
        <p:pic>
          <p:nvPicPr>
            <p:cNvPr id="217" name="object 219">
              <a:extLst>
                <a:ext uri="{FF2B5EF4-FFF2-40B4-BE49-F238E27FC236}">
                  <a16:creationId xmlns:a16="http://schemas.microsoft.com/office/drawing/2014/main" id="{21253092-02C6-8E14-F8B7-783AC6B06FB0}"/>
                </a:ext>
              </a:extLst>
            </p:cNvPr>
            <p:cNvPicPr/>
            <p:nvPr/>
          </p:nvPicPr>
          <p:blipFill>
            <a:blip r:embed="rId58" cstate="print"/>
            <a:stretch>
              <a:fillRect/>
            </a:stretch>
          </p:blipFill>
          <p:spPr>
            <a:xfrm>
              <a:off x="9831553" y="5110094"/>
              <a:ext cx="453813" cy="225990"/>
            </a:xfrm>
            <a:prstGeom prst="rect">
              <a:avLst/>
            </a:prstGeom>
          </p:spPr>
        </p:pic>
        <p:pic>
          <p:nvPicPr>
            <p:cNvPr id="218" name="object 220">
              <a:extLst>
                <a:ext uri="{FF2B5EF4-FFF2-40B4-BE49-F238E27FC236}">
                  <a16:creationId xmlns:a16="http://schemas.microsoft.com/office/drawing/2014/main" id="{D265851A-E110-AF29-8BC0-303CCAB7DF79}"/>
                </a:ext>
              </a:extLst>
            </p:cNvPr>
            <p:cNvPicPr/>
            <p:nvPr/>
          </p:nvPicPr>
          <p:blipFill>
            <a:blip r:embed="rId59" cstate="print"/>
            <a:stretch>
              <a:fillRect/>
            </a:stretch>
          </p:blipFill>
          <p:spPr>
            <a:xfrm>
              <a:off x="10530406" y="5176562"/>
              <a:ext cx="270357" cy="70898"/>
            </a:xfrm>
            <a:prstGeom prst="rect">
              <a:avLst/>
            </a:prstGeom>
          </p:spPr>
        </p:pic>
        <p:pic>
          <p:nvPicPr>
            <p:cNvPr id="219" name="object 221">
              <a:extLst>
                <a:ext uri="{FF2B5EF4-FFF2-40B4-BE49-F238E27FC236}">
                  <a16:creationId xmlns:a16="http://schemas.microsoft.com/office/drawing/2014/main" id="{CD87AA44-B775-E904-CCBC-2D5B872C5491}"/>
                </a:ext>
              </a:extLst>
            </p:cNvPr>
            <p:cNvPicPr/>
            <p:nvPr/>
          </p:nvPicPr>
          <p:blipFill>
            <a:blip r:embed="rId60" cstate="print"/>
            <a:stretch>
              <a:fillRect/>
            </a:stretch>
          </p:blipFill>
          <p:spPr>
            <a:xfrm>
              <a:off x="11132702" y="5176562"/>
              <a:ext cx="270357" cy="70898"/>
            </a:xfrm>
            <a:prstGeom prst="rect">
              <a:avLst/>
            </a:prstGeom>
          </p:spPr>
        </p:pic>
        <p:pic>
          <p:nvPicPr>
            <p:cNvPr id="220" name="object 222">
              <a:extLst>
                <a:ext uri="{FF2B5EF4-FFF2-40B4-BE49-F238E27FC236}">
                  <a16:creationId xmlns:a16="http://schemas.microsoft.com/office/drawing/2014/main" id="{C6959244-0B95-DABD-E98C-EB7660522249}"/>
                </a:ext>
              </a:extLst>
            </p:cNvPr>
            <p:cNvPicPr/>
            <p:nvPr/>
          </p:nvPicPr>
          <p:blipFill>
            <a:blip r:embed="rId61" cstate="print"/>
            <a:stretch>
              <a:fillRect/>
            </a:stretch>
          </p:blipFill>
          <p:spPr>
            <a:xfrm>
              <a:off x="7980746" y="5196034"/>
              <a:ext cx="539557" cy="221215"/>
            </a:xfrm>
            <a:prstGeom prst="rect">
              <a:avLst/>
            </a:prstGeom>
          </p:spPr>
        </p:pic>
      </p:grpSp>
      <p:sp>
        <p:nvSpPr>
          <p:cNvPr id="223" name="object 235">
            <a:extLst>
              <a:ext uri="{FF2B5EF4-FFF2-40B4-BE49-F238E27FC236}">
                <a16:creationId xmlns:a16="http://schemas.microsoft.com/office/drawing/2014/main" id="{0C4EE2F1-DF1B-A1BA-FD84-649C99893952}"/>
              </a:ext>
            </a:extLst>
          </p:cNvPr>
          <p:cNvSpPr txBox="1"/>
          <p:nvPr/>
        </p:nvSpPr>
        <p:spPr>
          <a:xfrm>
            <a:off x="251639" y="5705495"/>
            <a:ext cx="11910695" cy="452120"/>
          </a:xfrm>
          <a:prstGeom prst="rect">
            <a:avLst/>
          </a:prstGeom>
        </p:spPr>
        <p:txBody>
          <a:bodyPr vert="horz" wrap="square" lIns="0" tIns="12700" rIns="0" bIns="0" rtlCol="0">
            <a:spAutoFit/>
          </a:bodyPr>
          <a:lstStyle/>
          <a:p>
            <a:pPr marL="12700" marR="5080">
              <a:lnSpc>
                <a:spcPct val="100000"/>
              </a:lnSpc>
              <a:spcBef>
                <a:spcPts val="100"/>
              </a:spcBef>
            </a:pPr>
            <a:r>
              <a:rPr sz="1400" dirty="0">
                <a:cs typeface="Times New Roman"/>
              </a:rPr>
              <a:t>Source:</a:t>
            </a:r>
            <a:r>
              <a:rPr sz="1400" spc="-5" dirty="0">
                <a:cs typeface="Times New Roman"/>
              </a:rPr>
              <a:t> </a:t>
            </a:r>
            <a:r>
              <a:rPr sz="1400" spc="-20" dirty="0">
                <a:cs typeface="Times New Roman"/>
              </a:rPr>
              <a:t>Carrascal-</a:t>
            </a:r>
            <a:r>
              <a:rPr sz="1400" dirty="0">
                <a:cs typeface="Times New Roman"/>
              </a:rPr>
              <a:t>Incera,</a:t>
            </a:r>
            <a:r>
              <a:rPr sz="1400" spc="-5" dirty="0">
                <a:cs typeface="Times New Roman"/>
              </a:rPr>
              <a:t> </a:t>
            </a:r>
            <a:r>
              <a:rPr sz="1400" dirty="0">
                <a:cs typeface="Times New Roman"/>
              </a:rPr>
              <a:t>A.;</a:t>
            </a:r>
            <a:r>
              <a:rPr sz="1400" spc="-50" dirty="0">
                <a:cs typeface="Times New Roman"/>
              </a:rPr>
              <a:t> </a:t>
            </a:r>
            <a:r>
              <a:rPr sz="1400" dirty="0">
                <a:cs typeface="Times New Roman"/>
              </a:rPr>
              <a:t>McCann,</a:t>
            </a:r>
            <a:r>
              <a:rPr sz="1400" spc="-40" dirty="0">
                <a:cs typeface="Times New Roman"/>
              </a:rPr>
              <a:t> </a:t>
            </a:r>
            <a:r>
              <a:rPr sz="1400" spc="-45" dirty="0">
                <a:cs typeface="Times New Roman"/>
              </a:rPr>
              <a:t>P.;</a:t>
            </a:r>
            <a:r>
              <a:rPr sz="1400" spc="-40" dirty="0">
                <a:cs typeface="Times New Roman"/>
              </a:rPr>
              <a:t> </a:t>
            </a:r>
            <a:r>
              <a:rPr sz="1400" spc="-20" dirty="0">
                <a:cs typeface="Times New Roman"/>
              </a:rPr>
              <a:t>Ortega-</a:t>
            </a:r>
            <a:r>
              <a:rPr sz="1400" dirty="0">
                <a:cs typeface="Times New Roman"/>
              </a:rPr>
              <a:t>Argiles,</a:t>
            </a:r>
            <a:r>
              <a:rPr sz="1400" spc="55" dirty="0">
                <a:cs typeface="Times New Roman"/>
              </a:rPr>
              <a:t> </a:t>
            </a:r>
            <a:r>
              <a:rPr sz="1400" dirty="0">
                <a:cs typeface="Times New Roman"/>
              </a:rPr>
              <a:t>R.</a:t>
            </a:r>
            <a:r>
              <a:rPr sz="1400" spc="-55" dirty="0">
                <a:cs typeface="Times New Roman"/>
              </a:rPr>
              <a:t> </a:t>
            </a:r>
            <a:r>
              <a:rPr sz="1400" dirty="0">
                <a:cs typeface="Times New Roman"/>
              </a:rPr>
              <a:t>and</a:t>
            </a:r>
            <a:r>
              <a:rPr sz="1400" spc="-30" dirty="0">
                <a:cs typeface="Times New Roman"/>
              </a:rPr>
              <a:t> </a:t>
            </a:r>
            <a:r>
              <a:rPr sz="1400" spc="-10" dirty="0">
                <a:cs typeface="Times New Roman"/>
              </a:rPr>
              <a:t>Rodriguez-</a:t>
            </a:r>
            <a:r>
              <a:rPr sz="1400" dirty="0">
                <a:cs typeface="Times New Roman"/>
              </a:rPr>
              <a:t>Pose,</a:t>
            </a:r>
            <a:r>
              <a:rPr sz="1400" spc="-20" dirty="0">
                <a:cs typeface="Times New Roman"/>
              </a:rPr>
              <a:t> </a:t>
            </a:r>
            <a:r>
              <a:rPr sz="1400" dirty="0">
                <a:cs typeface="Times New Roman"/>
              </a:rPr>
              <a:t>A.</a:t>
            </a:r>
            <a:r>
              <a:rPr sz="1400" spc="-55" dirty="0">
                <a:cs typeface="Times New Roman"/>
              </a:rPr>
              <a:t> </a:t>
            </a:r>
            <a:r>
              <a:rPr sz="1400" dirty="0">
                <a:cs typeface="Times New Roman"/>
              </a:rPr>
              <a:t>(2020)</a:t>
            </a:r>
            <a:r>
              <a:rPr sz="1400" spc="-30" dirty="0">
                <a:cs typeface="Times New Roman"/>
              </a:rPr>
              <a:t> </a:t>
            </a:r>
            <a:r>
              <a:rPr sz="1400" u="sng" dirty="0">
                <a:solidFill>
                  <a:srgbClr val="0462C1"/>
                </a:solidFill>
                <a:uFill>
                  <a:solidFill>
                    <a:srgbClr val="0462C1"/>
                  </a:solidFill>
                </a:uFill>
                <a:cs typeface="Times New Roman"/>
                <a:hlinkClick r:id="rId62"/>
              </a:rPr>
              <a:t>UK</a:t>
            </a:r>
            <a:r>
              <a:rPr sz="1400" u="sng" spc="-40" dirty="0">
                <a:solidFill>
                  <a:srgbClr val="0462C1"/>
                </a:solidFill>
                <a:uFill>
                  <a:solidFill>
                    <a:srgbClr val="0462C1"/>
                  </a:solidFill>
                </a:uFill>
                <a:cs typeface="Times New Roman"/>
                <a:hlinkClick r:id="rId62"/>
              </a:rPr>
              <a:t> </a:t>
            </a:r>
            <a:r>
              <a:rPr sz="1400" u="sng" dirty="0">
                <a:solidFill>
                  <a:srgbClr val="0462C1"/>
                </a:solidFill>
                <a:uFill>
                  <a:solidFill>
                    <a:srgbClr val="0462C1"/>
                  </a:solidFill>
                </a:uFill>
                <a:cs typeface="Times New Roman"/>
                <a:hlinkClick r:id="rId62"/>
              </a:rPr>
              <a:t>Interregional</a:t>
            </a:r>
            <a:r>
              <a:rPr sz="1400" u="sng" spc="35" dirty="0">
                <a:solidFill>
                  <a:srgbClr val="0462C1"/>
                </a:solidFill>
                <a:uFill>
                  <a:solidFill>
                    <a:srgbClr val="0462C1"/>
                  </a:solidFill>
                </a:uFill>
                <a:cs typeface="Times New Roman"/>
                <a:hlinkClick r:id="rId62"/>
              </a:rPr>
              <a:t> </a:t>
            </a:r>
            <a:r>
              <a:rPr sz="1400" u="sng" dirty="0">
                <a:solidFill>
                  <a:srgbClr val="0462C1"/>
                </a:solidFill>
                <a:uFill>
                  <a:solidFill>
                    <a:srgbClr val="0462C1"/>
                  </a:solidFill>
                </a:uFill>
                <a:cs typeface="Times New Roman"/>
                <a:hlinkClick r:id="rId62"/>
              </a:rPr>
              <a:t>Inequality</a:t>
            </a:r>
            <a:r>
              <a:rPr sz="1400" u="sng" spc="25" dirty="0">
                <a:solidFill>
                  <a:srgbClr val="0462C1"/>
                </a:solidFill>
                <a:uFill>
                  <a:solidFill>
                    <a:srgbClr val="0462C1"/>
                  </a:solidFill>
                </a:uFill>
                <a:cs typeface="Times New Roman"/>
                <a:hlinkClick r:id="rId62"/>
              </a:rPr>
              <a:t> </a:t>
            </a:r>
            <a:r>
              <a:rPr sz="1400" u="sng" dirty="0">
                <a:solidFill>
                  <a:srgbClr val="0462C1"/>
                </a:solidFill>
                <a:uFill>
                  <a:solidFill>
                    <a:srgbClr val="0462C1"/>
                  </a:solidFill>
                </a:uFill>
                <a:cs typeface="Times New Roman"/>
                <a:hlinkClick r:id="rId62"/>
              </a:rPr>
              <a:t>in</a:t>
            </a:r>
            <a:r>
              <a:rPr sz="1400" u="sng" spc="-30" dirty="0">
                <a:solidFill>
                  <a:srgbClr val="0462C1"/>
                </a:solidFill>
                <a:uFill>
                  <a:solidFill>
                    <a:srgbClr val="0462C1"/>
                  </a:solidFill>
                </a:uFill>
                <a:cs typeface="Times New Roman"/>
                <a:hlinkClick r:id="rId62"/>
              </a:rPr>
              <a:t> </a:t>
            </a:r>
            <a:r>
              <a:rPr sz="1400" u="sng" dirty="0">
                <a:solidFill>
                  <a:srgbClr val="0462C1"/>
                </a:solidFill>
                <a:uFill>
                  <a:solidFill>
                    <a:srgbClr val="0462C1"/>
                  </a:solidFill>
                </a:uFill>
                <a:cs typeface="Times New Roman"/>
                <a:hlinkClick r:id="rId62"/>
              </a:rPr>
              <a:t>a</a:t>
            </a:r>
            <a:r>
              <a:rPr sz="1400" u="sng" spc="-25" dirty="0">
                <a:solidFill>
                  <a:srgbClr val="0462C1"/>
                </a:solidFill>
                <a:uFill>
                  <a:solidFill>
                    <a:srgbClr val="0462C1"/>
                  </a:solidFill>
                </a:uFill>
                <a:cs typeface="Times New Roman"/>
                <a:hlinkClick r:id="rId62"/>
              </a:rPr>
              <a:t> </a:t>
            </a:r>
            <a:r>
              <a:rPr sz="1400" u="sng" dirty="0">
                <a:solidFill>
                  <a:srgbClr val="0462C1"/>
                </a:solidFill>
                <a:uFill>
                  <a:solidFill>
                    <a:srgbClr val="0462C1"/>
                  </a:solidFill>
                </a:uFill>
                <a:cs typeface="Times New Roman"/>
                <a:hlinkClick r:id="rId62"/>
              </a:rPr>
              <a:t>Historical</a:t>
            </a:r>
            <a:r>
              <a:rPr sz="1400" u="sng" spc="-5" dirty="0">
                <a:solidFill>
                  <a:srgbClr val="0462C1"/>
                </a:solidFill>
                <a:uFill>
                  <a:solidFill>
                    <a:srgbClr val="0462C1"/>
                  </a:solidFill>
                </a:uFill>
                <a:cs typeface="Times New Roman"/>
                <a:hlinkClick r:id="rId62"/>
              </a:rPr>
              <a:t> </a:t>
            </a:r>
            <a:r>
              <a:rPr sz="1400" u="sng" dirty="0">
                <a:solidFill>
                  <a:srgbClr val="0462C1"/>
                </a:solidFill>
                <a:uFill>
                  <a:solidFill>
                    <a:srgbClr val="0462C1"/>
                  </a:solidFill>
                </a:uFill>
                <a:cs typeface="Times New Roman"/>
                <a:hlinkClick r:id="rId62"/>
              </a:rPr>
              <a:t>and</a:t>
            </a:r>
            <a:r>
              <a:rPr sz="1400" u="sng" spc="-30" dirty="0">
                <a:solidFill>
                  <a:srgbClr val="0462C1"/>
                </a:solidFill>
                <a:uFill>
                  <a:solidFill>
                    <a:srgbClr val="0462C1"/>
                  </a:solidFill>
                </a:uFill>
                <a:cs typeface="Times New Roman"/>
                <a:hlinkClick r:id="rId62"/>
              </a:rPr>
              <a:t> </a:t>
            </a:r>
            <a:r>
              <a:rPr sz="1400" u="sng" dirty="0">
                <a:solidFill>
                  <a:srgbClr val="0462C1"/>
                </a:solidFill>
                <a:uFill>
                  <a:solidFill>
                    <a:srgbClr val="0462C1"/>
                  </a:solidFill>
                </a:uFill>
                <a:cs typeface="Times New Roman"/>
                <a:hlinkClick r:id="rId62"/>
              </a:rPr>
              <a:t>International</a:t>
            </a:r>
            <a:r>
              <a:rPr sz="1400" u="sng" spc="35" dirty="0">
                <a:solidFill>
                  <a:srgbClr val="0462C1"/>
                </a:solidFill>
                <a:uFill>
                  <a:solidFill>
                    <a:srgbClr val="0462C1"/>
                  </a:solidFill>
                </a:uFill>
                <a:cs typeface="Times New Roman"/>
                <a:hlinkClick r:id="rId62"/>
              </a:rPr>
              <a:t> </a:t>
            </a:r>
            <a:r>
              <a:rPr sz="1400" u="sng" spc="-10" dirty="0">
                <a:solidFill>
                  <a:srgbClr val="0462C1"/>
                </a:solidFill>
                <a:uFill>
                  <a:solidFill>
                    <a:srgbClr val="0462C1"/>
                  </a:solidFill>
                </a:uFill>
                <a:cs typeface="Times New Roman"/>
                <a:hlinkClick r:id="rId62"/>
              </a:rPr>
              <a:t>Comparative</a:t>
            </a:r>
            <a:r>
              <a:rPr sz="1400" spc="-10" dirty="0">
                <a:solidFill>
                  <a:srgbClr val="0462C1"/>
                </a:solidFill>
                <a:cs typeface="Times New Roman"/>
              </a:rPr>
              <a:t> </a:t>
            </a:r>
            <a:r>
              <a:rPr sz="1400" u="sng" dirty="0">
                <a:solidFill>
                  <a:srgbClr val="0462C1"/>
                </a:solidFill>
                <a:uFill>
                  <a:solidFill>
                    <a:srgbClr val="0462C1"/>
                  </a:solidFill>
                </a:uFill>
                <a:cs typeface="Times New Roman"/>
                <a:hlinkClick r:id="rId62"/>
              </a:rPr>
              <a:t>Context</a:t>
            </a:r>
            <a:r>
              <a:rPr sz="1400" dirty="0">
                <a:cs typeface="Times New Roman"/>
              </a:rPr>
              <a:t>,</a:t>
            </a:r>
            <a:r>
              <a:rPr sz="1400" spc="15" dirty="0">
                <a:cs typeface="Times New Roman"/>
              </a:rPr>
              <a:t> </a:t>
            </a:r>
            <a:r>
              <a:rPr sz="1400" i="1" dirty="0">
                <a:cs typeface="Times New Roman"/>
              </a:rPr>
              <a:t>National</a:t>
            </a:r>
            <a:r>
              <a:rPr sz="1400" i="1" spc="-45" dirty="0">
                <a:cs typeface="Times New Roman"/>
              </a:rPr>
              <a:t> </a:t>
            </a:r>
            <a:r>
              <a:rPr sz="1400" i="1" dirty="0">
                <a:cs typeface="Times New Roman"/>
              </a:rPr>
              <a:t>Institute</a:t>
            </a:r>
            <a:r>
              <a:rPr sz="1400" i="1" spc="5" dirty="0">
                <a:cs typeface="Times New Roman"/>
              </a:rPr>
              <a:t> </a:t>
            </a:r>
            <a:r>
              <a:rPr sz="1400" i="1" dirty="0">
                <a:cs typeface="Times New Roman"/>
              </a:rPr>
              <a:t>Economic</a:t>
            </a:r>
            <a:r>
              <a:rPr sz="1400" i="1" spc="-35" dirty="0">
                <a:cs typeface="Times New Roman"/>
              </a:rPr>
              <a:t> </a:t>
            </a:r>
            <a:r>
              <a:rPr sz="1400" i="1" spc="-10" dirty="0">
                <a:cs typeface="Times New Roman"/>
              </a:rPr>
              <a:t>Review,</a:t>
            </a:r>
            <a:r>
              <a:rPr sz="1400" i="1" spc="-25" dirty="0">
                <a:cs typeface="Times New Roman"/>
              </a:rPr>
              <a:t> </a:t>
            </a:r>
            <a:r>
              <a:rPr sz="1400" spc="-20" dirty="0">
                <a:cs typeface="Times New Roman"/>
              </a:rPr>
              <a:t>253</a:t>
            </a:r>
            <a:r>
              <a:rPr sz="1400" i="1" spc="-20" dirty="0">
                <a:cs typeface="Times New Roman"/>
              </a:rPr>
              <a:t>.</a:t>
            </a:r>
            <a:endParaRPr sz="1400" dirty="0">
              <a:cs typeface="Times New Roman"/>
            </a:endParaRPr>
          </a:p>
        </p:txBody>
      </p:sp>
      <p:sp>
        <p:nvSpPr>
          <p:cNvPr id="224" name="object 5">
            <a:extLst>
              <a:ext uri="{FF2B5EF4-FFF2-40B4-BE49-F238E27FC236}">
                <a16:creationId xmlns:a16="http://schemas.microsoft.com/office/drawing/2014/main" id="{4C902309-3120-5F19-D3E8-5A1DADE01EAE}"/>
              </a:ext>
            </a:extLst>
          </p:cNvPr>
          <p:cNvSpPr txBox="1"/>
          <p:nvPr/>
        </p:nvSpPr>
        <p:spPr>
          <a:xfrm>
            <a:off x="6549452" y="4785161"/>
            <a:ext cx="5447079" cy="739818"/>
          </a:xfrm>
          <a:prstGeom prst="rect">
            <a:avLst/>
          </a:prstGeom>
        </p:spPr>
        <p:txBody>
          <a:bodyPr vert="horz" wrap="square" lIns="0" tIns="27940" rIns="0" bIns="0" rtlCol="0">
            <a:spAutoFit/>
          </a:bodyPr>
          <a:lstStyle/>
          <a:p>
            <a:pPr marL="12700">
              <a:lnSpc>
                <a:spcPct val="100000"/>
              </a:lnSpc>
              <a:spcBef>
                <a:spcPts val="220"/>
              </a:spcBef>
            </a:pPr>
            <a:r>
              <a:rPr sz="1400" spc="-20" dirty="0">
                <a:cs typeface="Times New Roman"/>
              </a:rPr>
              <a:t>Source of data: Roses and Wolf (2019)</a:t>
            </a:r>
          </a:p>
          <a:p>
            <a:pPr marL="12700" marR="5080">
              <a:lnSpc>
                <a:spcPts val="1200"/>
              </a:lnSpc>
              <a:spcBef>
                <a:spcPts val="204"/>
              </a:spcBef>
            </a:pPr>
            <a:r>
              <a:rPr sz="1400" spc="-20" dirty="0">
                <a:cs typeface="Times New Roman"/>
              </a:rPr>
              <a:t>Selection of countries: Austria, Belgium, Denmark, Finland, France, Germany, Italy, The Netherlands, Norway, Portugal, Spain, Sweden, Switzerland and the United Kingdom</a:t>
            </a:r>
          </a:p>
        </p:txBody>
      </p:sp>
      <p:sp>
        <p:nvSpPr>
          <p:cNvPr id="226" name="object 2">
            <a:extLst>
              <a:ext uri="{FF2B5EF4-FFF2-40B4-BE49-F238E27FC236}">
                <a16:creationId xmlns:a16="http://schemas.microsoft.com/office/drawing/2014/main" id="{3D427D03-8087-2057-0528-6F08AEA21AE4}"/>
              </a:ext>
            </a:extLst>
          </p:cNvPr>
          <p:cNvSpPr txBox="1"/>
          <p:nvPr/>
        </p:nvSpPr>
        <p:spPr>
          <a:xfrm>
            <a:off x="6417367" y="1030564"/>
            <a:ext cx="5432424" cy="228268"/>
          </a:xfrm>
          <a:prstGeom prst="rect">
            <a:avLst/>
          </a:prstGeom>
        </p:spPr>
        <p:txBody>
          <a:bodyPr vert="horz" wrap="square" lIns="0" tIns="12700" rIns="0" bIns="0" rtlCol="0">
            <a:spAutoFit/>
          </a:bodyPr>
          <a:lstStyle/>
          <a:p>
            <a:pPr marL="12700">
              <a:lnSpc>
                <a:spcPct val="100000"/>
              </a:lnSpc>
              <a:spcBef>
                <a:spcPts val="100"/>
              </a:spcBef>
            </a:pPr>
            <a:r>
              <a:rPr sz="1400" b="1" spc="-20" dirty="0">
                <a:cs typeface="Times New Roman"/>
              </a:rPr>
              <a:t>Figure 1. </a:t>
            </a:r>
            <a:r>
              <a:rPr sz="1400" spc="-20" dirty="0">
                <a:cs typeface="Times New Roman"/>
              </a:rPr>
              <a:t>The Long-Run Evolution of Interregional Inequality, 1900-2010.</a:t>
            </a:r>
          </a:p>
        </p:txBody>
      </p:sp>
    </p:spTree>
    <p:extLst>
      <p:ext uri="{BB962C8B-B14F-4D97-AF65-F5344CB8AC3E}">
        <p14:creationId xmlns:p14="http://schemas.microsoft.com/office/powerpoint/2010/main" val="76273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7D62-8B23-4E61-29DE-89F0519C5D9C}"/>
              </a:ext>
            </a:extLst>
          </p:cNvPr>
          <p:cNvSpPr>
            <a:spLocks noGrp="1"/>
          </p:cNvSpPr>
          <p:nvPr>
            <p:ph type="title"/>
          </p:nvPr>
        </p:nvSpPr>
        <p:spPr>
          <a:xfrm>
            <a:off x="838200" y="365125"/>
            <a:ext cx="10515600" cy="1314588"/>
          </a:xfrm>
        </p:spPr>
        <p:txBody>
          <a:bodyPr>
            <a:normAutofit/>
          </a:bodyPr>
          <a:lstStyle/>
          <a:p>
            <a:r>
              <a:rPr lang="en-GB" dirty="0"/>
              <a:t>Regional productivity and business R&amp;D are</a:t>
            </a:r>
            <a:br>
              <a:rPr lang="en-GB" dirty="0"/>
            </a:br>
            <a:r>
              <a:rPr lang="en-GB" dirty="0"/>
              <a:t>geographically uneven in the UK …</a:t>
            </a:r>
            <a:endParaRPr lang="en-LU" dirty="0"/>
          </a:p>
        </p:txBody>
      </p:sp>
      <p:pic>
        <p:nvPicPr>
          <p:cNvPr id="5" name="Content Placeholder 4" descr="A close-up of a graph&#10;&#10;Description automatically generated with low confidence">
            <a:extLst>
              <a:ext uri="{FF2B5EF4-FFF2-40B4-BE49-F238E27FC236}">
                <a16:creationId xmlns:a16="http://schemas.microsoft.com/office/drawing/2014/main" id="{DD1A4470-B523-0AC5-EE2E-D7352B976B13}"/>
              </a:ext>
            </a:extLst>
          </p:cNvPr>
          <p:cNvPicPr>
            <a:picLocks noGrp="1" noChangeAspect="1"/>
          </p:cNvPicPr>
          <p:nvPr>
            <p:ph idx="1"/>
          </p:nvPr>
        </p:nvPicPr>
        <p:blipFill>
          <a:blip r:embed="rId2"/>
          <a:stretch>
            <a:fillRect/>
          </a:stretch>
        </p:blipFill>
        <p:spPr>
          <a:xfrm>
            <a:off x="1783612" y="2733014"/>
            <a:ext cx="8624776" cy="3040151"/>
          </a:xfrm>
        </p:spPr>
      </p:pic>
      <p:sp>
        <p:nvSpPr>
          <p:cNvPr id="6" name="TextBox 5">
            <a:extLst>
              <a:ext uri="{FF2B5EF4-FFF2-40B4-BE49-F238E27FC236}">
                <a16:creationId xmlns:a16="http://schemas.microsoft.com/office/drawing/2014/main" id="{E0F19ECE-4EEC-BCF5-EA8A-2CFFB77A20EB}"/>
              </a:ext>
            </a:extLst>
          </p:cNvPr>
          <p:cNvSpPr txBox="1"/>
          <p:nvPr/>
        </p:nvSpPr>
        <p:spPr>
          <a:xfrm>
            <a:off x="1783612" y="2235200"/>
            <a:ext cx="3793099" cy="369332"/>
          </a:xfrm>
          <a:prstGeom prst="rect">
            <a:avLst/>
          </a:prstGeom>
          <a:noFill/>
        </p:spPr>
        <p:txBody>
          <a:bodyPr wrap="square" rtlCol="0">
            <a:spAutoFit/>
          </a:bodyPr>
          <a:lstStyle/>
          <a:p>
            <a:r>
              <a:rPr lang="en-GB" sz="1800" b="1" spc="-20" dirty="0">
                <a:cs typeface="Times New Roman"/>
              </a:rPr>
              <a:t>Figure 2. </a:t>
            </a:r>
            <a:r>
              <a:rPr lang="en-LU" dirty="0"/>
              <a:t>Output per hour UK regions</a:t>
            </a:r>
          </a:p>
        </p:txBody>
      </p:sp>
      <p:sp>
        <p:nvSpPr>
          <p:cNvPr id="7" name="TextBox 6">
            <a:extLst>
              <a:ext uri="{FF2B5EF4-FFF2-40B4-BE49-F238E27FC236}">
                <a16:creationId xmlns:a16="http://schemas.microsoft.com/office/drawing/2014/main" id="{ACF5EE0E-786E-E6B4-8434-10E5D8DF64A2}"/>
              </a:ext>
            </a:extLst>
          </p:cNvPr>
          <p:cNvSpPr txBox="1"/>
          <p:nvPr/>
        </p:nvSpPr>
        <p:spPr>
          <a:xfrm>
            <a:off x="6383834" y="2043289"/>
            <a:ext cx="3793099" cy="923330"/>
          </a:xfrm>
          <a:prstGeom prst="rect">
            <a:avLst/>
          </a:prstGeom>
          <a:noFill/>
        </p:spPr>
        <p:txBody>
          <a:bodyPr wrap="square" rtlCol="0">
            <a:spAutoFit/>
          </a:bodyPr>
          <a:lstStyle/>
          <a:p>
            <a:r>
              <a:rPr lang="en-LU" b="1" dirty="0"/>
              <a:t>Figure 3. </a:t>
            </a:r>
            <a:r>
              <a:rPr lang="en-LU" dirty="0"/>
              <a:t>Total R&amp;D expenditure by region 2019 (£ millions)</a:t>
            </a:r>
          </a:p>
          <a:p>
            <a:endParaRPr lang="en-LU" dirty="0"/>
          </a:p>
        </p:txBody>
      </p:sp>
    </p:spTree>
    <p:extLst>
      <p:ext uri="{BB962C8B-B14F-4D97-AF65-F5344CB8AC3E}">
        <p14:creationId xmlns:p14="http://schemas.microsoft.com/office/powerpoint/2010/main" val="312920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0BD6-81C1-3323-9D7E-B0A119E2D4CB}"/>
              </a:ext>
            </a:extLst>
          </p:cNvPr>
          <p:cNvSpPr>
            <a:spLocks noGrp="1"/>
          </p:cNvSpPr>
          <p:nvPr>
            <p:ph type="title"/>
          </p:nvPr>
        </p:nvSpPr>
        <p:spPr/>
        <p:txBody>
          <a:bodyPr/>
          <a:lstStyle/>
          <a:p>
            <a:r>
              <a:rPr lang="en-GB" dirty="0"/>
              <a:t>Clear uneven distribution of public R&amp;D…</a:t>
            </a:r>
            <a:endParaRPr lang="en-LU" dirty="0"/>
          </a:p>
        </p:txBody>
      </p:sp>
      <p:sp>
        <p:nvSpPr>
          <p:cNvPr id="3" name="Content Placeholder 2">
            <a:extLst>
              <a:ext uri="{FF2B5EF4-FFF2-40B4-BE49-F238E27FC236}">
                <a16:creationId xmlns:a16="http://schemas.microsoft.com/office/drawing/2014/main" id="{D5BAB381-380D-268E-0CDC-890387B4FAD6}"/>
              </a:ext>
            </a:extLst>
          </p:cNvPr>
          <p:cNvSpPr>
            <a:spLocks noGrp="1"/>
          </p:cNvSpPr>
          <p:nvPr>
            <p:ph idx="1"/>
          </p:nvPr>
        </p:nvSpPr>
        <p:spPr>
          <a:xfrm>
            <a:off x="838200" y="1021238"/>
            <a:ext cx="10515600" cy="4815523"/>
          </a:xfrm>
        </p:spPr>
        <p:txBody>
          <a:bodyPr/>
          <a:lstStyle/>
          <a:p>
            <a:pPr marL="0" indent="0">
              <a:buNone/>
            </a:pPr>
            <a:r>
              <a:rPr lang="en-GB" sz="2000" dirty="0"/>
              <a:t>There is a clearly unbalanced distribution of </a:t>
            </a:r>
            <a:r>
              <a:rPr lang="en-GB" sz="2000" b="1" dirty="0"/>
              <a:t>Public R&amp;D funds </a:t>
            </a:r>
            <a:r>
              <a:rPr lang="en-GB" sz="2000" dirty="0"/>
              <a:t>across English regions.</a:t>
            </a:r>
          </a:p>
          <a:p>
            <a:pPr marL="0" indent="0">
              <a:buNone/>
            </a:pPr>
            <a:endParaRPr lang="en-GB" sz="2000" dirty="0"/>
          </a:p>
          <a:p>
            <a:pPr marL="0" indent="0">
              <a:buNone/>
            </a:pPr>
            <a:r>
              <a:rPr lang="en-GB" sz="2000" dirty="0"/>
              <a:t>The combined figure of research councils and Innovate UK shows that </a:t>
            </a:r>
            <a:r>
              <a:rPr lang="en-GB" sz="2000" b="1" dirty="0"/>
              <a:t>59.3% </a:t>
            </a:r>
            <a:r>
              <a:rPr lang="en-GB" sz="2000" dirty="0"/>
              <a:t>of the funds in 2020/21 were spent in Greater South East (GSE) regions.</a:t>
            </a:r>
          </a:p>
          <a:p>
            <a:pPr marL="0" indent="0">
              <a:buNone/>
            </a:pPr>
            <a:r>
              <a:rPr lang="en-GB" sz="1800" b="1" dirty="0"/>
              <a:t>Table 1. </a:t>
            </a:r>
            <a:r>
              <a:rPr lang="en-GB" sz="1800" dirty="0"/>
              <a:t>Proportion of research council and Innovate UK regional spend in England regions FY2020/21 </a:t>
            </a:r>
          </a:p>
          <a:p>
            <a:pPr marL="0" indent="0">
              <a:buNone/>
            </a:pPr>
            <a:endParaRPr lang="en-GB" sz="2000" dirty="0"/>
          </a:p>
          <a:p>
            <a:endParaRPr lang="en-LU" dirty="0"/>
          </a:p>
        </p:txBody>
      </p:sp>
      <p:graphicFrame>
        <p:nvGraphicFramePr>
          <p:cNvPr id="6" name="object 9">
            <a:extLst>
              <a:ext uri="{FF2B5EF4-FFF2-40B4-BE49-F238E27FC236}">
                <a16:creationId xmlns:a16="http://schemas.microsoft.com/office/drawing/2014/main" id="{4A3E194B-78C4-1DA0-93D9-04CEE18812B1}"/>
              </a:ext>
            </a:extLst>
          </p:cNvPr>
          <p:cNvGraphicFramePr>
            <a:graphicFrameLocks noGrp="1"/>
          </p:cNvGraphicFramePr>
          <p:nvPr>
            <p:extLst>
              <p:ext uri="{D42A27DB-BD31-4B8C-83A1-F6EECF244321}">
                <p14:modId xmlns:p14="http://schemas.microsoft.com/office/powerpoint/2010/main" val="2821187459"/>
              </p:ext>
            </p:extLst>
          </p:nvPr>
        </p:nvGraphicFramePr>
        <p:xfrm>
          <a:off x="838200" y="2934901"/>
          <a:ext cx="9971051" cy="2901860"/>
        </p:xfrm>
        <a:graphic>
          <a:graphicData uri="http://schemas.openxmlformats.org/drawingml/2006/table">
            <a:tbl>
              <a:tblPr firstRow="1" bandRow="1">
                <a:tableStyleId>{2D5ABB26-0587-4C30-8999-92F81FD0307C}</a:tableStyleId>
              </a:tblPr>
              <a:tblGrid>
                <a:gridCol w="2492763">
                  <a:extLst>
                    <a:ext uri="{9D8B030D-6E8A-4147-A177-3AD203B41FA5}">
                      <a16:colId xmlns:a16="http://schemas.microsoft.com/office/drawing/2014/main" val="20000"/>
                    </a:ext>
                  </a:extLst>
                </a:gridCol>
                <a:gridCol w="2492763">
                  <a:extLst>
                    <a:ext uri="{9D8B030D-6E8A-4147-A177-3AD203B41FA5}">
                      <a16:colId xmlns:a16="http://schemas.microsoft.com/office/drawing/2014/main" val="20001"/>
                    </a:ext>
                  </a:extLst>
                </a:gridCol>
                <a:gridCol w="2492762">
                  <a:extLst>
                    <a:ext uri="{9D8B030D-6E8A-4147-A177-3AD203B41FA5}">
                      <a16:colId xmlns:a16="http://schemas.microsoft.com/office/drawing/2014/main" val="20002"/>
                    </a:ext>
                  </a:extLst>
                </a:gridCol>
                <a:gridCol w="2492763">
                  <a:extLst>
                    <a:ext uri="{9D8B030D-6E8A-4147-A177-3AD203B41FA5}">
                      <a16:colId xmlns:a16="http://schemas.microsoft.com/office/drawing/2014/main" val="20003"/>
                    </a:ext>
                  </a:extLst>
                </a:gridCol>
              </a:tblGrid>
              <a:tr h="272831">
                <a:tc>
                  <a:txBody>
                    <a:bodyPr/>
                    <a:lstStyle/>
                    <a:p>
                      <a:pPr algn="ctr">
                        <a:lnSpc>
                          <a:spcPts val="1610"/>
                        </a:lnSpc>
                      </a:pPr>
                      <a:r>
                        <a:rPr sz="1400" b="1" spc="-10" dirty="0">
                          <a:solidFill>
                            <a:srgbClr val="FFFFFF"/>
                          </a:solidFill>
                          <a:latin typeface="Arial"/>
                          <a:cs typeface="Arial"/>
                        </a:rPr>
                        <a:t>Region</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gn="ctr">
                        <a:lnSpc>
                          <a:spcPts val="1610"/>
                        </a:lnSpc>
                      </a:pPr>
                      <a:r>
                        <a:rPr sz="1400" b="1" spc="-145" dirty="0">
                          <a:solidFill>
                            <a:srgbClr val="FFFFFF"/>
                          </a:solidFill>
                          <a:latin typeface="Arial"/>
                          <a:cs typeface="Arial"/>
                        </a:rPr>
                        <a:t>Research</a:t>
                      </a:r>
                      <a:r>
                        <a:rPr sz="1400" b="1" spc="-55" dirty="0">
                          <a:solidFill>
                            <a:srgbClr val="FFFFFF"/>
                          </a:solidFill>
                          <a:latin typeface="Arial"/>
                          <a:cs typeface="Arial"/>
                        </a:rPr>
                        <a:t> </a:t>
                      </a:r>
                      <a:r>
                        <a:rPr sz="1400" b="1" spc="-10" dirty="0">
                          <a:solidFill>
                            <a:srgbClr val="FFFFFF"/>
                          </a:solidFill>
                          <a:latin typeface="Arial"/>
                          <a:cs typeface="Arial"/>
                        </a:rPr>
                        <a:t>councils</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1270" algn="ctr">
                        <a:lnSpc>
                          <a:spcPts val="1610"/>
                        </a:lnSpc>
                      </a:pPr>
                      <a:r>
                        <a:rPr sz="1400" b="1" spc="-90" dirty="0">
                          <a:solidFill>
                            <a:srgbClr val="FFFFFF"/>
                          </a:solidFill>
                          <a:latin typeface="Arial"/>
                          <a:cs typeface="Arial"/>
                        </a:rPr>
                        <a:t>Innovate</a:t>
                      </a:r>
                      <a:r>
                        <a:rPr sz="1400" b="1" spc="-60" dirty="0">
                          <a:solidFill>
                            <a:srgbClr val="FFFFFF"/>
                          </a:solidFill>
                          <a:latin typeface="Arial"/>
                          <a:cs typeface="Arial"/>
                        </a:rPr>
                        <a:t> </a:t>
                      </a:r>
                      <a:r>
                        <a:rPr sz="1400" b="1" spc="-25" dirty="0">
                          <a:solidFill>
                            <a:srgbClr val="FFFFFF"/>
                          </a:solidFill>
                          <a:latin typeface="Arial"/>
                          <a:cs typeface="Arial"/>
                        </a:rPr>
                        <a:t>UK</a:t>
                      </a:r>
                      <a:endParaRPr sz="14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4445" algn="ctr">
                        <a:lnSpc>
                          <a:spcPts val="1610"/>
                        </a:lnSpc>
                      </a:pPr>
                      <a:r>
                        <a:rPr sz="1400" b="1" spc="-165" dirty="0">
                          <a:solidFill>
                            <a:srgbClr val="FFFFFF"/>
                          </a:solidFill>
                          <a:latin typeface="Arial"/>
                          <a:cs typeface="Arial"/>
                        </a:rPr>
                        <a:t>UKRI</a:t>
                      </a:r>
                      <a:r>
                        <a:rPr sz="1400" b="1" spc="-40" dirty="0">
                          <a:solidFill>
                            <a:srgbClr val="FFFFFF"/>
                          </a:solidFill>
                          <a:latin typeface="Arial"/>
                          <a:cs typeface="Arial"/>
                        </a:rPr>
                        <a:t> </a:t>
                      </a:r>
                      <a:r>
                        <a:rPr sz="1400" b="1" spc="-10" dirty="0">
                          <a:solidFill>
                            <a:srgbClr val="FFFFFF"/>
                          </a:solidFill>
                          <a:latin typeface="Arial"/>
                          <a:cs typeface="Arial"/>
                        </a:rPr>
                        <a:t>Total</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272831">
                <a:tc>
                  <a:txBody>
                    <a:bodyPr/>
                    <a:lstStyle/>
                    <a:p>
                      <a:pPr algn="ctr">
                        <a:lnSpc>
                          <a:spcPts val="1610"/>
                        </a:lnSpc>
                      </a:pPr>
                      <a:r>
                        <a:rPr sz="1400" b="1" spc="-80" dirty="0">
                          <a:solidFill>
                            <a:srgbClr val="FFFFFF"/>
                          </a:solidFill>
                          <a:latin typeface="Arial"/>
                          <a:cs typeface="Arial"/>
                        </a:rPr>
                        <a:t>North</a:t>
                      </a:r>
                      <a:r>
                        <a:rPr sz="1400" b="1" spc="-55" dirty="0">
                          <a:solidFill>
                            <a:srgbClr val="FFFFFF"/>
                          </a:solidFill>
                          <a:latin typeface="Arial"/>
                          <a:cs typeface="Arial"/>
                        </a:rPr>
                        <a:t> </a:t>
                      </a:r>
                      <a:r>
                        <a:rPr sz="1400" b="1" spc="-20" dirty="0">
                          <a:solidFill>
                            <a:srgbClr val="FFFFFF"/>
                          </a:solidFill>
                          <a:latin typeface="Arial"/>
                          <a:cs typeface="Arial"/>
                        </a:rPr>
                        <a:t>East</a:t>
                      </a:r>
                      <a:endParaRPr sz="1400"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4471C4"/>
                    </a:solidFill>
                  </a:tcPr>
                </a:tc>
                <a:tc>
                  <a:txBody>
                    <a:bodyPr/>
                    <a:lstStyle/>
                    <a:p>
                      <a:pPr marL="2540" algn="ctr">
                        <a:lnSpc>
                          <a:spcPts val="1610"/>
                        </a:lnSpc>
                      </a:pPr>
                      <a:r>
                        <a:rPr sz="1400" spc="-20" dirty="0">
                          <a:latin typeface="Arial"/>
                          <a:cs typeface="Arial"/>
                        </a:rPr>
                        <a:t>2.7%</a:t>
                      </a:r>
                      <a:endParaRPr sz="14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3810" algn="ctr">
                        <a:lnSpc>
                          <a:spcPts val="1610"/>
                        </a:lnSpc>
                      </a:pPr>
                      <a:r>
                        <a:rPr sz="1400" spc="-20" dirty="0">
                          <a:latin typeface="Arial"/>
                          <a:cs typeface="Arial"/>
                        </a:rPr>
                        <a:t>3.7%</a:t>
                      </a:r>
                      <a:endParaRPr sz="14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5080" algn="ctr">
                        <a:lnSpc>
                          <a:spcPts val="1610"/>
                        </a:lnSpc>
                      </a:pPr>
                      <a:r>
                        <a:rPr sz="1400" spc="-20" dirty="0">
                          <a:latin typeface="Arial"/>
                          <a:cs typeface="Arial"/>
                        </a:rPr>
                        <a:t>3.4%</a:t>
                      </a:r>
                      <a:endParaRPr sz="14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189800">
                <a:tc>
                  <a:txBody>
                    <a:bodyPr/>
                    <a:lstStyle/>
                    <a:p>
                      <a:pPr marL="1905" algn="ctr">
                        <a:lnSpc>
                          <a:spcPts val="1610"/>
                        </a:lnSpc>
                      </a:pPr>
                      <a:r>
                        <a:rPr sz="1400" b="1" spc="-75" dirty="0">
                          <a:solidFill>
                            <a:srgbClr val="FFFFFF"/>
                          </a:solidFill>
                          <a:latin typeface="Arial"/>
                          <a:cs typeface="Arial"/>
                        </a:rPr>
                        <a:t>North</a:t>
                      </a:r>
                      <a:r>
                        <a:rPr sz="1400" b="1" spc="-55" dirty="0">
                          <a:solidFill>
                            <a:srgbClr val="FFFFFF"/>
                          </a:solidFill>
                          <a:latin typeface="Arial"/>
                          <a:cs typeface="Arial"/>
                        </a:rPr>
                        <a:t> </a:t>
                      </a:r>
                      <a:r>
                        <a:rPr sz="1400" b="1" spc="-20" dirty="0">
                          <a:solidFill>
                            <a:srgbClr val="FFFFFF"/>
                          </a:solidFill>
                          <a:latin typeface="Arial"/>
                          <a:cs typeface="Arial"/>
                        </a:rPr>
                        <a:t>West</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4471C4"/>
                    </a:solidFill>
                  </a:tcPr>
                </a:tc>
                <a:tc>
                  <a:txBody>
                    <a:bodyPr/>
                    <a:lstStyle/>
                    <a:p>
                      <a:pPr marL="3175" algn="ctr">
                        <a:lnSpc>
                          <a:spcPts val="1610"/>
                        </a:lnSpc>
                      </a:pPr>
                      <a:r>
                        <a:rPr sz="1400" spc="-20" dirty="0">
                          <a:latin typeface="Arial"/>
                          <a:cs typeface="Arial"/>
                        </a:rPr>
                        <a:t>7.8%</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9EBF5"/>
                    </a:solidFill>
                  </a:tcPr>
                </a:tc>
                <a:tc>
                  <a:txBody>
                    <a:bodyPr/>
                    <a:lstStyle/>
                    <a:p>
                      <a:pPr marL="4445" algn="ctr">
                        <a:lnSpc>
                          <a:spcPts val="1610"/>
                        </a:lnSpc>
                      </a:pPr>
                      <a:r>
                        <a:rPr sz="1400" spc="-20" dirty="0">
                          <a:latin typeface="Arial"/>
                          <a:cs typeface="Arial"/>
                        </a:rPr>
                        <a:t>3.2%</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9EBF5"/>
                    </a:solidFill>
                  </a:tcPr>
                </a:tc>
                <a:tc>
                  <a:txBody>
                    <a:bodyPr/>
                    <a:lstStyle/>
                    <a:p>
                      <a:pPr marL="5080" algn="ctr">
                        <a:lnSpc>
                          <a:spcPts val="1610"/>
                        </a:lnSpc>
                      </a:pPr>
                      <a:r>
                        <a:rPr sz="1400" spc="-20" dirty="0">
                          <a:latin typeface="Arial"/>
                          <a:cs typeface="Arial"/>
                        </a:rPr>
                        <a:t>7.4%</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9EBF5"/>
                    </a:solidFill>
                  </a:tcPr>
                </a:tc>
                <a:extLst>
                  <a:ext uri="{0D108BD9-81ED-4DB2-BD59-A6C34878D82A}">
                    <a16:rowId xmlns:a16="http://schemas.microsoft.com/office/drawing/2014/main" val="10002"/>
                  </a:ext>
                </a:extLst>
              </a:tr>
              <a:tr h="272831">
                <a:tc>
                  <a:txBody>
                    <a:bodyPr/>
                    <a:lstStyle/>
                    <a:p>
                      <a:pPr algn="ctr">
                        <a:lnSpc>
                          <a:spcPts val="1614"/>
                        </a:lnSpc>
                      </a:pPr>
                      <a:r>
                        <a:rPr sz="1400" b="1" spc="-10" dirty="0">
                          <a:solidFill>
                            <a:srgbClr val="FFFFFF"/>
                          </a:solidFill>
                          <a:latin typeface="Arial"/>
                          <a:cs typeface="Arial"/>
                        </a:rPr>
                        <a:t>London</a:t>
                      </a:r>
                      <a:endParaRPr sz="1400">
                        <a:latin typeface="Arial"/>
                        <a:cs typeface="Arial"/>
                      </a:endParaRPr>
                    </a:p>
                  </a:txBody>
                  <a:tcPr marL="0" marR="0" marT="0" marB="0">
                    <a:lnL w="12700">
                      <a:solidFill>
                        <a:srgbClr val="FFFFFF"/>
                      </a:solidFill>
                      <a:prstDash val="solid"/>
                    </a:lnL>
                    <a:lnR w="12700">
                      <a:solidFill>
                        <a:srgbClr val="FFFFFF"/>
                      </a:solidFill>
                      <a:prstDash val="solid"/>
                    </a:lnR>
                    <a:lnT w="9525">
                      <a:solidFill>
                        <a:srgbClr val="FFFFFF"/>
                      </a:solidFill>
                      <a:prstDash val="solid"/>
                    </a:lnT>
                    <a:lnB w="12700">
                      <a:solidFill>
                        <a:srgbClr val="FFFFFF"/>
                      </a:solidFill>
                      <a:prstDash val="solid"/>
                    </a:lnB>
                    <a:solidFill>
                      <a:srgbClr val="4471C4"/>
                    </a:solidFill>
                  </a:tcPr>
                </a:tc>
                <a:tc>
                  <a:txBody>
                    <a:bodyPr/>
                    <a:lstStyle/>
                    <a:p>
                      <a:pPr algn="ctr">
                        <a:lnSpc>
                          <a:spcPts val="1614"/>
                        </a:lnSpc>
                      </a:pPr>
                      <a:r>
                        <a:rPr sz="1400" spc="-10" dirty="0">
                          <a:latin typeface="Arial"/>
                          <a:cs typeface="Arial"/>
                        </a:rPr>
                        <a:t>21.6%</a:t>
                      </a:r>
                      <a:endParaRPr sz="1400">
                        <a:latin typeface="Arial"/>
                        <a:cs typeface="Arial"/>
                      </a:endParaRPr>
                    </a:p>
                  </a:txBody>
                  <a:tcPr marL="0" marR="0" marT="0" marB="0">
                    <a:lnL w="12700">
                      <a:solidFill>
                        <a:srgbClr val="FFFFFF"/>
                      </a:solidFill>
                      <a:prstDash val="solid"/>
                    </a:lnL>
                    <a:lnR w="12700">
                      <a:solidFill>
                        <a:srgbClr val="FFFFFF"/>
                      </a:solidFill>
                      <a:prstDash val="solid"/>
                    </a:lnR>
                    <a:lnT w="9525">
                      <a:solidFill>
                        <a:srgbClr val="FFFFFF"/>
                      </a:solidFill>
                      <a:prstDash val="solid"/>
                    </a:lnT>
                    <a:lnB w="12700">
                      <a:solidFill>
                        <a:srgbClr val="FFFFFF"/>
                      </a:solidFill>
                      <a:prstDash val="solid"/>
                    </a:lnB>
                  </a:tcPr>
                </a:tc>
                <a:tc>
                  <a:txBody>
                    <a:bodyPr/>
                    <a:lstStyle/>
                    <a:p>
                      <a:pPr marL="1270" algn="ctr">
                        <a:lnSpc>
                          <a:spcPts val="1614"/>
                        </a:lnSpc>
                      </a:pPr>
                      <a:r>
                        <a:rPr sz="1400" spc="-10" dirty="0">
                          <a:latin typeface="Arial"/>
                          <a:cs typeface="Arial"/>
                        </a:rPr>
                        <a:t>15.4%</a:t>
                      </a:r>
                      <a:endParaRPr sz="1400">
                        <a:latin typeface="Arial"/>
                        <a:cs typeface="Arial"/>
                      </a:endParaRPr>
                    </a:p>
                  </a:txBody>
                  <a:tcPr marL="0" marR="0" marT="0" marB="0">
                    <a:lnL w="12700">
                      <a:solidFill>
                        <a:srgbClr val="FFFFFF"/>
                      </a:solidFill>
                      <a:prstDash val="solid"/>
                    </a:lnL>
                    <a:lnR w="12700">
                      <a:solidFill>
                        <a:srgbClr val="FFFFFF"/>
                      </a:solidFill>
                      <a:prstDash val="solid"/>
                    </a:lnR>
                    <a:lnT w="9525">
                      <a:solidFill>
                        <a:srgbClr val="FFFFFF"/>
                      </a:solidFill>
                      <a:prstDash val="solid"/>
                    </a:lnT>
                    <a:lnB w="12700">
                      <a:solidFill>
                        <a:srgbClr val="FFFFFF"/>
                      </a:solidFill>
                      <a:prstDash val="solid"/>
                    </a:lnB>
                  </a:tcPr>
                </a:tc>
                <a:tc>
                  <a:txBody>
                    <a:bodyPr/>
                    <a:lstStyle/>
                    <a:p>
                      <a:pPr marL="1905" algn="ctr">
                        <a:lnSpc>
                          <a:spcPts val="1614"/>
                        </a:lnSpc>
                      </a:pPr>
                      <a:r>
                        <a:rPr sz="1400" spc="-10" dirty="0">
                          <a:latin typeface="Arial"/>
                          <a:cs typeface="Arial"/>
                        </a:rPr>
                        <a:t>22.1%</a:t>
                      </a:r>
                      <a:endParaRPr sz="1400">
                        <a:latin typeface="Arial"/>
                        <a:cs typeface="Arial"/>
                      </a:endParaRPr>
                    </a:p>
                  </a:txBody>
                  <a:tcPr marL="0" marR="0" marT="0" marB="0">
                    <a:lnL w="12700">
                      <a:solidFill>
                        <a:srgbClr val="FFFFFF"/>
                      </a:solidFill>
                      <a:prstDash val="solid"/>
                    </a:lnL>
                    <a:lnR w="12700">
                      <a:solidFill>
                        <a:srgbClr val="FFFFFF"/>
                      </a:solidFill>
                      <a:prstDash val="solid"/>
                    </a:lnR>
                    <a:lnT w="9525">
                      <a:solidFill>
                        <a:srgbClr val="FFFFFF"/>
                      </a:solidFill>
                      <a:prstDash val="solid"/>
                    </a:lnT>
                    <a:lnB w="12700">
                      <a:solidFill>
                        <a:srgbClr val="FFFFFF"/>
                      </a:solidFill>
                      <a:prstDash val="solid"/>
                    </a:lnB>
                  </a:tcPr>
                </a:tc>
                <a:extLst>
                  <a:ext uri="{0D108BD9-81ED-4DB2-BD59-A6C34878D82A}">
                    <a16:rowId xmlns:a16="http://schemas.microsoft.com/office/drawing/2014/main" val="10003"/>
                  </a:ext>
                </a:extLst>
              </a:tr>
              <a:tr h="242662">
                <a:tc>
                  <a:txBody>
                    <a:bodyPr/>
                    <a:lstStyle/>
                    <a:p>
                      <a:pPr algn="ctr">
                        <a:lnSpc>
                          <a:spcPts val="1614"/>
                        </a:lnSpc>
                      </a:pPr>
                      <a:r>
                        <a:rPr sz="1400" b="1" spc="-150" dirty="0">
                          <a:solidFill>
                            <a:srgbClr val="FFFFFF"/>
                          </a:solidFill>
                          <a:latin typeface="Arial"/>
                          <a:cs typeface="Arial"/>
                        </a:rPr>
                        <a:t>East</a:t>
                      </a:r>
                      <a:r>
                        <a:rPr sz="1400" b="1" spc="-75" dirty="0">
                          <a:solidFill>
                            <a:srgbClr val="FFFFFF"/>
                          </a:solidFill>
                          <a:latin typeface="Arial"/>
                          <a:cs typeface="Arial"/>
                        </a:rPr>
                        <a:t> </a:t>
                      </a:r>
                      <a:r>
                        <a:rPr sz="1400" b="1" spc="-10" dirty="0">
                          <a:solidFill>
                            <a:srgbClr val="FFFFFF"/>
                          </a:solidFill>
                          <a:latin typeface="Arial"/>
                          <a:cs typeface="Arial"/>
                        </a:rPr>
                        <a:t>Midlands</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4471C4"/>
                    </a:solidFill>
                  </a:tcPr>
                </a:tc>
                <a:tc>
                  <a:txBody>
                    <a:bodyPr/>
                    <a:lstStyle/>
                    <a:p>
                      <a:pPr marL="2540" algn="ctr">
                        <a:lnSpc>
                          <a:spcPts val="1614"/>
                        </a:lnSpc>
                      </a:pPr>
                      <a:r>
                        <a:rPr sz="1400" spc="-20" dirty="0">
                          <a:latin typeface="Arial"/>
                          <a:cs typeface="Arial"/>
                        </a:rPr>
                        <a:t>4.7%</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9EBF5"/>
                    </a:solidFill>
                  </a:tcPr>
                </a:tc>
                <a:tc>
                  <a:txBody>
                    <a:bodyPr/>
                    <a:lstStyle/>
                    <a:p>
                      <a:pPr marL="3810" algn="ctr">
                        <a:lnSpc>
                          <a:spcPts val="1614"/>
                        </a:lnSpc>
                      </a:pPr>
                      <a:r>
                        <a:rPr sz="1400" spc="-20" dirty="0">
                          <a:latin typeface="Arial"/>
                          <a:cs typeface="Arial"/>
                        </a:rPr>
                        <a:t>8.4%</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9EBF5"/>
                    </a:solidFill>
                  </a:tcPr>
                </a:tc>
                <a:tc>
                  <a:txBody>
                    <a:bodyPr/>
                    <a:lstStyle/>
                    <a:p>
                      <a:pPr marL="5080" algn="ctr">
                        <a:lnSpc>
                          <a:spcPts val="1614"/>
                        </a:lnSpc>
                      </a:pPr>
                      <a:r>
                        <a:rPr sz="1400" spc="-20" dirty="0">
                          <a:latin typeface="Arial"/>
                          <a:cs typeface="Arial"/>
                        </a:rPr>
                        <a:t>6.5%</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9EBF5"/>
                    </a:solidFill>
                  </a:tcPr>
                </a:tc>
                <a:extLst>
                  <a:ext uri="{0D108BD9-81ED-4DB2-BD59-A6C34878D82A}">
                    <a16:rowId xmlns:a16="http://schemas.microsoft.com/office/drawing/2014/main" val="10004"/>
                  </a:ext>
                </a:extLst>
              </a:tr>
              <a:tr h="273350">
                <a:tc>
                  <a:txBody>
                    <a:bodyPr/>
                    <a:lstStyle/>
                    <a:p>
                      <a:pPr algn="ctr">
                        <a:lnSpc>
                          <a:spcPts val="1614"/>
                        </a:lnSpc>
                      </a:pPr>
                      <a:r>
                        <a:rPr sz="1400" b="1" spc="-120" dirty="0">
                          <a:solidFill>
                            <a:srgbClr val="FFFFFF"/>
                          </a:solidFill>
                          <a:latin typeface="Arial"/>
                          <a:cs typeface="Arial"/>
                        </a:rPr>
                        <a:t>South</a:t>
                      </a:r>
                      <a:r>
                        <a:rPr sz="1400" b="1" spc="-50" dirty="0">
                          <a:solidFill>
                            <a:srgbClr val="FFFFFF"/>
                          </a:solidFill>
                          <a:latin typeface="Arial"/>
                          <a:cs typeface="Arial"/>
                        </a:rPr>
                        <a:t> </a:t>
                      </a:r>
                      <a:r>
                        <a:rPr sz="1400" b="1" spc="-20" dirty="0">
                          <a:solidFill>
                            <a:srgbClr val="FFFFFF"/>
                          </a:solidFill>
                          <a:latin typeface="Arial"/>
                          <a:cs typeface="Arial"/>
                        </a:rPr>
                        <a:t>East</a:t>
                      </a:r>
                      <a:endParaRPr sz="1400">
                        <a:latin typeface="Arial"/>
                        <a:cs typeface="Arial"/>
                      </a:endParaRPr>
                    </a:p>
                  </a:txBody>
                  <a:tcPr marL="0" marR="0" marT="0" marB="0">
                    <a:lnL w="12700">
                      <a:solidFill>
                        <a:srgbClr val="FFFFFF"/>
                      </a:solidFill>
                      <a:prstDash val="solid"/>
                    </a:lnL>
                    <a:lnR w="12700">
                      <a:solidFill>
                        <a:srgbClr val="FFFFFF"/>
                      </a:solidFill>
                      <a:prstDash val="solid"/>
                    </a:lnR>
                    <a:lnT w="9525">
                      <a:solidFill>
                        <a:srgbClr val="FFFFFF"/>
                      </a:solidFill>
                      <a:prstDash val="solid"/>
                    </a:lnT>
                    <a:lnB w="12700">
                      <a:solidFill>
                        <a:srgbClr val="FFFFFF"/>
                      </a:solidFill>
                      <a:prstDash val="solid"/>
                    </a:lnB>
                    <a:solidFill>
                      <a:srgbClr val="4471C4"/>
                    </a:solidFill>
                  </a:tcPr>
                </a:tc>
                <a:tc>
                  <a:txBody>
                    <a:bodyPr/>
                    <a:lstStyle/>
                    <a:p>
                      <a:pPr marL="635" algn="ctr">
                        <a:lnSpc>
                          <a:spcPts val="1614"/>
                        </a:lnSpc>
                      </a:pPr>
                      <a:r>
                        <a:rPr sz="1400" spc="-10" dirty="0">
                          <a:latin typeface="Arial"/>
                          <a:cs typeface="Arial"/>
                        </a:rPr>
                        <a:t>22.9%</a:t>
                      </a:r>
                      <a:endParaRPr sz="1400">
                        <a:latin typeface="Arial"/>
                        <a:cs typeface="Arial"/>
                      </a:endParaRPr>
                    </a:p>
                  </a:txBody>
                  <a:tcPr marL="0" marR="0" marT="0" marB="0">
                    <a:lnL w="12700">
                      <a:solidFill>
                        <a:srgbClr val="FFFFFF"/>
                      </a:solidFill>
                      <a:prstDash val="solid"/>
                    </a:lnL>
                    <a:lnR w="12700">
                      <a:solidFill>
                        <a:srgbClr val="FFFFFF"/>
                      </a:solidFill>
                      <a:prstDash val="solid"/>
                    </a:lnR>
                    <a:lnT w="9525">
                      <a:solidFill>
                        <a:srgbClr val="FFFFFF"/>
                      </a:solidFill>
                      <a:prstDash val="solid"/>
                    </a:lnT>
                    <a:lnB w="12700">
                      <a:solidFill>
                        <a:srgbClr val="FFFFFF"/>
                      </a:solidFill>
                      <a:prstDash val="solid"/>
                    </a:lnB>
                  </a:tcPr>
                </a:tc>
                <a:tc>
                  <a:txBody>
                    <a:bodyPr/>
                    <a:lstStyle/>
                    <a:p>
                      <a:pPr marL="1905" algn="ctr">
                        <a:lnSpc>
                          <a:spcPts val="1614"/>
                        </a:lnSpc>
                      </a:pPr>
                      <a:r>
                        <a:rPr sz="1400" spc="-10" dirty="0">
                          <a:latin typeface="Arial"/>
                          <a:cs typeface="Arial"/>
                        </a:rPr>
                        <a:t>20.6%</a:t>
                      </a:r>
                      <a:endParaRPr sz="1400">
                        <a:latin typeface="Arial"/>
                        <a:cs typeface="Arial"/>
                      </a:endParaRPr>
                    </a:p>
                  </a:txBody>
                  <a:tcPr marL="0" marR="0" marT="0" marB="0">
                    <a:lnL w="12700">
                      <a:solidFill>
                        <a:srgbClr val="FFFFFF"/>
                      </a:solidFill>
                      <a:prstDash val="solid"/>
                    </a:lnL>
                    <a:lnR w="12700">
                      <a:solidFill>
                        <a:srgbClr val="FFFFFF"/>
                      </a:solidFill>
                      <a:prstDash val="solid"/>
                    </a:lnR>
                    <a:lnT w="9525">
                      <a:solidFill>
                        <a:srgbClr val="FFFFFF"/>
                      </a:solidFill>
                      <a:prstDash val="solid"/>
                    </a:lnT>
                    <a:lnB w="12700">
                      <a:solidFill>
                        <a:srgbClr val="FFFFFF"/>
                      </a:solidFill>
                      <a:prstDash val="solid"/>
                    </a:lnB>
                  </a:tcPr>
                </a:tc>
                <a:tc>
                  <a:txBody>
                    <a:bodyPr/>
                    <a:lstStyle/>
                    <a:p>
                      <a:pPr marL="2540" algn="ctr">
                        <a:lnSpc>
                          <a:spcPts val="1614"/>
                        </a:lnSpc>
                      </a:pPr>
                      <a:r>
                        <a:rPr sz="1400" spc="-10" dirty="0">
                          <a:latin typeface="Arial"/>
                          <a:cs typeface="Arial"/>
                        </a:rPr>
                        <a:t>24.9%</a:t>
                      </a:r>
                      <a:endParaRPr sz="1400">
                        <a:latin typeface="Arial"/>
                        <a:cs typeface="Arial"/>
                      </a:endParaRPr>
                    </a:p>
                  </a:txBody>
                  <a:tcPr marL="0" marR="0" marT="0" marB="0">
                    <a:lnL w="12700">
                      <a:solidFill>
                        <a:srgbClr val="FFFFFF"/>
                      </a:solidFill>
                      <a:prstDash val="solid"/>
                    </a:lnL>
                    <a:lnR w="12700">
                      <a:solidFill>
                        <a:srgbClr val="FFFFFF"/>
                      </a:solidFill>
                      <a:prstDash val="solid"/>
                    </a:lnR>
                    <a:lnT w="9525">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272831">
                <a:tc>
                  <a:txBody>
                    <a:bodyPr/>
                    <a:lstStyle/>
                    <a:p>
                      <a:pPr marL="1905" algn="ctr">
                        <a:lnSpc>
                          <a:spcPts val="1614"/>
                        </a:lnSpc>
                      </a:pPr>
                      <a:r>
                        <a:rPr sz="1400" b="1" spc="-120" dirty="0">
                          <a:solidFill>
                            <a:srgbClr val="FFFFFF"/>
                          </a:solidFill>
                          <a:latin typeface="Arial"/>
                          <a:cs typeface="Arial"/>
                        </a:rPr>
                        <a:t>South</a:t>
                      </a:r>
                      <a:r>
                        <a:rPr sz="1400" b="1" spc="-70" dirty="0">
                          <a:solidFill>
                            <a:srgbClr val="FFFFFF"/>
                          </a:solidFill>
                          <a:latin typeface="Arial"/>
                          <a:cs typeface="Arial"/>
                        </a:rPr>
                        <a:t> </a:t>
                      </a:r>
                      <a:r>
                        <a:rPr sz="1400" b="1" spc="-20" dirty="0">
                          <a:solidFill>
                            <a:srgbClr val="FFFFFF"/>
                          </a:solidFill>
                          <a:latin typeface="Arial"/>
                          <a:cs typeface="Arial"/>
                        </a:rPr>
                        <a:t>West</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marL="2540" algn="ctr">
                        <a:lnSpc>
                          <a:spcPts val="1614"/>
                        </a:lnSpc>
                      </a:pPr>
                      <a:r>
                        <a:rPr sz="1400" spc="-20" dirty="0">
                          <a:latin typeface="Arial"/>
                          <a:cs typeface="Arial"/>
                        </a:rPr>
                        <a:t>5.2%</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3810" algn="ctr">
                        <a:lnSpc>
                          <a:spcPts val="1614"/>
                        </a:lnSpc>
                      </a:pPr>
                      <a:r>
                        <a:rPr sz="1400" spc="-20" dirty="0">
                          <a:latin typeface="Arial"/>
                          <a:cs typeface="Arial"/>
                        </a:rPr>
                        <a:t>9.1%</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5080" algn="ctr">
                        <a:lnSpc>
                          <a:spcPts val="1614"/>
                        </a:lnSpc>
                      </a:pPr>
                      <a:r>
                        <a:rPr sz="1400" spc="-20" dirty="0">
                          <a:latin typeface="Arial"/>
                          <a:cs typeface="Arial"/>
                        </a:rPr>
                        <a:t>7.1%</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6"/>
                  </a:ext>
                </a:extLst>
              </a:tr>
              <a:tr h="272831">
                <a:tc>
                  <a:txBody>
                    <a:bodyPr/>
                    <a:lstStyle/>
                    <a:p>
                      <a:pPr algn="ctr">
                        <a:lnSpc>
                          <a:spcPts val="1614"/>
                        </a:lnSpc>
                      </a:pPr>
                      <a:r>
                        <a:rPr sz="1400" b="1" spc="-150" dirty="0">
                          <a:solidFill>
                            <a:srgbClr val="FFFFFF"/>
                          </a:solidFill>
                          <a:latin typeface="Arial"/>
                          <a:cs typeface="Arial"/>
                        </a:rPr>
                        <a:t>East</a:t>
                      </a:r>
                      <a:r>
                        <a:rPr sz="1400" b="1" spc="-75" dirty="0">
                          <a:solidFill>
                            <a:srgbClr val="FFFFFF"/>
                          </a:solidFill>
                          <a:latin typeface="Arial"/>
                          <a:cs typeface="Arial"/>
                        </a:rPr>
                        <a:t> </a:t>
                      </a:r>
                      <a:r>
                        <a:rPr sz="1400" b="1" spc="-65" dirty="0">
                          <a:solidFill>
                            <a:srgbClr val="FFFFFF"/>
                          </a:solidFill>
                          <a:latin typeface="Arial"/>
                          <a:cs typeface="Arial"/>
                        </a:rPr>
                        <a:t>of</a:t>
                      </a:r>
                      <a:r>
                        <a:rPr sz="1400" b="1" spc="-85" dirty="0">
                          <a:solidFill>
                            <a:srgbClr val="FFFFFF"/>
                          </a:solidFill>
                          <a:latin typeface="Arial"/>
                          <a:cs typeface="Arial"/>
                        </a:rPr>
                        <a:t> </a:t>
                      </a:r>
                      <a:r>
                        <a:rPr sz="1400" b="1" spc="-10" dirty="0">
                          <a:solidFill>
                            <a:srgbClr val="FFFFFF"/>
                          </a:solidFill>
                          <a:latin typeface="Arial"/>
                          <a:cs typeface="Arial"/>
                        </a:rPr>
                        <a:t>England</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algn="ctr">
                        <a:lnSpc>
                          <a:spcPts val="1614"/>
                        </a:lnSpc>
                      </a:pPr>
                      <a:r>
                        <a:rPr sz="1400" spc="-10" dirty="0">
                          <a:latin typeface="Arial"/>
                          <a:cs typeface="Arial"/>
                        </a:rPr>
                        <a:t>12.5%</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3810" algn="ctr">
                        <a:lnSpc>
                          <a:spcPts val="1614"/>
                        </a:lnSpc>
                      </a:pPr>
                      <a:r>
                        <a:rPr sz="1400" spc="-20" dirty="0">
                          <a:latin typeface="Arial"/>
                          <a:cs typeface="Arial"/>
                        </a:rPr>
                        <a:t>7.7%</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1905" algn="ctr">
                        <a:lnSpc>
                          <a:spcPts val="1614"/>
                        </a:lnSpc>
                      </a:pPr>
                      <a:r>
                        <a:rPr sz="1400" spc="-10" dirty="0">
                          <a:latin typeface="Arial"/>
                          <a:cs typeface="Arial"/>
                        </a:rPr>
                        <a:t>12.3%</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7"/>
                  </a:ext>
                </a:extLst>
              </a:tr>
              <a:tr h="272831">
                <a:tc>
                  <a:txBody>
                    <a:bodyPr/>
                    <a:lstStyle/>
                    <a:p>
                      <a:pPr marL="635" algn="ctr">
                        <a:lnSpc>
                          <a:spcPts val="1614"/>
                        </a:lnSpc>
                      </a:pPr>
                      <a:r>
                        <a:rPr sz="1400" b="1" spc="-114" dirty="0">
                          <a:solidFill>
                            <a:srgbClr val="FFFFFF"/>
                          </a:solidFill>
                          <a:latin typeface="Arial"/>
                          <a:cs typeface="Arial"/>
                        </a:rPr>
                        <a:t>West</a:t>
                      </a:r>
                      <a:r>
                        <a:rPr sz="1400" b="1" spc="-15" dirty="0">
                          <a:solidFill>
                            <a:srgbClr val="FFFFFF"/>
                          </a:solidFill>
                          <a:latin typeface="Arial"/>
                          <a:cs typeface="Arial"/>
                        </a:rPr>
                        <a:t> </a:t>
                      </a:r>
                      <a:r>
                        <a:rPr sz="1400" b="1" spc="-10" dirty="0">
                          <a:solidFill>
                            <a:srgbClr val="FFFFFF"/>
                          </a:solidFill>
                          <a:latin typeface="Arial"/>
                          <a:cs typeface="Arial"/>
                        </a:rPr>
                        <a:t>Midlands</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marL="2540" algn="ctr">
                        <a:lnSpc>
                          <a:spcPts val="1614"/>
                        </a:lnSpc>
                      </a:pPr>
                      <a:r>
                        <a:rPr sz="1400" spc="-20" dirty="0">
                          <a:latin typeface="Arial"/>
                          <a:cs typeface="Arial"/>
                        </a:rPr>
                        <a:t>4.3%</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1270" algn="ctr">
                        <a:lnSpc>
                          <a:spcPts val="1614"/>
                        </a:lnSpc>
                      </a:pPr>
                      <a:r>
                        <a:rPr sz="1400" spc="-10" dirty="0">
                          <a:latin typeface="Arial"/>
                          <a:cs typeface="Arial"/>
                        </a:rPr>
                        <a:t>20.6%</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1905" algn="ctr">
                        <a:lnSpc>
                          <a:spcPts val="1614"/>
                        </a:lnSpc>
                      </a:pPr>
                      <a:r>
                        <a:rPr sz="1400" spc="-10" dirty="0">
                          <a:latin typeface="Arial"/>
                          <a:cs typeface="Arial"/>
                        </a:rPr>
                        <a:t>10.1%</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8"/>
                  </a:ext>
                </a:extLst>
              </a:tr>
              <a:tr h="272831">
                <a:tc>
                  <a:txBody>
                    <a:bodyPr/>
                    <a:lstStyle/>
                    <a:p>
                      <a:pPr algn="ctr">
                        <a:lnSpc>
                          <a:spcPts val="1620"/>
                        </a:lnSpc>
                      </a:pPr>
                      <a:r>
                        <a:rPr sz="1400" b="1" spc="-130" dirty="0">
                          <a:solidFill>
                            <a:srgbClr val="FFFFFF"/>
                          </a:solidFill>
                          <a:latin typeface="Arial"/>
                          <a:cs typeface="Arial"/>
                        </a:rPr>
                        <a:t>Yorkshire</a:t>
                      </a:r>
                      <a:r>
                        <a:rPr sz="1400" b="1" spc="-60" dirty="0">
                          <a:solidFill>
                            <a:srgbClr val="FFFFFF"/>
                          </a:solidFill>
                          <a:latin typeface="Arial"/>
                          <a:cs typeface="Arial"/>
                        </a:rPr>
                        <a:t> </a:t>
                      </a:r>
                      <a:r>
                        <a:rPr sz="1400" b="1" spc="-110" dirty="0">
                          <a:solidFill>
                            <a:srgbClr val="FFFFFF"/>
                          </a:solidFill>
                          <a:latin typeface="Arial"/>
                          <a:cs typeface="Arial"/>
                        </a:rPr>
                        <a:t>and</a:t>
                      </a:r>
                      <a:r>
                        <a:rPr sz="1400" b="1" spc="-85" dirty="0">
                          <a:solidFill>
                            <a:srgbClr val="FFFFFF"/>
                          </a:solidFill>
                          <a:latin typeface="Arial"/>
                          <a:cs typeface="Arial"/>
                        </a:rPr>
                        <a:t> </a:t>
                      </a:r>
                      <a:r>
                        <a:rPr sz="1400" b="1" spc="-60" dirty="0">
                          <a:solidFill>
                            <a:srgbClr val="FFFFFF"/>
                          </a:solidFill>
                          <a:latin typeface="Arial"/>
                          <a:cs typeface="Arial"/>
                        </a:rPr>
                        <a:t>the</a:t>
                      </a:r>
                      <a:r>
                        <a:rPr sz="1400" b="1" spc="-55" dirty="0">
                          <a:solidFill>
                            <a:srgbClr val="FFFFFF"/>
                          </a:solidFill>
                          <a:latin typeface="Arial"/>
                          <a:cs typeface="Arial"/>
                        </a:rPr>
                        <a:t> </a:t>
                      </a:r>
                      <a:r>
                        <a:rPr sz="1400" b="1" spc="-10" dirty="0">
                          <a:solidFill>
                            <a:srgbClr val="FFFFFF"/>
                          </a:solidFill>
                          <a:latin typeface="Arial"/>
                          <a:cs typeface="Arial"/>
                        </a:rPr>
                        <a:t>Humber</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marL="2540" algn="ctr">
                        <a:lnSpc>
                          <a:spcPts val="1620"/>
                        </a:lnSpc>
                      </a:pPr>
                      <a:r>
                        <a:rPr sz="1400" spc="-20" dirty="0">
                          <a:latin typeface="Arial"/>
                          <a:cs typeface="Arial"/>
                        </a:rPr>
                        <a:t>6.5%</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3810" algn="ctr">
                        <a:lnSpc>
                          <a:spcPts val="1620"/>
                        </a:lnSpc>
                      </a:pPr>
                      <a:r>
                        <a:rPr sz="1400" spc="-20" dirty="0">
                          <a:latin typeface="Arial"/>
                          <a:cs typeface="Arial"/>
                        </a:rPr>
                        <a:t>3.4%</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5080" algn="ctr">
                        <a:lnSpc>
                          <a:spcPts val="1620"/>
                        </a:lnSpc>
                      </a:pPr>
                      <a:r>
                        <a:rPr sz="1400" spc="-20" dirty="0">
                          <a:latin typeface="Arial"/>
                          <a:cs typeface="Arial"/>
                        </a:rPr>
                        <a:t>6.2%</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9"/>
                  </a:ext>
                </a:extLst>
              </a:tr>
              <a:tr h="272831">
                <a:tc>
                  <a:txBody>
                    <a:bodyPr/>
                    <a:lstStyle/>
                    <a:p>
                      <a:pPr algn="ctr">
                        <a:lnSpc>
                          <a:spcPts val="1620"/>
                        </a:lnSpc>
                      </a:pPr>
                      <a:r>
                        <a:rPr sz="1400" b="1" spc="-110" dirty="0">
                          <a:solidFill>
                            <a:srgbClr val="FFFFFF"/>
                          </a:solidFill>
                          <a:latin typeface="Arial"/>
                          <a:cs typeface="Arial"/>
                        </a:rPr>
                        <a:t>Total</a:t>
                      </a:r>
                      <a:r>
                        <a:rPr sz="1400" b="1" spc="-80" dirty="0">
                          <a:solidFill>
                            <a:srgbClr val="FFFFFF"/>
                          </a:solidFill>
                          <a:latin typeface="Arial"/>
                          <a:cs typeface="Arial"/>
                        </a:rPr>
                        <a:t> </a:t>
                      </a:r>
                      <a:r>
                        <a:rPr sz="1400" b="1" spc="-50" dirty="0">
                          <a:solidFill>
                            <a:srgbClr val="FFFFFF"/>
                          </a:solidFill>
                          <a:latin typeface="Arial"/>
                          <a:cs typeface="Arial"/>
                        </a:rPr>
                        <a:t>(£</a:t>
                      </a:r>
                      <a:r>
                        <a:rPr sz="1400" b="1" spc="-65" dirty="0">
                          <a:solidFill>
                            <a:srgbClr val="FFFFFF"/>
                          </a:solidFill>
                          <a:latin typeface="Arial"/>
                          <a:cs typeface="Arial"/>
                        </a:rPr>
                        <a:t> </a:t>
                      </a:r>
                      <a:r>
                        <a:rPr sz="1400" b="1" spc="-10" dirty="0">
                          <a:solidFill>
                            <a:srgbClr val="FFFFFF"/>
                          </a:solidFill>
                          <a:latin typeface="Arial"/>
                          <a:cs typeface="Arial"/>
                        </a:rPr>
                        <a:t>million)</a:t>
                      </a:r>
                      <a:endParaRPr sz="14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algn="ctr">
                        <a:lnSpc>
                          <a:spcPts val="1620"/>
                        </a:lnSpc>
                      </a:pPr>
                      <a:r>
                        <a:rPr sz="1400" spc="-10" dirty="0">
                          <a:latin typeface="Arial"/>
                          <a:cs typeface="Arial"/>
                        </a:rPr>
                        <a:t>3,763</a:t>
                      </a:r>
                      <a:endParaRPr sz="14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1270" algn="ctr">
                        <a:lnSpc>
                          <a:spcPts val="1620"/>
                        </a:lnSpc>
                      </a:pPr>
                      <a:r>
                        <a:rPr sz="1400" spc="-10" dirty="0">
                          <a:latin typeface="Arial"/>
                          <a:cs typeface="Arial"/>
                        </a:rPr>
                        <a:t>1,526</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2540" algn="ctr">
                        <a:lnSpc>
                          <a:spcPts val="1620"/>
                        </a:lnSpc>
                      </a:pPr>
                      <a:r>
                        <a:rPr sz="1400" spc="-10" dirty="0">
                          <a:latin typeface="Arial"/>
                          <a:cs typeface="Arial"/>
                        </a:rPr>
                        <a:t>5,289</a:t>
                      </a:r>
                      <a:endParaRPr sz="14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0"/>
                  </a:ext>
                </a:extLst>
              </a:tr>
            </a:tbl>
          </a:graphicData>
        </a:graphic>
      </p:graphicFrame>
      <p:sp>
        <p:nvSpPr>
          <p:cNvPr id="7" name="TextBox 6">
            <a:extLst>
              <a:ext uri="{FF2B5EF4-FFF2-40B4-BE49-F238E27FC236}">
                <a16:creationId xmlns:a16="http://schemas.microsoft.com/office/drawing/2014/main" id="{076002E9-FF2E-900D-D43A-7865C49911A7}"/>
              </a:ext>
            </a:extLst>
          </p:cNvPr>
          <p:cNvSpPr txBox="1"/>
          <p:nvPr/>
        </p:nvSpPr>
        <p:spPr>
          <a:xfrm>
            <a:off x="838200" y="5836761"/>
            <a:ext cx="5404556" cy="584775"/>
          </a:xfrm>
          <a:prstGeom prst="rect">
            <a:avLst/>
          </a:prstGeom>
          <a:noFill/>
        </p:spPr>
        <p:txBody>
          <a:bodyPr wrap="square" rtlCol="0">
            <a:spAutoFit/>
          </a:bodyPr>
          <a:lstStyle/>
          <a:p>
            <a:r>
              <a:rPr lang="en-GB" sz="1400" dirty="0"/>
              <a:t>Source: UKRI and ONS (HM Government, 2022c, pp. 34)</a:t>
            </a:r>
          </a:p>
          <a:p>
            <a:endParaRPr lang="en-LU" dirty="0"/>
          </a:p>
        </p:txBody>
      </p:sp>
    </p:spTree>
    <p:extLst>
      <p:ext uri="{BB962C8B-B14F-4D97-AF65-F5344CB8AC3E}">
        <p14:creationId xmlns:p14="http://schemas.microsoft.com/office/powerpoint/2010/main" val="296691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2C69-4B36-2C15-B1E6-BD3D91449316}"/>
              </a:ext>
            </a:extLst>
          </p:cNvPr>
          <p:cNvSpPr>
            <a:spLocks noGrp="1"/>
          </p:cNvSpPr>
          <p:nvPr>
            <p:ph type="title"/>
          </p:nvPr>
        </p:nvSpPr>
        <p:spPr>
          <a:xfrm>
            <a:off x="838200" y="75518"/>
            <a:ext cx="10515600" cy="782955"/>
          </a:xfrm>
        </p:spPr>
        <p:txBody>
          <a:bodyPr/>
          <a:lstStyle/>
          <a:p>
            <a:r>
              <a:rPr lang="en-GB" dirty="0"/>
              <a:t>Clear uneven distribution of R&amp;D…</a:t>
            </a:r>
            <a:endParaRPr lang="en-LU" dirty="0"/>
          </a:p>
        </p:txBody>
      </p:sp>
      <p:sp>
        <p:nvSpPr>
          <p:cNvPr id="3" name="Content Placeholder 2">
            <a:extLst>
              <a:ext uri="{FF2B5EF4-FFF2-40B4-BE49-F238E27FC236}">
                <a16:creationId xmlns:a16="http://schemas.microsoft.com/office/drawing/2014/main" id="{8D71A4F2-B7A8-FD5C-D7AD-575B730446C7}"/>
              </a:ext>
            </a:extLst>
          </p:cNvPr>
          <p:cNvSpPr>
            <a:spLocks noGrp="1"/>
          </p:cNvSpPr>
          <p:nvPr>
            <p:ph idx="1"/>
          </p:nvPr>
        </p:nvSpPr>
        <p:spPr>
          <a:xfrm>
            <a:off x="838200" y="545221"/>
            <a:ext cx="10515600" cy="782956"/>
          </a:xfrm>
        </p:spPr>
        <p:txBody>
          <a:bodyPr/>
          <a:lstStyle/>
          <a:p>
            <a:pPr marL="0" indent="0">
              <a:buNone/>
            </a:pPr>
            <a:r>
              <a:rPr lang="en-GB" dirty="0"/>
              <a:t>Since, 2018, </a:t>
            </a:r>
            <a:r>
              <a:rPr lang="en-GB" b="1" dirty="0"/>
              <a:t>BERD in the GSE has risen, while plateauing across the rest of the UK in aggregate</a:t>
            </a:r>
          </a:p>
          <a:p>
            <a:endParaRPr lang="en-GB" dirty="0"/>
          </a:p>
          <a:p>
            <a:endParaRPr lang="en-LU" dirty="0"/>
          </a:p>
        </p:txBody>
      </p:sp>
      <p:sp>
        <p:nvSpPr>
          <p:cNvPr id="4" name="TextBox 3">
            <a:extLst>
              <a:ext uri="{FF2B5EF4-FFF2-40B4-BE49-F238E27FC236}">
                <a16:creationId xmlns:a16="http://schemas.microsoft.com/office/drawing/2014/main" id="{1696BB13-6550-135D-68CF-36A5DACC9291}"/>
              </a:ext>
            </a:extLst>
          </p:cNvPr>
          <p:cNvSpPr txBox="1"/>
          <p:nvPr/>
        </p:nvSpPr>
        <p:spPr>
          <a:xfrm>
            <a:off x="6502400" y="1924328"/>
            <a:ext cx="5034844" cy="4247317"/>
          </a:xfrm>
          <a:prstGeom prst="rect">
            <a:avLst/>
          </a:prstGeom>
          <a:noFill/>
        </p:spPr>
        <p:txBody>
          <a:bodyPr wrap="square" rtlCol="0">
            <a:spAutoFit/>
          </a:bodyPr>
          <a:lstStyle/>
          <a:p>
            <a:r>
              <a:rPr lang="en-GB" b="1" dirty="0"/>
              <a:t>Levelling Up Mission 2: </a:t>
            </a:r>
            <a:r>
              <a:rPr lang="en-GB" dirty="0"/>
              <a:t>By 2020, domestic public investment in </a:t>
            </a:r>
            <a:r>
              <a:rPr lang="en-GB" u="sng" dirty="0"/>
              <a:t>R&amp;D outside the Greater South East will increase by at least 40%, and over the Spending Review period by at least one-third. </a:t>
            </a:r>
            <a:r>
              <a:rPr lang="en-GB" dirty="0"/>
              <a:t>This additional government funding will seek to leverage at least twice as much private sector investment over the long term to stimulate innovation and productivity growth.</a:t>
            </a:r>
          </a:p>
          <a:p>
            <a:endParaRPr lang="en-GB" dirty="0"/>
          </a:p>
          <a:p>
            <a:r>
              <a:rPr lang="en-GB" b="1" dirty="0"/>
              <a:t>Principal objective(s): </a:t>
            </a:r>
            <a:r>
              <a:rPr lang="en-GB" dirty="0"/>
              <a:t>boosting productivity, pay, jobs and living standards by growing the private sector, especially in those places where they are lagging.</a:t>
            </a:r>
          </a:p>
          <a:p>
            <a:endParaRPr lang="en-GB" dirty="0"/>
          </a:p>
          <a:p>
            <a:endParaRPr lang="en-LU" dirty="0"/>
          </a:p>
        </p:txBody>
      </p:sp>
      <p:pic>
        <p:nvPicPr>
          <p:cNvPr id="5" name="object 5">
            <a:extLst>
              <a:ext uri="{FF2B5EF4-FFF2-40B4-BE49-F238E27FC236}">
                <a16:creationId xmlns:a16="http://schemas.microsoft.com/office/drawing/2014/main" id="{0BA81AA8-DB6C-8C11-5503-81A896A9CBF3}"/>
              </a:ext>
            </a:extLst>
          </p:cNvPr>
          <p:cNvPicPr/>
          <p:nvPr/>
        </p:nvPicPr>
        <p:blipFill rotWithShape="1">
          <a:blip r:embed="rId2" cstate="print"/>
          <a:srcRect t="14360"/>
          <a:stretch/>
        </p:blipFill>
        <p:spPr>
          <a:xfrm>
            <a:off x="654756" y="2615070"/>
            <a:ext cx="5423508" cy="2971800"/>
          </a:xfrm>
          <a:prstGeom prst="rect">
            <a:avLst/>
          </a:prstGeom>
        </p:spPr>
      </p:pic>
      <p:sp>
        <p:nvSpPr>
          <p:cNvPr id="6" name="TextBox 5">
            <a:extLst>
              <a:ext uri="{FF2B5EF4-FFF2-40B4-BE49-F238E27FC236}">
                <a16:creationId xmlns:a16="http://schemas.microsoft.com/office/drawing/2014/main" id="{C511C992-F74F-1FA9-5681-EE52A39917DA}"/>
              </a:ext>
            </a:extLst>
          </p:cNvPr>
          <p:cNvSpPr txBox="1"/>
          <p:nvPr/>
        </p:nvSpPr>
        <p:spPr>
          <a:xfrm>
            <a:off x="838200" y="5586870"/>
            <a:ext cx="5257800" cy="584775"/>
          </a:xfrm>
          <a:prstGeom prst="rect">
            <a:avLst/>
          </a:prstGeom>
          <a:noFill/>
        </p:spPr>
        <p:txBody>
          <a:bodyPr wrap="square" rtlCol="0">
            <a:spAutoFit/>
          </a:bodyPr>
          <a:lstStyle/>
          <a:p>
            <a:r>
              <a:rPr lang="en-GB" sz="1400" spc="-80" dirty="0">
                <a:cs typeface="Calibri" panose="020F0502020204030204" pitchFamily="34" charset="0"/>
              </a:rPr>
              <a:t>Source:</a:t>
            </a:r>
            <a:r>
              <a:rPr lang="en-GB" sz="1400" spc="-45" dirty="0">
                <a:cs typeface="Calibri" panose="020F0502020204030204" pitchFamily="34" charset="0"/>
              </a:rPr>
              <a:t> </a:t>
            </a:r>
            <a:r>
              <a:rPr lang="en-GB" sz="1400" spc="-150" dirty="0">
                <a:cs typeface="Calibri" panose="020F0502020204030204" pitchFamily="34" charset="0"/>
              </a:rPr>
              <a:t>UK</a:t>
            </a:r>
            <a:r>
              <a:rPr lang="en-GB" sz="1400" spc="-30" dirty="0">
                <a:cs typeface="Calibri" panose="020F0502020204030204" pitchFamily="34" charset="0"/>
              </a:rPr>
              <a:t> </a:t>
            </a:r>
            <a:r>
              <a:rPr lang="en-GB" sz="1400" spc="-55" dirty="0">
                <a:cs typeface="Calibri" panose="020F0502020204030204" pitchFamily="34" charset="0"/>
              </a:rPr>
              <a:t>Government</a:t>
            </a:r>
            <a:r>
              <a:rPr lang="en-GB" sz="1400" spc="-70" dirty="0">
                <a:cs typeface="Calibri" panose="020F0502020204030204" pitchFamily="34" charset="0"/>
              </a:rPr>
              <a:t> </a:t>
            </a:r>
            <a:r>
              <a:rPr lang="en-GB" sz="1400" spc="-60" dirty="0">
                <a:cs typeface="Calibri" panose="020F0502020204030204" pitchFamily="34" charset="0"/>
              </a:rPr>
              <a:t>(2022)</a:t>
            </a:r>
            <a:r>
              <a:rPr lang="en-GB" sz="1400" spc="50" dirty="0">
                <a:cs typeface="Calibri" panose="020F0502020204030204" pitchFamily="34" charset="0"/>
              </a:rPr>
              <a:t> </a:t>
            </a:r>
            <a:r>
              <a:rPr lang="en-GB" sz="1400" i="1" u="sng" spc="-65" dirty="0">
                <a:solidFill>
                  <a:srgbClr val="0462C1"/>
                </a:solidFill>
                <a:uFill>
                  <a:solidFill>
                    <a:srgbClr val="0462C1"/>
                  </a:solidFill>
                </a:uFill>
                <a:cs typeface="Calibri" panose="020F0502020204030204" pitchFamily="34" charset="0"/>
                <a:hlinkClick r:id="rId3"/>
              </a:rPr>
              <a:t>Levelling</a:t>
            </a:r>
            <a:r>
              <a:rPr lang="en-GB" sz="1400" i="1" u="sng" spc="-85" dirty="0">
                <a:solidFill>
                  <a:srgbClr val="0462C1"/>
                </a:solidFill>
                <a:uFill>
                  <a:solidFill>
                    <a:srgbClr val="0462C1"/>
                  </a:solidFill>
                </a:uFill>
                <a:cs typeface="Calibri" panose="020F0502020204030204" pitchFamily="34" charset="0"/>
                <a:hlinkClick r:id="rId3"/>
              </a:rPr>
              <a:t> </a:t>
            </a:r>
            <a:r>
              <a:rPr lang="en-GB" sz="1400" i="1" u="sng" spc="-65" dirty="0">
                <a:solidFill>
                  <a:srgbClr val="0462C1"/>
                </a:solidFill>
                <a:uFill>
                  <a:solidFill>
                    <a:srgbClr val="0462C1"/>
                  </a:solidFill>
                </a:uFill>
                <a:cs typeface="Calibri" panose="020F0502020204030204" pitchFamily="34" charset="0"/>
                <a:hlinkClick r:id="rId3"/>
              </a:rPr>
              <a:t>up</a:t>
            </a:r>
            <a:r>
              <a:rPr lang="en-GB" sz="1400" i="1" u="sng" spc="-35" dirty="0">
                <a:solidFill>
                  <a:srgbClr val="0462C1"/>
                </a:solidFill>
                <a:uFill>
                  <a:solidFill>
                    <a:srgbClr val="0462C1"/>
                  </a:solidFill>
                </a:uFill>
                <a:cs typeface="Calibri" panose="020F0502020204030204" pitchFamily="34" charset="0"/>
                <a:hlinkClick r:id="rId3"/>
              </a:rPr>
              <a:t> </a:t>
            </a:r>
            <a:r>
              <a:rPr lang="en-GB" sz="1400" i="1" u="sng" spc="-25" dirty="0">
                <a:solidFill>
                  <a:srgbClr val="0462C1"/>
                </a:solidFill>
                <a:uFill>
                  <a:solidFill>
                    <a:srgbClr val="0462C1"/>
                  </a:solidFill>
                </a:uFill>
                <a:cs typeface="Calibri" panose="020F0502020204030204" pitchFamily="34" charset="0"/>
                <a:hlinkClick r:id="rId3"/>
              </a:rPr>
              <a:t>white</a:t>
            </a:r>
            <a:r>
              <a:rPr lang="en-GB" sz="1400" i="1" u="sng" spc="-40" dirty="0">
                <a:solidFill>
                  <a:srgbClr val="0462C1"/>
                </a:solidFill>
                <a:uFill>
                  <a:solidFill>
                    <a:srgbClr val="0462C1"/>
                  </a:solidFill>
                </a:uFill>
                <a:cs typeface="Calibri" panose="020F0502020204030204" pitchFamily="34" charset="0"/>
                <a:hlinkClick r:id="rId3"/>
              </a:rPr>
              <a:t> </a:t>
            </a:r>
            <a:r>
              <a:rPr lang="en-GB" sz="1400" i="1" u="sng" spc="-55" dirty="0">
                <a:solidFill>
                  <a:srgbClr val="0462C1"/>
                </a:solidFill>
                <a:uFill>
                  <a:solidFill>
                    <a:srgbClr val="0462C1"/>
                  </a:solidFill>
                </a:uFill>
                <a:cs typeface="Calibri" panose="020F0502020204030204" pitchFamily="34" charset="0"/>
                <a:hlinkClick r:id="rId3"/>
              </a:rPr>
              <a:t>paper</a:t>
            </a:r>
            <a:r>
              <a:rPr lang="en-GB" sz="1400" i="1" spc="-35" dirty="0">
                <a:solidFill>
                  <a:srgbClr val="0462C1"/>
                </a:solidFill>
                <a:cs typeface="Calibri" panose="020F0502020204030204" pitchFamily="34" charset="0"/>
              </a:rPr>
              <a:t> </a:t>
            </a:r>
            <a:r>
              <a:rPr lang="en-GB" sz="1400" i="1" spc="-50" dirty="0">
                <a:cs typeface="Calibri" panose="020F0502020204030204" pitchFamily="34" charset="0"/>
              </a:rPr>
              <a:t>technical</a:t>
            </a:r>
            <a:r>
              <a:rPr lang="en-GB" sz="1400" i="1" spc="-65" dirty="0">
                <a:cs typeface="Calibri" panose="020F0502020204030204" pitchFamily="34" charset="0"/>
              </a:rPr>
              <a:t> </a:t>
            </a:r>
            <a:r>
              <a:rPr lang="en-GB" sz="1400" i="1" spc="-25" dirty="0">
                <a:cs typeface="Calibri" panose="020F0502020204030204" pitchFamily="34" charset="0"/>
              </a:rPr>
              <a:t>annexe</a:t>
            </a:r>
            <a:endParaRPr lang="en-GB" sz="1400" dirty="0">
              <a:cs typeface="Calibri" panose="020F0502020204030204" pitchFamily="34" charset="0"/>
            </a:endParaRPr>
          </a:p>
          <a:p>
            <a:endParaRPr lang="en-LU" dirty="0"/>
          </a:p>
        </p:txBody>
      </p:sp>
      <p:sp>
        <p:nvSpPr>
          <p:cNvPr id="7" name="TextBox 6">
            <a:extLst>
              <a:ext uri="{FF2B5EF4-FFF2-40B4-BE49-F238E27FC236}">
                <a16:creationId xmlns:a16="http://schemas.microsoft.com/office/drawing/2014/main" id="{6F42B017-2D60-A403-8CDB-F9CBFE2706E7}"/>
              </a:ext>
            </a:extLst>
          </p:cNvPr>
          <p:cNvSpPr txBox="1"/>
          <p:nvPr/>
        </p:nvSpPr>
        <p:spPr>
          <a:xfrm>
            <a:off x="838200" y="1406402"/>
            <a:ext cx="5664200" cy="1200329"/>
          </a:xfrm>
          <a:prstGeom prst="rect">
            <a:avLst/>
          </a:prstGeom>
          <a:noFill/>
        </p:spPr>
        <p:txBody>
          <a:bodyPr wrap="square" rtlCol="0">
            <a:spAutoFit/>
          </a:bodyPr>
          <a:lstStyle/>
          <a:p>
            <a:r>
              <a:rPr lang="en-LU" b="1" dirty="0"/>
              <a:t>Figure 4 </a:t>
            </a:r>
            <a:r>
              <a:rPr lang="en-LU" dirty="0"/>
              <a:t>Gross expenditure on rese</a:t>
            </a:r>
            <a:r>
              <a:rPr lang="en-GB" dirty="0" err="1"/>
              <a:t>ar</a:t>
            </a:r>
            <a:r>
              <a:rPr lang="en-LU" dirty="0"/>
              <a:t>ch and development, UK, 2011 to 2019; business expenditure on research and development within and outside the Greater South East, UK, 2011 to 2020</a:t>
            </a:r>
          </a:p>
        </p:txBody>
      </p:sp>
      <p:sp>
        <p:nvSpPr>
          <p:cNvPr id="9" name="object 8">
            <a:extLst>
              <a:ext uri="{FF2B5EF4-FFF2-40B4-BE49-F238E27FC236}">
                <a16:creationId xmlns:a16="http://schemas.microsoft.com/office/drawing/2014/main" id="{BA2F8E16-2C69-68A2-1137-9756B93213F5}"/>
              </a:ext>
            </a:extLst>
          </p:cNvPr>
          <p:cNvSpPr txBox="1"/>
          <p:nvPr/>
        </p:nvSpPr>
        <p:spPr>
          <a:xfrm>
            <a:off x="6615289" y="5806482"/>
            <a:ext cx="4061460" cy="228268"/>
          </a:xfrm>
          <a:prstGeom prst="rect">
            <a:avLst/>
          </a:prstGeom>
        </p:spPr>
        <p:txBody>
          <a:bodyPr vert="horz" wrap="square" lIns="0" tIns="12700" rIns="0" bIns="0" rtlCol="0">
            <a:spAutoFit/>
          </a:bodyPr>
          <a:lstStyle/>
          <a:p>
            <a:pPr marL="12700">
              <a:lnSpc>
                <a:spcPct val="100000"/>
              </a:lnSpc>
              <a:spcBef>
                <a:spcPts val="100"/>
              </a:spcBef>
            </a:pPr>
            <a:r>
              <a:rPr sz="1400" spc="-114" dirty="0">
                <a:cs typeface="Calibri" panose="020F0502020204030204" pitchFamily="34" charset="0"/>
              </a:rPr>
              <a:t>Source:</a:t>
            </a:r>
            <a:r>
              <a:rPr sz="1400" spc="-40" dirty="0">
                <a:cs typeface="Calibri" panose="020F0502020204030204" pitchFamily="34" charset="0"/>
              </a:rPr>
              <a:t> </a:t>
            </a:r>
            <a:r>
              <a:rPr sz="1400" spc="-70" dirty="0">
                <a:cs typeface="Calibri" panose="020F0502020204030204" pitchFamily="34" charset="0"/>
              </a:rPr>
              <a:t>Ma,</a:t>
            </a:r>
            <a:r>
              <a:rPr sz="1400" spc="-65" dirty="0">
                <a:cs typeface="Calibri" panose="020F0502020204030204" pitchFamily="34" charset="0"/>
              </a:rPr>
              <a:t> </a:t>
            </a:r>
            <a:r>
              <a:rPr sz="1400" spc="-95" dirty="0">
                <a:cs typeface="Calibri" panose="020F0502020204030204" pitchFamily="34" charset="0"/>
              </a:rPr>
              <a:t>Ortega-</a:t>
            </a:r>
            <a:r>
              <a:rPr sz="1400" spc="-90" dirty="0">
                <a:cs typeface="Calibri" panose="020F0502020204030204" pitchFamily="34" charset="0"/>
              </a:rPr>
              <a:t>Argiles</a:t>
            </a:r>
            <a:r>
              <a:rPr sz="1400" spc="-55" dirty="0">
                <a:cs typeface="Calibri" panose="020F0502020204030204" pitchFamily="34" charset="0"/>
              </a:rPr>
              <a:t> </a:t>
            </a:r>
            <a:r>
              <a:rPr sz="1400" spc="-100" dirty="0">
                <a:cs typeface="Calibri" panose="020F0502020204030204" pitchFamily="34" charset="0"/>
              </a:rPr>
              <a:t>and</a:t>
            </a:r>
            <a:r>
              <a:rPr sz="1400" spc="-40" dirty="0">
                <a:cs typeface="Calibri" panose="020F0502020204030204" pitchFamily="34" charset="0"/>
              </a:rPr>
              <a:t> </a:t>
            </a:r>
            <a:r>
              <a:rPr sz="1400" spc="-140" dirty="0">
                <a:cs typeface="Calibri" panose="020F0502020204030204" pitchFamily="34" charset="0"/>
              </a:rPr>
              <a:t>Lyons,</a:t>
            </a:r>
            <a:r>
              <a:rPr sz="1400" spc="-70" dirty="0">
                <a:cs typeface="Calibri" panose="020F0502020204030204" pitchFamily="34" charset="0"/>
              </a:rPr>
              <a:t> </a:t>
            </a:r>
            <a:r>
              <a:rPr sz="1400" spc="-25" dirty="0">
                <a:cs typeface="Calibri" panose="020F0502020204030204" pitchFamily="34" charset="0"/>
              </a:rPr>
              <a:t>2023</a:t>
            </a:r>
            <a:endParaRPr sz="1400" dirty="0">
              <a:cs typeface="Calibri" panose="020F0502020204030204" pitchFamily="34" charset="0"/>
            </a:endParaRPr>
          </a:p>
        </p:txBody>
      </p:sp>
    </p:spTree>
    <p:extLst>
      <p:ext uri="{BB962C8B-B14F-4D97-AF65-F5344CB8AC3E}">
        <p14:creationId xmlns:p14="http://schemas.microsoft.com/office/powerpoint/2010/main" val="161636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057C-050E-9767-33AD-4837481DD877}"/>
              </a:ext>
            </a:extLst>
          </p:cNvPr>
          <p:cNvSpPr>
            <a:spLocks noGrp="1"/>
          </p:cNvSpPr>
          <p:nvPr>
            <p:ph type="title"/>
          </p:nvPr>
        </p:nvSpPr>
        <p:spPr/>
        <p:txBody>
          <a:bodyPr/>
          <a:lstStyle/>
          <a:p>
            <a:r>
              <a:rPr lang="en-GB" dirty="0"/>
              <a:t>THE UK Levelling up white paper: R&amp;D MISSION</a:t>
            </a:r>
            <a:endParaRPr lang="en-LU" dirty="0"/>
          </a:p>
        </p:txBody>
      </p:sp>
      <p:sp>
        <p:nvSpPr>
          <p:cNvPr id="3" name="Content Placeholder 2">
            <a:extLst>
              <a:ext uri="{FF2B5EF4-FFF2-40B4-BE49-F238E27FC236}">
                <a16:creationId xmlns:a16="http://schemas.microsoft.com/office/drawing/2014/main" id="{DBFE6778-2FC4-B8AF-04FC-421BB1BAD689}"/>
              </a:ext>
            </a:extLst>
          </p:cNvPr>
          <p:cNvSpPr>
            <a:spLocks noGrp="1"/>
          </p:cNvSpPr>
          <p:nvPr>
            <p:ph idx="1"/>
          </p:nvPr>
        </p:nvSpPr>
        <p:spPr>
          <a:xfrm>
            <a:off x="838200" y="993910"/>
            <a:ext cx="7064022" cy="2205849"/>
          </a:xfrm>
        </p:spPr>
        <p:txBody>
          <a:bodyPr/>
          <a:lstStyle/>
          <a:p>
            <a:pPr marL="0" indent="0">
              <a:buNone/>
            </a:pPr>
            <a:r>
              <a:rPr lang="en-GB" sz="2400" b="1" dirty="0"/>
              <a:t>Multiregional Input-Output (MRIO) Model</a:t>
            </a:r>
          </a:p>
          <a:p>
            <a:r>
              <a:rPr lang="en-GB" sz="2000" dirty="0"/>
              <a:t>The structure of production in a particular region may differ substantially from the one of a national input–output table or from the one of another region. The smaller the economic area, the more dependent that economy is on trade with “outside” areas.</a:t>
            </a:r>
          </a:p>
          <a:p>
            <a:endParaRPr lang="en-GB" sz="2000" dirty="0"/>
          </a:p>
          <a:p>
            <a:endParaRPr lang="en-GB" sz="2000" dirty="0"/>
          </a:p>
          <a:p>
            <a:endParaRPr lang="en-GB" dirty="0"/>
          </a:p>
          <a:p>
            <a:endParaRPr lang="en-LU" dirty="0"/>
          </a:p>
        </p:txBody>
      </p:sp>
      <p:sp>
        <p:nvSpPr>
          <p:cNvPr id="4" name="object 8">
            <a:extLst>
              <a:ext uri="{FF2B5EF4-FFF2-40B4-BE49-F238E27FC236}">
                <a16:creationId xmlns:a16="http://schemas.microsoft.com/office/drawing/2014/main" id="{1319A168-07FC-0F82-DE26-52BB50B20E45}"/>
              </a:ext>
            </a:extLst>
          </p:cNvPr>
          <p:cNvSpPr/>
          <p:nvPr/>
        </p:nvSpPr>
        <p:spPr>
          <a:xfrm>
            <a:off x="3587623" y="3338361"/>
            <a:ext cx="718185" cy="76200"/>
          </a:xfrm>
          <a:custGeom>
            <a:avLst/>
            <a:gdLst/>
            <a:ahLst/>
            <a:cxnLst/>
            <a:rect l="l" t="t" r="r" b="b"/>
            <a:pathLst>
              <a:path w="718185" h="76200">
                <a:moveTo>
                  <a:pt x="642493" y="0"/>
                </a:moveTo>
                <a:lnTo>
                  <a:pt x="642068" y="31828"/>
                </a:lnTo>
                <a:lnTo>
                  <a:pt x="654812" y="32003"/>
                </a:lnTo>
                <a:lnTo>
                  <a:pt x="654558" y="44703"/>
                </a:lnTo>
                <a:lnTo>
                  <a:pt x="641896" y="44703"/>
                </a:lnTo>
                <a:lnTo>
                  <a:pt x="641476" y="76199"/>
                </a:lnTo>
                <a:lnTo>
                  <a:pt x="706626" y="44703"/>
                </a:lnTo>
                <a:lnTo>
                  <a:pt x="654558" y="44703"/>
                </a:lnTo>
                <a:lnTo>
                  <a:pt x="641899" y="44529"/>
                </a:lnTo>
                <a:lnTo>
                  <a:pt x="706986" y="44529"/>
                </a:lnTo>
                <a:lnTo>
                  <a:pt x="718185" y="39115"/>
                </a:lnTo>
                <a:lnTo>
                  <a:pt x="642493" y="0"/>
                </a:lnTo>
                <a:close/>
              </a:path>
              <a:path w="718185" h="76200">
                <a:moveTo>
                  <a:pt x="642068" y="31828"/>
                </a:moveTo>
                <a:lnTo>
                  <a:pt x="641899" y="44529"/>
                </a:lnTo>
                <a:lnTo>
                  <a:pt x="654558" y="44703"/>
                </a:lnTo>
                <a:lnTo>
                  <a:pt x="654812" y="32003"/>
                </a:lnTo>
                <a:lnTo>
                  <a:pt x="642068" y="31828"/>
                </a:lnTo>
                <a:close/>
              </a:path>
              <a:path w="718185" h="76200">
                <a:moveTo>
                  <a:pt x="254" y="22986"/>
                </a:moveTo>
                <a:lnTo>
                  <a:pt x="0" y="35686"/>
                </a:lnTo>
                <a:lnTo>
                  <a:pt x="641899" y="44529"/>
                </a:lnTo>
                <a:lnTo>
                  <a:pt x="642068" y="31828"/>
                </a:lnTo>
                <a:lnTo>
                  <a:pt x="254" y="22986"/>
                </a:lnTo>
                <a:close/>
              </a:path>
            </a:pathLst>
          </a:custGeom>
          <a:solidFill>
            <a:srgbClr val="000000"/>
          </a:solidFill>
        </p:spPr>
        <p:txBody>
          <a:bodyPr wrap="square" lIns="0" tIns="0" rIns="0" bIns="0" rtlCol="0"/>
          <a:lstStyle/>
          <a:p>
            <a:endParaRPr/>
          </a:p>
        </p:txBody>
      </p:sp>
      <p:sp>
        <p:nvSpPr>
          <p:cNvPr id="5" name="object 9">
            <a:extLst>
              <a:ext uri="{FF2B5EF4-FFF2-40B4-BE49-F238E27FC236}">
                <a16:creationId xmlns:a16="http://schemas.microsoft.com/office/drawing/2014/main" id="{C6EB8628-FD73-6593-D456-EE86BE2233F4}"/>
              </a:ext>
            </a:extLst>
          </p:cNvPr>
          <p:cNvSpPr txBox="1"/>
          <p:nvPr/>
        </p:nvSpPr>
        <p:spPr>
          <a:xfrm>
            <a:off x="1959610" y="2984159"/>
            <a:ext cx="1623060" cy="807720"/>
          </a:xfrm>
          <a:prstGeom prst="rect">
            <a:avLst/>
          </a:prstGeom>
          <a:ln w="12700">
            <a:solidFill>
              <a:srgbClr val="000000"/>
            </a:solidFill>
          </a:ln>
        </p:spPr>
        <p:txBody>
          <a:bodyPr vert="horz" wrap="square" lIns="0" tIns="120650" rIns="0" bIns="0" rtlCol="0">
            <a:spAutoFit/>
          </a:bodyPr>
          <a:lstStyle/>
          <a:p>
            <a:pPr marL="133985" marR="130810" algn="ctr">
              <a:lnSpc>
                <a:spcPct val="107600"/>
              </a:lnSpc>
              <a:spcBef>
                <a:spcPts val="950"/>
              </a:spcBef>
            </a:pPr>
            <a:r>
              <a:rPr sz="1100" spc="-65" dirty="0">
                <a:latin typeface="Arial"/>
                <a:cs typeface="Arial"/>
              </a:rPr>
              <a:t>Increased</a:t>
            </a:r>
            <a:r>
              <a:rPr sz="1100" spc="-20" dirty="0">
                <a:latin typeface="Arial"/>
                <a:cs typeface="Arial"/>
              </a:rPr>
              <a:t> </a:t>
            </a:r>
            <a:r>
              <a:rPr sz="1100" spc="-75" dirty="0">
                <a:latin typeface="Arial"/>
                <a:cs typeface="Arial"/>
              </a:rPr>
              <a:t>Demand</a:t>
            </a:r>
            <a:r>
              <a:rPr sz="1100" spc="-35" dirty="0">
                <a:latin typeface="Arial"/>
                <a:cs typeface="Arial"/>
              </a:rPr>
              <a:t> </a:t>
            </a:r>
            <a:r>
              <a:rPr sz="1100" spc="-85" dirty="0">
                <a:latin typeface="Arial"/>
                <a:cs typeface="Arial"/>
              </a:rPr>
              <a:t>R&amp;D </a:t>
            </a:r>
            <a:r>
              <a:rPr sz="1100" spc="-45" dirty="0">
                <a:latin typeface="Arial"/>
                <a:cs typeface="Arial"/>
              </a:rPr>
              <a:t>Investment</a:t>
            </a:r>
            <a:r>
              <a:rPr sz="1100" spc="10" dirty="0">
                <a:latin typeface="Arial"/>
                <a:cs typeface="Arial"/>
              </a:rPr>
              <a:t> </a:t>
            </a:r>
            <a:r>
              <a:rPr sz="1100" spc="-25" dirty="0">
                <a:latin typeface="Arial"/>
                <a:cs typeface="Arial"/>
              </a:rPr>
              <a:t>for</a:t>
            </a:r>
            <a:endParaRPr sz="1100" dirty="0">
              <a:latin typeface="Arial"/>
              <a:cs typeface="Arial"/>
            </a:endParaRPr>
          </a:p>
          <a:p>
            <a:pPr algn="ctr">
              <a:lnSpc>
                <a:spcPct val="100000"/>
              </a:lnSpc>
              <a:spcBef>
                <a:spcPts val="80"/>
              </a:spcBef>
            </a:pPr>
            <a:r>
              <a:rPr sz="1100" spc="-80" dirty="0">
                <a:latin typeface="Arial"/>
                <a:cs typeface="Arial"/>
              </a:rPr>
              <a:t>Region</a:t>
            </a:r>
            <a:r>
              <a:rPr sz="1100" spc="-30" dirty="0">
                <a:latin typeface="Arial"/>
                <a:cs typeface="Arial"/>
              </a:rPr>
              <a:t> </a:t>
            </a:r>
            <a:r>
              <a:rPr sz="1100" spc="-50" dirty="0">
                <a:latin typeface="Arial"/>
                <a:cs typeface="Arial"/>
              </a:rPr>
              <a:t>1</a:t>
            </a:r>
            <a:endParaRPr sz="1100" dirty="0">
              <a:latin typeface="Arial"/>
              <a:cs typeface="Arial"/>
            </a:endParaRPr>
          </a:p>
        </p:txBody>
      </p:sp>
      <p:sp>
        <p:nvSpPr>
          <p:cNvPr id="6" name="object 10">
            <a:extLst>
              <a:ext uri="{FF2B5EF4-FFF2-40B4-BE49-F238E27FC236}">
                <a16:creationId xmlns:a16="http://schemas.microsoft.com/office/drawing/2014/main" id="{2DB1DF8D-CA5C-228D-6142-B8DCD7D19143}"/>
              </a:ext>
            </a:extLst>
          </p:cNvPr>
          <p:cNvSpPr txBox="1"/>
          <p:nvPr/>
        </p:nvSpPr>
        <p:spPr>
          <a:xfrm>
            <a:off x="4306571" y="2984159"/>
            <a:ext cx="1623060" cy="807720"/>
          </a:xfrm>
          <a:prstGeom prst="rect">
            <a:avLst/>
          </a:prstGeom>
          <a:ln w="12700">
            <a:solidFill>
              <a:srgbClr val="000000"/>
            </a:solidFill>
          </a:ln>
        </p:spPr>
        <p:txBody>
          <a:bodyPr vert="horz" wrap="square" lIns="0" tIns="33020" rIns="0" bIns="0" rtlCol="0">
            <a:spAutoFit/>
          </a:bodyPr>
          <a:lstStyle/>
          <a:p>
            <a:pPr marL="229870" marR="227965" algn="ctr">
              <a:lnSpc>
                <a:spcPct val="106300"/>
              </a:lnSpc>
              <a:spcBef>
                <a:spcPts val="260"/>
              </a:spcBef>
            </a:pPr>
            <a:r>
              <a:rPr sz="1050" spc="-65" dirty="0">
                <a:latin typeface="Arial"/>
                <a:cs typeface="Arial"/>
              </a:rPr>
              <a:t>Increased</a:t>
            </a:r>
            <a:r>
              <a:rPr sz="1050" spc="10" dirty="0">
                <a:latin typeface="Arial"/>
                <a:cs typeface="Arial"/>
              </a:rPr>
              <a:t> </a:t>
            </a:r>
            <a:r>
              <a:rPr sz="1050" spc="-35" dirty="0">
                <a:latin typeface="Arial"/>
                <a:cs typeface="Arial"/>
              </a:rPr>
              <a:t>Production </a:t>
            </a:r>
            <a:r>
              <a:rPr sz="1050" spc="-40" dirty="0">
                <a:latin typeface="Arial"/>
                <a:cs typeface="Arial"/>
              </a:rPr>
              <a:t>(employment,</a:t>
            </a:r>
            <a:r>
              <a:rPr sz="1050" spc="15" dirty="0">
                <a:latin typeface="Arial"/>
                <a:cs typeface="Arial"/>
              </a:rPr>
              <a:t> </a:t>
            </a:r>
            <a:r>
              <a:rPr sz="1050" spc="-20" dirty="0">
                <a:latin typeface="Arial"/>
                <a:cs typeface="Arial"/>
              </a:rPr>
              <a:t>value </a:t>
            </a:r>
            <a:r>
              <a:rPr sz="1050" spc="-55" dirty="0">
                <a:latin typeface="Arial"/>
                <a:cs typeface="Arial"/>
              </a:rPr>
              <a:t>added)</a:t>
            </a:r>
            <a:r>
              <a:rPr sz="1050" spc="-40" dirty="0">
                <a:latin typeface="Arial"/>
                <a:cs typeface="Arial"/>
              </a:rPr>
              <a:t> </a:t>
            </a:r>
            <a:r>
              <a:rPr sz="1050" spc="-10" dirty="0">
                <a:latin typeface="Arial"/>
                <a:cs typeface="Arial"/>
              </a:rPr>
              <a:t>effect</a:t>
            </a:r>
            <a:endParaRPr sz="1050" dirty="0">
              <a:latin typeface="Arial"/>
              <a:cs typeface="Arial"/>
            </a:endParaRPr>
          </a:p>
          <a:p>
            <a:pPr algn="ctr">
              <a:lnSpc>
                <a:spcPct val="100000"/>
              </a:lnSpc>
              <a:spcBef>
                <a:spcPts val="100"/>
              </a:spcBef>
            </a:pPr>
            <a:r>
              <a:rPr sz="1050" spc="-75" dirty="0">
                <a:latin typeface="Arial"/>
                <a:cs typeface="Arial"/>
              </a:rPr>
              <a:t>Region</a:t>
            </a:r>
            <a:r>
              <a:rPr sz="1050" spc="-20" dirty="0">
                <a:latin typeface="Arial"/>
                <a:cs typeface="Arial"/>
              </a:rPr>
              <a:t> </a:t>
            </a:r>
            <a:r>
              <a:rPr sz="1050" spc="-50" dirty="0">
                <a:latin typeface="Arial"/>
                <a:cs typeface="Arial"/>
              </a:rPr>
              <a:t>1</a:t>
            </a:r>
            <a:endParaRPr sz="1050" dirty="0">
              <a:latin typeface="Arial"/>
              <a:cs typeface="Arial"/>
            </a:endParaRPr>
          </a:p>
        </p:txBody>
      </p:sp>
      <p:sp>
        <p:nvSpPr>
          <p:cNvPr id="7" name="object 11">
            <a:extLst>
              <a:ext uri="{FF2B5EF4-FFF2-40B4-BE49-F238E27FC236}">
                <a16:creationId xmlns:a16="http://schemas.microsoft.com/office/drawing/2014/main" id="{DAC3C55A-0267-92E3-F4D7-B91FFDEF5633}"/>
              </a:ext>
            </a:extLst>
          </p:cNvPr>
          <p:cNvSpPr txBox="1"/>
          <p:nvPr/>
        </p:nvSpPr>
        <p:spPr>
          <a:xfrm>
            <a:off x="4276133" y="4490418"/>
            <a:ext cx="1623060" cy="807720"/>
          </a:xfrm>
          <a:prstGeom prst="rect">
            <a:avLst/>
          </a:prstGeom>
          <a:ln w="12700">
            <a:solidFill>
              <a:srgbClr val="000000"/>
            </a:solidFill>
          </a:ln>
        </p:spPr>
        <p:txBody>
          <a:bodyPr vert="horz" wrap="square" lIns="0" tIns="51435" rIns="0" bIns="0" rtlCol="0">
            <a:spAutoFit/>
          </a:bodyPr>
          <a:lstStyle/>
          <a:p>
            <a:pPr marL="230504" marR="227329" algn="ctr">
              <a:lnSpc>
                <a:spcPct val="106300"/>
              </a:lnSpc>
              <a:spcBef>
                <a:spcPts val="405"/>
              </a:spcBef>
            </a:pPr>
            <a:r>
              <a:rPr sz="1050" spc="-65" dirty="0">
                <a:latin typeface="Arial"/>
                <a:cs typeface="Arial"/>
              </a:rPr>
              <a:t>Increased</a:t>
            </a:r>
            <a:r>
              <a:rPr sz="1050" spc="10" dirty="0">
                <a:latin typeface="Arial"/>
                <a:cs typeface="Arial"/>
              </a:rPr>
              <a:t> </a:t>
            </a:r>
            <a:r>
              <a:rPr sz="1050" spc="-35" dirty="0">
                <a:latin typeface="Arial"/>
                <a:cs typeface="Arial"/>
              </a:rPr>
              <a:t>Production </a:t>
            </a:r>
            <a:r>
              <a:rPr sz="1050" spc="-40" dirty="0">
                <a:latin typeface="Arial"/>
                <a:cs typeface="Arial"/>
              </a:rPr>
              <a:t>(employment,</a:t>
            </a:r>
            <a:r>
              <a:rPr sz="1050" spc="15" dirty="0">
                <a:latin typeface="Arial"/>
                <a:cs typeface="Arial"/>
              </a:rPr>
              <a:t> </a:t>
            </a:r>
            <a:r>
              <a:rPr sz="1050" spc="-20" dirty="0">
                <a:latin typeface="Arial"/>
                <a:cs typeface="Arial"/>
              </a:rPr>
              <a:t>value </a:t>
            </a:r>
            <a:r>
              <a:rPr sz="1050" spc="-55" dirty="0">
                <a:latin typeface="Arial"/>
                <a:cs typeface="Arial"/>
              </a:rPr>
              <a:t>added)</a:t>
            </a:r>
            <a:r>
              <a:rPr sz="1050" spc="-45" dirty="0">
                <a:latin typeface="Arial"/>
                <a:cs typeface="Arial"/>
              </a:rPr>
              <a:t> </a:t>
            </a:r>
            <a:r>
              <a:rPr sz="1050" spc="-10" dirty="0">
                <a:latin typeface="Arial"/>
                <a:cs typeface="Arial"/>
              </a:rPr>
              <a:t>effect</a:t>
            </a:r>
            <a:endParaRPr sz="1050" dirty="0">
              <a:latin typeface="Arial"/>
              <a:cs typeface="Arial"/>
            </a:endParaRPr>
          </a:p>
          <a:p>
            <a:pPr algn="ctr">
              <a:lnSpc>
                <a:spcPct val="100000"/>
              </a:lnSpc>
              <a:spcBef>
                <a:spcPts val="100"/>
              </a:spcBef>
            </a:pPr>
            <a:r>
              <a:rPr sz="1050" spc="-75" dirty="0">
                <a:latin typeface="Arial"/>
                <a:cs typeface="Arial"/>
              </a:rPr>
              <a:t>Region</a:t>
            </a:r>
            <a:r>
              <a:rPr sz="1050" spc="-20" dirty="0">
                <a:latin typeface="Arial"/>
                <a:cs typeface="Arial"/>
              </a:rPr>
              <a:t> </a:t>
            </a:r>
            <a:r>
              <a:rPr sz="1050" spc="-50" dirty="0">
                <a:latin typeface="Arial"/>
                <a:cs typeface="Arial"/>
              </a:rPr>
              <a:t>2</a:t>
            </a:r>
            <a:endParaRPr sz="1050" dirty="0">
              <a:latin typeface="Arial"/>
              <a:cs typeface="Arial"/>
            </a:endParaRPr>
          </a:p>
        </p:txBody>
      </p:sp>
      <p:sp>
        <p:nvSpPr>
          <p:cNvPr id="8" name="object 12">
            <a:extLst>
              <a:ext uri="{FF2B5EF4-FFF2-40B4-BE49-F238E27FC236}">
                <a16:creationId xmlns:a16="http://schemas.microsoft.com/office/drawing/2014/main" id="{A012C044-F12F-880A-9B10-43FB43BC2272}"/>
              </a:ext>
            </a:extLst>
          </p:cNvPr>
          <p:cNvSpPr/>
          <p:nvPr/>
        </p:nvSpPr>
        <p:spPr>
          <a:xfrm>
            <a:off x="5063491" y="3809659"/>
            <a:ext cx="76200" cy="659130"/>
          </a:xfrm>
          <a:custGeom>
            <a:avLst/>
            <a:gdLst/>
            <a:ahLst/>
            <a:cxnLst/>
            <a:rect l="l" t="t" r="r" b="b"/>
            <a:pathLst>
              <a:path w="76200" h="659129">
                <a:moveTo>
                  <a:pt x="31750" y="582930"/>
                </a:moveTo>
                <a:lnTo>
                  <a:pt x="0" y="582930"/>
                </a:lnTo>
                <a:lnTo>
                  <a:pt x="38100" y="659130"/>
                </a:lnTo>
                <a:lnTo>
                  <a:pt x="69850" y="595630"/>
                </a:lnTo>
                <a:lnTo>
                  <a:pt x="31750" y="595630"/>
                </a:lnTo>
                <a:lnTo>
                  <a:pt x="31750" y="582930"/>
                </a:lnTo>
                <a:close/>
              </a:path>
              <a:path w="76200" h="659129">
                <a:moveTo>
                  <a:pt x="44450" y="0"/>
                </a:moveTo>
                <a:lnTo>
                  <a:pt x="31750" y="0"/>
                </a:lnTo>
                <a:lnTo>
                  <a:pt x="31750" y="595630"/>
                </a:lnTo>
                <a:lnTo>
                  <a:pt x="44450" y="595630"/>
                </a:lnTo>
                <a:lnTo>
                  <a:pt x="44450" y="0"/>
                </a:lnTo>
                <a:close/>
              </a:path>
              <a:path w="76200" h="659129">
                <a:moveTo>
                  <a:pt x="76200" y="582930"/>
                </a:moveTo>
                <a:lnTo>
                  <a:pt x="44450" y="582930"/>
                </a:lnTo>
                <a:lnTo>
                  <a:pt x="44450" y="595630"/>
                </a:lnTo>
                <a:lnTo>
                  <a:pt x="69850" y="595630"/>
                </a:lnTo>
                <a:lnTo>
                  <a:pt x="76200" y="582930"/>
                </a:lnTo>
                <a:close/>
              </a:path>
            </a:pathLst>
          </a:custGeom>
          <a:solidFill>
            <a:srgbClr val="000000"/>
          </a:solidFill>
        </p:spPr>
        <p:txBody>
          <a:bodyPr wrap="square" lIns="0" tIns="0" rIns="0" bIns="0" rtlCol="0"/>
          <a:lstStyle/>
          <a:p>
            <a:endParaRPr/>
          </a:p>
        </p:txBody>
      </p:sp>
      <p:sp>
        <p:nvSpPr>
          <p:cNvPr id="9" name="object 13">
            <a:extLst>
              <a:ext uri="{FF2B5EF4-FFF2-40B4-BE49-F238E27FC236}">
                <a16:creationId xmlns:a16="http://schemas.microsoft.com/office/drawing/2014/main" id="{CB3425AB-EC83-8133-0863-C010EBA5931E}"/>
              </a:ext>
            </a:extLst>
          </p:cNvPr>
          <p:cNvSpPr/>
          <p:nvPr/>
        </p:nvSpPr>
        <p:spPr>
          <a:xfrm>
            <a:off x="5919471" y="3380398"/>
            <a:ext cx="497840" cy="1501140"/>
          </a:xfrm>
          <a:custGeom>
            <a:avLst/>
            <a:gdLst/>
            <a:ahLst/>
            <a:cxnLst/>
            <a:rect l="l" t="t" r="r" b="b"/>
            <a:pathLst>
              <a:path w="497839" h="1501139">
                <a:moveTo>
                  <a:pt x="484632" y="1487932"/>
                </a:moveTo>
                <a:lnTo>
                  <a:pt x="37084" y="1487932"/>
                </a:lnTo>
                <a:lnTo>
                  <a:pt x="37084" y="1500632"/>
                </a:lnTo>
                <a:lnTo>
                  <a:pt x="497332" y="1500632"/>
                </a:lnTo>
                <a:lnTo>
                  <a:pt x="497332" y="1494282"/>
                </a:lnTo>
                <a:lnTo>
                  <a:pt x="484632" y="1494282"/>
                </a:lnTo>
                <a:lnTo>
                  <a:pt x="484632" y="1487932"/>
                </a:lnTo>
                <a:close/>
              </a:path>
              <a:path w="497839" h="1501139">
                <a:moveTo>
                  <a:pt x="484632" y="38100"/>
                </a:moveTo>
                <a:lnTo>
                  <a:pt x="484632" y="1494282"/>
                </a:lnTo>
                <a:lnTo>
                  <a:pt x="490982" y="1487932"/>
                </a:lnTo>
                <a:lnTo>
                  <a:pt x="497332" y="1487932"/>
                </a:lnTo>
                <a:lnTo>
                  <a:pt x="497332" y="44450"/>
                </a:lnTo>
                <a:lnTo>
                  <a:pt x="490982" y="44450"/>
                </a:lnTo>
                <a:lnTo>
                  <a:pt x="484632" y="38100"/>
                </a:lnTo>
                <a:close/>
              </a:path>
              <a:path w="497839" h="1501139">
                <a:moveTo>
                  <a:pt x="497332" y="1487932"/>
                </a:moveTo>
                <a:lnTo>
                  <a:pt x="490982" y="1487932"/>
                </a:lnTo>
                <a:lnTo>
                  <a:pt x="484632" y="1494282"/>
                </a:lnTo>
                <a:lnTo>
                  <a:pt x="497332" y="1494282"/>
                </a:lnTo>
                <a:lnTo>
                  <a:pt x="497332" y="1487932"/>
                </a:lnTo>
                <a:close/>
              </a:path>
              <a:path w="497839" h="1501139">
                <a:moveTo>
                  <a:pt x="76200" y="0"/>
                </a:moveTo>
                <a:lnTo>
                  <a:pt x="0" y="38100"/>
                </a:lnTo>
                <a:lnTo>
                  <a:pt x="76200" y="76200"/>
                </a:lnTo>
                <a:lnTo>
                  <a:pt x="76200" y="44450"/>
                </a:lnTo>
                <a:lnTo>
                  <a:pt x="63500" y="44450"/>
                </a:lnTo>
                <a:lnTo>
                  <a:pt x="63500" y="31750"/>
                </a:lnTo>
                <a:lnTo>
                  <a:pt x="76200" y="31750"/>
                </a:lnTo>
                <a:lnTo>
                  <a:pt x="76200" y="0"/>
                </a:lnTo>
                <a:close/>
              </a:path>
              <a:path w="497839" h="1501139">
                <a:moveTo>
                  <a:pt x="76200" y="31750"/>
                </a:moveTo>
                <a:lnTo>
                  <a:pt x="63500" y="31750"/>
                </a:lnTo>
                <a:lnTo>
                  <a:pt x="63500" y="44450"/>
                </a:lnTo>
                <a:lnTo>
                  <a:pt x="76200" y="44450"/>
                </a:lnTo>
                <a:lnTo>
                  <a:pt x="76200" y="31750"/>
                </a:lnTo>
                <a:close/>
              </a:path>
              <a:path w="497839" h="1501139">
                <a:moveTo>
                  <a:pt x="497332" y="31750"/>
                </a:moveTo>
                <a:lnTo>
                  <a:pt x="76200" y="31750"/>
                </a:lnTo>
                <a:lnTo>
                  <a:pt x="76200" y="44450"/>
                </a:lnTo>
                <a:lnTo>
                  <a:pt x="484632" y="44450"/>
                </a:lnTo>
                <a:lnTo>
                  <a:pt x="484632" y="38100"/>
                </a:lnTo>
                <a:lnTo>
                  <a:pt x="497332" y="38100"/>
                </a:lnTo>
                <a:lnTo>
                  <a:pt x="497332" y="31750"/>
                </a:lnTo>
                <a:close/>
              </a:path>
              <a:path w="497839" h="1501139">
                <a:moveTo>
                  <a:pt x="497332" y="38100"/>
                </a:moveTo>
                <a:lnTo>
                  <a:pt x="484632" y="38100"/>
                </a:lnTo>
                <a:lnTo>
                  <a:pt x="490982" y="44450"/>
                </a:lnTo>
                <a:lnTo>
                  <a:pt x="497332" y="44450"/>
                </a:lnTo>
                <a:lnTo>
                  <a:pt x="497332" y="38100"/>
                </a:lnTo>
                <a:close/>
              </a:path>
            </a:pathLst>
          </a:custGeom>
          <a:solidFill>
            <a:srgbClr val="000000"/>
          </a:solidFill>
        </p:spPr>
        <p:txBody>
          <a:bodyPr wrap="square" lIns="0" tIns="0" rIns="0" bIns="0" rtlCol="0"/>
          <a:lstStyle/>
          <a:p>
            <a:endParaRPr/>
          </a:p>
        </p:txBody>
      </p:sp>
      <p:sp>
        <p:nvSpPr>
          <p:cNvPr id="10" name="object 14">
            <a:extLst>
              <a:ext uri="{FF2B5EF4-FFF2-40B4-BE49-F238E27FC236}">
                <a16:creationId xmlns:a16="http://schemas.microsoft.com/office/drawing/2014/main" id="{8254AA04-A2FD-FC2A-956A-47B3DACEAD4E}"/>
              </a:ext>
            </a:extLst>
          </p:cNvPr>
          <p:cNvSpPr txBox="1"/>
          <p:nvPr/>
        </p:nvSpPr>
        <p:spPr>
          <a:xfrm>
            <a:off x="3965829" y="4019272"/>
            <a:ext cx="820419" cy="187325"/>
          </a:xfrm>
          <a:prstGeom prst="rect">
            <a:avLst/>
          </a:prstGeom>
        </p:spPr>
        <p:txBody>
          <a:bodyPr vert="horz" wrap="square" lIns="0" tIns="13970" rIns="0" bIns="0" rtlCol="0">
            <a:spAutoFit/>
          </a:bodyPr>
          <a:lstStyle/>
          <a:p>
            <a:pPr marL="12700">
              <a:lnSpc>
                <a:spcPct val="100000"/>
              </a:lnSpc>
              <a:spcBef>
                <a:spcPts val="110"/>
              </a:spcBef>
            </a:pPr>
            <a:r>
              <a:rPr sz="1050" i="1" spc="-55" dirty="0">
                <a:latin typeface="Arial"/>
                <a:cs typeface="Arial"/>
              </a:rPr>
              <a:t>Spillover </a:t>
            </a:r>
            <a:r>
              <a:rPr sz="1050" i="1" spc="-10" dirty="0">
                <a:latin typeface="Arial"/>
                <a:cs typeface="Arial"/>
              </a:rPr>
              <a:t>effect</a:t>
            </a:r>
            <a:endParaRPr sz="1050">
              <a:latin typeface="Arial"/>
              <a:cs typeface="Arial"/>
            </a:endParaRPr>
          </a:p>
        </p:txBody>
      </p:sp>
      <p:sp>
        <p:nvSpPr>
          <p:cNvPr id="11" name="object 15">
            <a:extLst>
              <a:ext uri="{FF2B5EF4-FFF2-40B4-BE49-F238E27FC236}">
                <a16:creationId xmlns:a16="http://schemas.microsoft.com/office/drawing/2014/main" id="{B910C5E5-FC4E-FE98-F546-0BE09F17DDAB}"/>
              </a:ext>
            </a:extLst>
          </p:cNvPr>
          <p:cNvSpPr txBox="1"/>
          <p:nvPr/>
        </p:nvSpPr>
        <p:spPr>
          <a:xfrm>
            <a:off x="5265421" y="4035465"/>
            <a:ext cx="876300" cy="187325"/>
          </a:xfrm>
          <a:prstGeom prst="rect">
            <a:avLst/>
          </a:prstGeom>
        </p:spPr>
        <p:txBody>
          <a:bodyPr vert="horz" wrap="square" lIns="0" tIns="13970" rIns="0" bIns="0" rtlCol="0">
            <a:spAutoFit/>
          </a:bodyPr>
          <a:lstStyle/>
          <a:p>
            <a:pPr marL="12700">
              <a:lnSpc>
                <a:spcPct val="100000"/>
              </a:lnSpc>
              <a:spcBef>
                <a:spcPts val="110"/>
              </a:spcBef>
            </a:pPr>
            <a:r>
              <a:rPr sz="1050" i="1" spc="-85" dirty="0">
                <a:latin typeface="Arial"/>
                <a:cs typeface="Arial"/>
              </a:rPr>
              <a:t>Feedback</a:t>
            </a:r>
            <a:r>
              <a:rPr sz="1050" i="1" spc="-25" dirty="0">
                <a:latin typeface="Arial"/>
                <a:cs typeface="Arial"/>
              </a:rPr>
              <a:t> </a:t>
            </a:r>
            <a:r>
              <a:rPr sz="1050" i="1" spc="-10" dirty="0">
                <a:latin typeface="Arial"/>
                <a:cs typeface="Arial"/>
              </a:rPr>
              <a:t>effect</a:t>
            </a:r>
            <a:endParaRPr sz="1050">
              <a:latin typeface="Arial"/>
              <a:cs typeface="Arial"/>
            </a:endParaRPr>
          </a:p>
        </p:txBody>
      </p:sp>
      <p:sp>
        <p:nvSpPr>
          <p:cNvPr id="12" name="TextBox 11">
            <a:extLst>
              <a:ext uri="{FF2B5EF4-FFF2-40B4-BE49-F238E27FC236}">
                <a16:creationId xmlns:a16="http://schemas.microsoft.com/office/drawing/2014/main" id="{2517238E-C2CE-D96B-EECC-FE9A06F0C1CD}"/>
              </a:ext>
            </a:extLst>
          </p:cNvPr>
          <p:cNvSpPr txBox="1"/>
          <p:nvPr/>
        </p:nvSpPr>
        <p:spPr>
          <a:xfrm>
            <a:off x="1425959" y="5355395"/>
            <a:ext cx="5640508" cy="584775"/>
          </a:xfrm>
          <a:prstGeom prst="rect">
            <a:avLst/>
          </a:prstGeom>
          <a:noFill/>
        </p:spPr>
        <p:txBody>
          <a:bodyPr wrap="square" rtlCol="0">
            <a:spAutoFit/>
          </a:bodyPr>
          <a:lstStyle/>
          <a:p>
            <a:r>
              <a:rPr lang="en-GB" sz="1400" spc="-80" dirty="0">
                <a:cs typeface="Arial"/>
              </a:rPr>
              <a:t>Domestic</a:t>
            </a:r>
            <a:r>
              <a:rPr lang="en-GB" sz="1400" spc="-50" dirty="0">
                <a:cs typeface="Arial"/>
              </a:rPr>
              <a:t> </a:t>
            </a:r>
            <a:r>
              <a:rPr lang="en-GB" sz="1400" spc="-30" dirty="0">
                <a:cs typeface="Arial"/>
              </a:rPr>
              <a:t>Multipliers,</a:t>
            </a:r>
            <a:r>
              <a:rPr lang="en-GB" sz="1400" spc="-60" dirty="0">
                <a:cs typeface="Arial"/>
              </a:rPr>
              <a:t> </a:t>
            </a:r>
            <a:r>
              <a:rPr lang="en-GB" sz="1400" spc="-135" dirty="0">
                <a:cs typeface="Arial"/>
              </a:rPr>
              <a:t>Leakages,</a:t>
            </a:r>
            <a:r>
              <a:rPr lang="en-GB" sz="1400" spc="-60" dirty="0">
                <a:cs typeface="Arial"/>
              </a:rPr>
              <a:t> </a:t>
            </a:r>
            <a:r>
              <a:rPr lang="en-GB" sz="1400" spc="-85" dirty="0" err="1">
                <a:cs typeface="Arial"/>
              </a:rPr>
              <a:t>Spillovers</a:t>
            </a:r>
            <a:r>
              <a:rPr lang="en-GB" sz="1400" spc="-50" dirty="0">
                <a:cs typeface="Arial"/>
              </a:rPr>
              <a:t> </a:t>
            </a:r>
            <a:r>
              <a:rPr lang="en-GB" sz="1400" spc="-90" dirty="0">
                <a:cs typeface="Arial"/>
              </a:rPr>
              <a:t>and</a:t>
            </a:r>
            <a:r>
              <a:rPr lang="en-GB" sz="1400" spc="-65" dirty="0">
                <a:cs typeface="Arial"/>
              </a:rPr>
              <a:t> </a:t>
            </a:r>
            <a:r>
              <a:rPr lang="en-GB" sz="1400" spc="-85" dirty="0">
                <a:cs typeface="Arial"/>
              </a:rPr>
              <a:t>feedback</a:t>
            </a:r>
            <a:r>
              <a:rPr lang="en-GB" sz="1400" spc="-45" dirty="0">
                <a:cs typeface="Arial"/>
              </a:rPr>
              <a:t> </a:t>
            </a:r>
            <a:r>
              <a:rPr lang="en-GB" sz="1400" spc="-20" dirty="0">
                <a:cs typeface="Arial"/>
              </a:rPr>
              <a:t>effects.</a:t>
            </a:r>
            <a:endParaRPr lang="en-GB" sz="1400" dirty="0">
              <a:cs typeface="Arial"/>
            </a:endParaRPr>
          </a:p>
          <a:p>
            <a:endParaRPr lang="en-LU" dirty="0"/>
          </a:p>
        </p:txBody>
      </p:sp>
      <p:pic>
        <p:nvPicPr>
          <p:cNvPr id="13" name="object 2">
            <a:extLst>
              <a:ext uri="{FF2B5EF4-FFF2-40B4-BE49-F238E27FC236}">
                <a16:creationId xmlns:a16="http://schemas.microsoft.com/office/drawing/2014/main" id="{38B3A029-183E-058F-B02F-C041F042A81D}"/>
              </a:ext>
            </a:extLst>
          </p:cNvPr>
          <p:cNvPicPr/>
          <p:nvPr/>
        </p:nvPicPr>
        <p:blipFill>
          <a:blip r:embed="rId2" cstate="print"/>
          <a:stretch>
            <a:fillRect/>
          </a:stretch>
        </p:blipFill>
        <p:spPr>
          <a:xfrm>
            <a:off x="7790368" y="1781141"/>
            <a:ext cx="4163010" cy="4094805"/>
          </a:xfrm>
          <a:prstGeom prst="rect">
            <a:avLst/>
          </a:prstGeom>
        </p:spPr>
      </p:pic>
      <p:sp>
        <p:nvSpPr>
          <p:cNvPr id="14" name="object 4">
            <a:extLst>
              <a:ext uri="{FF2B5EF4-FFF2-40B4-BE49-F238E27FC236}">
                <a16:creationId xmlns:a16="http://schemas.microsoft.com/office/drawing/2014/main" id="{DC662953-22F6-AEFD-6985-114282D5A556}"/>
              </a:ext>
            </a:extLst>
          </p:cNvPr>
          <p:cNvSpPr txBox="1"/>
          <p:nvPr/>
        </p:nvSpPr>
        <p:spPr>
          <a:xfrm>
            <a:off x="11120957" y="3995872"/>
            <a:ext cx="1355473" cy="868186"/>
          </a:xfrm>
          <a:prstGeom prst="rect">
            <a:avLst/>
          </a:prstGeom>
        </p:spPr>
        <p:txBody>
          <a:bodyPr vert="horz" wrap="square" lIns="0" tIns="13970" rIns="0" bIns="0" rtlCol="0">
            <a:spAutoFit/>
          </a:bodyPr>
          <a:lstStyle/>
          <a:p>
            <a:pPr marL="12700">
              <a:lnSpc>
                <a:spcPct val="100000"/>
              </a:lnSpc>
              <a:spcBef>
                <a:spcPts val="110"/>
              </a:spcBef>
            </a:pPr>
            <a:r>
              <a:rPr sz="1850" spc="-65" dirty="0">
                <a:solidFill>
                  <a:srgbClr val="605273"/>
                </a:solidFill>
                <a:latin typeface="Arial"/>
                <a:cs typeface="Arial"/>
              </a:rPr>
              <a:t>Whole</a:t>
            </a:r>
            <a:r>
              <a:rPr sz="1850" spc="-90" dirty="0">
                <a:solidFill>
                  <a:srgbClr val="605273"/>
                </a:solidFill>
                <a:latin typeface="Arial"/>
                <a:cs typeface="Arial"/>
              </a:rPr>
              <a:t> </a:t>
            </a:r>
            <a:r>
              <a:rPr sz="1850" spc="-25" dirty="0">
                <a:solidFill>
                  <a:srgbClr val="605273"/>
                </a:solidFill>
                <a:latin typeface="Arial"/>
                <a:cs typeface="Arial"/>
              </a:rPr>
              <a:t>UK,</a:t>
            </a:r>
            <a:endParaRPr sz="1850" dirty="0">
              <a:latin typeface="Arial"/>
              <a:cs typeface="Arial"/>
            </a:endParaRPr>
          </a:p>
          <a:p>
            <a:pPr marL="12700">
              <a:lnSpc>
                <a:spcPct val="100000"/>
              </a:lnSpc>
              <a:spcBef>
                <a:spcPts val="20"/>
              </a:spcBef>
            </a:pPr>
            <a:r>
              <a:rPr sz="1850" spc="-100" dirty="0">
                <a:solidFill>
                  <a:srgbClr val="605273"/>
                </a:solidFill>
                <a:latin typeface="Arial"/>
                <a:cs typeface="Arial"/>
              </a:rPr>
              <a:t>41</a:t>
            </a:r>
            <a:r>
              <a:rPr sz="1850" spc="-80" dirty="0">
                <a:solidFill>
                  <a:srgbClr val="605273"/>
                </a:solidFill>
                <a:latin typeface="Arial"/>
                <a:cs typeface="Arial"/>
              </a:rPr>
              <a:t> regions</a:t>
            </a:r>
            <a:r>
              <a:rPr sz="1850" spc="-75" dirty="0">
                <a:solidFill>
                  <a:srgbClr val="605273"/>
                </a:solidFill>
                <a:latin typeface="Arial"/>
                <a:cs typeface="Arial"/>
              </a:rPr>
              <a:t> </a:t>
            </a:r>
            <a:r>
              <a:rPr sz="1850" spc="-180" dirty="0">
                <a:solidFill>
                  <a:srgbClr val="605273"/>
                </a:solidFill>
                <a:latin typeface="Arial"/>
                <a:cs typeface="Arial"/>
              </a:rPr>
              <a:t>NUTS2</a:t>
            </a:r>
            <a:endParaRPr sz="1850" dirty="0">
              <a:latin typeface="Arial"/>
              <a:cs typeface="Arial"/>
            </a:endParaRPr>
          </a:p>
        </p:txBody>
      </p:sp>
      <p:sp>
        <p:nvSpPr>
          <p:cNvPr id="15" name="TextBox 14">
            <a:extLst>
              <a:ext uri="{FF2B5EF4-FFF2-40B4-BE49-F238E27FC236}">
                <a16:creationId xmlns:a16="http://schemas.microsoft.com/office/drawing/2014/main" id="{2C15B215-0427-ADFD-EA64-381C03E9CE1A}"/>
              </a:ext>
            </a:extLst>
          </p:cNvPr>
          <p:cNvSpPr txBox="1"/>
          <p:nvPr/>
        </p:nvSpPr>
        <p:spPr>
          <a:xfrm>
            <a:off x="7775731" y="1196549"/>
            <a:ext cx="3704560" cy="584775"/>
          </a:xfrm>
          <a:prstGeom prst="rect">
            <a:avLst/>
          </a:prstGeom>
          <a:noFill/>
        </p:spPr>
        <p:txBody>
          <a:bodyPr wrap="square" rtlCol="0">
            <a:spAutoFit/>
          </a:bodyPr>
          <a:lstStyle/>
          <a:p>
            <a:pPr marL="12700">
              <a:lnSpc>
                <a:spcPct val="100000"/>
              </a:lnSpc>
              <a:spcBef>
                <a:spcPts val="100"/>
              </a:spcBef>
            </a:pPr>
            <a:r>
              <a:rPr lang="en-GB" sz="1400" b="1" spc="-75" dirty="0">
                <a:cs typeface="Arial"/>
              </a:rPr>
              <a:t>Figure 5. </a:t>
            </a:r>
            <a:r>
              <a:rPr lang="en-GB" sz="1400" spc="-75" dirty="0">
                <a:cs typeface="Arial"/>
              </a:rPr>
              <a:t>Regional </a:t>
            </a:r>
            <a:r>
              <a:rPr lang="en-GB" sz="1400" spc="-135" dirty="0">
                <a:cs typeface="Arial"/>
              </a:rPr>
              <a:t>GVA</a:t>
            </a:r>
            <a:r>
              <a:rPr lang="en-GB" sz="1400" spc="-10" dirty="0">
                <a:cs typeface="Arial"/>
              </a:rPr>
              <a:t> </a:t>
            </a:r>
            <a:r>
              <a:rPr lang="en-GB" sz="1400" spc="-45" dirty="0">
                <a:cs typeface="Arial"/>
              </a:rPr>
              <a:t>per</a:t>
            </a:r>
            <a:r>
              <a:rPr lang="en-GB" sz="1400" spc="-25" dirty="0">
                <a:cs typeface="Arial"/>
              </a:rPr>
              <a:t> </a:t>
            </a:r>
            <a:r>
              <a:rPr lang="en-GB" sz="1400" spc="-70" dirty="0">
                <a:cs typeface="Arial"/>
              </a:rPr>
              <a:t>head</a:t>
            </a:r>
            <a:r>
              <a:rPr lang="en-GB" sz="1400" dirty="0">
                <a:cs typeface="Arial"/>
              </a:rPr>
              <a:t> </a:t>
            </a:r>
            <a:r>
              <a:rPr lang="en-GB" sz="1400" spc="-130" dirty="0">
                <a:cs typeface="Arial"/>
              </a:rPr>
              <a:t>NUTS2</a:t>
            </a:r>
            <a:r>
              <a:rPr lang="en-GB" sz="1400" spc="-35" dirty="0">
                <a:cs typeface="Arial"/>
              </a:rPr>
              <a:t> </a:t>
            </a:r>
            <a:r>
              <a:rPr lang="en-GB" sz="1400" spc="-20" dirty="0">
                <a:cs typeface="Arial"/>
              </a:rPr>
              <a:t>2016</a:t>
            </a:r>
            <a:endParaRPr lang="en-GB" sz="1400" dirty="0">
              <a:cs typeface="Arial"/>
            </a:endParaRPr>
          </a:p>
          <a:p>
            <a:endParaRPr lang="en-LU" dirty="0"/>
          </a:p>
        </p:txBody>
      </p:sp>
      <p:sp>
        <p:nvSpPr>
          <p:cNvPr id="16" name="object 17">
            <a:extLst>
              <a:ext uri="{FF2B5EF4-FFF2-40B4-BE49-F238E27FC236}">
                <a16:creationId xmlns:a16="http://schemas.microsoft.com/office/drawing/2014/main" id="{5D259F3D-5D8E-8D49-D46A-9F2077696211}"/>
              </a:ext>
            </a:extLst>
          </p:cNvPr>
          <p:cNvSpPr txBox="1"/>
          <p:nvPr/>
        </p:nvSpPr>
        <p:spPr>
          <a:xfrm>
            <a:off x="1535398" y="5714230"/>
            <a:ext cx="2710815" cy="197490"/>
          </a:xfrm>
          <a:prstGeom prst="rect">
            <a:avLst/>
          </a:prstGeom>
        </p:spPr>
        <p:txBody>
          <a:bodyPr vert="horz" wrap="square" lIns="0" tIns="12700" rIns="0" bIns="0" rtlCol="0">
            <a:spAutoFit/>
          </a:bodyPr>
          <a:lstStyle/>
          <a:p>
            <a:pPr marL="12700">
              <a:lnSpc>
                <a:spcPct val="100000"/>
              </a:lnSpc>
              <a:spcBef>
                <a:spcPts val="100"/>
              </a:spcBef>
            </a:pPr>
            <a:r>
              <a:rPr sz="1200" u="sng" spc="-145" dirty="0">
                <a:solidFill>
                  <a:srgbClr val="0462C1"/>
                </a:solidFill>
                <a:uFill>
                  <a:solidFill>
                    <a:srgbClr val="0462C1"/>
                  </a:solidFill>
                </a:uFill>
                <a:latin typeface="Calibri" panose="020F0502020204030204" pitchFamily="34" charset="0"/>
                <a:cs typeface="Calibri" panose="020F0502020204030204" pitchFamily="34" charset="0"/>
                <a:hlinkClick r:id="rId3"/>
              </a:rPr>
              <a:t>The</a:t>
            </a:r>
            <a:r>
              <a:rPr sz="1200" u="sng" spc="-45" dirty="0">
                <a:solidFill>
                  <a:srgbClr val="0462C1"/>
                </a:solidFill>
                <a:uFill>
                  <a:solidFill>
                    <a:srgbClr val="0462C1"/>
                  </a:solidFill>
                </a:uFill>
                <a:latin typeface="Calibri" panose="020F0502020204030204" pitchFamily="34" charset="0"/>
                <a:cs typeface="Calibri" panose="020F0502020204030204" pitchFamily="34" charset="0"/>
                <a:hlinkClick r:id="rId3"/>
              </a:rPr>
              <a:t> </a:t>
            </a:r>
            <a:r>
              <a:rPr sz="1200" u="sng" spc="-165" dirty="0">
                <a:solidFill>
                  <a:srgbClr val="0462C1"/>
                </a:solidFill>
                <a:uFill>
                  <a:solidFill>
                    <a:srgbClr val="0462C1"/>
                  </a:solidFill>
                </a:uFill>
                <a:latin typeface="Calibri" panose="020F0502020204030204" pitchFamily="34" charset="0"/>
                <a:cs typeface="Calibri" panose="020F0502020204030204" pitchFamily="34" charset="0"/>
                <a:hlinkClick r:id="rId3"/>
              </a:rPr>
              <a:t>SEIM-</a:t>
            </a:r>
            <a:r>
              <a:rPr sz="1200" u="sng" spc="-215" dirty="0">
                <a:solidFill>
                  <a:srgbClr val="0462C1"/>
                </a:solidFill>
                <a:uFill>
                  <a:solidFill>
                    <a:srgbClr val="0462C1"/>
                  </a:solidFill>
                </a:uFill>
                <a:latin typeface="Calibri" panose="020F0502020204030204" pitchFamily="34" charset="0"/>
                <a:cs typeface="Calibri" panose="020F0502020204030204" pitchFamily="34" charset="0"/>
                <a:hlinkClick r:id="rId3"/>
              </a:rPr>
              <a:t>UK</a:t>
            </a:r>
            <a:r>
              <a:rPr sz="1200" u="sng" spc="-75" dirty="0">
                <a:solidFill>
                  <a:srgbClr val="0462C1"/>
                </a:solidFill>
                <a:uFill>
                  <a:solidFill>
                    <a:srgbClr val="0462C1"/>
                  </a:solidFill>
                </a:uFill>
                <a:latin typeface="Calibri" panose="020F0502020204030204" pitchFamily="34" charset="0"/>
                <a:cs typeface="Calibri" panose="020F0502020204030204" pitchFamily="34" charset="0"/>
                <a:hlinkClick r:id="rId3"/>
              </a:rPr>
              <a:t> Project </a:t>
            </a:r>
            <a:r>
              <a:rPr sz="1200" u="sng" spc="-35" dirty="0">
                <a:solidFill>
                  <a:srgbClr val="0462C1"/>
                </a:solidFill>
                <a:uFill>
                  <a:solidFill>
                    <a:srgbClr val="0462C1"/>
                  </a:solidFill>
                </a:uFill>
                <a:latin typeface="Calibri" panose="020F0502020204030204" pitchFamily="34" charset="0"/>
                <a:cs typeface="Calibri" panose="020F0502020204030204" pitchFamily="34" charset="0"/>
                <a:hlinkClick r:id="rId3"/>
              </a:rPr>
              <a:t>website</a:t>
            </a:r>
            <a:endParaRPr sz="12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0DC1E0D7-8133-614F-A756-64D40D5010BC}"/>
              </a:ext>
            </a:extLst>
          </p:cNvPr>
          <p:cNvSpPr txBox="1"/>
          <p:nvPr/>
        </p:nvSpPr>
        <p:spPr>
          <a:xfrm>
            <a:off x="8075520" y="5940170"/>
            <a:ext cx="3045437" cy="553998"/>
          </a:xfrm>
          <a:prstGeom prst="rect">
            <a:avLst/>
          </a:prstGeom>
          <a:noFill/>
        </p:spPr>
        <p:txBody>
          <a:bodyPr wrap="square" rtlCol="0">
            <a:spAutoFit/>
          </a:bodyPr>
          <a:lstStyle/>
          <a:p>
            <a:r>
              <a:rPr lang="en-GB" sz="1200" spc="-75" dirty="0">
                <a:cs typeface="Arial"/>
              </a:rPr>
              <a:t>Source:</a:t>
            </a:r>
            <a:r>
              <a:rPr lang="en-GB" sz="1200" spc="20" dirty="0">
                <a:cs typeface="Arial"/>
              </a:rPr>
              <a:t> </a:t>
            </a:r>
            <a:r>
              <a:rPr lang="en-GB" sz="1200" spc="-65" dirty="0">
                <a:cs typeface="Arial"/>
              </a:rPr>
              <a:t>Own</a:t>
            </a:r>
            <a:r>
              <a:rPr lang="en-GB" sz="1200" spc="-25" dirty="0">
                <a:cs typeface="Arial"/>
              </a:rPr>
              <a:t> </a:t>
            </a:r>
            <a:r>
              <a:rPr lang="en-GB" sz="1200" spc="-10" dirty="0">
                <a:cs typeface="Arial"/>
              </a:rPr>
              <a:t>elaboration</a:t>
            </a:r>
            <a:endParaRPr lang="en-GB" sz="1200" dirty="0">
              <a:cs typeface="Arial"/>
            </a:endParaRPr>
          </a:p>
          <a:p>
            <a:endParaRPr lang="en-LU" dirty="0"/>
          </a:p>
        </p:txBody>
      </p:sp>
    </p:spTree>
    <p:extLst>
      <p:ext uri="{BB962C8B-B14F-4D97-AF65-F5344CB8AC3E}">
        <p14:creationId xmlns:p14="http://schemas.microsoft.com/office/powerpoint/2010/main" val="21336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Kivimaa" id="{73C477A2-968F-324F-AF3F-145C372EF452}" vid="{18D1653E-FDD6-4845-96B5-74D00A3D17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C80E4266CEA94E9BA4EC63F1CE664B" ma:contentTypeVersion="11" ma:contentTypeDescription="Create a new document." ma:contentTypeScope="" ma:versionID="74efe33dfa9b22b4fc62f65ac32688df">
  <xsd:schema xmlns:xsd="http://www.w3.org/2001/XMLSchema" xmlns:xs="http://www.w3.org/2001/XMLSchema" xmlns:p="http://schemas.microsoft.com/office/2006/metadata/properties" xmlns:ns2="42a3e26f-be73-41ed-8d14-bb40262040b8" xmlns:ns3="c8e85edf-d5ea-4e43-80e9-c335d9e89fe2" targetNamespace="http://schemas.microsoft.com/office/2006/metadata/properties" ma:root="true" ma:fieldsID="e9330a406204f89c9d0426db71568bd4" ns2:_="" ns3:_="">
    <xsd:import namespace="42a3e26f-be73-41ed-8d14-bb40262040b8"/>
    <xsd:import namespace="c8e85edf-d5ea-4e43-80e9-c335d9e89fe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3e26f-be73-41ed-8d14-bb4026204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252204a-2c20-49eb-b34b-da4156b05674"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e85edf-d5ea-4e43-80e9-c335d9e89fe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f710d4d-039a-49f0-9774-e57f3cd2481d}" ma:internalName="TaxCatchAll" ma:showField="CatchAllData" ma:web="c8e85edf-d5ea-4e43-80e9-c335d9e89fe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8e85edf-d5ea-4e43-80e9-c335d9e89fe2" xsi:nil="true"/>
    <lcf76f155ced4ddcb4097134ff3c332f xmlns="42a3e26f-be73-41ed-8d14-bb40262040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14BAF9-9033-421E-9BC2-52DB58DEB84F}">
  <ds:schemaRefs>
    <ds:schemaRef ds:uri="http://schemas.microsoft.com/sharepoint/v3/contenttype/forms"/>
  </ds:schemaRefs>
</ds:datastoreItem>
</file>

<file path=customXml/itemProps2.xml><?xml version="1.0" encoding="utf-8"?>
<ds:datastoreItem xmlns:ds="http://schemas.openxmlformats.org/officeDocument/2006/customXml" ds:itemID="{BCF35919-CD62-4B58-96DA-C7B68454CC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3e26f-be73-41ed-8d14-bb40262040b8"/>
    <ds:schemaRef ds:uri="c8e85edf-d5ea-4e43-80e9-c335d9e89f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883717-9C9A-4031-8BA9-BEA3A5432F11}">
  <ds:schemaRefs>
    <ds:schemaRef ds:uri="http://purl.org/dc/elements/1.1/"/>
    <ds:schemaRef ds:uri="http://purl.org/dc/dcmitype/"/>
    <ds:schemaRef ds:uri="c8e85edf-d5ea-4e43-80e9-c335d9e89fe2"/>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42a3e26f-be73-41ed-8d14-bb40262040b8"/>
  </ds:schemaRefs>
</ds:datastoreItem>
</file>

<file path=docProps/app.xml><?xml version="1.0" encoding="utf-8"?>
<Properties xmlns="http://schemas.openxmlformats.org/officeDocument/2006/extended-properties" xmlns:vt="http://schemas.openxmlformats.org/officeDocument/2006/docPropsVTypes">
  <Template>Office Theme</Template>
  <TotalTime>235</TotalTime>
  <Words>3809</Words>
  <Application>Microsoft Macintosh PowerPoint</Application>
  <PresentationFormat>Widescreen</PresentationFormat>
  <Paragraphs>456</Paragraphs>
  <Slides>42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Black</vt:lpstr>
      <vt:lpstr>Calibri</vt:lpstr>
      <vt:lpstr>Calibri Light</vt:lpstr>
      <vt:lpstr>Times New Roman</vt:lpstr>
      <vt:lpstr>TimesNewRomanPS-BoldItalicMT</vt:lpstr>
      <vt:lpstr>Office Theme</vt:lpstr>
      <vt:lpstr>   GROUP OF HIGH-LEVEL SPECIALISTS ON THE FUTURE OF COHESION POLICY  How to reinforce the place-based approach of cohesion policy?</vt:lpstr>
      <vt:lpstr>Introduction and outline</vt:lpstr>
      <vt:lpstr>PowerPoint Presentation</vt:lpstr>
      <vt:lpstr>Interregional Inequalities in the EU</vt:lpstr>
      <vt:lpstr>Interregional Inequalities in the EU</vt:lpstr>
      <vt:lpstr>Regional productivity and business R&amp;D are geographically uneven in the UK …</vt:lpstr>
      <vt:lpstr>Clear uneven distribution of public R&amp;D…</vt:lpstr>
      <vt:lpstr>Clear uneven distribution of R&amp;D…</vt:lpstr>
      <vt:lpstr>THE UK Levelling up white paper: R&amp;D MISSION</vt:lpstr>
      <vt:lpstr>THE UK Levelling up white paper: R&amp;D MISSION Scenario Building</vt:lpstr>
      <vt:lpstr>THE UK Levelling up white paper ex-ante evaluation: R&amp;D MISSION Total Effects</vt:lpstr>
      <vt:lpstr>THE UK Levelling up white paper ex-ante evaluation: R&amp;D MISSION Regional Impact</vt:lpstr>
      <vt:lpstr>THE UK Levelling up white paper ex-ante evaluation: R&amp;D MISSION Regional Impact comparison (GVA difference)</vt:lpstr>
      <vt:lpstr>Takeaways (I) from an R&amp;D mission ex-ante analysis</vt:lpstr>
      <vt:lpstr>PowerPoint Presentation</vt:lpstr>
      <vt:lpstr>Uneven Effects of technological diversification on regional productivity in the EU</vt:lpstr>
      <vt:lpstr>Uneven Effects of technological diversification on regional productivity in the EU</vt:lpstr>
      <vt:lpstr>Uneven Effects of technological diversification on regional productivity in the EU</vt:lpstr>
      <vt:lpstr>Takeaways (II): Technological relatedness, coherence and regional productivity.</vt:lpstr>
      <vt:lpstr>PowerPoint Presentation</vt:lpstr>
      <vt:lpstr>Employment polarization (European level)</vt:lpstr>
      <vt:lpstr>Employment polarization (European national level)</vt:lpstr>
      <vt:lpstr>Employment polarization in the Netherlands (sub-national level)</vt:lpstr>
      <vt:lpstr>Uneven geographical effects to big challenges (globalisation, automation, etc.)</vt:lpstr>
      <vt:lpstr>Job polarisation index - Regional analysis</vt:lpstr>
      <vt:lpstr>Job polarisation index – Regional gender analysis</vt:lpstr>
      <vt:lpstr>Job polarisation index: Regional age analysis</vt:lpstr>
      <vt:lpstr>Skill mismatch index – Regional analysis</vt:lpstr>
      <vt:lpstr>Skill mismatch index – Regional gender analysis</vt:lpstr>
      <vt:lpstr>Skill mismatch index – Regional age analysis</vt:lpstr>
      <vt:lpstr>Regional uneven effects of shocks/grand challenges</vt:lpstr>
      <vt:lpstr>Takeaways (III) Impact of automation and globalisation in local labour markets</vt:lpstr>
      <vt:lpstr>For weaker regions…</vt:lpstr>
      <vt:lpstr>Reflections</vt:lpstr>
      <vt:lpstr>Increasing local multipliers by improving the local innovation system</vt:lpstr>
      <vt:lpstr>Increasing local multipliers in less developed regions in improving the place-based innovation system comes by….</vt:lpstr>
      <vt:lpstr>Increasing Regional Innovation: Localised Knowledge and Innovation Impacts Systemic approaches – RIS or Smart Specialisation</vt:lpstr>
      <vt:lpstr>Increasing local knowledge and technological multipliers by promoting local collaboration…</vt:lpstr>
      <vt:lpstr>Increasing local knowledge and technological multipliers by promoting external connectedness…</vt:lpstr>
      <vt:lpstr>Special attention to the increase of skills diversification in local labour markets</vt:lpstr>
      <vt:lpstr>Special attention to the improvement of the local institutional system</vt:lpstr>
      <vt:lpstr>Better evaluation and dissemination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FUTURE OF COHESION POLICY   DEVELOPMENT: A CONCEPTUAL FRAMEWORK FOR COHESION POLICY</dc:title>
  <dc:creator>Paola Marinović</dc:creator>
  <cp:lastModifiedBy>Paola Marinović</cp:lastModifiedBy>
  <cp:revision>1</cp:revision>
  <cp:lastPrinted>2023-01-30T07:25:39Z</cp:lastPrinted>
  <dcterms:created xsi:type="dcterms:W3CDTF">2023-03-07T08:42:28Z</dcterms:created>
  <dcterms:modified xsi:type="dcterms:W3CDTF">2023-05-22T12:58:25Z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0x01010042C80E4266CEA94E9BA4EC63F1CE664B</vt:lpwstr>
  </property>
  <property fmtid="{D5CDD505-2E9C-101B-9397-08002B2CF9AE}" pid="3" name="MediaServiceImageTags">
    <vt:lpwstr/>
  </property>
</Properties>
</file>