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8" r:id="rId6"/>
    <p:sldId id="257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56826-4EF3-4102-B6EB-90F705018C83}" v="42" dt="2019-10-01T10:25:57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00" autoAdjust="0"/>
  </p:normalViewPr>
  <p:slideViewPr>
    <p:cSldViewPr snapToGrid="0">
      <p:cViewPr varScale="1">
        <p:scale>
          <a:sx n="65" d="100"/>
          <a:sy n="65" d="100"/>
        </p:scale>
        <p:origin x="702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 Masácová" userId="2bb7b940-288a-42e7-b6a8-8c936516803d" providerId="ADAL" clId="{5D756826-4EF3-4102-B6EB-90F705018C83}"/>
    <pc:docChg chg="custSel addSld delSld modSld">
      <pc:chgData name="Petra Masácová" userId="2bb7b940-288a-42e7-b6a8-8c936516803d" providerId="ADAL" clId="{5D756826-4EF3-4102-B6EB-90F705018C83}" dt="2019-10-01T10:26:00.981" v="3117" actId="20577"/>
      <pc:docMkLst>
        <pc:docMk/>
      </pc:docMkLst>
      <pc:sldChg chg="addSp delSp modSp">
        <pc:chgData name="Petra Masácová" userId="2bb7b940-288a-42e7-b6a8-8c936516803d" providerId="ADAL" clId="{5D756826-4EF3-4102-B6EB-90F705018C83}" dt="2019-09-19T10:49:17.180" v="2614" actId="20577"/>
        <pc:sldMkLst>
          <pc:docMk/>
          <pc:sldMk cId="2921242965" sldId="257"/>
        </pc:sldMkLst>
        <pc:spChg chg="mod">
          <ac:chgData name="Petra Masácová" userId="2bb7b940-288a-42e7-b6a8-8c936516803d" providerId="ADAL" clId="{5D756826-4EF3-4102-B6EB-90F705018C83}" dt="2019-09-19T10:49:17.180" v="2614" actId="20577"/>
          <ac:spMkLst>
            <pc:docMk/>
            <pc:sldMk cId="2921242965" sldId="257"/>
            <ac:spMk id="3" creationId="{00000000-0000-0000-0000-000000000000}"/>
          </ac:spMkLst>
        </pc:spChg>
        <pc:spChg chg="del topLvl">
          <ac:chgData name="Petra Masácová" userId="2bb7b940-288a-42e7-b6a8-8c936516803d" providerId="ADAL" clId="{5D756826-4EF3-4102-B6EB-90F705018C83}" dt="2019-09-19T07:04:43.848" v="23" actId="478"/>
          <ac:spMkLst>
            <pc:docMk/>
            <pc:sldMk cId="2921242965" sldId="257"/>
            <ac:spMk id="7" creationId="{E2F78E4E-B14D-4766-8D0D-5DE6B7FE4FB8}"/>
          </ac:spMkLst>
        </pc:spChg>
        <pc:spChg chg="add del mod">
          <ac:chgData name="Petra Masácová" userId="2bb7b940-288a-42e7-b6a8-8c936516803d" providerId="ADAL" clId="{5D756826-4EF3-4102-B6EB-90F705018C83}" dt="2019-09-19T07:05:24.907" v="27"/>
          <ac:spMkLst>
            <pc:docMk/>
            <pc:sldMk cId="2921242965" sldId="257"/>
            <ac:spMk id="8" creationId="{D85E8D45-47EA-420E-9864-71C9FDBC6014}"/>
          </ac:spMkLst>
        </pc:spChg>
        <pc:grpChg chg="add mod">
          <ac:chgData name="Petra Masácová" userId="2bb7b940-288a-42e7-b6a8-8c936516803d" providerId="ADAL" clId="{5D756826-4EF3-4102-B6EB-90F705018C83}" dt="2019-09-19T07:04:13.132" v="3" actId="1076"/>
          <ac:grpSpMkLst>
            <pc:docMk/>
            <pc:sldMk cId="2921242965" sldId="257"/>
            <ac:grpSpMk id="4" creationId="{A457464E-D5FA-4340-9808-EA354CD22E6A}"/>
          </ac:grpSpMkLst>
        </pc:grpChg>
        <pc:grpChg chg="add del">
          <ac:chgData name="Petra Masácová" userId="2bb7b940-288a-42e7-b6a8-8c936516803d" providerId="ADAL" clId="{5D756826-4EF3-4102-B6EB-90F705018C83}" dt="2019-09-19T07:04:43.848" v="23" actId="478"/>
          <ac:grpSpMkLst>
            <pc:docMk/>
            <pc:sldMk cId="2921242965" sldId="257"/>
            <ac:grpSpMk id="6" creationId="{FC74D42C-0FC9-4BB4-B0B7-6D276745E199}"/>
          </ac:grpSpMkLst>
        </pc:grpChg>
      </pc:sldChg>
      <pc:sldChg chg="addSp delSp modSp modNotesTx">
        <pc:chgData name="Petra Masácová" userId="2bb7b940-288a-42e7-b6a8-8c936516803d" providerId="ADAL" clId="{5D756826-4EF3-4102-B6EB-90F705018C83}" dt="2019-10-01T10:26:00.981" v="3117" actId="20577"/>
        <pc:sldMkLst>
          <pc:docMk/>
          <pc:sldMk cId="1649018757" sldId="259"/>
        </pc:sldMkLst>
        <pc:spChg chg="mod">
          <ac:chgData name="Petra Masácová" userId="2bb7b940-288a-42e7-b6a8-8c936516803d" providerId="ADAL" clId="{5D756826-4EF3-4102-B6EB-90F705018C83}" dt="2019-10-01T10:21:58.759" v="2829" actId="20577"/>
          <ac:spMkLst>
            <pc:docMk/>
            <pc:sldMk cId="1649018757" sldId="259"/>
            <ac:spMk id="3" creationId="{00000000-0000-0000-0000-000000000000}"/>
          </ac:spMkLst>
        </pc:spChg>
        <pc:picChg chg="add mod">
          <ac:chgData name="Petra Masácová" userId="2bb7b940-288a-42e7-b6a8-8c936516803d" providerId="ADAL" clId="{5D756826-4EF3-4102-B6EB-90F705018C83}" dt="2019-09-19T08:07:07.938" v="1989" actId="14100"/>
          <ac:picMkLst>
            <pc:docMk/>
            <pc:sldMk cId="1649018757" sldId="259"/>
            <ac:picMk id="4" creationId="{DDEE4764-EAD5-40DD-A053-8B275665EF39}"/>
          </ac:picMkLst>
        </pc:picChg>
        <pc:picChg chg="add del mod">
          <ac:chgData name="Petra Masácová" userId="2bb7b940-288a-42e7-b6a8-8c936516803d" providerId="ADAL" clId="{5D756826-4EF3-4102-B6EB-90F705018C83}" dt="2019-09-19T08:08:29.729" v="1998" actId="478"/>
          <ac:picMkLst>
            <pc:docMk/>
            <pc:sldMk cId="1649018757" sldId="259"/>
            <ac:picMk id="5" creationId="{D0EFD78E-717E-489B-B3C9-78CCF85BA205}"/>
          </ac:picMkLst>
        </pc:picChg>
      </pc:sldChg>
      <pc:sldChg chg="addSp delSp modSp modNotesTx">
        <pc:chgData name="Petra Masácová" userId="2bb7b940-288a-42e7-b6a8-8c936516803d" providerId="ADAL" clId="{5D756826-4EF3-4102-B6EB-90F705018C83}" dt="2019-10-01T10:25:09.845" v="3109" actId="20577"/>
        <pc:sldMkLst>
          <pc:docMk/>
          <pc:sldMk cId="4263056233" sldId="260"/>
        </pc:sldMkLst>
        <pc:spChg chg="del">
          <ac:chgData name="Petra Masácová" userId="2bb7b940-288a-42e7-b6a8-8c936516803d" providerId="ADAL" clId="{5D756826-4EF3-4102-B6EB-90F705018C83}" dt="2019-09-19T07:18:05.854" v="253"/>
          <ac:spMkLst>
            <pc:docMk/>
            <pc:sldMk cId="4263056233" sldId="260"/>
            <ac:spMk id="3" creationId="{00000000-0000-0000-0000-000000000000}"/>
          </ac:spMkLst>
        </pc:spChg>
        <pc:spChg chg="add mod">
          <ac:chgData name="Petra Masácová" userId="2bb7b940-288a-42e7-b6a8-8c936516803d" providerId="ADAL" clId="{5D756826-4EF3-4102-B6EB-90F705018C83}" dt="2019-09-19T08:47:14.267" v="2394" actId="20577"/>
          <ac:spMkLst>
            <pc:docMk/>
            <pc:sldMk cId="4263056233" sldId="260"/>
            <ac:spMk id="5" creationId="{73A95F61-CAAF-4571-815B-D2E015AACCF2}"/>
          </ac:spMkLst>
        </pc:spChg>
        <pc:picChg chg="add del mod">
          <ac:chgData name="Petra Masácová" userId="2bb7b940-288a-42e7-b6a8-8c936516803d" providerId="ADAL" clId="{5D756826-4EF3-4102-B6EB-90F705018C83}" dt="2019-09-19T08:08:25.785" v="1997" actId="478"/>
          <ac:picMkLst>
            <pc:docMk/>
            <pc:sldMk cId="4263056233" sldId="260"/>
            <ac:picMk id="7" creationId="{F5E630D9-EE08-4629-98F8-6A385222A0FF}"/>
          </ac:picMkLst>
        </pc:picChg>
        <pc:picChg chg="add">
          <ac:chgData name="Petra Masácová" userId="2bb7b940-288a-42e7-b6a8-8c936516803d" providerId="ADAL" clId="{5D756826-4EF3-4102-B6EB-90F705018C83}" dt="2019-09-19T08:08:20.390" v="1996"/>
          <ac:picMkLst>
            <pc:docMk/>
            <pc:sldMk cId="4263056233" sldId="260"/>
            <ac:picMk id="8" creationId="{D482078F-A6FD-44A2-87DF-0DC5C17268B4}"/>
          </ac:picMkLst>
        </pc:picChg>
        <pc:picChg chg="add del">
          <ac:chgData name="Petra Masácová" userId="2bb7b940-288a-42e7-b6a8-8c936516803d" providerId="ADAL" clId="{5D756826-4EF3-4102-B6EB-90F705018C83}" dt="2019-09-19T08:08:56.464" v="2000"/>
          <ac:picMkLst>
            <pc:docMk/>
            <pc:sldMk cId="4263056233" sldId="260"/>
            <ac:picMk id="9" creationId="{588E1A0B-140A-4D6C-9119-F212A84FD1FE}"/>
          </ac:picMkLst>
        </pc:picChg>
      </pc:sldChg>
      <pc:sldChg chg="addSp delSp modSp add modNotesTx">
        <pc:chgData name="Petra Masácová" userId="2bb7b940-288a-42e7-b6a8-8c936516803d" providerId="ADAL" clId="{5D756826-4EF3-4102-B6EB-90F705018C83}" dt="2019-09-19T09:03:37.710" v="2611" actId="20577"/>
        <pc:sldMkLst>
          <pc:docMk/>
          <pc:sldMk cId="3126056792" sldId="261"/>
        </pc:sldMkLst>
        <pc:spChg chg="add del">
          <ac:chgData name="Petra Masácová" userId="2bb7b940-288a-42e7-b6a8-8c936516803d" providerId="ADAL" clId="{5D756826-4EF3-4102-B6EB-90F705018C83}" dt="2019-09-19T09:02:03.836" v="2534" actId="478"/>
          <ac:spMkLst>
            <pc:docMk/>
            <pc:sldMk cId="3126056792" sldId="261"/>
            <ac:spMk id="2" creationId="{874C6146-0F91-445A-B8B5-ABC65AF27926}"/>
          </ac:spMkLst>
        </pc:spChg>
        <pc:spChg chg="mod">
          <ac:chgData name="Petra Masácová" userId="2bb7b940-288a-42e7-b6a8-8c936516803d" providerId="ADAL" clId="{5D756826-4EF3-4102-B6EB-90F705018C83}" dt="2019-09-19T09:03:37.710" v="2611" actId="20577"/>
          <ac:spMkLst>
            <pc:docMk/>
            <pc:sldMk cId="3126056792" sldId="261"/>
            <ac:spMk id="5" creationId="{73A95F61-CAAF-4571-815B-D2E015AACCF2}"/>
          </ac:spMkLst>
        </pc:spChg>
        <pc:graphicFrameChg chg="add mod">
          <ac:chgData name="Petra Masácová" userId="2bb7b940-288a-42e7-b6a8-8c936516803d" providerId="ADAL" clId="{5D756826-4EF3-4102-B6EB-90F705018C83}" dt="2019-09-19T09:02:30.200" v="2537"/>
          <ac:graphicFrameMkLst>
            <pc:docMk/>
            <pc:sldMk cId="3126056792" sldId="261"/>
            <ac:graphicFrameMk id="3" creationId="{1C389D91-B8F1-4C00-8F41-52CA02625F38}"/>
          </ac:graphicFrameMkLst>
        </pc:graphicFrameChg>
        <pc:picChg chg="del">
          <ac:chgData name="Petra Masácová" userId="2bb7b940-288a-42e7-b6a8-8c936516803d" providerId="ADAL" clId="{5D756826-4EF3-4102-B6EB-90F705018C83}" dt="2019-09-19T09:02:01.971" v="2533" actId="478"/>
          <ac:picMkLst>
            <pc:docMk/>
            <pc:sldMk cId="3126056792" sldId="261"/>
            <ac:picMk id="8" creationId="{D482078F-A6FD-44A2-87DF-0DC5C17268B4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B2F86-7A97-4C8A-8AF8-85FEFFAE4267}" type="datetimeFigureOut">
              <a:rPr lang="sk-SK" smtClean="0"/>
              <a:t>7. 10. 2019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85E5A-0A51-42C6-A9ED-958857C14C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0170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most developed region in Slovakia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is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most economically productive regions in the European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Unio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Slovak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toll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various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metropolitan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linked to 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transport,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and a huge demand for services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they need to address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3/5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metropolitan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metropolitan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bringing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urban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rural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 of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seriously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rural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surrounding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 need to be reflected both in political priorities and also thematically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EU level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Therefore, I very much welcome the larger flexibility proposed by the European Commission concerning the future of Cohesion policy after 2020.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trying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consideration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Brexi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negotiations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cohesion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policy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and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slowing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multilevel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governance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subsidiarity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places decisions at the most effective level and as close as possible to the citizens,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co-creating policy solutions that reflect the needs of citizens. 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 smtClean="0">
              <a:solidFill>
                <a:srgbClr val="FF0000"/>
              </a:solidFill>
            </a:endParaRPr>
          </a:p>
          <a:p>
            <a:endParaRPr lang="sk-SK" baseline="0" dirty="0" smtClean="0"/>
          </a:p>
          <a:p>
            <a:endParaRPr lang="sk-SK" baseline="0" dirty="0" smtClean="0"/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85E5A-0A51-42C6-A9ED-958857C14C87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36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sk-SK" b="0" dirty="0" err="1" smtClean="0"/>
              <a:t>This</a:t>
            </a:r>
            <a:r>
              <a:rPr lang="sk-SK" b="0" dirty="0" smtClean="0"/>
              <a:t> workshop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is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meant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for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young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politicians</a:t>
            </a:r>
            <a:r>
              <a:rPr lang="sk-SK" b="0" baseline="0" dirty="0" smtClean="0"/>
              <a:t>  </a:t>
            </a:r>
            <a:r>
              <a:rPr lang="sk-SK" b="0" baseline="0" dirty="0" err="1" smtClean="0"/>
              <a:t>who</a:t>
            </a:r>
            <a:r>
              <a:rPr lang="sk-SK" b="0" baseline="0" dirty="0" smtClean="0"/>
              <a:t> are part of </a:t>
            </a:r>
            <a:r>
              <a:rPr lang="sk-SK" b="0" baseline="0" dirty="0" err="1" smtClean="0"/>
              <a:t>the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multilevel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governance</a:t>
            </a:r>
            <a:r>
              <a:rPr lang="sk-SK" b="0" baseline="0" dirty="0" smtClean="0"/>
              <a:t> and </a:t>
            </a:r>
            <a:r>
              <a:rPr lang="sk-SK" b="0" baseline="0" dirty="0" err="1" smtClean="0"/>
              <a:t>can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influence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decisions</a:t>
            </a:r>
            <a:r>
              <a:rPr lang="sk-SK" b="0" baseline="0" dirty="0" smtClean="0"/>
              <a:t> on </a:t>
            </a:r>
            <a:r>
              <a:rPr lang="sk-SK" b="0" baseline="0" dirty="0" err="1" smtClean="0"/>
              <a:t>different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levels</a:t>
            </a:r>
            <a:r>
              <a:rPr lang="sk-SK" b="0" baseline="0" dirty="0" smtClean="0"/>
              <a:t>. </a:t>
            </a:r>
            <a:r>
              <a:rPr lang="sk-SK" b="1" baseline="0" dirty="0" smtClean="0"/>
              <a:t>I </a:t>
            </a:r>
            <a:r>
              <a:rPr lang="sk-SK" b="1" baseline="0" dirty="0" err="1" smtClean="0"/>
              <a:t>support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very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much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the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engagement</a:t>
            </a:r>
            <a:r>
              <a:rPr lang="sk-SK" b="1" baseline="0" dirty="0" smtClean="0"/>
              <a:t> of </a:t>
            </a:r>
            <a:r>
              <a:rPr lang="sk-SK" b="1" baseline="0" dirty="0" err="1" smtClean="0"/>
              <a:t>young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people</a:t>
            </a:r>
            <a:r>
              <a:rPr lang="sk-SK" b="1" baseline="0" dirty="0" smtClean="0"/>
              <a:t> in </a:t>
            </a:r>
            <a:r>
              <a:rPr lang="sk-SK" b="1" baseline="0" dirty="0" err="1" smtClean="0"/>
              <a:t>politics</a:t>
            </a:r>
            <a:r>
              <a:rPr lang="sk-SK" b="1" baseline="0" dirty="0" smtClean="0"/>
              <a:t> and in </a:t>
            </a:r>
            <a:r>
              <a:rPr lang="sk-SK" b="1" baseline="0" dirty="0" err="1" smtClean="0"/>
              <a:t>all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levels</a:t>
            </a:r>
            <a:r>
              <a:rPr lang="sk-SK" b="1" baseline="0" dirty="0" smtClean="0"/>
              <a:t> of </a:t>
            </a:r>
            <a:r>
              <a:rPr lang="sk-SK" b="1" baseline="0" dirty="0" err="1" smtClean="0"/>
              <a:t>governance</a:t>
            </a:r>
            <a:r>
              <a:rPr lang="sk-SK" b="1" baseline="0" dirty="0" smtClean="0"/>
              <a:t> </a:t>
            </a:r>
            <a:r>
              <a:rPr lang="sk-SK" b="0" baseline="0" dirty="0" smtClean="0"/>
              <a:t>– </a:t>
            </a:r>
            <a:r>
              <a:rPr lang="sk-SK" b="0" baseline="0" dirty="0" err="1" smtClean="0"/>
              <a:t>from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local</a:t>
            </a:r>
            <a:r>
              <a:rPr lang="sk-SK" b="0" baseline="0" dirty="0" smtClean="0"/>
              <a:t>, </a:t>
            </a:r>
            <a:r>
              <a:rPr lang="sk-SK" b="0" baseline="0" dirty="0" err="1" smtClean="0"/>
              <a:t>through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regional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up</a:t>
            </a:r>
            <a:r>
              <a:rPr lang="sk-SK" b="0" baseline="0" dirty="0" smtClean="0"/>
              <a:t> to </a:t>
            </a:r>
            <a:r>
              <a:rPr lang="sk-SK" b="0" baseline="0" dirty="0" err="1" smtClean="0"/>
              <a:t>the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national</a:t>
            </a:r>
            <a:r>
              <a:rPr lang="sk-SK" b="0" baseline="0" dirty="0" smtClean="0"/>
              <a:t> level. </a:t>
            </a:r>
            <a:r>
              <a:rPr lang="sk-SK" b="0" baseline="0" dirty="0" err="1" smtClean="0"/>
              <a:t>Once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elected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there</a:t>
            </a:r>
            <a:r>
              <a:rPr lang="sk-SK" b="0" baseline="0" dirty="0" smtClean="0"/>
              <a:t> are </a:t>
            </a:r>
            <a:r>
              <a:rPr lang="sk-SK" b="0" baseline="0" dirty="0" err="1" smtClean="0"/>
              <a:t>many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ways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how</a:t>
            </a:r>
            <a:r>
              <a:rPr lang="sk-SK" b="0" baseline="0" dirty="0" smtClean="0"/>
              <a:t> to </a:t>
            </a:r>
            <a:r>
              <a:rPr lang="sk-SK" b="0" baseline="0" dirty="0" err="1" smtClean="0"/>
              <a:t>be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active</a:t>
            </a:r>
            <a:r>
              <a:rPr lang="sk-SK" b="0" baseline="0" dirty="0" smtClean="0"/>
              <a:t>.  I </a:t>
            </a:r>
            <a:r>
              <a:rPr lang="sk-SK" b="0" baseline="0" dirty="0" err="1" smtClean="0"/>
              <a:t>can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share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with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you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how</a:t>
            </a:r>
            <a:r>
              <a:rPr lang="sk-SK" b="0" baseline="0" dirty="0" smtClean="0"/>
              <a:t> Bratislava </a:t>
            </a:r>
            <a:r>
              <a:rPr lang="sk-SK" b="0" baseline="0" dirty="0" err="1" smtClean="0"/>
              <a:t>region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is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tackling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this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challenge</a:t>
            </a:r>
            <a:r>
              <a:rPr lang="sk-SK" b="0" baseline="0" dirty="0" smtClean="0"/>
              <a:t> and </a:t>
            </a:r>
            <a:r>
              <a:rPr lang="sk-SK" b="0" baseline="0" dirty="0" err="1" smtClean="0"/>
              <a:t>what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we</a:t>
            </a:r>
            <a:r>
              <a:rPr lang="sk-SK" b="0" baseline="0" dirty="0" smtClean="0"/>
              <a:t> do to </a:t>
            </a:r>
            <a:r>
              <a:rPr lang="sk-SK" b="0" baseline="0" dirty="0" err="1" smtClean="0"/>
              <a:t>make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our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voice</a:t>
            </a:r>
            <a:r>
              <a:rPr lang="sk-SK" b="0" baseline="0" dirty="0" smtClean="0"/>
              <a:t> </a:t>
            </a:r>
            <a:r>
              <a:rPr lang="sk-SK" b="0" baseline="0" dirty="0" err="1" smtClean="0"/>
              <a:t>heard</a:t>
            </a:r>
            <a:r>
              <a:rPr lang="sk-SK" b="0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k-SK" b="1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b="1" baseline="0" dirty="0" smtClean="0"/>
              <a:t>Here are </a:t>
            </a:r>
            <a:r>
              <a:rPr lang="sk-SK" b="1" baseline="0" dirty="0" err="1" smtClean="0"/>
              <a:t>few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tips</a:t>
            </a:r>
            <a:r>
              <a:rPr lang="sk-SK" b="1" baseline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k-SK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k-SK" b="1" dirty="0" err="1" smtClean="0"/>
              <a:t>Be</a:t>
            </a:r>
            <a:r>
              <a:rPr lang="sk-SK" b="1" dirty="0" smtClean="0"/>
              <a:t> </a:t>
            </a:r>
            <a:r>
              <a:rPr lang="sk-SK" b="1" dirty="0"/>
              <a:t>in </a:t>
            </a:r>
            <a:r>
              <a:rPr lang="sk-SK" b="1" dirty="0" err="1" smtClean="0"/>
              <a:t>Brussels</a:t>
            </a:r>
            <a:endParaRPr lang="sk-SK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sk-SK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k-SK" dirty="0"/>
              <a:t>Bratislava </a:t>
            </a:r>
            <a:r>
              <a:rPr lang="sk-SK" dirty="0" err="1"/>
              <a:t>Region</a:t>
            </a:r>
            <a:r>
              <a:rPr lang="sk-SK" dirty="0"/>
              <a:t> </a:t>
            </a:r>
            <a:r>
              <a:rPr lang="sk-SK" b="1" dirty="0" err="1"/>
              <a:t>established</a:t>
            </a:r>
            <a:r>
              <a:rPr lang="sk-SK" b="1" dirty="0"/>
              <a:t> </a:t>
            </a:r>
            <a:r>
              <a:rPr lang="sk-SK" b="1" dirty="0" err="1"/>
              <a:t>its</a:t>
            </a:r>
            <a:r>
              <a:rPr lang="sk-SK" b="1" dirty="0"/>
              <a:t> </a:t>
            </a:r>
            <a:r>
              <a:rPr lang="sk-SK" b="1" dirty="0" err="1"/>
              <a:t>office</a:t>
            </a:r>
            <a:r>
              <a:rPr lang="sk-SK" b="1" dirty="0"/>
              <a:t> in </a:t>
            </a:r>
            <a:r>
              <a:rPr lang="sk-SK" b="1" dirty="0" err="1"/>
              <a:t>Brussels</a:t>
            </a:r>
            <a:r>
              <a:rPr lang="sk-SK" b="1" dirty="0"/>
              <a:t> </a:t>
            </a:r>
            <a:r>
              <a:rPr lang="sk-SK" b="1" dirty="0" err="1"/>
              <a:t>already</a:t>
            </a:r>
            <a:r>
              <a:rPr lang="sk-SK" b="1" dirty="0"/>
              <a:t> in </a:t>
            </a:r>
            <a:r>
              <a:rPr lang="sk-SK" b="1" dirty="0" err="1"/>
              <a:t>year</a:t>
            </a:r>
            <a:r>
              <a:rPr lang="sk-SK" b="1" dirty="0"/>
              <a:t> </a:t>
            </a:r>
            <a:r>
              <a:rPr lang="sk-SK" b="1" dirty="0" smtClean="0"/>
              <a:t>2002  </a:t>
            </a:r>
            <a:r>
              <a:rPr lang="sk-SK" dirty="0"/>
              <a:t>and has 2 </a:t>
            </a:r>
            <a:r>
              <a:rPr lang="sk-SK" dirty="0" err="1"/>
              <a:t>full</a:t>
            </a:r>
            <a:r>
              <a:rPr lang="sk-SK" dirty="0"/>
              <a:t> </a:t>
            </a:r>
            <a:r>
              <a:rPr lang="sk-SK" dirty="0" err="1"/>
              <a:t>time</a:t>
            </a:r>
            <a:r>
              <a:rPr lang="sk-SK" dirty="0"/>
              <a:t> </a:t>
            </a:r>
            <a:r>
              <a:rPr lang="sk-SK" dirty="0" err="1"/>
              <a:t>employed</a:t>
            </a:r>
            <a:r>
              <a:rPr lang="sk-SK" dirty="0"/>
              <a:t> </a:t>
            </a:r>
            <a:r>
              <a:rPr lang="sk-SK" dirty="0" err="1"/>
              <a:t>people</a:t>
            </a:r>
            <a:r>
              <a:rPr lang="sk-SK" dirty="0"/>
              <a:t> </a:t>
            </a:r>
            <a:r>
              <a:rPr lang="sk-SK" dirty="0" smtClean="0"/>
              <a:t>. </a:t>
            </a:r>
            <a:r>
              <a:rPr lang="sk-SK" dirty="0" err="1" smtClean="0"/>
              <a:t>Our</a:t>
            </a:r>
            <a:r>
              <a:rPr lang="sk-SK" baseline="0" dirty="0" smtClean="0"/>
              <a:t> </a:t>
            </a:r>
            <a:r>
              <a:rPr lang="sk-SK" baseline="0" dirty="0" err="1" smtClean="0"/>
              <a:t>office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not</a:t>
            </a:r>
            <a:r>
              <a:rPr lang="sk-SK" baseline="0" dirty="0" smtClean="0"/>
              <a:t> </a:t>
            </a:r>
            <a:r>
              <a:rPr lang="sk-SK" baseline="0" dirty="0" err="1" smtClean="0"/>
              <a:t>only</a:t>
            </a:r>
            <a:r>
              <a:rPr lang="sk-SK" baseline="0" dirty="0" smtClean="0"/>
              <a:t> </a:t>
            </a:r>
            <a:r>
              <a:rPr lang="sk-SK" b="1" baseline="0" dirty="0" err="1" smtClean="0"/>
              <a:t>represents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the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interests</a:t>
            </a:r>
            <a:r>
              <a:rPr lang="sk-SK" b="1" baseline="0" dirty="0" smtClean="0"/>
              <a:t> of Bratislava </a:t>
            </a:r>
            <a:r>
              <a:rPr lang="sk-SK" b="1" baseline="0" dirty="0" err="1" smtClean="0"/>
              <a:t>Region</a:t>
            </a:r>
            <a:r>
              <a:rPr lang="sk-SK" baseline="0" dirty="0" smtClean="0"/>
              <a:t> in </a:t>
            </a:r>
            <a:r>
              <a:rPr lang="sk-SK" baseline="0" dirty="0" err="1" smtClean="0"/>
              <a:t>Brussels</a:t>
            </a:r>
            <a:r>
              <a:rPr lang="sk-SK" baseline="0" dirty="0" smtClean="0"/>
              <a:t>, </a:t>
            </a:r>
            <a:r>
              <a:rPr lang="sk-SK" b="1" baseline="0" dirty="0" err="1" smtClean="0"/>
              <a:t>forms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partnerships</a:t>
            </a:r>
            <a:r>
              <a:rPr lang="sk-SK" b="1" baseline="0" dirty="0" smtClean="0"/>
              <a:t> </a:t>
            </a:r>
            <a:r>
              <a:rPr lang="sk-SK" baseline="0" dirty="0" err="1" smtClean="0"/>
              <a:t>with</a:t>
            </a:r>
            <a:r>
              <a:rPr lang="sk-SK" baseline="0" dirty="0" smtClean="0"/>
              <a:t> </a:t>
            </a:r>
            <a:r>
              <a:rPr lang="sk-SK" baseline="0" dirty="0" err="1" smtClean="0"/>
              <a:t>other</a:t>
            </a:r>
            <a:r>
              <a:rPr lang="sk-SK" baseline="0" dirty="0" smtClean="0"/>
              <a:t> </a:t>
            </a:r>
            <a:r>
              <a:rPr lang="sk-SK" baseline="0" dirty="0" err="1" smtClean="0"/>
              <a:t>regions</a:t>
            </a:r>
            <a:r>
              <a:rPr lang="sk-SK" baseline="0" dirty="0" smtClean="0"/>
              <a:t>, </a:t>
            </a:r>
            <a:r>
              <a:rPr lang="sk-SK" baseline="0" dirty="0" err="1" smtClean="0"/>
              <a:t>stakeholders</a:t>
            </a:r>
            <a:r>
              <a:rPr lang="sk-SK" baseline="0" dirty="0" smtClean="0"/>
              <a:t> and </a:t>
            </a:r>
            <a:r>
              <a:rPr lang="sk-SK" baseline="0" dirty="0" err="1" smtClean="0"/>
              <a:t>networks</a:t>
            </a:r>
            <a:r>
              <a:rPr lang="sk-SK" baseline="0" dirty="0" smtClean="0"/>
              <a:t>,  </a:t>
            </a:r>
            <a:r>
              <a:rPr lang="sk-SK" baseline="0" dirty="0" err="1" smtClean="0"/>
              <a:t>actively</a:t>
            </a:r>
            <a:r>
              <a:rPr lang="sk-SK" baseline="0" dirty="0" smtClean="0"/>
              <a:t> </a:t>
            </a:r>
            <a:r>
              <a:rPr lang="sk-SK" baseline="0" dirty="0" err="1" smtClean="0"/>
              <a:t>involves</a:t>
            </a:r>
            <a:r>
              <a:rPr lang="sk-SK" baseline="0" dirty="0" smtClean="0"/>
              <a:t> </a:t>
            </a:r>
            <a:r>
              <a:rPr lang="sk-SK" baseline="0" dirty="0" err="1" smtClean="0"/>
              <a:t>also</a:t>
            </a:r>
            <a:r>
              <a:rPr lang="sk-SK" baseline="0" dirty="0" smtClean="0"/>
              <a:t> </a:t>
            </a:r>
            <a:r>
              <a:rPr lang="sk-SK" baseline="0" dirty="0" err="1" smtClean="0"/>
              <a:t>other</a:t>
            </a:r>
            <a:r>
              <a:rPr lang="sk-SK" baseline="0" dirty="0" smtClean="0"/>
              <a:t> </a:t>
            </a:r>
            <a:r>
              <a:rPr lang="sk-SK" baseline="0" dirty="0" err="1" smtClean="0"/>
              <a:t>subjects</a:t>
            </a:r>
            <a:r>
              <a:rPr lang="sk-SK" baseline="0" dirty="0" smtClean="0"/>
              <a:t>  </a:t>
            </a:r>
            <a:r>
              <a:rPr lang="sk-SK" baseline="0" dirty="0" err="1" smtClean="0"/>
              <a:t>from</a:t>
            </a:r>
            <a:r>
              <a:rPr lang="sk-SK" baseline="0" dirty="0" smtClean="0"/>
              <a:t> </a:t>
            </a:r>
            <a:r>
              <a:rPr lang="sk-SK" baseline="0" dirty="0" err="1" smtClean="0"/>
              <a:t>the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region</a:t>
            </a:r>
            <a:r>
              <a:rPr lang="sk-SK" baseline="0" dirty="0" smtClean="0"/>
              <a:t> (</a:t>
            </a:r>
            <a:r>
              <a:rPr lang="sk-SK" baseline="0" dirty="0" err="1" smtClean="0"/>
              <a:t>schools</a:t>
            </a:r>
            <a:r>
              <a:rPr lang="sk-SK" baseline="0" dirty="0" smtClean="0"/>
              <a:t>, </a:t>
            </a:r>
            <a:r>
              <a:rPr lang="sk-SK" baseline="0" dirty="0" err="1" smtClean="0"/>
              <a:t>enterpsises</a:t>
            </a:r>
            <a:r>
              <a:rPr lang="sk-SK" baseline="0" dirty="0" smtClean="0"/>
              <a:t>) to </a:t>
            </a:r>
            <a:r>
              <a:rPr lang="sk-SK" b="1" baseline="0" dirty="0" err="1" smtClean="0"/>
              <a:t>present</a:t>
            </a:r>
            <a:r>
              <a:rPr lang="sk-SK" b="1" baseline="0" dirty="0" smtClean="0"/>
              <a:t> </a:t>
            </a:r>
            <a:r>
              <a:rPr lang="sk-SK" b="1" baseline="0" dirty="0" err="1" smtClean="0"/>
              <a:t>the</a:t>
            </a:r>
            <a:r>
              <a:rPr lang="sk-SK" b="1" baseline="0" dirty="0" smtClean="0"/>
              <a:t> 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 of the region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 organizing seminars, conferences, cultural events and others are the essential activities of the representation. </a:t>
            </a:r>
            <a:endParaRPr lang="sk-SK" dirty="0"/>
          </a:p>
          <a:p>
            <a:pPr marL="171450" indent="-171450">
              <a:buFontTx/>
              <a:buChar char="-"/>
            </a:pPr>
            <a:endParaRPr lang="sk-SK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politician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Committee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rapporteur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opinion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„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challenges of metropolitan regions and their position in the future Cohesion Policy post 2020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meetings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Slovak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Permanent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Slovak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Parliament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Commission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Brussels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Week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Cities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authority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Interact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interregional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covering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deliberately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ownership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assembly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study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trips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Brussels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Commission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parlamentarians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stakeholders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study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trips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ownesrhip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parlamentarians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involvement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Brussels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arguments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enough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successful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ahead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argumentation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handy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department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analytical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expertise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background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soil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negotiations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regards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pursues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focal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point of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activites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negotiations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upcoming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programming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2021-2027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cohesion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policy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investment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Interreg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Territorial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Here, I 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 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few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proposed methodology for the </a:t>
            </a:r>
            <a:r>
              <a:rPr lang="en-GB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Interreg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in the new programming period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Commission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proposes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methodology for the allocation of funds per Member State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European territorial cooperation goal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new methodology foresees that mostly the population of the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NUTS3 regions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who are living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 a range of 25km from the border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well  as the population of NUTS3 regions where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50% of the population resides within this 25km range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going to be considered.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Until the period 2014-2020 the methodology for the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allocation per Member State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calculated on the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basis of the population of the NUTS3 border regions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Therefore there is reason to fear that this method will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potentially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lead to a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massive redistribution or unjustified disadvantage of individual programs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compared to the current funding period. Bratislava regions is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fond of such change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would like to keep the methodology as it is set in the current programming period.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mentioned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change,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approach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constant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upcoming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change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more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new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reconstruction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sk-S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85E5A-0A51-42C6-A9ED-958857C14C87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249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 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practical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Ordinary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enough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Brussels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bubble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effort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EU level are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parliament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Slovakia,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quite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EU-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country, has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EP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22,74% in 2019)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Slovak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Parliament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influencers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facilitates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various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EU-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topics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field of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facing the climatic change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Bratislava Region has developed a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Catalogue of adaptation measures to climate change for our municipalities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the first region in Slovakia. In order to motivate our mayors to implement proposed measures, we have established a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regional financial scheme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now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going further and working on an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Adaptation Plan. 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Interreg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EU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affairs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cross-boarder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transnational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interregional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Interreg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beneficiary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more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decision-maker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monitoring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committees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Slovakia -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Hungary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Slovakia –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Austria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to these  programmes of cross-border cooperation with Austria and Hungary we have been able to finance important projects, which helped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bring citizens on both sides of the border closer to each other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They can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seek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new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partnerships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crucial element for effective and timely implementation is to have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well-prepared strategic documents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elaborated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 proposals, which will enable us to use the EU finance efficiently. 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involvement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stakeholders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in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Bratislava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municipalities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preparation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disseminates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municipalities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get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EU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affairs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 and exchange of best practices by e.g. peer-to-peer learning. 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citizens can become more involved in developing regional strategies and we involve them by e.g.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hearings – gathering inputs and recommendations from people and listening to their opinions on the state of the public service.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Disseminate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communication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sought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marvelous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persuade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citizens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 of EU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communication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traditional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senior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citizens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(TV, press)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platform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everything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happens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attractive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message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mainly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Facebook and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Instagram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85E5A-0A51-42C6-A9ED-958857C14C87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5193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Ladies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gentleman,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attention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 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forward to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Tx/>
              <a:buChar char="-"/>
            </a:pP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85E5A-0A51-42C6-A9ED-958857C14C87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102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51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176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69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043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19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41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5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62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54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2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53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D3F65-DFEA-4E3D-845C-D1F1B8776917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1B8D4-B3AE-43E9-B36B-47080075E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84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02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3644"/>
            <a:ext cx="9144000" cy="2387600"/>
          </a:xfrm>
        </p:spPr>
        <p:txBody>
          <a:bodyPr/>
          <a:lstStyle/>
          <a:p>
            <a:r>
              <a:rPr lang="en-GB" dirty="0"/>
              <a:t>Bringing European cooperation to your region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03319"/>
            <a:ext cx="9144000" cy="1655762"/>
          </a:xfrm>
        </p:spPr>
        <p:txBody>
          <a:bodyPr/>
          <a:lstStyle/>
          <a:p>
            <a:r>
              <a:rPr lang="sk-SK" dirty="0"/>
              <a:t>Juraj Droba, </a:t>
            </a:r>
            <a:r>
              <a:rPr lang="sk-SK" dirty="0" err="1"/>
              <a:t>president</a:t>
            </a:r>
            <a:r>
              <a:rPr lang="sk-SK" dirty="0"/>
              <a:t> of Bratislava </a:t>
            </a:r>
            <a:r>
              <a:rPr lang="sk-SK" dirty="0" err="1"/>
              <a:t>Region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130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5336"/>
            <a:ext cx="5413310" cy="4351338"/>
          </a:xfrm>
        </p:spPr>
        <p:txBody>
          <a:bodyPr/>
          <a:lstStyle/>
          <a:p>
            <a:pPr marL="0" indent="0">
              <a:buNone/>
            </a:pPr>
            <a:r>
              <a:rPr lang="sk-SK" b="1" dirty="0"/>
              <a:t>Bratislava </a:t>
            </a:r>
            <a:r>
              <a:rPr lang="sk-SK" b="1" dirty="0" err="1"/>
              <a:t>Region</a:t>
            </a:r>
            <a:endParaRPr lang="sk-SK" b="1" dirty="0"/>
          </a:p>
          <a:p>
            <a:endParaRPr lang="sk-SK" dirty="0"/>
          </a:p>
          <a:p>
            <a:r>
              <a:rPr lang="sk-SK" dirty="0" err="1"/>
              <a:t>Metropolitan</a:t>
            </a:r>
            <a:r>
              <a:rPr lang="sk-SK" dirty="0"/>
              <a:t> </a:t>
            </a:r>
            <a:r>
              <a:rPr lang="sk-SK" dirty="0" err="1"/>
              <a:t>area</a:t>
            </a:r>
            <a:endParaRPr lang="sk-SK" dirty="0"/>
          </a:p>
          <a:p>
            <a:r>
              <a:rPr lang="sk-SK" dirty="0" smtClean="0"/>
              <a:t>11 % </a:t>
            </a:r>
            <a:r>
              <a:rPr lang="sk-SK" dirty="0"/>
              <a:t>of Slovak </a:t>
            </a:r>
            <a:r>
              <a:rPr lang="sk-SK" dirty="0" err="1"/>
              <a:t>population</a:t>
            </a:r>
            <a:endParaRPr lang="sk-SK" dirty="0"/>
          </a:p>
          <a:p>
            <a:r>
              <a:rPr lang="sk-SK" dirty="0" smtClean="0"/>
              <a:t>Both </a:t>
            </a:r>
            <a:r>
              <a:rPr lang="sk-SK" dirty="0" err="1"/>
              <a:t>urban</a:t>
            </a:r>
            <a:r>
              <a:rPr lang="sk-SK" dirty="0"/>
              <a:t> and </a:t>
            </a:r>
            <a:r>
              <a:rPr lang="sk-SK" dirty="0" err="1"/>
              <a:t>rural</a:t>
            </a:r>
            <a:r>
              <a:rPr lang="sk-SK" dirty="0"/>
              <a:t> </a:t>
            </a:r>
            <a:r>
              <a:rPr lang="sk-SK" dirty="0" err="1"/>
              <a:t>character</a:t>
            </a:r>
            <a:endParaRPr lang="sk-SK" dirty="0"/>
          </a:p>
          <a:p>
            <a:r>
              <a:rPr lang="sk-SK" dirty="0" smtClean="0"/>
              <a:t>Transport, </a:t>
            </a:r>
            <a:r>
              <a:rPr lang="sk-SK" dirty="0" err="1" smtClean="0"/>
              <a:t>environmental</a:t>
            </a:r>
            <a:r>
              <a:rPr lang="sk-SK" dirty="0" smtClean="0"/>
              <a:t> and </a:t>
            </a:r>
            <a:r>
              <a:rPr lang="sk-SK" dirty="0" err="1" smtClean="0"/>
              <a:t>social</a:t>
            </a:r>
            <a:r>
              <a:rPr lang="sk-SK" dirty="0" smtClean="0"/>
              <a:t> </a:t>
            </a:r>
            <a:r>
              <a:rPr lang="sk-SK" dirty="0" err="1" smtClean="0"/>
              <a:t>services</a:t>
            </a:r>
            <a:r>
              <a:rPr lang="sk-SK" dirty="0" smtClean="0"/>
              <a:t>  in </a:t>
            </a:r>
            <a:r>
              <a:rPr lang="sk-SK" dirty="0" err="1" smtClean="0"/>
              <a:t>high</a:t>
            </a:r>
            <a:r>
              <a:rPr lang="sk-SK" dirty="0" smtClean="0"/>
              <a:t> </a:t>
            </a:r>
            <a:r>
              <a:rPr lang="sk-SK" dirty="0" err="1" smtClean="0"/>
              <a:t>demand</a:t>
            </a:r>
            <a:endParaRPr lang="sk-SK" dirty="0"/>
          </a:p>
          <a:p>
            <a:endParaRPr lang="sk-SK" dirty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A457464E-D5FA-4340-9808-EA354CD22E6A}"/>
              </a:ext>
            </a:extLst>
          </p:cNvPr>
          <p:cNvGrpSpPr>
            <a:grpSpLocks noChangeAspect="1"/>
          </p:cNvGrpSpPr>
          <p:nvPr/>
        </p:nvGrpSpPr>
        <p:grpSpPr>
          <a:xfrm>
            <a:off x="7107710" y="1825625"/>
            <a:ext cx="4481068" cy="4481050"/>
            <a:chOff x="0" y="0"/>
            <a:chExt cx="6350000" cy="6349975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A980FD46-8F5E-4031-A670-3B28C0815CC1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652" r="-45599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92124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9221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err="1"/>
              <a:t>What</a:t>
            </a:r>
            <a:r>
              <a:rPr lang="sk-SK" b="1" dirty="0"/>
              <a:t> </a:t>
            </a:r>
            <a:r>
              <a:rPr lang="sk-SK" b="1" dirty="0" err="1"/>
              <a:t>can</a:t>
            </a:r>
            <a:r>
              <a:rPr lang="sk-SK" b="1" dirty="0"/>
              <a:t> </a:t>
            </a:r>
            <a:r>
              <a:rPr lang="sk-SK" b="1" dirty="0" err="1"/>
              <a:t>we</a:t>
            </a:r>
            <a:r>
              <a:rPr lang="sk-SK" b="1" dirty="0"/>
              <a:t> do </a:t>
            </a:r>
            <a:r>
              <a:rPr lang="sk-SK" b="1" dirty="0" err="1"/>
              <a:t>towards</a:t>
            </a:r>
            <a:r>
              <a:rPr lang="sk-SK" b="1" dirty="0"/>
              <a:t> EU </a:t>
            </a:r>
          </a:p>
          <a:p>
            <a:endParaRPr lang="sk-SK" dirty="0"/>
          </a:p>
          <a:p>
            <a:r>
              <a:rPr lang="sk-SK" dirty="0" err="1"/>
              <a:t>Be</a:t>
            </a:r>
            <a:r>
              <a:rPr lang="sk-SK" dirty="0"/>
              <a:t> in </a:t>
            </a:r>
            <a:r>
              <a:rPr lang="sk-SK" dirty="0" err="1"/>
              <a:t>Brussels</a:t>
            </a:r>
            <a:endParaRPr lang="sk-SK" dirty="0"/>
          </a:p>
          <a:p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active</a:t>
            </a:r>
            <a:endParaRPr lang="sk-SK" dirty="0"/>
          </a:p>
          <a:p>
            <a:r>
              <a:rPr lang="sk-SK" dirty="0" err="1"/>
              <a:t>Have</a:t>
            </a:r>
            <a:r>
              <a:rPr lang="sk-SK" dirty="0"/>
              <a:t> </a:t>
            </a:r>
            <a:r>
              <a:rPr lang="sk-SK" dirty="0" err="1"/>
              <a:t>valid</a:t>
            </a:r>
            <a:r>
              <a:rPr lang="sk-SK" dirty="0"/>
              <a:t> </a:t>
            </a:r>
            <a:r>
              <a:rPr lang="sk-SK" dirty="0" err="1"/>
              <a:t>arguments</a:t>
            </a:r>
            <a:endParaRPr lang="sk-SK" dirty="0"/>
          </a:p>
          <a:p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persistent</a:t>
            </a:r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DEE4764-EAD5-40DD-A053-8B275665E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616" y="2258008"/>
            <a:ext cx="5635751" cy="375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1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95F61-CAAF-4571-815B-D2E015AAC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694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b="1" dirty="0" err="1"/>
              <a:t>What</a:t>
            </a:r>
            <a:r>
              <a:rPr lang="sk-SK" b="1" dirty="0"/>
              <a:t> </a:t>
            </a:r>
            <a:r>
              <a:rPr lang="sk-SK" b="1" dirty="0" err="1"/>
              <a:t>we</a:t>
            </a:r>
            <a:r>
              <a:rPr lang="sk-SK" b="1" dirty="0"/>
              <a:t> </a:t>
            </a:r>
            <a:r>
              <a:rPr lang="sk-SK" b="1" dirty="0" err="1"/>
              <a:t>can</a:t>
            </a:r>
            <a:r>
              <a:rPr lang="sk-SK" b="1" dirty="0"/>
              <a:t> do </a:t>
            </a:r>
            <a:r>
              <a:rPr lang="sk-SK" b="1" dirty="0" err="1"/>
              <a:t>towards</a:t>
            </a:r>
            <a:r>
              <a:rPr lang="sk-SK" b="1" dirty="0"/>
              <a:t>  </a:t>
            </a:r>
            <a:r>
              <a:rPr lang="sk-SK" b="1" dirty="0" err="1"/>
              <a:t>our</a:t>
            </a:r>
            <a:r>
              <a:rPr lang="sk-SK" b="1" dirty="0"/>
              <a:t>  </a:t>
            </a:r>
            <a:r>
              <a:rPr lang="sk-SK" b="1" dirty="0" err="1" smtClean="0"/>
              <a:t>regional</a:t>
            </a:r>
            <a:r>
              <a:rPr lang="sk-SK" b="1" dirty="0" smtClean="0"/>
              <a:t> </a:t>
            </a:r>
            <a:r>
              <a:rPr lang="sk-SK" b="1" dirty="0" err="1" smtClean="0"/>
              <a:t>stakeholders</a:t>
            </a:r>
            <a:endParaRPr lang="sk-SK" b="1" dirty="0"/>
          </a:p>
          <a:p>
            <a:pPr marL="0" indent="0">
              <a:buNone/>
            </a:pPr>
            <a:endParaRPr lang="sk-SK" dirty="0"/>
          </a:p>
          <a:p>
            <a:r>
              <a:rPr lang="sk-SK" dirty="0" err="1" smtClean="0"/>
              <a:t>Lead</a:t>
            </a:r>
            <a:r>
              <a:rPr lang="sk-SK" dirty="0" smtClean="0"/>
              <a:t> </a:t>
            </a:r>
            <a:r>
              <a:rPr lang="sk-SK" dirty="0"/>
              <a:t>by </a:t>
            </a:r>
            <a:r>
              <a:rPr lang="sk-SK" dirty="0" err="1"/>
              <a:t>example</a:t>
            </a:r>
            <a:endParaRPr lang="sk-SK" dirty="0"/>
          </a:p>
          <a:p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involved</a:t>
            </a:r>
            <a:r>
              <a:rPr lang="sk-SK" dirty="0"/>
              <a:t> in  </a:t>
            </a:r>
            <a:r>
              <a:rPr lang="sk-SK" dirty="0" err="1"/>
              <a:t>Interreg</a:t>
            </a:r>
            <a:r>
              <a:rPr lang="sk-SK" dirty="0"/>
              <a:t> </a:t>
            </a:r>
            <a:r>
              <a:rPr lang="sk-SK" dirty="0" err="1"/>
              <a:t>projects</a:t>
            </a:r>
            <a:r>
              <a:rPr lang="sk-SK" dirty="0"/>
              <a:t> and EU </a:t>
            </a:r>
            <a:r>
              <a:rPr lang="sk-SK" dirty="0" err="1" smtClean="0"/>
              <a:t>affairs</a:t>
            </a:r>
            <a:endParaRPr lang="sk-SK" dirty="0"/>
          </a:p>
          <a:p>
            <a:r>
              <a:rPr lang="sk-SK" dirty="0" err="1"/>
              <a:t>Encourage</a:t>
            </a:r>
            <a:r>
              <a:rPr lang="sk-SK" dirty="0"/>
              <a:t> </a:t>
            </a:r>
            <a:r>
              <a:rPr lang="sk-SK" dirty="0" err="1"/>
              <a:t>involvement</a:t>
            </a:r>
            <a:r>
              <a:rPr lang="sk-SK" dirty="0"/>
              <a:t> of </a:t>
            </a:r>
            <a:r>
              <a:rPr lang="sk-SK" dirty="0" err="1"/>
              <a:t>different</a:t>
            </a:r>
            <a:r>
              <a:rPr lang="sk-SK" dirty="0"/>
              <a:t> </a:t>
            </a:r>
            <a:r>
              <a:rPr lang="sk-SK" dirty="0" err="1"/>
              <a:t>stakeholders</a:t>
            </a:r>
            <a:r>
              <a:rPr lang="sk-SK" dirty="0"/>
              <a:t> in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region</a:t>
            </a:r>
            <a:endParaRPr lang="sk-SK" dirty="0"/>
          </a:p>
          <a:p>
            <a:r>
              <a:rPr lang="sk-SK" dirty="0" err="1"/>
              <a:t>Disseminate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results</a:t>
            </a:r>
            <a:r>
              <a:rPr lang="sk-SK" dirty="0"/>
              <a:t> of </a:t>
            </a:r>
            <a:r>
              <a:rPr lang="sk-SK" dirty="0" err="1"/>
              <a:t>our</a:t>
            </a:r>
            <a:r>
              <a:rPr lang="sk-SK" dirty="0"/>
              <a:t> </a:t>
            </a:r>
            <a:r>
              <a:rPr lang="sk-SK" dirty="0" err="1"/>
              <a:t>work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D482078F-A6FD-44A2-87DF-0DC5C1726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978" y="2258008"/>
            <a:ext cx="5691025" cy="378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5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95F61-CAAF-4571-815B-D2E015AAC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69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r>
              <a:rPr lang="sk-SK" b="1" dirty="0" err="1"/>
              <a:t>Thank</a:t>
            </a:r>
            <a:r>
              <a:rPr lang="sk-SK" b="1" dirty="0"/>
              <a:t> </a:t>
            </a:r>
            <a:r>
              <a:rPr lang="sk-SK" b="1" dirty="0" err="1"/>
              <a:t>you</a:t>
            </a:r>
            <a:r>
              <a:rPr lang="sk-SK" b="1" dirty="0"/>
              <a:t> </a:t>
            </a:r>
            <a:r>
              <a:rPr lang="sk-SK" b="1" dirty="0" err="1"/>
              <a:t>for</a:t>
            </a:r>
            <a:r>
              <a:rPr lang="sk-SK" b="1" dirty="0"/>
              <a:t> </a:t>
            </a:r>
            <a:r>
              <a:rPr lang="sk-SK" b="1" dirty="0" err="1"/>
              <a:t>your</a:t>
            </a:r>
            <a:r>
              <a:rPr lang="sk-SK" b="1" dirty="0"/>
              <a:t> </a:t>
            </a:r>
            <a:r>
              <a:rPr lang="sk-SK" b="1" dirty="0" err="1"/>
              <a:t>attention</a:t>
            </a:r>
            <a:r>
              <a:rPr lang="sk-SK" b="1" dirty="0"/>
              <a:t> and</a:t>
            </a:r>
          </a:p>
          <a:p>
            <a:pPr marL="0" indent="0">
              <a:buNone/>
            </a:pPr>
            <a:r>
              <a:rPr lang="sk-SK" b="1" dirty="0" err="1"/>
              <a:t>looking</a:t>
            </a:r>
            <a:r>
              <a:rPr lang="sk-SK" b="1" dirty="0"/>
              <a:t> forward to </a:t>
            </a:r>
            <a:r>
              <a:rPr lang="sk-SK" b="1" dirty="0" err="1"/>
              <a:t>your</a:t>
            </a:r>
            <a:r>
              <a:rPr lang="sk-SK" b="1" dirty="0"/>
              <a:t> </a:t>
            </a:r>
            <a:r>
              <a:rPr lang="sk-SK" b="1" dirty="0" err="1"/>
              <a:t>questions</a:t>
            </a:r>
            <a:r>
              <a:rPr lang="sk-SK" b="1" dirty="0"/>
              <a:t>!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1C389D91-B8F1-4C00-8F41-52CA02625F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875154"/>
              </p:ext>
            </p:extLst>
          </p:nvPr>
        </p:nvGraphicFramePr>
        <p:xfrm>
          <a:off x="6096000" y="2258219"/>
          <a:ext cx="5667375" cy="348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r:id="rId5" imgW="5667124" imgH="3486070" progId="AcroExch.Document.DC">
                  <p:embed/>
                </p:oleObj>
              </mc:Choice>
              <mc:Fallback>
                <p:oleObj name="Acrobat Document" r:id="rId5" imgW="5667124" imgH="3486070" progId="AcroExch.Document.DC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1C389D91-B8F1-4C00-8F41-52CA02625F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0" y="2258219"/>
                        <a:ext cx="5667375" cy="348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6056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BB4A4954FF3B4A9321F668E8C6B227" ma:contentTypeVersion="11" ma:contentTypeDescription="Create a new document." ma:contentTypeScope="" ma:versionID="aa68ecf8643e3fbdd29477ffcaf1b709">
  <xsd:schema xmlns:xsd="http://www.w3.org/2001/XMLSchema" xmlns:xs="http://www.w3.org/2001/XMLSchema" xmlns:p="http://schemas.microsoft.com/office/2006/metadata/properties" xmlns:ns3="0eadcc11-68db-4040-ba24-8cbe792f7747" xmlns:ns4="458b23fa-873f-4947-9dfc-b0c13aba94be" targetNamespace="http://schemas.microsoft.com/office/2006/metadata/properties" ma:root="true" ma:fieldsID="fb22f534d969fc4340a331f99eb55458" ns3:_="" ns4:_="">
    <xsd:import namespace="0eadcc11-68db-4040-ba24-8cbe792f7747"/>
    <xsd:import namespace="458b23fa-873f-4947-9dfc-b0c13aba94b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adcc11-68db-4040-ba24-8cbe792f77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1" nillable="true" ma:displayName="MediaServiceLocation" ma:description="" ma:internalName="MediaServiceLocation" ma:readOnly="true">
      <xsd:simpleType>
        <xsd:restriction base="dms:Text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b23fa-873f-4947-9dfc-b0c13aba94b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8A95F4-137E-4D6B-BBF1-92E1455F9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7D6811-9CB0-4E8A-9F27-AA05B7EFF8FE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458b23fa-873f-4947-9dfc-b0c13aba94be"/>
    <ds:schemaRef ds:uri="http://www.w3.org/XML/1998/namespace"/>
    <ds:schemaRef ds:uri="0eadcc11-68db-4040-ba24-8cbe792f7747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E200314-E863-425E-ACDD-EE167667A4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adcc11-68db-4040-ba24-8cbe792f7747"/>
    <ds:schemaRef ds:uri="458b23fa-873f-4947-9dfc-b0c13aba94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1066</Words>
  <Application>Microsoft Office PowerPoint</Application>
  <PresentationFormat>Widescreen</PresentationFormat>
  <Paragraphs>87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Acrobat Document</vt:lpstr>
      <vt:lpstr>PowerPoint Presentation</vt:lpstr>
      <vt:lpstr>Bringing European cooperation to your region</vt:lpstr>
      <vt:lpstr>PowerPoint Presentation</vt:lpstr>
      <vt:lpstr>PowerPoint Presentation</vt:lpstr>
      <vt:lpstr>PowerPoint Presentation</vt:lpstr>
      <vt:lpstr>PowerPoint Presentation</vt:lpstr>
    </vt:vector>
  </TitlesOfParts>
  <Company>EESC-ECOR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Rostislav Kolouch</dc:creator>
  <cp:lastModifiedBy>Monica</cp:lastModifiedBy>
  <cp:revision>15</cp:revision>
  <dcterms:created xsi:type="dcterms:W3CDTF">2019-09-05T13:44:01Z</dcterms:created>
  <dcterms:modified xsi:type="dcterms:W3CDTF">2019-10-07T11:57:47Z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0x0101001DBB4A4954FF3B4A9321F668E8C6B227</vt:lpwstr>
  </property>
</Properties>
</file>