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4" r:id="rId3"/>
    <p:sldMasterId id="2147483686" r:id="rId4"/>
  </p:sldMasterIdLst>
  <p:notesMasterIdLst>
    <p:notesMasterId r:id="rId20"/>
  </p:notesMasterIdLst>
  <p:sldIdLst>
    <p:sldId id="272" r:id="rId5"/>
    <p:sldId id="280" r:id="rId6"/>
    <p:sldId id="282" r:id="rId7"/>
    <p:sldId id="286" r:id="rId8"/>
    <p:sldId id="288" r:id="rId9"/>
    <p:sldId id="287" r:id="rId10"/>
    <p:sldId id="289" r:id="rId11"/>
    <p:sldId id="285" r:id="rId12"/>
    <p:sldId id="290" r:id="rId13"/>
    <p:sldId id="299" r:id="rId14"/>
    <p:sldId id="300" r:id="rId15"/>
    <p:sldId id="291" r:id="rId16"/>
    <p:sldId id="295" r:id="rId17"/>
    <p:sldId id="296" r:id="rId18"/>
    <p:sldId id="297" r:id="rId19"/>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1025"/>
    <a:srgbClr val="003A5D"/>
    <a:srgbClr val="83212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00" autoAdjust="0"/>
    <p:restoredTop sz="99290" autoAdjust="0"/>
  </p:normalViewPr>
  <p:slideViewPr>
    <p:cSldViewPr snapToGrid="0" snapToObjects="1">
      <p:cViewPr varScale="1">
        <p:scale>
          <a:sx n="116" d="100"/>
          <a:sy n="116" d="100"/>
        </p:scale>
        <p:origin x="1644" y="52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net1.cec.eu.int\Homes\043\PAPAGGI\My%20Documents\Dropbox\eGovernment%20analysis%20for%20DAE%20Scoreboard%202016.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ivotFmts>
      <c:pivotFmt>
        <c:idx val="0"/>
        <c:spPr>
          <a:solidFill>
            <a:schemeClr val="tx1">
              <a:lumMod val="50000"/>
              <a:lumOff val="50000"/>
            </a:schemeClr>
          </a:solidFill>
        </c:spPr>
        <c:marker>
          <c:symbol val="none"/>
        </c:marker>
      </c:pivotFmt>
      <c:pivotFmt>
        <c:idx val="1"/>
        <c:spPr>
          <a:solidFill>
            <a:schemeClr val="tx2"/>
          </a:solidFill>
        </c:spPr>
        <c:marker>
          <c:symbol val="none"/>
        </c:marker>
      </c:pivotFmt>
      <c:pivotFmt>
        <c:idx val="2"/>
        <c:spPr>
          <a:solidFill>
            <a:srgbClr val="FF0000"/>
          </a:solidFill>
        </c:spPr>
        <c:marker>
          <c:symbol val="none"/>
        </c:marker>
      </c:pivotFmt>
      <c:pivotFmt>
        <c:idx val="3"/>
        <c:spPr>
          <a:solidFill>
            <a:srgbClr val="00B0F0"/>
          </a:solidFill>
        </c:spPr>
        <c:marker>
          <c:symbol val="none"/>
        </c:marker>
      </c:pivotFmt>
      <c:pivotFmt>
        <c:idx val="4"/>
        <c:spPr>
          <a:solidFill>
            <a:schemeClr val="accent4">
              <a:lumMod val="60000"/>
              <a:lumOff val="40000"/>
            </a:schemeClr>
          </a:solidFill>
        </c:spPr>
        <c:marker>
          <c:symbol val="none"/>
        </c:marker>
      </c:pivotFmt>
      <c:pivotFmt>
        <c:idx val="5"/>
        <c:spPr>
          <a:solidFill>
            <a:schemeClr val="tx1">
              <a:lumMod val="50000"/>
              <a:lumOff val="50000"/>
            </a:schemeClr>
          </a:solidFill>
        </c:spPr>
        <c:marker>
          <c:symbol val="none"/>
        </c:marker>
      </c:pivotFmt>
      <c:pivotFmt>
        <c:idx val="6"/>
        <c:spPr>
          <a:solidFill>
            <a:schemeClr val="tx2"/>
          </a:solidFill>
        </c:spPr>
        <c:marker>
          <c:symbol val="none"/>
        </c:marker>
      </c:pivotFmt>
      <c:pivotFmt>
        <c:idx val="7"/>
        <c:spPr>
          <a:solidFill>
            <a:srgbClr val="FF0000"/>
          </a:solidFill>
        </c:spPr>
        <c:marker>
          <c:symbol val="none"/>
        </c:marker>
      </c:pivotFmt>
      <c:pivotFmt>
        <c:idx val="8"/>
        <c:spPr>
          <a:solidFill>
            <a:srgbClr val="00B0F0"/>
          </a:solidFill>
        </c:spPr>
        <c:marker>
          <c:symbol val="none"/>
        </c:marker>
      </c:pivotFmt>
      <c:pivotFmt>
        <c:idx val="9"/>
        <c:spPr>
          <a:solidFill>
            <a:schemeClr val="accent4">
              <a:lumMod val="60000"/>
              <a:lumOff val="40000"/>
            </a:schemeClr>
          </a:solidFill>
        </c:spPr>
        <c:marker>
          <c:symbol val="none"/>
        </c:marker>
      </c:pivotFmt>
      <c:pivotFmt>
        <c:idx val="10"/>
        <c:spPr>
          <a:solidFill>
            <a:srgbClr val="7F7F7F"/>
          </a:solidFill>
        </c:spPr>
        <c:marker>
          <c:symbol val="none"/>
        </c:marker>
      </c:pivotFmt>
      <c:pivotFmt>
        <c:idx val="11"/>
        <c:spPr>
          <a:solidFill>
            <a:srgbClr val="1F497D"/>
          </a:solidFill>
        </c:spPr>
        <c:marker>
          <c:symbol val="none"/>
        </c:marker>
      </c:pivotFmt>
      <c:pivotFmt>
        <c:idx val="12"/>
        <c:spPr>
          <a:solidFill>
            <a:srgbClr val="FF0000"/>
          </a:solidFill>
        </c:spPr>
        <c:marker>
          <c:symbol val="none"/>
        </c:marker>
      </c:pivotFmt>
      <c:pivotFmt>
        <c:idx val="13"/>
        <c:spPr>
          <a:solidFill>
            <a:srgbClr val="00B0F0"/>
          </a:solidFill>
        </c:spPr>
        <c:marker>
          <c:symbol val="none"/>
        </c:marker>
      </c:pivotFmt>
      <c:pivotFmt>
        <c:idx val="14"/>
        <c:spPr>
          <a:solidFill>
            <a:srgbClr val="7F7F7F"/>
          </a:solidFill>
        </c:spPr>
        <c:marker>
          <c:symbol val="none"/>
        </c:marker>
      </c:pivotFmt>
      <c:pivotFmt>
        <c:idx val="15"/>
        <c:spPr>
          <a:solidFill>
            <a:srgbClr val="1F497D"/>
          </a:solidFill>
        </c:spPr>
        <c:marker>
          <c:symbol val="none"/>
        </c:marker>
      </c:pivotFmt>
      <c:pivotFmt>
        <c:idx val="16"/>
        <c:spPr>
          <a:solidFill>
            <a:srgbClr val="FF0000"/>
          </a:solidFill>
        </c:spPr>
        <c:marker>
          <c:symbol val="none"/>
        </c:marker>
      </c:pivotFmt>
      <c:pivotFmt>
        <c:idx val="17"/>
        <c:spPr>
          <a:solidFill>
            <a:srgbClr val="00B0F0"/>
          </a:solidFill>
        </c:spPr>
        <c:marker>
          <c:symbol val="none"/>
        </c:marker>
      </c:pivotFmt>
    </c:pivotFmts>
    <c:plotArea>
      <c:layout>
        <c:manualLayout>
          <c:layoutTarget val="inner"/>
          <c:xMode val="edge"/>
          <c:yMode val="edge"/>
          <c:x val="5.9194124339607801E-2"/>
          <c:y val="0.15819750308872199"/>
          <c:w val="0.923731739586102"/>
          <c:h val="0.70089163178621905"/>
        </c:manualLayout>
      </c:layout>
      <c:barChart>
        <c:barDir val="col"/>
        <c:grouping val="stacked"/>
        <c:varyColors val="0"/>
        <c:ser>
          <c:idx val="0"/>
          <c:order val="0"/>
          <c:spPr>
            <a:solidFill>
              <a:srgbClr val="FF0000"/>
            </a:solidFill>
          </c:spPr>
          <c:invertIfNegative val="0"/>
          <c:cat>
            <c:strRef>
              <c:f>Sheet3!$A$3:$A$31</c:f>
              <c:strCache>
                <c:ptCount val="29"/>
                <c:pt idx="0">
                  <c:v>EE</c:v>
                </c:pt>
                <c:pt idx="1">
                  <c:v>DK</c:v>
                </c:pt>
                <c:pt idx="2">
                  <c:v>FI</c:v>
                </c:pt>
                <c:pt idx="3">
                  <c:v>NL</c:v>
                </c:pt>
                <c:pt idx="4">
                  <c:v>ES</c:v>
                </c:pt>
                <c:pt idx="5">
                  <c:v>AT</c:v>
                </c:pt>
                <c:pt idx="6">
                  <c:v>SE</c:v>
                </c:pt>
                <c:pt idx="7">
                  <c:v>PT</c:v>
                </c:pt>
                <c:pt idx="8">
                  <c:v>IE</c:v>
                </c:pt>
                <c:pt idx="9">
                  <c:v>BE</c:v>
                </c:pt>
                <c:pt idx="10">
                  <c:v>MT</c:v>
                </c:pt>
                <c:pt idx="11">
                  <c:v>LT</c:v>
                </c:pt>
                <c:pt idx="12">
                  <c:v>FR</c:v>
                </c:pt>
                <c:pt idx="13">
                  <c:v>LV</c:v>
                </c:pt>
                <c:pt idx="14">
                  <c:v>PL</c:v>
                </c:pt>
                <c:pt idx="15">
                  <c:v>UK</c:v>
                </c:pt>
                <c:pt idx="16">
                  <c:v>EU28</c:v>
                </c:pt>
                <c:pt idx="17">
                  <c:v>IT</c:v>
                </c:pt>
                <c:pt idx="18">
                  <c:v>DE</c:v>
                </c:pt>
                <c:pt idx="19">
                  <c:v>CY</c:v>
                </c:pt>
                <c:pt idx="20">
                  <c:v>EL</c:v>
                </c:pt>
                <c:pt idx="21">
                  <c:v>SI</c:v>
                </c:pt>
                <c:pt idx="22">
                  <c:v>LU</c:v>
                </c:pt>
                <c:pt idx="23">
                  <c:v>HR</c:v>
                </c:pt>
                <c:pt idx="24">
                  <c:v>CZ</c:v>
                </c:pt>
                <c:pt idx="25">
                  <c:v>HU</c:v>
                </c:pt>
                <c:pt idx="26">
                  <c:v>SK</c:v>
                </c:pt>
                <c:pt idx="27">
                  <c:v>RO</c:v>
                </c:pt>
                <c:pt idx="28">
                  <c:v>BG</c:v>
                </c:pt>
              </c:strCache>
            </c:strRef>
          </c:cat>
          <c:val>
            <c:numRef>
              <c:f>Sheet3!$B$3:$B$31</c:f>
              <c:numCache>
                <c:formatCode>General</c:formatCode>
                <c:ptCount val="29"/>
                <c:pt idx="0">
                  <c:v>86.599099999999993</c:v>
                </c:pt>
                <c:pt idx="1">
                  <c:v>80.771000000000001</c:v>
                </c:pt>
                <c:pt idx="2">
                  <c:v>78.863200000000006</c:v>
                </c:pt>
                <c:pt idx="3">
                  <c:v>77.5762</c:v>
                </c:pt>
                <c:pt idx="4">
                  <c:v>71.512100000000004</c:v>
                </c:pt>
                <c:pt idx="5">
                  <c:v>69.616299999999995</c:v>
                </c:pt>
                <c:pt idx="6">
                  <c:v>67.397899999999993</c:v>
                </c:pt>
                <c:pt idx="7">
                  <c:v>67.036900000000003</c:v>
                </c:pt>
                <c:pt idx="8">
                  <c:v>63.811300000000003</c:v>
                </c:pt>
                <c:pt idx="9">
                  <c:v>63.026000000000003</c:v>
                </c:pt>
                <c:pt idx="10">
                  <c:v>62.522999999999996</c:v>
                </c:pt>
                <c:pt idx="11">
                  <c:v>60.508300000000006</c:v>
                </c:pt>
                <c:pt idx="12">
                  <c:v>59.314</c:v>
                </c:pt>
                <c:pt idx="13">
                  <c:v>57.126399999999997</c:v>
                </c:pt>
                <c:pt idx="14">
                  <c:v>56.418400000000005</c:v>
                </c:pt>
                <c:pt idx="15">
                  <c:v>55.481700000000004</c:v>
                </c:pt>
                <c:pt idx="16">
                  <c:v>55.366899999999994</c:v>
                </c:pt>
                <c:pt idx="17">
                  <c:v>53.934400000000004</c:v>
                </c:pt>
                <c:pt idx="18">
                  <c:v>49.955199999999998</c:v>
                </c:pt>
                <c:pt idx="19">
                  <c:v>47.0672</c:v>
                </c:pt>
                <c:pt idx="20">
                  <c:v>46.207300000000004</c:v>
                </c:pt>
                <c:pt idx="21">
                  <c:v>44.763199999999998</c:v>
                </c:pt>
                <c:pt idx="22">
                  <c:v>41.132400000000004</c:v>
                </c:pt>
                <c:pt idx="23">
                  <c:v>41.1143</c:v>
                </c:pt>
                <c:pt idx="24">
                  <c:v>40.288699999999999</c:v>
                </c:pt>
                <c:pt idx="25">
                  <c:v>39.620899999999999</c:v>
                </c:pt>
                <c:pt idx="26">
                  <c:v>35.234000000000002</c:v>
                </c:pt>
                <c:pt idx="27">
                  <c:v>33.455100000000002</c:v>
                </c:pt>
                <c:pt idx="28">
                  <c:v>33.0548</c:v>
                </c:pt>
              </c:numCache>
            </c:numRef>
          </c:val>
        </c:ser>
        <c:dLbls>
          <c:showLegendKey val="0"/>
          <c:showVal val="0"/>
          <c:showCatName val="0"/>
          <c:showSerName val="0"/>
          <c:showPercent val="0"/>
          <c:showBubbleSize val="0"/>
        </c:dLbls>
        <c:gapWidth val="75"/>
        <c:overlap val="100"/>
        <c:axId val="-560250336"/>
        <c:axId val="-560250880"/>
      </c:barChart>
      <c:catAx>
        <c:axId val="-560250336"/>
        <c:scaling>
          <c:orientation val="minMax"/>
        </c:scaling>
        <c:delete val="0"/>
        <c:axPos val="b"/>
        <c:numFmt formatCode="General" sourceLinked="1"/>
        <c:majorTickMark val="none"/>
        <c:minorTickMark val="none"/>
        <c:tickLblPos val="nextTo"/>
        <c:crossAx val="-560250880"/>
        <c:crosses val="autoZero"/>
        <c:auto val="1"/>
        <c:lblAlgn val="ctr"/>
        <c:lblOffset val="100"/>
        <c:noMultiLvlLbl val="0"/>
      </c:catAx>
      <c:valAx>
        <c:axId val="-560250880"/>
        <c:scaling>
          <c:orientation val="minMax"/>
          <c:max val="100"/>
        </c:scaling>
        <c:delete val="0"/>
        <c:axPos val="l"/>
        <c:majorGridlines>
          <c:spPr>
            <a:ln>
              <a:solidFill>
                <a:schemeClr val="tx1">
                  <a:lumMod val="50000"/>
                  <a:lumOff val="50000"/>
                </a:schemeClr>
              </a:solidFill>
              <a:prstDash val="dash"/>
            </a:ln>
          </c:spPr>
        </c:majorGridlines>
        <c:numFmt formatCode="#,##0" sourceLinked="0"/>
        <c:majorTickMark val="none"/>
        <c:minorTickMark val="none"/>
        <c:tickLblPos val="nextTo"/>
        <c:crossAx val="-560250336"/>
        <c:crosses val="autoZero"/>
        <c:crossBetween val="between"/>
      </c:valAx>
    </c:plotArea>
    <c:plotVisOnly val="1"/>
    <c:dispBlanksAs val="gap"/>
    <c:showDLblsOverMax val="0"/>
  </c:chart>
  <c:externalData r:id="rId1">
    <c:autoUpdate val="0"/>
  </c:externalData>
  <c:userShapes r:id="rId2"/>
  <c:extLst/>
</c:chartSpace>
</file>

<file path=ppt/drawings/drawing1.xml><?xml version="1.0" encoding="utf-8"?>
<c:userShapes xmlns:c="http://schemas.openxmlformats.org/drawingml/2006/chart">
  <cdr:relSizeAnchor xmlns:cdr="http://schemas.openxmlformats.org/drawingml/2006/chartDrawing">
    <cdr:from>
      <cdr:x>0.05474</cdr:x>
      <cdr:y>0.01696</cdr:y>
    </cdr:from>
    <cdr:to>
      <cdr:x>0.94182</cdr:x>
      <cdr:y>0.11249</cdr:y>
    </cdr:to>
    <cdr:sp macro="" textlink="">
      <cdr:nvSpPr>
        <cdr:cNvPr id="2" name="TextBox 1"/>
        <cdr:cNvSpPr txBox="1"/>
      </cdr:nvSpPr>
      <cdr:spPr>
        <a:xfrm xmlns:a="http://schemas.openxmlformats.org/drawingml/2006/main">
          <a:off x="494658" y="41523"/>
          <a:ext cx="8016095" cy="2338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rtl="0">
            <a:defRPr/>
          </a:pPr>
          <a:r>
            <a:rPr lang="en-GB" sz="1000" b="1" dirty="0">
              <a:latin typeface="Arial" panose="020B0604020202020204" pitchFamily="34" charset="0"/>
              <a:cs typeface="Arial" panose="020B0604020202020204" pitchFamily="34" charset="0"/>
            </a:rPr>
            <a:t>DESI 2016, Digital Public Services dimension, by country</a:t>
          </a:r>
          <a:endParaRPr lang="en-GB" sz="1000" dirty="0">
            <a:latin typeface="Arial" panose="020B0604020202020204" pitchFamily="34" charset="0"/>
            <a:cs typeface="Arial" panose="020B0604020202020204" pitchFamily="34" charset="0"/>
          </a:endParaRPr>
        </a:p>
      </cdr:txBody>
    </cdr:sp>
  </cdr:relSizeAnchor>
  <cdr:relSizeAnchor xmlns:cdr="http://schemas.openxmlformats.org/drawingml/2006/chartDrawing">
    <cdr:from>
      <cdr:x>0</cdr:x>
      <cdr:y>0.92581</cdr:y>
    </cdr:from>
    <cdr:to>
      <cdr:x>0.4299</cdr:x>
      <cdr:y>1</cdr:y>
    </cdr:to>
    <cdr:sp macro="" textlink="">
      <cdr:nvSpPr>
        <cdr:cNvPr id="3" name="TextBox 1"/>
        <cdr:cNvSpPr txBox="1"/>
      </cdr:nvSpPr>
      <cdr:spPr>
        <a:xfrm xmlns:a="http://schemas.openxmlformats.org/drawingml/2006/main">
          <a:off x="0" y="2266635"/>
          <a:ext cx="3884790" cy="181637"/>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1000" i="1" dirty="0">
              <a:latin typeface="Arial" panose="020B0604020202020204" pitchFamily="34" charset="0"/>
              <a:cs typeface="Arial" panose="020B0604020202020204" pitchFamily="34" charset="0"/>
            </a:rPr>
            <a:t>Source: </a:t>
          </a:r>
          <a:r>
            <a:rPr lang="en-GB" sz="1000" i="1" dirty="0">
              <a:effectLst/>
              <a:latin typeface="Arial" panose="020B0604020202020204" pitchFamily="34" charset="0"/>
              <a:cs typeface="Arial" panose="020B0604020202020204" pitchFamily="34" charset="0"/>
            </a:rPr>
            <a:t>European Commission, Digital Agenda Scoreboard</a:t>
          </a:r>
          <a:endParaRPr lang="en-GB" sz="1000" i="1" dirty="0">
            <a:latin typeface="Arial" panose="020B0604020202020204" pitchFamily="34" charset="0"/>
            <a:cs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en-GB"/>
          </a:p>
        </p:txBody>
      </p:sp>
      <p:sp>
        <p:nvSpPr>
          <p:cNvPr id="3" name="Date Placeholder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C31169D0-F848-42B4-90EA-ECFD7F86569B}" type="datetimeFigureOut">
              <a:rPr lang="en-GB" smtClean="0"/>
              <a:t>11/07/2016</a:t>
            </a:fld>
            <a:endParaRPr lang="en-GB"/>
          </a:p>
        </p:txBody>
      </p:sp>
      <p:sp>
        <p:nvSpPr>
          <p:cNvPr id="4" name="Slide Image Placehold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en-GB"/>
          </a:p>
        </p:txBody>
      </p:sp>
      <p:sp>
        <p:nvSpPr>
          <p:cNvPr id="5" name="Notes Placeholde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en-GB"/>
          </a:p>
        </p:txBody>
      </p:sp>
      <p:sp>
        <p:nvSpPr>
          <p:cNvPr id="7" name="Slide Number Placehold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8C8FAC57-DEA4-4184-A652-070129636242}" type="slidenum">
              <a:rPr lang="en-GB" smtClean="0"/>
              <a:t>‹#›</a:t>
            </a:fld>
            <a:endParaRPr lang="en-GB"/>
          </a:p>
        </p:txBody>
      </p:sp>
    </p:spTree>
    <p:extLst>
      <p:ext uri="{BB962C8B-B14F-4D97-AF65-F5344CB8AC3E}">
        <p14:creationId xmlns:p14="http://schemas.microsoft.com/office/powerpoint/2010/main" val="20412081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65E1C84C-CF02-1545-B2E5-8BF4DB1456E0}" type="datetimeFigureOut">
              <a:rPr lang="en-US" smtClean="0"/>
              <a:pPr/>
              <a:t>7/11/2016</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B4F03-FEDC-4040-B650-142DC8BFB557}" type="slidenum">
              <a:rPr lang="en-US" smtClean="0"/>
              <a:pPr/>
              <a:t>‹#›</a:t>
            </a:fld>
            <a:endParaRPr lang="en-US"/>
          </a:p>
        </p:txBody>
      </p:sp>
      <p:sp>
        <p:nvSpPr>
          <p:cNvPr id="7" name="Rectangle 6"/>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47267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65E1C84C-CF02-1545-B2E5-8BF4DB1456E0}" type="datetimeFigureOut">
              <a:rPr lang="en-US" smtClean="0"/>
              <a:pPr/>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B4F03-FEDC-4040-B650-142DC8BFB557}" type="slidenum">
              <a:rPr lang="en-US" smtClean="0"/>
              <a:pPr/>
              <a:t>‹#›</a:t>
            </a:fld>
            <a:endParaRPr lang="en-US"/>
          </a:p>
        </p:txBody>
      </p:sp>
    </p:spTree>
    <p:extLst>
      <p:ext uri="{BB962C8B-B14F-4D97-AF65-F5344CB8AC3E}">
        <p14:creationId xmlns:p14="http://schemas.microsoft.com/office/powerpoint/2010/main" val="315197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65E1C84C-CF02-1545-B2E5-8BF4DB1456E0}" type="datetimeFigureOut">
              <a:rPr lang="en-US" smtClean="0"/>
              <a:pPr/>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B4F03-FEDC-4040-B650-142DC8BFB557}" type="slidenum">
              <a:rPr lang="en-US" smtClean="0"/>
              <a:pPr/>
              <a:t>‹#›</a:t>
            </a:fld>
            <a:endParaRPr lang="en-US"/>
          </a:p>
        </p:txBody>
      </p:sp>
    </p:spTree>
    <p:extLst>
      <p:ext uri="{BB962C8B-B14F-4D97-AF65-F5344CB8AC3E}">
        <p14:creationId xmlns:p14="http://schemas.microsoft.com/office/powerpoint/2010/main" val="32258473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2" name="Image 5" descr="attachment-1.png"/>
          <p:cNvPicPr>
            <a:picLocks noChangeAspect="1"/>
          </p:cNvPicPr>
          <p:nvPr userDrawn="1"/>
        </p:nvPicPr>
        <p:blipFill>
          <a:blip r:embed="rId2">
            <a:extLst>
              <a:ext uri="{28A0092B-C50C-407E-A947-70E740481C1C}">
                <a14:useLocalDpi xmlns:a14="http://schemas.microsoft.com/office/drawing/2010/main" val="0"/>
              </a:ext>
            </a:extLst>
          </a:blip>
          <a:srcRect l="21063" r="2"/>
          <a:stretch>
            <a:fillRect/>
          </a:stretch>
        </p:blipFill>
        <p:spPr bwMode="auto">
          <a:xfrm>
            <a:off x="0" y="1092200"/>
            <a:ext cx="9144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2700" y="1095375"/>
            <a:ext cx="4913313" cy="5762625"/>
          </a:xfrm>
          <a:prstGeom prst="rect">
            <a:avLst/>
          </a:prstGeom>
          <a:solidFill>
            <a:srgbClr val="72B545"/>
          </a:solidFill>
          <a:ln w="9525">
            <a:solidFill>
              <a:srgbClr val="72B545"/>
            </a:solidFill>
            <a:miter lim="800000"/>
            <a:headEnd/>
            <a:tailEnd/>
          </a:ln>
          <a:effectLst>
            <a:outerShdw blurRad="40000" dist="23000" dir="5400000" rotWithShape="0">
              <a:srgbClr val="808080">
                <a:alpha val="34999"/>
              </a:srgbClr>
            </a:outerShdw>
          </a:effectLst>
        </p:spPr>
        <p:txBody>
          <a:bodyPr anchor="ctr"/>
          <a:lstStyle/>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p:txBody>
      </p:sp>
      <p:pic>
        <p:nvPicPr>
          <p:cNvPr id="4" name="Picture 2" descr="C:\DOCUME~1\lenain\LOCALS~1\Temp\7zECB.tmp\LOGO-CE for RTD EN Posi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80154803"/>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2215" y="137279"/>
            <a:ext cx="6634163" cy="623887"/>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582616" y="1527175"/>
            <a:ext cx="7915275" cy="46831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758595605"/>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6"/>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4364038" y="6488113"/>
            <a:ext cx="487362" cy="369887"/>
          </a:xfrm>
          <a:prstGeom prst="rect">
            <a:avLst/>
          </a:prstGeom>
        </p:spPr>
        <p:txBody>
          <a:bodyPr vert="horz" wrap="square" lIns="91440" tIns="45720" rIns="91440" bIns="45720" numCol="1" anchor="t" anchorCtr="0" compatLnSpc="1">
            <a:prstTxWarp prst="textNoShape">
              <a:avLst/>
            </a:prstTxWarp>
          </a:bodyPr>
          <a:lstStyle>
            <a:lvl1pPr eaLnBrk="1" hangingPunct="1">
              <a:defRPr sz="1400">
                <a:solidFill>
                  <a:srgbClr val="FFFFFF"/>
                </a:solidFill>
                <a:ea typeface="ＭＳ Ｐゴシック" pitchFamily="34" charset="-128"/>
              </a:defRPr>
            </a:lvl1pPr>
          </a:lstStyle>
          <a:p>
            <a:pPr defTabSz="914400" fontAlgn="base">
              <a:spcBef>
                <a:spcPct val="0"/>
              </a:spcBef>
              <a:spcAft>
                <a:spcPct val="0"/>
              </a:spcAft>
              <a:defRPr/>
            </a:pPr>
            <a:fld id="{131FC72F-57AC-4A34-8A33-F898AD646D3D}" type="slidenum">
              <a:rPr lang="fr-FR" altLang="en-US">
                <a:latin typeface="Trebuchet MS" pitchFamily="34" charset="0"/>
              </a:rPr>
              <a:pPr defTabSz="914400" fontAlgn="base">
                <a:spcBef>
                  <a:spcPct val="0"/>
                </a:spcBef>
                <a:spcAft>
                  <a:spcPct val="0"/>
                </a:spcAft>
                <a:defRPr/>
              </a:pPr>
              <a:t>‹#›</a:t>
            </a:fld>
            <a:endParaRPr lang="fr-FR" altLang="en-US">
              <a:latin typeface="Trebuchet MS" pitchFamily="34" charset="0"/>
            </a:endParaRPr>
          </a:p>
        </p:txBody>
      </p:sp>
    </p:spTree>
    <p:extLst>
      <p:ext uri="{BB962C8B-B14F-4D97-AF65-F5344CB8AC3E}">
        <p14:creationId xmlns:p14="http://schemas.microsoft.com/office/powerpoint/2010/main" val="2972012230"/>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22215" y="137279"/>
            <a:ext cx="6634163" cy="623887"/>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582616" y="1527175"/>
            <a:ext cx="3881437" cy="46831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6450" y="1527175"/>
            <a:ext cx="3881438" cy="46831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a:xfrm>
            <a:off x="8497888" y="6245225"/>
            <a:ext cx="646112" cy="369888"/>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30529D"/>
                </a:solidFill>
                <a:ea typeface="ＭＳ Ｐゴシック" pitchFamily="34" charset="-128"/>
              </a:defRPr>
            </a:lvl1pPr>
          </a:lstStyle>
          <a:p>
            <a:pPr defTabSz="914400" fontAlgn="base">
              <a:spcBef>
                <a:spcPct val="0"/>
              </a:spcBef>
              <a:spcAft>
                <a:spcPct val="0"/>
              </a:spcAft>
              <a:defRPr/>
            </a:pPr>
            <a:fld id="{F60351F3-0CEF-4B72-976F-8489F622B1BB}" type="slidenum">
              <a:rPr lang="fr-FR" altLang="en-US">
                <a:latin typeface="Trebuchet MS" pitchFamily="34" charset="0"/>
              </a:rPr>
              <a:pPr defTabSz="914400" fontAlgn="base">
                <a:spcBef>
                  <a:spcPct val="0"/>
                </a:spcBef>
                <a:spcAft>
                  <a:spcPct val="0"/>
                </a:spcAft>
                <a:defRPr/>
              </a:pPr>
              <a:t>‹#›</a:t>
            </a:fld>
            <a:endParaRPr lang="fr-FR" altLang="en-US">
              <a:latin typeface="Trebuchet MS" pitchFamily="34" charset="0"/>
            </a:endParaRPr>
          </a:p>
        </p:txBody>
      </p:sp>
    </p:spTree>
    <p:extLst>
      <p:ext uri="{BB962C8B-B14F-4D97-AF65-F5344CB8AC3E}">
        <p14:creationId xmlns:p14="http://schemas.microsoft.com/office/powerpoint/2010/main" val="2824938170"/>
      </p:ext>
    </p:extLst>
  </p:cSld>
  <p:clrMapOvr>
    <a:masterClrMapping/>
  </p:clrMapOvr>
  <p:transition spd="slow">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8"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noChangeArrowheads="1"/>
          </p:cNvSpPr>
          <p:nvPr>
            <p:ph type="sldNum" sz="quarter" idx="10"/>
          </p:nvPr>
        </p:nvSpPr>
        <p:spPr>
          <a:xfrm>
            <a:off x="8497888" y="6245225"/>
            <a:ext cx="646112" cy="369888"/>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30529D"/>
                </a:solidFill>
                <a:ea typeface="ＭＳ Ｐゴシック" pitchFamily="34" charset="-128"/>
              </a:defRPr>
            </a:lvl1pPr>
          </a:lstStyle>
          <a:p>
            <a:pPr defTabSz="914400" fontAlgn="base">
              <a:spcBef>
                <a:spcPct val="0"/>
              </a:spcBef>
              <a:spcAft>
                <a:spcPct val="0"/>
              </a:spcAft>
              <a:defRPr/>
            </a:pPr>
            <a:fld id="{BD0E7D4C-A7CC-412F-8BDF-8B94363A818F}" type="slidenum">
              <a:rPr lang="fr-FR" altLang="en-US">
                <a:latin typeface="Trebuchet MS" pitchFamily="34" charset="0"/>
              </a:rPr>
              <a:pPr defTabSz="914400" fontAlgn="base">
                <a:spcBef>
                  <a:spcPct val="0"/>
                </a:spcBef>
                <a:spcAft>
                  <a:spcPct val="0"/>
                </a:spcAft>
                <a:defRPr/>
              </a:pPr>
              <a:t>‹#›</a:t>
            </a:fld>
            <a:endParaRPr lang="fr-FR" altLang="en-US">
              <a:latin typeface="Trebuchet MS" pitchFamily="34" charset="0"/>
            </a:endParaRPr>
          </a:p>
        </p:txBody>
      </p:sp>
    </p:spTree>
    <p:extLst>
      <p:ext uri="{BB962C8B-B14F-4D97-AF65-F5344CB8AC3E}">
        <p14:creationId xmlns:p14="http://schemas.microsoft.com/office/powerpoint/2010/main" val="1590485527"/>
      </p:ext>
    </p:extLst>
  </p:cSld>
  <p:clrMapOvr>
    <a:masterClrMapping/>
  </p:clrMapOvr>
  <p:transition spd="slow">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22215" y="137279"/>
            <a:ext cx="6634163" cy="623887"/>
          </a:xfrm>
          <a:prstGeom prst="rect">
            <a:avLst/>
          </a:prstGeom>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a:xfrm>
            <a:off x="8497888" y="6245225"/>
            <a:ext cx="646112" cy="369888"/>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30529D"/>
                </a:solidFill>
                <a:ea typeface="ＭＳ Ｐゴシック" pitchFamily="34" charset="-128"/>
              </a:defRPr>
            </a:lvl1pPr>
          </a:lstStyle>
          <a:p>
            <a:pPr defTabSz="914400" fontAlgn="base">
              <a:spcBef>
                <a:spcPct val="0"/>
              </a:spcBef>
              <a:spcAft>
                <a:spcPct val="0"/>
              </a:spcAft>
              <a:defRPr/>
            </a:pPr>
            <a:fld id="{89BD5AF4-459D-4E01-8920-AFD6DA866E2B}" type="slidenum">
              <a:rPr lang="fr-FR" altLang="en-US">
                <a:latin typeface="Trebuchet MS" pitchFamily="34" charset="0"/>
              </a:rPr>
              <a:pPr defTabSz="914400" fontAlgn="base">
                <a:spcBef>
                  <a:spcPct val="0"/>
                </a:spcBef>
                <a:spcAft>
                  <a:spcPct val="0"/>
                </a:spcAft>
                <a:defRPr/>
              </a:pPr>
              <a:t>‹#›</a:t>
            </a:fld>
            <a:endParaRPr lang="fr-FR" altLang="en-US">
              <a:latin typeface="Trebuchet MS" pitchFamily="34" charset="0"/>
            </a:endParaRPr>
          </a:p>
        </p:txBody>
      </p:sp>
    </p:spTree>
    <p:extLst>
      <p:ext uri="{BB962C8B-B14F-4D97-AF65-F5344CB8AC3E}">
        <p14:creationId xmlns:p14="http://schemas.microsoft.com/office/powerpoint/2010/main" val="3213296226"/>
      </p:ext>
    </p:extLst>
  </p:cSld>
  <p:clrMapOvr>
    <a:masterClrMapping/>
  </p:clrMapOvr>
  <p:transition spd="slow">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4337050" y="6469063"/>
            <a:ext cx="646113" cy="369887"/>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30529D"/>
                </a:solidFill>
                <a:ea typeface="ＭＳ Ｐゴシック" pitchFamily="34" charset="-128"/>
              </a:defRPr>
            </a:lvl1pPr>
          </a:lstStyle>
          <a:p>
            <a:pPr defTabSz="914400" fontAlgn="base">
              <a:spcBef>
                <a:spcPct val="0"/>
              </a:spcBef>
              <a:spcAft>
                <a:spcPct val="0"/>
              </a:spcAft>
              <a:defRPr/>
            </a:pPr>
            <a:fld id="{1C8A1E11-CF4D-4027-AF18-D0119755C4BC}" type="slidenum">
              <a:rPr lang="fr-FR" altLang="en-US">
                <a:latin typeface="Trebuchet MS" pitchFamily="34" charset="0"/>
              </a:rPr>
              <a:pPr defTabSz="914400" fontAlgn="base">
                <a:spcBef>
                  <a:spcPct val="0"/>
                </a:spcBef>
                <a:spcAft>
                  <a:spcPct val="0"/>
                </a:spcAft>
                <a:defRPr/>
              </a:pPr>
              <a:t>‹#›</a:t>
            </a:fld>
            <a:endParaRPr lang="fr-FR" altLang="en-US">
              <a:latin typeface="Trebuchet MS" pitchFamily="34" charset="0"/>
            </a:endParaRPr>
          </a:p>
        </p:txBody>
      </p:sp>
    </p:spTree>
    <p:extLst>
      <p:ext uri="{BB962C8B-B14F-4D97-AF65-F5344CB8AC3E}">
        <p14:creationId xmlns:p14="http://schemas.microsoft.com/office/powerpoint/2010/main" val="936110148"/>
      </p:ext>
    </p:extLst>
  </p:cSld>
  <p:clrMapOvr>
    <a:masterClrMapping/>
  </p:clrMapOvr>
  <p:transition spd="slow">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1" y="273056"/>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3"/>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8497888" y="6245225"/>
            <a:ext cx="646112" cy="369888"/>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30529D"/>
                </a:solidFill>
                <a:ea typeface="ＭＳ Ｐゴシック" pitchFamily="34" charset="-128"/>
              </a:defRPr>
            </a:lvl1pPr>
          </a:lstStyle>
          <a:p>
            <a:pPr defTabSz="914400" fontAlgn="base">
              <a:spcBef>
                <a:spcPct val="0"/>
              </a:spcBef>
              <a:spcAft>
                <a:spcPct val="0"/>
              </a:spcAft>
              <a:defRPr/>
            </a:pPr>
            <a:fld id="{B51AB8D2-E5DA-454F-B03D-2505F6B3B88C}" type="slidenum">
              <a:rPr lang="fr-FR" altLang="en-US">
                <a:latin typeface="Trebuchet MS" pitchFamily="34" charset="0"/>
              </a:rPr>
              <a:pPr defTabSz="914400" fontAlgn="base">
                <a:spcBef>
                  <a:spcPct val="0"/>
                </a:spcBef>
                <a:spcAft>
                  <a:spcPct val="0"/>
                </a:spcAft>
                <a:defRPr/>
              </a:pPr>
              <a:t>‹#›</a:t>
            </a:fld>
            <a:endParaRPr lang="fr-FR" altLang="en-US">
              <a:latin typeface="Trebuchet MS" pitchFamily="34" charset="0"/>
            </a:endParaRPr>
          </a:p>
        </p:txBody>
      </p:sp>
    </p:spTree>
    <p:extLst>
      <p:ext uri="{BB962C8B-B14F-4D97-AF65-F5344CB8AC3E}">
        <p14:creationId xmlns:p14="http://schemas.microsoft.com/office/powerpoint/2010/main" val="3145430218"/>
      </p:ext>
    </p:extLst>
  </p:cSld>
  <p:clrMapOvr>
    <a:masterClrMapping/>
  </p:clrMapOvr>
  <p:transition spd="slow">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65E1C84C-CF02-1545-B2E5-8BF4DB1456E0}" type="datetimeFigureOut">
              <a:rPr lang="en-US" smtClean="0"/>
              <a:pPr/>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B4F03-FEDC-4040-B650-142DC8BFB557}" type="slidenum">
              <a:rPr lang="en-US" smtClean="0"/>
              <a:pPr/>
              <a:t>‹#›</a:t>
            </a:fld>
            <a:endParaRPr lang="en-US"/>
          </a:p>
        </p:txBody>
      </p:sp>
    </p:spTree>
    <p:extLst>
      <p:ext uri="{BB962C8B-B14F-4D97-AF65-F5344CB8AC3E}">
        <p14:creationId xmlns:p14="http://schemas.microsoft.com/office/powerpoint/2010/main" val="3716129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8497888" y="6245225"/>
            <a:ext cx="646112" cy="369888"/>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30529D"/>
                </a:solidFill>
                <a:ea typeface="ＭＳ Ｐゴシック" pitchFamily="34" charset="-128"/>
              </a:defRPr>
            </a:lvl1pPr>
          </a:lstStyle>
          <a:p>
            <a:pPr defTabSz="914400" fontAlgn="base">
              <a:spcBef>
                <a:spcPct val="0"/>
              </a:spcBef>
              <a:spcAft>
                <a:spcPct val="0"/>
              </a:spcAft>
              <a:defRPr/>
            </a:pPr>
            <a:fld id="{55318AA6-8304-44A0-AE41-5DE146A23B57}" type="slidenum">
              <a:rPr lang="fr-FR" altLang="en-US">
                <a:latin typeface="Trebuchet MS" pitchFamily="34" charset="0"/>
              </a:rPr>
              <a:pPr defTabSz="914400" fontAlgn="base">
                <a:spcBef>
                  <a:spcPct val="0"/>
                </a:spcBef>
                <a:spcAft>
                  <a:spcPct val="0"/>
                </a:spcAft>
                <a:defRPr/>
              </a:pPr>
              <a:t>‹#›</a:t>
            </a:fld>
            <a:endParaRPr lang="fr-FR" altLang="en-US">
              <a:latin typeface="Trebuchet MS" pitchFamily="34" charset="0"/>
            </a:endParaRPr>
          </a:p>
        </p:txBody>
      </p:sp>
    </p:spTree>
    <p:extLst>
      <p:ext uri="{BB962C8B-B14F-4D97-AF65-F5344CB8AC3E}">
        <p14:creationId xmlns:p14="http://schemas.microsoft.com/office/powerpoint/2010/main" val="1262889828"/>
      </p:ext>
    </p:extLst>
  </p:cSld>
  <p:clrMapOvr>
    <a:masterClrMapping/>
  </p:clrMapOvr>
  <p:transition spd="slow">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22215" y="137279"/>
            <a:ext cx="6634163" cy="623887"/>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582616" y="1527175"/>
            <a:ext cx="7915275" cy="46831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xfrm>
            <a:off x="8497888" y="6245225"/>
            <a:ext cx="646112" cy="369888"/>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30529D"/>
                </a:solidFill>
                <a:ea typeface="ＭＳ Ｐゴシック" pitchFamily="34" charset="-128"/>
              </a:defRPr>
            </a:lvl1pPr>
          </a:lstStyle>
          <a:p>
            <a:pPr defTabSz="914400" fontAlgn="base">
              <a:spcBef>
                <a:spcPct val="0"/>
              </a:spcBef>
              <a:spcAft>
                <a:spcPct val="0"/>
              </a:spcAft>
              <a:defRPr/>
            </a:pPr>
            <a:fld id="{608BE53B-3102-4978-96D1-BD0FE05B5D97}" type="slidenum">
              <a:rPr lang="fr-FR" altLang="en-US">
                <a:latin typeface="Trebuchet MS" pitchFamily="34" charset="0"/>
              </a:rPr>
              <a:pPr defTabSz="914400" fontAlgn="base">
                <a:spcBef>
                  <a:spcPct val="0"/>
                </a:spcBef>
                <a:spcAft>
                  <a:spcPct val="0"/>
                </a:spcAft>
                <a:defRPr/>
              </a:pPr>
              <a:t>‹#›</a:t>
            </a:fld>
            <a:endParaRPr lang="fr-FR" altLang="en-US">
              <a:latin typeface="Trebuchet MS" pitchFamily="34" charset="0"/>
            </a:endParaRPr>
          </a:p>
        </p:txBody>
      </p:sp>
    </p:spTree>
    <p:extLst>
      <p:ext uri="{BB962C8B-B14F-4D97-AF65-F5344CB8AC3E}">
        <p14:creationId xmlns:p14="http://schemas.microsoft.com/office/powerpoint/2010/main" val="2706690388"/>
      </p:ext>
    </p:extLst>
  </p:cSld>
  <p:clrMapOvr>
    <a:masterClrMapping/>
  </p:clrMapOvr>
  <p:transition spd="slow">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9866" y="153988"/>
            <a:ext cx="1978025" cy="6056312"/>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2613" y="153988"/>
            <a:ext cx="5784850" cy="60563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a:xfrm>
            <a:off x="8497888" y="6245225"/>
            <a:ext cx="646112" cy="369888"/>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30529D"/>
                </a:solidFill>
                <a:ea typeface="ＭＳ Ｐゴシック" pitchFamily="34" charset="-128"/>
              </a:defRPr>
            </a:lvl1pPr>
          </a:lstStyle>
          <a:p>
            <a:pPr defTabSz="914400" fontAlgn="base">
              <a:spcBef>
                <a:spcPct val="0"/>
              </a:spcBef>
              <a:spcAft>
                <a:spcPct val="0"/>
              </a:spcAft>
              <a:defRPr/>
            </a:pPr>
            <a:fld id="{03BC4E35-C53A-47BC-BD9C-40E042FC0495}" type="slidenum">
              <a:rPr lang="fr-FR" altLang="en-US">
                <a:latin typeface="Trebuchet MS" pitchFamily="34" charset="0"/>
              </a:rPr>
              <a:pPr defTabSz="914400" fontAlgn="base">
                <a:spcBef>
                  <a:spcPct val="0"/>
                </a:spcBef>
                <a:spcAft>
                  <a:spcPct val="0"/>
                </a:spcAft>
                <a:defRPr/>
              </a:pPr>
              <a:t>‹#›</a:t>
            </a:fld>
            <a:endParaRPr lang="fr-FR" altLang="en-US">
              <a:latin typeface="Trebuchet MS" pitchFamily="34" charset="0"/>
            </a:endParaRPr>
          </a:p>
        </p:txBody>
      </p:sp>
    </p:spTree>
    <p:extLst>
      <p:ext uri="{BB962C8B-B14F-4D97-AF65-F5344CB8AC3E}">
        <p14:creationId xmlns:p14="http://schemas.microsoft.com/office/powerpoint/2010/main" val="3006783416"/>
      </p:ext>
    </p:extLst>
  </p:cSld>
  <p:clrMapOvr>
    <a:masterClrMapping/>
  </p:clrMapOvr>
  <p:transition spd="slow">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921125" y="3175"/>
            <a:ext cx="151130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a:spLocks noChangeArrowheads="1"/>
          </p:cNvSpPr>
          <p:nvPr userDrawn="1"/>
        </p:nvSpPr>
        <p:spPr bwMode="auto">
          <a:xfrm>
            <a:off x="4262438" y="6669088"/>
            <a:ext cx="596900" cy="198437"/>
          </a:xfrm>
          <a:prstGeom prst="rect">
            <a:avLst/>
          </a:prstGeom>
          <a:solidFill>
            <a:srgbClr val="133176"/>
          </a:solidFill>
          <a:ln w="9525">
            <a:solidFill>
              <a:srgbClr val="133176"/>
            </a:solidFill>
            <a:miter lim="800000"/>
            <a:headEnd/>
            <a:tailEnd/>
          </a:ln>
          <a:effectLst>
            <a:outerShdw blurRad="40000" dist="23000" dir="5400000" rotWithShape="0">
              <a:srgbClr val="808080">
                <a:alpha val="34998"/>
              </a:srgbClr>
            </a:outerShdw>
          </a:effectLst>
        </p:spPr>
        <p:txBody>
          <a:bodyPr anchor="ctr"/>
          <a:lstStyle/>
          <a:p>
            <a:pPr algn="ctr">
              <a:defRPr/>
            </a:pPr>
            <a:endParaRPr lang="en-US" dirty="0">
              <a:solidFill>
                <a:srgbClr val="FFFFFF"/>
              </a:solidFill>
              <a:ea typeface="MS PGothic" pitchFamily="34" charset="-128"/>
            </a:endParaRPr>
          </a:p>
        </p:txBody>
      </p:sp>
      <p:sp>
        <p:nvSpPr>
          <p:cNvPr id="2" name="Title 1"/>
          <p:cNvSpPr>
            <a:spLocks noGrp="1"/>
          </p:cNvSpPr>
          <p:nvPr>
            <p:ph type="title"/>
          </p:nvPr>
        </p:nvSpPr>
        <p:spPr>
          <a:xfrm>
            <a:off x="468313" y="1556277"/>
            <a:ext cx="8229600" cy="936625"/>
          </a:xfrm>
          <a:prstGeom prst="rect">
            <a:avLst/>
          </a:prstGeom>
        </p:spPr>
        <p:txBody>
          <a:bodyPr/>
          <a:lstStyle/>
          <a:p>
            <a:r>
              <a:rPr lang="en-US" dirty="0" smtClean="0"/>
              <a:t>Click to edit Master title style</a:t>
            </a:r>
            <a:endParaRPr lang="en-GB" dirty="0"/>
          </a:p>
        </p:txBody>
      </p:sp>
      <p:sp>
        <p:nvSpPr>
          <p:cNvPr id="10" name="Content Placeholder 2"/>
          <p:cNvSpPr>
            <a:spLocks noGrp="1"/>
          </p:cNvSpPr>
          <p:nvPr>
            <p:ph idx="1"/>
          </p:nvPr>
        </p:nvSpPr>
        <p:spPr>
          <a:xfrm>
            <a:off x="457200" y="2564904"/>
            <a:ext cx="8229600" cy="3633788"/>
          </a:xfrm>
          <a:prstGeom prst="rect">
            <a:avLst/>
          </a:prstGeom>
        </p:spPr>
        <p:txBody>
          <a:bodyPr/>
          <a:lstStyle>
            <a:lvl1pPr marL="342900" indent="-342900">
              <a:buClr>
                <a:srgbClr val="0F5494"/>
              </a:buClr>
              <a:buFont typeface="Arial" pitchFamily="34" charset="0"/>
              <a:buChar char="•"/>
              <a:defRPr i="0"/>
            </a:lvl1pPr>
            <a:lvl2pPr>
              <a:buClr>
                <a:srgbClr val="0F5494"/>
              </a:buClr>
              <a:defRPr/>
            </a:lvl2p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solidFill>
                  <a:srgbClr val="30529D"/>
                </a:solidFill>
                <a:latin typeface="Trebuchet MS" pitchFamily="34" charset="0"/>
                <a:ea typeface="+mn-ea"/>
                <a:cs typeface="Arial" charset="0"/>
              </a:defRPr>
            </a:lvl1pPr>
          </a:lstStyle>
          <a:p>
            <a:pPr defTabSz="914400" fontAlgn="base">
              <a:spcBef>
                <a:spcPct val="0"/>
              </a:spcBef>
              <a:spcAft>
                <a:spcPct val="0"/>
              </a:spcAft>
              <a:defRPr/>
            </a:pPr>
            <a:endParaRPr lang="en-GB"/>
          </a:p>
        </p:txBody>
      </p:sp>
      <p:sp>
        <p:nvSpPr>
          <p:cNvPr id="8" name="Rectangle 5"/>
          <p:cNvSpPr>
            <a:spLocks noGrp="1" noChangeArrowheads="1"/>
          </p:cNvSpPr>
          <p:nvPr>
            <p:ph type="ftr" sz="quarter" idx="11"/>
          </p:nvPr>
        </p:nvSpPr>
        <p:spPr>
          <a:xfrm>
            <a:off x="3124200" y="6237288"/>
            <a:ext cx="2895600" cy="484187"/>
          </a:xfrm>
          <a:prstGeom prst="rect">
            <a:avLst/>
          </a:prstGeom>
        </p:spPr>
        <p:txBody>
          <a:bodyPr/>
          <a:lstStyle>
            <a:lvl1pPr eaLnBrk="1" hangingPunct="1">
              <a:defRPr>
                <a:solidFill>
                  <a:srgbClr val="30529D"/>
                </a:solidFill>
                <a:latin typeface="Trebuchet MS" pitchFamily="34" charset="0"/>
                <a:ea typeface="+mn-ea"/>
                <a:cs typeface="Arial" charset="0"/>
              </a:defRPr>
            </a:lvl1pPr>
          </a:lstStyle>
          <a:p>
            <a:pPr defTabSz="914400" fontAlgn="base">
              <a:spcBef>
                <a:spcPct val="0"/>
              </a:spcBef>
              <a:spcAft>
                <a:spcPct val="0"/>
              </a:spcAft>
              <a:defRPr/>
            </a:pPr>
            <a:endParaRPr/>
          </a:p>
        </p:txBody>
      </p:sp>
      <p:sp>
        <p:nvSpPr>
          <p:cNvPr id="9" name="Rectangle 6"/>
          <p:cNvSpPr>
            <a:spLocks noGrp="1" noChangeArrowheads="1"/>
          </p:cNvSpPr>
          <p:nvPr>
            <p:ph type="sldNum" sz="quarter" idx="12"/>
          </p:nvPr>
        </p:nvSpPr>
        <p:spPr>
          <a:xfrm>
            <a:off x="8497888" y="6245225"/>
            <a:ext cx="646112" cy="369888"/>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30529D"/>
                </a:solidFill>
                <a:ea typeface="ＭＳ Ｐゴシック" pitchFamily="34" charset="-128"/>
              </a:defRPr>
            </a:lvl1pPr>
          </a:lstStyle>
          <a:p>
            <a:pPr defTabSz="914400" fontAlgn="base">
              <a:spcBef>
                <a:spcPct val="0"/>
              </a:spcBef>
              <a:spcAft>
                <a:spcPct val="0"/>
              </a:spcAft>
              <a:defRPr/>
            </a:pPr>
            <a:fld id="{9FAC4971-E148-4D7F-BC0B-248E52B3987D}" type="slidenum">
              <a:rPr lang="en-GB" altLang="en-US">
                <a:latin typeface="Trebuchet MS" pitchFamily="34" charset="0"/>
              </a:rPr>
              <a:pPr defTabSz="914400" fontAlgn="base">
                <a:spcBef>
                  <a:spcPct val="0"/>
                </a:spcBef>
                <a:spcAft>
                  <a:spcPct val="0"/>
                </a:spcAft>
                <a:defRPr/>
              </a:pPr>
              <a:t>‹#›</a:t>
            </a:fld>
            <a:endParaRPr lang="en-GB" altLang="en-US">
              <a:latin typeface="Trebuchet MS" pitchFamily="34" charset="0"/>
            </a:endParaRPr>
          </a:p>
        </p:txBody>
      </p:sp>
    </p:spTree>
    <p:extLst>
      <p:ext uri="{BB962C8B-B14F-4D97-AF65-F5344CB8AC3E}">
        <p14:creationId xmlns:p14="http://schemas.microsoft.com/office/powerpoint/2010/main" val="18092391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1">
    <p:spTree>
      <p:nvGrpSpPr>
        <p:cNvPr id="1" name=""/>
        <p:cNvGrpSpPr/>
        <p:nvPr/>
      </p:nvGrpSpPr>
      <p:grpSpPr>
        <a:xfrm>
          <a:off x="0" y="0"/>
          <a:ext cx="0" cy="0"/>
          <a:chOff x="0" y="0"/>
          <a:chExt cx="0" cy="0"/>
        </a:xfrm>
      </p:grpSpPr>
      <p:sp>
        <p:nvSpPr>
          <p:cNvPr id="4" name="Title 3"/>
          <p:cNvSpPr>
            <a:spLocks noGrp="1"/>
          </p:cNvSpPr>
          <p:nvPr>
            <p:ph type="title"/>
          </p:nvPr>
        </p:nvSpPr>
        <p:spPr>
          <a:xfrm>
            <a:off x="962025" y="1556792"/>
            <a:ext cx="7930455" cy="720080"/>
          </a:xfrm>
          <a:prstGeom prst="rect">
            <a:avLst/>
          </a:prstGeom>
        </p:spPr>
        <p:txBody>
          <a:bodyPr/>
          <a:lstStyle/>
          <a:p>
            <a:r>
              <a:rPr lang="en-US" noProof="0" smtClean="0"/>
              <a:t>Click to edit Master title style</a:t>
            </a:r>
            <a:endParaRPr lang="en-GB" noProof="0" dirty="0"/>
          </a:p>
        </p:txBody>
      </p:sp>
      <p:sp>
        <p:nvSpPr>
          <p:cNvPr id="6" name="Content Placeholder 8"/>
          <p:cNvSpPr>
            <a:spLocks noGrp="1"/>
          </p:cNvSpPr>
          <p:nvPr>
            <p:ph sz="quarter" idx="11"/>
          </p:nvPr>
        </p:nvSpPr>
        <p:spPr>
          <a:xfrm>
            <a:off x="962028" y="2420889"/>
            <a:ext cx="7921625" cy="3528391"/>
          </a:xfrm>
          <a:prstGeom prst="rect">
            <a:avLst/>
          </a:prstGeom>
        </p:spPr>
        <p:txBody>
          <a:bodyPr/>
          <a:lstStyle>
            <a:lvl1pPr>
              <a:defRPr>
                <a:solidFill>
                  <a:srgbClr val="0F5494"/>
                </a:solidFill>
              </a:defRPr>
            </a:lvl1pPr>
            <a:lvl2pPr>
              <a:defRPr baseline="0">
                <a:solidFill>
                  <a:srgbClr val="0F5494"/>
                </a:solidFill>
              </a:defRPr>
            </a:lvl2pPr>
            <a:lvl3pPr eaLnBrk="1" latinLnBrk="0" hangingPunct="1">
              <a:defRPr sz="1400">
                <a:solidFill>
                  <a:srgbClr val="0F5494"/>
                </a:solidFill>
              </a:defRPr>
            </a:lvl3pPr>
            <a:lvl4pPr marL="1371600" indent="0" eaLnBrk="1" latinLnBrk="0" hangingPunct="1">
              <a:buNone/>
              <a:defRPr sz="1200">
                <a:solidFill>
                  <a:srgbClr val="0F5494"/>
                </a:solidFill>
                <a:latin typeface="+mj-lt"/>
              </a:defRPr>
            </a:lvl4pPr>
            <a:lvl5pPr marL="1828800" indent="0" eaLnBrk="1" latinLnBrk="0" hangingPunct="1">
              <a:buNone/>
              <a:defRPr sz="1000">
                <a:solidFill>
                  <a:srgbClr val="0F5494"/>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Tree>
    <p:extLst>
      <p:ext uri="{BB962C8B-B14F-4D97-AF65-F5344CB8AC3E}">
        <p14:creationId xmlns:p14="http://schemas.microsoft.com/office/powerpoint/2010/main" val="3171388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2" name="Image 5" descr="attachment-1.png"/>
          <p:cNvPicPr>
            <a:picLocks noChangeAspect="1"/>
          </p:cNvPicPr>
          <p:nvPr userDrawn="1"/>
        </p:nvPicPr>
        <p:blipFill>
          <a:blip r:embed="rId2">
            <a:extLst>
              <a:ext uri="{28A0092B-C50C-407E-A947-70E740481C1C}">
                <a14:useLocalDpi xmlns:a14="http://schemas.microsoft.com/office/drawing/2010/main" val="0"/>
              </a:ext>
            </a:extLst>
          </a:blip>
          <a:srcRect l="21063" r="2"/>
          <a:stretch>
            <a:fillRect/>
          </a:stretch>
        </p:blipFill>
        <p:spPr bwMode="auto">
          <a:xfrm>
            <a:off x="0" y="1092200"/>
            <a:ext cx="9144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2700" y="1096963"/>
            <a:ext cx="4913313" cy="5761037"/>
          </a:xfrm>
          <a:prstGeom prst="rect">
            <a:avLst/>
          </a:prstGeom>
          <a:solidFill>
            <a:srgbClr val="72B545"/>
          </a:solidFill>
          <a:ln w="9525">
            <a:solidFill>
              <a:srgbClr val="72B545"/>
            </a:solidFill>
            <a:miter lim="800000"/>
            <a:headEnd/>
            <a:tailEnd/>
          </a:ln>
          <a:effectLst>
            <a:outerShdw blurRad="40000" dist="23000" dir="5400000" rotWithShape="0">
              <a:srgbClr val="808080">
                <a:alpha val="34999"/>
              </a:srgbClr>
            </a:outerShdw>
          </a:effectLst>
        </p:spPr>
        <p:txBody>
          <a:bodyPr anchor="ctr"/>
          <a:lstStyle/>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p:txBody>
      </p:sp>
      <p:pic>
        <p:nvPicPr>
          <p:cNvPr id="4" name="Picture 2" descr="C:\DOCUME~1\lenain\LOCALS~1\Temp\7zECB.tmp\LOGO-CE for RTD EN Posi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51199095"/>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2213" y="137278"/>
            <a:ext cx="6634163" cy="623887"/>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582615" y="1527175"/>
            <a:ext cx="7915275" cy="46831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p:txBody>
          <a:bodyPr/>
          <a:lstStyle>
            <a:lvl1pPr algn="ctr">
              <a:defRPr/>
            </a:lvl1pPr>
          </a:lstStyle>
          <a:p>
            <a:pPr>
              <a:defRPr/>
            </a:pPr>
            <a:fld id="{81321493-2790-4284-B5F2-F66892C7B84D}" type="slidenum">
              <a:rPr lang="fr-FR" altLang="en-US">
                <a:solidFill>
                  <a:srgbClr val="30529D"/>
                </a:solidFill>
              </a:rPr>
              <a:pPr>
                <a:defRPr/>
              </a:pPr>
              <a:t>‹#›</a:t>
            </a:fld>
            <a:endParaRPr lang="fr-FR" altLang="en-US">
              <a:solidFill>
                <a:srgbClr val="30529D"/>
              </a:solidFill>
            </a:endParaRPr>
          </a:p>
        </p:txBody>
      </p:sp>
    </p:spTree>
    <p:extLst>
      <p:ext uri="{BB962C8B-B14F-4D97-AF65-F5344CB8AC3E}">
        <p14:creationId xmlns:p14="http://schemas.microsoft.com/office/powerpoint/2010/main" val="1027932182"/>
      </p:ext>
    </p:extLst>
  </p:cSld>
  <p:clrMapOvr>
    <a:masterClrMapping/>
  </p:clrMapOvr>
  <p:transition spd="slow">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txBox="1">
            <a:spLocks noChangeArrowheads="1"/>
          </p:cNvSpPr>
          <p:nvPr userDrawn="1"/>
        </p:nvSpPr>
        <p:spPr>
          <a:xfrm>
            <a:off x="4337050" y="6469063"/>
            <a:ext cx="646113" cy="369887"/>
          </a:xfrm>
          <a:prstGeom prst="rect">
            <a:avLst/>
          </a:prstGeom>
        </p:spPr>
        <p:txBody>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defTabSz="914400" fontAlgn="base">
              <a:spcBef>
                <a:spcPct val="0"/>
              </a:spcBef>
              <a:spcAft>
                <a:spcPct val="0"/>
              </a:spcAft>
              <a:defRPr/>
            </a:pPr>
            <a:fld id="{B6DEA06C-FFBD-486B-9EAF-62752F95B204}" type="slidenum">
              <a:rPr lang="fr-FR" altLang="en-US" smtClean="0">
                <a:solidFill>
                  <a:srgbClr val="30529D"/>
                </a:solidFill>
              </a:rPr>
              <a:pPr defTabSz="914400" fontAlgn="base">
                <a:spcBef>
                  <a:spcPct val="0"/>
                </a:spcBef>
                <a:spcAft>
                  <a:spcPct val="0"/>
                </a:spcAft>
                <a:defRPr/>
              </a:pPr>
              <a:t>‹#›</a:t>
            </a:fld>
            <a:endParaRPr lang="fr-FR" altLang="en-US" smtClean="0">
              <a:solidFill>
                <a:srgbClr val="30529D"/>
              </a:solidFill>
            </a:endParaRPr>
          </a:p>
        </p:txBody>
      </p:sp>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sldNum" sz="quarter" idx="10"/>
          </p:nvPr>
        </p:nvSpPr>
        <p:spPr>
          <a:xfrm>
            <a:off x="4364038" y="6488113"/>
            <a:ext cx="487362" cy="369887"/>
          </a:xfrm>
        </p:spPr>
        <p:txBody>
          <a:bodyPr/>
          <a:lstStyle>
            <a:lvl1pPr>
              <a:defRPr sz="1400">
                <a:solidFill>
                  <a:srgbClr val="FFFFFF"/>
                </a:solidFill>
              </a:defRPr>
            </a:lvl1pPr>
          </a:lstStyle>
          <a:p>
            <a:pPr>
              <a:defRPr/>
            </a:pPr>
            <a:fld id="{38F80634-3C28-4703-B5BA-CE6531ABA1F6}" type="slidenum">
              <a:rPr lang="fr-FR" altLang="en-US"/>
              <a:pPr>
                <a:defRPr/>
              </a:pPr>
              <a:t>‹#›</a:t>
            </a:fld>
            <a:endParaRPr lang="fr-FR" altLang="en-US"/>
          </a:p>
        </p:txBody>
      </p:sp>
    </p:spTree>
    <p:extLst>
      <p:ext uri="{BB962C8B-B14F-4D97-AF65-F5344CB8AC3E}">
        <p14:creationId xmlns:p14="http://schemas.microsoft.com/office/powerpoint/2010/main" val="2779806623"/>
      </p:ext>
    </p:extLst>
  </p:cSld>
  <p:clrMapOvr>
    <a:masterClrMapping/>
  </p:clrMapOvr>
  <p:transition spd="slow">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22213" y="137278"/>
            <a:ext cx="6634163" cy="623887"/>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582615" y="1527175"/>
            <a:ext cx="3881437" cy="46831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6450" y="1527175"/>
            <a:ext cx="3881438" cy="46831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p:txBody>
          <a:bodyPr/>
          <a:lstStyle>
            <a:lvl1pPr>
              <a:defRPr/>
            </a:lvl1pPr>
          </a:lstStyle>
          <a:p>
            <a:pPr>
              <a:defRPr/>
            </a:pPr>
            <a:fld id="{4DD16DD2-5151-4CD2-8C7E-D55B70DA43A4}" type="slidenum">
              <a:rPr lang="fr-FR" altLang="en-US">
                <a:solidFill>
                  <a:srgbClr val="30529D"/>
                </a:solidFill>
              </a:rPr>
              <a:pPr>
                <a:defRPr/>
              </a:pPr>
              <a:t>‹#›</a:t>
            </a:fld>
            <a:endParaRPr lang="fr-FR" altLang="en-US">
              <a:solidFill>
                <a:srgbClr val="30529D"/>
              </a:solidFill>
            </a:endParaRPr>
          </a:p>
        </p:txBody>
      </p:sp>
    </p:spTree>
    <p:extLst>
      <p:ext uri="{BB962C8B-B14F-4D97-AF65-F5344CB8AC3E}">
        <p14:creationId xmlns:p14="http://schemas.microsoft.com/office/powerpoint/2010/main" val="1689083656"/>
      </p:ext>
    </p:extLst>
  </p:cSld>
  <p:clrMapOvr>
    <a:masterClrMapping/>
  </p:clrMapOvr>
  <p:transition spd="slow">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p:txBody>
          <a:bodyPr/>
          <a:lstStyle>
            <a:lvl1pPr>
              <a:defRPr/>
            </a:lvl1pPr>
          </a:lstStyle>
          <a:p>
            <a:pPr>
              <a:defRPr/>
            </a:pPr>
            <a:fld id="{53FA62D3-446B-4867-AD4E-768B096E0379}" type="slidenum">
              <a:rPr lang="fr-FR" altLang="en-US">
                <a:solidFill>
                  <a:srgbClr val="30529D"/>
                </a:solidFill>
              </a:rPr>
              <a:pPr>
                <a:defRPr/>
              </a:pPr>
              <a:t>‹#›</a:t>
            </a:fld>
            <a:endParaRPr lang="fr-FR" altLang="en-US">
              <a:solidFill>
                <a:srgbClr val="30529D"/>
              </a:solidFill>
            </a:endParaRPr>
          </a:p>
        </p:txBody>
      </p:sp>
    </p:spTree>
    <p:extLst>
      <p:ext uri="{BB962C8B-B14F-4D97-AF65-F5344CB8AC3E}">
        <p14:creationId xmlns:p14="http://schemas.microsoft.com/office/powerpoint/2010/main" val="4109503862"/>
      </p:ext>
    </p:extLst>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65E1C84C-CF02-1545-B2E5-8BF4DB1456E0}" type="datetimeFigureOut">
              <a:rPr lang="en-US" smtClean="0"/>
              <a:pPr/>
              <a:t>7/11/2016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8B4F03-FEDC-4040-B650-142DC8BFB557}" type="slidenum">
              <a:rPr lang="en-US" smtClean="0"/>
              <a:pPr/>
              <a:t>‹#›</a:t>
            </a:fld>
            <a:endParaRPr lang="en-US"/>
          </a:p>
        </p:txBody>
      </p:sp>
    </p:spTree>
    <p:extLst>
      <p:ext uri="{BB962C8B-B14F-4D97-AF65-F5344CB8AC3E}">
        <p14:creationId xmlns:p14="http://schemas.microsoft.com/office/powerpoint/2010/main" val="24376313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22213" y="137278"/>
            <a:ext cx="6634163" cy="623887"/>
          </a:xfrm>
          <a:prstGeom prst="rect">
            <a:avLst/>
          </a:prstGeom>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p:txBody>
          <a:bodyPr/>
          <a:lstStyle>
            <a:lvl1pPr>
              <a:defRPr/>
            </a:lvl1pPr>
          </a:lstStyle>
          <a:p>
            <a:pPr>
              <a:defRPr/>
            </a:pPr>
            <a:fld id="{75A0EC2E-DAEC-418F-B633-87C679E58834}" type="slidenum">
              <a:rPr lang="fr-FR" altLang="en-US">
                <a:solidFill>
                  <a:srgbClr val="30529D"/>
                </a:solidFill>
              </a:rPr>
              <a:pPr>
                <a:defRPr/>
              </a:pPr>
              <a:t>‹#›</a:t>
            </a:fld>
            <a:endParaRPr lang="fr-FR" altLang="en-US">
              <a:solidFill>
                <a:srgbClr val="30529D"/>
              </a:solidFill>
            </a:endParaRPr>
          </a:p>
        </p:txBody>
      </p:sp>
    </p:spTree>
    <p:extLst>
      <p:ext uri="{BB962C8B-B14F-4D97-AF65-F5344CB8AC3E}">
        <p14:creationId xmlns:p14="http://schemas.microsoft.com/office/powerpoint/2010/main" val="3688943327"/>
      </p:ext>
    </p:extLst>
  </p:cSld>
  <p:clrMapOvr>
    <a:masterClrMapping/>
  </p:clrMapOvr>
  <p:transition spd="slow">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413AF884-49D1-4B98-9874-5D483D97395B}" type="slidenum">
              <a:rPr lang="fr-FR" altLang="en-US">
                <a:solidFill>
                  <a:srgbClr val="30529D"/>
                </a:solidFill>
              </a:rPr>
              <a:pPr>
                <a:defRPr/>
              </a:pPr>
              <a:t>‹#›</a:t>
            </a:fld>
            <a:endParaRPr lang="fr-FR" altLang="en-US">
              <a:solidFill>
                <a:srgbClr val="30529D"/>
              </a:solidFill>
            </a:endParaRPr>
          </a:p>
        </p:txBody>
      </p:sp>
    </p:spTree>
    <p:extLst>
      <p:ext uri="{BB962C8B-B14F-4D97-AF65-F5344CB8AC3E}">
        <p14:creationId xmlns:p14="http://schemas.microsoft.com/office/powerpoint/2010/main" val="866908567"/>
      </p:ext>
    </p:extLst>
  </p:cSld>
  <p:clrMapOvr>
    <a:masterClrMapping/>
  </p:clrMapOvr>
  <p:transition spd="slow">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a:prstGeom prst="rect">
            <a:avLst/>
          </a:prstGeo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33AB572D-94BF-4902-B78A-499DC0EE5DBB}" type="slidenum">
              <a:rPr lang="fr-FR" altLang="en-US">
                <a:solidFill>
                  <a:srgbClr val="30529D"/>
                </a:solidFill>
              </a:rPr>
              <a:pPr>
                <a:defRPr/>
              </a:pPr>
              <a:t>‹#›</a:t>
            </a:fld>
            <a:endParaRPr lang="fr-FR" altLang="en-US">
              <a:solidFill>
                <a:srgbClr val="30529D"/>
              </a:solidFill>
            </a:endParaRPr>
          </a:p>
        </p:txBody>
      </p:sp>
    </p:spTree>
    <p:extLst>
      <p:ext uri="{BB962C8B-B14F-4D97-AF65-F5344CB8AC3E}">
        <p14:creationId xmlns:p14="http://schemas.microsoft.com/office/powerpoint/2010/main" val="2450991020"/>
      </p:ext>
    </p:extLst>
  </p:cSld>
  <p:clrMapOvr>
    <a:masterClrMapping/>
  </p:clrMapOvr>
  <p:transition spd="slow">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a:prstGeom prst="rect">
            <a:avLst/>
          </a:prstGeo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5609114C-7041-48F2-BF2E-D9BEBE0BA6A9}" type="slidenum">
              <a:rPr lang="fr-FR" altLang="en-US">
                <a:solidFill>
                  <a:srgbClr val="30529D"/>
                </a:solidFill>
              </a:rPr>
              <a:pPr>
                <a:defRPr/>
              </a:pPr>
              <a:t>‹#›</a:t>
            </a:fld>
            <a:endParaRPr lang="fr-FR" altLang="en-US">
              <a:solidFill>
                <a:srgbClr val="30529D"/>
              </a:solidFill>
            </a:endParaRPr>
          </a:p>
        </p:txBody>
      </p:sp>
    </p:spTree>
    <p:extLst>
      <p:ext uri="{BB962C8B-B14F-4D97-AF65-F5344CB8AC3E}">
        <p14:creationId xmlns:p14="http://schemas.microsoft.com/office/powerpoint/2010/main" val="3282853393"/>
      </p:ext>
    </p:extLst>
  </p:cSld>
  <p:clrMapOvr>
    <a:masterClrMapping/>
  </p:clrMapOvr>
  <p:transition spd="slow">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22213" y="137278"/>
            <a:ext cx="6634163" cy="623887"/>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582615" y="1527175"/>
            <a:ext cx="7915275" cy="46831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p:txBody>
          <a:bodyPr/>
          <a:lstStyle>
            <a:lvl1pPr>
              <a:defRPr/>
            </a:lvl1pPr>
          </a:lstStyle>
          <a:p>
            <a:pPr>
              <a:defRPr/>
            </a:pPr>
            <a:fld id="{79CB5777-5F40-477F-90EC-BC11C896CC7A}" type="slidenum">
              <a:rPr lang="fr-FR" altLang="en-US">
                <a:solidFill>
                  <a:srgbClr val="30529D"/>
                </a:solidFill>
              </a:rPr>
              <a:pPr>
                <a:defRPr/>
              </a:pPr>
              <a:t>‹#›</a:t>
            </a:fld>
            <a:endParaRPr lang="fr-FR" altLang="en-US">
              <a:solidFill>
                <a:srgbClr val="30529D"/>
              </a:solidFill>
            </a:endParaRPr>
          </a:p>
        </p:txBody>
      </p:sp>
    </p:spTree>
    <p:extLst>
      <p:ext uri="{BB962C8B-B14F-4D97-AF65-F5344CB8AC3E}">
        <p14:creationId xmlns:p14="http://schemas.microsoft.com/office/powerpoint/2010/main" val="1860836621"/>
      </p:ext>
    </p:extLst>
  </p:cSld>
  <p:clrMapOvr>
    <a:masterClrMapping/>
  </p:clrMapOvr>
  <p:transition spd="slow">
    <p:wipe dir="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9865" y="153988"/>
            <a:ext cx="1978025" cy="6056312"/>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2613" y="153988"/>
            <a:ext cx="5784850" cy="60563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p:txBody>
          <a:bodyPr/>
          <a:lstStyle>
            <a:lvl1pPr>
              <a:defRPr/>
            </a:lvl1pPr>
          </a:lstStyle>
          <a:p>
            <a:pPr>
              <a:defRPr/>
            </a:pPr>
            <a:fld id="{931DDB1F-5F87-4E18-9FF7-8DC4132096A5}" type="slidenum">
              <a:rPr lang="fr-FR" altLang="en-US">
                <a:solidFill>
                  <a:srgbClr val="30529D"/>
                </a:solidFill>
              </a:rPr>
              <a:pPr>
                <a:defRPr/>
              </a:pPr>
              <a:t>‹#›</a:t>
            </a:fld>
            <a:endParaRPr lang="fr-FR" altLang="en-US">
              <a:solidFill>
                <a:srgbClr val="30529D"/>
              </a:solidFill>
            </a:endParaRPr>
          </a:p>
        </p:txBody>
      </p:sp>
    </p:spTree>
    <p:extLst>
      <p:ext uri="{BB962C8B-B14F-4D97-AF65-F5344CB8AC3E}">
        <p14:creationId xmlns:p14="http://schemas.microsoft.com/office/powerpoint/2010/main" val="3363556168"/>
      </p:ext>
    </p:extLst>
  </p:cSld>
  <p:clrMapOvr>
    <a:masterClrMapping/>
  </p:clrMapOvr>
  <p:transition spd="slow">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spTree>
      <p:nvGrpSpPr>
        <p:cNvPr id="1" name=""/>
        <p:cNvGrpSpPr/>
        <p:nvPr/>
      </p:nvGrpSpPr>
      <p:grpSpPr>
        <a:xfrm>
          <a:off x="0" y="0"/>
          <a:ext cx="0" cy="0"/>
          <a:chOff x="0" y="0"/>
          <a:chExt cx="0" cy="0"/>
        </a:xfrm>
      </p:grpSpPr>
      <p:pic>
        <p:nvPicPr>
          <p:cNvPr id="2" name="Image 5" descr="attachment-1.png"/>
          <p:cNvPicPr>
            <a:picLocks noChangeAspect="1"/>
          </p:cNvPicPr>
          <p:nvPr userDrawn="1"/>
        </p:nvPicPr>
        <p:blipFill>
          <a:blip r:embed="rId2">
            <a:extLst>
              <a:ext uri="{28A0092B-C50C-407E-A947-70E740481C1C}">
                <a14:useLocalDpi xmlns:a14="http://schemas.microsoft.com/office/drawing/2010/main" val="0"/>
              </a:ext>
            </a:extLst>
          </a:blip>
          <a:srcRect l="21063" r="2"/>
          <a:stretch>
            <a:fillRect/>
          </a:stretch>
        </p:blipFill>
        <p:spPr bwMode="auto">
          <a:xfrm>
            <a:off x="0" y="1092200"/>
            <a:ext cx="9144000" cy="576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userDrawn="1"/>
        </p:nvSpPr>
        <p:spPr bwMode="auto">
          <a:xfrm>
            <a:off x="-12700" y="1096963"/>
            <a:ext cx="4913313" cy="5761037"/>
          </a:xfrm>
          <a:prstGeom prst="rect">
            <a:avLst/>
          </a:prstGeom>
          <a:solidFill>
            <a:srgbClr val="72B545"/>
          </a:solidFill>
          <a:ln w="9525">
            <a:solidFill>
              <a:srgbClr val="72B545"/>
            </a:solidFill>
            <a:miter lim="800000"/>
            <a:headEnd/>
            <a:tailEnd/>
          </a:ln>
          <a:effectLst>
            <a:outerShdw blurRad="40000" dist="23000" dir="5400000" rotWithShape="0">
              <a:srgbClr val="808080">
                <a:alpha val="34999"/>
              </a:srgbClr>
            </a:outerShdw>
          </a:effectLst>
        </p:spPr>
        <p:txBody>
          <a:bodyPr anchor="ctr"/>
          <a:lstStyle/>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a:p>
            <a:pPr algn="ctr" defTabSz="914400" fontAlgn="base">
              <a:spcBef>
                <a:spcPct val="0"/>
              </a:spcBef>
              <a:spcAft>
                <a:spcPct val="0"/>
              </a:spcAft>
              <a:defRPr/>
            </a:pPr>
            <a:endParaRPr lang="fr-FR" dirty="0">
              <a:solidFill>
                <a:srgbClr val="FFFFFF"/>
              </a:solidFill>
              <a:ea typeface="MS PGothic" pitchFamily="34" charset="-128"/>
            </a:endParaRPr>
          </a:p>
        </p:txBody>
      </p:sp>
      <p:pic>
        <p:nvPicPr>
          <p:cNvPr id="4" name="Picture 2" descr="C:\DOCUME~1\lenain\LOCALS~1\Temp\7zECB.tmp\LOGO-CE for RTD EN Posi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65538" y="323850"/>
            <a:ext cx="1811337"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9246235"/>
      </p:ext>
    </p:extLst>
  </p:cSld>
  <p:clrMapOvr>
    <a:overrideClrMapping bg1="lt1" tx1="dk1" bg2="lt2" tx2="dk2" accent1="accent1" accent2="accent2" accent3="accent3" accent4="accent4" accent5="accent5" accent6="accent6" hlink="hlink" folHlink="folHlink"/>
  </p:clrMapOvr>
  <p:transition spd="slow">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22213" y="137278"/>
            <a:ext cx="6634163" cy="623887"/>
          </a:xfrm>
          <a:prstGeom prst="rect">
            <a:avLst/>
          </a:prstGeom>
        </p:spPr>
        <p:txBody>
          <a:bodyPr/>
          <a:lstStyle/>
          <a:p>
            <a:r>
              <a:rPr lang="en-US" smtClean="0"/>
              <a:t>Click to edit Master title style</a:t>
            </a:r>
            <a:endParaRPr lang="en-GB"/>
          </a:p>
        </p:txBody>
      </p:sp>
      <p:sp>
        <p:nvSpPr>
          <p:cNvPr id="3" name="Content Placeholder 2"/>
          <p:cNvSpPr>
            <a:spLocks noGrp="1"/>
          </p:cNvSpPr>
          <p:nvPr>
            <p:ph idx="1"/>
          </p:nvPr>
        </p:nvSpPr>
        <p:spPr>
          <a:xfrm>
            <a:off x="582615" y="1527175"/>
            <a:ext cx="7915275" cy="46831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p:txBody>
          <a:bodyPr/>
          <a:lstStyle>
            <a:lvl1pPr algn="ctr">
              <a:defRPr/>
            </a:lvl1pPr>
          </a:lstStyle>
          <a:p>
            <a:pPr>
              <a:defRPr/>
            </a:pPr>
            <a:fld id="{FF676663-5439-4516-A924-F3FF2B66FBC0}" type="slidenum">
              <a:rPr lang="fr-FR" altLang="en-US">
                <a:solidFill>
                  <a:srgbClr val="30529D"/>
                </a:solidFill>
              </a:rPr>
              <a:pPr>
                <a:defRPr/>
              </a:pPr>
              <a:t>‹#›</a:t>
            </a:fld>
            <a:endParaRPr lang="fr-FR" altLang="en-US">
              <a:solidFill>
                <a:srgbClr val="30529D"/>
              </a:solidFill>
            </a:endParaRPr>
          </a:p>
        </p:txBody>
      </p:sp>
    </p:spTree>
    <p:extLst>
      <p:ext uri="{BB962C8B-B14F-4D97-AF65-F5344CB8AC3E}">
        <p14:creationId xmlns:p14="http://schemas.microsoft.com/office/powerpoint/2010/main" val="2816195930"/>
      </p:ext>
    </p:extLst>
  </p:cSld>
  <p:clrMapOvr>
    <a:masterClrMapping/>
  </p:clrMapOvr>
  <p:transition spd="slow">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6"/>
          <p:cNvSpPr txBox="1">
            <a:spLocks noChangeArrowheads="1"/>
          </p:cNvSpPr>
          <p:nvPr userDrawn="1"/>
        </p:nvSpPr>
        <p:spPr>
          <a:xfrm>
            <a:off x="4337050" y="6469063"/>
            <a:ext cx="646113" cy="369887"/>
          </a:xfrm>
          <a:prstGeom prst="rect">
            <a:avLst/>
          </a:prstGeom>
        </p:spPr>
        <p:txBody>
          <a:bodyPr/>
          <a:lstStyle>
            <a:lvl1pPr>
              <a:defRPr>
                <a:solidFill>
                  <a:schemeClr val="tx1"/>
                </a:solidFill>
                <a:latin typeface="Trebuchet MS" pitchFamily="34" charset="0"/>
                <a:ea typeface="ＭＳ Ｐゴシック" pitchFamily="34" charset="-128"/>
              </a:defRPr>
            </a:lvl1pPr>
            <a:lvl2pPr marL="742950" indent="-285750">
              <a:defRPr>
                <a:solidFill>
                  <a:schemeClr val="tx1"/>
                </a:solidFill>
                <a:latin typeface="Trebuchet MS" pitchFamily="34" charset="0"/>
                <a:ea typeface="ＭＳ Ｐゴシック" pitchFamily="34" charset="-128"/>
              </a:defRPr>
            </a:lvl2pPr>
            <a:lvl3pPr marL="1143000" indent="-228600">
              <a:defRPr>
                <a:solidFill>
                  <a:schemeClr val="tx1"/>
                </a:solidFill>
                <a:latin typeface="Trebuchet MS" pitchFamily="34" charset="0"/>
                <a:ea typeface="ＭＳ Ｐゴシック" pitchFamily="34" charset="-128"/>
              </a:defRPr>
            </a:lvl3pPr>
            <a:lvl4pPr marL="1600200" indent="-228600">
              <a:defRPr>
                <a:solidFill>
                  <a:schemeClr val="tx1"/>
                </a:solidFill>
                <a:latin typeface="Trebuchet MS" pitchFamily="34" charset="0"/>
                <a:ea typeface="ＭＳ Ｐゴシック" pitchFamily="34" charset="-128"/>
              </a:defRPr>
            </a:lvl4pPr>
            <a:lvl5pPr marL="2057400" indent="-228600">
              <a:defRPr>
                <a:solidFill>
                  <a:schemeClr val="tx1"/>
                </a:solidFill>
                <a:latin typeface="Trebuchet MS"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ＭＳ Ｐゴシック" pitchFamily="34" charset="-128"/>
              </a:defRPr>
            </a:lvl9pPr>
          </a:lstStyle>
          <a:p>
            <a:pPr defTabSz="914400" fontAlgn="base">
              <a:spcBef>
                <a:spcPct val="0"/>
              </a:spcBef>
              <a:spcAft>
                <a:spcPct val="0"/>
              </a:spcAft>
              <a:defRPr/>
            </a:pPr>
            <a:fld id="{22F48D36-B015-41EC-8071-3828A0BAA477}" type="slidenum">
              <a:rPr lang="fr-FR" altLang="en-US" smtClean="0">
                <a:solidFill>
                  <a:srgbClr val="30529D"/>
                </a:solidFill>
              </a:rPr>
              <a:pPr defTabSz="914400" fontAlgn="base">
                <a:spcBef>
                  <a:spcPct val="0"/>
                </a:spcBef>
                <a:spcAft>
                  <a:spcPct val="0"/>
                </a:spcAft>
                <a:defRPr/>
              </a:pPr>
              <a:t>‹#›</a:t>
            </a:fld>
            <a:endParaRPr lang="fr-FR" altLang="en-US" smtClean="0">
              <a:solidFill>
                <a:srgbClr val="30529D"/>
              </a:solidFill>
            </a:endParaRPr>
          </a:p>
        </p:txBody>
      </p:sp>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sldNum" sz="quarter" idx="10"/>
          </p:nvPr>
        </p:nvSpPr>
        <p:spPr>
          <a:xfrm>
            <a:off x="4364038" y="6488113"/>
            <a:ext cx="487362" cy="369887"/>
          </a:xfrm>
        </p:spPr>
        <p:txBody>
          <a:bodyPr/>
          <a:lstStyle>
            <a:lvl1pPr>
              <a:defRPr sz="1400">
                <a:solidFill>
                  <a:srgbClr val="FFFFFF"/>
                </a:solidFill>
              </a:defRPr>
            </a:lvl1pPr>
          </a:lstStyle>
          <a:p>
            <a:pPr>
              <a:defRPr/>
            </a:pPr>
            <a:fld id="{4CCC2D38-E59E-4FBC-8D54-BFE84F717501}" type="slidenum">
              <a:rPr lang="fr-FR" altLang="en-US"/>
              <a:pPr>
                <a:defRPr/>
              </a:pPr>
              <a:t>‹#›</a:t>
            </a:fld>
            <a:endParaRPr lang="fr-FR" altLang="en-US"/>
          </a:p>
        </p:txBody>
      </p:sp>
    </p:spTree>
    <p:extLst>
      <p:ext uri="{BB962C8B-B14F-4D97-AF65-F5344CB8AC3E}">
        <p14:creationId xmlns:p14="http://schemas.microsoft.com/office/powerpoint/2010/main" val="3135467500"/>
      </p:ext>
    </p:extLst>
  </p:cSld>
  <p:clrMapOvr>
    <a:masterClrMapping/>
  </p:clrMapOvr>
  <p:transition spd="slow">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22213" y="137278"/>
            <a:ext cx="6634163" cy="623887"/>
          </a:xfrm>
          <a:prstGeom prst="rect">
            <a:avLst/>
          </a:prstGeom>
        </p:spPr>
        <p:txBody>
          <a:bodyPr/>
          <a:lstStyle/>
          <a:p>
            <a:r>
              <a:rPr lang="en-US" dirty="0" smtClean="0"/>
              <a:t>Click to edit Master title style</a:t>
            </a:r>
            <a:endParaRPr lang="en-GB" dirty="0"/>
          </a:p>
        </p:txBody>
      </p:sp>
      <p:sp>
        <p:nvSpPr>
          <p:cNvPr id="3" name="Content Placeholder 2"/>
          <p:cNvSpPr>
            <a:spLocks noGrp="1"/>
          </p:cNvSpPr>
          <p:nvPr>
            <p:ph sz="half" idx="1"/>
          </p:nvPr>
        </p:nvSpPr>
        <p:spPr>
          <a:xfrm>
            <a:off x="582615" y="1527175"/>
            <a:ext cx="3881437" cy="46831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16450" y="1527175"/>
            <a:ext cx="3881438" cy="46831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6"/>
          <p:cNvSpPr>
            <a:spLocks noGrp="1" noChangeArrowheads="1"/>
          </p:cNvSpPr>
          <p:nvPr>
            <p:ph type="sldNum" sz="quarter" idx="10"/>
          </p:nvPr>
        </p:nvSpPr>
        <p:spPr/>
        <p:txBody>
          <a:bodyPr/>
          <a:lstStyle>
            <a:lvl1pPr>
              <a:defRPr/>
            </a:lvl1pPr>
          </a:lstStyle>
          <a:p>
            <a:pPr>
              <a:defRPr/>
            </a:pPr>
            <a:fld id="{F8F6461A-212F-49F5-BF0E-B02B7EA1592B}" type="slidenum">
              <a:rPr lang="fr-FR" altLang="en-US">
                <a:solidFill>
                  <a:srgbClr val="30529D"/>
                </a:solidFill>
              </a:rPr>
              <a:pPr>
                <a:defRPr/>
              </a:pPr>
              <a:t>‹#›</a:t>
            </a:fld>
            <a:endParaRPr lang="fr-FR" altLang="en-US">
              <a:solidFill>
                <a:srgbClr val="30529D"/>
              </a:solidFill>
            </a:endParaRPr>
          </a:p>
        </p:txBody>
      </p:sp>
    </p:spTree>
    <p:extLst>
      <p:ext uri="{BB962C8B-B14F-4D97-AF65-F5344CB8AC3E}">
        <p14:creationId xmlns:p14="http://schemas.microsoft.com/office/powerpoint/2010/main" val="633420798"/>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65E1C84C-CF02-1545-B2E5-8BF4DB1456E0}" type="datetimeFigureOut">
              <a:rPr lang="en-US" smtClean="0"/>
              <a:pPr/>
              <a:t>7/11/2016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B4F03-FEDC-4040-B650-142DC8BFB557}" type="slidenum">
              <a:rPr lang="en-US" smtClean="0"/>
              <a:pPr/>
              <a:t>‹#›</a:t>
            </a:fld>
            <a:endParaRPr lang="en-US"/>
          </a:p>
        </p:txBody>
      </p:sp>
    </p:spTree>
    <p:extLst>
      <p:ext uri="{BB962C8B-B14F-4D97-AF65-F5344CB8AC3E}">
        <p14:creationId xmlns:p14="http://schemas.microsoft.com/office/powerpoint/2010/main" val="40885227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6"/>
          <p:cNvSpPr>
            <a:spLocks noGrp="1" noChangeArrowheads="1"/>
          </p:cNvSpPr>
          <p:nvPr>
            <p:ph type="sldNum" sz="quarter" idx="10"/>
          </p:nvPr>
        </p:nvSpPr>
        <p:spPr/>
        <p:txBody>
          <a:bodyPr/>
          <a:lstStyle>
            <a:lvl1pPr>
              <a:defRPr/>
            </a:lvl1pPr>
          </a:lstStyle>
          <a:p>
            <a:pPr>
              <a:defRPr/>
            </a:pPr>
            <a:fld id="{17229ED3-77FA-4EA2-8179-27FC83C828CA}" type="slidenum">
              <a:rPr lang="fr-FR" altLang="en-US">
                <a:solidFill>
                  <a:srgbClr val="30529D"/>
                </a:solidFill>
              </a:rPr>
              <a:pPr>
                <a:defRPr/>
              </a:pPr>
              <a:t>‹#›</a:t>
            </a:fld>
            <a:endParaRPr lang="fr-FR" altLang="en-US">
              <a:solidFill>
                <a:srgbClr val="30529D"/>
              </a:solidFill>
            </a:endParaRPr>
          </a:p>
        </p:txBody>
      </p:sp>
    </p:spTree>
    <p:extLst>
      <p:ext uri="{BB962C8B-B14F-4D97-AF65-F5344CB8AC3E}">
        <p14:creationId xmlns:p14="http://schemas.microsoft.com/office/powerpoint/2010/main" val="3747120579"/>
      </p:ext>
    </p:extLst>
  </p:cSld>
  <p:clrMapOvr>
    <a:masterClrMapping/>
  </p:clrMapOvr>
  <p:transition spd="slow">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22213" y="137278"/>
            <a:ext cx="6634163" cy="623887"/>
          </a:xfrm>
          <a:prstGeom prst="rect">
            <a:avLst/>
          </a:prstGeom>
        </p:spPr>
        <p:txBody>
          <a:bodyPr/>
          <a:lstStyle/>
          <a:p>
            <a:r>
              <a:rPr lang="en-US" smtClean="0"/>
              <a:t>Click to edit Master title style</a:t>
            </a:r>
            <a:endParaRPr lang="en-GB"/>
          </a:p>
        </p:txBody>
      </p:sp>
      <p:sp>
        <p:nvSpPr>
          <p:cNvPr id="3" name="Rectangle 6"/>
          <p:cNvSpPr>
            <a:spLocks noGrp="1" noChangeArrowheads="1"/>
          </p:cNvSpPr>
          <p:nvPr>
            <p:ph type="sldNum" sz="quarter" idx="10"/>
          </p:nvPr>
        </p:nvSpPr>
        <p:spPr/>
        <p:txBody>
          <a:bodyPr/>
          <a:lstStyle>
            <a:lvl1pPr>
              <a:defRPr/>
            </a:lvl1pPr>
          </a:lstStyle>
          <a:p>
            <a:pPr>
              <a:defRPr/>
            </a:pPr>
            <a:fld id="{5C31D756-4AE9-4BF4-8782-52DAA53A3F69}" type="slidenum">
              <a:rPr lang="fr-FR" altLang="en-US">
                <a:solidFill>
                  <a:srgbClr val="30529D"/>
                </a:solidFill>
              </a:rPr>
              <a:pPr>
                <a:defRPr/>
              </a:pPr>
              <a:t>‹#›</a:t>
            </a:fld>
            <a:endParaRPr lang="fr-FR" altLang="en-US">
              <a:solidFill>
                <a:srgbClr val="30529D"/>
              </a:solidFill>
            </a:endParaRPr>
          </a:p>
        </p:txBody>
      </p:sp>
    </p:spTree>
    <p:extLst>
      <p:ext uri="{BB962C8B-B14F-4D97-AF65-F5344CB8AC3E}">
        <p14:creationId xmlns:p14="http://schemas.microsoft.com/office/powerpoint/2010/main" val="827080080"/>
      </p:ext>
    </p:extLst>
  </p:cSld>
  <p:clrMapOvr>
    <a:masterClrMapping/>
  </p:clrMapOvr>
  <p:transition spd="slow">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p:txBody>
          <a:bodyPr/>
          <a:lstStyle>
            <a:lvl1pPr>
              <a:defRPr/>
            </a:lvl1pPr>
          </a:lstStyle>
          <a:p>
            <a:pPr>
              <a:defRPr/>
            </a:pPr>
            <a:fld id="{49DD3F98-B549-448A-9872-7FEF35541B2C}" type="slidenum">
              <a:rPr lang="fr-FR" altLang="en-US">
                <a:solidFill>
                  <a:srgbClr val="30529D"/>
                </a:solidFill>
              </a:rPr>
              <a:pPr>
                <a:defRPr/>
              </a:pPr>
              <a:t>‹#›</a:t>
            </a:fld>
            <a:endParaRPr lang="fr-FR" altLang="en-US">
              <a:solidFill>
                <a:srgbClr val="30529D"/>
              </a:solidFill>
            </a:endParaRPr>
          </a:p>
        </p:txBody>
      </p:sp>
    </p:spTree>
    <p:extLst>
      <p:ext uri="{BB962C8B-B14F-4D97-AF65-F5344CB8AC3E}">
        <p14:creationId xmlns:p14="http://schemas.microsoft.com/office/powerpoint/2010/main" val="1527865551"/>
      </p:ext>
    </p:extLst>
  </p:cSld>
  <p:clrMapOvr>
    <a:masterClrMapping/>
  </p:clrMapOvr>
  <p:transition spd="slow">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a:prstGeom prst="rect">
            <a:avLst/>
          </a:prstGeo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2"/>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2"/>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17EF6148-B69C-4BC5-A2DA-F57F100AC0BC}" type="slidenum">
              <a:rPr lang="fr-FR" altLang="en-US">
                <a:solidFill>
                  <a:srgbClr val="30529D"/>
                </a:solidFill>
              </a:rPr>
              <a:pPr>
                <a:defRPr/>
              </a:pPr>
              <a:t>‹#›</a:t>
            </a:fld>
            <a:endParaRPr lang="fr-FR" altLang="en-US">
              <a:solidFill>
                <a:srgbClr val="30529D"/>
              </a:solidFill>
            </a:endParaRPr>
          </a:p>
        </p:txBody>
      </p:sp>
    </p:spTree>
    <p:extLst>
      <p:ext uri="{BB962C8B-B14F-4D97-AF65-F5344CB8AC3E}">
        <p14:creationId xmlns:p14="http://schemas.microsoft.com/office/powerpoint/2010/main" val="1457032379"/>
      </p:ext>
    </p:extLst>
  </p:cSld>
  <p:clrMapOvr>
    <a:masterClrMapping/>
  </p:clrMapOvr>
  <p:transition spd="slow">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a:prstGeom prst="rect">
            <a:avLst/>
          </a:prstGeo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p:txBody>
          <a:bodyPr/>
          <a:lstStyle>
            <a:lvl1pPr>
              <a:defRPr/>
            </a:lvl1pPr>
          </a:lstStyle>
          <a:p>
            <a:pPr>
              <a:defRPr/>
            </a:pPr>
            <a:fld id="{D25E1AC9-99AF-40F0-AE6A-4C23C78DED13}" type="slidenum">
              <a:rPr lang="fr-FR" altLang="en-US">
                <a:solidFill>
                  <a:srgbClr val="30529D"/>
                </a:solidFill>
              </a:rPr>
              <a:pPr>
                <a:defRPr/>
              </a:pPr>
              <a:t>‹#›</a:t>
            </a:fld>
            <a:endParaRPr lang="fr-FR" altLang="en-US">
              <a:solidFill>
                <a:srgbClr val="30529D"/>
              </a:solidFill>
            </a:endParaRPr>
          </a:p>
        </p:txBody>
      </p:sp>
    </p:spTree>
    <p:extLst>
      <p:ext uri="{BB962C8B-B14F-4D97-AF65-F5344CB8AC3E}">
        <p14:creationId xmlns:p14="http://schemas.microsoft.com/office/powerpoint/2010/main" val="340679702"/>
      </p:ext>
    </p:extLst>
  </p:cSld>
  <p:clrMapOvr>
    <a:masterClrMapping/>
  </p:clrMapOvr>
  <p:transition spd="slow">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922213" y="137278"/>
            <a:ext cx="6634163" cy="623887"/>
          </a:xfrm>
          <a:prstGeom prst="rect">
            <a:avLst/>
          </a:prstGeom>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a:xfrm>
            <a:off x="582615" y="1527175"/>
            <a:ext cx="7915275" cy="46831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p:txBody>
          <a:bodyPr/>
          <a:lstStyle>
            <a:lvl1pPr>
              <a:defRPr/>
            </a:lvl1pPr>
          </a:lstStyle>
          <a:p>
            <a:pPr>
              <a:defRPr/>
            </a:pPr>
            <a:fld id="{0ECB7B50-93C3-43C9-8CFE-4BF8EB0A790B}" type="slidenum">
              <a:rPr lang="fr-FR" altLang="en-US">
                <a:solidFill>
                  <a:srgbClr val="30529D"/>
                </a:solidFill>
              </a:rPr>
              <a:pPr>
                <a:defRPr/>
              </a:pPr>
              <a:t>‹#›</a:t>
            </a:fld>
            <a:endParaRPr lang="fr-FR" altLang="en-US">
              <a:solidFill>
                <a:srgbClr val="30529D"/>
              </a:solidFill>
            </a:endParaRPr>
          </a:p>
        </p:txBody>
      </p:sp>
    </p:spTree>
    <p:extLst>
      <p:ext uri="{BB962C8B-B14F-4D97-AF65-F5344CB8AC3E}">
        <p14:creationId xmlns:p14="http://schemas.microsoft.com/office/powerpoint/2010/main" val="1201592698"/>
      </p:ext>
    </p:extLst>
  </p:cSld>
  <p:clrMapOvr>
    <a:masterClrMapping/>
  </p:clrMapOvr>
  <p:transition spd="slow">
    <p:wipe dir="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9865" y="153988"/>
            <a:ext cx="1978025" cy="6056312"/>
          </a:xfrm>
          <a:prstGeom prst="rect">
            <a:avLst/>
          </a:prstGeo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82613" y="153988"/>
            <a:ext cx="5784850" cy="605631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6"/>
          <p:cNvSpPr>
            <a:spLocks noGrp="1" noChangeArrowheads="1"/>
          </p:cNvSpPr>
          <p:nvPr>
            <p:ph type="sldNum" sz="quarter" idx="10"/>
          </p:nvPr>
        </p:nvSpPr>
        <p:spPr/>
        <p:txBody>
          <a:bodyPr/>
          <a:lstStyle>
            <a:lvl1pPr>
              <a:defRPr/>
            </a:lvl1pPr>
          </a:lstStyle>
          <a:p>
            <a:pPr>
              <a:defRPr/>
            </a:pPr>
            <a:fld id="{645A0EE4-B283-49D1-82D7-C1C667BC23F0}" type="slidenum">
              <a:rPr lang="fr-FR" altLang="en-US">
                <a:solidFill>
                  <a:srgbClr val="30529D"/>
                </a:solidFill>
              </a:rPr>
              <a:pPr>
                <a:defRPr/>
              </a:pPr>
              <a:t>‹#›</a:t>
            </a:fld>
            <a:endParaRPr lang="fr-FR" altLang="en-US">
              <a:solidFill>
                <a:srgbClr val="30529D"/>
              </a:solidFill>
            </a:endParaRPr>
          </a:p>
        </p:txBody>
      </p:sp>
    </p:spTree>
    <p:extLst>
      <p:ext uri="{BB962C8B-B14F-4D97-AF65-F5344CB8AC3E}">
        <p14:creationId xmlns:p14="http://schemas.microsoft.com/office/powerpoint/2010/main" val="2729504603"/>
      </p:ext>
    </p:extLst>
  </p:cSld>
  <p:clrMapOvr>
    <a:masterClrMapping/>
  </p:clrMapOvr>
  <p:transition spd="slow">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4" name="Rectangle 3"/>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US" dirty="0">
              <a:solidFill>
                <a:srgbClr val="FFFFFF"/>
              </a:solidFill>
            </a:endParaRPr>
          </a:p>
        </p:txBody>
      </p:sp>
      <p:pic>
        <p:nvPicPr>
          <p:cNvPr id="5"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256088" y="6457950"/>
            <a:ext cx="608012"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C:\DOCUME~1\lenain\LOCALS~1\Temp\7zECD.tmp\LOGO-CE for RTD EN Negative Cyan.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itle 1"/>
          <p:cNvSpPr>
            <a:spLocks noGrp="1"/>
          </p:cNvSpPr>
          <p:nvPr>
            <p:ph type="title"/>
          </p:nvPr>
        </p:nvSpPr>
        <p:spPr>
          <a:xfrm>
            <a:off x="468313" y="1268239"/>
            <a:ext cx="8229600" cy="936625"/>
          </a:xfrm>
          <a:prstGeom prst="rect">
            <a:avLst/>
          </a:prstGeom>
        </p:spPr>
        <p:txBody>
          <a:bodyPr/>
          <a:lstStyle/>
          <a:p>
            <a:r>
              <a:rPr lang="en-US" smtClean="0"/>
              <a:t>Click to edit Master title style</a:t>
            </a:r>
            <a:endParaRPr lang="en-GB"/>
          </a:p>
        </p:txBody>
      </p:sp>
      <p:sp>
        <p:nvSpPr>
          <p:cNvPr id="14" name="Espace réservé du tableau 13"/>
          <p:cNvSpPr>
            <a:spLocks noGrp="1"/>
          </p:cNvSpPr>
          <p:nvPr>
            <p:ph type="tbl" sz="quarter" idx="13"/>
          </p:nvPr>
        </p:nvSpPr>
        <p:spPr>
          <a:xfrm>
            <a:off x="468313" y="2276872"/>
            <a:ext cx="8207375" cy="3673078"/>
          </a:xfrm>
          <a:prstGeom prst="rect">
            <a:avLst/>
          </a:prstGeom>
        </p:spPr>
        <p:txBody>
          <a:bodyPr/>
          <a:lstStyle/>
          <a:p>
            <a:pPr lvl="0"/>
            <a:endParaRPr lang="fr-FR" noProof="0" dirty="0"/>
          </a:p>
        </p:txBody>
      </p:sp>
      <p:sp>
        <p:nvSpPr>
          <p:cNvPr id="7" name="Rectangle 4"/>
          <p:cNvSpPr>
            <a:spLocks noGrp="1" noChangeArrowheads="1"/>
          </p:cNvSpPr>
          <p:nvPr>
            <p:ph type="dt" sz="half" idx="14"/>
          </p:nvPr>
        </p:nvSpPr>
        <p:spPr>
          <a:xfrm>
            <a:off x="457200" y="6134100"/>
            <a:ext cx="2133600" cy="476250"/>
          </a:xfrm>
          <a:prstGeom prst="rect">
            <a:avLst/>
          </a:prstGeom>
        </p:spPr>
        <p:txBody>
          <a:bodyPr/>
          <a:lstStyle>
            <a:lvl1pPr>
              <a:defRPr>
                <a:ea typeface="ＭＳ Ｐゴシック" pitchFamily="34" charset="-128"/>
              </a:defRPr>
            </a:lvl1pPr>
          </a:lstStyle>
          <a:p>
            <a:pPr defTabSz="914400" eaLnBrk="0" fontAlgn="base" hangingPunct="0">
              <a:spcBef>
                <a:spcPct val="0"/>
              </a:spcBef>
              <a:spcAft>
                <a:spcPct val="0"/>
              </a:spcAft>
              <a:defRPr/>
            </a:pPr>
            <a:endParaRPr lang="en-GB">
              <a:solidFill>
                <a:srgbClr val="30529D"/>
              </a:solidFill>
              <a:latin typeface="Trebuchet MS" pitchFamily="34" charset="0"/>
            </a:endParaRPr>
          </a:p>
        </p:txBody>
      </p:sp>
      <p:sp>
        <p:nvSpPr>
          <p:cNvPr id="8" name="Rectangle 5"/>
          <p:cNvSpPr>
            <a:spLocks noGrp="1" noChangeArrowheads="1"/>
          </p:cNvSpPr>
          <p:nvPr>
            <p:ph type="ftr" sz="quarter" idx="15"/>
          </p:nvPr>
        </p:nvSpPr>
        <p:spPr>
          <a:xfrm>
            <a:off x="3124200" y="6134100"/>
            <a:ext cx="2895600" cy="476250"/>
          </a:xfrm>
          <a:prstGeom prst="rect">
            <a:avLst/>
          </a:prstGeom>
        </p:spPr>
        <p:txBody>
          <a:bodyPr/>
          <a:lstStyle>
            <a:lvl1pPr>
              <a:defRPr>
                <a:ea typeface="ＭＳ Ｐゴシック" pitchFamily="34" charset="-128"/>
              </a:defRPr>
            </a:lvl1pPr>
          </a:lstStyle>
          <a:p>
            <a:pPr defTabSz="914400" eaLnBrk="0" fontAlgn="base" hangingPunct="0">
              <a:spcBef>
                <a:spcPct val="0"/>
              </a:spcBef>
              <a:spcAft>
                <a:spcPct val="0"/>
              </a:spcAft>
              <a:defRPr/>
            </a:pPr>
            <a:endParaRPr lang="en-GB">
              <a:solidFill>
                <a:srgbClr val="30529D"/>
              </a:solidFill>
              <a:latin typeface="Trebuchet MS" pitchFamily="34" charset="0"/>
            </a:endParaRPr>
          </a:p>
        </p:txBody>
      </p:sp>
      <p:sp>
        <p:nvSpPr>
          <p:cNvPr id="9" name="Slide Number Placeholder 6"/>
          <p:cNvSpPr>
            <a:spLocks noGrp="1" noChangeArrowheads="1"/>
          </p:cNvSpPr>
          <p:nvPr>
            <p:ph type="sldNum" sz="quarter" idx="16"/>
          </p:nvPr>
        </p:nvSpPr>
        <p:spPr>
          <a:xfrm>
            <a:off x="7010400" y="6624638"/>
            <a:ext cx="2133600" cy="260350"/>
          </a:xfrm>
        </p:spPr>
        <p:txBody>
          <a:bodyPr/>
          <a:lstStyle>
            <a:lvl1pPr algn="r">
              <a:defRPr/>
            </a:lvl1pPr>
          </a:lstStyle>
          <a:p>
            <a:pPr>
              <a:defRPr/>
            </a:pPr>
            <a:fld id="{C22C7C47-F37A-4E17-A25D-2A92F7DE941A}" type="slidenum">
              <a:rPr lang="en-GB">
                <a:solidFill>
                  <a:srgbClr val="30529D"/>
                </a:solidFill>
              </a:rPr>
              <a:pPr>
                <a:defRPr/>
              </a:pPr>
              <a:t>‹#›</a:t>
            </a:fld>
            <a:endParaRPr lang="en-GB" dirty="0">
              <a:solidFill>
                <a:srgbClr val="30529D"/>
              </a:solidFill>
            </a:endParaRPr>
          </a:p>
        </p:txBody>
      </p:sp>
    </p:spTree>
    <p:extLst>
      <p:ext uri="{BB962C8B-B14F-4D97-AF65-F5344CB8AC3E}">
        <p14:creationId xmlns:p14="http://schemas.microsoft.com/office/powerpoint/2010/main" val="1227045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65E1C84C-CF02-1545-B2E5-8BF4DB1456E0}" type="datetimeFigureOut">
              <a:rPr lang="en-US" smtClean="0"/>
              <a:pPr/>
              <a:t>7/11/2016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8B4F03-FEDC-4040-B650-142DC8BFB557}" type="slidenum">
              <a:rPr lang="en-US" smtClean="0"/>
              <a:pPr/>
              <a:t>‹#›</a:t>
            </a:fld>
            <a:endParaRPr lang="en-US"/>
          </a:p>
        </p:txBody>
      </p:sp>
    </p:spTree>
    <p:extLst>
      <p:ext uri="{BB962C8B-B14F-4D97-AF65-F5344CB8AC3E}">
        <p14:creationId xmlns:p14="http://schemas.microsoft.com/office/powerpoint/2010/main" val="956882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65E1C84C-CF02-1545-B2E5-8BF4DB1456E0}" type="datetimeFigureOut">
              <a:rPr lang="en-US" smtClean="0"/>
              <a:pPr/>
              <a:t>7/11/2016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8B4F03-FEDC-4040-B650-142DC8BFB557}" type="slidenum">
              <a:rPr lang="en-US" smtClean="0"/>
              <a:pPr/>
              <a:t>‹#›</a:t>
            </a:fld>
            <a:endParaRPr lang="en-US"/>
          </a:p>
        </p:txBody>
      </p:sp>
    </p:spTree>
    <p:extLst>
      <p:ext uri="{BB962C8B-B14F-4D97-AF65-F5344CB8AC3E}">
        <p14:creationId xmlns:p14="http://schemas.microsoft.com/office/powerpoint/2010/main" val="1096296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1C84C-CF02-1545-B2E5-8BF4DB1456E0}" type="datetimeFigureOut">
              <a:rPr lang="en-US" smtClean="0"/>
              <a:pPr/>
              <a:t>7/11/2016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8B4F03-FEDC-4040-B650-142DC8BFB557}" type="slidenum">
              <a:rPr lang="en-US" smtClean="0"/>
              <a:pPr/>
              <a:t>‹#›</a:t>
            </a:fld>
            <a:endParaRPr lang="en-US"/>
          </a:p>
        </p:txBody>
      </p:sp>
    </p:spTree>
    <p:extLst>
      <p:ext uri="{BB962C8B-B14F-4D97-AF65-F5344CB8AC3E}">
        <p14:creationId xmlns:p14="http://schemas.microsoft.com/office/powerpoint/2010/main" val="938328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65E1C84C-CF02-1545-B2E5-8BF4DB1456E0}" type="datetimeFigureOut">
              <a:rPr lang="en-US" smtClean="0"/>
              <a:pPr/>
              <a:t>7/11/2016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B4F03-FEDC-4040-B650-142DC8BFB557}" type="slidenum">
              <a:rPr lang="en-US" smtClean="0"/>
              <a:pPr/>
              <a:t>‹#›</a:t>
            </a:fld>
            <a:endParaRPr lang="en-US"/>
          </a:p>
        </p:txBody>
      </p:sp>
    </p:spTree>
    <p:extLst>
      <p:ext uri="{BB962C8B-B14F-4D97-AF65-F5344CB8AC3E}">
        <p14:creationId xmlns:p14="http://schemas.microsoft.com/office/powerpoint/2010/main" val="3893804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65E1C84C-CF02-1545-B2E5-8BF4DB1456E0}" type="datetimeFigureOut">
              <a:rPr lang="en-US" smtClean="0"/>
              <a:pPr/>
              <a:t>7/11/2016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8B4F03-FEDC-4040-B650-142DC8BFB557}" type="slidenum">
              <a:rPr lang="en-US" smtClean="0"/>
              <a:pPr/>
              <a:t>‹#›</a:t>
            </a:fld>
            <a:endParaRPr lang="en-US"/>
          </a:p>
        </p:txBody>
      </p:sp>
    </p:spTree>
    <p:extLst>
      <p:ext uri="{BB962C8B-B14F-4D97-AF65-F5344CB8AC3E}">
        <p14:creationId xmlns:p14="http://schemas.microsoft.com/office/powerpoint/2010/main" val="1512975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dirty="0" err="1" smtClean="0"/>
              <a:t>Click</a:t>
            </a:r>
            <a:r>
              <a:rPr lang="es-ES_tradnl" dirty="0" smtClean="0"/>
              <a:t> </a:t>
            </a:r>
            <a:r>
              <a:rPr lang="es-ES_tradnl" dirty="0" err="1" smtClean="0"/>
              <a:t>to</a:t>
            </a:r>
            <a:r>
              <a:rPr lang="es-ES_tradnl" dirty="0" smtClean="0"/>
              <a:t> </a:t>
            </a:r>
            <a:r>
              <a:rPr lang="es-ES_tradnl" dirty="0" err="1" smtClean="0"/>
              <a:t>edit</a:t>
            </a:r>
            <a:r>
              <a:rPr lang="es-ES_tradnl" dirty="0" smtClean="0"/>
              <a:t> Master </a:t>
            </a:r>
            <a:r>
              <a:rPr lang="es-ES_tradnl" dirty="0" err="1" smtClean="0"/>
              <a:t>title</a:t>
            </a:r>
            <a:r>
              <a:rPr lang="es-ES_tradnl" dirty="0" smtClean="0"/>
              <a:t> </a:t>
            </a:r>
            <a:r>
              <a:rPr lang="es-ES_tradnl" dirty="0" err="1" smtClean="0"/>
              <a:t>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000">
                <a:solidFill>
                  <a:schemeClr val="tx1">
                    <a:tint val="75000"/>
                  </a:schemeClr>
                </a:solidFill>
                <a:latin typeface="Arial"/>
                <a:cs typeface="Arial"/>
              </a:defRPr>
            </a:lvl1pPr>
          </a:lstStyle>
          <a:p>
            <a:fld id="{65E1C84C-CF02-1545-B2E5-8BF4DB1456E0}" type="datetimeFigureOut">
              <a:rPr lang="en-US" smtClean="0"/>
              <a:pPr/>
              <a:t>7/11/2016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fld id="{8E8B4F03-FEDC-4040-B650-142DC8BFB557}" type="slidenum">
              <a:rPr lang="en-US" smtClean="0"/>
              <a:pPr/>
              <a:t>‹#›</a:t>
            </a:fld>
            <a:endParaRPr lang="en-US"/>
          </a:p>
        </p:txBody>
      </p:sp>
      <p:sp>
        <p:nvSpPr>
          <p:cNvPr id="7" name="Rectangle 6"/>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18497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440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Rectangle 25"/>
          <p:cNvSpPr/>
          <p:nvPr/>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27" name="Title 1"/>
          <p:cNvSpPr txBox="1">
            <a:spLocks/>
          </p:cNvSpPr>
          <p:nvPr/>
        </p:nvSpPr>
        <p:spPr>
          <a:xfrm>
            <a:off x="468313" y="1555750"/>
            <a:ext cx="8229600" cy="936625"/>
          </a:xfrm>
          <a:prstGeom prst="rect">
            <a:avLst/>
          </a:prstGeom>
        </p:spPr>
        <p:txBody>
          <a:bodyPr/>
          <a:lstStyle>
            <a:lvl1pPr algn="r" rtl="0" eaLnBrk="0" fontAlgn="base" hangingPunct="0">
              <a:lnSpc>
                <a:spcPct val="90000"/>
              </a:lnSpc>
              <a:spcBef>
                <a:spcPct val="0"/>
              </a:spcBef>
              <a:spcAft>
                <a:spcPct val="0"/>
              </a:spcAft>
              <a:defRPr sz="2800" b="1">
                <a:solidFill>
                  <a:schemeClr val="bg1"/>
                </a:solidFill>
                <a:latin typeface="+mj-lt"/>
                <a:ea typeface="ＭＳ Ｐゴシック" charset="0"/>
                <a:cs typeface="+mj-cs"/>
              </a:defRPr>
            </a:lvl1pPr>
            <a:lvl2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2pPr>
            <a:lvl3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3pPr>
            <a:lvl4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4pPr>
            <a:lvl5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5pPr>
            <a:lvl6pPr marL="457200" algn="r" rtl="0" fontAlgn="base">
              <a:lnSpc>
                <a:spcPct val="90000"/>
              </a:lnSpc>
              <a:spcBef>
                <a:spcPct val="0"/>
              </a:spcBef>
              <a:spcAft>
                <a:spcPct val="0"/>
              </a:spcAft>
              <a:defRPr sz="2800" b="1">
                <a:solidFill>
                  <a:schemeClr val="bg1"/>
                </a:solidFill>
                <a:latin typeface="Trebuchet MS" pitchFamily="34" charset="0"/>
                <a:cs typeface="Arial" charset="0"/>
              </a:defRPr>
            </a:lvl6pPr>
            <a:lvl7pPr marL="914400" algn="r" rtl="0" fontAlgn="base">
              <a:lnSpc>
                <a:spcPct val="90000"/>
              </a:lnSpc>
              <a:spcBef>
                <a:spcPct val="0"/>
              </a:spcBef>
              <a:spcAft>
                <a:spcPct val="0"/>
              </a:spcAft>
              <a:defRPr sz="2800" b="1">
                <a:solidFill>
                  <a:schemeClr val="bg1"/>
                </a:solidFill>
                <a:latin typeface="Trebuchet MS" pitchFamily="34" charset="0"/>
                <a:cs typeface="Arial" charset="0"/>
              </a:defRPr>
            </a:lvl7pPr>
            <a:lvl8pPr marL="1371600" algn="r" rtl="0" fontAlgn="base">
              <a:lnSpc>
                <a:spcPct val="90000"/>
              </a:lnSpc>
              <a:spcBef>
                <a:spcPct val="0"/>
              </a:spcBef>
              <a:spcAft>
                <a:spcPct val="0"/>
              </a:spcAft>
              <a:defRPr sz="2800" b="1">
                <a:solidFill>
                  <a:schemeClr val="bg1"/>
                </a:solidFill>
                <a:latin typeface="Trebuchet MS" pitchFamily="34" charset="0"/>
                <a:cs typeface="Arial" charset="0"/>
              </a:defRPr>
            </a:lvl8pPr>
            <a:lvl9pPr marL="1828800" algn="r" rtl="0" fontAlgn="base">
              <a:lnSpc>
                <a:spcPct val="90000"/>
              </a:lnSpc>
              <a:spcBef>
                <a:spcPct val="0"/>
              </a:spcBef>
              <a:spcAft>
                <a:spcPct val="0"/>
              </a:spcAft>
              <a:defRPr sz="2800" b="1">
                <a:solidFill>
                  <a:schemeClr val="bg1"/>
                </a:solidFill>
                <a:latin typeface="Trebuchet MS" pitchFamily="34" charset="0"/>
                <a:cs typeface="Arial" charset="0"/>
              </a:defRPr>
            </a:lvl9pPr>
          </a:lstStyle>
          <a:p>
            <a:pPr defTabSz="914400">
              <a:defRPr/>
            </a:pPr>
            <a:r>
              <a:rPr lang="en-US" smtClean="0">
                <a:solidFill>
                  <a:srgbClr val="FFFFFF"/>
                </a:solidFill>
              </a:rPr>
              <a:t>Click to edit Master title style</a:t>
            </a:r>
            <a:endParaRPr lang="en-GB" dirty="0">
              <a:solidFill>
                <a:srgbClr val="FFFFFF"/>
              </a:solidFill>
            </a:endParaRPr>
          </a:p>
        </p:txBody>
      </p:sp>
      <p:pic>
        <p:nvPicPr>
          <p:cNvPr id="8196" name="Picture 3" descr="C:\DOCUME~1\lenain\LOCALS~1\Temp\7zECD.tmp\LOGO-CE for RTD EN Negative Cyan.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38129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wipe dir="r"/>
  </p:transition>
  <p:timing>
    <p:tnLst>
      <p:par>
        <p:cTn id="1" dur="indefinite" restart="never" nodeType="tmRoot"/>
      </p:par>
    </p:tnLst>
  </p:timing>
  <p:hf hdr="0" ftr="0" dt="0"/>
  <p:txStyles>
    <p:titleStyle>
      <a:lvl1pPr algn="r" rtl="0" eaLnBrk="0" fontAlgn="base" hangingPunct="0">
        <a:lnSpc>
          <a:spcPct val="90000"/>
        </a:lnSpc>
        <a:spcBef>
          <a:spcPct val="0"/>
        </a:spcBef>
        <a:spcAft>
          <a:spcPct val="0"/>
        </a:spcAft>
        <a:defRPr sz="2800" b="1">
          <a:solidFill>
            <a:schemeClr val="bg1"/>
          </a:solidFill>
          <a:latin typeface="+mj-lt"/>
          <a:ea typeface="MS PGothic" pitchFamily="34" charset="-128"/>
          <a:cs typeface="+mj-cs"/>
        </a:defRPr>
      </a:lvl1pPr>
      <a:lvl2pPr algn="r" rtl="0" eaLnBrk="0" fontAlgn="base" hangingPunct="0">
        <a:lnSpc>
          <a:spcPct val="90000"/>
        </a:lnSpc>
        <a:spcBef>
          <a:spcPct val="0"/>
        </a:spcBef>
        <a:spcAft>
          <a:spcPct val="0"/>
        </a:spcAft>
        <a:defRPr sz="2800" b="1">
          <a:solidFill>
            <a:schemeClr val="bg1"/>
          </a:solidFill>
          <a:latin typeface="Calibri" pitchFamily="34" charset="0"/>
          <a:ea typeface="MS PGothic" pitchFamily="34" charset="-128"/>
          <a:cs typeface="Arial" charset="0"/>
        </a:defRPr>
      </a:lvl2pPr>
      <a:lvl3pPr algn="r" rtl="0" eaLnBrk="0" fontAlgn="base" hangingPunct="0">
        <a:lnSpc>
          <a:spcPct val="90000"/>
        </a:lnSpc>
        <a:spcBef>
          <a:spcPct val="0"/>
        </a:spcBef>
        <a:spcAft>
          <a:spcPct val="0"/>
        </a:spcAft>
        <a:defRPr sz="2800" b="1">
          <a:solidFill>
            <a:schemeClr val="bg1"/>
          </a:solidFill>
          <a:latin typeface="Calibri" pitchFamily="34" charset="0"/>
          <a:ea typeface="MS PGothic" pitchFamily="34" charset="-128"/>
          <a:cs typeface="Arial" charset="0"/>
        </a:defRPr>
      </a:lvl3pPr>
      <a:lvl4pPr algn="r" rtl="0" eaLnBrk="0" fontAlgn="base" hangingPunct="0">
        <a:lnSpc>
          <a:spcPct val="90000"/>
        </a:lnSpc>
        <a:spcBef>
          <a:spcPct val="0"/>
        </a:spcBef>
        <a:spcAft>
          <a:spcPct val="0"/>
        </a:spcAft>
        <a:defRPr sz="2800" b="1">
          <a:solidFill>
            <a:schemeClr val="bg1"/>
          </a:solidFill>
          <a:latin typeface="Calibri" pitchFamily="34" charset="0"/>
          <a:ea typeface="MS PGothic" pitchFamily="34" charset="-128"/>
          <a:cs typeface="Arial" charset="0"/>
        </a:defRPr>
      </a:lvl4pPr>
      <a:lvl5pPr algn="r" rtl="0" eaLnBrk="0" fontAlgn="base" hangingPunct="0">
        <a:lnSpc>
          <a:spcPct val="90000"/>
        </a:lnSpc>
        <a:spcBef>
          <a:spcPct val="0"/>
        </a:spcBef>
        <a:spcAft>
          <a:spcPct val="0"/>
        </a:spcAft>
        <a:defRPr sz="2800" b="1">
          <a:solidFill>
            <a:schemeClr val="bg1"/>
          </a:solidFill>
          <a:latin typeface="Calibri" pitchFamily="34" charset="0"/>
          <a:ea typeface="MS PGothic" pitchFamily="34" charset="-128"/>
          <a:cs typeface="Arial" charset="0"/>
        </a:defRPr>
      </a:lvl5pPr>
      <a:lvl6pPr marL="457200" algn="r" rtl="0" fontAlgn="base">
        <a:lnSpc>
          <a:spcPct val="90000"/>
        </a:lnSpc>
        <a:spcBef>
          <a:spcPct val="0"/>
        </a:spcBef>
        <a:spcAft>
          <a:spcPct val="0"/>
        </a:spcAft>
        <a:defRPr sz="2800" b="1">
          <a:solidFill>
            <a:schemeClr val="bg1"/>
          </a:solidFill>
          <a:latin typeface="Trebuchet MS" pitchFamily="34" charset="0"/>
          <a:cs typeface="Arial" charset="0"/>
        </a:defRPr>
      </a:lvl6pPr>
      <a:lvl7pPr marL="914400" algn="r" rtl="0" fontAlgn="base">
        <a:lnSpc>
          <a:spcPct val="90000"/>
        </a:lnSpc>
        <a:spcBef>
          <a:spcPct val="0"/>
        </a:spcBef>
        <a:spcAft>
          <a:spcPct val="0"/>
        </a:spcAft>
        <a:defRPr sz="2800" b="1">
          <a:solidFill>
            <a:schemeClr val="bg1"/>
          </a:solidFill>
          <a:latin typeface="Trebuchet MS" pitchFamily="34" charset="0"/>
          <a:cs typeface="Arial" charset="0"/>
        </a:defRPr>
      </a:lvl7pPr>
      <a:lvl8pPr marL="1371600" algn="r" rtl="0" fontAlgn="base">
        <a:lnSpc>
          <a:spcPct val="90000"/>
        </a:lnSpc>
        <a:spcBef>
          <a:spcPct val="0"/>
        </a:spcBef>
        <a:spcAft>
          <a:spcPct val="0"/>
        </a:spcAft>
        <a:defRPr sz="2800" b="1">
          <a:solidFill>
            <a:schemeClr val="bg1"/>
          </a:solidFill>
          <a:latin typeface="Trebuchet MS" pitchFamily="34" charset="0"/>
          <a:cs typeface="Arial" charset="0"/>
        </a:defRPr>
      </a:lvl8pPr>
      <a:lvl9pPr marL="1828800" algn="r" rtl="0" fontAlgn="base">
        <a:lnSpc>
          <a:spcPct val="90000"/>
        </a:lnSpc>
        <a:spcBef>
          <a:spcPct val="0"/>
        </a:spcBef>
        <a:spcAft>
          <a:spcPct val="0"/>
        </a:spcAft>
        <a:defRPr sz="2800" b="1">
          <a:solidFill>
            <a:schemeClr val="bg1"/>
          </a:solidFill>
          <a:latin typeface="Trebuchet MS" pitchFamily="34" charset="0"/>
          <a:cs typeface="Arial" charset="0"/>
        </a:defRPr>
      </a:lvl9pPr>
    </p:titleStyle>
    <p:bodyStyle>
      <a:lvl1pPr marL="342900" indent="-342900" algn="l" rtl="0" eaLnBrk="0" fontAlgn="base" hangingPunct="0">
        <a:spcBef>
          <a:spcPct val="20000"/>
        </a:spcBef>
        <a:spcAft>
          <a:spcPct val="0"/>
        </a:spcAft>
        <a:buClr>
          <a:schemeClr val="accent1"/>
        </a:buClr>
        <a:buChar char="•"/>
        <a:defRPr sz="2200">
          <a:solidFill>
            <a:srgbClr val="6B7C85"/>
          </a:solidFill>
          <a:latin typeface="+mn-lt"/>
          <a:ea typeface="MS PGothic" pitchFamily="34" charset="-128"/>
          <a:cs typeface="+mn-cs"/>
        </a:defRPr>
      </a:lvl1pPr>
      <a:lvl2pPr marL="742950" indent="-285750" algn="l" rtl="0" eaLnBrk="0" fontAlgn="base" hangingPunct="0">
        <a:spcBef>
          <a:spcPct val="20000"/>
        </a:spcBef>
        <a:spcAft>
          <a:spcPct val="0"/>
        </a:spcAft>
        <a:buClr>
          <a:schemeClr val="hlink"/>
        </a:buClr>
        <a:buFont typeface="Trebuchet MS" pitchFamily="34" charset="0"/>
        <a:buChar char="–"/>
        <a:defRPr sz="2000">
          <a:solidFill>
            <a:srgbClr val="6B7C85"/>
          </a:solidFill>
          <a:latin typeface="+mn-lt"/>
          <a:ea typeface="MS PGothic" pitchFamily="34" charset="-128"/>
          <a:cs typeface="Arial" charset="0"/>
        </a:defRPr>
      </a:lvl2pPr>
      <a:lvl3pPr marL="1143000" indent="-228600" algn="l" rtl="0" eaLnBrk="0" fontAlgn="base" hangingPunct="0">
        <a:spcBef>
          <a:spcPct val="20000"/>
        </a:spcBef>
        <a:spcAft>
          <a:spcPct val="0"/>
        </a:spcAft>
        <a:buClr>
          <a:schemeClr val="tx1"/>
        </a:buClr>
        <a:buChar char="•"/>
        <a:defRPr>
          <a:solidFill>
            <a:srgbClr val="6B7C85"/>
          </a:solidFill>
          <a:latin typeface="+mn-lt"/>
          <a:ea typeface="MS PGothic" pitchFamily="34" charset="-128"/>
          <a:cs typeface="Arial" charset="0"/>
        </a:defRPr>
      </a:lvl3pPr>
      <a:lvl4pPr marL="1600200" indent="-228600" algn="l" rtl="0" eaLnBrk="0" fontAlgn="base" hangingPunct="0">
        <a:spcBef>
          <a:spcPct val="20000"/>
        </a:spcBef>
        <a:spcAft>
          <a:spcPct val="0"/>
        </a:spcAft>
        <a:buClr>
          <a:schemeClr val="folHlink"/>
        </a:buClr>
        <a:buFont typeface="Trebuchet MS" pitchFamily="34" charset="0"/>
        <a:buChar char="–"/>
        <a:defRPr sz="1600">
          <a:solidFill>
            <a:srgbClr val="6B7C85"/>
          </a:solidFill>
          <a:latin typeface="+mn-lt"/>
          <a:ea typeface="MS PGothic" pitchFamily="34" charset="-128"/>
          <a:cs typeface="Arial" charset="0"/>
        </a:defRPr>
      </a:lvl4pPr>
      <a:lvl5pPr marL="2057400" indent="-228600" algn="l" rtl="0" eaLnBrk="0" fontAlgn="base" hangingPunct="0">
        <a:spcBef>
          <a:spcPct val="20000"/>
        </a:spcBef>
        <a:spcAft>
          <a:spcPct val="0"/>
        </a:spcAft>
        <a:buClr>
          <a:schemeClr val="tx2"/>
        </a:buClr>
        <a:buChar char="•"/>
        <a:defRPr sz="1600">
          <a:solidFill>
            <a:srgbClr val="6B7C85"/>
          </a:solidFill>
          <a:latin typeface="+mn-lt"/>
          <a:ea typeface="MS PGothic"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27" name="Title 1"/>
          <p:cNvSpPr txBox="1">
            <a:spLocks/>
          </p:cNvSpPr>
          <p:nvPr userDrawn="1"/>
        </p:nvSpPr>
        <p:spPr>
          <a:xfrm>
            <a:off x="468313" y="1555750"/>
            <a:ext cx="8229600" cy="938213"/>
          </a:xfrm>
          <a:prstGeom prst="rect">
            <a:avLst/>
          </a:prstGeom>
        </p:spPr>
        <p:txBody>
          <a:bodyPr/>
          <a:lstStyle>
            <a:lvl1pPr algn="r" rtl="0" eaLnBrk="0" fontAlgn="base" hangingPunct="0">
              <a:lnSpc>
                <a:spcPct val="90000"/>
              </a:lnSpc>
              <a:spcBef>
                <a:spcPct val="0"/>
              </a:spcBef>
              <a:spcAft>
                <a:spcPct val="0"/>
              </a:spcAft>
              <a:defRPr sz="2800" b="1">
                <a:solidFill>
                  <a:schemeClr val="bg1"/>
                </a:solidFill>
                <a:latin typeface="+mj-lt"/>
                <a:ea typeface="ＭＳ Ｐゴシック" charset="0"/>
                <a:cs typeface="+mj-cs"/>
              </a:defRPr>
            </a:lvl1pPr>
            <a:lvl2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2pPr>
            <a:lvl3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3pPr>
            <a:lvl4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4pPr>
            <a:lvl5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5pPr>
            <a:lvl6pPr marL="457200" algn="r" rtl="0" fontAlgn="base">
              <a:lnSpc>
                <a:spcPct val="90000"/>
              </a:lnSpc>
              <a:spcBef>
                <a:spcPct val="0"/>
              </a:spcBef>
              <a:spcAft>
                <a:spcPct val="0"/>
              </a:spcAft>
              <a:defRPr sz="2800" b="1">
                <a:solidFill>
                  <a:schemeClr val="bg1"/>
                </a:solidFill>
                <a:latin typeface="Trebuchet MS" pitchFamily="34" charset="0"/>
                <a:cs typeface="Arial" charset="0"/>
              </a:defRPr>
            </a:lvl6pPr>
            <a:lvl7pPr marL="914400" algn="r" rtl="0" fontAlgn="base">
              <a:lnSpc>
                <a:spcPct val="90000"/>
              </a:lnSpc>
              <a:spcBef>
                <a:spcPct val="0"/>
              </a:spcBef>
              <a:spcAft>
                <a:spcPct val="0"/>
              </a:spcAft>
              <a:defRPr sz="2800" b="1">
                <a:solidFill>
                  <a:schemeClr val="bg1"/>
                </a:solidFill>
                <a:latin typeface="Trebuchet MS" pitchFamily="34" charset="0"/>
                <a:cs typeface="Arial" charset="0"/>
              </a:defRPr>
            </a:lvl7pPr>
            <a:lvl8pPr marL="1371600" algn="r" rtl="0" fontAlgn="base">
              <a:lnSpc>
                <a:spcPct val="90000"/>
              </a:lnSpc>
              <a:spcBef>
                <a:spcPct val="0"/>
              </a:spcBef>
              <a:spcAft>
                <a:spcPct val="0"/>
              </a:spcAft>
              <a:defRPr sz="2800" b="1">
                <a:solidFill>
                  <a:schemeClr val="bg1"/>
                </a:solidFill>
                <a:latin typeface="Trebuchet MS" pitchFamily="34" charset="0"/>
                <a:cs typeface="Arial" charset="0"/>
              </a:defRPr>
            </a:lvl8pPr>
            <a:lvl9pPr marL="1828800" algn="r" rtl="0" fontAlgn="base">
              <a:lnSpc>
                <a:spcPct val="90000"/>
              </a:lnSpc>
              <a:spcBef>
                <a:spcPct val="0"/>
              </a:spcBef>
              <a:spcAft>
                <a:spcPct val="0"/>
              </a:spcAft>
              <a:defRPr sz="2800" b="1">
                <a:solidFill>
                  <a:schemeClr val="bg1"/>
                </a:solidFill>
                <a:latin typeface="Trebuchet MS" pitchFamily="34" charset="0"/>
                <a:cs typeface="Arial" charset="0"/>
              </a:defRPr>
            </a:lvl9pPr>
          </a:lstStyle>
          <a:p>
            <a:pPr defTabSz="914400">
              <a:defRPr/>
            </a:pPr>
            <a:r>
              <a:rPr lang="en-US" smtClean="0">
                <a:solidFill>
                  <a:srgbClr val="FFFFFF"/>
                </a:solidFill>
              </a:rPr>
              <a:t>Click to edit Master title style</a:t>
            </a:r>
            <a:endParaRPr lang="en-GB" dirty="0">
              <a:solidFill>
                <a:srgbClr val="FFFFFF"/>
              </a:solidFill>
            </a:endParaRPr>
          </a:p>
        </p:txBody>
      </p:sp>
      <p:pic>
        <p:nvPicPr>
          <p:cNvPr id="1028" name="Picture 3" descr="C:\DOCUME~1\lenain\LOCALS~1\Temp\7zECD.tmp\LOGO-CE for RTD EN Negative Cyan.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Grp="1" noChangeArrowheads="1"/>
          </p:cNvSpPr>
          <p:nvPr>
            <p:ph type="sldNum" sz="quarter" idx="4"/>
          </p:nvPr>
        </p:nvSpPr>
        <p:spPr>
          <a:xfrm>
            <a:off x="4337050" y="6469063"/>
            <a:ext cx="646113" cy="369887"/>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itchFamily="34" charset="-128"/>
              </a:defRPr>
            </a:lvl1pPr>
          </a:lstStyle>
          <a:p>
            <a:pPr defTabSz="914400" fontAlgn="base">
              <a:spcBef>
                <a:spcPct val="0"/>
              </a:spcBef>
              <a:spcAft>
                <a:spcPct val="0"/>
              </a:spcAft>
              <a:defRPr/>
            </a:pPr>
            <a:fld id="{0BC577D3-5E11-4AAF-8D5F-8ED3820BE9CA}" type="slidenum">
              <a:rPr lang="fr-FR" altLang="en-US">
                <a:solidFill>
                  <a:srgbClr val="30529D"/>
                </a:solidFill>
                <a:latin typeface="Trebuchet MS" pitchFamily="34" charset="0"/>
              </a:rPr>
              <a:pPr defTabSz="914400" fontAlgn="base">
                <a:spcBef>
                  <a:spcPct val="0"/>
                </a:spcBef>
                <a:spcAft>
                  <a:spcPct val="0"/>
                </a:spcAft>
                <a:defRPr/>
              </a:pPr>
              <a:t>‹#›</a:t>
            </a:fld>
            <a:endParaRPr lang="fr-FR" altLang="en-US">
              <a:solidFill>
                <a:srgbClr val="30529D"/>
              </a:solidFill>
              <a:latin typeface="Trebuchet MS" pitchFamily="34" charset="0"/>
            </a:endParaRPr>
          </a:p>
        </p:txBody>
      </p:sp>
    </p:spTree>
    <p:extLst>
      <p:ext uri="{BB962C8B-B14F-4D97-AF65-F5344CB8AC3E}">
        <p14:creationId xmlns:p14="http://schemas.microsoft.com/office/powerpoint/2010/main" val="14334466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ransition spd="slow">
    <p:wipe dir="r"/>
  </p:transition>
  <p:timing>
    <p:tnLst>
      <p:par>
        <p:cTn id="1" dur="indefinite" restart="never" nodeType="tmRoot"/>
      </p:par>
    </p:tnLst>
  </p:timing>
  <p:hf hdr="0" ftr="0" dt="0"/>
  <p:txStyles>
    <p:titleStyle>
      <a:lvl1pPr algn="r" rtl="0" eaLnBrk="0" fontAlgn="base" hangingPunct="0">
        <a:lnSpc>
          <a:spcPct val="90000"/>
        </a:lnSpc>
        <a:spcBef>
          <a:spcPct val="0"/>
        </a:spcBef>
        <a:spcAft>
          <a:spcPct val="0"/>
        </a:spcAft>
        <a:defRPr sz="2800" b="1">
          <a:solidFill>
            <a:schemeClr val="bg1"/>
          </a:solidFill>
          <a:latin typeface="+mj-lt"/>
          <a:ea typeface="MS PGothic" pitchFamily="34" charset="-128"/>
          <a:cs typeface="+mj-cs"/>
        </a:defRPr>
      </a:lvl1pPr>
      <a:lvl2pPr algn="r" rtl="0" eaLnBrk="0" fontAlgn="base" hangingPunct="0">
        <a:lnSpc>
          <a:spcPct val="90000"/>
        </a:lnSpc>
        <a:spcBef>
          <a:spcPct val="0"/>
        </a:spcBef>
        <a:spcAft>
          <a:spcPct val="0"/>
        </a:spcAft>
        <a:defRPr sz="2800" b="1">
          <a:solidFill>
            <a:schemeClr val="bg1"/>
          </a:solidFill>
          <a:latin typeface="Calibri" pitchFamily="34" charset="0"/>
          <a:ea typeface="MS PGothic" pitchFamily="34" charset="-128"/>
          <a:cs typeface="Arial" charset="0"/>
        </a:defRPr>
      </a:lvl2pPr>
      <a:lvl3pPr algn="r" rtl="0" eaLnBrk="0" fontAlgn="base" hangingPunct="0">
        <a:lnSpc>
          <a:spcPct val="90000"/>
        </a:lnSpc>
        <a:spcBef>
          <a:spcPct val="0"/>
        </a:spcBef>
        <a:spcAft>
          <a:spcPct val="0"/>
        </a:spcAft>
        <a:defRPr sz="2800" b="1">
          <a:solidFill>
            <a:schemeClr val="bg1"/>
          </a:solidFill>
          <a:latin typeface="Calibri" pitchFamily="34" charset="0"/>
          <a:ea typeface="MS PGothic" pitchFamily="34" charset="-128"/>
          <a:cs typeface="Arial" charset="0"/>
        </a:defRPr>
      </a:lvl3pPr>
      <a:lvl4pPr algn="r" rtl="0" eaLnBrk="0" fontAlgn="base" hangingPunct="0">
        <a:lnSpc>
          <a:spcPct val="90000"/>
        </a:lnSpc>
        <a:spcBef>
          <a:spcPct val="0"/>
        </a:spcBef>
        <a:spcAft>
          <a:spcPct val="0"/>
        </a:spcAft>
        <a:defRPr sz="2800" b="1">
          <a:solidFill>
            <a:schemeClr val="bg1"/>
          </a:solidFill>
          <a:latin typeface="Calibri" pitchFamily="34" charset="0"/>
          <a:ea typeface="MS PGothic" pitchFamily="34" charset="-128"/>
          <a:cs typeface="Arial" charset="0"/>
        </a:defRPr>
      </a:lvl4pPr>
      <a:lvl5pPr algn="r" rtl="0" eaLnBrk="0" fontAlgn="base" hangingPunct="0">
        <a:lnSpc>
          <a:spcPct val="90000"/>
        </a:lnSpc>
        <a:spcBef>
          <a:spcPct val="0"/>
        </a:spcBef>
        <a:spcAft>
          <a:spcPct val="0"/>
        </a:spcAft>
        <a:defRPr sz="2800" b="1">
          <a:solidFill>
            <a:schemeClr val="bg1"/>
          </a:solidFill>
          <a:latin typeface="Calibri" pitchFamily="34" charset="0"/>
          <a:ea typeface="MS PGothic" pitchFamily="34" charset="-128"/>
          <a:cs typeface="Arial" charset="0"/>
        </a:defRPr>
      </a:lvl5pPr>
      <a:lvl6pPr marL="457200" algn="r" rtl="0" fontAlgn="base">
        <a:lnSpc>
          <a:spcPct val="90000"/>
        </a:lnSpc>
        <a:spcBef>
          <a:spcPct val="0"/>
        </a:spcBef>
        <a:spcAft>
          <a:spcPct val="0"/>
        </a:spcAft>
        <a:defRPr sz="2800" b="1">
          <a:solidFill>
            <a:schemeClr val="bg1"/>
          </a:solidFill>
          <a:latin typeface="Trebuchet MS" pitchFamily="34" charset="0"/>
          <a:cs typeface="Arial" charset="0"/>
        </a:defRPr>
      </a:lvl6pPr>
      <a:lvl7pPr marL="914400" algn="r" rtl="0" fontAlgn="base">
        <a:lnSpc>
          <a:spcPct val="90000"/>
        </a:lnSpc>
        <a:spcBef>
          <a:spcPct val="0"/>
        </a:spcBef>
        <a:spcAft>
          <a:spcPct val="0"/>
        </a:spcAft>
        <a:defRPr sz="2800" b="1">
          <a:solidFill>
            <a:schemeClr val="bg1"/>
          </a:solidFill>
          <a:latin typeface="Trebuchet MS" pitchFamily="34" charset="0"/>
          <a:cs typeface="Arial" charset="0"/>
        </a:defRPr>
      </a:lvl7pPr>
      <a:lvl8pPr marL="1371600" algn="r" rtl="0" fontAlgn="base">
        <a:lnSpc>
          <a:spcPct val="90000"/>
        </a:lnSpc>
        <a:spcBef>
          <a:spcPct val="0"/>
        </a:spcBef>
        <a:spcAft>
          <a:spcPct val="0"/>
        </a:spcAft>
        <a:defRPr sz="2800" b="1">
          <a:solidFill>
            <a:schemeClr val="bg1"/>
          </a:solidFill>
          <a:latin typeface="Trebuchet MS" pitchFamily="34" charset="0"/>
          <a:cs typeface="Arial" charset="0"/>
        </a:defRPr>
      </a:lvl8pPr>
      <a:lvl9pPr marL="1828800" algn="r" rtl="0" fontAlgn="base">
        <a:lnSpc>
          <a:spcPct val="90000"/>
        </a:lnSpc>
        <a:spcBef>
          <a:spcPct val="0"/>
        </a:spcBef>
        <a:spcAft>
          <a:spcPct val="0"/>
        </a:spcAft>
        <a:defRPr sz="2800" b="1">
          <a:solidFill>
            <a:schemeClr val="bg1"/>
          </a:solidFill>
          <a:latin typeface="Trebuchet MS" pitchFamily="34" charset="0"/>
          <a:cs typeface="Arial" charset="0"/>
        </a:defRPr>
      </a:lvl9pPr>
    </p:titleStyle>
    <p:bodyStyle>
      <a:lvl1pPr marL="342900" indent="-342900" algn="l" rtl="0" eaLnBrk="0" fontAlgn="base" hangingPunct="0">
        <a:spcBef>
          <a:spcPct val="20000"/>
        </a:spcBef>
        <a:spcAft>
          <a:spcPct val="0"/>
        </a:spcAft>
        <a:buClr>
          <a:schemeClr val="accent1"/>
        </a:buClr>
        <a:buChar char="•"/>
        <a:defRPr sz="2200">
          <a:solidFill>
            <a:srgbClr val="6B7C85"/>
          </a:solidFill>
          <a:latin typeface="+mn-lt"/>
          <a:ea typeface="MS PGothic" pitchFamily="34" charset="-128"/>
          <a:cs typeface="+mn-cs"/>
        </a:defRPr>
      </a:lvl1pPr>
      <a:lvl2pPr marL="742950" indent="-285750" algn="l" rtl="0" eaLnBrk="0" fontAlgn="base" hangingPunct="0">
        <a:spcBef>
          <a:spcPct val="20000"/>
        </a:spcBef>
        <a:spcAft>
          <a:spcPct val="0"/>
        </a:spcAft>
        <a:buClr>
          <a:schemeClr val="hlink"/>
        </a:buClr>
        <a:buFont typeface="Trebuchet MS" pitchFamily="34" charset="0"/>
        <a:buChar char="–"/>
        <a:defRPr sz="2000">
          <a:solidFill>
            <a:srgbClr val="6B7C85"/>
          </a:solidFill>
          <a:latin typeface="+mn-lt"/>
          <a:ea typeface="MS PGothic" pitchFamily="34" charset="-128"/>
          <a:cs typeface="Arial" charset="0"/>
        </a:defRPr>
      </a:lvl2pPr>
      <a:lvl3pPr marL="1143000" indent="-228600" algn="l" rtl="0" eaLnBrk="0" fontAlgn="base" hangingPunct="0">
        <a:spcBef>
          <a:spcPct val="20000"/>
        </a:spcBef>
        <a:spcAft>
          <a:spcPct val="0"/>
        </a:spcAft>
        <a:buClr>
          <a:schemeClr val="tx1"/>
        </a:buClr>
        <a:buChar char="•"/>
        <a:defRPr>
          <a:solidFill>
            <a:srgbClr val="6B7C85"/>
          </a:solidFill>
          <a:latin typeface="+mn-lt"/>
          <a:ea typeface="MS PGothic" pitchFamily="34" charset="-128"/>
          <a:cs typeface="Arial" charset="0"/>
        </a:defRPr>
      </a:lvl3pPr>
      <a:lvl4pPr marL="1600200" indent="-228600" algn="l" rtl="0" eaLnBrk="0" fontAlgn="base" hangingPunct="0">
        <a:spcBef>
          <a:spcPct val="20000"/>
        </a:spcBef>
        <a:spcAft>
          <a:spcPct val="0"/>
        </a:spcAft>
        <a:buClr>
          <a:schemeClr val="folHlink"/>
        </a:buClr>
        <a:buFont typeface="Trebuchet MS" pitchFamily="34" charset="0"/>
        <a:buChar char="–"/>
        <a:defRPr sz="1600">
          <a:solidFill>
            <a:srgbClr val="6B7C85"/>
          </a:solidFill>
          <a:latin typeface="+mn-lt"/>
          <a:ea typeface="MS PGothic" pitchFamily="34" charset="-128"/>
          <a:cs typeface="Arial" charset="0"/>
        </a:defRPr>
      </a:lvl4pPr>
      <a:lvl5pPr marL="2057400" indent="-228600" algn="l" rtl="0" eaLnBrk="0" fontAlgn="base" hangingPunct="0">
        <a:spcBef>
          <a:spcPct val="20000"/>
        </a:spcBef>
        <a:spcAft>
          <a:spcPct val="0"/>
        </a:spcAft>
        <a:buClr>
          <a:schemeClr val="tx2"/>
        </a:buClr>
        <a:buChar char="•"/>
        <a:defRPr sz="1600">
          <a:solidFill>
            <a:srgbClr val="6B7C85"/>
          </a:solidFill>
          <a:latin typeface="+mn-lt"/>
          <a:ea typeface="MS PGothic"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 name="Rectangle 25"/>
          <p:cNvSpPr/>
          <p:nvPr userDrawn="1"/>
        </p:nvSpPr>
        <p:spPr>
          <a:xfrm>
            <a:off x="0" y="0"/>
            <a:ext cx="9144000" cy="989013"/>
          </a:xfrm>
          <a:prstGeom prst="rect">
            <a:avLst/>
          </a:prstGeom>
          <a:solidFill>
            <a:srgbClr val="00AEF0"/>
          </a:solidFill>
          <a:ln w="3175">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27" name="Title 1"/>
          <p:cNvSpPr txBox="1">
            <a:spLocks/>
          </p:cNvSpPr>
          <p:nvPr userDrawn="1"/>
        </p:nvSpPr>
        <p:spPr>
          <a:xfrm>
            <a:off x="468313" y="1555750"/>
            <a:ext cx="8229600" cy="938213"/>
          </a:xfrm>
          <a:prstGeom prst="rect">
            <a:avLst/>
          </a:prstGeom>
        </p:spPr>
        <p:txBody>
          <a:bodyPr/>
          <a:lstStyle>
            <a:lvl1pPr algn="r" rtl="0" eaLnBrk="0" fontAlgn="base" hangingPunct="0">
              <a:lnSpc>
                <a:spcPct val="90000"/>
              </a:lnSpc>
              <a:spcBef>
                <a:spcPct val="0"/>
              </a:spcBef>
              <a:spcAft>
                <a:spcPct val="0"/>
              </a:spcAft>
              <a:defRPr sz="2800" b="1">
                <a:solidFill>
                  <a:schemeClr val="bg1"/>
                </a:solidFill>
                <a:latin typeface="+mj-lt"/>
                <a:ea typeface="ＭＳ Ｐゴシック" charset="0"/>
                <a:cs typeface="+mj-cs"/>
              </a:defRPr>
            </a:lvl1pPr>
            <a:lvl2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2pPr>
            <a:lvl3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3pPr>
            <a:lvl4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4pPr>
            <a:lvl5pPr algn="r" rtl="0" eaLnBrk="0" fontAlgn="base" hangingPunct="0">
              <a:lnSpc>
                <a:spcPct val="90000"/>
              </a:lnSpc>
              <a:spcBef>
                <a:spcPct val="0"/>
              </a:spcBef>
              <a:spcAft>
                <a:spcPct val="0"/>
              </a:spcAft>
              <a:defRPr sz="2800" b="1">
                <a:solidFill>
                  <a:schemeClr val="bg1"/>
                </a:solidFill>
                <a:latin typeface="Trebuchet MS" pitchFamily="34" charset="0"/>
                <a:ea typeface="ＭＳ Ｐゴシック" charset="0"/>
                <a:cs typeface="Arial" charset="0"/>
              </a:defRPr>
            </a:lvl5pPr>
            <a:lvl6pPr marL="457200" algn="r" rtl="0" fontAlgn="base">
              <a:lnSpc>
                <a:spcPct val="90000"/>
              </a:lnSpc>
              <a:spcBef>
                <a:spcPct val="0"/>
              </a:spcBef>
              <a:spcAft>
                <a:spcPct val="0"/>
              </a:spcAft>
              <a:defRPr sz="2800" b="1">
                <a:solidFill>
                  <a:schemeClr val="bg1"/>
                </a:solidFill>
                <a:latin typeface="Trebuchet MS" pitchFamily="34" charset="0"/>
                <a:cs typeface="Arial" charset="0"/>
              </a:defRPr>
            </a:lvl6pPr>
            <a:lvl7pPr marL="914400" algn="r" rtl="0" fontAlgn="base">
              <a:lnSpc>
                <a:spcPct val="90000"/>
              </a:lnSpc>
              <a:spcBef>
                <a:spcPct val="0"/>
              </a:spcBef>
              <a:spcAft>
                <a:spcPct val="0"/>
              </a:spcAft>
              <a:defRPr sz="2800" b="1">
                <a:solidFill>
                  <a:schemeClr val="bg1"/>
                </a:solidFill>
                <a:latin typeface="Trebuchet MS" pitchFamily="34" charset="0"/>
                <a:cs typeface="Arial" charset="0"/>
              </a:defRPr>
            </a:lvl7pPr>
            <a:lvl8pPr marL="1371600" algn="r" rtl="0" fontAlgn="base">
              <a:lnSpc>
                <a:spcPct val="90000"/>
              </a:lnSpc>
              <a:spcBef>
                <a:spcPct val="0"/>
              </a:spcBef>
              <a:spcAft>
                <a:spcPct val="0"/>
              </a:spcAft>
              <a:defRPr sz="2800" b="1">
                <a:solidFill>
                  <a:schemeClr val="bg1"/>
                </a:solidFill>
                <a:latin typeface="Trebuchet MS" pitchFamily="34" charset="0"/>
                <a:cs typeface="Arial" charset="0"/>
              </a:defRPr>
            </a:lvl8pPr>
            <a:lvl9pPr marL="1828800" algn="r" rtl="0" fontAlgn="base">
              <a:lnSpc>
                <a:spcPct val="90000"/>
              </a:lnSpc>
              <a:spcBef>
                <a:spcPct val="0"/>
              </a:spcBef>
              <a:spcAft>
                <a:spcPct val="0"/>
              </a:spcAft>
              <a:defRPr sz="2800" b="1">
                <a:solidFill>
                  <a:schemeClr val="bg1"/>
                </a:solidFill>
                <a:latin typeface="Trebuchet MS" pitchFamily="34" charset="0"/>
                <a:cs typeface="Arial" charset="0"/>
              </a:defRPr>
            </a:lvl9pPr>
          </a:lstStyle>
          <a:p>
            <a:pPr defTabSz="914400">
              <a:defRPr/>
            </a:pPr>
            <a:r>
              <a:rPr lang="en-US" smtClean="0">
                <a:solidFill>
                  <a:srgbClr val="FFFFFF"/>
                </a:solidFill>
              </a:rPr>
              <a:t>Click to edit Master title style</a:t>
            </a:r>
            <a:endParaRPr lang="en-GB" dirty="0">
              <a:solidFill>
                <a:srgbClr val="FFFFFF"/>
              </a:solidFill>
            </a:endParaRPr>
          </a:p>
        </p:txBody>
      </p:sp>
      <p:pic>
        <p:nvPicPr>
          <p:cNvPr id="1028" name="Picture 3" descr="C:\DOCUME~1\lenain\LOCALS~1\Temp\7zECD.tmp\LOGO-CE for RTD EN Negative Cyan.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3762375" y="306388"/>
            <a:ext cx="1620838"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6"/>
          <p:cNvSpPr>
            <a:spLocks noGrp="1" noChangeArrowheads="1"/>
          </p:cNvSpPr>
          <p:nvPr>
            <p:ph type="sldNum" sz="quarter" idx="4"/>
          </p:nvPr>
        </p:nvSpPr>
        <p:spPr>
          <a:xfrm>
            <a:off x="4337050" y="6469063"/>
            <a:ext cx="646113" cy="369887"/>
          </a:xfrm>
          <a:prstGeom prst="rect">
            <a:avLst/>
          </a:prstGeom>
        </p:spPr>
        <p:txBody>
          <a:bodyPr vert="horz" wrap="square" lIns="91440" tIns="45720" rIns="91440" bIns="45720" numCol="1" anchor="t" anchorCtr="0" compatLnSpc="1">
            <a:prstTxWarp prst="textNoShape">
              <a:avLst/>
            </a:prstTxWarp>
          </a:bodyPr>
          <a:lstStyle>
            <a:lvl1pPr eaLnBrk="1" hangingPunct="1">
              <a:defRPr>
                <a:ea typeface="ＭＳ Ｐゴシック" pitchFamily="34" charset="-128"/>
              </a:defRPr>
            </a:lvl1pPr>
          </a:lstStyle>
          <a:p>
            <a:pPr defTabSz="914400" fontAlgn="base">
              <a:spcBef>
                <a:spcPct val="0"/>
              </a:spcBef>
              <a:spcAft>
                <a:spcPct val="0"/>
              </a:spcAft>
              <a:defRPr/>
            </a:pPr>
            <a:fld id="{C4C4BFBD-E639-44E5-AB69-8E8072A53667}" type="slidenum">
              <a:rPr lang="fr-FR" altLang="en-US">
                <a:solidFill>
                  <a:srgbClr val="30529D"/>
                </a:solidFill>
                <a:latin typeface="Trebuchet MS" pitchFamily="34" charset="0"/>
              </a:rPr>
              <a:pPr defTabSz="914400" fontAlgn="base">
                <a:spcBef>
                  <a:spcPct val="0"/>
                </a:spcBef>
                <a:spcAft>
                  <a:spcPct val="0"/>
                </a:spcAft>
                <a:defRPr/>
              </a:pPr>
              <a:t>‹#›</a:t>
            </a:fld>
            <a:endParaRPr lang="fr-FR" altLang="en-US">
              <a:solidFill>
                <a:srgbClr val="30529D"/>
              </a:solidFill>
              <a:latin typeface="Trebuchet MS" pitchFamily="34" charset="0"/>
            </a:endParaRPr>
          </a:p>
        </p:txBody>
      </p:sp>
    </p:spTree>
    <p:extLst>
      <p:ext uri="{BB962C8B-B14F-4D97-AF65-F5344CB8AC3E}">
        <p14:creationId xmlns:p14="http://schemas.microsoft.com/office/powerpoint/2010/main" val="106845924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ransition spd="slow">
    <p:wipe dir="r"/>
  </p:transition>
  <p:timing>
    <p:tnLst>
      <p:par>
        <p:cTn id="1" dur="indefinite" restart="never" nodeType="tmRoot"/>
      </p:par>
    </p:tnLst>
  </p:timing>
  <p:hf hdr="0" ftr="0" dt="0"/>
  <p:txStyles>
    <p:titleStyle>
      <a:lvl1pPr algn="r" rtl="0" eaLnBrk="0" fontAlgn="base" hangingPunct="0">
        <a:lnSpc>
          <a:spcPct val="90000"/>
        </a:lnSpc>
        <a:spcBef>
          <a:spcPct val="0"/>
        </a:spcBef>
        <a:spcAft>
          <a:spcPct val="0"/>
        </a:spcAft>
        <a:defRPr sz="2800" b="1">
          <a:solidFill>
            <a:schemeClr val="bg1"/>
          </a:solidFill>
          <a:latin typeface="+mj-lt"/>
          <a:ea typeface="MS PGothic" pitchFamily="34" charset="-128"/>
          <a:cs typeface="+mj-cs"/>
        </a:defRPr>
      </a:lvl1pPr>
      <a:lvl2pPr algn="r" rtl="0" eaLnBrk="0" fontAlgn="base" hangingPunct="0">
        <a:lnSpc>
          <a:spcPct val="90000"/>
        </a:lnSpc>
        <a:spcBef>
          <a:spcPct val="0"/>
        </a:spcBef>
        <a:spcAft>
          <a:spcPct val="0"/>
        </a:spcAft>
        <a:defRPr sz="2800" b="1">
          <a:solidFill>
            <a:schemeClr val="bg1"/>
          </a:solidFill>
          <a:latin typeface="Calibri" pitchFamily="34" charset="0"/>
          <a:ea typeface="MS PGothic" pitchFamily="34" charset="-128"/>
          <a:cs typeface="Arial" charset="0"/>
        </a:defRPr>
      </a:lvl2pPr>
      <a:lvl3pPr algn="r" rtl="0" eaLnBrk="0" fontAlgn="base" hangingPunct="0">
        <a:lnSpc>
          <a:spcPct val="90000"/>
        </a:lnSpc>
        <a:spcBef>
          <a:spcPct val="0"/>
        </a:spcBef>
        <a:spcAft>
          <a:spcPct val="0"/>
        </a:spcAft>
        <a:defRPr sz="2800" b="1">
          <a:solidFill>
            <a:schemeClr val="bg1"/>
          </a:solidFill>
          <a:latin typeface="Calibri" pitchFamily="34" charset="0"/>
          <a:ea typeface="MS PGothic" pitchFamily="34" charset="-128"/>
          <a:cs typeface="Arial" charset="0"/>
        </a:defRPr>
      </a:lvl3pPr>
      <a:lvl4pPr algn="r" rtl="0" eaLnBrk="0" fontAlgn="base" hangingPunct="0">
        <a:lnSpc>
          <a:spcPct val="90000"/>
        </a:lnSpc>
        <a:spcBef>
          <a:spcPct val="0"/>
        </a:spcBef>
        <a:spcAft>
          <a:spcPct val="0"/>
        </a:spcAft>
        <a:defRPr sz="2800" b="1">
          <a:solidFill>
            <a:schemeClr val="bg1"/>
          </a:solidFill>
          <a:latin typeface="Calibri" pitchFamily="34" charset="0"/>
          <a:ea typeface="MS PGothic" pitchFamily="34" charset="-128"/>
          <a:cs typeface="Arial" charset="0"/>
        </a:defRPr>
      </a:lvl4pPr>
      <a:lvl5pPr algn="r" rtl="0" eaLnBrk="0" fontAlgn="base" hangingPunct="0">
        <a:lnSpc>
          <a:spcPct val="90000"/>
        </a:lnSpc>
        <a:spcBef>
          <a:spcPct val="0"/>
        </a:spcBef>
        <a:spcAft>
          <a:spcPct val="0"/>
        </a:spcAft>
        <a:defRPr sz="2800" b="1">
          <a:solidFill>
            <a:schemeClr val="bg1"/>
          </a:solidFill>
          <a:latin typeface="Calibri" pitchFamily="34" charset="0"/>
          <a:ea typeface="MS PGothic" pitchFamily="34" charset="-128"/>
          <a:cs typeface="Arial" charset="0"/>
        </a:defRPr>
      </a:lvl5pPr>
      <a:lvl6pPr marL="457200" algn="r" rtl="0" fontAlgn="base">
        <a:lnSpc>
          <a:spcPct val="90000"/>
        </a:lnSpc>
        <a:spcBef>
          <a:spcPct val="0"/>
        </a:spcBef>
        <a:spcAft>
          <a:spcPct val="0"/>
        </a:spcAft>
        <a:defRPr sz="2800" b="1">
          <a:solidFill>
            <a:schemeClr val="bg1"/>
          </a:solidFill>
          <a:latin typeface="Trebuchet MS" pitchFamily="34" charset="0"/>
          <a:cs typeface="Arial" charset="0"/>
        </a:defRPr>
      </a:lvl6pPr>
      <a:lvl7pPr marL="914400" algn="r" rtl="0" fontAlgn="base">
        <a:lnSpc>
          <a:spcPct val="90000"/>
        </a:lnSpc>
        <a:spcBef>
          <a:spcPct val="0"/>
        </a:spcBef>
        <a:spcAft>
          <a:spcPct val="0"/>
        </a:spcAft>
        <a:defRPr sz="2800" b="1">
          <a:solidFill>
            <a:schemeClr val="bg1"/>
          </a:solidFill>
          <a:latin typeface="Trebuchet MS" pitchFamily="34" charset="0"/>
          <a:cs typeface="Arial" charset="0"/>
        </a:defRPr>
      </a:lvl7pPr>
      <a:lvl8pPr marL="1371600" algn="r" rtl="0" fontAlgn="base">
        <a:lnSpc>
          <a:spcPct val="90000"/>
        </a:lnSpc>
        <a:spcBef>
          <a:spcPct val="0"/>
        </a:spcBef>
        <a:spcAft>
          <a:spcPct val="0"/>
        </a:spcAft>
        <a:defRPr sz="2800" b="1">
          <a:solidFill>
            <a:schemeClr val="bg1"/>
          </a:solidFill>
          <a:latin typeface="Trebuchet MS" pitchFamily="34" charset="0"/>
          <a:cs typeface="Arial" charset="0"/>
        </a:defRPr>
      </a:lvl8pPr>
      <a:lvl9pPr marL="1828800" algn="r" rtl="0" fontAlgn="base">
        <a:lnSpc>
          <a:spcPct val="90000"/>
        </a:lnSpc>
        <a:spcBef>
          <a:spcPct val="0"/>
        </a:spcBef>
        <a:spcAft>
          <a:spcPct val="0"/>
        </a:spcAft>
        <a:defRPr sz="2800" b="1">
          <a:solidFill>
            <a:schemeClr val="bg1"/>
          </a:solidFill>
          <a:latin typeface="Trebuchet MS" pitchFamily="34" charset="0"/>
          <a:cs typeface="Arial" charset="0"/>
        </a:defRPr>
      </a:lvl9pPr>
    </p:titleStyle>
    <p:bodyStyle>
      <a:lvl1pPr marL="342900" indent="-342900" algn="l" rtl="0" eaLnBrk="0" fontAlgn="base" hangingPunct="0">
        <a:spcBef>
          <a:spcPct val="20000"/>
        </a:spcBef>
        <a:spcAft>
          <a:spcPct val="0"/>
        </a:spcAft>
        <a:buClr>
          <a:schemeClr val="accent1"/>
        </a:buClr>
        <a:buChar char="•"/>
        <a:defRPr sz="2200">
          <a:solidFill>
            <a:srgbClr val="6B7C85"/>
          </a:solidFill>
          <a:latin typeface="+mn-lt"/>
          <a:ea typeface="MS PGothic" pitchFamily="34" charset="-128"/>
          <a:cs typeface="+mn-cs"/>
        </a:defRPr>
      </a:lvl1pPr>
      <a:lvl2pPr marL="742950" indent="-285750" algn="l" rtl="0" eaLnBrk="0" fontAlgn="base" hangingPunct="0">
        <a:spcBef>
          <a:spcPct val="20000"/>
        </a:spcBef>
        <a:spcAft>
          <a:spcPct val="0"/>
        </a:spcAft>
        <a:buClr>
          <a:schemeClr val="hlink"/>
        </a:buClr>
        <a:buFont typeface="Trebuchet MS" pitchFamily="34" charset="0"/>
        <a:buChar char="–"/>
        <a:defRPr sz="2000">
          <a:solidFill>
            <a:srgbClr val="6B7C85"/>
          </a:solidFill>
          <a:latin typeface="+mn-lt"/>
          <a:ea typeface="MS PGothic" pitchFamily="34" charset="-128"/>
          <a:cs typeface="Arial" charset="0"/>
        </a:defRPr>
      </a:lvl2pPr>
      <a:lvl3pPr marL="1143000" indent="-228600" algn="l" rtl="0" eaLnBrk="0" fontAlgn="base" hangingPunct="0">
        <a:spcBef>
          <a:spcPct val="20000"/>
        </a:spcBef>
        <a:spcAft>
          <a:spcPct val="0"/>
        </a:spcAft>
        <a:buClr>
          <a:schemeClr val="tx1"/>
        </a:buClr>
        <a:buChar char="•"/>
        <a:defRPr>
          <a:solidFill>
            <a:srgbClr val="6B7C85"/>
          </a:solidFill>
          <a:latin typeface="+mn-lt"/>
          <a:ea typeface="MS PGothic" pitchFamily="34" charset="-128"/>
          <a:cs typeface="Arial" charset="0"/>
        </a:defRPr>
      </a:lvl3pPr>
      <a:lvl4pPr marL="1600200" indent="-228600" algn="l" rtl="0" eaLnBrk="0" fontAlgn="base" hangingPunct="0">
        <a:spcBef>
          <a:spcPct val="20000"/>
        </a:spcBef>
        <a:spcAft>
          <a:spcPct val="0"/>
        </a:spcAft>
        <a:buClr>
          <a:schemeClr val="folHlink"/>
        </a:buClr>
        <a:buFont typeface="Trebuchet MS" pitchFamily="34" charset="0"/>
        <a:buChar char="–"/>
        <a:defRPr sz="1600">
          <a:solidFill>
            <a:srgbClr val="6B7C85"/>
          </a:solidFill>
          <a:latin typeface="+mn-lt"/>
          <a:ea typeface="MS PGothic" pitchFamily="34" charset="-128"/>
          <a:cs typeface="Arial" charset="0"/>
        </a:defRPr>
      </a:lvl4pPr>
      <a:lvl5pPr marL="2057400" indent="-228600" algn="l" rtl="0" eaLnBrk="0" fontAlgn="base" hangingPunct="0">
        <a:spcBef>
          <a:spcPct val="20000"/>
        </a:spcBef>
        <a:spcAft>
          <a:spcPct val="0"/>
        </a:spcAft>
        <a:buClr>
          <a:schemeClr val="tx2"/>
        </a:buClr>
        <a:buChar char="•"/>
        <a:defRPr sz="1600">
          <a:solidFill>
            <a:srgbClr val="6B7C85"/>
          </a:solidFill>
          <a:latin typeface="+mn-lt"/>
          <a:ea typeface="MS PGothic"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30.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7.tiff"/></Relationships>
</file>

<file path=ppt/slides/_rels/slide1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40.png"/><Relationship Id="rId1" Type="http://schemas.openxmlformats.org/officeDocument/2006/relationships/slideLayout" Target="../slideLayouts/slideLayout2.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260.png"/></Relationships>
</file>

<file path=ppt/slides/_rels/slide1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7.tiff"/><Relationship Id="rId3" Type="http://schemas.openxmlformats.org/officeDocument/2006/relationships/hyperlink" Target="http://joinup.ec.europa.eu/" TargetMode="External"/><Relationship Id="rId7" Type="http://schemas.openxmlformats.org/officeDocument/2006/relationships/image" Target="../media/image32.png"/><Relationship Id="rId12" Type="http://schemas.openxmlformats.org/officeDocument/2006/relationships/image" Target="../media/image6.tiff"/><Relationship Id="rId2" Type="http://schemas.openxmlformats.org/officeDocument/2006/relationships/hyperlink" Target="http://ec.europa.eu/isa/" TargetMode="External"/><Relationship Id="rId1" Type="http://schemas.openxmlformats.org/officeDocument/2006/relationships/slideLayout" Target="../slideLayouts/slideLayout2.xml"/><Relationship Id="rId6" Type="http://schemas.openxmlformats.org/officeDocument/2006/relationships/hyperlink" Target="https://twitter.com/" TargetMode="External"/><Relationship Id="rId11" Type="http://schemas.openxmlformats.org/officeDocument/2006/relationships/image" Target="../media/image34.png"/><Relationship Id="rId5" Type="http://schemas.openxmlformats.org/officeDocument/2006/relationships/image" Target="../media/image31.png"/><Relationship Id="rId10" Type="http://schemas.openxmlformats.org/officeDocument/2006/relationships/hyperlink" Target="http://goo.gl/A3agB" TargetMode="External"/><Relationship Id="rId4" Type="http://schemas.openxmlformats.org/officeDocument/2006/relationships/hyperlink" Target="http://www.linkedin.com/groups/SEMICeu-2736596?gid=2736596&amp;mostPopular=&amp;trk=tyah" TargetMode="External"/><Relationship Id="rId9" Type="http://schemas.openxmlformats.org/officeDocument/2006/relationships/hyperlink" Target="http://goo.gl/eK1E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7.tiff"/></Relationships>
</file>

<file path=ppt/slides/_rels/slide4.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11.png"/><Relationship Id="rId7" Type="http://schemas.openxmlformats.org/officeDocument/2006/relationships/image" Target="../media/image6.tiff"/><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6.tiff"/></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7.tiff"/><Relationship Id="rId5" Type="http://schemas.openxmlformats.org/officeDocument/2006/relationships/image" Target="../media/image6.tiff"/><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chart" Target="../charts/chart1.xml"/><Relationship Id="rId1" Type="http://schemas.openxmlformats.org/officeDocument/2006/relationships/slideLayout" Target="../slideLayouts/slideLayout7.xml"/><Relationship Id="rId5" Type="http://schemas.openxmlformats.org/officeDocument/2006/relationships/image" Target="../media/image7.tiff"/><Relationship Id="rId4" Type="http://schemas.openxmlformats.org/officeDocument/2006/relationships/image" Target="../media/image6.tiff"/></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7.tiff"/><Relationship Id="rId4" Type="http://schemas.openxmlformats.org/officeDocument/2006/relationships/image" Target="../media/image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632969" y="4626657"/>
            <a:ext cx="1878062" cy="811004"/>
          </a:xfrm>
          <a:prstGeom prst="rect">
            <a:avLst/>
          </a:prstGeom>
          <a:solidFill>
            <a:schemeClr val="bg1"/>
          </a:solidFill>
          <a:ln w="9525" cmpd="sng">
            <a:solidFill>
              <a:srgbClr val="D4102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D41025"/>
                </a:solidFill>
                <a:latin typeface="Open Sans"/>
                <a:cs typeface="Open Sans"/>
              </a:rPr>
              <a:t>X</a:t>
            </a:r>
          </a:p>
        </p:txBody>
      </p:sp>
      <p:grpSp>
        <p:nvGrpSpPr>
          <p:cNvPr id="10" name="Group 9"/>
          <p:cNvGrpSpPr/>
          <p:nvPr/>
        </p:nvGrpSpPr>
        <p:grpSpPr>
          <a:xfrm>
            <a:off x="2998103" y="3740928"/>
            <a:ext cx="3147794" cy="479469"/>
            <a:chOff x="2843622" y="3692407"/>
            <a:chExt cx="2861631" cy="435881"/>
          </a:xfrm>
        </p:grpSpPr>
        <p:pic>
          <p:nvPicPr>
            <p:cNvPr id="12" name="Picture 11" descr="gaialogo.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622" y="3730744"/>
              <a:ext cx="1322973" cy="397544"/>
            </a:xfrm>
            <a:prstGeom prst="rect">
              <a:avLst/>
            </a:prstGeom>
          </p:spPr>
        </p:pic>
        <p:pic>
          <p:nvPicPr>
            <p:cNvPr id="13" name="Picture 12" descr="liberals_logo.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82" y="3692407"/>
              <a:ext cx="1029771" cy="435881"/>
            </a:xfrm>
            <a:prstGeom prst="rect">
              <a:avLst/>
            </a:prstGeom>
          </p:spPr>
        </p:pic>
      </p:grpSp>
      <p:sp>
        <p:nvSpPr>
          <p:cNvPr id="14" name="TextBox 13"/>
          <p:cNvSpPr txBox="1">
            <a:spLocks noChangeArrowheads="1"/>
          </p:cNvSpPr>
          <p:nvPr/>
        </p:nvSpPr>
        <p:spPr bwMode="auto">
          <a:xfrm>
            <a:off x="355601" y="1285276"/>
            <a:ext cx="8432798" cy="2164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lnSpc>
                <a:spcPct val="90000"/>
              </a:lnSpc>
            </a:pPr>
            <a:r>
              <a:rPr lang="en-US" sz="5000" dirty="0">
                <a:solidFill>
                  <a:srgbClr val="D41025"/>
                </a:solidFill>
                <a:latin typeface="Georgia"/>
                <a:cs typeface="Georgia"/>
              </a:rPr>
              <a:t>Conference: </a:t>
            </a:r>
          </a:p>
          <a:p>
            <a:pPr algn="ctr">
              <a:lnSpc>
                <a:spcPct val="90000"/>
              </a:lnSpc>
            </a:pPr>
            <a:r>
              <a:rPr lang="en-US" sz="3300" dirty="0">
                <a:solidFill>
                  <a:srgbClr val="D41025"/>
                </a:solidFill>
                <a:latin typeface="Georgia"/>
                <a:cs typeface="Georgia"/>
              </a:rPr>
              <a:t>“Cyber-Security</a:t>
            </a:r>
            <a:r>
              <a:rPr lang="en-US" sz="3300" dirty="0" smtClean="0">
                <a:solidFill>
                  <a:srgbClr val="D41025"/>
                </a:solidFill>
                <a:latin typeface="Georgia"/>
                <a:cs typeface="Georgia"/>
              </a:rPr>
              <a:t>, Open </a:t>
            </a:r>
            <a:r>
              <a:rPr lang="en-US" sz="3300" dirty="0">
                <a:solidFill>
                  <a:srgbClr val="D41025"/>
                </a:solidFill>
                <a:latin typeface="Georgia"/>
                <a:cs typeface="Georgia"/>
              </a:rPr>
              <a:t>Data</a:t>
            </a:r>
            <a:r>
              <a:rPr lang="en-US" sz="3300" dirty="0" smtClean="0">
                <a:solidFill>
                  <a:srgbClr val="D41025"/>
                </a:solidFill>
                <a:latin typeface="Georgia"/>
                <a:cs typeface="Georgia"/>
              </a:rPr>
              <a:t>, Interoperability:</a:t>
            </a:r>
          </a:p>
          <a:p>
            <a:pPr algn="ctr">
              <a:lnSpc>
                <a:spcPct val="90000"/>
              </a:lnSpc>
            </a:pPr>
            <a:r>
              <a:rPr lang="en-US" sz="3300" dirty="0" smtClean="0">
                <a:solidFill>
                  <a:srgbClr val="D41025"/>
                </a:solidFill>
                <a:latin typeface="Georgia"/>
                <a:cs typeface="Georgia"/>
              </a:rPr>
              <a:t>Towards </a:t>
            </a:r>
            <a:r>
              <a:rPr lang="en-US" sz="3300" dirty="0">
                <a:solidFill>
                  <a:srgbClr val="D41025"/>
                </a:solidFill>
                <a:latin typeface="Georgia"/>
                <a:cs typeface="Georgia"/>
              </a:rPr>
              <a:t>a truly </a:t>
            </a:r>
            <a:r>
              <a:rPr lang="en-US" sz="3300" dirty="0" smtClean="0">
                <a:solidFill>
                  <a:srgbClr val="D41025"/>
                </a:solidFill>
                <a:latin typeface="Georgia"/>
                <a:cs typeface="Georgia"/>
              </a:rPr>
              <a:t>smart e</a:t>
            </a:r>
            <a:r>
              <a:rPr lang="en-US" sz="3300" dirty="0">
                <a:solidFill>
                  <a:srgbClr val="D41025"/>
                </a:solidFill>
                <a:latin typeface="Georgia"/>
                <a:cs typeface="Georgia"/>
              </a:rPr>
              <a:t>-administration”</a:t>
            </a:r>
          </a:p>
        </p:txBody>
      </p:sp>
      <p:pic>
        <p:nvPicPr>
          <p:cNvPr id="2" name="Imagen 1"/>
          <p:cNvPicPr>
            <a:picLocks noChangeAspect="1"/>
          </p:cNvPicPr>
          <p:nvPr/>
        </p:nvPicPr>
        <p:blipFill rotWithShape="1">
          <a:blip r:embed="rId4">
            <a:extLst>
              <a:ext uri="{28A0092B-C50C-407E-A947-70E740481C1C}">
                <a14:useLocalDpi xmlns:a14="http://schemas.microsoft.com/office/drawing/2010/main" val="0"/>
              </a:ext>
            </a:extLst>
          </a:blip>
          <a:srcRect l="19149" t="10061" r="22504"/>
          <a:stretch/>
        </p:blipFill>
        <p:spPr>
          <a:xfrm>
            <a:off x="0" y="-693030"/>
            <a:ext cx="10449833" cy="7551030"/>
          </a:xfrm>
          <a:prstGeom prst="rect">
            <a:avLst/>
          </a:prstGeom>
          <a:solidFill>
            <a:srgbClr val="D41025"/>
          </a:solidFill>
          <a:ln>
            <a:noFill/>
          </a:ln>
        </p:spPr>
      </p:pic>
      <p:sp>
        <p:nvSpPr>
          <p:cNvPr id="18" name="Rectangle 10"/>
          <p:cNvSpPr/>
          <p:nvPr/>
        </p:nvSpPr>
        <p:spPr>
          <a:xfrm>
            <a:off x="3639552" y="5064792"/>
            <a:ext cx="1878062" cy="892104"/>
          </a:xfrm>
          <a:prstGeom prst="rect">
            <a:avLst/>
          </a:prstGeom>
          <a:noFill/>
          <a:ln w="9525" cmpd="sng">
            <a:solidFill>
              <a:srgbClr val="D4102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smtClean="0">
                <a:solidFill>
                  <a:srgbClr val="D41025"/>
                </a:solidFill>
                <a:latin typeface="Open Sans"/>
                <a:cs typeface="Open Sans"/>
              </a:rPr>
              <a:t>X</a:t>
            </a:r>
          </a:p>
        </p:txBody>
      </p:sp>
      <p:grpSp>
        <p:nvGrpSpPr>
          <p:cNvPr id="24" name="Group 23"/>
          <p:cNvGrpSpPr/>
          <p:nvPr/>
        </p:nvGrpSpPr>
        <p:grpSpPr>
          <a:xfrm>
            <a:off x="2975105" y="4179603"/>
            <a:ext cx="3193790" cy="527416"/>
            <a:chOff x="2981791" y="4298134"/>
            <a:chExt cx="3193790" cy="527416"/>
          </a:xfrm>
        </p:grpSpPr>
        <p:pic>
          <p:nvPicPr>
            <p:cNvPr id="25" name="Picture 24" descr="gaialogo.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791" y="4344522"/>
              <a:ext cx="1600797" cy="481028"/>
            </a:xfrm>
            <a:prstGeom prst="rect">
              <a:avLst/>
            </a:prstGeom>
          </p:spPr>
        </p:pic>
        <p:pic>
          <p:nvPicPr>
            <p:cNvPr id="26" name="Picture 25" descr="liberals_logo.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9558" y="4298134"/>
              <a:ext cx="1246023" cy="527416"/>
            </a:xfrm>
            <a:prstGeom prst="rect">
              <a:avLst/>
            </a:prstGeom>
          </p:spPr>
        </p:pic>
      </p:grpSp>
      <p:sp>
        <p:nvSpPr>
          <p:cNvPr id="27" name="Rectángulo 2"/>
          <p:cNvSpPr/>
          <p:nvPr/>
        </p:nvSpPr>
        <p:spPr>
          <a:xfrm>
            <a:off x="831941" y="137451"/>
            <a:ext cx="7956457" cy="3637919"/>
          </a:xfrm>
          <a:prstGeom prst="rect">
            <a:avLst/>
          </a:prstGeom>
          <a:solidFill>
            <a:srgbClr val="D41025">
              <a:alpha val="72000"/>
            </a:srgbClr>
          </a:solidFill>
        </p:spPr>
        <p:txBody>
          <a:bodyPr wrap="square" anchor="ctr">
            <a:spAutoFit/>
          </a:bodyPr>
          <a:lstStyle/>
          <a:p>
            <a:pPr algn="ctr">
              <a:lnSpc>
                <a:spcPct val="90000"/>
              </a:lnSpc>
            </a:pPr>
            <a:endParaRPr lang="en-US" sz="4000" b="1" dirty="0" smtClean="0">
              <a:solidFill>
                <a:schemeClr val="bg1"/>
              </a:solidFill>
              <a:latin typeface="Arial"/>
              <a:cs typeface="Arial"/>
            </a:endParaRPr>
          </a:p>
          <a:p>
            <a:pPr algn="ctr">
              <a:lnSpc>
                <a:spcPct val="90000"/>
              </a:lnSpc>
            </a:pPr>
            <a:r>
              <a:rPr lang="en-US" sz="4000" b="1" dirty="0" smtClean="0">
                <a:solidFill>
                  <a:schemeClr val="bg1"/>
                </a:solidFill>
                <a:latin typeface="Arial"/>
                <a:cs typeface="Arial"/>
              </a:rPr>
              <a:t>“A truly interoperable e-administration at EU level”</a:t>
            </a:r>
          </a:p>
          <a:p>
            <a:pPr algn="ctr">
              <a:lnSpc>
                <a:spcPct val="90000"/>
              </a:lnSpc>
            </a:pPr>
            <a:r>
              <a:rPr lang="en-US" sz="4000" b="1" dirty="0" smtClean="0">
                <a:solidFill>
                  <a:schemeClr val="bg1"/>
                </a:solidFill>
                <a:latin typeface="Arial"/>
                <a:cs typeface="Arial"/>
              </a:rPr>
              <a:t> </a:t>
            </a:r>
          </a:p>
          <a:p>
            <a:pPr algn="ctr">
              <a:lnSpc>
                <a:spcPct val="90000"/>
              </a:lnSpc>
            </a:pPr>
            <a:r>
              <a:rPr lang="en-US" sz="3600" dirty="0" err="1" smtClean="0">
                <a:solidFill>
                  <a:schemeClr val="bg1"/>
                </a:solidFill>
                <a:latin typeface="Arial"/>
                <a:cs typeface="Arial"/>
              </a:rPr>
              <a:t>Konstantinos</a:t>
            </a:r>
            <a:r>
              <a:rPr lang="en-US" sz="3600" dirty="0" smtClean="0">
                <a:solidFill>
                  <a:schemeClr val="bg1"/>
                </a:solidFill>
                <a:latin typeface="Arial"/>
                <a:cs typeface="Arial"/>
              </a:rPr>
              <a:t> </a:t>
            </a:r>
            <a:r>
              <a:rPr lang="en-US" sz="3600" dirty="0" err="1" smtClean="0">
                <a:solidFill>
                  <a:schemeClr val="bg1"/>
                </a:solidFill>
                <a:latin typeface="Arial"/>
                <a:cs typeface="Arial"/>
              </a:rPr>
              <a:t>Bovalis</a:t>
            </a:r>
            <a:r>
              <a:rPr lang="en-US" sz="3600" dirty="0" smtClean="0">
                <a:solidFill>
                  <a:schemeClr val="bg1"/>
                </a:solidFill>
                <a:latin typeface="Arial"/>
                <a:cs typeface="Arial"/>
              </a:rPr>
              <a:t> -DG DIGIT</a:t>
            </a:r>
          </a:p>
          <a:p>
            <a:pPr algn="ctr">
              <a:lnSpc>
                <a:spcPct val="90000"/>
              </a:lnSpc>
            </a:pPr>
            <a:endParaRPr lang="en-US" sz="3600" dirty="0" smtClean="0">
              <a:solidFill>
                <a:schemeClr val="bg1"/>
              </a:solidFill>
              <a:latin typeface="Arial"/>
              <a:cs typeface="Arial"/>
            </a:endParaRPr>
          </a:p>
          <a:p>
            <a:pPr algn="ctr">
              <a:lnSpc>
                <a:spcPct val="90000"/>
              </a:lnSpc>
            </a:pPr>
            <a:r>
              <a:rPr lang="en-US" sz="2400" dirty="0" smtClean="0">
                <a:solidFill>
                  <a:schemeClr val="bg1"/>
                </a:solidFill>
                <a:latin typeface="Arial"/>
                <a:cs typeface="Arial"/>
              </a:rPr>
              <a:t>Brussels, 29 June 2016</a:t>
            </a:r>
            <a:endParaRPr lang="en-US" sz="2400" dirty="0">
              <a:solidFill>
                <a:schemeClr val="bg1"/>
              </a:solidFill>
              <a:latin typeface="Arial"/>
              <a:cs typeface="Arial"/>
            </a:endParaRPr>
          </a:p>
        </p:txBody>
      </p:sp>
    </p:spTree>
    <p:extLst>
      <p:ext uri="{BB962C8B-B14F-4D97-AF65-F5344CB8AC3E}">
        <p14:creationId xmlns:p14="http://schemas.microsoft.com/office/powerpoint/2010/main" val="13610176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41296" y="3475038"/>
            <a:ext cx="2998787" cy="238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p:cNvGrpSpPr>
            <a:grpSpLocks/>
          </p:cNvGrpSpPr>
          <p:nvPr/>
        </p:nvGrpSpPr>
        <p:grpSpPr bwMode="auto">
          <a:xfrm>
            <a:off x="1293683" y="3852863"/>
            <a:ext cx="2274888" cy="1677987"/>
            <a:chOff x="3133718" y="3687364"/>
            <a:chExt cx="2364414" cy="1754281"/>
          </a:xfrm>
        </p:grpSpPr>
        <p:sp>
          <p:nvSpPr>
            <p:cNvPr id="6" name="Oval 5"/>
            <p:cNvSpPr/>
            <p:nvPr/>
          </p:nvSpPr>
          <p:spPr>
            <a:xfrm>
              <a:off x="4310150" y="3687364"/>
              <a:ext cx="140247" cy="13443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sp>
          <p:nvSpPr>
            <p:cNvPr id="7" name="Oval 6"/>
            <p:cNvSpPr/>
            <p:nvPr/>
          </p:nvSpPr>
          <p:spPr>
            <a:xfrm>
              <a:off x="3344915" y="4864076"/>
              <a:ext cx="140248" cy="13443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sp>
          <p:nvSpPr>
            <p:cNvPr id="8" name="Oval 7"/>
            <p:cNvSpPr/>
            <p:nvPr/>
          </p:nvSpPr>
          <p:spPr>
            <a:xfrm>
              <a:off x="3764008" y="5307211"/>
              <a:ext cx="138598" cy="13443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sp>
          <p:nvSpPr>
            <p:cNvPr id="9" name="Oval 8"/>
            <p:cNvSpPr/>
            <p:nvPr/>
          </p:nvSpPr>
          <p:spPr>
            <a:xfrm>
              <a:off x="4379449" y="4930464"/>
              <a:ext cx="138598" cy="13443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sp>
          <p:nvSpPr>
            <p:cNvPr id="10" name="Oval 9"/>
            <p:cNvSpPr/>
            <p:nvPr/>
          </p:nvSpPr>
          <p:spPr>
            <a:xfrm>
              <a:off x="5263836" y="5064898"/>
              <a:ext cx="136947" cy="13775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cxnSp>
          <p:nvCxnSpPr>
            <p:cNvPr id="11" name="Straight Connector 10"/>
            <p:cNvCxnSpPr>
              <a:stCxn id="6" idx="2"/>
              <a:endCxn id="19" idx="7"/>
            </p:cNvCxnSpPr>
            <p:nvPr/>
          </p:nvCxnSpPr>
          <p:spPr>
            <a:xfrm flipH="1">
              <a:off x="3252516" y="3755410"/>
              <a:ext cx="1057634" cy="53939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0"/>
              <a:endCxn id="19" idx="4"/>
            </p:cNvCxnSpPr>
            <p:nvPr/>
          </p:nvCxnSpPr>
          <p:spPr>
            <a:xfrm flipH="1" flipV="1">
              <a:off x="3203017" y="4410984"/>
              <a:ext cx="211197" cy="4530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7" idx="7"/>
              <a:endCxn id="6" idx="3"/>
            </p:cNvCxnSpPr>
            <p:nvPr/>
          </p:nvCxnSpPr>
          <p:spPr>
            <a:xfrm flipV="1">
              <a:off x="3463713" y="3803542"/>
              <a:ext cx="867887" cy="107879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9" idx="2"/>
              <a:endCxn id="7" idx="6"/>
            </p:cNvCxnSpPr>
            <p:nvPr/>
          </p:nvCxnSpPr>
          <p:spPr>
            <a:xfrm flipH="1" flipV="1">
              <a:off x="3485163" y="4930464"/>
              <a:ext cx="894286" cy="6804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8" idx="2"/>
              <a:endCxn id="7" idx="4"/>
            </p:cNvCxnSpPr>
            <p:nvPr/>
          </p:nvCxnSpPr>
          <p:spPr>
            <a:xfrm flipH="1" flipV="1">
              <a:off x="3414214" y="4998511"/>
              <a:ext cx="349795" cy="3750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10" idx="5"/>
              <a:endCxn id="9" idx="6"/>
            </p:cNvCxnSpPr>
            <p:nvPr/>
          </p:nvCxnSpPr>
          <p:spPr>
            <a:xfrm flipH="1" flipV="1">
              <a:off x="4518047" y="4998511"/>
              <a:ext cx="864587" cy="18256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4"/>
              <a:endCxn id="8" idx="1"/>
            </p:cNvCxnSpPr>
            <p:nvPr/>
          </p:nvCxnSpPr>
          <p:spPr>
            <a:xfrm flipH="1">
              <a:off x="3785458" y="3821798"/>
              <a:ext cx="593991" cy="150367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5357884" y="3947933"/>
              <a:ext cx="140248" cy="13443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sp>
          <p:nvSpPr>
            <p:cNvPr id="19" name="Oval 18"/>
            <p:cNvSpPr/>
            <p:nvPr/>
          </p:nvSpPr>
          <p:spPr>
            <a:xfrm>
              <a:off x="3133718" y="4274891"/>
              <a:ext cx="140248" cy="136094"/>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cxnSp>
          <p:nvCxnSpPr>
            <p:cNvPr id="20" name="Straight Connector 19"/>
            <p:cNvCxnSpPr>
              <a:stCxn id="18" idx="4"/>
              <a:endCxn id="10" idx="0"/>
            </p:cNvCxnSpPr>
            <p:nvPr/>
          </p:nvCxnSpPr>
          <p:spPr>
            <a:xfrm flipH="1">
              <a:off x="5333135" y="4082368"/>
              <a:ext cx="95699" cy="98253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grpSp>
        <p:nvGrpSpPr>
          <p:cNvPr id="21" name="Group 22"/>
          <p:cNvGrpSpPr>
            <a:grpSpLocks/>
          </p:cNvGrpSpPr>
          <p:nvPr/>
        </p:nvGrpSpPr>
        <p:grpSpPr bwMode="auto">
          <a:xfrm>
            <a:off x="385633" y="3206692"/>
            <a:ext cx="3789363" cy="1525645"/>
            <a:chOff x="2225987" y="3040745"/>
            <a:chExt cx="3937158" cy="1596333"/>
          </a:xfrm>
        </p:grpSpPr>
        <p:pic>
          <p:nvPicPr>
            <p:cNvPr id="22"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1244" y="3040745"/>
              <a:ext cx="979487" cy="922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2338" y="3546085"/>
              <a:ext cx="787400" cy="1030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Oval 23"/>
            <p:cNvSpPr/>
            <p:nvPr/>
          </p:nvSpPr>
          <p:spPr>
            <a:xfrm>
              <a:off x="2225987" y="3442780"/>
              <a:ext cx="1187580" cy="1194298"/>
            </a:xfrm>
            <a:prstGeom prst="ellipse">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sp>
          <p:nvSpPr>
            <p:cNvPr id="25" name="Oval 24"/>
            <p:cNvSpPr/>
            <p:nvPr/>
          </p:nvSpPr>
          <p:spPr>
            <a:xfrm>
              <a:off x="4975565" y="3044127"/>
              <a:ext cx="1187580" cy="1194298"/>
            </a:xfrm>
            <a:prstGeom prst="ellipse">
              <a:avLst/>
            </a:prstGeom>
            <a:no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latin typeface="Arial" panose="020B0604020202020204" pitchFamily="34" charset="0"/>
                <a:cs typeface="Arial" panose="020B0604020202020204" pitchFamily="34" charset="0"/>
              </a:endParaRPr>
            </a:p>
          </p:txBody>
        </p:sp>
      </p:grpSp>
      <p:sp>
        <p:nvSpPr>
          <p:cNvPr id="26" name="TextBox 25"/>
          <p:cNvSpPr txBox="1">
            <a:spLocks noChangeArrowheads="1"/>
          </p:cNvSpPr>
          <p:nvPr/>
        </p:nvSpPr>
        <p:spPr bwMode="auto">
          <a:xfrm>
            <a:off x="3603496" y="1229451"/>
            <a:ext cx="5540503" cy="142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a:defRPr>
                <a:solidFill>
                  <a:schemeClr val="tx1"/>
                </a:solidFill>
                <a:latin typeface="Trebuchet MS" panose="020B0603020202020204" pitchFamily="34" charset="0"/>
                <a:ea typeface="ＭＳ Ｐゴシック" panose="020B0600070205080204" pitchFamily="34" charset="-128"/>
              </a:defRPr>
            </a:lvl1pPr>
            <a:lvl2pPr marL="742950" indent="-285750">
              <a:defRPr>
                <a:solidFill>
                  <a:schemeClr val="tx1"/>
                </a:solidFill>
                <a:latin typeface="Trebuchet MS" panose="020B0603020202020204" pitchFamily="34" charset="0"/>
                <a:ea typeface="ＭＳ Ｐゴシック" panose="020B0600070205080204" pitchFamily="34" charset="-128"/>
              </a:defRPr>
            </a:lvl2pPr>
            <a:lvl3pPr marL="1143000" indent="-228600">
              <a:defRPr>
                <a:solidFill>
                  <a:schemeClr val="tx1"/>
                </a:solidFill>
                <a:latin typeface="Trebuchet MS" panose="020B0603020202020204" pitchFamily="34" charset="0"/>
                <a:ea typeface="ＭＳ Ｐゴシック" panose="020B0600070205080204" pitchFamily="34" charset="-128"/>
              </a:defRPr>
            </a:lvl3pPr>
            <a:lvl4pPr marL="1600200" indent="-228600">
              <a:defRPr>
                <a:solidFill>
                  <a:schemeClr val="tx1"/>
                </a:solidFill>
                <a:latin typeface="Trebuchet MS" panose="020B0603020202020204" pitchFamily="34" charset="0"/>
                <a:ea typeface="ＭＳ Ｐゴシック" panose="020B0600070205080204" pitchFamily="34" charset="-128"/>
              </a:defRPr>
            </a:lvl4pPr>
            <a:lvl5pPr marL="2057400" indent="-228600">
              <a:defRPr>
                <a:solidFill>
                  <a:schemeClr val="tx1"/>
                </a:solidFill>
                <a:latin typeface="Trebuchet MS" panose="020B0603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Trebuchet MS" panose="020B0603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Trebuchet MS" panose="020B0603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Trebuchet MS" panose="020B0603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Trebuchet MS" panose="020B0603020202020204" pitchFamily="34" charset="0"/>
                <a:ea typeface="ＭＳ Ｐゴシック" panose="020B0600070205080204" pitchFamily="34" charset="-128"/>
              </a:defRPr>
            </a:lvl9pPr>
          </a:lstStyle>
          <a:p>
            <a:pPr>
              <a:spcBef>
                <a:spcPct val="20000"/>
              </a:spcBef>
              <a:buClr>
                <a:schemeClr val="bg1">
                  <a:lumMod val="65000"/>
                </a:schemeClr>
              </a:buClr>
              <a:buFont typeface="Arial" panose="020B0604020202020204" pitchFamily="34" charset="0"/>
              <a:buChar char="•"/>
              <a:defRPr/>
            </a:pPr>
            <a:r>
              <a:rPr lang="en-GB" altLang="en-US" sz="1600" dirty="0" smtClean="0">
                <a:solidFill>
                  <a:schemeClr val="bg1">
                    <a:lumMod val="50000"/>
                  </a:schemeClr>
                </a:solidFill>
                <a:latin typeface="Arial" panose="020B0604020202020204" pitchFamily="34" charset="0"/>
                <a:cs typeface="Arial" panose="020B0604020202020204" pitchFamily="34" charset="0"/>
              </a:rPr>
              <a:t>European Interoperability </a:t>
            </a:r>
            <a:r>
              <a:rPr lang="en-GB" altLang="en-US" sz="1600" b="1" dirty="0" smtClean="0">
                <a:solidFill>
                  <a:schemeClr val="bg1">
                    <a:lumMod val="50000"/>
                  </a:schemeClr>
                </a:solidFill>
                <a:latin typeface="Arial" panose="020B0604020202020204" pitchFamily="34" charset="0"/>
                <a:cs typeface="Arial" panose="020B0604020202020204" pitchFamily="34" charset="0"/>
              </a:rPr>
              <a:t>Strategy</a:t>
            </a:r>
            <a:r>
              <a:rPr lang="en-GB" altLang="en-US" sz="1600" dirty="0" smtClean="0">
                <a:solidFill>
                  <a:schemeClr val="bg1">
                    <a:lumMod val="50000"/>
                  </a:schemeClr>
                </a:solidFill>
                <a:latin typeface="Arial" panose="020B0604020202020204" pitchFamily="34" charset="0"/>
                <a:cs typeface="Arial" panose="020B0604020202020204" pitchFamily="34" charset="0"/>
              </a:rPr>
              <a:t> (EIS) </a:t>
            </a:r>
          </a:p>
          <a:p>
            <a:pPr>
              <a:spcBef>
                <a:spcPct val="20000"/>
              </a:spcBef>
              <a:buClr>
                <a:schemeClr val="bg1">
                  <a:lumMod val="65000"/>
                </a:schemeClr>
              </a:buClr>
              <a:buFont typeface="Arial" panose="020B0604020202020204" pitchFamily="34" charset="0"/>
              <a:buChar char="•"/>
              <a:defRPr/>
            </a:pPr>
            <a:r>
              <a:rPr lang="en-GB" altLang="en-US" sz="1600" dirty="0">
                <a:solidFill>
                  <a:schemeClr val="bg1">
                    <a:lumMod val="50000"/>
                  </a:schemeClr>
                </a:solidFill>
                <a:latin typeface="Arial" panose="020B0604020202020204" pitchFamily="34" charset="0"/>
                <a:cs typeface="Arial" panose="020B0604020202020204" pitchFamily="34" charset="0"/>
              </a:rPr>
              <a:t>European </a:t>
            </a:r>
            <a:r>
              <a:rPr lang="en-GB" altLang="en-US" sz="1600" dirty="0" smtClean="0">
                <a:solidFill>
                  <a:schemeClr val="bg1">
                    <a:lumMod val="50000"/>
                  </a:schemeClr>
                </a:solidFill>
                <a:latin typeface="Arial" panose="020B0604020202020204" pitchFamily="34" charset="0"/>
                <a:cs typeface="Arial" panose="020B0604020202020204" pitchFamily="34" charset="0"/>
              </a:rPr>
              <a:t>Interoperability </a:t>
            </a:r>
            <a:r>
              <a:rPr lang="en-GB" altLang="en-US" sz="1600" b="1" dirty="0" smtClean="0">
                <a:solidFill>
                  <a:schemeClr val="bg1">
                    <a:lumMod val="50000"/>
                  </a:schemeClr>
                </a:solidFill>
                <a:latin typeface="Arial" panose="020B0604020202020204" pitchFamily="34" charset="0"/>
                <a:cs typeface="Arial" panose="020B0604020202020204" pitchFamily="34" charset="0"/>
              </a:rPr>
              <a:t>Framework</a:t>
            </a:r>
            <a:r>
              <a:rPr lang="en-GB" altLang="en-US" sz="1600" dirty="0" smtClean="0">
                <a:solidFill>
                  <a:schemeClr val="bg1">
                    <a:lumMod val="50000"/>
                  </a:schemeClr>
                </a:solidFill>
                <a:latin typeface="Arial" panose="020B0604020202020204" pitchFamily="34" charset="0"/>
                <a:cs typeface="Arial" panose="020B0604020202020204" pitchFamily="34" charset="0"/>
              </a:rPr>
              <a:t> (EIF)</a:t>
            </a:r>
          </a:p>
          <a:p>
            <a:pPr>
              <a:spcBef>
                <a:spcPct val="20000"/>
              </a:spcBef>
              <a:buClr>
                <a:schemeClr val="bg1">
                  <a:lumMod val="65000"/>
                </a:schemeClr>
              </a:buClr>
              <a:buFont typeface="Arial" panose="020B0604020202020204" pitchFamily="34" charset="0"/>
              <a:buChar char="•"/>
              <a:defRPr/>
            </a:pPr>
            <a:r>
              <a:rPr lang="en-GB" altLang="en-US" sz="1600" dirty="0" smtClean="0">
                <a:solidFill>
                  <a:schemeClr val="bg1">
                    <a:lumMod val="50000"/>
                  </a:schemeClr>
                </a:solidFill>
                <a:latin typeface="Arial" panose="020B0604020202020204" pitchFamily="34" charset="0"/>
                <a:cs typeface="Arial" panose="020B0604020202020204" pitchFamily="34" charset="0"/>
              </a:rPr>
              <a:t>European Interoperability Reference </a:t>
            </a:r>
            <a:r>
              <a:rPr lang="en-GB" altLang="en-US" sz="1600" b="1" dirty="0" smtClean="0">
                <a:solidFill>
                  <a:schemeClr val="bg1">
                    <a:lumMod val="50000"/>
                  </a:schemeClr>
                </a:solidFill>
                <a:latin typeface="Arial" panose="020B0604020202020204" pitchFamily="34" charset="0"/>
                <a:cs typeface="Arial" panose="020B0604020202020204" pitchFamily="34" charset="0"/>
              </a:rPr>
              <a:t>Architecture</a:t>
            </a:r>
            <a:r>
              <a:rPr lang="en-GB" altLang="en-US" sz="1600" dirty="0" smtClean="0">
                <a:solidFill>
                  <a:schemeClr val="bg1">
                    <a:lumMod val="50000"/>
                  </a:schemeClr>
                </a:solidFill>
                <a:latin typeface="Arial" panose="020B0604020202020204" pitchFamily="34" charset="0"/>
                <a:cs typeface="Arial" panose="020B0604020202020204" pitchFamily="34" charset="0"/>
              </a:rPr>
              <a:t> (EIRA)</a:t>
            </a:r>
          </a:p>
          <a:p>
            <a:pPr>
              <a:spcBef>
                <a:spcPct val="20000"/>
              </a:spcBef>
              <a:buClr>
                <a:schemeClr val="bg1">
                  <a:lumMod val="65000"/>
                </a:schemeClr>
              </a:buClr>
              <a:buFont typeface="Arial" panose="020B0604020202020204" pitchFamily="34" charset="0"/>
              <a:buChar char="•"/>
              <a:defRPr/>
            </a:pPr>
            <a:r>
              <a:rPr lang="en-GB" altLang="en-US" sz="1600" dirty="0" smtClean="0">
                <a:solidFill>
                  <a:schemeClr val="bg1">
                    <a:lumMod val="50000"/>
                  </a:schemeClr>
                </a:solidFill>
                <a:latin typeface="Arial" panose="020B0604020202020204" pitchFamily="34" charset="0"/>
                <a:cs typeface="Arial" panose="020B0604020202020204" pitchFamily="34" charset="0"/>
              </a:rPr>
              <a:t>European Interoperability </a:t>
            </a:r>
            <a:r>
              <a:rPr lang="en-GB" altLang="en-US" sz="1600" b="1" dirty="0" smtClean="0">
                <a:solidFill>
                  <a:schemeClr val="bg1">
                    <a:lumMod val="50000"/>
                  </a:schemeClr>
                </a:solidFill>
                <a:latin typeface="Arial" panose="020B0604020202020204" pitchFamily="34" charset="0"/>
                <a:cs typeface="Arial" panose="020B0604020202020204" pitchFamily="34" charset="0"/>
              </a:rPr>
              <a:t>Cartography</a:t>
            </a:r>
            <a:r>
              <a:rPr lang="en-GB" altLang="en-US" sz="1600" dirty="0" smtClean="0">
                <a:solidFill>
                  <a:schemeClr val="bg1">
                    <a:lumMod val="50000"/>
                  </a:schemeClr>
                </a:solidFill>
                <a:latin typeface="Arial" panose="020B0604020202020204" pitchFamily="34" charset="0"/>
                <a:cs typeface="Arial" panose="020B0604020202020204" pitchFamily="34" charset="0"/>
              </a:rPr>
              <a:t> </a:t>
            </a:r>
            <a:r>
              <a:rPr lang="en-GB" altLang="en-US" sz="1600" dirty="0">
                <a:solidFill>
                  <a:schemeClr val="bg1">
                    <a:lumMod val="50000"/>
                  </a:schemeClr>
                </a:solidFill>
                <a:latin typeface="Arial" panose="020B0604020202020204" pitchFamily="34" charset="0"/>
                <a:cs typeface="Arial" panose="020B0604020202020204" pitchFamily="34" charset="0"/>
              </a:rPr>
              <a:t>(</a:t>
            </a:r>
            <a:r>
              <a:rPr lang="en-GB" altLang="en-US" sz="1600" dirty="0" smtClean="0">
                <a:solidFill>
                  <a:schemeClr val="bg1">
                    <a:lumMod val="50000"/>
                  </a:schemeClr>
                </a:solidFill>
                <a:latin typeface="Arial" panose="020B0604020202020204" pitchFamily="34" charset="0"/>
                <a:cs typeface="Arial" panose="020B0604020202020204" pitchFamily="34" charset="0"/>
              </a:rPr>
              <a:t>EIC)</a:t>
            </a:r>
          </a:p>
        </p:txBody>
      </p:sp>
      <p:sp>
        <p:nvSpPr>
          <p:cNvPr id="27" name="Oval 26"/>
          <p:cNvSpPr/>
          <p:nvPr/>
        </p:nvSpPr>
        <p:spPr>
          <a:xfrm>
            <a:off x="259428" y="1826351"/>
            <a:ext cx="339725" cy="346075"/>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FFFFFF"/>
                </a:solidFill>
                <a:latin typeface="Arial" panose="020B0604020202020204" pitchFamily="34" charset="0"/>
                <a:cs typeface="Arial" panose="020B0604020202020204" pitchFamily="34" charset="0"/>
              </a:rPr>
              <a:t>2</a:t>
            </a:r>
          </a:p>
        </p:txBody>
      </p:sp>
      <p:sp>
        <p:nvSpPr>
          <p:cNvPr id="28" name="Oval 27"/>
          <p:cNvSpPr/>
          <p:nvPr/>
        </p:nvSpPr>
        <p:spPr>
          <a:xfrm>
            <a:off x="216565" y="1237388"/>
            <a:ext cx="339725" cy="346075"/>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FFFFFF"/>
                </a:solidFill>
                <a:latin typeface="Arial" panose="020B0604020202020204" pitchFamily="34" charset="0"/>
                <a:cs typeface="Arial" panose="020B0604020202020204" pitchFamily="34" charset="0"/>
              </a:rPr>
              <a:t>1</a:t>
            </a:r>
          </a:p>
        </p:txBody>
      </p:sp>
      <p:sp>
        <p:nvSpPr>
          <p:cNvPr id="29" name="Oval 28"/>
          <p:cNvSpPr/>
          <p:nvPr/>
        </p:nvSpPr>
        <p:spPr>
          <a:xfrm>
            <a:off x="259428" y="2513738"/>
            <a:ext cx="339725" cy="346075"/>
          </a:xfrm>
          <a:prstGeom prst="ellipse">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rgbClr val="FFFFFF"/>
                </a:solidFill>
                <a:latin typeface="Arial" panose="020B0604020202020204" pitchFamily="34" charset="0"/>
                <a:cs typeface="Arial" panose="020B0604020202020204" pitchFamily="34" charset="0"/>
              </a:rPr>
              <a:t>3</a:t>
            </a:r>
          </a:p>
        </p:txBody>
      </p:sp>
      <p:sp>
        <p:nvSpPr>
          <p:cNvPr id="30" name="Rectangle 29"/>
          <p:cNvSpPr/>
          <p:nvPr/>
        </p:nvSpPr>
        <p:spPr>
          <a:xfrm>
            <a:off x="610265" y="1134201"/>
            <a:ext cx="2892425" cy="584775"/>
          </a:xfrm>
          <a:prstGeom prst="rect">
            <a:avLst/>
          </a:prstGeom>
        </p:spPr>
        <p:txBody>
          <a:bodyPr>
            <a:spAutoFit/>
          </a:bodyPr>
          <a:lstStyle/>
          <a:p>
            <a:pPr>
              <a:defRPr/>
            </a:pPr>
            <a:r>
              <a:rPr lang="en-GB" altLang="en-US" sz="1600" b="1" dirty="0">
                <a:solidFill>
                  <a:schemeClr val="bg1">
                    <a:lumMod val="50000"/>
                  </a:schemeClr>
                </a:solidFill>
                <a:latin typeface="Arial" panose="020B0604020202020204" pitchFamily="34" charset="0"/>
                <a:ea typeface="ＭＳ Ｐゴシック" pitchFamily="34" charset="-128"/>
                <a:cs typeface="Arial" panose="020B0604020202020204" pitchFamily="34" charset="0"/>
              </a:rPr>
              <a:t>Supporting instruments ("City planning")</a:t>
            </a:r>
            <a:endParaRPr lang="en-GB" sz="1600" dirty="0">
              <a:solidFill>
                <a:schemeClr val="bg1">
                  <a:lumMod val="50000"/>
                </a:schemeClr>
              </a:solidFill>
              <a:latin typeface="Arial" panose="020B0604020202020204" pitchFamily="34" charset="0"/>
              <a:ea typeface="ＭＳ Ｐゴシック" pitchFamily="34" charset="-128"/>
              <a:cs typeface="Arial" panose="020B0604020202020204" pitchFamily="34" charset="0"/>
            </a:endParaRPr>
          </a:p>
        </p:txBody>
      </p:sp>
      <p:sp>
        <p:nvSpPr>
          <p:cNvPr id="31" name="Rectangle 31"/>
          <p:cNvSpPr>
            <a:spLocks noChangeArrowheads="1"/>
          </p:cNvSpPr>
          <p:nvPr/>
        </p:nvSpPr>
        <p:spPr bwMode="auto">
          <a:xfrm>
            <a:off x="653128" y="1719988"/>
            <a:ext cx="27257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ea typeface="MS PGothic" pitchFamily="34" charset="-128"/>
              </a:defRPr>
            </a:lvl1pPr>
            <a:lvl2pPr marL="742950" indent="-285750">
              <a:defRPr>
                <a:solidFill>
                  <a:schemeClr val="tx1"/>
                </a:solidFill>
                <a:latin typeface="Trebuchet MS" pitchFamily="34" charset="0"/>
                <a:ea typeface="MS PGothic" pitchFamily="34" charset="-128"/>
              </a:defRPr>
            </a:lvl2pPr>
            <a:lvl3pPr marL="1143000" indent="-228600">
              <a:defRPr>
                <a:solidFill>
                  <a:schemeClr val="tx1"/>
                </a:solidFill>
                <a:latin typeface="Trebuchet MS" pitchFamily="34" charset="0"/>
                <a:ea typeface="MS PGothic" pitchFamily="34" charset="-128"/>
              </a:defRPr>
            </a:lvl3pPr>
            <a:lvl4pPr marL="1600200" indent="-228600">
              <a:defRPr>
                <a:solidFill>
                  <a:schemeClr val="tx1"/>
                </a:solidFill>
                <a:latin typeface="Trebuchet MS" pitchFamily="34" charset="0"/>
                <a:ea typeface="MS PGothic" pitchFamily="34" charset="-128"/>
              </a:defRPr>
            </a:lvl4pPr>
            <a:lvl5pPr marL="2057400" indent="-22860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r>
              <a:rPr lang="en-GB" altLang="en-US" sz="1600" b="1" dirty="0">
                <a:solidFill>
                  <a:srgbClr val="FF5050"/>
                </a:solidFill>
                <a:latin typeface="Arial" panose="020B0604020202020204" pitchFamily="34" charset="0"/>
                <a:cs typeface="Arial" panose="020B0604020202020204" pitchFamily="34" charset="0"/>
              </a:rPr>
              <a:t>Key interoperability enablers ("City utilities")</a:t>
            </a:r>
          </a:p>
        </p:txBody>
      </p:sp>
      <p:sp>
        <p:nvSpPr>
          <p:cNvPr id="32" name="Rectangle 32"/>
          <p:cNvSpPr>
            <a:spLocks noChangeArrowheads="1"/>
          </p:cNvSpPr>
          <p:nvPr/>
        </p:nvSpPr>
        <p:spPr bwMode="auto">
          <a:xfrm>
            <a:off x="653128" y="2397851"/>
            <a:ext cx="30051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ea typeface="MS PGothic" pitchFamily="34" charset="-128"/>
              </a:defRPr>
            </a:lvl1pPr>
            <a:lvl2pPr marL="742950" indent="-285750">
              <a:defRPr>
                <a:solidFill>
                  <a:schemeClr val="tx1"/>
                </a:solidFill>
                <a:latin typeface="Trebuchet MS" pitchFamily="34" charset="0"/>
                <a:ea typeface="MS PGothic" pitchFamily="34" charset="-128"/>
              </a:defRPr>
            </a:lvl2pPr>
            <a:lvl3pPr marL="1143000" indent="-228600">
              <a:defRPr>
                <a:solidFill>
                  <a:schemeClr val="tx1"/>
                </a:solidFill>
                <a:latin typeface="Trebuchet MS" pitchFamily="34" charset="0"/>
                <a:ea typeface="MS PGothic" pitchFamily="34" charset="-128"/>
              </a:defRPr>
            </a:lvl3pPr>
            <a:lvl4pPr marL="1600200" indent="-228600">
              <a:defRPr>
                <a:solidFill>
                  <a:schemeClr val="tx1"/>
                </a:solidFill>
                <a:latin typeface="Trebuchet MS" pitchFamily="34" charset="0"/>
                <a:ea typeface="MS PGothic" pitchFamily="34" charset="-128"/>
              </a:defRPr>
            </a:lvl4pPr>
            <a:lvl5pPr marL="2057400" indent="-22860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r>
              <a:rPr lang="en-GB" altLang="en-US" sz="1600" b="1" dirty="0">
                <a:solidFill>
                  <a:srgbClr val="FF9933"/>
                </a:solidFill>
                <a:latin typeface="Arial" panose="020B0604020202020204" pitchFamily="34" charset="0"/>
                <a:cs typeface="Arial" panose="020B0604020202020204" pitchFamily="34" charset="0"/>
              </a:rPr>
              <a:t>Support EU legislation and initiatives</a:t>
            </a:r>
            <a:endParaRPr lang="en-GB" altLang="en-US" sz="1600" dirty="0">
              <a:latin typeface="Arial" panose="020B0604020202020204" pitchFamily="34" charset="0"/>
              <a:cs typeface="Arial" panose="020B0604020202020204" pitchFamily="34" charset="0"/>
            </a:endParaRPr>
          </a:p>
        </p:txBody>
      </p:sp>
      <p:sp>
        <p:nvSpPr>
          <p:cNvPr id="33" name="TextBox 32"/>
          <p:cNvSpPr txBox="1">
            <a:spLocks noChangeArrowheads="1"/>
          </p:cNvSpPr>
          <p:nvPr/>
        </p:nvSpPr>
        <p:spPr bwMode="auto">
          <a:xfrm>
            <a:off x="5153292" y="2636780"/>
            <a:ext cx="3400158" cy="133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71450" indent="-171450">
              <a:defRPr>
                <a:solidFill>
                  <a:schemeClr val="tx1"/>
                </a:solidFill>
                <a:latin typeface="Trebuchet MS" pitchFamily="34" charset="0"/>
                <a:ea typeface="MS PGothic" pitchFamily="34" charset="-128"/>
              </a:defRPr>
            </a:lvl1pPr>
            <a:lvl2pPr marL="742950" indent="-285750">
              <a:defRPr>
                <a:solidFill>
                  <a:schemeClr val="tx1"/>
                </a:solidFill>
                <a:latin typeface="Trebuchet MS" pitchFamily="34" charset="0"/>
                <a:ea typeface="MS PGothic" pitchFamily="34" charset="-128"/>
              </a:defRPr>
            </a:lvl2pPr>
            <a:lvl3pPr marL="1143000" indent="-228600">
              <a:defRPr>
                <a:solidFill>
                  <a:schemeClr val="tx1"/>
                </a:solidFill>
                <a:latin typeface="Trebuchet MS" pitchFamily="34" charset="0"/>
                <a:ea typeface="MS PGothic" pitchFamily="34" charset="-128"/>
              </a:defRPr>
            </a:lvl3pPr>
            <a:lvl4pPr marL="1600200" indent="-228600">
              <a:defRPr>
                <a:solidFill>
                  <a:schemeClr val="tx1"/>
                </a:solidFill>
                <a:latin typeface="Trebuchet MS" pitchFamily="34" charset="0"/>
                <a:ea typeface="MS PGothic" pitchFamily="34" charset="-128"/>
              </a:defRPr>
            </a:lvl4pPr>
            <a:lvl5pPr marL="2057400" indent="-22860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a:spcBef>
                <a:spcPct val="20000"/>
              </a:spcBef>
              <a:buClr>
                <a:srgbClr val="FF5050"/>
              </a:buClr>
              <a:buFont typeface="Arial" pitchFamily="34" charset="0"/>
              <a:buChar char="•"/>
            </a:pPr>
            <a:r>
              <a:rPr lang="en-GB" altLang="en-US" sz="1600" dirty="0" smtClean="0">
                <a:solidFill>
                  <a:srgbClr val="FF5050"/>
                </a:solidFill>
                <a:latin typeface="Arial" panose="020B0604020202020204" pitchFamily="34" charset="0"/>
                <a:cs typeface="Arial" panose="020B0604020202020204" pitchFamily="34" charset="0"/>
              </a:rPr>
              <a:t>sTesta, TestaNG</a:t>
            </a:r>
            <a:endParaRPr lang="en-GB" altLang="en-US" sz="1600" dirty="0">
              <a:solidFill>
                <a:srgbClr val="FF5050"/>
              </a:solidFill>
              <a:latin typeface="Arial" panose="020B0604020202020204" pitchFamily="34" charset="0"/>
              <a:cs typeface="Arial" panose="020B0604020202020204" pitchFamily="34" charset="0"/>
            </a:endParaRPr>
          </a:p>
          <a:p>
            <a:pPr>
              <a:spcBef>
                <a:spcPct val="20000"/>
              </a:spcBef>
              <a:buClr>
                <a:srgbClr val="FF5050"/>
              </a:buClr>
              <a:buFont typeface="Arial" pitchFamily="34" charset="0"/>
              <a:buChar char="•"/>
            </a:pPr>
            <a:r>
              <a:rPr lang="en-GB" altLang="en-US" sz="1600" dirty="0" smtClean="0">
                <a:solidFill>
                  <a:srgbClr val="FF5050"/>
                </a:solidFill>
                <a:latin typeface="Arial" panose="020B0604020202020204" pitchFamily="34" charset="0"/>
                <a:cs typeface="Arial" panose="020B0604020202020204" pitchFamily="34" charset="0"/>
              </a:rPr>
              <a:t>Data </a:t>
            </a:r>
            <a:r>
              <a:rPr lang="en-GB" altLang="en-US" sz="1600" dirty="0">
                <a:solidFill>
                  <a:srgbClr val="FF5050"/>
                </a:solidFill>
                <a:latin typeface="Arial" panose="020B0604020202020204" pitchFamily="34" charset="0"/>
                <a:cs typeface="Arial" panose="020B0604020202020204" pitchFamily="34" charset="0"/>
              </a:rPr>
              <a:t>semantics</a:t>
            </a:r>
          </a:p>
          <a:p>
            <a:pPr>
              <a:spcBef>
                <a:spcPct val="20000"/>
              </a:spcBef>
              <a:buClr>
                <a:srgbClr val="FF5050"/>
              </a:buClr>
              <a:buFont typeface="Arial" pitchFamily="34" charset="0"/>
              <a:buChar char="•"/>
            </a:pPr>
            <a:r>
              <a:rPr lang="en-GB" altLang="en-US" sz="1600" dirty="0">
                <a:solidFill>
                  <a:srgbClr val="FF5050"/>
                </a:solidFill>
                <a:latin typeface="Arial" panose="020B0604020202020204" pitchFamily="34" charset="0"/>
                <a:cs typeface="Arial" panose="020B0604020202020204" pitchFamily="34" charset="0"/>
              </a:rPr>
              <a:t>Base </a:t>
            </a:r>
            <a:r>
              <a:rPr lang="en-GB" altLang="en-US" sz="1600" dirty="0" smtClean="0">
                <a:solidFill>
                  <a:srgbClr val="FF5050"/>
                </a:solidFill>
                <a:latin typeface="Arial" panose="020B0604020202020204" pitchFamily="34" charset="0"/>
                <a:cs typeface="Arial" panose="020B0604020202020204" pitchFamily="34" charset="0"/>
              </a:rPr>
              <a:t>Registries</a:t>
            </a:r>
            <a:endParaRPr lang="en-GB" altLang="en-US" sz="1600" dirty="0">
              <a:solidFill>
                <a:srgbClr val="FF5050"/>
              </a:solidFill>
              <a:latin typeface="Arial" panose="020B0604020202020204" pitchFamily="34" charset="0"/>
              <a:cs typeface="Arial" panose="020B0604020202020204" pitchFamily="34" charset="0"/>
            </a:endParaRPr>
          </a:p>
          <a:p>
            <a:pPr>
              <a:spcBef>
                <a:spcPct val="20000"/>
              </a:spcBef>
              <a:buClr>
                <a:srgbClr val="FF5050"/>
              </a:buClr>
              <a:buFont typeface="Arial" pitchFamily="34" charset="0"/>
              <a:buChar char="•"/>
            </a:pPr>
            <a:r>
              <a:rPr lang="en-GB" altLang="en-US" sz="1600" dirty="0">
                <a:solidFill>
                  <a:srgbClr val="FF5050"/>
                </a:solidFill>
                <a:latin typeface="Arial" panose="020B0604020202020204" pitchFamily="34" charset="0"/>
                <a:cs typeface="Arial" panose="020B0604020202020204" pitchFamily="34" charset="0"/>
              </a:rPr>
              <a:t>Catalogue of </a:t>
            </a:r>
            <a:r>
              <a:rPr lang="en-GB" altLang="en-US" sz="1600" dirty="0" smtClean="0">
                <a:solidFill>
                  <a:srgbClr val="FF5050"/>
                </a:solidFill>
                <a:latin typeface="Arial" panose="020B0604020202020204" pitchFamily="34" charset="0"/>
                <a:cs typeface="Arial" panose="020B0604020202020204" pitchFamily="34" charset="0"/>
              </a:rPr>
              <a:t>Services</a:t>
            </a:r>
          </a:p>
          <a:p>
            <a:pPr>
              <a:spcBef>
                <a:spcPct val="20000"/>
              </a:spcBef>
              <a:buClr>
                <a:srgbClr val="FF5050"/>
              </a:buClr>
              <a:buFont typeface="Arial" pitchFamily="34" charset="0"/>
              <a:buChar char="•"/>
            </a:pPr>
            <a:r>
              <a:rPr lang="en-GB" altLang="en-US" sz="1600" dirty="0">
                <a:solidFill>
                  <a:srgbClr val="FF5050"/>
                </a:solidFill>
                <a:latin typeface="Arial" panose="020B0604020202020204" pitchFamily="34" charset="0"/>
                <a:cs typeface="Arial" panose="020B0604020202020204" pitchFamily="34" charset="0"/>
              </a:rPr>
              <a:t>eID, eSignature</a:t>
            </a:r>
          </a:p>
          <a:p>
            <a:pPr>
              <a:spcBef>
                <a:spcPct val="20000"/>
              </a:spcBef>
              <a:buClr>
                <a:srgbClr val="FF5050"/>
              </a:buClr>
              <a:buFont typeface="Arial" pitchFamily="34" charset="0"/>
              <a:buChar char="•"/>
            </a:pPr>
            <a:r>
              <a:rPr lang="en-GB" altLang="en-US" sz="1600" dirty="0">
                <a:solidFill>
                  <a:srgbClr val="FF5050"/>
                </a:solidFill>
                <a:latin typeface="Arial" panose="020B0604020202020204" pitchFamily="34" charset="0"/>
                <a:cs typeface="Arial" panose="020B0604020202020204" pitchFamily="34" charset="0"/>
              </a:rPr>
              <a:t>eProcurement, </a:t>
            </a:r>
            <a:r>
              <a:rPr lang="en-GB" altLang="en-US" sz="1600" dirty="0" err="1" smtClean="0">
                <a:solidFill>
                  <a:srgbClr val="FF5050"/>
                </a:solidFill>
                <a:latin typeface="Arial" panose="020B0604020202020204" pitchFamily="34" charset="0"/>
                <a:cs typeface="Arial" panose="020B0604020202020204" pitchFamily="34" charset="0"/>
              </a:rPr>
              <a:t>eInvoicing</a:t>
            </a:r>
            <a:endParaRPr lang="en-GB" altLang="en-US" sz="1600" dirty="0">
              <a:solidFill>
                <a:srgbClr val="FF5050"/>
              </a:solidFill>
              <a:latin typeface="Arial" panose="020B0604020202020204" pitchFamily="34" charset="0"/>
              <a:cs typeface="Arial" panose="020B0604020202020204" pitchFamily="34" charset="0"/>
            </a:endParaRPr>
          </a:p>
        </p:txBody>
      </p:sp>
      <p:sp>
        <p:nvSpPr>
          <p:cNvPr id="34" name="TextBox 54"/>
          <p:cNvSpPr txBox="1">
            <a:spLocks noChangeArrowheads="1"/>
          </p:cNvSpPr>
          <p:nvPr/>
        </p:nvSpPr>
        <p:spPr bwMode="auto">
          <a:xfrm>
            <a:off x="5153292" y="4643438"/>
            <a:ext cx="3133458" cy="61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85750" indent="-285750">
              <a:defRPr>
                <a:solidFill>
                  <a:schemeClr val="tx1"/>
                </a:solidFill>
                <a:latin typeface="Trebuchet MS" pitchFamily="34" charset="0"/>
                <a:ea typeface="MS PGothic" pitchFamily="34" charset="-128"/>
              </a:defRPr>
            </a:lvl1pPr>
            <a:lvl2pPr marL="742950" indent="-285750">
              <a:defRPr>
                <a:solidFill>
                  <a:schemeClr val="tx1"/>
                </a:solidFill>
                <a:latin typeface="Trebuchet MS" pitchFamily="34" charset="0"/>
                <a:ea typeface="MS PGothic" pitchFamily="34" charset="-128"/>
              </a:defRPr>
            </a:lvl2pPr>
            <a:lvl3pPr marL="1143000" indent="-228600">
              <a:defRPr>
                <a:solidFill>
                  <a:schemeClr val="tx1"/>
                </a:solidFill>
                <a:latin typeface="Trebuchet MS" pitchFamily="34" charset="0"/>
                <a:ea typeface="MS PGothic" pitchFamily="34" charset="-128"/>
              </a:defRPr>
            </a:lvl3pPr>
            <a:lvl4pPr marL="1600200" indent="-228600">
              <a:defRPr>
                <a:solidFill>
                  <a:schemeClr val="tx1"/>
                </a:solidFill>
                <a:latin typeface="Trebuchet MS" pitchFamily="34" charset="0"/>
                <a:ea typeface="MS PGothic" pitchFamily="34" charset="-128"/>
              </a:defRPr>
            </a:lvl4pPr>
            <a:lvl5pPr marL="2057400" indent="-22860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a:spcBef>
                <a:spcPct val="20000"/>
              </a:spcBef>
              <a:buClr>
                <a:srgbClr val="FF9933"/>
              </a:buClr>
              <a:buFont typeface="Arial" pitchFamily="34" charset="0"/>
              <a:buChar char="•"/>
            </a:pPr>
            <a:r>
              <a:rPr lang="en-GB" altLang="en-US" sz="1600" dirty="0">
                <a:solidFill>
                  <a:srgbClr val="FF9933"/>
                </a:solidFill>
                <a:latin typeface="Arial" panose="020B0604020202020204" pitchFamily="34" charset="0"/>
                <a:cs typeface="Arial" panose="020B0604020202020204" pitchFamily="34" charset="0"/>
              </a:rPr>
              <a:t>Digital Single Market</a:t>
            </a:r>
          </a:p>
          <a:p>
            <a:pPr>
              <a:spcBef>
                <a:spcPct val="20000"/>
              </a:spcBef>
              <a:buClr>
                <a:srgbClr val="FF9933"/>
              </a:buClr>
              <a:buFont typeface="Arial" pitchFamily="34" charset="0"/>
              <a:buChar char="•"/>
            </a:pPr>
            <a:r>
              <a:rPr lang="en-GB" altLang="en-US" sz="1600" dirty="0" smtClean="0">
                <a:solidFill>
                  <a:srgbClr val="FF9933"/>
                </a:solidFill>
                <a:latin typeface="Arial" panose="020B0604020202020204" pitchFamily="34" charset="0"/>
                <a:cs typeface="Arial" panose="020B0604020202020204" pitchFamily="34" charset="0"/>
              </a:rPr>
              <a:t>INSPIRE</a:t>
            </a:r>
          </a:p>
          <a:p>
            <a:pPr>
              <a:spcBef>
                <a:spcPct val="20000"/>
              </a:spcBef>
              <a:buClr>
                <a:srgbClr val="FF9933"/>
              </a:buClr>
              <a:buFont typeface="Arial" pitchFamily="34" charset="0"/>
              <a:buChar char="•"/>
            </a:pPr>
            <a:r>
              <a:rPr lang="en-GB" altLang="en-US" sz="1600" dirty="0" smtClean="0">
                <a:solidFill>
                  <a:srgbClr val="FF9933"/>
                </a:solidFill>
                <a:latin typeface="Arial" panose="020B0604020202020204" pitchFamily="34" charset="0"/>
                <a:cs typeface="Arial" panose="020B0604020202020204" pitchFamily="34" charset="0"/>
              </a:rPr>
              <a:t>HORIZON 2020</a:t>
            </a:r>
          </a:p>
          <a:p>
            <a:pPr>
              <a:spcBef>
                <a:spcPct val="20000"/>
              </a:spcBef>
              <a:buClr>
                <a:srgbClr val="FF9933"/>
              </a:buClr>
              <a:buFont typeface="Arial" pitchFamily="34" charset="0"/>
              <a:buChar char="•"/>
            </a:pPr>
            <a:r>
              <a:rPr lang="en-GB" altLang="en-US" sz="1600" dirty="0" smtClean="0">
                <a:solidFill>
                  <a:srgbClr val="FF9933"/>
                </a:solidFill>
                <a:latin typeface="Arial" panose="020B0604020202020204" pitchFamily="34" charset="0"/>
                <a:cs typeface="Arial" panose="020B0604020202020204" pitchFamily="34" charset="0"/>
              </a:rPr>
              <a:t>Other Policies (Home, Justice, Growth, Competition, Eurostat …) </a:t>
            </a:r>
            <a:endParaRPr lang="en-GB" altLang="en-US" sz="1600" dirty="0">
              <a:solidFill>
                <a:srgbClr val="FF9933"/>
              </a:solidFill>
              <a:latin typeface="Arial" panose="020B0604020202020204" pitchFamily="34" charset="0"/>
              <a:cs typeface="Arial" panose="020B0604020202020204" pitchFamily="34" charset="0"/>
            </a:endParaRPr>
          </a:p>
        </p:txBody>
      </p:sp>
      <p:cxnSp>
        <p:nvCxnSpPr>
          <p:cNvPr id="35" name="Straight Connector 34"/>
          <p:cNvCxnSpPr/>
          <p:nvPr/>
        </p:nvCxnSpPr>
        <p:spPr>
          <a:xfrm>
            <a:off x="1735667" y="6609293"/>
            <a:ext cx="6857471" cy="0"/>
          </a:xfrm>
          <a:prstGeom prst="line">
            <a:avLst/>
          </a:prstGeom>
          <a:ln>
            <a:solidFill>
              <a:srgbClr val="999999"/>
            </a:solidFill>
          </a:ln>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a:off x="8680173" y="6715126"/>
            <a:ext cx="249277" cy="0"/>
          </a:xfrm>
          <a:prstGeom prst="line">
            <a:avLst/>
          </a:prstGeom>
          <a:ln>
            <a:solidFill>
              <a:srgbClr val="D41025"/>
            </a:solidFill>
          </a:ln>
          <a:effectLst/>
        </p:spPr>
        <p:style>
          <a:lnRef idx="2">
            <a:schemeClr val="accent1"/>
          </a:lnRef>
          <a:fillRef idx="0">
            <a:schemeClr val="accent1"/>
          </a:fillRef>
          <a:effectRef idx="1">
            <a:schemeClr val="accent1"/>
          </a:effectRef>
          <a:fontRef idx="minor">
            <a:schemeClr val="tx1"/>
          </a:fontRef>
        </p:style>
      </p:cxnSp>
      <p:pic>
        <p:nvPicPr>
          <p:cNvPr id="37" name="Picture 36" descr="gaialogo.t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697" y="6510085"/>
            <a:ext cx="561070" cy="168598"/>
          </a:xfrm>
          <a:prstGeom prst="rect">
            <a:avLst/>
          </a:prstGeom>
        </p:spPr>
      </p:pic>
      <p:pic>
        <p:nvPicPr>
          <p:cNvPr id="38" name="Picture 37" descr="liberals_logo.t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2905" y="6485388"/>
            <a:ext cx="480395" cy="203342"/>
          </a:xfrm>
          <a:prstGeom prst="rect">
            <a:avLst/>
          </a:prstGeom>
        </p:spPr>
      </p:pic>
      <p:sp>
        <p:nvSpPr>
          <p:cNvPr id="39" name="Slide Number Placeholder 5"/>
          <p:cNvSpPr>
            <a:spLocks noGrp="1"/>
          </p:cNvSpPr>
          <p:nvPr>
            <p:ph type="sldNum" sz="quarter" idx="4294967295"/>
          </p:nvPr>
        </p:nvSpPr>
        <p:spPr>
          <a:xfrm>
            <a:off x="8593216" y="6407152"/>
            <a:ext cx="479343"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pPr algn="ctr"/>
            <a:fld id="{8E8B4F03-FEDC-4040-B650-142DC8BFB557}" type="slidenum">
              <a:rPr lang="en-US" sz="800" smtClean="0">
                <a:latin typeface="Arial" panose="020B0604020202020204" pitchFamily="34" charset="0"/>
                <a:cs typeface="Arial" panose="020B0604020202020204" pitchFamily="34" charset="0"/>
              </a:rPr>
              <a:pPr algn="ctr"/>
              <a:t>10</a:t>
            </a:fld>
            <a:endParaRPr lang="en-US" sz="800" dirty="0">
              <a:latin typeface="Arial" panose="020B0604020202020204" pitchFamily="34" charset="0"/>
              <a:cs typeface="Arial" panose="020B0604020202020204" pitchFamily="34" charset="0"/>
            </a:endParaRPr>
          </a:p>
        </p:txBody>
      </p:sp>
      <p:sp>
        <p:nvSpPr>
          <p:cNvPr id="40" name="TextBox 39"/>
          <p:cNvSpPr txBox="1"/>
          <p:nvPr/>
        </p:nvSpPr>
        <p:spPr>
          <a:xfrm>
            <a:off x="523357" y="706214"/>
            <a:ext cx="8106293" cy="369332"/>
          </a:xfrm>
          <a:prstGeom prst="rect">
            <a:avLst/>
          </a:prstGeom>
          <a:noFill/>
        </p:spPr>
        <p:txBody>
          <a:bodyPr wrap="square" lIns="0" tIns="0" rIns="91420" bIns="0" rtlCol="0">
            <a:noAutofit/>
          </a:bodyPr>
          <a:lstStyle/>
          <a:p>
            <a:r>
              <a:rPr lang="en-US" sz="2000" dirty="0" smtClean="0">
                <a:solidFill>
                  <a:schemeClr val="tx1">
                    <a:lumMod val="75000"/>
                    <a:lumOff val="25000"/>
                  </a:schemeClr>
                </a:solidFill>
                <a:latin typeface="Arial" panose="020B0604020202020204" pitchFamily="34" charset="0"/>
                <a:cs typeface="Arial" panose="020B0604020202020204" pitchFamily="34" charset="0"/>
              </a:rPr>
              <a:t>THE STRUCTURE</a:t>
            </a: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1" name="TextBox 40"/>
              <p:cNvSpPr txBox="1"/>
              <p:nvPr/>
            </p:nvSpPr>
            <p:spPr>
              <a:xfrm>
                <a:off x="523357" y="280606"/>
                <a:ext cx="7767637" cy="369332"/>
              </a:xfrm>
              <a:prstGeom prst="rect">
                <a:avLst/>
              </a:prstGeom>
              <a:noFill/>
            </p:spPr>
            <p:txBody>
              <a:bodyPr wrap="square" lIns="0" tIns="0" rIns="91420" bIns="0" rtlCol="0">
                <a:noAutofit/>
              </a:bodyPr>
              <a:lstStyle>
                <a:defPPr>
                  <a:defRPr lang="en-US"/>
                </a:defPPr>
                <a:lvl1pPr>
                  <a:defRPr sz="3000" b="1">
                    <a:solidFill>
                      <a:srgbClr val="D41025"/>
                    </a:solidFill>
                    <a:latin typeface="Arial" panose="020B0604020202020204" pitchFamily="34" charset="0"/>
                    <a:cs typeface="Arial" panose="020B0604020202020204" pitchFamily="34" charset="0"/>
                  </a:defRPr>
                </a:lvl1pPr>
              </a:lstStyle>
              <a:p>
                <a:pPr/>
                <a14:m>
                  <m:oMathPara xmlns:m="http://schemas.openxmlformats.org/officeDocument/2006/math">
                    <m:oMathParaPr>
                      <m:jc m:val="left"/>
                    </m:oMathParaPr>
                    <m:oMath xmlns:m="http://schemas.openxmlformats.org/officeDocument/2006/math">
                      <m:sSup>
                        <m:sSupPr>
                          <m:ctrlPr>
                            <a:rPr lang="en-GB" i="1" smtClean="0">
                              <a:latin typeface="Cambria Math" panose="02040503050406030204" pitchFamily="18" charset="0"/>
                            </a:rPr>
                          </m:ctrlPr>
                        </m:sSupPr>
                        <m:e>
                          <m:r>
                            <m:rPr>
                              <m:sty m:val="p"/>
                            </m:rPr>
                            <a:rPr lang="en-US">
                              <a:latin typeface="Cambria Math"/>
                            </a:rPr>
                            <m:t>ISA</m:t>
                          </m:r>
                        </m:e>
                        <m:sup>
                          <m:r>
                            <a:rPr lang="en-US">
                              <a:latin typeface="Cambria Math"/>
                            </a:rPr>
                            <m:t>2</m:t>
                          </m:r>
                          <m:r>
                            <a:rPr lang="en-US" b="1" i="0" smtClean="0">
                              <a:latin typeface="Cambria Math"/>
                            </a:rPr>
                            <m:t> </m:t>
                          </m:r>
                        </m:sup>
                      </m:sSup>
                      <m:r>
                        <a:rPr lang="en-US" b="1" i="0" smtClean="0">
                          <a:latin typeface="Cambria Math"/>
                        </a:rPr>
                        <m:t>𝐏𝐫𝐨𝐠𝐫𝐚𝐦𝐦𝐞</m:t>
                      </m:r>
                    </m:oMath>
                  </m:oMathPara>
                </a14:m>
                <a:endParaRPr lang="en-US" dirty="0"/>
              </a:p>
            </p:txBody>
          </p:sp>
        </mc:Choice>
        <mc:Fallback xmlns="">
          <p:sp>
            <p:nvSpPr>
              <p:cNvPr id="41" name="TextBox 40"/>
              <p:cNvSpPr txBox="1">
                <a:spLocks noRot="1" noChangeAspect="1" noMove="1" noResize="1" noEditPoints="1" noAdjustHandles="1" noChangeArrowheads="1" noChangeShapeType="1" noTextEdit="1"/>
              </p:cNvSpPr>
              <p:nvPr/>
            </p:nvSpPr>
            <p:spPr>
              <a:xfrm>
                <a:off x="523357" y="280606"/>
                <a:ext cx="7767637" cy="369332"/>
              </a:xfrm>
              <a:prstGeom prst="rect">
                <a:avLst/>
              </a:prstGeom>
              <a:blipFill rotWithShape="1">
                <a:blip r:embed="rId7"/>
                <a:stretch>
                  <a:fillRect b="-22951"/>
                </a:stretch>
              </a:blipFill>
            </p:spPr>
            <p:txBody>
              <a:bodyPr/>
              <a:lstStyle/>
              <a:p>
                <a:r>
                  <a:rPr lang="en-GB">
                    <a:noFill/>
                  </a:rPr>
                  <a:t> </a:t>
                </a:r>
              </a:p>
            </p:txBody>
          </p:sp>
        </mc:Fallback>
      </mc:AlternateContent>
    </p:spTree>
    <p:extLst>
      <p:ext uri="{BB962C8B-B14F-4D97-AF65-F5344CB8AC3E}">
        <p14:creationId xmlns:p14="http://schemas.microsoft.com/office/powerpoint/2010/main" val="4020675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fade">
                                      <p:cBhvr>
                                        <p:cTn id="12" dur="1000"/>
                                        <p:tgtEl>
                                          <p:spTgt spid="30"/>
                                        </p:tgtEl>
                                      </p:cBhvr>
                                    </p:animEffect>
                                    <p:anim calcmode="lin" valueType="num">
                                      <p:cBhvr>
                                        <p:cTn id="13" dur="1000" fill="hold"/>
                                        <p:tgtEl>
                                          <p:spTgt spid="30"/>
                                        </p:tgtEl>
                                        <p:attrNameLst>
                                          <p:attrName>ppt_x</p:attrName>
                                        </p:attrNameLst>
                                      </p:cBhvr>
                                      <p:tavLst>
                                        <p:tav tm="0">
                                          <p:val>
                                            <p:strVal val="#ppt_x"/>
                                          </p:val>
                                        </p:tav>
                                        <p:tav tm="100000">
                                          <p:val>
                                            <p:strVal val="#ppt_x"/>
                                          </p:val>
                                        </p:tav>
                                      </p:tavLst>
                                    </p:anim>
                                    <p:anim calcmode="lin" valueType="num">
                                      <p:cBhvr>
                                        <p:cTn id="14" dur="1000" fill="hold"/>
                                        <p:tgtEl>
                                          <p:spTgt spid="3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1000" fill="hold"/>
                                        <p:tgtEl>
                                          <p:spTgt spid="5"/>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1000"/>
                                        <p:tgtEl>
                                          <p:spTgt spid="31"/>
                                        </p:tgtEl>
                                      </p:cBhvr>
                                    </p:animEffect>
                                    <p:anim calcmode="lin" valueType="num">
                                      <p:cBhvr>
                                        <p:cTn id="35" dur="1000" fill="hold"/>
                                        <p:tgtEl>
                                          <p:spTgt spid="31"/>
                                        </p:tgtEl>
                                        <p:attrNameLst>
                                          <p:attrName>ppt_x</p:attrName>
                                        </p:attrNameLst>
                                      </p:cBhvr>
                                      <p:tavLst>
                                        <p:tav tm="0">
                                          <p:val>
                                            <p:strVal val="#ppt_x"/>
                                          </p:val>
                                        </p:tav>
                                        <p:tav tm="100000">
                                          <p:val>
                                            <p:strVal val="#ppt_x"/>
                                          </p:val>
                                        </p:tav>
                                      </p:tavLst>
                                    </p:anim>
                                    <p:anim calcmode="lin" valueType="num">
                                      <p:cBhvr>
                                        <p:cTn id="36" dur="1000" fill="hold"/>
                                        <p:tgtEl>
                                          <p:spTgt spid="31"/>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1000"/>
                                        <p:tgtEl>
                                          <p:spTgt spid="33"/>
                                        </p:tgtEl>
                                      </p:cBhvr>
                                    </p:animEffect>
                                    <p:anim calcmode="lin" valueType="num">
                                      <p:cBhvr>
                                        <p:cTn id="45" dur="1000" fill="hold"/>
                                        <p:tgtEl>
                                          <p:spTgt spid="33"/>
                                        </p:tgtEl>
                                        <p:attrNameLst>
                                          <p:attrName>ppt_x</p:attrName>
                                        </p:attrNameLst>
                                      </p:cBhvr>
                                      <p:tavLst>
                                        <p:tav tm="0">
                                          <p:val>
                                            <p:strVal val="#ppt_x"/>
                                          </p:val>
                                        </p:tav>
                                        <p:tav tm="100000">
                                          <p:val>
                                            <p:strVal val="#ppt_x"/>
                                          </p:val>
                                        </p:tav>
                                      </p:tavLst>
                                    </p:anim>
                                    <p:anim calcmode="lin" valueType="num">
                                      <p:cBhvr>
                                        <p:cTn id="4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1000"/>
                                        <p:tgtEl>
                                          <p:spTgt spid="29"/>
                                        </p:tgtEl>
                                      </p:cBhvr>
                                    </p:animEffect>
                                    <p:anim calcmode="lin" valueType="num">
                                      <p:cBhvr>
                                        <p:cTn id="57" dur="1000" fill="hold"/>
                                        <p:tgtEl>
                                          <p:spTgt spid="29"/>
                                        </p:tgtEl>
                                        <p:attrNameLst>
                                          <p:attrName>ppt_x</p:attrName>
                                        </p:attrNameLst>
                                      </p:cBhvr>
                                      <p:tavLst>
                                        <p:tav tm="0">
                                          <p:val>
                                            <p:strVal val="#ppt_x"/>
                                          </p:val>
                                        </p:tav>
                                        <p:tav tm="100000">
                                          <p:val>
                                            <p:strVal val="#ppt_x"/>
                                          </p:val>
                                        </p:tav>
                                      </p:tavLst>
                                    </p:anim>
                                    <p:anim calcmode="lin" valueType="num">
                                      <p:cBhvr>
                                        <p:cTn id="58" dur="1000" fill="hold"/>
                                        <p:tgtEl>
                                          <p:spTgt spid="2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1000" fill="hold"/>
                                        <p:tgtEl>
                                          <p:spTgt spid="3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fade">
                                      <p:cBhvr>
                                        <p:cTn id="66" dur="1000"/>
                                        <p:tgtEl>
                                          <p:spTgt spid="34"/>
                                        </p:tgtEl>
                                      </p:cBhvr>
                                    </p:animEffect>
                                    <p:anim calcmode="lin" valueType="num">
                                      <p:cBhvr>
                                        <p:cTn id="67" dur="1000" fill="hold"/>
                                        <p:tgtEl>
                                          <p:spTgt spid="34"/>
                                        </p:tgtEl>
                                        <p:attrNameLst>
                                          <p:attrName>ppt_x</p:attrName>
                                        </p:attrNameLst>
                                      </p:cBhvr>
                                      <p:tavLst>
                                        <p:tav tm="0">
                                          <p:val>
                                            <p:strVal val="#ppt_x"/>
                                          </p:val>
                                        </p:tav>
                                        <p:tav tm="100000">
                                          <p:val>
                                            <p:strVal val="#ppt_x"/>
                                          </p:val>
                                        </p:tav>
                                      </p:tavLst>
                                    </p:anim>
                                    <p:anim calcmode="lin" valueType="num">
                                      <p:cBhvr>
                                        <p:cTn id="6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animBg="1"/>
      <p:bldP spid="28" grpId="0" animBg="1"/>
      <p:bldP spid="29" grpId="0" animBg="1"/>
      <p:bldP spid="30" grpId="0"/>
      <p:bldP spid="31" grpId="0"/>
      <p:bldP spid="32" grpId="0"/>
      <p:bldP spid="33" grpId="0"/>
      <p:bldP spid="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457208" y="1149348"/>
            <a:ext cx="8229599" cy="108048"/>
            <a:chOff x="457208" y="1048820"/>
            <a:chExt cx="8229599" cy="108048"/>
          </a:xfrm>
        </p:grpSpPr>
        <p:sp>
          <p:nvSpPr>
            <p:cNvPr id="69" name="Rectangle 68"/>
            <p:cNvSpPr/>
            <p:nvPr/>
          </p:nvSpPr>
          <p:spPr>
            <a:xfrm>
              <a:off x="457208" y="1048820"/>
              <a:ext cx="1645920" cy="108048"/>
            </a:xfrm>
            <a:prstGeom prst="rect">
              <a:avLst/>
            </a:prstGeom>
            <a:solidFill>
              <a:srgbClr val="D410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Helvetica Neue"/>
                <a:cs typeface="Helvetica Neue"/>
              </a:endParaRPr>
            </a:p>
          </p:txBody>
        </p:sp>
        <p:sp>
          <p:nvSpPr>
            <p:cNvPr id="70" name="Rectangle 69"/>
            <p:cNvSpPr/>
            <p:nvPr/>
          </p:nvSpPr>
          <p:spPr>
            <a:xfrm>
              <a:off x="2103128" y="1048820"/>
              <a:ext cx="1645920" cy="108048"/>
            </a:xfrm>
            <a:prstGeom prst="rect">
              <a:avLst/>
            </a:prstGeom>
            <a:solidFill>
              <a:srgbClr val="D41025">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Helvetica Neue"/>
                <a:cs typeface="Helvetica Neue"/>
              </a:endParaRPr>
            </a:p>
          </p:txBody>
        </p:sp>
        <p:sp>
          <p:nvSpPr>
            <p:cNvPr id="71" name="Rectangle 70"/>
            <p:cNvSpPr/>
            <p:nvPr/>
          </p:nvSpPr>
          <p:spPr>
            <a:xfrm>
              <a:off x="3749048" y="1048820"/>
              <a:ext cx="1645920" cy="108048"/>
            </a:xfrm>
            <a:prstGeom prst="rect">
              <a:avLst/>
            </a:prstGeom>
            <a:solidFill>
              <a:srgbClr val="D41025">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Helvetica Neue"/>
                <a:cs typeface="Helvetica Neue"/>
              </a:endParaRPr>
            </a:p>
          </p:txBody>
        </p:sp>
        <p:sp>
          <p:nvSpPr>
            <p:cNvPr id="72" name="Rectangle 71"/>
            <p:cNvSpPr/>
            <p:nvPr/>
          </p:nvSpPr>
          <p:spPr>
            <a:xfrm>
              <a:off x="5394967" y="1048820"/>
              <a:ext cx="1645920" cy="108048"/>
            </a:xfrm>
            <a:prstGeom prst="rect">
              <a:avLst/>
            </a:prstGeom>
            <a:solidFill>
              <a:srgbClr val="D41025">
                <a:alpha val="2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Helvetica Neue"/>
                <a:cs typeface="Helvetica Neue"/>
              </a:endParaRPr>
            </a:p>
          </p:txBody>
        </p:sp>
        <p:sp>
          <p:nvSpPr>
            <p:cNvPr id="73" name="Rectangle 72"/>
            <p:cNvSpPr/>
            <p:nvPr/>
          </p:nvSpPr>
          <p:spPr>
            <a:xfrm>
              <a:off x="7040887" y="1048820"/>
              <a:ext cx="1645920" cy="108048"/>
            </a:xfrm>
            <a:prstGeom prst="rect">
              <a:avLst/>
            </a:prstGeom>
            <a:solidFill>
              <a:srgbClr val="D4102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Helvetica Neue"/>
                <a:cs typeface="Helvetica Neue"/>
              </a:endParaRPr>
            </a:p>
          </p:txBody>
        </p:sp>
      </p:grpSp>
      <p:sp>
        <p:nvSpPr>
          <p:cNvPr id="74" name="TextBox 73"/>
          <p:cNvSpPr txBox="1"/>
          <p:nvPr/>
        </p:nvSpPr>
        <p:spPr>
          <a:xfrm>
            <a:off x="2106870" y="1266937"/>
            <a:ext cx="1627533" cy="1362967"/>
          </a:xfrm>
          <a:prstGeom prst="rect">
            <a:avLst/>
          </a:prstGeom>
          <a:noFill/>
        </p:spPr>
        <p:txBody>
          <a:bodyPr wrap="square" lIns="0" tIns="0" rIns="91420" bIns="0" rtlCol="0">
            <a:noAutofit/>
          </a:bodyPr>
          <a:lstStyle/>
          <a:p>
            <a:r>
              <a:rPr lang="en-US" sz="3600" b="1" dirty="0">
                <a:solidFill>
                  <a:srgbClr val="D41025"/>
                </a:solidFill>
                <a:latin typeface="Arial"/>
                <a:cs typeface="Arial"/>
              </a:rPr>
              <a:t>01</a:t>
            </a:r>
            <a:r>
              <a:rPr lang="en-US" sz="3600" dirty="0">
                <a:solidFill>
                  <a:srgbClr val="D41025"/>
                </a:solidFill>
                <a:latin typeface="Arial"/>
                <a:cs typeface="Arial"/>
              </a:rPr>
              <a:t> </a:t>
            </a:r>
          </a:p>
          <a:p>
            <a:r>
              <a:rPr lang="en-US" sz="1400" dirty="0" smtClean="0">
                <a:solidFill>
                  <a:srgbClr val="D41025"/>
                </a:solidFill>
                <a:latin typeface="Arial"/>
                <a:cs typeface="Arial"/>
              </a:rPr>
              <a:t>IOP ENABLERS</a:t>
            </a:r>
            <a:endParaRPr lang="en-US" sz="1400" dirty="0">
              <a:solidFill>
                <a:srgbClr val="D41025"/>
              </a:solidFill>
              <a:latin typeface="Arial"/>
              <a:cs typeface="Arial"/>
            </a:endParaRPr>
          </a:p>
          <a:p>
            <a:pPr marL="185738" indent="-185738">
              <a:buFont typeface="Arial" panose="020B0604020202020204" pitchFamily="34" charset="0"/>
              <a:buChar char="•"/>
            </a:pPr>
            <a:r>
              <a:rPr lang="en-US" sz="1400" dirty="0" smtClean="0">
                <a:solidFill>
                  <a:prstClr val="black">
                    <a:lumMod val="75000"/>
                    <a:lumOff val="25000"/>
                  </a:prstClr>
                </a:solidFill>
                <a:latin typeface="Arial"/>
                <a:cs typeface="Arial"/>
              </a:rPr>
              <a:t>Base Registries</a:t>
            </a:r>
          </a:p>
          <a:p>
            <a:pPr marL="185738" indent="-185738">
              <a:buFont typeface="Arial" panose="020B0604020202020204" pitchFamily="34" charset="0"/>
              <a:buChar char="•"/>
            </a:pPr>
            <a:r>
              <a:rPr lang="en-US" sz="1400" dirty="0" smtClean="0">
                <a:solidFill>
                  <a:prstClr val="black">
                    <a:lumMod val="75000"/>
                    <a:lumOff val="25000"/>
                  </a:prstClr>
                </a:solidFill>
                <a:latin typeface="Arial"/>
                <a:cs typeface="Arial"/>
              </a:rPr>
              <a:t>Catalogue of Services</a:t>
            </a:r>
          </a:p>
          <a:p>
            <a:pPr marL="185738" indent="-185738">
              <a:buFont typeface="Arial" panose="020B0604020202020204" pitchFamily="34" charset="0"/>
              <a:buChar char="•"/>
            </a:pPr>
            <a:r>
              <a:rPr lang="en-US" sz="1400" dirty="0" smtClean="0">
                <a:solidFill>
                  <a:prstClr val="black">
                    <a:lumMod val="75000"/>
                    <a:lumOff val="25000"/>
                  </a:prstClr>
                </a:solidFill>
                <a:latin typeface="Arial"/>
                <a:cs typeface="Arial"/>
              </a:rPr>
              <a:t>sTesta</a:t>
            </a:r>
          </a:p>
          <a:p>
            <a:pPr marL="185738" indent="-185738">
              <a:buFont typeface="Arial" panose="020B0604020202020204" pitchFamily="34" charset="0"/>
              <a:buChar char="•"/>
            </a:pPr>
            <a:r>
              <a:rPr lang="en-US" sz="1400" dirty="0" smtClean="0">
                <a:solidFill>
                  <a:prstClr val="black">
                    <a:lumMod val="75000"/>
                    <a:lumOff val="25000"/>
                  </a:prstClr>
                </a:solidFill>
                <a:latin typeface="Arial"/>
                <a:cs typeface="Arial"/>
              </a:rPr>
              <a:t>IPV6</a:t>
            </a:r>
          </a:p>
          <a:p>
            <a:pPr marL="185738" indent="-185738">
              <a:buFont typeface="Arial" panose="020B0604020202020204" pitchFamily="34" charset="0"/>
              <a:buChar char="•"/>
            </a:pPr>
            <a:r>
              <a:rPr lang="en-US" sz="1400" dirty="0">
                <a:solidFill>
                  <a:prstClr val="black">
                    <a:lumMod val="75000"/>
                    <a:lumOff val="25000"/>
                  </a:prstClr>
                </a:solidFill>
                <a:latin typeface="Arial"/>
                <a:cs typeface="Arial"/>
              </a:rPr>
              <a:t>e</a:t>
            </a:r>
            <a:r>
              <a:rPr lang="en-US" sz="1400" dirty="0" smtClean="0">
                <a:solidFill>
                  <a:prstClr val="black">
                    <a:lumMod val="75000"/>
                    <a:lumOff val="25000"/>
                  </a:prstClr>
                </a:solidFill>
                <a:latin typeface="Arial"/>
                <a:cs typeface="Arial"/>
              </a:rPr>
              <a:t>-</a:t>
            </a:r>
            <a:r>
              <a:rPr lang="en-US" sz="1400" dirty="0" err="1" smtClean="0">
                <a:solidFill>
                  <a:prstClr val="black">
                    <a:lumMod val="75000"/>
                    <a:lumOff val="25000"/>
                  </a:prstClr>
                </a:solidFill>
                <a:latin typeface="Arial"/>
                <a:cs typeface="Arial"/>
              </a:rPr>
              <a:t>TrustEX</a:t>
            </a:r>
            <a:endParaRPr lang="en-US" sz="1400" dirty="0" smtClean="0">
              <a:solidFill>
                <a:prstClr val="black">
                  <a:lumMod val="75000"/>
                  <a:lumOff val="25000"/>
                </a:prstClr>
              </a:solidFill>
              <a:latin typeface="Arial"/>
              <a:cs typeface="Arial"/>
            </a:endParaRPr>
          </a:p>
          <a:p>
            <a:pPr marL="185738" indent="-185738">
              <a:buFont typeface="Arial" panose="020B0604020202020204" pitchFamily="34" charset="0"/>
              <a:buChar char="•"/>
            </a:pPr>
            <a:r>
              <a:rPr lang="en-US" sz="1400" dirty="0">
                <a:solidFill>
                  <a:prstClr val="black">
                    <a:lumMod val="75000"/>
                    <a:lumOff val="25000"/>
                  </a:prstClr>
                </a:solidFill>
                <a:latin typeface="Arial"/>
                <a:cs typeface="Arial"/>
              </a:rPr>
              <a:t>e</a:t>
            </a:r>
            <a:r>
              <a:rPr lang="en-US" sz="1400" dirty="0" smtClean="0">
                <a:solidFill>
                  <a:prstClr val="black">
                    <a:lumMod val="75000"/>
                    <a:lumOff val="25000"/>
                  </a:prstClr>
                </a:solidFill>
                <a:latin typeface="Arial"/>
                <a:cs typeface="Arial"/>
              </a:rPr>
              <a:t>-documents</a:t>
            </a:r>
            <a:endParaRPr lang="en-US" sz="1400" dirty="0">
              <a:solidFill>
                <a:prstClr val="black">
                  <a:lumMod val="75000"/>
                  <a:lumOff val="25000"/>
                </a:prstClr>
              </a:solidFill>
              <a:latin typeface="Arial"/>
              <a:cs typeface="Arial"/>
            </a:endParaRPr>
          </a:p>
        </p:txBody>
      </p:sp>
      <p:sp>
        <p:nvSpPr>
          <p:cNvPr id="75" name="TextBox 74"/>
          <p:cNvSpPr txBox="1"/>
          <p:nvPr/>
        </p:nvSpPr>
        <p:spPr>
          <a:xfrm>
            <a:off x="3749752" y="1266937"/>
            <a:ext cx="1630564" cy="1362967"/>
          </a:xfrm>
          <a:prstGeom prst="rect">
            <a:avLst/>
          </a:prstGeom>
          <a:noFill/>
        </p:spPr>
        <p:txBody>
          <a:bodyPr wrap="square" lIns="0" tIns="0" rIns="91420" bIns="0" rtlCol="0">
            <a:noAutofit/>
          </a:bodyPr>
          <a:lstStyle/>
          <a:p>
            <a:r>
              <a:rPr lang="en-US" sz="3600" b="1" dirty="0" smtClean="0">
                <a:solidFill>
                  <a:srgbClr val="D41025"/>
                </a:solidFill>
                <a:latin typeface="Arial"/>
                <a:cs typeface="Arial"/>
              </a:rPr>
              <a:t>02</a:t>
            </a:r>
            <a:r>
              <a:rPr lang="en-US" sz="3600" dirty="0" smtClean="0">
                <a:solidFill>
                  <a:srgbClr val="D41025"/>
                </a:solidFill>
                <a:latin typeface="Arial"/>
                <a:cs typeface="Arial"/>
              </a:rPr>
              <a:t> </a:t>
            </a:r>
            <a:endParaRPr lang="en-US" sz="3600" dirty="0">
              <a:solidFill>
                <a:srgbClr val="D41025"/>
              </a:solidFill>
              <a:latin typeface="Arial"/>
              <a:cs typeface="Arial"/>
            </a:endParaRPr>
          </a:p>
          <a:p>
            <a:r>
              <a:rPr lang="en-US" sz="1400" dirty="0" smtClean="0">
                <a:solidFill>
                  <a:srgbClr val="D41025"/>
                </a:solidFill>
                <a:latin typeface="Arial"/>
                <a:cs typeface="Arial"/>
              </a:rPr>
              <a:t>SEMANTIC IOP</a:t>
            </a:r>
            <a:endParaRPr lang="en-US" sz="1400" dirty="0">
              <a:solidFill>
                <a:srgbClr val="D41025"/>
              </a:solidFill>
              <a:latin typeface="Arial"/>
              <a:cs typeface="Arial"/>
            </a:endParaRPr>
          </a:p>
          <a:p>
            <a:pPr marL="185738" indent="-185738">
              <a:buFont typeface="Arial" panose="020B0604020202020204" pitchFamily="34" charset="0"/>
              <a:buChar char="•"/>
            </a:pPr>
            <a:r>
              <a:rPr lang="en-US" sz="1400" dirty="0" smtClean="0">
                <a:solidFill>
                  <a:prstClr val="black">
                    <a:lumMod val="75000"/>
                    <a:lumOff val="25000"/>
                  </a:prstClr>
                </a:solidFill>
                <a:latin typeface="Arial"/>
                <a:cs typeface="Arial"/>
              </a:rPr>
              <a:t>ADMS</a:t>
            </a:r>
          </a:p>
          <a:p>
            <a:pPr marL="185738" indent="-185738">
              <a:buFont typeface="Arial" panose="020B0604020202020204" pitchFamily="34" charset="0"/>
              <a:buChar char="•"/>
            </a:pPr>
            <a:r>
              <a:rPr lang="en-US" sz="1400" dirty="0" smtClean="0">
                <a:solidFill>
                  <a:prstClr val="black">
                    <a:lumMod val="75000"/>
                    <a:lumOff val="25000"/>
                  </a:prstClr>
                </a:solidFill>
                <a:latin typeface="Arial"/>
                <a:cs typeface="Arial"/>
              </a:rPr>
              <a:t>DCAT-AP</a:t>
            </a:r>
          </a:p>
          <a:p>
            <a:pPr marL="185738" indent="-185738">
              <a:buFont typeface="Arial" panose="020B0604020202020204" pitchFamily="34" charset="0"/>
              <a:buChar char="•"/>
            </a:pPr>
            <a:r>
              <a:rPr lang="en-US" sz="1400" dirty="0" smtClean="0">
                <a:solidFill>
                  <a:prstClr val="black">
                    <a:lumMod val="75000"/>
                    <a:lumOff val="25000"/>
                  </a:prstClr>
                </a:solidFill>
                <a:latin typeface="Arial"/>
                <a:cs typeface="Arial"/>
              </a:rPr>
              <a:t>Core Vocabularies</a:t>
            </a:r>
          </a:p>
          <a:p>
            <a:pPr marL="185738" indent="-185738">
              <a:buFont typeface="Arial" panose="020B0604020202020204" pitchFamily="34" charset="0"/>
              <a:buChar char="•"/>
            </a:pPr>
            <a:r>
              <a:rPr lang="en-US" sz="1400" dirty="0" err="1" smtClean="0">
                <a:solidFill>
                  <a:prstClr val="black">
                    <a:lumMod val="75000"/>
                    <a:lumOff val="25000"/>
                  </a:prstClr>
                </a:solidFill>
                <a:latin typeface="Arial"/>
                <a:cs typeface="Arial"/>
              </a:rPr>
              <a:t>eIDAS</a:t>
            </a:r>
            <a:r>
              <a:rPr lang="en-US" sz="1400" dirty="0" smtClean="0">
                <a:solidFill>
                  <a:prstClr val="black">
                    <a:lumMod val="75000"/>
                    <a:lumOff val="25000"/>
                  </a:prstClr>
                </a:solidFill>
                <a:latin typeface="Arial"/>
                <a:cs typeface="Arial"/>
              </a:rPr>
              <a:t> (natural/legal person)</a:t>
            </a:r>
          </a:p>
        </p:txBody>
      </p:sp>
      <p:sp>
        <p:nvSpPr>
          <p:cNvPr id="76" name="TextBox 75"/>
          <p:cNvSpPr txBox="1"/>
          <p:nvPr/>
        </p:nvSpPr>
        <p:spPr>
          <a:xfrm>
            <a:off x="5380317" y="1266937"/>
            <a:ext cx="1631694" cy="1362967"/>
          </a:xfrm>
          <a:prstGeom prst="rect">
            <a:avLst/>
          </a:prstGeom>
          <a:noFill/>
        </p:spPr>
        <p:txBody>
          <a:bodyPr wrap="square" lIns="0" tIns="0" rIns="91420" bIns="0" rtlCol="0">
            <a:noAutofit/>
          </a:bodyPr>
          <a:lstStyle/>
          <a:p>
            <a:r>
              <a:rPr lang="en-US" sz="3600" b="1" dirty="0" smtClean="0">
                <a:solidFill>
                  <a:srgbClr val="D41025"/>
                </a:solidFill>
                <a:latin typeface="Arial"/>
                <a:cs typeface="Arial"/>
              </a:rPr>
              <a:t>03</a:t>
            </a:r>
            <a:endParaRPr lang="en-US" sz="3600" dirty="0">
              <a:solidFill>
                <a:srgbClr val="D41025"/>
              </a:solidFill>
              <a:latin typeface="Arial"/>
              <a:cs typeface="Arial"/>
            </a:endParaRPr>
          </a:p>
          <a:p>
            <a:r>
              <a:rPr lang="en-US" sz="1400" dirty="0" smtClean="0">
                <a:solidFill>
                  <a:srgbClr val="D41025"/>
                </a:solidFill>
                <a:latin typeface="Arial"/>
                <a:cs typeface="Arial"/>
              </a:rPr>
              <a:t>DATA (ACCES TO, SHARING, OPEN)</a:t>
            </a:r>
            <a:endParaRPr lang="en-US" sz="1400" dirty="0">
              <a:solidFill>
                <a:srgbClr val="D41025"/>
              </a:solidFill>
              <a:latin typeface="Arial"/>
              <a:cs typeface="Arial"/>
            </a:endParaRPr>
          </a:p>
          <a:p>
            <a:pPr marL="185738" indent="-185738">
              <a:buFont typeface="Arial" panose="020B0604020202020204" pitchFamily="34" charset="0"/>
              <a:buChar char="•"/>
            </a:pPr>
            <a:r>
              <a:rPr lang="en-US" sz="1400" dirty="0" smtClean="0">
                <a:solidFill>
                  <a:prstClr val="black">
                    <a:lumMod val="75000"/>
                    <a:lumOff val="25000"/>
                  </a:prstClr>
                </a:solidFill>
                <a:latin typeface="Arial"/>
                <a:cs typeface="Arial"/>
              </a:rPr>
              <a:t>Statistical data</a:t>
            </a:r>
          </a:p>
          <a:p>
            <a:pPr marL="185738" indent="-185738">
              <a:buFont typeface="Arial" panose="020B0604020202020204" pitchFamily="34" charset="0"/>
              <a:buChar char="•"/>
            </a:pPr>
            <a:r>
              <a:rPr lang="en-US" sz="1400" dirty="0" smtClean="0">
                <a:solidFill>
                  <a:prstClr val="black">
                    <a:lumMod val="75000"/>
                    <a:lumOff val="25000"/>
                  </a:prstClr>
                </a:solidFill>
                <a:latin typeface="Arial"/>
                <a:cs typeface="Arial"/>
              </a:rPr>
              <a:t>Financial data standardization</a:t>
            </a:r>
          </a:p>
          <a:p>
            <a:pPr marL="185738" indent="-185738">
              <a:buFont typeface="Arial" panose="020B0604020202020204" pitchFamily="34" charset="0"/>
              <a:buChar char="•"/>
            </a:pPr>
            <a:r>
              <a:rPr lang="en-US" sz="1400" dirty="0" smtClean="0">
                <a:solidFill>
                  <a:prstClr val="black">
                    <a:lumMod val="75000"/>
                    <a:lumOff val="25000"/>
                  </a:prstClr>
                </a:solidFill>
                <a:latin typeface="Arial"/>
                <a:cs typeface="Arial"/>
              </a:rPr>
              <a:t>Business reporting</a:t>
            </a:r>
          </a:p>
          <a:p>
            <a:pPr marL="185738" indent="-185738">
              <a:buFont typeface="Arial" panose="020B0604020202020204" pitchFamily="34" charset="0"/>
              <a:buChar char="•"/>
            </a:pPr>
            <a:r>
              <a:rPr lang="en-US" sz="1400" dirty="0" smtClean="0">
                <a:solidFill>
                  <a:prstClr val="black">
                    <a:lumMod val="75000"/>
                    <a:lumOff val="25000"/>
                  </a:prstClr>
                </a:solidFill>
                <a:latin typeface="Arial"/>
                <a:cs typeface="Arial"/>
              </a:rPr>
              <a:t>Big data</a:t>
            </a:r>
          </a:p>
          <a:p>
            <a:pPr marL="185738" indent="-185738">
              <a:buFont typeface="Arial" panose="020B0604020202020204" pitchFamily="34" charset="0"/>
              <a:buChar char="•"/>
            </a:pPr>
            <a:r>
              <a:rPr lang="en-US" sz="1400" dirty="0" smtClean="0">
                <a:solidFill>
                  <a:prstClr val="black">
                    <a:lumMod val="75000"/>
                    <a:lumOff val="25000"/>
                  </a:prstClr>
                </a:solidFill>
                <a:latin typeface="Arial"/>
                <a:cs typeface="Arial"/>
              </a:rPr>
              <a:t>Open data</a:t>
            </a:r>
          </a:p>
          <a:p>
            <a:endParaRPr lang="en-US" sz="1400" dirty="0">
              <a:solidFill>
                <a:prstClr val="black">
                  <a:lumMod val="75000"/>
                  <a:lumOff val="25000"/>
                </a:prstClr>
              </a:solidFill>
              <a:latin typeface="Arial"/>
              <a:cs typeface="Arial"/>
            </a:endParaRPr>
          </a:p>
        </p:txBody>
      </p:sp>
      <p:sp>
        <p:nvSpPr>
          <p:cNvPr id="77" name="TextBox 76"/>
          <p:cNvSpPr txBox="1"/>
          <p:nvPr/>
        </p:nvSpPr>
        <p:spPr>
          <a:xfrm>
            <a:off x="7036827" y="1259366"/>
            <a:ext cx="1645919" cy="1370534"/>
          </a:xfrm>
          <a:prstGeom prst="rect">
            <a:avLst/>
          </a:prstGeom>
          <a:noFill/>
        </p:spPr>
        <p:txBody>
          <a:bodyPr wrap="square" lIns="0" tIns="0" rIns="91420" bIns="0" rtlCol="0">
            <a:noAutofit/>
          </a:bodyPr>
          <a:lstStyle/>
          <a:p>
            <a:r>
              <a:rPr lang="en-US" sz="3600" b="1" dirty="0" smtClean="0">
                <a:solidFill>
                  <a:srgbClr val="D41025"/>
                </a:solidFill>
                <a:latin typeface="Arial"/>
                <a:cs typeface="Arial"/>
              </a:rPr>
              <a:t>04</a:t>
            </a:r>
            <a:endParaRPr lang="en-US" sz="3600" dirty="0">
              <a:solidFill>
                <a:srgbClr val="D41025"/>
              </a:solidFill>
              <a:latin typeface="Arial"/>
              <a:cs typeface="Arial"/>
            </a:endParaRPr>
          </a:p>
          <a:p>
            <a:r>
              <a:rPr lang="en-US" sz="1400" dirty="0" smtClean="0">
                <a:solidFill>
                  <a:srgbClr val="D41025"/>
                </a:solidFill>
                <a:latin typeface="Arial"/>
                <a:cs typeface="Arial"/>
              </a:rPr>
              <a:t>GEOSPATIAL</a:t>
            </a:r>
            <a:endParaRPr lang="en-US" sz="1400" dirty="0">
              <a:solidFill>
                <a:srgbClr val="D41025"/>
              </a:solidFill>
              <a:latin typeface="Arial"/>
              <a:cs typeface="Arial"/>
            </a:endParaRPr>
          </a:p>
          <a:p>
            <a:pPr marL="185738" indent="-185738">
              <a:buFont typeface="Arial" panose="020B0604020202020204" pitchFamily="34" charset="0"/>
              <a:buChar char="•"/>
            </a:pPr>
            <a:r>
              <a:rPr lang="en-US" sz="1400" dirty="0" smtClean="0">
                <a:solidFill>
                  <a:prstClr val="black">
                    <a:lumMod val="75000"/>
                    <a:lumOff val="25000"/>
                  </a:prstClr>
                </a:solidFill>
                <a:latin typeface="Arial"/>
                <a:cs typeface="Arial"/>
              </a:rPr>
              <a:t>Location interoperability solutions for eGovernment</a:t>
            </a:r>
            <a:endParaRPr lang="en-US" sz="1400" dirty="0">
              <a:solidFill>
                <a:prstClr val="black">
                  <a:lumMod val="75000"/>
                  <a:lumOff val="25000"/>
                </a:prstClr>
              </a:solidFill>
              <a:latin typeface="Arial"/>
              <a:cs typeface="Arial"/>
            </a:endParaRPr>
          </a:p>
        </p:txBody>
      </p:sp>
      <p:sp>
        <p:nvSpPr>
          <p:cNvPr id="78" name="TextBox 77"/>
          <p:cNvSpPr txBox="1"/>
          <p:nvPr/>
        </p:nvSpPr>
        <p:spPr>
          <a:xfrm>
            <a:off x="464892" y="3902919"/>
            <a:ext cx="1693734" cy="1362967"/>
          </a:xfrm>
          <a:prstGeom prst="rect">
            <a:avLst/>
          </a:prstGeom>
          <a:noFill/>
        </p:spPr>
        <p:txBody>
          <a:bodyPr wrap="square" lIns="0" tIns="0" rIns="91420" bIns="0" rtlCol="0">
            <a:noAutofit/>
          </a:bodyPr>
          <a:lstStyle/>
          <a:p>
            <a:r>
              <a:rPr lang="en-US" sz="3600" b="1" dirty="0" smtClean="0">
                <a:solidFill>
                  <a:srgbClr val="D41025"/>
                </a:solidFill>
                <a:latin typeface="Arial"/>
                <a:cs typeface="Arial"/>
              </a:rPr>
              <a:t>05</a:t>
            </a:r>
            <a:r>
              <a:rPr lang="en-US" sz="3600" dirty="0" smtClean="0">
                <a:solidFill>
                  <a:srgbClr val="D41025"/>
                </a:solidFill>
                <a:latin typeface="Arial"/>
                <a:cs typeface="Arial"/>
              </a:rPr>
              <a:t> </a:t>
            </a:r>
            <a:endParaRPr lang="en-US" sz="3600" dirty="0">
              <a:solidFill>
                <a:srgbClr val="D41025"/>
              </a:solidFill>
              <a:latin typeface="Arial"/>
              <a:cs typeface="Arial"/>
            </a:endParaRPr>
          </a:p>
          <a:p>
            <a:r>
              <a:rPr lang="en-US" sz="1400" dirty="0" smtClean="0">
                <a:solidFill>
                  <a:srgbClr val="D41025"/>
                </a:solidFill>
                <a:latin typeface="Arial"/>
                <a:cs typeface="Arial"/>
              </a:rPr>
              <a:t>E-PROCUREMENT, E-INVOICING</a:t>
            </a:r>
            <a:endParaRPr lang="en-US" sz="1400" dirty="0">
              <a:solidFill>
                <a:srgbClr val="D41025"/>
              </a:solidFill>
              <a:latin typeface="Arial"/>
              <a:cs typeface="Arial"/>
            </a:endParaRPr>
          </a:p>
          <a:p>
            <a:pPr marL="185738" indent="-185738">
              <a:buFont typeface="Arial" panose="020B0604020202020204" pitchFamily="34" charset="0"/>
              <a:buChar char="•"/>
            </a:pPr>
            <a:r>
              <a:rPr lang="en-US" sz="1400" dirty="0" smtClean="0">
                <a:solidFill>
                  <a:prstClr val="black">
                    <a:lumMod val="75000"/>
                    <a:lumOff val="25000"/>
                  </a:prstClr>
                </a:solidFill>
                <a:latin typeface="Arial"/>
                <a:cs typeface="Arial"/>
              </a:rPr>
              <a:t>Prepare CEF e-Procurement DSI</a:t>
            </a:r>
          </a:p>
          <a:p>
            <a:pPr marL="185738" indent="-185738">
              <a:buFont typeface="Arial" panose="020B0604020202020204" pitchFamily="34" charset="0"/>
              <a:buChar char="•"/>
            </a:pPr>
            <a:r>
              <a:rPr lang="en-US" sz="1400" dirty="0" smtClean="0">
                <a:solidFill>
                  <a:prstClr val="black">
                    <a:lumMod val="75000"/>
                    <a:lumOff val="25000"/>
                  </a:prstClr>
                </a:solidFill>
                <a:latin typeface="Arial"/>
                <a:cs typeface="Arial"/>
              </a:rPr>
              <a:t>Open e-PRIOR</a:t>
            </a:r>
          </a:p>
          <a:p>
            <a:pPr marL="185738" indent="-185738">
              <a:buFont typeface="Arial" panose="020B0604020202020204" pitchFamily="34" charset="0"/>
              <a:buChar char="•"/>
            </a:pPr>
            <a:r>
              <a:rPr lang="en-US" sz="1400" dirty="0">
                <a:solidFill>
                  <a:prstClr val="black">
                    <a:lumMod val="75000"/>
                    <a:lumOff val="25000"/>
                  </a:prstClr>
                </a:solidFill>
                <a:latin typeface="Arial"/>
                <a:cs typeface="Arial"/>
              </a:rPr>
              <a:t>e</a:t>
            </a:r>
            <a:r>
              <a:rPr lang="en-US" sz="1400" dirty="0" smtClean="0">
                <a:solidFill>
                  <a:prstClr val="black">
                    <a:lumMod val="75000"/>
                    <a:lumOff val="25000"/>
                  </a:prstClr>
                </a:solidFill>
                <a:latin typeface="Arial"/>
                <a:cs typeface="Arial"/>
              </a:rPr>
              <a:t>-</a:t>
            </a:r>
            <a:r>
              <a:rPr lang="en-US" sz="1400" dirty="0" err="1" smtClean="0">
                <a:solidFill>
                  <a:prstClr val="black">
                    <a:lumMod val="75000"/>
                    <a:lumOff val="25000"/>
                  </a:prstClr>
                </a:solidFill>
                <a:latin typeface="Arial"/>
                <a:cs typeface="Arial"/>
              </a:rPr>
              <a:t>Certis</a:t>
            </a:r>
            <a:r>
              <a:rPr lang="en-US" sz="1400" dirty="0" smtClean="0">
                <a:solidFill>
                  <a:prstClr val="black">
                    <a:lumMod val="75000"/>
                    <a:lumOff val="25000"/>
                  </a:prstClr>
                </a:solidFill>
                <a:latin typeface="Arial"/>
                <a:cs typeface="Arial"/>
              </a:rPr>
              <a:t>/ESPD</a:t>
            </a:r>
          </a:p>
          <a:p>
            <a:pPr marL="185738" indent="-185738">
              <a:buFont typeface="Arial" panose="020B0604020202020204" pitchFamily="34" charset="0"/>
              <a:buChar char="•"/>
            </a:pPr>
            <a:r>
              <a:rPr lang="en-US" sz="1400" dirty="0" smtClean="0">
                <a:solidFill>
                  <a:prstClr val="black">
                    <a:lumMod val="75000"/>
                    <a:lumOff val="25000"/>
                  </a:prstClr>
                </a:solidFill>
                <a:latin typeface="Arial"/>
                <a:cs typeface="Arial"/>
              </a:rPr>
              <a:t>Common procurement vocabularies</a:t>
            </a:r>
          </a:p>
          <a:p>
            <a:pPr marL="185738" indent="-185738">
              <a:buFont typeface="Arial" panose="020B0604020202020204" pitchFamily="34" charset="0"/>
              <a:buChar char="•"/>
            </a:pPr>
            <a:endParaRPr lang="en-US" sz="1400" dirty="0">
              <a:solidFill>
                <a:prstClr val="black">
                  <a:lumMod val="75000"/>
                  <a:lumOff val="25000"/>
                </a:prstClr>
              </a:solidFill>
              <a:latin typeface="Arial"/>
              <a:cs typeface="Arial"/>
            </a:endParaRPr>
          </a:p>
        </p:txBody>
      </p:sp>
      <p:grpSp>
        <p:nvGrpSpPr>
          <p:cNvPr id="97" name="Group 96"/>
          <p:cNvGrpSpPr/>
          <p:nvPr/>
        </p:nvGrpSpPr>
        <p:grpSpPr>
          <a:xfrm>
            <a:off x="457208" y="3785330"/>
            <a:ext cx="8229599" cy="108048"/>
            <a:chOff x="457208" y="1048820"/>
            <a:chExt cx="8229599" cy="108048"/>
          </a:xfrm>
        </p:grpSpPr>
        <p:sp>
          <p:nvSpPr>
            <p:cNvPr id="98" name="Rectangle 97"/>
            <p:cNvSpPr/>
            <p:nvPr/>
          </p:nvSpPr>
          <p:spPr>
            <a:xfrm>
              <a:off x="457208" y="1048820"/>
              <a:ext cx="1645920" cy="108048"/>
            </a:xfrm>
            <a:prstGeom prst="rect">
              <a:avLst/>
            </a:prstGeom>
            <a:solidFill>
              <a:srgbClr val="D410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Helvetica Neue"/>
                <a:cs typeface="Helvetica Neue"/>
              </a:endParaRPr>
            </a:p>
          </p:txBody>
        </p:sp>
        <p:sp>
          <p:nvSpPr>
            <p:cNvPr id="99" name="Rectangle 98"/>
            <p:cNvSpPr/>
            <p:nvPr/>
          </p:nvSpPr>
          <p:spPr>
            <a:xfrm>
              <a:off x="2103128" y="1048820"/>
              <a:ext cx="1645920" cy="108048"/>
            </a:xfrm>
            <a:prstGeom prst="rect">
              <a:avLst/>
            </a:prstGeom>
            <a:solidFill>
              <a:srgbClr val="D41025">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Helvetica Neue"/>
                <a:cs typeface="Helvetica Neue"/>
              </a:endParaRPr>
            </a:p>
          </p:txBody>
        </p:sp>
        <p:sp>
          <p:nvSpPr>
            <p:cNvPr id="100" name="Rectangle 99"/>
            <p:cNvSpPr/>
            <p:nvPr/>
          </p:nvSpPr>
          <p:spPr>
            <a:xfrm>
              <a:off x="3749048" y="1048820"/>
              <a:ext cx="1645920" cy="108048"/>
            </a:xfrm>
            <a:prstGeom prst="rect">
              <a:avLst/>
            </a:prstGeom>
            <a:solidFill>
              <a:srgbClr val="D41025">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Helvetica Neue"/>
                <a:cs typeface="Helvetica Neue"/>
              </a:endParaRPr>
            </a:p>
          </p:txBody>
        </p:sp>
        <p:sp>
          <p:nvSpPr>
            <p:cNvPr id="101" name="Rectangle 100"/>
            <p:cNvSpPr/>
            <p:nvPr/>
          </p:nvSpPr>
          <p:spPr>
            <a:xfrm>
              <a:off x="5394967" y="1048820"/>
              <a:ext cx="1645920" cy="108048"/>
            </a:xfrm>
            <a:prstGeom prst="rect">
              <a:avLst/>
            </a:prstGeom>
            <a:solidFill>
              <a:srgbClr val="D41025">
                <a:alpha val="29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Helvetica Neue"/>
                <a:cs typeface="Helvetica Neue"/>
              </a:endParaRPr>
            </a:p>
          </p:txBody>
        </p:sp>
        <p:sp>
          <p:nvSpPr>
            <p:cNvPr id="102" name="Rectangle 101"/>
            <p:cNvSpPr/>
            <p:nvPr/>
          </p:nvSpPr>
          <p:spPr>
            <a:xfrm>
              <a:off x="7040887" y="1048820"/>
              <a:ext cx="1645920" cy="108048"/>
            </a:xfrm>
            <a:prstGeom prst="rect">
              <a:avLst/>
            </a:prstGeom>
            <a:solidFill>
              <a:srgbClr val="D41025">
                <a:alpha val="1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Helvetica Neue"/>
                <a:cs typeface="Helvetica Neue"/>
              </a:endParaRPr>
            </a:p>
          </p:txBody>
        </p:sp>
      </p:grpSp>
      <p:sp>
        <p:nvSpPr>
          <p:cNvPr id="103" name="TextBox 102"/>
          <p:cNvSpPr txBox="1"/>
          <p:nvPr/>
        </p:nvSpPr>
        <p:spPr>
          <a:xfrm>
            <a:off x="2158626" y="3902919"/>
            <a:ext cx="1627533" cy="1362967"/>
          </a:xfrm>
          <a:prstGeom prst="rect">
            <a:avLst/>
          </a:prstGeom>
          <a:noFill/>
        </p:spPr>
        <p:txBody>
          <a:bodyPr wrap="square" lIns="0" tIns="0" rIns="91420" bIns="0" rtlCol="0">
            <a:noAutofit/>
          </a:bodyPr>
          <a:lstStyle/>
          <a:p>
            <a:r>
              <a:rPr lang="en-US" sz="3600" b="1" dirty="0" smtClean="0">
                <a:solidFill>
                  <a:srgbClr val="D41025"/>
                </a:solidFill>
                <a:latin typeface="Arial"/>
                <a:cs typeface="Arial"/>
              </a:rPr>
              <a:t>06</a:t>
            </a:r>
            <a:endParaRPr lang="en-US" sz="3600" dirty="0">
              <a:solidFill>
                <a:srgbClr val="D41025"/>
              </a:solidFill>
              <a:latin typeface="Arial"/>
              <a:cs typeface="Arial"/>
            </a:endParaRPr>
          </a:p>
          <a:p>
            <a:r>
              <a:rPr lang="en-US" sz="1400" dirty="0" smtClean="0">
                <a:solidFill>
                  <a:srgbClr val="D41025"/>
                </a:solidFill>
                <a:latin typeface="Arial"/>
                <a:cs typeface="Arial"/>
              </a:rPr>
              <a:t>DECISION MAKING &amp; LEGISLATION</a:t>
            </a:r>
            <a:endParaRPr lang="en-US" sz="1400" dirty="0">
              <a:solidFill>
                <a:srgbClr val="D41025"/>
              </a:solidFill>
              <a:latin typeface="Arial"/>
              <a:cs typeface="Arial"/>
            </a:endParaRPr>
          </a:p>
          <a:p>
            <a:pPr marL="185738" indent="-185738">
              <a:buFont typeface="Arial" panose="020B0604020202020204" pitchFamily="34" charset="0"/>
              <a:buChar char="•"/>
            </a:pPr>
            <a:r>
              <a:rPr lang="en-US" sz="1400" dirty="0" smtClean="0">
                <a:solidFill>
                  <a:prstClr val="black">
                    <a:lumMod val="75000"/>
                    <a:lumOff val="25000"/>
                  </a:prstClr>
                </a:solidFill>
                <a:latin typeface="Arial"/>
                <a:cs typeface="Arial"/>
              </a:rPr>
              <a:t>Analysis of participation to </a:t>
            </a:r>
            <a:r>
              <a:rPr lang="en-US" sz="1400" dirty="0">
                <a:solidFill>
                  <a:prstClr val="black">
                    <a:lumMod val="75000"/>
                    <a:lumOff val="25000"/>
                  </a:prstClr>
                </a:solidFill>
                <a:latin typeface="Arial"/>
                <a:cs typeface="Arial"/>
              </a:rPr>
              <a:t>policy making</a:t>
            </a:r>
          </a:p>
          <a:p>
            <a:pPr marL="185738" indent="-185738">
              <a:buFont typeface="Arial" panose="020B0604020202020204" pitchFamily="34" charset="0"/>
              <a:buChar char="•"/>
            </a:pPr>
            <a:r>
              <a:rPr lang="en-US" sz="1400" dirty="0" smtClean="0">
                <a:solidFill>
                  <a:prstClr val="black">
                    <a:lumMod val="75000"/>
                    <a:lumOff val="25000"/>
                  </a:prstClr>
                </a:solidFill>
                <a:latin typeface="Arial"/>
                <a:cs typeface="Arial"/>
              </a:rPr>
              <a:t>ICT </a:t>
            </a:r>
            <a:r>
              <a:rPr lang="en-US" sz="1400" dirty="0">
                <a:solidFill>
                  <a:prstClr val="black">
                    <a:lumMod val="75000"/>
                    <a:lumOff val="25000"/>
                  </a:prstClr>
                </a:solidFill>
                <a:latin typeface="Arial"/>
                <a:cs typeface="Arial"/>
              </a:rPr>
              <a:t>impact of EU legislations</a:t>
            </a:r>
          </a:p>
          <a:p>
            <a:pPr marL="185738" indent="-185738">
              <a:buFont typeface="Arial" panose="020B0604020202020204" pitchFamily="34" charset="0"/>
              <a:buChar char="•"/>
            </a:pPr>
            <a:r>
              <a:rPr lang="en-US" sz="1400" dirty="0">
                <a:solidFill>
                  <a:prstClr val="black">
                    <a:lumMod val="75000"/>
                    <a:lumOff val="25000"/>
                  </a:prstClr>
                </a:solidFill>
                <a:latin typeface="Arial"/>
                <a:cs typeface="Arial"/>
              </a:rPr>
              <a:t>ELI …</a:t>
            </a:r>
          </a:p>
        </p:txBody>
      </p:sp>
      <p:sp>
        <p:nvSpPr>
          <p:cNvPr id="104" name="TextBox 103"/>
          <p:cNvSpPr txBox="1"/>
          <p:nvPr/>
        </p:nvSpPr>
        <p:spPr>
          <a:xfrm>
            <a:off x="3758378" y="3902919"/>
            <a:ext cx="1630564" cy="1362967"/>
          </a:xfrm>
          <a:prstGeom prst="rect">
            <a:avLst/>
          </a:prstGeom>
          <a:noFill/>
        </p:spPr>
        <p:txBody>
          <a:bodyPr wrap="square" lIns="0" tIns="0" rIns="91420" bIns="0" rtlCol="0">
            <a:noAutofit/>
          </a:bodyPr>
          <a:lstStyle/>
          <a:p>
            <a:r>
              <a:rPr lang="en-US" sz="3600" b="1" dirty="0" smtClean="0">
                <a:solidFill>
                  <a:srgbClr val="D41025"/>
                </a:solidFill>
                <a:latin typeface="Arial"/>
                <a:cs typeface="Arial"/>
              </a:rPr>
              <a:t>07</a:t>
            </a:r>
            <a:endParaRPr lang="en-US" sz="3600" dirty="0">
              <a:solidFill>
                <a:srgbClr val="D41025"/>
              </a:solidFill>
              <a:latin typeface="Arial"/>
              <a:cs typeface="Arial"/>
            </a:endParaRPr>
          </a:p>
          <a:p>
            <a:r>
              <a:rPr lang="en-US" sz="1400" dirty="0" smtClean="0">
                <a:solidFill>
                  <a:srgbClr val="D41025"/>
                </a:solidFill>
                <a:latin typeface="Arial"/>
                <a:cs typeface="Arial"/>
              </a:rPr>
              <a:t>EU POLICIES</a:t>
            </a:r>
            <a:endParaRPr lang="en-US" sz="1400" dirty="0">
              <a:solidFill>
                <a:srgbClr val="D41025"/>
              </a:solidFill>
              <a:latin typeface="Arial"/>
              <a:cs typeface="Arial"/>
            </a:endParaRPr>
          </a:p>
          <a:p>
            <a:pPr marL="185738" indent="-185738">
              <a:buFont typeface="Arial" panose="020B0604020202020204" pitchFamily="34" charset="0"/>
              <a:buChar char="•"/>
            </a:pPr>
            <a:r>
              <a:rPr lang="en-US" sz="1400" dirty="0">
                <a:solidFill>
                  <a:prstClr val="black">
                    <a:lumMod val="75000"/>
                    <a:lumOff val="25000"/>
                  </a:prstClr>
                </a:solidFill>
                <a:latin typeface="Arial"/>
                <a:cs typeface="Arial"/>
              </a:rPr>
              <a:t>Common Information Sharing Environment</a:t>
            </a:r>
          </a:p>
          <a:p>
            <a:pPr marL="185738" indent="-185738">
              <a:buFont typeface="Arial" panose="020B0604020202020204" pitchFamily="34" charset="0"/>
              <a:buChar char="•"/>
            </a:pPr>
            <a:r>
              <a:rPr lang="en-US" sz="1400" dirty="0">
                <a:solidFill>
                  <a:prstClr val="black">
                    <a:lumMod val="75000"/>
                    <a:lumOff val="25000"/>
                  </a:prstClr>
                </a:solidFill>
                <a:latin typeface="Arial"/>
                <a:cs typeface="Arial"/>
              </a:rPr>
              <a:t>Case </a:t>
            </a:r>
            <a:r>
              <a:rPr lang="en-US" sz="1400" dirty="0" smtClean="0">
                <a:solidFill>
                  <a:prstClr val="black">
                    <a:lumMod val="75000"/>
                    <a:lumOff val="25000"/>
                  </a:prstClr>
                </a:solidFill>
                <a:latin typeface="Arial"/>
                <a:cs typeface="Arial"/>
              </a:rPr>
              <a:t>Management</a:t>
            </a:r>
          </a:p>
          <a:p>
            <a:endParaRPr lang="en-US" sz="1400" dirty="0">
              <a:solidFill>
                <a:prstClr val="black">
                  <a:lumMod val="75000"/>
                  <a:lumOff val="25000"/>
                </a:prstClr>
              </a:solidFill>
              <a:latin typeface="Arial"/>
              <a:cs typeface="Arial"/>
            </a:endParaRPr>
          </a:p>
        </p:txBody>
      </p:sp>
      <p:sp>
        <p:nvSpPr>
          <p:cNvPr id="105" name="TextBox 104"/>
          <p:cNvSpPr txBox="1"/>
          <p:nvPr/>
        </p:nvSpPr>
        <p:spPr>
          <a:xfrm>
            <a:off x="5388943" y="3902919"/>
            <a:ext cx="1631694" cy="1362967"/>
          </a:xfrm>
          <a:prstGeom prst="rect">
            <a:avLst/>
          </a:prstGeom>
          <a:noFill/>
        </p:spPr>
        <p:txBody>
          <a:bodyPr wrap="square" lIns="0" tIns="0" rIns="91420" bIns="0" rtlCol="0">
            <a:noAutofit/>
          </a:bodyPr>
          <a:lstStyle/>
          <a:p>
            <a:r>
              <a:rPr lang="en-US" sz="3600" b="1" dirty="0" smtClean="0">
                <a:solidFill>
                  <a:srgbClr val="D41025"/>
                </a:solidFill>
                <a:latin typeface="Arial"/>
                <a:cs typeface="Arial"/>
              </a:rPr>
              <a:t>08</a:t>
            </a:r>
            <a:endParaRPr lang="en-US" sz="3600" dirty="0">
              <a:solidFill>
                <a:srgbClr val="D41025"/>
              </a:solidFill>
              <a:latin typeface="Arial"/>
              <a:cs typeface="Arial"/>
            </a:endParaRPr>
          </a:p>
          <a:p>
            <a:r>
              <a:rPr lang="en-US" sz="1400" dirty="0" smtClean="0">
                <a:solidFill>
                  <a:srgbClr val="D41025"/>
                </a:solidFill>
                <a:latin typeface="Arial"/>
                <a:cs typeface="Arial"/>
              </a:rPr>
              <a:t>SUPPORTING INSTRUMENTS</a:t>
            </a:r>
            <a:endParaRPr lang="en-US" sz="1400" dirty="0">
              <a:solidFill>
                <a:srgbClr val="D41025"/>
              </a:solidFill>
              <a:latin typeface="Arial"/>
              <a:cs typeface="Arial"/>
            </a:endParaRPr>
          </a:p>
          <a:p>
            <a:pPr marL="185738" indent="-185738">
              <a:buFont typeface="Arial" panose="020B0604020202020204" pitchFamily="34" charset="0"/>
              <a:buChar char="•"/>
            </a:pPr>
            <a:r>
              <a:rPr lang="en-US" sz="1400" dirty="0" smtClean="0">
                <a:solidFill>
                  <a:prstClr val="black">
                    <a:lumMod val="75000"/>
                    <a:lumOff val="25000"/>
                  </a:prstClr>
                </a:solidFill>
                <a:latin typeface="Arial"/>
                <a:cs typeface="Arial"/>
              </a:rPr>
              <a:t>EIS</a:t>
            </a:r>
            <a:endParaRPr lang="en-US" sz="1400" dirty="0">
              <a:solidFill>
                <a:prstClr val="black">
                  <a:lumMod val="75000"/>
                  <a:lumOff val="25000"/>
                </a:prstClr>
              </a:solidFill>
              <a:latin typeface="Arial"/>
              <a:cs typeface="Arial"/>
            </a:endParaRPr>
          </a:p>
          <a:p>
            <a:pPr marL="185738" indent="-185738">
              <a:buFont typeface="Arial" panose="020B0604020202020204" pitchFamily="34" charset="0"/>
              <a:buChar char="•"/>
            </a:pPr>
            <a:r>
              <a:rPr lang="en-US" sz="1400" dirty="0" smtClean="0">
                <a:solidFill>
                  <a:prstClr val="black">
                    <a:lumMod val="75000"/>
                    <a:lumOff val="25000"/>
                  </a:prstClr>
                </a:solidFill>
                <a:latin typeface="Arial"/>
                <a:cs typeface="Arial"/>
              </a:rPr>
              <a:t>EIRA &amp; EIC</a:t>
            </a:r>
          </a:p>
          <a:p>
            <a:pPr marL="185738" indent="-185738">
              <a:buFont typeface="Arial" panose="020B0604020202020204" pitchFamily="34" charset="0"/>
              <a:buChar char="•"/>
            </a:pPr>
            <a:r>
              <a:rPr lang="en-US" sz="1400" dirty="0" smtClean="0">
                <a:solidFill>
                  <a:prstClr val="black">
                    <a:lumMod val="75000"/>
                    <a:lumOff val="25000"/>
                  </a:prstClr>
                </a:solidFill>
                <a:latin typeface="Arial"/>
                <a:cs typeface="Arial"/>
              </a:rPr>
              <a:t>IMM</a:t>
            </a:r>
          </a:p>
          <a:p>
            <a:pPr marL="185738" indent="-185738">
              <a:buFont typeface="Arial" panose="020B0604020202020204" pitchFamily="34" charset="0"/>
              <a:buChar char="•"/>
            </a:pPr>
            <a:r>
              <a:rPr lang="en-US" sz="1400" dirty="0" smtClean="0">
                <a:solidFill>
                  <a:prstClr val="black">
                    <a:lumMod val="75000"/>
                    <a:lumOff val="25000"/>
                  </a:prstClr>
                </a:solidFill>
                <a:latin typeface="Arial"/>
                <a:cs typeface="Arial"/>
              </a:rPr>
              <a:t>CAMSS</a:t>
            </a:r>
          </a:p>
          <a:p>
            <a:pPr marL="185738" indent="-185738">
              <a:buFont typeface="Arial" panose="020B0604020202020204" pitchFamily="34" charset="0"/>
              <a:buChar char="•"/>
            </a:pPr>
            <a:r>
              <a:rPr lang="en-US" sz="1400" dirty="0" err="1" smtClean="0">
                <a:solidFill>
                  <a:prstClr val="black">
                    <a:lumMod val="75000"/>
                    <a:lumOff val="25000"/>
                  </a:prstClr>
                </a:solidFill>
                <a:latin typeface="Arial"/>
                <a:cs typeface="Arial"/>
              </a:rPr>
              <a:t>EUSurvey</a:t>
            </a:r>
            <a:endParaRPr lang="en-US" sz="1400" dirty="0" smtClean="0">
              <a:solidFill>
                <a:prstClr val="black">
                  <a:lumMod val="75000"/>
                  <a:lumOff val="25000"/>
                </a:prstClr>
              </a:solidFill>
              <a:latin typeface="Arial"/>
              <a:cs typeface="Arial"/>
            </a:endParaRPr>
          </a:p>
          <a:p>
            <a:pPr marL="185738" indent="-185738">
              <a:buFont typeface="Arial" panose="020B0604020202020204" pitchFamily="34" charset="0"/>
              <a:buChar char="•"/>
            </a:pPr>
            <a:r>
              <a:rPr lang="en-US" sz="1400" dirty="0" smtClean="0">
                <a:solidFill>
                  <a:prstClr val="black">
                    <a:lumMod val="75000"/>
                    <a:lumOff val="25000"/>
                  </a:prstClr>
                </a:solidFill>
                <a:latin typeface="Arial"/>
                <a:cs typeface="Arial"/>
              </a:rPr>
              <a:t>CIRCABC</a:t>
            </a:r>
          </a:p>
          <a:p>
            <a:pPr marL="185738" indent="-185738">
              <a:buFont typeface="Arial" panose="020B0604020202020204" pitchFamily="34" charset="0"/>
              <a:buChar char="•"/>
            </a:pPr>
            <a:r>
              <a:rPr lang="en-US" sz="1400" dirty="0" smtClean="0">
                <a:solidFill>
                  <a:prstClr val="black">
                    <a:lumMod val="75000"/>
                    <a:lumOff val="25000"/>
                  </a:prstClr>
                </a:solidFill>
                <a:latin typeface="Arial"/>
                <a:cs typeface="Arial"/>
              </a:rPr>
              <a:t>Joinup</a:t>
            </a:r>
          </a:p>
          <a:p>
            <a:pPr marL="185738" indent="-185738">
              <a:buFont typeface="Arial" panose="020B0604020202020204" pitchFamily="34" charset="0"/>
              <a:buChar char="•"/>
            </a:pPr>
            <a:r>
              <a:rPr lang="en-US" sz="1400" dirty="0" smtClean="0">
                <a:solidFill>
                  <a:prstClr val="black">
                    <a:lumMod val="75000"/>
                    <a:lumOff val="25000"/>
                  </a:prstClr>
                </a:solidFill>
                <a:latin typeface="Arial"/>
                <a:cs typeface="Arial"/>
              </a:rPr>
              <a:t>NIFO …</a:t>
            </a:r>
          </a:p>
        </p:txBody>
      </p:sp>
      <p:sp>
        <p:nvSpPr>
          <p:cNvPr id="106" name="TextBox 105"/>
          <p:cNvSpPr txBox="1"/>
          <p:nvPr/>
        </p:nvSpPr>
        <p:spPr>
          <a:xfrm>
            <a:off x="7045453" y="3895348"/>
            <a:ext cx="1645919" cy="1370534"/>
          </a:xfrm>
          <a:prstGeom prst="rect">
            <a:avLst/>
          </a:prstGeom>
          <a:noFill/>
        </p:spPr>
        <p:txBody>
          <a:bodyPr wrap="square" lIns="0" tIns="0" rIns="91420" bIns="0" rtlCol="0">
            <a:noAutofit/>
          </a:bodyPr>
          <a:lstStyle/>
          <a:p>
            <a:r>
              <a:rPr lang="en-US" sz="3600" b="1" dirty="0" smtClean="0">
                <a:solidFill>
                  <a:srgbClr val="D41025"/>
                </a:solidFill>
                <a:latin typeface="Arial"/>
                <a:cs typeface="Arial"/>
              </a:rPr>
              <a:t>09</a:t>
            </a:r>
            <a:endParaRPr lang="en-US" sz="3600" dirty="0">
              <a:solidFill>
                <a:srgbClr val="D41025"/>
              </a:solidFill>
              <a:latin typeface="Arial"/>
              <a:cs typeface="Arial"/>
            </a:endParaRPr>
          </a:p>
          <a:p>
            <a:r>
              <a:rPr lang="en-US" sz="1400" dirty="0" smtClean="0">
                <a:solidFill>
                  <a:srgbClr val="D41025"/>
                </a:solidFill>
                <a:latin typeface="Arial"/>
                <a:cs typeface="Arial"/>
              </a:rPr>
              <a:t>ACCOMPANYING MEASURES</a:t>
            </a:r>
            <a:endParaRPr lang="en-US" sz="1400" dirty="0">
              <a:solidFill>
                <a:srgbClr val="D41025"/>
              </a:solidFill>
              <a:latin typeface="Arial"/>
              <a:cs typeface="Arial"/>
            </a:endParaRPr>
          </a:p>
          <a:p>
            <a:pPr marL="185738" indent="-185738">
              <a:buFont typeface="Arial" panose="020B0604020202020204" pitchFamily="34" charset="0"/>
              <a:buChar char="•"/>
            </a:pPr>
            <a:r>
              <a:rPr lang="en-US" sz="1400" dirty="0" smtClean="0">
                <a:solidFill>
                  <a:prstClr val="black">
                    <a:lumMod val="75000"/>
                    <a:lumOff val="25000"/>
                  </a:prstClr>
                </a:solidFill>
                <a:latin typeface="Arial"/>
                <a:cs typeface="Arial"/>
              </a:rPr>
              <a:t>Communication</a:t>
            </a:r>
          </a:p>
          <a:p>
            <a:pPr marL="185738" indent="-185738">
              <a:buFont typeface="Arial" panose="020B0604020202020204" pitchFamily="34" charset="0"/>
              <a:buChar char="•"/>
            </a:pPr>
            <a:r>
              <a:rPr lang="en-US" sz="1400" dirty="0" smtClean="0">
                <a:solidFill>
                  <a:prstClr val="black">
                    <a:lumMod val="75000"/>
                    <a:lumOff val="25000"/>
                  </a:prstClr>
                </a:solidFill>
                <a:latin typeface="Arial"/>
                <a:cs typeface="Arial"/>
              </a:rPr>
              <a:t>Monitoring and Evaluation</a:t>
            </a:r>
          </a:p>
          <a:p>
            <a:endParaRPr lang="en-US" sz="1400" dirty="0" smtClean="0">
              <a:solidFill>
                <a:prstClr val="black">
                  <a:lumMod val="75000"/>
                  <a:lumOff val="25000"/>
                </a:prstClr>
              </a:solidFill>
              <a:latin typeface="Arial"/>
              <a:cs typeface="Arial"/>
            </a:endParaRPr>
          </a:p>
          <a:p>
            <a:endParaRPr lang="en-US" sz="1400" dirty="0">
              <a:solidFill>
                <a:prstClr val="black">
                  <a:lumMod val="75000"/>
                  <a:lumOff val="25000"/>
                </a:prstClr>
              </a:solidFill>
              <a:latin typeface="Arial"/>
              <a:cs typeface="Arial"/>
            </a:endParaRPr>
          </a:p>
        </p:txBody>
      </p:sp>
      <p:sp>
        <p:nvSpPr>
          <p:cNvPr id="32" name="TextBox 31"/>
          <p:cNvSpPr txBox="1"/>
          <p:nvPr/>
        </p:nvSpPr>
        <p:spPr>
          <a:xfrm>
            <a:off x="523357" y="706214"/>
            <a:ext cx="7606767" cy="369332"/>
          </a:xfrm>
          <a:prstGeom prst="rect">
            <a:avLst/>
          </a:prstGeom>
          <a:noFill/>
        </p:spPr>
        <p:txBody>
          <a:bodyPr wrap="square" lIns="0" tIns="0" rIns="91420" bIns="0" rtlCol="0">
            <a:noAutofit/>
          </a:bodyPr>
          <a:lstStyle/>
          <a:p>
            <a:r>
              <a:rPr lang="en-US" sz="2000" dirty="0" smtClean="0">
                <a:solidFill>
                  <a:prstClr val="black">
                    <a:lumMod val="75000"/>
                    <a:lumOff val="25000"/>
                  </a:prstClr>
                </a:solidFill>
                <a:latin typeface="Arial"/>
                <a:cs typeface="Arial"/>
              </a:rPr>
              <a:t>THE SOLUTIONS</a:t>
            </a:r>
            <a:endParaRPr lang="en-US" sz="2000" dirty="0">
              <a:solidFill>
                <a:prstClr val="black">
                  <a:lumMod val="75000"/>
                  <a:lumOff val="25000"/>
                </a:prstClr>
              </a:solidFill>
              <a:latin typeface="Arial"/>
              <a:cs typeface="Arial"/>
            </a:endParaRPr>
          </a:p>
        </p:txBody>
      </p:sp>
      <mc:AlternateContent xmlns:mc="http://schemas.openxmlformats.org/markup-compatibility/2006" xmlns:a14="http://schemas.microsoft.com/office/drawing/2010/main">
        <mc:Choice Requires="a14">
          <p:sp>
            <p:nvSpPr>
              <p:cNvPr id="44" name="TextBox 43"/>
              <p:cNvSpPr txBox="1"/>
              <p:nvPr/>
            </p:nvSpPr>
            <p:spPr>
              <a:xfrm>
                <a:off x="523357" y="280606"/>
                <a:ext cx="7767637" cy="369332"/>
              </a:xfrm>
              <a:prstGeom prst="rect">
                <a:avLst/>
              </a:prstGeom>
              <a:noFill/>
            </p:spPr>
            <p:txBody>
              <a:bodyPr wrap="square" lIns="0" tIns="0" rIns="91420" bIns="0" rtlCol="0">
                <a:noAutofit/>
              </a:bodyPr>
              <a:lstStyle>
                <a:defPPr>
                  <a:defRPr lang="en-US"/>
                </a:defPPr>
                <a:lvl1pPr>
                  <a:defRPr sz="3000" b="1">
                    <a:solidFill>
                      <a:srgbClr val="D41025"/>
                    </a:solidFill>
                    <a:latin typeface="Arial" panose="020B0604020202020204" pitchFamily="34" charset="0"/>
                    <a:cs typeface="Arial" panose="020B0604020202020204" pitchFamily="34" charset="0"/>
                  </a:defRPr>
                </a:lvl1pPr>
              </a:lstStyle>
              <a:p>
                <a:pPr/>
                <a14:m>
                  <m:oMathPara xmlns:m="http://schemas.openxmlformats.org/officeDocument/2006/math">
                    <m:oMathParaPr>
                      <m:jc m:val="left"/>
                    </m:oMathParaPr>
                    <m:oMath xmlns:m="http://schemas.openxmlformats.org/officeDocument/2006/math">
                      <m:sSup>
                        <m:sSupPr>
                          <m:ctrlPr>
                            <a:rPr lang="en-GB" i="1" smtClean="0">
                              <a:latin typeface="Cambria Math" panose="02040503050406030204" pitchFamily="18" charset="0"/>
                            </a:rPr>
                          </m:ctrlPr>
                        </m:sSupPr>
                        <m:e>
                          <m:r>
                            <m:rPr>
                              <m:sty m:val="p"/>
                            </m:rPr>
                            <a:rPr lang="en-US">
                              <a:latin typeface="Cambria Math"/>
                            </a:rPr>
                            <m:t>ISA</m:t>
                          </m:r>
                        </m:e>
                        <m:sup>
                          <m:r>
                            <a:rPr lang="en-US">
                              <a:latin typeface="Cambria Math"/>
                            </a:rPr>
                            <m:t>2</m:t>
                          </m:r>
                          <m:r>
                            <a:rPr lang="en-US" smtClean="0">
                              <a:latin typeface="Cambria Math"/>
                            </a:rPr>
                            <m:t> </m:t>
                          </m:r>
                        </m:sup>
                      </m:sSup>
                      <m:r>
                        <a:rPr lang="en-US" smtClean="0">
                          <a:latin typeface="Cambria Math"/>
                        </a:rPr>
                        <m:t>𝐏𝐫𝐨𝐠𝐫𝐚𝐦𝐦𝐞</m:t>
                      </m:r>
                    </m:oMath>
                  </m:oMathPara>
                </a14:m>
                <a:endParaRPr lang="en-US" dirty="0"/>
              </a:p>
            </p:txBody>
          </p:sp>
        </mc:Choice>
        <mc:Fallback xmlns="">
          <p:sp>
            <p:nvSpPr>
              <p:cNvPr id="44" name="TextBox 43"/>
              <p:cNvSpPr txBox="1">
                <a:spLocks noRot="1" noChangeAspect="1" noMove="1" noResize="1" noEditPoints="1" noAdjustHandles="1" noChangeArrowheads="1" noChangeShapeType="1" noTextEdit="1"/>
              </p:cNvSpPr>
              <p:nvPr/>
            </p:nvSpPr>
            <p:spPr>
              <a:xfrm>
                <a:off x="523357" y="280606"/>
                <a:ext cx="7767637" cy="369332"/>
              </a:xfrm>
              <a:prstGeom prst="rect">
                <a:avLst/>
              </a:prstGeom>
              <a:blipFill rotWithShape="1">
                <a:blip r:embed="rId2"/>
                <a:stretch>
                  <a:fillRect b="-22951"/>
                </a:stretch>
              </a:blipFill>
            </p:spPr>
            <p:txBody>
              <a:bodyPr/>
              <a:lstStyle/>
              <a:p>
                <a:r>
                  <a:rPr lang="en-GB">
                    <a:noFill/>
                  </a:rPr>
                  <a:t> </a:t>
                </a:r>
              </a:p>
            </p:txBody>
          </p:sp>
        </mc:Fallback>
      </mc:AlternateContent>
      <p:cxnSp>
        <p:nvCxnSpPr>
          <p:cNvPr id="57" name="Straight Connector 56"/>
          <p:cNvCxnSpPr/>
          <p:nvPr/>
        </p:nvCxnSpPr>
        <p:spPr>
          <a:xfrm>
            <a:off x="1735667" y="6609293"/>
            <a:ext cx="6857471" cy="0"/>
          </a:xfrm>
          <a:prstGeom prst="line">
            <a:avLst/>
          </a:prstGeom>
          <a:ln>
            <a:solidFill>
              <a:srgbClr val="999999"/>
            </a:solidFill>
          </a:ln>
        </p:spPr>
        <p:style>
          <a:lnRef idx="1">
            <a:schemeClr val="dk1"/>
          </a:lnRef>
          <a:fillRef idx="0">
            <a:schemeClr val="dk1"/>
          </a:fillRef>
          <a:effectRef idx="0">
            <a:schemeClr val="dk1"/>
          </a:effectRef>
          <a:fontRef idx="minor">
            <a:schemeClr val="tx1"/>
          </a:fontRef>
        </p:style>
      </p:cxnSp>
      <p:cxnSp>
        <p:nvCxnSpPr>
          <p:cNvPr id="58" name="Straight Connector 57"/>
          <p:cNvCxnSpPr/>
          <p:nvPr/>
        </p:nvCxnSpPr>
        <p:spPr>
          <a:xfrm>
            <a:off x="8680173" y="6715126"/>
            <a:ext cx="249277" cy="0"/>
          </a:xfrm>
          <a:prstGeom prst="line">
            <a:avLst/>
          </a:prstGeom>
          <a:ln>
            <a:solidFill>
              <a:srgbClr val="D41025"/>
            </a:solidFill>
          </a:ln>
          <a:effectLst/>
        </p:spPr>
        <p:style>
          <a:lnRef idx="2">
            <a:schemeClr val="accent1"/>
          </a:lnRef>
          <a:fillRef idx="0">
            <a:schemeClr val="accent1"/>
          </a:fillRef>
          <a:effectRef idx="1">
            <a:schemeClr val="accent1"/>
          </a:effectRef>
          <a:fontRef idx="minor">
            <a:schemeClr val="tx1"/>
          </a:fontRef>
        </p:style>
      </p:cxnSp>
      <p:pic>
        <p:nvPicPr>
          <p:cNvPr id="59" name="Picture 58" descr="gaialogo.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97" y="6510085"/>
            <a:ext cx="561070" cy="168598"/>
          </a:xfrm>
          <a:prstGeom prst="rect">
            <a:avLst/>
          </a:prstGeom>
        </p:spPr>
      </p:pic>
      <p:pic>
        <p:nvPicPr>
          <p:cNvPr id="60" name="Picture 59" descr="liberals_logo.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905" y="6485388"/>
            <a:ext cx="480395" cy="203342"/>
          </a:xfrm>
          <a:prstGeom prst="rect">
            <a:avLst/>
          </a:prstGeom>
        </p:spPr>
      </p:pic>
      <p:sp>
        <p:nvSpPr>
          <p:cNvPr id="61" name="Slide Number Placeholder 5"/>
          <p:cNvSpPr>
            <a:spLocks noGrp="1"/>
          </p:cNvSpPr>
          <p:nvPr>
            <p:ph type="sldNum" sz="quarter" idx="4294967295"/>
          </p:nvPr>
        </p:nvSpPr>
        <p:spPr>
          <a:xfrm>
            <a:off x="8593216" y="6407152"/>
            <a:ext cx="479343"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pPr algn="ctr"/>
            <a:fld id="{8E8B4F03-FEDC-4040-B650-142DC8BFB557}" type="slidenum">
              <a:rPr lang="en-US" sz="800" smtClean="0">
                <a:solidFill>
                  <a:prstClr val="black">
                    <a:tint val="75000"/>
                  </a:prstClr>
                </a:solidFill>
              </a:rPr>
              <a:pPr algn="ctr"/>
              <a:t>11</a:t>
            </a:fld>
            <a:endParaRPr lang="en-US" sz="800" dirty="0">
              <a:solidFill>
                <a:prstClr val="black">
                  <a:tint val="75000"/>
                </a:prstClr>
              </a:solidFill>
            </a:endParaRP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859" y="1871151"/>
            <a:ext cx="1528649" cy="12159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59444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4369604" y="1223697"/>
            <a:ext cx="3779838" cy="3675062"/>
          </a:xfrm>
          <a:prstGeom prst="ellipse">
            <a:avLst/>
          </a:prstGeom>
          <a:no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0" hangingPunct="0">
              <a:defRPr/>
            </a:pPr>
            <a:endParaRPr lang="en-GB" dirty="0">
              <a:solidFill>
                <a:srgbClr val="FFFFFF"/>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 name="Rectangle 7"/>
              <p:cNvSpPr/>
              <p:nvPr/>
            </p:nvSpPr>
            <p:spPr>
              <a:xfrm>
                <a:off x="5236386" y="4055814"/>
                <a:ext cx="2074863" cy="1569660"/>
              </a:xfrm>
              <a:prstGeom prst="rect">
                <a:avLst/>
              </a:prstGeom>
              <a:ln>
                <a:noFill/>
              </a:ln>
            </p:spPr>
            <p:style>
              <a:lnRef idx="2">
                <a:schemeClr val="accent3"/>
              </a:lnRef>
              <a:fillRef idx="1">
                <a:schemeClr val="lt1"/>
              </a:fillRef>
              <a:effectRef idx="0">
                <a:schemeClr val="accent3"/>
              </a:effectRef>
              <a:fontRef idx="minor">
                <a:schemeClr val="dk1"/>
              </a:fontRef>
            </p:style>
            <p:txBody>
              <a:bodyPr>
                <a:spAutoFit/>
              </a:bodyPr>
              <a:lstStyle/>
              <a:p>
                <a:pPr algn="ctr" defTabSz="914400" eaLnBrk="0" fontAlgn="base" hangingPunct="0">
                  <a:spcBef>
                    <a:spcPct val="0"/>
                  </a:spcBef>
                  <a:spcAft>
                    <a:spcPct val="0"/>
                  </a:spcAft>
                </a:pPr>
                <a:r>
                  <a:rPr lang="en-GB" altLang="en-US" sz="1600" b="1" dirty="0" smtClean="0">
                    <a:solidFill>
                      <a:srgbClr val="D41025"/>
                    </a:solidFill>
                    <a:latin typeface="Arial" panose="020B0604020202020204" pitchFamily="34" charset="0"/>
                    <a:cs typeface="Arial" panose="020B0604020202020204" pitchFamily="34" charset="0"/>
                  </a:rPr>
                  <a:t>Submission</a:t>
                </a:r>
                <a:r>
                  <a:rPr lang="en-GB" altLang="en-US" sz="1600" dirty="0" smtClean="0">
                    <a:solidFill>
                      <a:srgbClr val="6B7C85"/>
                    </a:solidFill>
                    <a:latin typeface="Arial" panose="020B0604020202020204" pitchFamily="34" charset="0"/>
                    <a:cs typeface="Arial" panose="020B0604020202020204" pitchFamily="34" charset="0"/>
                  </a:rPr>
                  <a:t>:</a:t>
                </a:r>
              </a:p>
              <a:p>
                <a:pPr algn="ctr" defTabSz="914400" eaLnBrk="0" fontAlgn="base" hangingPunct="0">
                  <a:spcBef>
                    <a:spcPct val="0"/>
                  </a:spcBef>
                  <a:spcAft>
                    <a:spcPct val="0"/>
                  </a:spcAft>
                </a:pPr>
                <a:r>
                  <a:rPr lang="en-GB" sz="1600" dirty="0" smtClean="0">
                    <a:solidFill>
                      <a:srgbClr val="6B7C85"/>
                    </a:solidFill>
                    <a:latin typeface="Arial" panose="020B0604020202020204" pitchFamily="34" charset="0"/>
                    <a:cs typeface="Arial" panose="020B0604020202020204" pitchFamily="34" charset="0"/>
                  </a:rPr>
                  <a:t>Call for proposals  to the Commission  services and the MS representatives to the </a:t>
                </a:r>
                <a14:m>
                  <m:oMath xmlns:m="http://schemas.openxmlformats.org/officeDocument/2006/math">
                    <m:sSup>
                      <m:sSupPr>
                        <m:ctrlPr>
                          <a:rPr lang="en-GB" sz="1600" i="1" smtClean="0">
                            <a:solidFill>
                              <a:srgbClr val="6B7C85"/>
                            </a:solidFill>
                            <a:latin typeface="Cambria Math" panose="02040503050406030204" pitchFamily="18" charset="0"/>
                            <a:cs typeface="Arial" panose="020B0604020202020204" pitchFamily="34" charset="0"/>
                          </a:rPr>
                        </m:ctrlPr>
                      </m:sSupPr>
                      <m:e>
                        <m:r>
                          <m:rPr>
                            <m:sty m:val="p"/>
                          </m:rPr>
                          <a:rPr lang="en-US" sz="1600" b="0" i="0" smtClean="0">
                            <a:solidFill>
                              <a:srgbClr val="6B7C85"/>
                            </a:solidFill>
                            <a:latin typeface="Cambria Math"/>
                            <a:cs typeface="Arial" panose="020B0604020202020204" pitchFamily="34" charset="0"/>
                          </a:rPr>
                          <m:t>ISA</m:t>
                        </m:r>
                      </m:e>
                      <m:sup>
                        <m:r>
                          <a:rPr lang="en-US" sz="1600" b="0" i="0" smtClean="0">
                            <a:solidFill>
                              <a:srgbClr val="6B7C85"/>
                            </a:solidFill>
                            <a:latin typeface="Cambria Math"/>
                            <a:cs typeface="Arial" panose="020B0604020202020204" pitchFamily="34" charset="0"/>
                          </a:rPr>
                          <m:t>2</m:t>
                        </m:r>
                      </m:sup>
                    </m:sSup>
                  </m:oMath>
                </a14:m>
                <a:r>
                  <a:rPr lang="en-GB" sz="1600" dirty="0" smtClean="0">
                    <a:solidFill>
                      <a:srgbClr val="6B7C85"/>
                    </a:solidFill>
                    <a:latin typeface="Arial" panose="020B0604020202020204" pitchFamily="34" charset="0"/>
                    <a:cs typeface="Arial" panose="020B0604020202020204" pitchFamily="34" charset="0"/>
                  </a:rPr>
                  <a:t>Committee</a:t>
                </a:r>
                <a:endParaRPr lang="en-GB" sz="1600" dirty="0">
                  <a:solidFill>
                    <a:srgbClr val="6B7C85"/>
                  </a:solidFill>
                  <a:latin typeface="Arial" panose="020B0604020202020204" pitchFamily="34" charset="0"/>
                  <a:cs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5236386" y="4055814"/>
                <a:ext cx="2074863" cy="1569660"/>
              </a:xfrm>
              <a:prstGeom prst="rect">
                <a:avLst/>
              </a:prstGeom>
              <a:blipFill rotWithShape="1">
                <a:blip r:embed="rId2"/>
                <a:stretch>
                  <a:fillRect l="-588" t="-1163" r="-4118" b="-3876"/>
                </a:stretch>
              </a:blipFill>
              <a:ln>
                <a:noFill/>
              </a:ln>
            </p:spPr>
            <p:txBody>
              <a:bodyPr/>
              <a:lstStyle/>
              <a:p>
                <a:r>
                  <a:rPr lang="en-GB">
                    <a:noFill/>
                  </a:rPr>
                  <a:t> </a:t>
                </a:r>
              </a:p>
            </p:txBody>
          </p:sp>
        </mc:Fallback>
      </mc:AlternateContent>
      <p:sp>
        <p:nvSpPr>
          <p:cNvPr id="10" name="Rectangle 9"/>
          <p:cNvSpPr/>
          <p:nvPr/>
        </p:nvSpPr>
        <p:spPr>
          <a:xfrm>
            <a:off x="7054065" y="2584174"/>
            <a:ext cx="2074863" cy="1323439"/>
          </a:xfrm>
          <a:prstGeom prst="rect">
            <a:avLst/>
          </a:prstGeom>
          <a:ln>
            <a:noFill/>
          </a:ln>
        </p:spPr>
        <p:style>
          <a:lnRef idx="2">
            <a:schemeClr val="accent3"/>
          </a:lnRef>
          <a:fillRef idx="1">
            <a:schemeClr val="lt1"/>
          </a:fillRef>
          <a:effectRef idx="0">
            <a:schemeClr val="accent3"/>
          </a:effectRef>
          <a:fontRef idx="minor">
            <a:schemeClr val="dk1"/>
          </a:fontRef>
        </p:style>
        <p:txBody>
          <a:bodyPr>
            <a:spAutoFit/>
          </a:bodyPr>
          <a:lstStyle/>
          <a:p>
            <a:pPr algn="ctr" defTabSz="914400" eaLnBrk="0" fontAlgn="base" hangingPunct="0">
              <a:spcBef>
                <a:spcPct val="0"/>
              </a:spcBef>
              <a:spcAft>
                <a:spcPct val="0"/>
              </a:spcAft>
            </a:pPr>
            <a:r>
              <a:rPr lang="en-GB" altLang="en-US" sz="1600" b="1" dirty="0" smtClean="0">
                <a:solidFill>
                  <a:srgbClr val="D41025"/>
                </a:solidFill>
                <a:latin typeface="Arial" panose="020B0604020202020204" pitchFamily="34" charset="0"/>
                <a:cs typeface="Arial" panose="020B0604020202020204" pitchFamily="34" charset="0"/>
              </a:rPr>
              <a:t>Evaluation</a:t>
            </a:r>
            <a:r>
              <a:rPr lang="en-GB" altLang="en-US" sz="1600" dirty="0" smtClean="0">
                <a:solidFill>
                  <a:srgbClr val="6B7C85"/>
                </a:solidFill>
                <a:latin typeface="Arial" panose="020B0604020202020204" pitchFamily="34" charset="0"/>
                <a:cs typeface="Arial" panose="020B0604020202020204" pitchFamily="34" charset="0"/>
              </a:rPr>
              <a:t>:</a:t>
            </a:r>
          </a:p>
          <a:p>
            <a:pPr algn="ctr" defTabSz="914400" eaLnBrk="0" fontAlgn="base" hangingPunct="0">
              <a:spcBef>
                <a:spcPct val="0"/>
              </a:spcBef>
              <a:spcAft>
                <a:spcPct val="0"/>
              </a:spcAft>
            </a:pPr>
            <a:r>
              <a:rPr lang="en-US" sz="1600" dirty="0" smtClean="0">
                <a:solidFill>
                  <a:srgbClr val="6B7C85"/>
                </a:solidFill>
                <a:latin typeface="Arial" panose="020B0604020202020204" pitchFamily="34" charset="0"/>
                <a:cs typeface="Arial" panose="020B0604020202020204" pitchFamily="34" charset="0"/>
              </a:rPr>
              <a:t>Criteria-based selection of proposals to be funded as actions</a:t>
            </a:r>
            <a:endParaRPr lang="en-GB" sz="1600" dirty="0">
              <a:solidFill>
                <a:srgbClr val="6B7C85"/>
              </a:solidFill>
              <a:latin typeface="Arial" panose="020B0604020202020204" pitchFamily="34" charset="0"/>
              <a:cs typeface="Arial" panose="020B0604020202020204" pitchFamily="34" charset="0"/>
            </a:endParaRPr>
          </a:p>
        </p:txBody>
      </p:sp>
      <p:sp>
        <p:nvSpPr>
          <p:cNvPr id="11" name="Rectangle 10"/>
          <p:cNvSpPr/>
          <p:nvPr/>
        </p:nvSpPr>
        <p:spPr>
          <a:xfrm>
            <a:off x="5293531" y="838404"/>
            <a:ext cx="2074863" cy="1077218"/>
          </a:xfrm>
          <a:prstGeom prst="rect">
            <a:avLst/>
          </a:prstGeom>
          <a:ln>
            <a:noFill/>
          </a:ln>
        </p:spPr>
        <p:style>
          <a:lnRef idx="2">
            <a:schemeClr val="accent3"/>
          </a:lnRef>
          <a:fillRef idx="1">
            <a:schemeClr val="lt1"/>
          </a:fillRef>
          <a:effectRef idx="0">
            <a:schemeClr val="accent3"/>
          </a:effectRef>
          <a:fontRef idx="minor">
            <a:schemeClr val="dk1"/>
          </a:fontRef>
        </p:style>
        <p:txBody>
          <a:bodyPr>
            <a:spAutoFit/>
          </a:bodyPr>
          <a:lstStyle/>
          <a:p>
            <a:pPr algn="ctr" defTabSz="914400" eaLnBrk="0" fontAlgn="base" hangingPunct="0">
              <a:spcBef>
                <a:spcPct val="0"/>
              </a:spcBef>
              <a:spcAft>
                <a:spcPct val="0"/>
              </a:spcAft>
            </a:pPr>
            <a:r>
              <a:rPr lang="en-GB" altLang="en-US" sz="1600" b="1" dirty="0" smtClean="0">
                <a:solidFill>
                  <a:srgbClr val="D41025"/>
                </a:solidFill>
                <a:latin typeface="Arial" panose="020B0604020202020204" pitchFamily="34" charset="0"/>
                <a:cs typeface="Arial" panose="020B0604020202020204" pitchFamily="34" charset="0"/>
              </a:rPr>
              <a:t>Adoption</a:t>
            </a:r>
            <a:r>
              <a:rPr lang="en-GB" altLang="en-US" sz="1600" dirty="0" smtClean="0">
                <a:solidFill>
                  <a:srgbClr val="6B7C85"/>
                </a:solidFill>
                <a:latin typeface="Arial" panose="020B0604020202020204" pitchFamily="34" charset="0"/>
                <a:cs typeface="Arial" panose="020B0604020202020204" pitchFamily="34" charset="0"/>
              </a:rPr>
              <a:t>:</a:t>
            </a:r>
          </a:p>
          <a:p>
            <a:pPr algn="ctr" defTabSz="914400" eaLnBrk="0" fontAlgn="base" hangingPunct="0">
              <a:spcBef>
                <a:spcPct val="0"/>
              </a:spcBef>
              <a:spcAft>
                <a:spcPct val="0"/>
              </a:spcAft>
            </a:pPr>
            <a:r>
              <a:rPr lang="en-US" sz="1600" dirty="0" smtClean="0">
                <a:solidFill>
                  <a:srgbClr val="6B7C85"/>
                </a:solidFill>
                <a:latin typeface="Arial" panose="020B0604020202020204" pitchFamily="34" charset="0"/>
                <a:cs typeface="Arial" panose="020B0604020202020204" pitchFamily="34" charset="0"/>
              </a:rPr>
              <a:t>Commission adopts and budget is released</a:t>
            </a:r>
            <a:endParaRPr lang="en-GB" sz="1600" dirty="0">
              <a:solidFill>
                <a:srgbClr val="6B7C85"/>
              </a:solidFill>
              <a:latin typeface="Arial" panose="020B0604020202020204" pitchFamily="34" charset="0"/>
              <a:cs typeface="Arial" panose="020B0604020202020204" pitchFamily="34" charset="0"/>
            </a:endParaRPr>
          </a:p>
        </p:txBody>
      </p:sp>
      <p:sp>
        <p:nvSpPr>
          <p:cNvPr id="12" name="Rectangle 11"/>
          <p:cNvSpPr/>
          <p:nvPr/>
        </p:nvSpPr>
        <p:spPr>
          <a:xfrm>
            <a:off x="3332172" y="2584174"/>
            <a:ext cx="2074863" cy="1323439"/>
          </a:xfrm>
          <a:prstGeom prst="rect">
            <a:avLst/>
          </a:prstGeom>
          <a:ln>
            <a:noFill/>
          </a:ln>
        </p:spPr>
        <p:style>
          <a:lnRef idx="2">
            <a:schemeClr val="accent3"/>
          </a:lnRef>
          <a:fillRef idx="1">
            <a:schemeClr val="lt1"/>
          </a:fillRef>
          <a:effectRef idx="0">
            <a:schemeClr val="accent3"/>
          </a:effectRef>
          <a:fontRef idx="minor">
            <a:schemeClr val="dk1"/>
          </a:fontRef>
        </p:style>
        <p:txBody>
          <a:bodyPr>
            <a:spAutoFit/>
          </a:bodyPr>
          <a:lstStyle/>
          <a:p>
            <a:pPr algn="ctr" defTabSz="914400" eaLnBrk="0" fontAlgn="base" hangingPunct="0">
              <a:spcBef>
                <a:spcPct val="0"/>
              </a:spcBef>
              <a:spcAft>
                <a:spcPct val="0"/>
              </a:spcAft>
            </a:pPr>
            <a:r>
              <a:rPr lang="en-GB" altLang="en-US" sz="1600" b="1" dirty="0" smtClean="0">
                <a:solidFill>
                  <a:srgbClr val="D41025"/>
                </a:solidFill>
                <a:latin typeface="Arial" panose="020B0604020202020204" pitchFamily="34" charset="0"/>
                <a:cs typeface="Arial" panose="020B0604020202020204" pitchFamily="34" charset="0"/>
              </a:rPr>
              <a:t>Implementation</a:t>
            </a:r>
            <a:r>
              <a:rPr lang="en-GB" altLang="en-US" sz="1600" dirty="0" smtClean="0">
                <a:solidFill>
                  <a:srgbClr val="6B7C85"/>
                </a:solidFill>
                <a:latin typeface="Arial" panose="020B0604020202020204" pitchFamily="34" charset="0"/>
                <a:cs typeface="Arial" panose="020B0604020202020204" pitchFamily="34" charset="0"/>
              </a:rPr>
              <a:t>:</a:t>
            </a:r>
          </a:p>
          <a:p>
            <a:pPr algn="ctr" defTabSz="914400" eaLnBrk="0" fontAlgn="base" hangingPunct="0">
              <a:spcBef>
                <a:spcPct val="0"/>
              </a:spcBef>
              <a:spcAft>
                <a:spcPct val="0"/>
              </a:spcAft>
            </a:pPr>
            <a:r>
              <a:rPr lang="en-US" sz="1600" dirty="0" smtClean="0">
                <a:solidFill>
                  <a:srgbClr val="6B7C85"/>
                </a:solidFill>
                <a:latin typeface="Arial" panose="020B0604020202020204" pitchFamily="34" charset="0"/>
                <a:cs typeface="Arial" panose="020B0604020202020204" pitchFamily="34" charset="0"/>
              </a:rPr>
              <a:t>By the Commission on the basis of public procurement rules</a:t>
            </a:r>
            <a:endParaRPr lang="en-GB" sz="1600" dirty="0">
              <a:solidFill>
                <a:srgbClr val="6B7C85"/>
              </a:solidFill>
              <a:latin typeface="Arial" panose="020B0604020202020204" pitchFamily="34" charset="0"/>
              <a:cs typeface="Arial" panose="020B0604020202020204" pitchFamily="34" charset="0"/>
            </a:endParaRPr>
          </a:p>
        </p:txBody>
      </p:sp>
      <p:sp>
        <p:nvSpPr>
          <p:cNvPr id="13" name="Rectangle 12"/>
          <p:cNvSpPr/>
          <p:nvPr/>
        </p:nvSpPr>
        <p:spPr>
          <a:xfrm>
            <a:off x="5459567" y="2640247"/>
            <a:ext cx="1542760" cy="769441"/>
          </a:xfrm>
          <a:prstGeom prst="rect">
            <a:avLst/>
          </a:prstGeom>
          <a:ln>
            <a:noFill/>
          </a:ln>
        </p:spPr>
        <p:style>
          <a:lnRef idx="2">
            <a:schemeClr val="accent3"/>
          </a:lnRef>
          <a:fillRef idx="1">
            <a:schemeClr val="lt1"/>
          </a:fillRef>
          <a:effectRef idx="0">
            <a:schemeClr val="accent3"/>
          </a:effectRef>
          <a:fontRef idx="minor">
            <a:schemeClr val="dk1"/>
          </a:fontRef>
        </p:style>
        <p:txBody>
          <a:bodyPr wrap="square">
            <a:spAutoFit/>
          </a:bodyPr>
          <a:lstStyle/>
          <a:p>
            <a:pPr algn="ctr" defTabSz="914400" eaLnBrk="0" fontAlgn="base" hangingPunct="0">
              <a:spcBef>
                <a:spcPct val="0"/>
              </a:spcBef>
              <a:spcAft>
                <a:spcPct val="0"/>
              </a:spcAft>
            </a:pPr>
            <a:r>
              <a:rPr lang="en-US" altLang="en-US" sz="4400" b="1" dirty="0">
                <a:solidFill>
                  <a:srgbClr val="D41025"/>
                </a:solidFill>
                <a:latin typeface="Arial" panose="020B0604020202020204" pitchFamily="34" charset="0"/>
                <a:cs typeface="Arial" panose="020B0604020202020204" pitchFamily="34" charset="0"/>
              </a:rPr>
              <a:t>x</a:t>
            </a:r>
            <a:r>
              <a:rPr lang="en-US" altLang="en-US" sz="4400" b="1" dirty="0" smtClean="0">
                <a:solidFill>
                  <a:srgbClr val="D41025"/>
                </a:solidFill>
                <a:latin typeface="Arial" panose="020B0604020202020204" pitchFamily="34" charset="0"/>
                <a:cs typeface="Arial" panose="020B0604020202020204" pitchFamily="34" charset="0"/>
              </a:rPr>
              <a:t> 5</a:t>
            </a:r>
            <a:endParaRPr lang="en-GB" sz="4400" b="1" dirty="0">
              <a:solidFill>
                <a:srgbClr val="6B7C85"/>
              </a:solidFill>
              <a:latin typeface="Arial" panose="020B0604020202020204" pitchFamily="34" charset="0"/>
              <a:cs typeface="Arial" panose="020B0604020202020204" pitchFamily="34" charset="0"/>
            </a:endParaRPr>
          </a:p>
        </p:txBody>
      </p:sp>
      <p:pic>
        <p:nvPicPr>
          <p:cNvPr id="14" name="Picture 5" descr="C:\Users\bovalko\Desktop\tread-and-pedals-bicycle-wheel-clock-clo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02605"/>
            <a:ext cx="1917476" cy="1610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a14="http://schemas.microsoft.com/office/drawing/2010/main">
        <mc:Choice Requires="a14">
          <p:sp>
            <p:nvSpPr>
              <p:cNvPr id="15" name="TextBox 14"/>
              <p:cNvSpPr txBox="1"/>
              <p:nvPr/>
            </p:nvSpPr>
            <p:spPr>
              <a:xfrm>
                <a:off x="523357" y="280606"/>
                <a:ext cx="7767637" cy="369332"/>
              </a:xfrm>
              <a:prstGeom prst="rect">
                <a:avLst/>
              </a:prstGeom>
              <a:noFill/>
            </p:spPr>
            <p:txBody>
              <a:bodyPr wrap="square" lIns="0" tIns="0" rIns="91420" bIns="0" rtlCol="0">
                <a:noAutofit/>
              </a:bodyPr>
              <a:lstStyle>
                <a:defPPr>
                  <a:defRPr lang="en-US"/>
                </a:defPPr>
                <a:lvl1pPr>
                  <a:defRPr sz="3000" b="1">
                    <a:solidFill>
                      <a:srgbClr val="D41025"/>
                    </a:solidFill>
                    <a:latin typeface="Arial" panose="020B0604020202020204" pitchFamily="34" charset="0"/>
                    <a:cs typeface="Arial" panose="020B0604020202020204" pitchFamily="34" charset="0"/>
                  </a:defRPr>
                </a:lvl1pPr>
              </a:lstStyle>
              <a:p>
                <a:pPr/>
                <a14:m>
                  <m:oMathPara xmlns:m="http://schemas.openxmlformats.org/officeDocument/2006/math">
                    <m:oMathParaPr>
                      <m:jc m:val="left"/>
                    </m:oMathParaPr>
                    <m:oMath xmlns:m="http://schemas.openxmlformats.org/officeDocument/2006/math">
                      <m:sSup>
                        <m:sSupPr>
                          <m:ctrlPr>
                            <a:rPr lang="en-GB" i="1" smtClean="0">
                              <a:latin typeface="Cambria Math" panose="02040503050406030204" pitchFamily="18" charset="0"/>
                            </a:rPr>
                          </m:ctrlPr>
                        </m:sSupPr>
                        <m:e>
                          <m:r>
                            <m:rPr>
                              <m:sty m:val="p"/>
                            </m:rPr>
                            <a:rPr lang="en-US">
                              <a:latin typeface="Cambria Math"/>
                            </a:rPr>
                            <m:t>ISA</m:t>
                          </m:r>
                        </m:e>
                        <m:sup>
                          <m:r>
                            <a:rPr lang="en-US">
                              <a:latin typeface="Cambria Math"/>
                            </a:rPr>
                            <m:t>2</m:t>
                          </m:r>
                          <m:r>
                            <a:rPr lang="en-US" b="1" i="0" smtClean="0">
                              <a:latin typeface="Cambria Math"/>
                            </a:rPr>
                            <m:t> </m:t>
                          </m:r>
                        </m:sup>
                      </m:sSup>
                      <m:r>
                        <a:rPr lang="en-US" b="1" i="0" smtClean="0">
                          <a:latin typeface="Cambria Math"/>
                        </a:rPr>
                        <m:t>𝐏𝐫𝐨𝐠𝐫𝐚𝐦𝐦𝐞</m:t>
                      </m:r>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523357" y="280606"/>
                <a:ext cx="7767637" cy="369332"/>
              </a:xfrm>
              <a:prstGeom prst="rect">
                <a:avLst/>
              </a:prstGeom>
              <a:blipFill rotWithShape="1">
                <a:blip r:embed="rId4"/>
                <a:stretch>
                  <a:fillRect b="-34426"/>
                </a:stretch>
              </a:blipFill>
            </p:spPr>
            <p:txBody>
              <a:bodyPr/>
              <a:lstStyle/>
              <a:p>
                <a:r>
                  <a:rPr lang="en-GB">
                    <a:noFill/>
                  </a:rPr>
                  <a:t> </a:t>
                </a:r>
              </a:p>
            </p:txBody>
          </p:sp>
        </mc:Fallback>
      </mc:AlternateContent>
      <p:sp>
        <p:nvSpPr>
          <p:cNvPr id="16" name="TextBox 15"/>
          <p:cNvSpPr txBox="1"/>
          <p:nvPr/>
        </p:nvSpPr>
        <p:spPr>
          <a:xfrm>
            <a:off x="523357" y="706214"/>
            <a:ext cx="7606767" cy="369332"/>
          </a:xfrm>
          <a:prstGeom prst="rect">
            <a:avLst/>
          </a:prstGeom>
          <a:noFill/>
        </p:spPr>
        <p:txBody>
          <a:bodyPr wrap="square" lIns="0" tIns="0" rIns="91420" bIns="0" rtlCol="0">
            <a:noAutofit/>
          </a:bodyPr>
          <a:lstStyle/>
          <a:p>
            <a:r>
              <a:rPr lang="en-US" sz="2000" dirty="0" smtClean="0">
                <a:solidFill>
                  <a:schemeClr val="tx1">
                    <a:lumMod val="75000"/>
                    <a:lumOff val="25000"/>
                  </a:schemeClr>
                </a:solidFill>
                <a:latin typeface="Arial"/>
                <a:cs typeface="Arial"/>
              </a:rPr>
              <a:t>LIFECYCLE</a:t>
            </a:r>
            <a:endParaRPr lang="en-US" sz="2000" dirty="0">
              <a:solidFill>
                <a:schemeClr val="tx1">
                  <a:lumMod val="75000"/>
                  <a:lumOff val="25000"/>
                </a:schemeClr>
              </a:solidFill>
              <a:latin typeface="Arial"/>
              <a:cs typeface="Arial"/>
            </a:endParaRPr>
          </a:p>
        </p:txBody>
      </p:sp>
      <p:sp>
        <p:nvSpPr>
          <p:cNvPr id="17" name="Rectangle 16"/>
          <p:cNvSpPr/>
          <p:nvPr/>
        </p:nvSpPr>
        <p:spPr>
          <a:xfrm>
            <a:off x="2096492" y="1402605"/>
            <a:ext cx="2074863"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a:spAutoFit/>
          </a:bodyPr>
          <a:lstStyle/>
          <a:p>
            <a:pPr marL="342900" indent="-342900" defTabSz="914400" eaLnBrk="0" fontAlgn="base" hangingPunct="0">
              <a:spcBef>
                <a:spcPct val="0"/>
              </a:spcBef>
              <a:spcAft>
                <a:spcPct val="0"/>
              </a:spcAft>
              <a:buFont typeface="Arial" panose="020B0604020202020204" pitchFamily="34" charset="0"/>
              <a:buChar char="•"/>
            </a:pPr>
            <a:r>
              <a:rPr lang="en-US" sz="2400" dirty="0" smtClean="0">
                <a:solidFill>
                  <a:srgbClr val="0070C0"/>
                </a:solidFill>
                <a:latin typeface="Arial" panose="020B0604020202020204" pitchFamily="34" charset="0"/>
                <a:cs typeface="Arial" panose="020B0604020202020204" pitchFamily="34" charset="0"/>
              </a:rPr>
              <a:t>2016-2020</a:t>
            </a:r>
          </a:p>
          <a:p>
            <a:pPr marL="342900" indent="-342900" defTabSz="914400" eaLnBrk="0" fontAlgn="base" hangingPunct="0">
              <a:spcBef>
                <a:spcPct val="0"/>
              </a:spcBef>
              <a:spcAft>
                <a:spcPct val="0"/>
              </a:spcAft>
              <a:buFont typeface="Arial" panose="020B0604020202020204" pitchFamily="34" charset="0"/>
              <a:buChar char="•"/>
            </a:pPr>
            <a:r>
              <a:rPr lang="en-US" sz="2400" dirty="0" smtClean="0">
                <a:solidFill>
                  <a:srgbClr val="0070C0"/>
                </a:solidFill>
                <a:latin typeface="Arial" panose="020B0604020202020204" pitchFamily="34" charset="0"/>
                <a:cs typeface="Arial" panose="020B0604020202020204" pitchFamily="34" charset="0"/>
              </a:rPr>
              <a:t>131 M€</a:t>
            </a:r>
            <a:endParaRPr lang="en-GB" sz="2400" dirty="0">
              <a:solidFill>
                <a:srgbClr val="0070C0"/>
              </a:solidFill>
              <a:latin typeface="Arial" panose="020B0604020202020204" pitchFamily="34" charset="0"/>
              <a:cs typeface="Arial" panose="020B0604020202020204" pitchFamily="34" charset="0"/>
            </a:endParaRPr>
          </a:p>
        </p:txBody>
      </p:sp>
      <p:sp>
        <p:nvSpPr>
          <p:cNvPr id="18" name="Rectangle 17"/>
          <p:cNvSpPr/>
          <p:nvPr/>
        </p:nvSpPr>
        <p:spPr>
          <a:xfrm>
            <a:off x="129214" y="3880776"/>
            <a:ext cx="4077437" cy="2577174"/>
          </a:xfrm>
          <a:prstGeom prst="rect">
            <a:avLst/>
          </a:prstGeom>
          <a:solidFill>
            <a:srgbClr val="0070C0"/>
          </a:solidFill>
          <a:ln w="25400">
            <a:noFill/>
          </a:ln>
          <a:effectLst/>
        </p:spPr>
        <p:txBody>
          <a:bodyPr vert="horz" wrap="square" lIns="91440" tIns="45720" rIns="91440" bIns="45720" numCol="1" rtlCol="0" anchor="ctr" anchorCtr="0" compatLnSpc="1">
            <a:prstTxWarp prst="textNoShape">
              <a:avLst/>
            </a:prstTxWarp>
          </a:bodyPr>
          <a:lstStyle/>
          <a:p>
            <a:pPr marL="3175" algn="ctr"/>
            <a:r>
              <a:rPr lang="en-GB" altLang="en-US" b="1" dirty="0">
                <a:solidFill>
                  <a:srgbClr val="FFFFFF"/>
                </a:solidFill>
                <a:latin typeface="Arial" panose="020B0604020202020204" pitchFamily="34" charset="0"/>
                <a:cs typeface="Arial" panose="020B0604020202020204" pitchFamily="34" charset="0"/>
              </a:rPr>
              <a:t>How can businesses benefit?</a:t>
            </a:r>
          </a:p>
          <a:p>
            <a:pPr marL="288925" indent="-285750">
              <a:buFont typeface="Arial" panose="020B0604020202020204" pitchFamily="34" charset="0"/>
              <a:buChar char="•"/>
            </a:pPr>
            <a:endParaRPr lang="en-GB" altLang="en-US" dirty="0">
              <a:solidFill>
                <a:srgbClr val="FFFFFF"/>
              </a:solidFill>
              <a:latin typeface="Arial" panose="020B0604020202020204" pitchFamily="34" charset="0"/>
              <a:cs typeface="Arial" panose="020B0604020202020204" pitchFamily="34" charset="0"/>
            </a:endParaRPr>
          </a:p>
          <a:p>
            <a:pPr marL="288925" indent="-285750">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Participate to Public Procurements implementing Programme's actions</a:t>
            </a:r>
          </a:p>
          <a:p>
            <a:pPr marL="288925" indent="-285750">
              <a:buFont typeface="Arial" panose="020B0604020202020204" pitchFamily="34" charset="0"/>
              <a:buChar char="•"/>
            </a:pPr>
            <a:endParaRPr lang="en-US" dirty="0">
              <a:solidFill>
                <a:srgbClr val="FFFFFF"/>
              </a:solidFill>
              <a:latin typeface="Arial" panose="020B0604020202020204" pitchFamily="34" charset="0"/>
              <a:cs typeface="Arial" panose="020B0604020202020204" pitchFamily="34" charset="0"/>
            </a:endParaRPr>
          </a:p>
          <a:p>
            <a:pPr marL="288925" indent="-285750">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Use ISA Solutions and specifications to better reach out Public Administrations</a:t>
            </a:r>
          </a:p>
        </p:txBody>
      </p:sp>
      <p:cxnSp>
        <p:nvCxnSpPr>
          <p:cNvPr id="19" name="Straight Connector 18"/>
          <p:cNvCxnSpPr/>
          <p:nvPr/>
        </p:nvCxnSpPr>
        <p:spPr>
          <a:xfrm>
            <a:off x="1735667" y="6609293"/>
            <a:ext cx="6857471" cy="0"/>
          </a:xfrm>
          <a:prstGeom prst="line">
            <a:avLst/>
          </a:prstGeom>
          <a:ln>
            <a:solidFill>
              <a:srgbClr val="999999"/>
            </a:solidFill>
          </a:ln>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8680173" y="6715126"/>
            <a:ext cx="249277" cy="0"/>
          </a:xfrm>
          <a:prstGeom prst="line">
            <a:avLst/>
          </a:prstGeom>
          <a:ln>
            <a:solidFill>
              <a:srgbClr val="D41025"/>
            </a:solidFill>
          </a:ln>
          <a:effectLst/>
        </p:spPr>
        <p:style>
          <a:lnRef idx="2">
            <a:schemeClr val="accent1"/>
          </a:lnRef>
          <a:fillRef idx="0">
            <a:schemeClr val="accent1"/>
          </a:fillRef>
          <a:effectRef idx="1">
            <a:schemeClr val="accent1"/>
          </a:effectRef>
          <a:fontRef idx="minor">
            <a:schemeClr val="tx1"/>
          </a:fontRef>
        </p:style>
      </p:cxnSp>
      <p:pic>
        <p:nvPicPr>
          <p:cNvPr id="21" name="Picture 20" descr="gaialogo.t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697" y="6510085"/>
            <a:ext cx="561070" cy="168598"/>
          </a:xfrm>
          <a:prstGeom prst="rect">
            <a:avLst/>
          </a:prstGeom>
        </p:spPr>
      </p:pic>
      <p:pic>
        <p:nvPicPr>
          <p:cNvPr id="22" name="Picture 21" descr="liberals_logo.t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2905" y="6485388"/>
            <a:ext cx="480395" cy="203342"/>
          </a:xfrm>
          <a:prstGeom prst="rect">
            <a:avLst/>
          </a:prstGeom>
        </p:spPr>
      </p:pic>
      <p:sp>
        <p:nvSpPr>
          <p:cNvPr id="23" name="Slide Number Placeholder 5"/>
          <p:cNvSpPr>
            <a:spLocks noGrp="1"/>
          </p:cNvSpPr>
          <p:nvPr>
            <p:ph type="sldNum" sz="quarter" idx="4294967295"/>
          </p:nvPr>
        </p:nvSpPr>
        <p:spPr>
          <a:xfrm>
            <a:off x="8593216" y="6407152"/>
            <a:ext cx="479343"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pPr algn="ctr"/>
            <a:fld id="{8E8B4F03-FEDC-4040-B650-142DC8BFB557}" type="slidenum">
              <a:rPr lang="en-US" sz="800" smtClean="0"/>
              <a:pPr algn="ctr"/>
              <a:t>12</a:t>
            </a:fld>
            <a:endParaRPr lang="en-US" sz="800" dirty="0"/>
          </a:p>
        </p:txBody>
      </p:sp>
      <p:sp>
        <p:nvSpPr>
          <p:cNvPr id="2" name="Oval 1"/>
          <p:cNvSpPr/>
          <p:nvPr/>
        </p:nvSpPr>
        <p:spPr>
          <a:xfrm>
            <a:off x="5248839" y="3937709"/>
            <a:ext cx="400571" cy="369332"/>
          </a:xfrm>
          <a:prstGeom prst="ellipse">
            <a:avLst/>
          </a:prstGeom>
          <a:solidFill>
            <a:srgbClr val="D41025">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latin typeface="Helvetica Neue"/>
                <a:cs typeface="Helvetica Neue"/>
              </a:rPr>
              <a:t>1</a:t>
            </a:r>
            <a:endParaRPr lang="en-GB" dirty="0">
              <a:solidFill>
                <a:prstClr val="white"/>
              </a:solidFill>
              <a:latin typeface="Helvetica Neue"/>
              <a:cs typeface="Helvetica Neue"/>
            </a:endParaRPr>
          </a:p>
        </p:txBody>
      </p:sp>
      <p:sp>
        <p:nvSpPr>
          <p:cNvPr id="24" name="Oval 23"/>
          <p:cNvSpPr/>
          <p:nvPr/>
        </p:nvSpPr>
        <p:spPr>
          <a:xfrm>
            <a:off x="7119430" y="2515309"/>
            <a:ext cx="400571" cy="369332"/>
          </a:xfrm>
          <a:prstGeom prst="ellipse">
            <a:avLst/>
          </a:prstGeom>
          <a:solidFill>
            <a:srgbClr val="D41025">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latin typeface="Helvetica Neue"/>
                <a:cs typeface="Helvetica Neue"/>
              </a:rPr>
              <a:t>2</a:t>
            </a:r>
            <a:endParaRPr lang="en-GB" dirty="0">
              <a:solidFill>
                <a:prstClr val="white"/>
              </a:solidFill>
              <a:latin typeface="Helvetica Neue"/>
              <a:cs typeface="Helvetica Neue"/>
            </a:endParaRPr>
          </a:p>
        </p:txBody>
      </p:sp>
      <p:sp>
        <p:nvSpPr>
          <p:cNvPr id="25" name="Oval 24"/>
          <p:cNvSpPr/>
          <p:nvPr/>
        </p:nvSpPr>
        <p:spPr>
          <a:xfrm>
            <a:off x="5449124" y="722256"/>
            <a:ext cx="400571" cy="369332"/>
          </a:xfrm>
          <a:prstGeom prst="ellipse">
            <a:avLst/>
          </a:prstGeom>
          <a:solidFill>
            <a:srgbClr val="D41025">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prstClr val="white"/>
                </a:solidFill>
                <a:latin typeface="Helvetica Neue"/>
                <a:cs typeface="Helvetica Neue"/>
              </a:rPr>
              <a:t>3</a:t>
            </a:r>
            <a:endParaRPr lang="en-GB" dirty="0">
              <a:solidFill>
                <a:prstClr val="white"/>
              </a:solidFill>
              <a:latin typeface="Helvetica Neue"/>
              <a:cs typeface="Helvetica Neue"/>
            </a:endParaRPr>
          </a:p>
        </p:txBody>
      </p:sp>
      <p:sp>
        <p:nvSpPr>
          <p:cNvPr id="26" name="Oval 25"/>
          <p:cNvSpPr/>
          <p:nvPr/>
        </p:nvSpPr>
        <p:spPr>
          <a:xfrm>
            <a:off x="3163123" y="2472515"/>
            <a:ext cx="400571" cy="369332"/>
          </a:xfrm>
          <a:prstGeom prst="ellipse">
            <a:avLst/>
          </a:prstGeom>
          <a:solidFill>
            <a:srgbClr val="D41025">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prstClr val="white"/>
                </a:solidFill>
                <a:latin typeface="Helvetica Neue"/>
                <a:cs typeface="Helvetica Neue"/>
              </a:rPr>
              <a:t>4</a:t>
            </a:r>
            <a:endParaRPr lang="en-GB" dirty="0">
              <a:solidFill>
                <a:prstClr val="white"/>
              </a:solidFill>
              <a:latin typeface="Helvetica Neue"/>
              <a:cs typeface="Helvetica Neue"/>
            </a:endParaRPr>
          </a:p>
        </p:txBody>
      </p:sp>
    </p:spTree>
    <p:extLst>
      <p:ext uri="{BB962C8B-B14F-4D97-AF65-F5344CB8AC3E}">
        <p14:creationId xmlns:p14="http://schemas.microsoft.com/office/powerpoint/2010/main" val="1799139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1000"/>
                                        <p:tgtEl>
                                          <p:spTgt spid="10"/>
                                        </p:tgtEl>
                                      </p:cBhvr>
                                    </p:animEffect>
                                    <p:anim calcmode="lin" valueType="num">
                                      <p:cBhvr>
                                        <p:cTn id="25" dur="1000" fill="hold"/>
                                        <p:tgtEl>
                                          <p:spTgt spid="10"/>
                                        </p:tgtEl>
                                        <p:attrNameLst>
                                          <p:attrName>ppt_x</p:attrName>
                                        </p:attrNameLst>
                                      </p:cBhvr>
                                      <p:tavLst>
                                        <p:tav tm="0">
                                          <p:val>
                                            <p:strVal val="#ppt_x"/>
                                          </p:val>
                                        </p:tav>
                                        <p:tav tm="100000">
                                          <p:val>
                                            <p:strVal val="#ppt_x"/>
                                          </p:val>
                                        </p:tav>
                                      </p:tavLst>
                                    </p:anim>
                                    <p:anim calcmode="lin" valueType="num">
                                      <p:cBhvr>
                                        <p:cTn id="26" dur="1000" fill="hold"/>
                                        <p:tgtEl>
                                          <p:spTgt spid="1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1000"/>
                                        <p:tgtEl>
                                          <p:spTgt spid="25"/>
                                        </p:tgtEl>
                                      </p:cBhvr>
                                    </p:animEffect>
                                    <p:anim calcmode="lin" valueType="num">
                                      <p:cBhvr>
                                        <p:cTn id="42" dur="1000" fill="hold"/>
                                        <p:tgtEl>
                                          <p:spTgt spid="25"/>
                                        </p:tgtEl>
                                        <p:attrNameLst>
                                          <p:attrName>ppt_x</p:attrName>
                                        </p:attrNameLst>
                                      </p:cBhvr>
                                      <p:tavLst>
                                        <p:tav tm="0">
                                          <p:val>
                                            <p:strVal val="#ppt_x"/>
                                          </p:val>
                                        </p:tav>
                                        <p:tav tm="100000">
                                          <p:val>
                                            <p:strVal val="#ppt_x"/>
                                          </p:val>
                                        </p:tav>
                                      </p:tavLst>
                                    </p:anim>
                                    <p:anim calcmode="lin" valueType="num">
                                      <p:cBhvr>
                                        <p:cTn id="4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fade">
                                      <p:cBhvr>
                                        <p:cTn id="48" dur="1000"/>
                                        <p:tgtEl>
                                          <p:spTgt spid="26"/>
                                        </p:tgtEl>
                                      </p:cBhvr>
                                    </p:animEffect>
                                    <p:anim calcmode="lin" valueType="num">
                                      <p:cBhvr>
                                        <p:cTn id="49" dur="1000" fill="hold"/>
                                        <p:tgtEl>
                                          <p:spTgt spid="26"/>
                                        </p:tgtEl>
                                        <p:attrNameLst>
                                          <p:attrName>ppt_x</p:attrName>
                                        </p:attrNameLst>
                                      </p:cBhvr>
                                      <p:tavLst>
                                        <p:tav tm="0">
                                          <p:val>
                                            <p:strVal val="#ppt_x"/>
                                          </p:val>
                                        </p:tav>
                                        <p:tav tm="100000">
                                          <p:val>
                                            <p:strVal val="#ppt_x"/>
                                          </p:val>
                                        </p:tav>
                                      </p:tavLst>
                                    </p:anim>
                                    <p:anim calcmode="lin" valueType="num">
                                      <p:cBhvr>
                                        <p:cTn id="50" dur="1000" fill="hold"/>
                                        <p:tgtEl>
                                          <p:spTgt spid="26"/>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42"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1000"/>
                                        <p:tgtEl>
                                          <p:spTgt spid="18"/>
                                        </p:tgtEl>
                                      </p:cBhvr>
                                    </p:animEffect>
                                    <p:anim calcmode="lin" valueType="num">
                                      <p:cBhvr>
                                        <p:cTn id="66" dur="1000" fill="hold"/>
                                        <p:tgtEl>
                                          <p:spTgt spid="18"/>
                                        </p:tgtEl>
                                        <p:attrNameLst>
                                          <p:attrName>ppt_x</p:attrName>
                                        </p:attrNameLst>
                                      </p:cBhvr>
                                      <p:tavLst>
                                        <p:tav tm="0">
                                          <p:val>
                                            <p:strVal val="#ppt_x"/>
                                          </p:val>
                                        </p:tav>
                                        <p:tav tm="100000">
                                          <p:val>
                                            <p:strVal val="#ppt_x"/>
                                          </p:val>
                                        </p:tav>
                                      </p:tavLst>
                                    </p:anim>
                                    <p:anim calcmode="lin" valueType="num">
                                      <p:cBhvr>
                                        <p:cTn id="6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0" grpId="0" animBg="1"/>
      <p:bldP spid="11" grpId="0" animBg="1"/>
      <p:bldP spid="12" grpId="0" animBg="1"/>
      <p:bldP spid="13" grpId="0" animBg="1"/>
      <p:bldP spid="18" grpId="0" animBg="1"/>
      <p:bldP spid="2" grpId="0" animBg="1"/>
      <p:bldP spid="24" grpId="0" animBg="1"/>
      <p:bldP spid="25" grpId="0" animBg="1"/>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ine Callout 2 1"/>
          <p:cNvSpPr/>
          <p:nvPr/>
        </p:nvSpPr>
        <p:spPr>
          <a:xfrm>
            <a:off x="4773500" y="1907249"/>
            <a:ext cx="4213334" cy="4094527"/>
          </a:xfrm>
          <a:prstGeom prst="borderCallout2">
            <a:avLst>
              <a:gd name="adj1" fmla="val 9517"/>
              <a:gd name="adj2" fmla="val -70"/>
              <a:gd name="adj3" fmla="val 9886"/>
              <a:gd name="adj4" fmla="val -7685"/>
              <a:gd name="adj5" fmla="val 23493"/>
              <a:gd name="adj6" fmla="val -17207"/>
            </a:avLst>
          </a:prstGeom>
          <a:solidFill>
            <a:srgbClr val="C00000">
              <a:alpha val="70000"/>
            </a:srgbClr>
          </a:solidFill>
          <a:ln w="25400">
            <a:solidFill>
              <a:srgbClr val="D41025"/>
            </a:solidFill>
          </a:ln>
          <a:effectLst/>
        </p:spPr>
        <p:txBody>
          <a:bodyPr vert="horz" wrap="square" lIns="91440" tIns="45720" rIns="91440" bIns="45720" numCol="1" rtlCol="0" anchor="ctr" anchorCtr="0" compatLnSpc="1">
            <a:prstTxWarp prst="textNoShape">
              <a:avLst/>
            </a:prstTxWarp>
          </a:bodyPr>
          <a:lstStyle/>
          <a:p>
            <a:pPr marL="288925" indent="-285750">
              <a:lnSpc>
                <a:spcPct val="150000"/>
              </a:lnSpc>
              <a:buFont typeface="Arial" panose="020B0604020202020204" pitchFamily="34" charset="0"/>
              <a:buChar char="•"/>
            </a:pPr>
            <a:r>
              <a:rPr lang="en-GB" sz="2000" dirty="0" smtClean="0">
                <a:solidFill>
                  <a:srgbClr val="FFFFFF"/>
                </a:solidFill>
                <a:latin typeface="Arial" panose="020B0604020202020204" pitchFamily="34" charset="0"/>
                <a:cs typeface="Arial" panose="020B0604020202020204" pitchFamily="34" charset="0"/>
              </a:rPr>
              <a:t>Implementation of the EIF</a:t>
            </a:r>
          </a:p>
          <a:p>
            <a:pPr marL="288925" indent="-285750">
              <a:lnSpc>
                <a:spcPct val="150000"/>
              </a:lnSpc>
              <a:buFont typeface="Arial" panose="020B0604020202020204" pitchFamily="34" charset="0"/>
              <a:buChar char="•"/>
            </a:pPr>
            <a:r>
              <a:rPr lang="en-GB" sz="2000" dirty="0" smtClean="0">
                <a:solidFill>
                  <a:srgbClr val="FFFFFF"/>
                </a:solidFill>
                <a:latin typeface="Arial" panose="020B0604020202020204" pitchFamily="34" charset="0"/>
                <a:cs typeface="Arial" panose="020B0604020202020204" pitchFamily="34" charset="0"/>
              </a:rPr>
              <a:t>Single Electronic Data Interchange Area (SEDIA)</a:t>
            </a:r>
          </a:p>
          <a:p>
            <a:pPr marL="288925" indent="-285750">
              <a:lnSpc>
                <a:spcPct val="150000"/>
              </a:lnSpc>
              <a:buFont typeface="Arial" panose="020B0604020202020204" pitchFamily="34" charset="0"/>
              <a:buChar char="•"/>
            </a:pPr>
            <a:r>
              <a:rPr lang="en-GB" sz="2000" dirty="0" smtClean="0">
                <a:solidFill>
                  <a:srgbClr val="FFFFFF"/>
                </a:solidFill>
                <a:latin typeface="Arial" panose="020B0604020202020204" pitchFamily="34" charset="0"/>
                <a:cs typeface="Arial" panose="020B0604020202020204" pitchFamily="34" charset="0"/>
              </a:rPr>
              <a:t>e-Procurement</a:t>
            </a:r>
          </a:p>
          <a:p>
            <a:pPr marL="288925" indent="-285750">
              <a:lnSpc>
                <a:spcPct val="150000"/>
              </a:lnSpc>
              <a:buFont typeface="Arial" panose="020B0604020202020204" pitchFamily="34" charset="0"/>
              <a:buChar char="•"/>
            </a:pPr>
            <a:r>
              <a:rPr lang="en-GB" sz="2000" dirty="0">
                <a:solidFill>
                  <a:srgbClr val="FFFFFF"/>
                </a:solidFill>
                <a:latin typeface="Arial" panose="020B0604020202020204" pitchFamily="34" charset="0"/>
                <a:cs typeface="Arial" panose="020B0604020202020204" pitchFamily="34" charset="0"/>
              </a:rPr>
              <a:t>e</a:t>
            </a:r>
            <a:r>
              <a:rPr lang="en-GB" sz="2000" dirty="0" smtClean="0">
                <a:solidFill>
                  <a:srgbClr val="FFFFFF"/>
                </a:solidFill>
                <a:latin typeface="Arial" panose="020B0604020202020204" pitchFamily="34" charset="0"/>
                <a:cs typeface="Arial" panose="020B0604020202020204" pitchFamily="34" charset="0"/>
              </a:rPr>
              <a:t>-Grants</a:t>
            </a:r>
          </a:p>
          <a:p>
            <a:pPr marL="288925" indent="-285750">
              <a:lnSpc>
                <a:spcPct val="150000"/>
              </a:lnSpc>
              <a:buFont typeface="Arial" panose="020B0604020202020204" pitchFamily="34" charset="0"/>
              <a:buChar char="•"/>
            </a:pPr>
            <a:r>
              <a:rPr lang="en-GB" sz="2000" dirty="0" smtClean="0">
                <a:solidFill>
                  <a:srgbClr val="FFFFFF"/>
                </a:solidFill>
                <a:latin typeface="Arial" panose="020B0604020202020204" pitchFamily="34" charset="0"/>
                <a:cs typeface="Arial" panose="020B0604020202020204" pitchFamily="34" charset="0"/>
              </a:rPr>
              <a:t>Enterprise Architecture</a:t>
            </a:r>
          </a:p>
          <a:p>
            <a:pPr marL="288925" indent="-285750">
              <a:lnSpc>
                <a:spcPct val="150000"/>
              </a:lnSpc>
              <a:buFont typeface="Arial" panose="020B0604020202020204" pitchFamily="34" charset="0"/>
              <a:buChar char="•"/>
            </a:pPr>
            <a:r>
              <a:rPr lang="en-GB" sz="2000" dirty="0" smtClean="0">
                <a:solidFill>
                  <a:srgbClr val="FFFFFF"/>
                </a:solidFill>
                <a:latin typeface="Arial" panose="020B0604020202020204" pitchFamily="34" charset="0"/>
                <a:cs typeface="Arial" panose="020B0604020202020204" pitchFamily="34" charset="0"/>
              </a:rPr>
              <a:t>Business process harmonisation</a:t>
            </a:r>
          </a:p>
          <a:p>
            <a:pPr marL="288925" indent="-285750">
              <a:lnSpc>
                <a:spcPct val="150000"/>
              </a:lnSpc>
              <a:buFont typeface="Arial" panose="020B0604020202020204" pitchFamily="34" charset="0"/>
              <a:buChar char="•"/>
            </a:pPr>
            <a:r>
              <a:rPr lang="en-GB" sz="2000" dirty="0" smtClean="0">
                <a:solidFill>
                  <a:srgbClr val="FFFFFF"/>
                </a:solidFill>
                <a:latin typeface="Arial" panose="020B0604020202020204" pitchFamily="34" charset="0"/>
                <a:cs typeface="Arial" panose="020B0604020202020204" pitchFamily="34" charset="0"/>
              </a:rPr>
              <a:t>Mobile Apps</a:t>
            </a:r>
          </a:p>
        </p:txBody>
      </p:sp>
      <p:sp>
        <p:nvSpPr>
          <p:cNvPr id="6" name="TextBox 5"/>
          <p:cNvSpPr txBox="1"/>
          <p:nvPr/>
        </p:nvSpPr>
        <p:spPr>
          <a:xfrm>
            <a:off x="523357" y="280606"/>
            <a:ext cx="7767637" cy="369332"/>
          </a:xfrm>
          <a:prstGeom prst="rect">
            <a:avLst/>
          </a:prstGeom>
          <a:noFill/>
        </p:spPr>
        <p:txBody>
          <a:bodyPr wrap="square" lIns="0" tIns="0" rIns="91420" bIns="0" rtlCol="0">
            <a:noAutofit/>
          </a:bodyPr>
          <a:lstStyle/>
          <a:p>
            <a:r>
              <a:rPr lang="en-US" sz="3000" b="1" dirty="0" smtClean="0">
                <a:solidFill>
                  <a:srgbClr val="D41025"/>
                </a:solidFill>
                <a:latin typeface="Arial"/>
                <a:cs typeface="Arial"/>
              </a:rPr>
              <a:t>Interoperability within the Commission</a:t>
            </a:r>
            <a:endParaRPr lang="en-US" sz="3000" b="1" dirty="0">
              <a:solidFill>
                <a:srgbClr val="D41025"/>
              </a:solidFill>
              <a:latin typeface="Arial"/>
              <a:cs typeface="Arial"/>
            </a:endParaRPr>
          </a:p>
        </p:txBody>
      </p:sp>
      <p:sp>
        <p:nvSpPr>
          <p:cNvPr id="7" name="TextBox 6"/>
          <p:cNvSpPr txBox="1"/>
          <p:nvPr/>
        </p:nvSpPr>
        <p:spPr>
          <a:xfrm>
            <a:off x="523357" y="706214"/>
            <a:ext cx="7606767" cy="369332"/>
          </a:xfrm>
          <a:prstGeom prst="rect">
            <a:avLst/>
          </a:prstGeom>
          <a:noFill/>
        </p:spPr>
        <p:txBody>
          <a:bodyPr wrap="square" lIns="0" tIns="0" rIns="91420" bIns="0" rtlCol="0">
            <a:noAutofit/>
          </a:bodyPr>
          <a:lstStyle/>
          <a:p>
            <a:r>
              <a:rPr lang="en-US" sz="2000" dirty="0" smtClean="0">
                <a:solidFill>
                  <a:schemeClr val="tx1">
                    <a:lumMod val="75000"/>
                    <a:lumOff val="25000"/>
                  </a:schemeClr>
                </a:solidFill>
                <a:latin typeface="Arial"/>
                <a:cs typeface="Arial"/>
              </a:rPr>
              <a:t>SYNERGIES AND EFFICIENCIES REVIEW IN ICT</a:t>
            </a:r>
            <a:endParaRPr lang="en-US" sz="2000" dirty="0">
              <a:solidFill>
                <a:schemeClr val="tx1">
                  <a:lumMod val="75000"/>
                  <a:lumOff val="25000"/>
                </a:schemeClr>
              </a:solidFill>
              <a:latin typeface="Arial"/>
              <a:cs typeface="Arial"/>
            </a:endParaRPr>
          </a:p>
        </p:txBody>
      </p:sp>
      <p:sp>
        <p:nvSpPr>
          <p:cNvPr id="4" name="Rounded Rectangle 3"/>
          <p:cNvSpPr/>
          <p:nvPr/>
        </p:nvSpPr>
        <p:spPr bwMode="auto">
          <a:xfrm>
            <a:off x="196081" y="2554685"/>
            <a:ext cx="3939631" cy="576064"/>
          </a:xfrm>
          <a:prstGeom prst="roundRect">
            <a:avLst/>
          </a:prstGeom>
          <a:solidFill>
            <a:srgbClr val="C00000"/>
          </a:solidFill>
          <a:ln>
            <a:noFill/>
          </a:ln>
          <a:effectLst/>
          <a:extLst/>
        </p:spPr>
        <p:txBody>
          <a:bodyPr vert="horz" wrap="square" lIns="91440" tIns="45720" rIns="91440" bIns="45720" numCol="1" rtlCol="0" anchor="ctr" anchorCtr="0" compatLnSpc="1">
            <a:prstTxWarp prst="textNoShape">
              <a:avLst/>
            </a:prstTxWarp>
          </a:bodyPr>
          <a:lstStyle/>
          <a:p>
            <a:pPr marL="3175" algn="ctr" eaLnBrk="1" hangingPunct="1"/>
            <a:r>
              <a:rPr lang="en-GB" b="1" dirty="0">
                <a:solidFill>
                  <a:srgbClr val="FFFFFF"/>
                </a:solidFill>
                <a:latin typeface="Arial" panose="020B0604020202020204" pitchFamily="34" charset="0"/>
                <a:cs typeface="Arial" panose="020B0604020202020204" pitchFamily="34" charset="0"/>
              </a:rPr>
              <a:t>Digital transformation</a:t>
            </a:r>
          </a:p>
        </p:txBody>
      </p:sp>
      <p:sp>
        <p:nvSpPr>
          <p:cNvPr id="5" name="Rounded Rectangle 4"/>
          <p:cNvSpPr/>
          <p:nvPr/>
        </p:nvSpPr>
        <p:spPr bwMode="auto">
          <a:xfrm>
            <a:off x="196081" y="3265473"/>
            <a:ext cx="3939631" cy="576064"/>
          </a:xfrm>
          <a:prstGeom prst="roundRect">
            <a:avLst/>
          </a:prstGeom>
          <a:solidFill>
            <a:srgbClr val="3166CF"/>
          </a:solidFill>
          <a:ln>
            <a:noFill/>
          </a:ln>
          <a:effectLst/>
          <a:extLst/>
        </p:spPr>
        <p:txBody>
          <a:bodyPr vert="horz" wrap="square" lIns="91440" tIns="45720" rIns="91440" bIns="45720" numCol="1" rtlCol="0" anchor="ctr" anchorCtr="0" compatLnSpc="1">
            <a:prstTxWarp prst="textNoShape">
              <a:avLst/>
            </a:prstTxWarp>
          </a:bodyPr>
          <a:lstStyle/>
          <a:p>
            <a:pPr marL="3175" algn="ctr" eaLnBrk="1" hangingPunct="1"/>
            <a:r>
              <a:rPr lang="en-GB" dirty="0">
                <a:solidFill>
                  <a:srgbClr val="FFFFFF"/>
                </a:solidFill>
                <a:latin typeface="Arial" panose="020B0604020202020204" pitchFamily="34" charset="0"/>
                <a:cs typeface="Arial" panose="020B0604020202020204" pitchFamily="34" charset="0"/>
              </a:rPr>
              <a:t>Workplace of the future</a:t>
            </a:r>
          </a:p>
        </p:txBody>
      </p:sp>
      <p:sp>
        <p:nvSpPr>
          <p:cNvPr id="8" name="Rounded Rectangle 7"/>
          <p:cNvSpPr/>
          <p:nvPr/>
        </p:nvSpPr>
        <p:spPr bwMode="auto">
          <a:xfrm>
            <a:off x="196081" y="3985553"/>
            <a:ext cx="3939631" cy="576064"/>
          </a:xfrm>
          <a:prstGeom prst="roundRect">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algn="ctr" eaLnBrk="1" hangingPunct="1"/>
            <a:r>
              <a:rPr lang="en-GB" dirty="0">
                <a:solidFill>
                  <a:srgbClr val="000000"/>
                </a:solidFill>
                <a:latin typeface="Arial" panose="020B0604020202020204" pitchFamily="34" charset="0"/>
                <a:cs typeface="Arial" panose="020B0604020202020204" pitchFamily="34" charset="0"/>
              </a:rPr>
              <a:t>Consolidation and Standardisation</a:t>
            </a:r>
          </a:p>
        </p:txBody>
      </p:sp>
      <p:sp>
        <p:nvSpPr>
          <p:cNvPr id="9" name="Rounded Rectangle 8"/>
          <p:cNvSpPr/>
          <p:nvPr/>
        </p:nvSpPr>
        <p:spPr bwMode="auto">
          <a:xfrm>
            <a:off x="196081" y="4705633"/>
            <a:ext cx="3939631" cy="576064"/>
          </a:xfrm>
          <a:prstGeom prst="roundRect">
            <a:avLst/>
          </a:prstGeom>
          <a:solidFill>
            <a:srgbClr val="92D050"/>
          </a:solidFill>
          <a:ln>
            <a:noFill/>
          </a:ln>
          <a:effectLst/>
          <a:extLst/>
        </p:spPr>
        <p:txBody>
          <a:bodyPr vert="horz" wrap="square" lIns="91440" tIns="45720" rIns="91440" bIns="45720" numCol="1" rtlCol="0" anchor="ctr" anchorCtr="0" compatLnSpc="1">
            <a:prstTxWarp prst="textNoShape">
              <a:avLst/>
            </a:prstTxWarp>
          </a:bodyPr>
          <a:lstStyle/>
          <a:p>
            <a:pPr marL="3175" algn="ctr" eaLnBrk="1" hangingPunct="1"/>
            <a:r>
              <a:rPr lang="en-GB" dirty="0">
                <a:solidFill>
                  <a:srgbClr val="000000"/>
                </a:solidFill>
                <a:latin typeface="Arial" panose="020B0604020202020204" pitchFamily="34" charset="0"/>
                <a:cs typeface="Arial" panose="020B0604020202020204" pitchFamily="34" charset="0"/>
              </a:rPr>
              <a:t>ICT security</a:t>
            </a:r>
          </a:p>
        </p:txBody>
      </p:sp>
      <p:sp>
        <p:nvSpPr>
          <p:cNvPr id="10" name="Rounded Rectangle 9"/>
          <p:cNvSpPr/>
          <p:nvPr/>
        </p:nvSpPr>
        <p:spPr bwMode="auto">
          <a:xfrm>
            <a:off x="196081" y="5425713"/>
            <a:ext cx="3939631" cy="576064"/>
          </a:xfrm>
          <a:prstGeom prst="roundRect">
            <a:avLst/>
          </a:prstGeom>
          <a:solidFill>
            <a:srgbClr val="BDDEFF"/>
          </a:solidFill>
          <a:ln>
            <a:noFill/>
          </a:ln>
          <a:effectLst/>
          <a:extLst/>
        </p:spPr>
        <p:txBody>
          <a:bodyPr vert="horz" wrap="square" lIns="91440" tIns="45720" rIns="91440" bIns="45720" numCol="1" rtlCol="0" anchor="ctr" anchorCtr="0" compatLnSpc="1">
            <a:prstTxWarp prst="textNoShape">
              <a:avLst/>
            </a:prstTxWarp>
          </a:bodyPr>
          <a:lstStyle/>
          <a:p>
            <a:pPr marL="3175" algn="ctr" eaLnBrk="1" hangingPunct="1"/>
            <a:r>
              <a:rPr lang="en-GB" dirty="0">
                <a:solidFill>
                  <a:srgbClr val="000000"/>
                </a:solidFill>
                <a:latin typeface="Arial" panose="020B0604020202020204" pitchFamily="34" charset="0"/>
                <a:cs typeface="Arial" panose="020B0604020202020204" pitchFamily="34" charset="0"/>
              </a:rPr>
              <a:t>ICT financing</a:t>
            </a:r>
          </a:p>
        </p:txBody>
      </p:sp>
      <p:sp>
        <p:nvSpPr>
          <p:cNvPr id="11" name="Rounded Rectangle 10"/>
          <p:cNvSpPr/>
          <p:nvPr/>
        </p:nvSpPr>
        <p:spPr bwMode="auto">
          <a:xfrm>
            <a:off x="6404688" y="744650"/>
            <a:ext cx="648072" cy="576064"/>
          </a:xfrm>
          <a:prstGeom prst="roundRect">
            <a:avLst/>
          </a:prstGeom>
          <a:solidFill>
            <a:srgbClr val="C00000"/>
          </a:solidFill>
          <a:ln>
            <a:noFill/>
          </a:ln>
          <a:effectLst/>
          <a:extLst/>
        </p:spPr>
        <p:txBody>
          <a:bodyPr vert="horz" wrap="square" lIns="91440" tIns="45720" rIns="91440" bIns="45720" numCol="1" rtlCol="0" anchor="ctr" anchorCtr="0" compatLnSpc="1">
            <a:prstTxWarp prst="textNoShape">
              <a:avLst/>
            </a:prstTxWarp>
          </a:bodyPr>
          <a:lstStyle/>
          <a:p>
            <a:pPr marL="3175" algn="ctr" eaLnBrk="1" hangingPunct="1"/>
            <a:r>
              <a:rPr lang="en-GB" sz="2800" dirty="0">
                <a:solidFill>
                  <a:srgbClr val="FFFFFF"/>
                </a:solidFill>
                <a:latin typeface="AvantGarde" pitchFamily="34" charset="0"/>
                <a:ea typeface="+mn-ea"/>
              </a:rPr>
              <a:t>S</a:t>
            </a:r>
          </a:p>
        </p:txBody>
      </p:sp>
      <p:sp>
        <p:nvSpPr>
          <p:cNvPr id="12" name="Rounded Rectangle 11"/>
          <p:cNvSpPr/>
          <p:nvPr/>
        </p:nvSpPr>
        <p:spPr bwMode="auto">
          <a:xfrm>
            <a:off x="7141640" y="744650"/>
            <a:ext cx="576064" cy="576064"/>
          </a:xfrm>
          <a:prstGeom prst="roundRect">
            <a:avLst/>
          </a:prstGeom>
          <a:solidFill>
            <a:srgbClr val="3166CF"/>
          </a:solidFill>
          <a:ln>
            <a:noFill/>
          </a:ln>
          <a:effectLst/>
          <a:extLst/>
        </p:spPr>
        <p:txBody>
          <a:bodyPr vert="horz" wrap="square" lIns="91440" tIns="45720" rIns="91440" bIns="45720" numCol="1" rtlCol="0" anchor="ctr" anchorCtr="0" compatLnSpc="1">
            <a:prstTxWarp prst="textNoShape">
              <a:avLst/>
            </a:prstTxWarp>
          </a:bodyPr>
          <a:lstStyle/>
          <a:p>
            <a:pPr marL="3175" algn="ctr" eaLnBrk="1" hangingPunct="1"/>
            <a:r>
              <a:rPr lang="en-GB" sz="2800" dirty="0">
                <a:solidFill>
                  <a:srgbClr val="FFFFFF"/>
                </a:solidFill>
                <a:latin typeface="AvantGarde" pitchFamily="34" charset="0"/>
                <a:ea typeface="+mn-ea"/>
              </a:rPr>
              <a:t>E</a:t>
            </a:r>
          </a:p>
        </p:txBody>
      </p:sp>
      <p:sp>
        <p:nvSpPr>
          <p:cNvPr id="13" name="Rounded Rectangle 12"/>
          <p:cNvSpPr/>
          <p:nvPr/>
        </p:nvSpPr>
        <p:spPr bwMode="auto">
          <a:xfrm>
            <a:off x="7807864" y="744650"/>
            <a:ext cx="576064" cy="576064"/>
          </a:xfrm>
          <a:prstGeom prst="roundRect">
            <a:avLst/>
          </a:prstGeom>
          <a:solidFill>
            <a:srgbClr val="FFC000"/>
          </a:solidFill>
          <a:ln>
            <a:noFill/>
          </a:ln>
          <a:effectLst/>
          <a:extLst/>
        </p:spPr>
        <p:txBody>
          <a:bodyPr vert="horz" wrap="square" lIns="91440" tIns="45720" rIns="91440" bIns="45720" numCol="1" rtlCol="0" anchor="ctr" anchorCtr="0" compatLnSpc="1">
            <a:prstTxWarp prst="textNoShape">
              <a:avLst/>
            </a:prstTxWarp>
          </a:bodyPr>
          <a:lstStyle/>
          <a:p>
            <a:pPr marL="3175" algn="ctr" eaLnBrk="1" hangingPunct="1"/>
            <a:r>
              <a:rPr lang="en-GB" sz="2800" dirty="0">
                <a:solidFill>
                  <a:srgbClr val="FFFFFF"/>
                </a:solidFill>
                <a:latin typeface="AvantGarde" pitchFamily="34" charset="0"/>
                <a:ea typeface="+mn-ea"/>
              </a:rPr>
              <a:t>R</a:t>
            </a:r>
          </a:p>
        </p:txBody>
      </p:sp>
      <p:cxnSp>
        <p:nvCxnSpPr>
          <p:cNvPr id="14" name="Straight Connector 13"/>
          <p:cNvCxnSpPr/>
          <p:nvPr/>
        </p:nvCxnSpPr>
        <p:spPr>
          <a:xfrm>
            <a:off x="1735667" y="6609293"/>
            <a:ext cx="6857471" cy="0"/>
          </a:xfrm>
          <a:prstGeom prst="line">
            <a:avLst/>
          </a:prstGeom>
          <a:ln>
            <a:solidFill>
              <a:srgbClr val="999999"/>
            </a:solidFill>
          </a:ln>
        </p:spPr>
        <p:style>
          <a:lnRef idx="1">
            <a:schemeClr val="dk1"/>
          </a:lnRef>
          <a:fillRef idx="0">
            <a:schemeClr val="dk1"/>
          </a:fillRef>
          <a:effectRef idx="0">
            <a:schemeClr val="dk1"/>
          </a:effectRef>
          <a:fontRef idx="minor">
            <a:schemeClr val="tx1"/>
          </a:fontRef>
        </p:style>
      </p:cxnSp>
      <p:cxnSp>
        <p:nvCxnSpPr>
          <p:cNvPr id="15" name="Straight Connector 14"/>
          <p:cNvCxnSpPr/>
          <p:nvPr/>
        </p:nvCxnSpPr>
        <p:spPr>
          <a:xfrm>
            <a:off x="8680173" y="6715126"/>
            <a:ext cx="249277" cy="0"/>
          </a:xfrm>
          <a:prstGeom prst="line">
            <a:avLst/>
          </a:prstGeom>
          <a:ln>
            <a:solidFill>
              <a:srgbClr val="D41025"/>
            </a:solidFill>
          </a:ln>
          <a:effectLst/>
        </p:spPr>
        <p:style>
          <a:lnRef idx="2">
            <a:schemeClr val="accent1"/>
          </a:lnRef>
          <a:fillRef idx="0">
            <a:schemeClr val="accent1"/>
          </a:fillRef>
          <a:effectRef idx="1">
            <a:schemeClr val="accent1"/>
          </a:effectRef>
          <a:fontRef idx="minor">
            <a:schemeClr val="tx1"/>
          </a:fontRef>
        </p:style>
      </p:cxnSp>
      <p:pic>
        <p:nvPicPr>
          <p:cNvPr id="16" name="Picture 15" descr="gaialogo.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697" y="6510085"/>
            <a:ext cx="561070" cy="168598"/>
          </a:xfrm>
          <a:prstGeom prst="rect">
            <a:avLst/>
          </a:prstGeom>
        </p:spPr>
      </p:pic>
      <p:pic>
        <p:nvPicPr>
          <p:cNvPr id="17" name="Picture 16" descr="liberals_logo.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905" y="6485388"/>
            <a:ext cx="480395" cy="203342"/>
          </a:xfrm>
          <a:prstGeom prst="rect">
            <a:avLst/>
          </a:prstGeom>
        </p:spPr>
      </p:pic>
      <p:sp>
        <p:nvSpPr>
          <p:cNvPr id="18" name="Slide Number Placeholder 5"/>
          <p:cNvSpPr>
            <a:spLocks noGrp="1"/>
          </p:cNvSpPr>
          <p:nvPr>
            <p:ph type="sldNum" sz="quarter" idx="4294967295"/>
          </p:nvPr>
        </p:nvSpPr>
        <p:spPr>
          <a:xfrm>
            <a:off x="8593216" y="6407152"/>
            <a:ext cx="479343"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pPr algn="ctr"/>
            <a:fld id="{8E8B4F03-FEDC-4040-B650-142DC8BFB557}" type="slidenum">
              <a:rPr lang="en-US" sz="800" smtClean="0"/>
              <a:pPr algn="ctr"/>
              <a:t>13</a:t>
            </a:fld>
            <a:endParaRPr lang="en-US" sz="800" dirty="0"/>
          </a:p>
        </p:txBody>
      </p:sp>
    </p:spTree>
    <p:extLst>
      <p:ext uri="{BB962C8B-B14F-4D97-AF65-F5344CB8AC3E}">
        <p14:creationId xmlns:p14="http://schemas.microsoft.com/office/powerpoint/2010/main" val="223069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3357" y="280606"/>
            <a:ext cx="7767637" cy="369332"/>
          </a:xfrm>
          <a:prstGeom prst="rect">
            <a:avLst/>
          </a:prstGeom>
          <a:noFill/>
        </p:spPr>
        <p:txBody>
          <a:bodyPr wrap="square" lIns="0" tIns="0" rIns="91420" bIns="0" rtlCol="0">
            <a:noAutofit/>
          </a:bodyPr>
          <a:lstStyle/>
          <a:p>
            <a:r>
              <a:rPr lang="en-US" sz="3000" b="1" dirty="0" smtClean="0">
                <a:solidFill>
                  <a:srgbClr val="D41025"/>
                </a:solidFill>
                <a:latin typeface="Arial"/>
                <a:cs typeface="Arial"/>
              </a:rPr>
              <a:t>Interoperability within the Commission</a:t>
            </a:r>
            <a:endParaRPr lang="en-US" sz="3000" b="1" dirty="0">
              <a:solidFill>
                <a:srgbClr val="D41025"/>
              </a:solidFill>
              <a:latin typeface="Arial"/>
              <a:cs typeface="Arial"/>
            </a:endParaRPr>
          </a:p>
        </p:txBody>
      </p:sp>
      <p:sp>
        <p:nvSpPr>
          <p:cNvPr id="5" name="TextBox 4"/>
          <p:cNvSpPr txBox="1"/>
          <p:nvPr/>
        </p:nvSpPr>
        <p:spPr>
          <a:xfrm>
            <a:off x="523357" y="706214"/>
            <a:ext cx="7606767" cy="369332"/>
          </a:xfrm>
          <a:prstGeom prst="rect">
            <a:avLst/>
          </a:prstGeom>
          <a:noFill/>
        </p:spPr>
        <p:txBody>
          <a:bodyPr wrap="square" lIns="0" tIns="0" rIns="91420" bIns="0" rtlCol="0">
            <a:noAutofit/>
          </a:bodyPr>
          <a:lstStyle/>
          <a:p>
            <a:r>
              <a:rPr lang="en-US" sz="2000" dirty="0" smtClean="0">
                <a:solidFill>
                  <a:schemeClr val="tx1">
                    <a:lumMod val="75000"/>
                    <a:lumOff val="25000"/>
                  </a:schemeClr>
                </a:solidFill>
                <a:latin typeface="Arial"/>
                <a:cs typeface="Arial"/>
              </a:rPr>
              <a:t>REUSABILITY OF COMMON BUILDING BLOCKS</a:t>
            </a:r>
            <a:endParaRPr lang="en-US" sz="2000" dirty="0">
              <a:solidFill>
                <a:schemeClr val="tx1">
                  <a:lumMod val="75000"/>
                  <a:lumOff val="25000"/>
                </a:schemeClr>
              </a:solidFill>
              <a:latin typeface="Arial"/>
              <a:cs typeface="Arial"/>
            </a:endParaRPr>
          </a:p>
        </p:txBody>
      </p:sp>
      <p:sp>
        <p:nvSpPr>
          <p:cNvPr id="14" name="Rectangle 13"/>
          <p:cNvSpPr/>
          <p:nvPr/>
        </p:nvSpPr>
        <p:spPr>
          <a:xfrm>
            <a:off x="3300413" y="1561035"/>
            <a:ext cx="5615524" cy="2044646"/>
          </a:xfrm>
          <a:prstGeom prst="rect">
            <a:avLst/>
          </a:prstGeom>
          <a:solidFill>
            <a:srgbClr val="0070C0"/>
          </a:solidFill>
          <a:ln>
            <a:noFill/>
          </a:ln>
          <a:effectLst/>
        </p:spPr>
        <p:txBody>
          <a:bodyPr vert="horz" wrap="square" lIns="91440" tIns="45720" rIns="91440" bIns="45720" numCol="1" rtlCol="0" anchor="ctr" anchorCtr="0" compatLnSpc="1">
            <a:prstTxWarp prst="textNoShape">
              <a:avLst/>
            </a:prstTxWarp>
          </a:bodyPr>
          <a:lstStyle/>
          <a:p>
            <a:pPr marL="114300" lvl="1" indent="-114300" defTabSz="666750">
              <a:lnSpc>
                <a:spcPct val="90000"/>
              </a:lnSpc>
              <a:spcBef>
                <a:spcPct val="0"/>
              </a:spcBef>
              <a:spcAft>
                <a:spcPct val="15000"/>
              </a:spcAft>
              <a:buChar char="••"/>
            </a:pPr>
            <a:r>
              <a:rPr lang="en-GB" sz="2000" b="1" dirty="0" smtClean="0">
                <a:solidFill>
                  <a:schemeClr val="bg1"/>
                </a:solidFill>
                <a:latin typeface="Arial" panose="020B0604020202020204" pitchFamily="34" charset="0"/>
                <a:cs typeface="Arial" panose="020B0604020202020204" pitchFamily="34" charset="0"/>
              </a:rPr>
              <a:t>TestaNG</a:t>
            </a:r>
            <a:r>
              <a:rPr lang="en-GB" sz="1600" dirty="0" smtClean="0">
                <a:solidFill>
                  <a:schemeClr val="bg1"/>
                </a:solidFill>
                <a:latin typeface="Arial" panose="020B0604020202020204" pitchFamily="34" charset="0"/>
                <a:cs typeface="Arial" panose="020B0604020202020204" pitchFamily="34" charset="0"/>
              </a:rPr>
              <a:t>				[secure network]</a:t>
            </a:r>
          </a:p>
          <a:p>
            <a:pPr marL="114300" lvl="1" indent="-114300" defTabSz="666750">
              <a:lnSpc>
                <a:spcPct val="90000"/>
              </a:lnSpc>
              <a:spcBef>
                <a:spcPct val="0"/>
              </a:spcBef>
              <a:spcAft>
                <a:spcPct val="15000"/>
              </a:spcAft>
              <a:buChar char="••"/>
            </a:pPr>
            <a:r>
              <a:rPr lang="en-GB" sz="2000" b="1" dirty="0" smtClean="0">
                <a:solidFill>
                  <a:schemeClr val="bg1"/>
                </a:solidFill>
                <a:latin typeface="Arial" panose="020B0604020202020204" pitchFamily="34" charset="0"/>
                <a:cs typeface="Arial" panose="020B0604020202020204" pitchFamily="34" charset="0"/>
              </a:rPr>
              <a:t>eID / ECAS</a:t>
            </a:r>
            <a:r>
              <a:rPr lang="en-GB" sz="1600" dirty="0" smtClean="0">
                <a:solidFill>
                  <a:schemeClr val="bg1"/>
                </a:solidFill>
                <a:latin typeface="Arial" panose="020B0604020202020204" pitchFamily="34" charset="0"/>
                <a:cs typeface="Arial" panose="020B0604020202020204" pitchFamily="34" charset="0"/>
              </a:rPr>
              <a:t>			[authentication]</a:t>
            </a:r>
          </a:p>
          <a:p>
            <a:pPr marL="114300" lvl="1" indent="-114300" defTabSz="666750">
              <a:lnSpc>
                <a:spcPct val="90000"/>
              </a:lnSpc>
              <a:spcBef>
                <a:spcPct val="0"/>
              </a:spcBef>
              <a:spcAft>
                <a:spcPct val="15000"/>
              </a:spcAft>
              <a:buChar char="••"/>
            </a:pPr>
            <a:r>
              <a:rPr lang="en-GB" sz="2000" b="1" dirty="0" smtClean="0">
                <a:solidFill>
                  <a:schemeClr val="bg1"/>
                </a:solidFill>
                <a:latin typeface="Arial" panose="020B0604020202020204" pitchFamily="34" charset="0"/>
                <a:cs typeface="Arial" panose="020B0604020202020204" pitchFamily="34" charset="0"/>
              </a:rPr>
              <a:t>eSignature</a:t>
            </a:r>
            <a:r>
              <a:rPr lang="en-GB" sz="1600" dirty="0" smtClean="0">
                <a:solidFill>
                  <a:schemeClr val="bg1"/>
                </a:solidFill>
                <a:latin typeface="Arial" panose="020B0604020202020204" pitchFamily="34" charset="0"/>
                <a:cs typeface="Arial" panose="020B0604020202020204" pitchFamily="34" charset="0"/>
              </a:rPr>
              <a:t>			[electronic signatures]</a:t>
            </a:r>
          </a:p>
          <a:p>
            <a:pPr marL="114300" lvl="1" indent="-114300" defTabSz="666750">
              <a:lnSpc>
                <a:spcPct val="90000"/>
              </a:lnSpc>
              <a:spcBef>
                <a:spcPct val="0"/>
              </a:spcBef>
              <a:spcAft>
                <a:spcPct val="15000"/>
              </a:spcAft>
              <a:buChar char="••"/>
            </a:pPr>
            <a:r>
              <a:rPr lang="en-GB" sz="2000" b="1" dirty="0" err="1" smtClean="0">
                <a:solidFill>
                  <a:schemeClr val="bg1"/>
                </a:solidFill>
                <a:latin typeface="Arial" panose="020B0604020202020204" pitchFamily="34" charset="0"/>
                <a:cs typeface="Arial" panose="020B0604020202020204" pitchFamily="34" charset="0"/>
              </a:rPr>
              <a:t>eDelivery</a:t>
            </a:r>
            <a:r>
              <a:rPr lang="en-GB" sz="1600" dirty="0" smtClean="0">
                <a:solidFill>
                  <a:schemeClr val="bg1"/>
                </a:solidFill>
                <a:latin typeface="Arial" panose="020B0604020202020204" pitchFamily="34" charset="0"/>
                <a:cs typeface="Arial" panose="020B0604020202020204" pitchFamily="34" charset="0"/>
              </a:rPr>
              <a:t>		[secure data exchange - distributed]</a:t>
            </a:r>
          </a:p>
          <a:p>
            <a:pPr marL="114300" lvl="1" indent="-114300" defTabSz="666750">
              <a:lnSpc>
                <a:spcPct val="90000"/>
              </a:lnSpc>
              <a:spcBef>
                <a:spcPct val="0"/>
              </a:spcBef>
              <a:spcAft>
                <a:spcPct val="15000"/>
              </a:spcAft>
              <a:buChar char="••"/>
            </a:pPr>
            <a:r>
              <a:rPr lang="en-GB" sz="2000" b="1" dirty="0" err="1" smtClean="0">
                <a:solidFill>
                  <a:schemeClr val="bg1"/>
                </a:solidFill>
                <a:latin typeface="Arial" panose="020B0604020202020204" pitchFamily="34" charset="0"/>
                <a:cs typeface="Arial" panose="020B0604020202020204" pitchFamily="34" charset="0"/>
              </a:rPr>
              <a:t>eTrustEx</a:t>
            </a:r>
            <a:r>
              <a:rPr lang="en-GB" sz="1600" dirty="0" smtClean="0">
                <a:solidFill>
                  <a:schemeClr val="bg1"/>
                </a:solidFill>
                <a:latin typeface="Arial" panose="020B0604020202020204" pitchFamily="34" charset="0"/>
                <a:cs typeface="Arial" panose="020B0604020202020204" pitchFamily="34" charset="0"/>
              </a:rPr>
              <a:t>		[secure data exchange - centralised]</a:t>
            </a:r>
          </a:p>
          <a:p>
            <a:pPr marL="3175" algn="ctr"/>
            <a:endParaRPr lang="en-GB" sz="1600" dirty="0">
              <a:solidFill>
                <a:schemeClr val="bg1"/>
              </a:solidFill>
              <a:latin typeface="Arial" panose="020B0604020202020204" pitchFamily="34" charset="0"/>
              <a:cs typeface="Arial" panose="020B0604020202020204" pitchFamily="34" charset="0"/>
            </a:endParaRPr>
          </a:p>
        </p:txBody>
      </p:sp>
      <p:sp>
        <p:nvSpPr>
          <p:cNvPr id="15" name="Rectangle 14"/>
          <p:cNvSpPr/>
          <p:nvPr/>
        </p:nvSpPr>
        <p:spPr>
          <a:xfrm>
            <a:off x="3300413" y="3949905"/>
            <a:ext cx="5615524" cy="2038144"/>
          </a:xfrm>
          <a:prstGeom prst="rect">
            <a:avLst/>
          </a:prstGeom>
          <a:solidFill>
            <a:srgbClr val="0070C0"/>
          </a:solidFill>
          <a:ln>
            <a:noFill/>
          </a:ln>
          <a:effectLst/>
        </p:spPr>
        <p:txBody>
          <a:bodyPr vert="horz" wrap="square" lIns="91440" tIns="45720" rIns="91440" bIns="45720" numCol="1" rtlCol="0" anchor="ctr" anchorCtr="0" compatLnSpc="1">
            <a:prstTxWarp prst="textNoShape">
              <a:avLst/>
            </a:prstTxWarp>
          </a:bodyPr>
          <a:lstStyle/>
          <a:p>
            <a:pPr marL="114300" lvl="1" indent="-114300" defTabSz="666750">
              <a:lnSpc>
                <a:spcPct val="90000"/>
              </a:lnSpc>
              <a:spcBef>
                <a:spcPct val="0"/>
              </a:spcBef>
              <a:spcAft>
                <a:spcPct val="15000"/>
              </a:spcAft>
              <a:buChar char="••"/>
            </a:pPr>
            <a:r>
              <a:rPr lang="en-GB" sz="2000" b="1" dirty="0" smtClean="0">
                <a:solidFill>
                  <a:schemeClr val="bg1"/>
                </a:solidFill>
                <a:latin typeface="Arial" panose="020B0604020202020204" pitchFamily="34" charset="0"/>
                <a:cs typeface="Arial" panose="020B0604020202020204" pitchFamily="34" charset="0"/>
              </a:rPr>
              <a:t>Corporate Notification System</a:t>
            </a:r>
            <a:r>
              <a:rPr lang="en-GB" sz="1600" dirty="0" smtClean="0">
                <a:solidFill>
                  <a:schemeClr val="bg1"/>
                </a:solidFill>
                <a:latin typeface="Arial" panose="020B0604020202020204" pitchFamily="34" charset="0"/>
                <a:cs typeface="Arial" panose="020B0604020202020204" pitchFamily="34" charset="0"/>
              </a:rPr>
              <a:t>	[notification]</a:t>
            </a:r>
          </a:p>
          <a:p>
            <a:pPr marL="114300" lvl="1" indent="-114300" defTabSz="666750">
              <a:lnSpc>
                <a:spcPct val="90000"/>
              </a:lnSpc>
              <a:spcBef>
                <a:spcPct val="0"/>
              </a:spcBef>
              <a:spcAft>
                <a:spcPct val="15000"/>
              </a:spcAft>
              <a:buChar char="••"/>
            </a:pPr>
            <a:r>
              <a:rPr lang="en-GB" sz="2000" b="1" dirty="0" smtClean="0">
                <a:solidFill>
                  <a:schemeClr val="bg1"/>
                </a:solidFill>
                <a:latin typeface="Arial" panose="020B0604020202020204" pitchFamily="34" charset="0"/>
                <a:cs typeface="Arial" panose="020B0604020202020204" pitchFamily="34" charset="0"/>
              </a:rPr>
              <a:t>Corporate Search</a:t>
            </a:r>
            <a:r>
              <a:rPr lang="en-GB" sz="1600" dirty="0" smtClean="0">
                <a:solidFill>
                  <a:schemeClr val="bg1"/>
                </a:solidFill>
                <a:latin typeface="Arial" panose="020B0604020202020204" pitchFamily="34" charset="0"/>
                <a:cs typeface="Arial" panose="020B0604020202020204" pitchFamily="34" charset="0"/>
              </a:rPr>
              <a:t>			[search]</a:t>
            </a:r>
          </a:p>
          <a:p>
            <a:pPr marL="114300" lvl="1" indent="-114300" defTabSz="666750">
              <a:lnSpc>
                <a:spcPct val="90000"/>
              </a:lnSpc>
              <a:spcBef>
                <a:spcPct val="0"/>
              </a:spcBef>
              <a:spcAft>
                <a:spcPct val="15000"/>
              </a:spcAft>
              <a:buChar char="••"/>
            </a:pPr>
            <a:r>
              <a:rPr lang="en-GB" sz="2000" b="1" dirty="0" err="1" smtClean="0">
                <a:solidFill>
                  <a:schemeClr val="bg1"/>
                </a:solidFill>
                <a:latin typeface="Arial" panose="020B0604020202020204" pitchFamily="34" charset="0"/>
                <a:cs typeface="Arial" panose="020B0604020202020204" pitchFamily="34" charset="0"/>
              </a:rPr>
              <a:t>Ulysse</a:t>
            </a:r>
            <a:r>
              <a:rPr lang="en-GB" sz="1600" dirty="0" smtClean="0">
                <a:solidFill>
                  <a:schemeClr val="bg1"/>
                </a:solidFill>
                <a:latin typeface="Arial" panose="020B0604020202020204" pitchFamily="34" charset="0"/>
                <a:cs typeface="Arial" panose="020B0604020202020204" pitchFamily="34" charset="0"/>
              </a:rPr>
              <a:t>					[authorisation]</a:t>
            </a:r>
          </a:p>
          <a:p>
            <a:pPr marL="114300" lvl="1" indent="-114300" defTabSz="666750">
              <a:lnSpc>
                <a:spcPct val="90000"/>
              </a:lnSpc>
              <a:spcBef>
                <a:spcPct val="0"/>
              </a:spcBef>
              <a:spcAft>
                <a:spcPct val="15000"/>
              </a:spcAft>
              <a:buChar char="••"/>
            </a:pPr>
            <a:r>
              <a:rPr lang="en-GB" sz="2000" b="1" dirty="0" err="1" smtClean="0">
                <a:solidFill>
                  <a:schemeClr val="bg1"/>
                </a:solidFill>
                <a:latin typeface="Arial" panose="020B0604020202020204" pitchFamily="34" charset="0"/>
                <a:cs typeface="Arial" panose="020B0604020202020204" pitchFamily="34" charset="0"/>
              </a:rPr>
              <a:t>eWorkflow</a:t>
            </a:r>
            <a:r>
              <a:rPr lang="en-GB" sz="1600" dirty="0" smtClean="0">
                <a:solidFill>
                  <a:schemeClr val="bg1"/>
                </a:solidFill>
                <a:latin typeface="Arial" panose="020B0604020202020204" pitchFamily="34" charset="0"/>
                <a:cs typeface="Arial" panose="020B0604020202020204" pitchFamily="34" charset="0"/>
              </a:rPr>
              <a:t>				[workflow]</a:t>
            </a:r>
          </a:p>
          <a:p>
            <a:pPr marL="114300" lvl="1" indent="-114300" defTabSz="666750">
              <a:lnSpc>
                <a:spcPct val="90000"/>
              </a:lnSpc>
              <a:spcBef>
                <a:spcPct val="0"/>
              </a:spcBef>
              <a:spcAft>
                <a:spcPct val="15000"/>
              </a:spcAft>
              <a:buChar char="••"/>
            </a:pPr>
            <a:r>
              <a:rPr lang="en-GB" sz="2000" b="1" dirty="0" err="1" smtClean="0">
                <a:solidFill>
                  <a:schemeClr val="bg1"/>
                </a:solidFill>
                <a:latin typeface="Arial" panose="020B0604020202020204" pitchFamily="34" charset="0"/>
                <a:cs typeface="Arial" panose="020B0604020202020204" pitchFamily="34" charset="0"/>
              </a:rPr>
              <a:t>eUI</a:t>
            </a:r>
            <a:r>
              <a:rPr lang="en-GB" sz="1600" dirty="0" smtClean="0">
                <a:solidFill>
                  <a:schemeClr val="bg1"/>
                </a:solidFill>
                <a:latin typeface="Arial" panose="020B0604020202020204" pitchFamily="34" charset="0"/>
                <a:cs typeface="Arial" panose="020B0604020202020204" pitchFamily="34" charset="0"/>
              </a:rPr>
              <a:t>				[user interface framework]</a:t>
            </a:r>
            <a:endParaRPr lang="en-GB" sz="1600" dirty="0">
              <a:solidFill>
                <a:schemeClr val="bg1"/>
              </a:solidFill>
              <a:latin typeface="Arial" panose="020B0604020202020204" pitchFamily="34" charset="0"/>
              <a:cs typeface="Arial" panose="020B0604020202020204" pitchFamily="34" charset="0"/>
            </a:endParaRPr>
          </a:p>
        </p:txBody>
      </p:sp>
      <p:sp>
        <p:nvSpPr>
          <p:cNvPr id="16" name="Rectangle 15"/>
          <p:cNvSpPr/>
          <p:nvPr/>
        </p:nvSpPr>
        <p:spPr>
          <a:xfrm>
            <a:off x="492651" y="1561035"/>
            <a:ext cx="2807762" cy="2044646"/>
          </a:xfrm>
          <a:prstGeom prst="rect">
            <a:avLst/>
          </a:prstGeom>
          <a:solidFill>
            <a:srgbClr val="0070C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prstClr val="white"/>
                </a:solidFill>
                <a:latin typeface="Arial" panose="020B0604020202020204" pitchFamily="34" charset="0"/>
                <a:cs typeface="Arial" panose="020B0604020202020204" pitchFamily="34" charset="0"/>
              </a:rPr>
              <a:t>T</a:t>
            </a:r>
            <a:r>
              <a:rPr lang="en-GB" sz="2400" dirty="0" smtClean="0">
                <a:solidFill>
                  <a:prstClr val="white"/>
                </a:solidFill>
                <a:latin typeface="Arial" panose="020B0604020202020204" pitchFamily="34" charset="0"/>
                <a:cs typeface="Arial" panose="020B0604020202020204" pitchFamily="34" charset="0"/>
              </a:rPr>
              <a:t>rans European context</a:t>
            </a:r>
            <a:endParaRPr lang="en-GB" sz="2400" dirty="0">
              <a:solidFill>
                <a:prstClr val="white"/>
              </a:solidFill>
              <a:latin typeface="Arial" panose="020B0604020202020204" pitchFamily="34" charset="0"/>
              <a:cs typeface="Arial" panose="020B0604020202020204" pitchFamily="34" charset="0"/>
            </a:endParaRPr>
          </a:p>
        </p:txBody>
      </p:sp>
      <p:sp>
        <p:nvSpPr>
          <p:cNvPr id="17" name="Rectangle 16"/>
          <p:cNvSpPr/>
          <p:nvPr/>
        </p:nvSpPr>
        <p:spPr>
          <a:xfrm>
            <a:off x="492651" y="3949905"/>
            <a:ext cx="2807762" cy="2039674"/>
          </a:xfrm>
          <a:prstGeom prst="rect">
            <a:avLst/>
          </a:prstGeom>
          <a:solidFill>
            <a:srgbClr val="0070C0">
              <a:alpha val="5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smtClean="0">
                <a:solidFill>
                  <a:prstClr val="white"/>
                </a:solidFill>
                <a:latin typeface="Arial" panose="020B0604020202020204" pitchFamily="34" charset="0"/>
                <a:cs typeface="Arial" panose="020B0604020202020204" pitchFamily="34" charset="0"/>
              </a:rPr>
              <a:t>Internal corporate</a:t>
            </a:r>
            <a:endParaRPr lang="en-GB" sz="2400" dirty="0">
              <a:solidFill>
                <a:prstClr val="white"/>
              </a:solidFill>
              <a:latin typeface="Arial" panose="020B0604020202020204" pitchFamily="34" charset="0"/>
              <a:cs typeface="Arial" panose="020B0604020202020204" pitchFamily="34" charset="0"/>
            </a:endParaRPr>
          </a:p>
        </p:txBody>
      </p:sp>
      <p:cxnSp>
        <p:nvCxnSpPr>
          <p:cNvPr id="18" name="Straight Connector 17"/>
          <p:cNvCxnSpPr/>
          <p:nvPr/>
        </p:nvCxnSpPr>
        <p:spPr>
          <a:xfrm>
            <a:off x="1735667" y="6609293"/>
            <a:ext cx="6857471" cy="0"/>
          </a:xfrm>
          <a:prstGeom prst="line">
            <a:avLst/>
          </a:prstGeom>
          <a:ln>
            <a:solidFill>
              <a:srgbClr val="999999"/>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a:off x="8680173" y="6715126"/>
            <a:ext cx="249277" cy="0"/>
          </a:xfrm>
          <a:prstGeom prst="line">
            <a:avLst/>
          </a:prstGeom>
          <a:ln>
            <a:solidFill>
              <a:srgbClr val="D41025"/>
            </a:solidFill>
          </a:ln>
          <a:effectLst/>
        </p:spPr>
        <p:style>
          <a:lnRef idx="2">
            <a:schemeClr val="accent1"/>
          </a:lnRef>
          <a:fillRef idx="0">
            <a:schemeClr val="accent1"/>
          </a:fillRef>
          <a:effectRef idx="1">
            <a:schemeClr val="accent1"/>
          </a:effectRef>
          <a:fontRef idx="minor">
            <a:schemeClr val="tx1"/>
          </a:fontRef>
        </p:style>
      </p:cxnSp>
      <p:pic>
        <p:nvPicPr>
          <p:cNvPr id="20" name="Picture 19" descr="gaialogo.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697" y="6510085"/>
            <a:ext cx="561070" cy="168598"/>
          </a:xfrm>
          <a:prstGeom prst="rect">
            <a:avLst/>
          </a:prstGeom>
        </p:spPr>
      </p:pic>
      <p:pic>
        <p:nvPicPr>
          <p:cNvPr id="21" name="Picture 20" descr="liberals_logo.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905" y="6485388"/>
            <a:ext cx="480395" cy="203342"/>
          </a:xfrm>
          <a:prstGeom prst="rect">
            <a:avLst/>
          </a:prstGeom>
        </p:spPr>
      </p:pic>
      <p:sp>
        <p:nvSpPr>
          <p:cNvPr id="22" name="Slide Number Placeholder 5"/>
          <p:cNvSpPr>
            <a:spLocks noGrp="1"/>
          </p:cNvSpPr>
          <p:nvPr>
            <p:ph type="sldNum" sz="quarter" idx="4294967295"/>
          </p:nvPr>
        </p:nvSpPr>
        <p:spPr>
          <a:xfrm>
            <a:off x="8593216" y="6407152"/>
            <a:ext cx="479343"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pPr algn="ctr"/>
            <a:fld id="{8E8B4F03-FEDC-4040-B650-142DC8BFB557}" type="slidenum">
              <a:rPr lang="en-US" sz="800" smtClean="0"/>
              <a:pPr algn="ctr"/>
              <a:t>14</a:t>
            </a:fld>
            <a:endParaRPr lang="en-US" sz="800" dirty="0"/>
          </a:p>
        </p:txBody>
      </p:sp>
    </p:spTree>
    <p:extLst>
      <p:ext uri="{BB962C8B-B14F-4D97-AF65-F5344CB8AC3E}">
        <p14:creationId xmlns:p14="http://schemas.microsoft.com/office/powerpoint/2010/main" val="18932873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evron 3"/>
          <p:cNvSpPr/>
          <p:nvPr/>
        </p:nvSpPr>
        <p:spPr>
          <a:xfrm rot="16200000">
            <a:off x="4749801" y="1622425"/>
            <a:ext cx="146050" cy="7921625"/>
          </a:xfrm>
          <a:prstGeom prst="chevron">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GB">
              <a:solidFill>
                <a:srgbClr val="30529D"/>
              </a:solidFill>
              <a:latin typeface="Arial" panose="020B0604020202020204" pitchFamily="34" charset="0"/>
              <a:cs typeface="Arial" panose="020B0604020202020204" pitchFamily="34" charset="0"/>
            </a:endParaRPr>
          </a:p>
        </p:txBody>
      </p:sp>
      <p:sp>
        <p:nvSpPr>
          <p:cNvPr id="5" name="Rectangle 4"/>
          <p:cNvSpPr/>
          <p:nvPr/>
        </p:nvSpPr>
        <p:spPr>
          <a:xfrm>
            <a:off x="468313" y="4924425"/>
            <a:ext cx="8574087" cy="493713"/>
          </a:xfrm>
          <a:prstGeom prst="rect">
            <a:avLst/>
          </a:prstGeom>
        </p:spPr>
        <p:txBody>
          <a:bodyPr lIns="0" tIns="0" rIns="0" bIns="0">
            <a:spAutoFit/>
          </a:bodyPr>
          <a:lstStyle/>
          <a:p>
            <a:pPr marL="3175" algn="ctr" eaLnBrk="1" hangingPunct="1">
              <a:defRPr/>
            </a:pPr>
            <a:r>
              <a:rPr lang="en-GB" sz="1600" b="1" kern="0" dirty="0">
                <a:solidFill>
                  <a:srgbClr val="D41025"/>
                </a:solidFill>
                <a:latin typeface="Arial" panose="020B0604020202020204" pitchFamily="34" charset="0"/>
                <a:ea typeface="ＭＳ Ｐゴシック" pitchFamily="34" charset="-128"/>
                <a:cs typeface="Arial" panose="020B0604020202020204" pitchFamily="34" charset="0"/>
              </a:rPr>
              <a:t>Join ISA initiatives at: </a:t>
            </a:r>
            <a:r>
              <a:rPr lang="en-GB" sz="1600" b="1" kern="0" dirty="0">
                <a:solidFill>
                  <a:srgbClr val="30529D"/>
                </a:solidFill>
                <a:latin typeface="Arial" panose="020B0604020202020204" pitchFamily="34" charset="0"/>
                <a:ea typeface="ＭＳ Ｐゴシック" pitchFamily="34" charset="-128"/>
                <a:cs typeface="Arial" panose="020B0604020202020204" pitchFamily="34" charset="0"/>
                <a:hlinkClick r:id="rId2"/>
              </a:rPr>
              <a:t>http://</a:t>
            </a:r>
            <a:r>
              <a:rPr lang="en-GB" sz="1600" b="1" kern="0" dirty="0" smtClean="0">
                <a:solidFill>
                  <a:srgbClr val="30529D"/>
                </a:solidFill>
                <a:latin typeface="Arial" panose="020B0604020202020204" pitchFamily="34" charset="0"/>
                <a:ea typeface="ＭＳ Ｐゴシック" pitchFamily="34" charset="-128"/>
                <a:cs typeface="Arial" panose="020B0604020202020204" pitchFamily="34" charset="0"/>
                <a:hlinkClick r:id="rId2"/>
              </a:rPr>
              <a:t>ec.europa.eu/isa/</a:t>
            </a:r>
            <a:r>
              <a:rPr lang="en-GB" sz="1600" b="1" kern="0" dirty="0" smtClean="0">
                <a:solidFill>
                  <a:srgbClr val="30529D"/>
                </a:solidFill>
                <a:latin typeface="Arial" panose="020B0604020202020204" pitchFamily="34" charset="0"/>
                <a:ea typeface="ＭＳ Ｐゴシック" pitchFamily="34" charset="-128"/>
                <a:cs typeface="Arial" panose="020B0604020202020204" pitchFamily="34" charset="0"/>
              </a:rPr>
              <a:t> </a:t>
            </a:r>
            <a:endParaRPr lang="en-GB" sz="1600" b="1" kern="0" dirty="0">
              <a:solidFill>
                <a:srgbClr val="30529D"/>
              </a:solidFill>
              <a:latin typeface="Arial" panose="020B0604020202020204" pitchFamily="34" charset="0"/>
              <a:ea typeface="ＭＳ Ｐゴシック" pitchFamily="34" charset="-128"/>
              <a:cs typeface="Arial" panose="020B0604020202020204" pitchFamily="34" charset="0"/>
            </a:endParaRPr>
          </a:p>
          <a:p>
            <a:pPr marL="3175" algn="ctr" eaLnBrk="1" hangingPunct="1">
              <a:defRPr/>
            </a:pPr>
            <a:r>
              <a:rPr lang="en-GB" sz="1600" b="1" kern="0" dirty="0">
                <a:solidFill>
                  <a:srgbClr val="D41025"/>
                </a:solidFill>
                <a:latin typeface="Arial" panose="020B0604020202020204" pitchFamily="34" charset="0"/>
                <a:ea typeface="ＭＳ Ｐゴシック" pitchFamily="34" charset="-128"/>
                <a:cs typeface="Arial" panose="020B0604020202020204" pitchFamily="34" charset="0"/>
              </a:rPr>
              <a:t>and</a:t>
            </a:r>
            <a:r>
              <a:rPr lang="en-GB" sz="1600" b="1" kern="0" dirty="0">
                <a:solidFill>
                  <a:srgbClr val="30529D"/>
                </a:solidFill>
                <a:latin typeface="Arial" panose="020B0604020202020204" pitchFamily="34" charset="0"/>
                <a:ea typeface="ＭＳ Ｐゴシック" pitchFamily="34" charset="-128"/>
                <a:cs typeface="Arial" panose="020B0604020202020204" pitchFamily="34" charset="0"/>
              </a:rPr>
              <a:t> @ </a:t>
            </a:r>
            <a:r>
              <a:rPr lang="en-GB" sz="1600" b="1" kern="0" dirty="0">
                <a:solidFill>
                  <a:srgbClr val="30529D"/>
                </a:solidFill>
                <a:latin typeface="Arial" panose="020B0604020202020204" pitchFamily="34" charset="0"/>
                <a:ea typeface="ＭＳ Ｐゴシック" pitchFamily="34" charset="-128"/>
                <a:cs typeface="Arial" panose="020B0604020202020204" pitchFamily="34" charset="0"/>
                <a:hlinkClick r:id="rId3"/>
              </a:rPr>
              <a:t>http://joinup.ec.europa.eu</a:t>
            </a:r>
            <a:r>
              <a:rPr lang="en-GB" sz="1600" b="1" kern="0" dirty="0">
                <a:solidFill>
                  <a:srgbClr val="30529D"/>
                </a:solidFill>
                <a:latin typeface="Arial" panose="020B0604020202020204" pitchFamily="34" charset="0"/>
                <a:ea typeface="ＭＳ Ｐゴシック" pitchFamily="34" charset="-128"/>
                <a:cs typeface="Arial" panose="020B0604020202020204" pitchFamily="34" charset="0"/>
              </a:rPr>
              <a:t>   </a:t>
            </a:r>
          </a:p>
        </p:txBody>
      </p:sp>
      <p:pic>
        <p:nvPicPr>
          <p:cNvPr id="6" name="Picture 6">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5688" y="5748338"/>
            <a:ext cx="523875"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56088" y="5708650"/>
            <a:ext cx="58896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descr="joinup website">
            <a:hlinkClick r:id="rId3" tooltip="&quot;joinup.eu website&quo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40300" y="5873750"/>
            <a:ext cx="89535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2">
            <a:hlinkClick r:id="rId9"/>
          </p:cNvPr>
          <p:cNvSpPr>
            <a:spLocks noChangeArrowheads="1"/>
          </p:cNvSpPr>
          <p:nvPr/>
        </p:nvSpPr>
        <p:spPr bwMode="auto">
          <a:xfrm>
            <a:off x="3230563" y="6288088"/>
            <a:ext cx="958917" cy="20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itchFamily="34" charset="0"/>
                <a:ea typeface="MS PGothic" pitchFamily="34" charset="-128"/>
              </a:defRPr>
            </a:lvl1pPr>
            <a:lvl2pPr marL="742950" indent="-285750">
              <a:defRPr>
                <a:solidFill>
                  <a:schemeClr val="tx1"/>
                </a:solidFill>
                <a:latin typeface="Trebuchet MS" pitchFamily="34" charset="0"/>
                <a:ea typeface="MS PGothic" pitchFamily="34" charset="-128"/>
              </a:defRPr>
            </a:lvl2pPr>
            <a:lvl3pPr marL="1143000" indent="-228600">
              <a:defRPr>
                <a:solidFill>
                  <a:schemeClr val="tx1"/>
                </a:solidFill>
                <a:latin typeface="Trebuchet MS" pitchFamily="34" charset="0"/>
                <a:ea typeface="MS PGothic" pitchFamily="34" charset="-128"/>
              </a:defRPr>
            </a:lvl3pPr>
            <a:lvl4pPr marL="1600200" indent="-228600">
              <a:defRPr>
                <a:solidFill>
                  <a:schemeClr val="tx1"/>
                </a:solidFill>
                <a:latin typeface="Trebuchet MS" pitchFamily="34" charset="0"/>
                <a:ea typeface="MS PGothic" pitchFamily="34" charset="-128"/>
              </a:defRPr>
            </a:lvl4pPr>
            <a:lvl5pPr marL="2057400" indent="-22860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r>
              <a:rPr lang="en-GB" altLang="en-US" sz="700">
                <a:solidFill>
                  <a:srgbClr val="000000"/>
                </a:solidFill>
                <a:latin typeface="Arial" panose="020B0604020202020204" pitchFamily="34" charset="0"/>
                <a:cs typeface="Arial" panose="020B0604020202020204" pitchFamily="34" charset="0"/>
              </a:rPr>
              <a:t>http://goo.gl/eK1EY</a:t>
            </a:r>
          </a:p>
        </p:txBody>
      </p:sp>
      <p:sp>
        <p:nvSpPr>
          <p:cNvPr id="10" name="Rectangle 33">
            <a:hlinkClick r:id="rId10"/>
          </p:cNvPr>
          <p:cNvSpPr>
            <a:spLocks noChangeArrowheads="1"/>
          </p:cNvSpPr>
          <p:nvPr/>
        </p:nvSpPr>
        <p:spPr bwMode="auto">
          <a:xfrm>
            <a:off x="4221163" y="6288088"/>
            <a:ext cx="703262"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ea typeface="MS PGothic" pitchFamily="34" charset="-128"/>
              </a:defRPr>
            </a:lvl1pPr>
            <a:lvl2pPr marL="742950" indent="-285750">
              <a:defRPr>
                <a:solidFill>
                  <a:schemeClr val="tx1"/>
                </a:solidFill>
                <a:latin typeface="Trebuchet MS" pitchFamily="34" charset="0"/>
                <a:ea typeface="MS PGothic" pitchFamily="34" charset="-128"/>
              </a:defRPr>
            </a:lvl2pPr>
            <a:lvl3pPr marL="1143000" indent="-228600">
              <a:defRPr>
                <a:solidFill>
                  <a:schemeClr val="tx1"/>
                </a:solidFill>
                <a:latin typeface="Trebuchet MS" pitchFamily="34" charset="0"/>
                <a:ea typeface="MS PGothic" pitchFamily="34" charset="-128"/>
              </a:defRPr>
            </a:lvl3pPr>
            <a:lvl4pPr marL="1600200" indent="-228600">
              <a:defRPr>
                <a:solidFill>
                  <a:schemeClr val="tx1"/>
                </a:solidFill>
                <a:latin typeface="Trebuchet MS" pitchFamily="34" charset="0"/>
                <a:ea typeface="MS PGothic" pitchFamily="34" charset="-128"/>
              </a:defRPr>
            </a:lvl4pPr>
            <a:lvl5pPr marL="2057400" indent="-22860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r>
              <a:rPr lang="en-GB" altLang="en-US" sz="700">
                <a:solidFill>
                  <a:srgbClr val="000000"/>
                </a:solidFill>
                <a:latin typeface="Arial" panose="020B0604020202020204" pitchFamily="34" charset="0"/>
                <a:cs typeface="Arial" panose="020B0604020202020204" pitchFamily="34" charset="0"/>
              </a:rPr>
              <a:t>@SEMICeu</a:t>
            </a:r>
          </a:p>
        </p:txBody>
      </p:sp>
      <p:sp>
        <p:nvSpPr>
          <p:cNvPr id="11" name="Rectangle 34">
            <a:hlinkClick r:id="rId3"/>
          </p:cNvPr>
          <p:cNvSpPr>
            <a:spLocks noChangeArrowheads="1"/>
          </p:cNvSpPr>
          <p:nvPr/>
        </p:nvSpPr>
        <p:spPr bwMode="auto">
          <a:xfrm>
            <a:off x="4897438" y="6288088"/>
            <a:ext cx="120808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rebuchet MS" pitchFamily="34" charset="0"/>
                <a:ea typeface="MS PGothic" pitchFamily="34" charset="-128"/>
              </a:defRPr>
            </a:lvl1pPr>
            <a:lvl2pPr marL="742950" indent="-285750">
              <a:defRPr>
                <a:solidFill>
                  <a:schemeClr val="tx1"/>
                </a:solidFill>
                <a:latin typeface="Trebuchet MS" pitchFamily="34" charset="0"/>
                <a:ea typeface="MS PGothic" pitchFamily="34" charset="-128"/>
              </a:defRPr>
            </a:lvl2pPr>
            <a:lvl3pPr marL="1143000" indent="-228600">
              <a:defRPr>
                <a:solidFill>
                  <a:schemeClr val="tx1"/>
                </a:solidFill>
                <a:latin typeface="Trebuchet MS" pitchFamily="34" charset="0"/>
                <a:ea typeface="MS PGothic" pitchFamily="34" charset="-128"/>
              </a:defRPr>
            </a:lvl3pPr>
            <a:lvl4pPr marL="1600200" indent="-228600">
              <a:defRPr>
                <a:solidFill>
                  <a:schemeClr val="tx1"/>
                </a:solidFill>
                <a:latin typeface="Trebuchet MS" pitchFamily="34" charset="0"/>
                <a:ea typeface="MS PGothic" pitchFamily="34" charset="-128"/>
              </a:defRPr>
            </a:lvl4pPr>
            <a:lvl5pPr marL="2057400" indent="-22860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r>
              <a:rPr lang="en-GB" altLang="en-US" sz="700">
                <a:solidFill>
                  <a:srgbClr val="000000"/>
                </a:solidFill>
                <a:latin typeface="Arial" panose="020B0604020202020204" pitchFamily="34" charset="0"/>
                <a:cs typeface="Arial" panose="020B0604020202020204" pitchFamily="34" charset="0"/>
              </a:rPr>
              <a:t>http://joinup.ec.europa.eu</a:t>
            </a:r>
          </a:p>
        </p:txBody>
      </p:sp>
      <p:sp>
        <p:nvSpPr>
          <p:cNvPr id="15" name="TextBox 14"/>
          <p:cNvSpPr txBox="1"/>
          <p:nvPr/>
        </p:nvSpPr>
        <p:spPr>
          <a:xfrm>
            <a:off x="523357" y="280606"/>
            <a:ext cx="7767637" cy="369332"/>
          </a:xfrm>
          <a:prstGeom prst="rect">
            <a:avLst/>
          </a:prstGeom>
          <a:noFill/>
        </p:spPr>
        <p:txBody>
          <a:bodyPr wrap="square" lIns="0" tIns="0" rIns="91420" bIns="0" rtlCol="0">
            <a:noAutofit/>
          </a:bodyPr>
          <a:lstStyle/>
          <a:p>
            <a:r>
              <a:rPr lang="en-US" sz="3000" b="1" dirty="0" smtClean="0">
                <a:solidFill>
                  <a:srgbClr val="D41025"/>
                </a:solidFill>
                <a:latin typeface="Arial" panose="020B0604020202020204" pitchFamily="34" charset="0"/>
                <a:cs typeface="Arial" panose="020B0604020202020204" pitchFamily="34" charset="0"/>
              </a:rPr>
              <a:t>Q &amp; A</a:t>
            </a:r>
            <a:endParaRPr lang="en-US" sz="3000" b="1" dirty="0">
              <a:solidFill>
                <a:srgbClr val="D41025"/>
              </a:solidFill>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06662" y="649938"/>
            <a:ext cx="4497388" cy="4052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2" name="Straight Connector 21"/>
          <p:cNvCxnSpPr/>
          <p:nvPr/>
        </p:nvCxnSpPr>
        <p:spPr>
          <a:xfrm>
            <a:off x="1735667" y="6609293"/>
            <a:ext cx="6857471" cy="0"/>
          </a:xfrm>
          <a:prstGeom prst="line">
            <a:avLst/>
          </a:prstGeom>
          <a:ln>
            <a:solidFill>
              <a:srgbClr val="999999"/>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8680173" y="6715126"/>
            <a:ext cx="249277" cy="0"/>
          </a:xfrm>
          <a:prstGeom prst="line">
            <a:avLst/>
          </a:prstGeom>
          <a:ln>
            <a:solidFill>
              <a:srgbClr val="D41025"/>
            </a:solidFill>
          </a:ln>
          <a:effectLst/>
        </p:spPr>
        <p:style>
          <a:lnRef idx="2">
            <a:schemeClr val="accent1"/>
          </a:lnRef>
          <a:fillRef idx="0">
            <a:schemeClr val="accent1"/>
          </a:fillRef>
          <a:effectRef idx="1">
            <a:schemeClr val="accent1"/>
          </a:effectRef>
          <a:fontRef idx="minor">
            <a:schemeClr val="tx1"/>
          </a:fontRef>
        </p:style>
      </p:cxnSp>
      <p:pic>
        <p:nvPicPr>
          <p:cNvPr id="24" name="Picture 23" descr="gaialogo.tif"/>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31697" y="6510085"/>
            <a:ext cx="561070" cy="168598"/>
          </a:xfrm>
          <a:prstGeom prst="rect">
            <a:avLst/>
          </a:prstGeom>
        </p:spPr>
      </p:pic>
      <p:pic>
        <p:nvPicPr>
          <p:cNvPr id="25" name="Picture 24" descr="liberals_logo.tif"/>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112905" y="6485388"/>
            <a:ext cx="480395" cy="203342"/>
          </a:xfrm>
          <a:prstGeom prst="rect">
            <a:avLst/>
          </a:prstGeom>
        </p:spPr>
      </p:pic>
      <p:sp>
        <p:nvSpPr>
          <p:cNvPr id="26" name="Slide Number Placeholder 5"/>
          <p:cNvSpPr>
            <a:spLocks noGrp="1"/>
          </p:cNvSpPr>
          <p:nvPr>
            <p:ph type="sldNum" sz="quarter" idx="4294967295"/>
          </p:nvPr>
        </p:nvSpPr>
        <p:spPr>
          <a:xfrm>
            <a:off x="8593216" y="6407152"/>
            <a:ext cx="479343"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pPr algn="ctr"/>
            <a:fld id="{8E8B4F03-FEDC-4040-B650-142DC8BFB557}" type="slidenum">
              <a:rPr lang="en-US" sz="800" smtClean="0"/>
              <a:pPr algn="ctr"/>
              <a:t>15</a:t>
            </a:fld>
            <a:endParaRPr lang="en-US" sz="800" dirty="0"/>
          </a:p>
        </p:txBody>
      </p:sp>
    </p:spTree>
    <p:extLst>
      <p:ext uri="{BB962C8B-B14F-4D97-AF65-F5344CB8AC3E}">
        <p14:creationId xmlns:p14="http://schemas.microsoft.com/office/powerpoint/2010/main" val="41315735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899594" y="4154860"/>
            <a:ext cx="7391400" cy="2094743"/>
          </a:xfrm>
          <a:prstGeom prst="roundRect">
            <a:avLst/>
          </a:prstGeom>
          <a:solidFill>
            <a:srgbClr val="0070C0"/>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b="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rPr>
              <a:t>"interoperability” is the ability of organisations to interact towards mutually beneficial goals, involving the sharing of information and knowledge between these organisations, through the business processes they support, by means of the exchange of data between their respective ICT systems.</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b="0"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a:p>
            <a:pPr marL="0" marR="0" lvl="0" indent="0" defTabSz="914400" eaLnBrk="1" fontAlgn="base" latinLnBrk="0" hangingPunct="1">
              <a:lnSpc>
                <a:spcPct val="100000"/>
              </a:lnSpc>
              <a:spcBef>
                <a:spcPct val="0"/>
              </a:spcBef>
              <a:spcAft>
                <a:spcPct val="0"/>
              </a:spcAft>
              <a:buClrTx/>
              <a:buSzTx/>
              <a:buFontTx/>
              <a:buNone/>
              <a:tabLst/>
              <a:defRPr/>
            </a:pPr>
            <a:r>
              <a:rPr lang="en-GB" i="1" kern="0" dirty="0" smtClean="0">
                <a:solidFill>
                  <a:srgbClr val="FFFFFF"/>
                </a:solidFill>
                <a:latin typeface="Arial" panose="020B0604020202020204" pitchFamily="34" charset="0"/>
                <a:cs typeface="Arial" panose="020B0604020202020204" pitchFamily="34" charset="0"/>
              </a:rPr>
              <a:t>(*) European Interoperability Framework</a:t>
            </a:r>
            <a:endParaRPr kumimoji="0" lang="en-GB" sz="1800" b="0" i="1" u="none" strike="noStrike" kern="0" cap="none" spc="0" normalizeH="0" baseline="0" noProof="0" dirty="0" smtClean="0">
              <a:ln>
                <a:noFill/>
              </a:ln>
              <a:solidFill>
                <a:srgbClr val="FFFFFF"/>
              </a:solidFill>
              <a:effectLst/>
              <a:uLnTx/>
              <a:uFillTx/>
              <a:latin typeface="Arial" panose="020B0604020202020204" pitchFamily="34" charset="0"/>
              <a:cs typeface="Arial" panose="020B0604020202020204" pitchFamily="34" charset="0"/>
            </a:endParaRPr>
          </a:p>
        </p:txBody>
      </p:sp>
      <p:sp>
        <p:nvSpPr>
          <p:cNvPr id="5" name="TextBox 4"/>
          <p:cNvSpPr txBox="1"/>
          <p:nvPr/>
        </p:nvSpPr>
        <p:spPr>
          <a:xfrm>
            <a:off x="3162310" y="1154772"/>
            <a:ext cx="2754280" cy="2862322"/>
          </a:xfrm>
          <a:prstGeom prst="rect">
            <a:avLst/>
          </a:prstGeom>
          <a:noFill/>
        </p:spPr>
        <p:txBody>
          <a:bodyPr wrap="none" rtlCol="0">
            <a:spAutoFit/>
          </a:bodyPr>
          <a:lstStyle/>
          <a:p>
            <a:pPr marL="285750" indent="-285750" defTabSz="914400" eaLnBrk="0" fontAlgn="base" hangingPunct="0">
              <a:lnSpc>
                <a:spcPct val="150000"/>
              </a:lnSpc>
              <a:spcBef>
                <a:spcPct val="0"/>
              </a:spcBef>
              <a:spcAft>
                <a:spcPct val="0"/>
              </a:spcAft>
              <a:buFont typeface="Arial" panose="020B0604020202020204" pitchFamily="34" charset="0"/>
              <a:buChar char="•"/>
            </a:pPr>
            <a:r>
              <a:rPr lang="en-GB" sz="2000" dirty="0">
                <a:solidFill>
                  <a:srgbClr val="0070C0"/>
                </a:solidFill>
                <a:latin typeface="Arial" pitchFamily="34" charset="0"/>
                <a:ea typeface="Arial Unicode MS" pitchFamily="34" charset="-128"/>
                <a:cs typeface="Arial" pitchFamily="34" charset="0"/>
              </a:rPr>
              <a:t>Interact</a:t>
            </a:r>
          </a:p>
          <a:p>
            <a:pPr marL="285750" indent="-285750" defTabSz="914400" eaLnBrk="0" fontAlgn="base" hangingPunct="0">
              <a:lnSpc>
                <a:spcPct val="150000"/>
              </a:lnSpc>
              <a:spcBef>
                <a:spcPct val="0"/>
              </a:spcBef>
              <a:spcAft>
                <a:spcPct val="0"/>
              </a:spcAft>
              <a:buFont typeface="Arial" panose="020B0604020202020204" pitchFamily="34" charset="0"/>
              <a:buChar char="•"/>
            </a:pPr>
            <a:r>
              <a:rPr lang="en-GB" sz="2000" dirty="0">
                <a:solidFill>
                  <a:srgbClr val="0070C0"/>
                </a:solidFill>
                <a:latin typeface="Arial" pitchFamily="34" charset="0"/>
                <a:ea typeface="Arial Unicode MS" pitchFamily="34" charset="-128"/>
                <a:cs typeface="Arial" pitchFamily="34" charset="0"/>
              </a:rPr>
              <a:t>Mutual goals</a:t>
            </a:r>
          </a:p>
          <a:p>
            <a:pPr marL="285750" indent="-285750" defTabSz="914400" eaLnBrk="0" fontAlgn="base" hangingPunct="0">
              <a:lnSpc>
                <a:spcPct val="150000"/>
              </a:lnSpc>
              <a:spcBef>
                <a:spcPct val="0"/>
              </a:spcBef>
              <a:spcAft>
                <a:spcPct val="0"/>
              </a:spcAft>
              <a:buFont typeface="Arial" panose="020B0604020202020204" pitchFamily="34" charset="0"/>
              <a:buChar char="•"/>
            </a:pPr>
            <a:r>
              <a:rPr lang="en-GB" sz="2000" dirty="0">
                <a:solidFill>
                  <a:srgbClr val="0070C0"/>
                </a:solidFill>
                <a:latin typeface="Arial" pitchFamily="34" charset="0"/>
                <a:ea typeface="Arial Unicode MS" pitchFamily="34" charset="-128"/>
                <a:cs typeface="Arial" pitchFamily="34" charset="0"/>
              </a:rPr>
              <a:t>Share information</a:t>
            </a:r>
          </a:p>
          <a:p>
            <a:pPr marL="285750" indent="-285750" defTabSz="914400" eaLnBrk="0" fontAlgn="base" hangingPunct="0">
              <a:lnSpc>
                <a:spcPct val="150000"/>
              </a:lnSpc>
              <a:spcBef>
                <a:spcPct val="0"/>
              </a:spcBef>
              <a:spcAft>
                <a:spcPct val="0"/>
              </a:spcAft>
              <a:buFont typeface="Arial" panose="020B0604020202020204" pitchFamily="34" charset="0"/>
              <a:buChar char="•"/>
            </a:pPr>
            <a:r>
              <a:rPr lang="en-GB" sz="2000" dirty="0">
                <a:solidFill>
                  <a:srgbClr val="0070C0"/>
                </a:solidFill>
                <a:latin typeface="Arial" pitchFamily="34" charset="0"/>
                <a:ea typeface="Arial Unicode MS" pitchFamily="34" charset="-128"/>
                <a:cs typeface="Arial" pitchFamily="34" charset="0"/>
              </a:rPr>
              <a:t>Business processes</a:t>
            </a:r>
          </a:p>
          <a:p>
            <a:pPr marL="285750" indent="-285750" defTabSz="914400" eaLnBrk="0" fontAlgn="base" hangingPunct="0">
              <a:lnSpc>
                <a:spcPct val="150000"/>
              </a:lnSpc>
              <a:spcBef>
                <a:spcPct val="0"/>
              </a:spcBef>
              <a:spcAft>
                <a:spcPct val="0"/>
              </a:spcAft>
              <a:buFont typeface="Arial" panose="020B0604020202020204" pitchFamily="34" charset="0"/>
              <a:buChar char="•"/>
            </a:pPr>
            <a:r>
              <a:rPr lang="en-GB" sz="2000" dirty="0">
                <a:solidFill>
                  <a:srgbClr val="0070C0"/>
                </a:solidFill>
                <a:latin typeface="Arial" pitchFamily="34" charset="0"/>
                <a:ea typeface="Arial Unicode MS" pitchFamily="34" charset="-128"/>
                <a:cs typeface="Arial" pitchFamily="34" charset="0"/>
              </a:rPr>
              <a:t>Exchange of data</a:t>
            </a:r>
          </a:p>
          <a:p>
            <a:pPr marL="285750" indent="-285750" defTabSz="914400" eaLnBrk="0" fontAlgn="base" hangingPunct="0">
              <a:lnSpc>
                <a:spcPct val="150000"/>
              </a:lnSpc>
              <a:spcBef>
                <a:spcPct val="0"/>
              </a:spcBef>
              <a:spcAft>
                <a:spcPct val="0"/>
              </a:spcAft>
              <a:buFont typeface="Arial" panose="020B0604020202020204" pitchFamily="34" charset="0"/>
              <a:buChar char="•"/>
            </a:pPr>
            <a:r>
              <a:rPr lang="en-GB" sz="2000" dirty="0">
                <a:solidFill>
                  <a:srgbClr val="0070C0"/>
                </a:solidFill>
                <a:latin typeface="Arial" pitchFamily="34" charset="0"/>
                <a:ea typeface="Arial Unicode MS" pitchFamily="34" charset="-128"/>
                <a:cs typeface="Arial" pitchFamily="34" charset="0"/>
              </a:rPr>
              <a:t>ICT systems</a:t>
            </a:r>
          </a:p>
        </p:txBody>
      </p:sp>
      <p:sp>
        <p:nvSpPr>
          <p:cNvPr id="6" name="TextBox 5"/>
          <p:cNvSpPr txBox="1"/>
          <p:nvPr/>
        </p:nvSpPr>
        <p:spPr>
          <a:xfrm>
            <a:off x="523357" y="280606"/>
            <a:ext cx="7767637" cy="369332"/>
          </a:xfrm>
          <a:prstGeom prst="rect">
            <a:avLst/>
          </a:prstGeom>
          <a:noFill/>
        </p:spPr>
        <p:txBody>
          <a:bodyPr wrap="square" lIns="0" tIns="0" rIns="91420" bIns="0" rtlCol="0">
            <a:noAutofit/>
          </a:bodyPr>
          <a:lstStyle/>
          <a:p>
            <a:r>
              <a:rPr lang="en-US" sz="3000" b="1" dirty="0" smtClean="0">
                <a:solidFill>
                  <a:srgbClr val="D41025"/>
                </a:solidFill>
                <a:latin typeface="Arial"/>
                <a:cs typeface="Arial"/>
              </a:rPr>
              <a:t>What is Interoperability</a:t>
            </a:r>
            <a:endParaRPr lang="en-US" sz="3000" b="1" dirty="0">
              <a:solidFill>
                <a:srgbClr val="D41025"/>
              </a:solidFill>
              <a:latin typeface="Arial"/>
              <a:cs typeface="Arial"/>
            </a:endParaRPr>
          </a:p>
        </p:txBody>
      </p:sp>
      <p:sp>
        <p:nvSpPr>
          <p:cNvPr id="7" name="TextBox 6"/>
          <p:cNvSpPr txBox="1"/>
          <p:nvPr/>
        </p:nvSpPr>
        <p:spPr>
          <a:xfrm>
            <a:off x="523357" y="706214"/>
            <a:ext cx="7606767" cy="369332"/>
          </a:xfrm>
          <a:prstGeom prst="rect">
            <a:avLst/>
          </a:prstGeom>
          <a:noFill/>
        </p:spPr>
        <p:txBody>
          <a:bodyPr wrap="square" lIns="0" tIns="0" rIns="91420" bIns="0" rtlCol="0">
            <a:noAutofit/>
          </a:bodyPr>
          <a:lstStyle/>
          <a:p>
            <a:r>
              <a:rPr lang="en-US" sz="2000" dirty="0" smtClean="0">
                <a:solidFill>
                  <a:schemeClr val="tx1">
                    <a:lumMod val="75000"/>
                    <a:lumOff val="25000"/>
                  </a:schemeClr>
                </a:solidFill>
                <a:latin typeface="Arial"/>
                <a:cs typeface="Arial"/>
              </a:rPr>
              <a:t>IT IS ALL ABOUT DIGITAL COLLABORATION</a:t>
            </a:r>
            <a:endParaRPr lang="en-US" sz="2000" dirty="0">
              <a:solidFill>
                <a:schemeClr val="tx1">
                  <a:lumMod val="75000"/>
                  <a:lumOff val="25000"/>
                </a:schemeClr>
              </a:solidFill>
              <a:latin typeface="Arial"/>
              <a:cs typeface="Arial"/>
            </a:endParaRPr>
          </a:p>
        </p:txBody>
      </p:sp>
      <p:cxnSp>
        <p:nvCxnSpPr>
          <p:cNvPr id="8" name="Straight Connector 7"/>
          <p:cNvCxnSpPr/>
          <p:nvPr/>
        </p:nvCxnSpPr>
        <p:spPr>
          <a:xfrm>
            <a:off x="1735667" y="6609293"/>
            <a:ext cx="6857471" cy="0"/>
          </a:xfrm>
          <a:prstGeom prst="line">
            <a:avLst/>
          </a:prstGeom>
          <a:ln>
            <a:solidFill>
              <a:srgbClr val="999999"/>
            </a:solidFill>
          </a:ln>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8680173" y="6715126"/>
            <a:ext cx="249277" cy="0"/>
          </a:xfrm>
          <a:prstGeom prst="line">
            <a:avLst/>
          </a:prstGeom>
          <a:ln>
            <a:solidFill>
              <a:srgbClr val="D41025"/>
            </a:solidFill>
          </a:ln>
          <a:effectLst/>
        </p:spPr>
        <p:style>
          <a:lnRef idx="2">
            <a:schemeClr val="accent1"/>
          </a:lnRef>
          <a:fillRef idx="0">
            <a:schemeClr val="accent1"/>
          </a:fillRef>
          <a:effectRef idx="1">
            <a:schemeClr val="accent1"/>
          </a:effectRef>
          <a:fontRef idx="minor">
            <a:schemeClr val="tx1"/>
          </a:fontRef>
        </p:style>
      </p:cxnSp>
      <p:pic>
        <p:nvPicPr>
          <p:cNvPr id="10" name="Picture 9" descr="gaialogo.t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697" y="6510085"/>
            <a:ext cx="561070" cy="168598"/>
          </a:xfrm>
          <a:prstGeom prst="rect">
            <a:avLst/>
          </a:prstGeom>
        </p:spPr>
      </p:pic>
      <p:pic>
        <p:nvPicPr>
          <p:cNvPr id="11" name="Picture 10" descr="liberals_logo.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2905" y="6485388"/>
            <a:ext cx="480395" cy="203342"/>
          </a:xfrm>
          <a:prstGeom prst="rect">
            <a:avLst/>
          </a:prstGeom>
        </p:spPr>
      </p:pic>
      <p:sp>
        <p:nvSpPr>
          <p:cNvPr id="12" name="Slide Number Placeholder 5"/>
          <p:cNvSpPr>
            <a:spLocks noGrp="1"/>
          </p:cNvSpPr>
          <p:nvPr>
            <p:ph type="sldNum" sz="quarter" idx="4294967295"/>
          </p:nvPr>
        </p:nvSpPr>
        <p:spPr>
          <a:xfrm>
            <a:off x="8593216" y="6407152"/>
            <a:ext cx="479343"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pPr algn="ctr"/>
            <a:fld id="{8E8B4F03-FEDC-4040-B650-142DC8BFB557}" type="slidenum">
              <a:rPr lang="en-US" sz="800" smtClean="0"/>
              <a:pPr algn="ctr"/>
              <a:t>2</a:t>
            </a:fld>
            <a:endParaRPr lang="en-US" sz="800" dirty="0"/>
          </a:p>
        </p:txBody>
      </p:sp>
    </p:spTree>
    <p:extLst>
      <p:ext uri="{BB962C8B-B14F-4D97-AF65-F5344CB8AC3E}">
        <p14:creationId xmlns:p14="http://schemas.microsoft.com/office/powerpoint/2010/main" val="24153221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357066" y="4135601"/>
            <a:ext cx="2050109" cy="2222791"/>
          </a:xfrm>
          <a:prstGeom prst="roundRect">
            <a:avLst/>
          </a:prstGeom>
          <a:solidFill>
            <a:srgbClr val="0070C0"/>
          </a:solidFill>
          <a:ln w="3175" cap="flat" cmpd="sng" algn="ctr">
            <a:solidFill>
              <a:sysClr val="window" lastClr="FFFFFF">
                <a:lumMod val="50000"/>
              </a:sysClr>
            </a:solidFill>
            <a:prstDash val="solid"/>
          </a:ln>
          <a:effectLst/>
        </p:spPr>
        <p:txBody>
          <a:bodyPr lIns="36000" rtlCol="0" anchor="ctr"/>
          <a:lstStyle/>
          <a:p>
            <a:pPr eaLnBrk="1" hangingPunct="1"/>
            <a:r>
              <a:rPr lang="en-GB" altLang="en-US" sz="1600" dirty="0">
                <a:solidFill>
                  <a:schemeClr val="bg1"/>
                </a:solidFill>
                <a:latin typeface="Arial" panose="020B0604020202020204" pitchFamily="34" charset="0"/>
                <a:cs typeface="Arial" panose="020B0604020202020204" pitchFamily="34" charset="0"/>
              </a:rPr>
              <a:t>about </a:t>
            </a:r>
            <a:r>
              <a:rPr lang="en-GB" altLang="en-US" b="1" dirty="0">
                <a:solidFill>
                  <a:schemeClr val="bg1"/>
                </a:solidFill>
                <a:latin typeface="Arial" panose="020B0604020202020204" pitchFamily="34" charset="0"/>
                <a:cs typeface="Arial" panose="020B0604020202020204" pitchFamily="34" charset="0"/>
              </a:rPr>
              <a:t>3% of </a:t>
            </a:r>
            <a:r>
              <a:rPr lang="en-GB" altLang="en-US" b="1" dirty="0" smtClean="0">
                <a:solidFill>
                  <a:schemeClr val="bg1"/>
                </a:solidFill>
                <a:latin typeface="Arial" panose="020B0604020202020204" pitchFamily="34" charset="0"/>
                <a:cs typeface="Arial" panose="020B0604020202020204" pitchFamily="34" charset="0"/>
              </a:rPr>
              <a:t>costs </a:t>
            </a:r>
            <a:r>
              <a:rPr lang="en-GB" altLang="en-US" sz="1600" dirty="0">
                <a:solidFill>
                  <a:schemeClr val="bg1"/>
                </a:solidFill>
                <a:latin typeface="Arial" panose="020B0604020202020204" pitchFamily="34" charset="0"/>
                <a:cs typeface="Arial" panose="020B0604020202020204" pitchFamily="34" charset="0"/>
              </a:rPr>
              <a:t>are related to software non-interoperability (</a:t>
            </a:r>
            <a:r>
              <a:rPr lang="en-GB" altLang="en-US" sz="1600" i="1" dirty="0">
                <a:solidFill>
                  <a:schemeClr val="bg1"/>
                </a:solidFill>
                <a:latin typeface="Arial" panose="020B0604020202020204" pitchFamily="34" charset="0"/>
                <a:cs typeface="Arial" panose="020B0604020202020204" pitchFamily="34" charset="0"/>
              </a:rPr>
              <a:t>source McGraw construction, 2007</a:t>
            </a:r>
            <a:r>
              <a:rPr lang="en-GB" altLang="en-US" sz="1600" dirty="0">
                <a:solidFill>
                  <a:schemeClr val="bg1"/>
                </a:solidFill>
                <a:latin typeface="Arial" panose="020B0604020202020204" pitchFamily="34" charset="0"/>
                <a:cs typeface="Arial" panose="020B0604020202020204" pitchFamily="34" charset="0"/>
              </a:rPr>
              <a:t>)</a:t>
            </a:r>
          </a:p>
        </p:txBody>
      </p:sp>
      <p:sp>
        <p:nvSpPr>
          <p:cNvPr id="5" name="Rectangle 4"/>
          <p:cNvSpPr/>
          <p:nvPr/>
        </p:nvSpPr>
        <p:spPr>
          <a:xfrm>
            <a:off x="2718727" y="3620864"/>
            <a:ext cx="1367682" cy="584775"/>
          </a:xfrm>
          <a:prstGeom prst="rect">
            <a:avLst/>
          </a:prstGeom>
        </p:spPr>
        <p:txBody>
          <a:bodyPr wrap="none">
            <a:spAutoFit/>
          </a:bodyPr>
          <a:lstStyle/>
          <a:p>
            <a:pPr algn="ctr"/>
            <a:r>
              <a:rPr lang="en-GB" altLang="en-US" sz="1600" dirty="0" smtClean="0">
                <a:solidFill>
                  <a:srgbClr val="0070C0"/>
                </a:solidFill>
                <a:latin typeface="Arial" panose="020B0604020202020204" pitchFamily="34" charset="0"/>
                <a:cs typeface="Arial" panose="020B0604020202020204" pitchFamily="34" charset="0"/>
              </a:rPr>
              <a:t>Building and </a:t>
            </a:r>
          </a:p>
          <a:p>
            <a:pPr algn="ctr"/>
            <a:r>
              <a:rPr lang="en-GB" altLang="en-US" sz="1600" dirty="0" smtClean="0">
                <a:solidFill>
                  <a:srgbClr val="0070C0"/>
                </a:solidFill>
                <a:latin typeface="Arial" panose="020B0604020202020204" pitchFamily="34" charset="0"/>
                <a:cs typeface="Arial" panose="020B0604020202020204" pitchFamily="34" charset="0"/>
              </a:rPr>
              <a:t>construction </a:t>
            </a:r>
            <a:endParaRPr lang="en-GB" sz="1600" dirty="0">
              <a:solidFill>
                <a:srgbClr val="0070C0"/>
              </a:solidFill>
              <a:latin typeface="Arial" panose="020B0604020202020204" pitchFamily="34" charset="0"/>
              <a:cs typeface="Arial" panose="020B0604020202020204" pitchFamily="34" charset="0"/>
            </a:endParaRPr>
          </a:p>
        </p:txBody>
      </p:sp>
      <p:sp>
        <p:nvSpPr>
          <p:cNvPr id="6" name="Rounded Rectangle 5"/>
          <p:cNvSpPr/>
          <p:nvPr/>
        </p:nvSpPr>
        <p:spPr>
          <a:xfrm>
            <a:off x="2357066" y="1387549"/>
            <a:ext cx="2049439" cy="2189691"/>
          </a:xfrm>
          <a:prstGeom prst="roundRect">
            <a:avLst/>
          </a:prstGeom>
          <a:solidFill>
            <a:srgbClr val="0070C0"/>
          </a:solidFill>
          <a:ln w="3175" cap="flat" cmpd="sng" algn="ctr">
            <a:solidFill>
              <a:sysClr val="window" lastClr="FFFFFF">
                <a:lumMod val="50000"/>
              </a:sysClr>
            </a:solidFill>
            <a:prstDash val="solid"/>
          </a:ln>
          <a:effectLst/>
        </p:spPr>
        <p:txBody>
          <a:bodyPr lIns="36000" rtlCol="0" anchor="ctr"/>
          <a:lstStyle/>
          <a:p>
            <a:r>
              <a:rPr lang="en-GB" altLang="en-US" sz="1600" dirty="0" smtClean="0">
                <a:solidFill>
                  <a:schemeClr val="bg1"/>
                </a:solidFill>
                <a:latin typeface="Arial" panose="020B0604020202020204" pitchFamily="34" charset="0"/>
                <a:cs typeface="Arial" panose="020B0604020202020204" pitchFamily="34" charset="0"/>
              </a:rPr>
              <a:t>1</a:t>
            </a:r>
            <a:r>
              <a:rPr lang="en-GB" altLang="en-US" sz="1600" dirty="0">
                <a:solidFill>
                  <a:schemeClr val="bg1"/>
                </a:solidFill>
                <a:latin typeface="Arial" panose="020B0604020202020204" pitchFamily="34" charset="0"/>
                <a:cs typeface="Arial" panose="020B0604020202020204" pitchFamily="34" charset="0"/>
              </a:rPr>
              <a:t>% to </a:t>
            </a:r>
            <a:r>
              <a:rPr lang="en-GB" altLang="en-US" sz="1600" dirty="0" smtClean="0">
                <a:solidFill>
                  <a:schemeClr val="bg1"/>
                </a:solidFill>
                <a:latin typeface="Arial" panose="020B0604020202020204" pitchFamily="34" charset="0"/>
                <a:cs typeface="Arial" panose="020B0604020202020204" pitchFamily="34" charset="0"/>
              </a:rPr>
              <a:t>3%, or </a:t>
            </a:r>
            <a:r>
              <a:rPr lang="en-GB" altLang="en-US" b="1" dirty="0" smtClean="0">
                <a:solidFill>
                  <a:schemeClr val="bg1"/>
                </a:solidFill>
                <a:latin typeface="Arial" panose="020B0604020202020204" pitchFamily="34" charset="0"/>
                <a:cs typeface="Arial" panose="020B0604020202020204" pitchFamily="34" charset="0"/>
              </a:rPr>
              <a:t>10</a:t>
            </a:r>
            <a:r>
              <a:rPr lang="en-GB" altLang="en-US" b="1" dirty="0">
                <a:solidFill>
                  <a:schemeClr val="bg1"/>
                </a:solidFill>
                <a:latin typeface="Arial" panose="020B0604020202020204" pitchFamily="34" charset="0"/>
                <a:cs typeface="Arial" panose="020B0604020202020204" pitchFamily="34" charset="0"/>
              </a:rPr>
              <a:t>$ billion</a:t>
            </a:r>
            <a:r>
              <a:rPr lang="en-GB" altLang="en-US" sz="1600" b="1" dirty="0">
                <a:solidFill>
                  <a:schemeClr val="bg1"/>
                </a:solidFill>
                <a:latin typeface="Arial" panose="020B0604020202020204" pitchFamily="34" charset="0"/>
                <a:cs typeface="Arial" panose="020B0604020202020204" pitchFamily="34" charset="0"/>
              </a:rPr>
              <a:t> </a:t>
            </a:r>
            <a:r>
              <a:rPr lang="en-GB" altLang="en-US" sz="1600" dirty="0">
                <a:solidFill>
                  <a:schemeClr val="bg1"/>
                </a:solidFill>
                <a:latin typeface="Arial" panose="020B0604020202020204" pitchFamily="34" charset="0"/>
                <a:cs typeface="Arial" panose="020B0604020202020204" pitchFamily="34" charset="0"/>
              </a:rPr>
              <a:t>annually </a:t>
            </a:r>
            <a:r>
              <a:rPr lang="en-GB" altLang="en-US" sz="1600" dirty="0" smtClean="0">
                <a:solidFill>
                  <a:schemeClr val="bg1"/>
                </a:solidFill>
                <a:latin typeface="Arial" panose="020B0604020202020204" pitchFamily="34" charset="0"/>
                <a:cs typeface="Arial" panose="020B0604020202020204" pitchFamily="34" charset="0"/>
              </a:rPr>
              <a:t>in the US (</a:t>
            </a:r>
            <a:r>
              <a:rPr lang="en-GB" altLang="en-US" sz="1600" i="1" dirty="0">
                <a:solidFill>
                  <a:schemeClr val="bg1"/>
                </a:solidFill>
                <a:latin typeface="Arial" panose="020B0604020202020204" pitchFamily="34" charset="0"/>
                <a:cs typeface="Arial" panose="020B0604020202020204" pitchFamily="34" charset="0"/>
              </a:rPr>
              <a:t>source Griwise.org, 2009</a:t>
            </a:r>
            <a:r>
              <a:rPr lang="en-GB" altLang="en-US" sz="1600" dirty="0" smtClean="0">
                <a:solidFill>
                  <a:schemeClr val="bg1"/>
                </a:solidFill>
                <a:latin typeface="Arial" panose="020B0604020202020204" pitchFamily="34" charset="0"/>
                <a:cs typeface="Arial" panose="020B0604020202020204" pitchFamily="34" charset="0"/>
              </a:rPr>
              <a:t>)</a:t>
            </a:r>
          </a:p>
        </p:txBody>
      </p:sp>
      <p:sp>
        <p:nvSpPr>
          <p:cNvPr id="7" name="Rectangle 6"/>
          <p:cNvSpPr/>
          <p:nvPr/>
        </p:nvSpPr>
        <p:spPr>
          <a:xfrm>
            <a:off x="2406003" y="871844"/>
            <a:ext cx="1927432" cy="584775"/>
          </a:xfrm>
          <a:prstGeom prst="rect">
            <a:avLst/>
          </a:prstGeom>
        </p:spPr>
        <p:txBody>
          <a:bodyPr wrap="square">
            <a:spAutoFit/>
          </a:bodyPr>
          <a:lstStyle/>
          <a:p>
            <a:pPr algn="ctr"/>
            <a:r>
              <a:rPr lang="en-GB" altLang="en-US" sz="1600" dirty="0">
                <a:solidFill>
                  <a:srgbClr val="0070C0"/>
                </a:solidFill>
                <a:latin typeface="Arial" panose="020B0604020202020204" pitchFamily="34" charset="0"/>
                <a:cs typeface="Arial" panose="020B0604020202020204" pitchFamily="34" charset="0"/>
              </a:rPr>
              <a:t>Electric power industry</a:t>
            </a:r>
            <a:endParaRPr lang="en-GB" sz="1600" dirty="0">
              <a:solidFill>
                <a:srgbClr val="0070C0"/>
              </a:solidFill>
              <a:latin typeface="Arial" panose="020B0604020202020204" pitchFamily="34" charset="0"/>
              <a:cs typeface="Arial" panose="020B0604020202020204" pitchFamily="34" charset="0"/>
            </a:endParaRPr>
          </a:p>
        </p:txBody>
      </p:sp>
      <p:sp>
        <p:nvSpPr>
          <p:cNvPr id="8" name="Rounded Rectangle 7"/>
          <p:cNvSpPr/>
          <p:nvPr/>
        </p:nvSpPr>
        <p:spPr>
          <a:xfrm>
            <a:off x="139444" y="1387549"/>
            <a:ext cx="2049439" cy="2189691"/>
          </a:xfrm>
          <a:prstGeom prst="roundRect">
            <a:avLst/>
          </a:prstGeom>
          <a:solidFill>
            <a:srgbClr val="0070C0"/>
          </a:solidFill>
          <a:ln w="3175" cap="flat" cmpd="sng" algn="ctr">
            <a:solidFill>
              <a:sysClr val="window" lastClr="FFFFFF">
                <a:lumMod val="50000"/>
              </a:sysClr>
            </a:solidFill>
            <a:prstDash val="solid"/>
          </a:ln>
          <a:effectLst/>
        </p:spPr>
        <p:txBody>
          <a:bodyPr lIns="36000" rtlCol="0" anchor="ctr"/>
          <a:lstStyle/>
          <a:p>
            <a:pPr eaLnBrk="1" hangingPunct="1"/>
            <a:r>
              <a:rPr lang="en-GB" altLang="en-US" sz="1600" dirty="0" smtClean="0">
                <a:solidFill>
                  <a:schemeClr val="bg1"/>
                </a:solidFill>
                <a:latin typeface="Arial" panose="020B0604020202020204" pitchFamily="34" charset="0"/>
                <a:cs typeface="Arial" panose="020B0604020202020204" pitchFamily="34" charset="0"/>
              </a:rPr>
              <a:t>5% of total healthcare, or </a:t>
            </a:r>
            <a:r>
              <a:rPr lang="en-GB" altLang="en-US" b="1" dirty="0" smtClean="0">
                <a:solidFill>
                  <a:schemeClr val="bg1"/>
                </a:solidFill>
                <a:latin typeface="Arial" panose="020B0604020202020204" pitchFamily="34" charset="0"/>
                <a:cs typeface="Arial" panose="020B0604020202020204" pitchFamily="34" charset="0"/>
              </a:rPr>
              <a:t>78</a:t>
            </a:r>
            <a:r>
              <a:rPr lang="en-GB" altLang="en-US" b="1" dirty="0">
                <a:solidFill>
                  <a:schemeClr val="bg1"/>
                </a:solidFill>
                <a:latin typeface="Arial" panose="020B0604020202020204" pitchFamily="34" charset="0"/>
                <a:cs typeface="Arial" panose="020B0604020202020204" pitchFamily="34" charset="0"/>
              </a:rPr>
              <a:t>$ billion</a:t>
            </a:r>
            <a:r>
              <a:rPr lang="en-GB" altLang="en-US" sz="1600" b="1" dirty="0">
                <a:solidFill>
                  <a:schemeClr val="bg1"/>
                </a:solidFill>
                <a:latin typeface="Arial" panose="020B0604020202020204" pitchFamily="34" charset="0"/>
                <a:cs typeface="Arial" panose="020B0604020202020204" pitchFamily="34" charset="0"/>
              </a:rPr>
              <a:t> </a:t>
            </a:r>
            <a:r>
              <a:rPr lang="en-GB" altLang="en-US" sz="1600" dirty="0">
                <a:solidFill>
                  <a:schemeClr val="bg1"/>
                </a:solidFill>
                <a:latin typeface="Arial" panose="020B0604020202020204" pitchFamily="34" charset="0"/>
                <a:cs typeface="Arial" panose="020B0604020202020204" pitchFamily="34" charset="0"/>
              </a:rPr>
              <a:t>annually </a:t>
            </a:r>
            <a:r>
              <a:rPr lang="en-GB" altLang="en-US" sz="1600" dirty="0" smtClean="0">
                <a:solidFill>
                  <a:schemeClr val="bg1"/>
                </a:solidFill>
                <a:latin typeface="Arial" panose="020B0604020202020204" pitchFamily="34" charset="0"/>
                <a:cs typeface="Arial" panose="020B0604020202020204" pitchFamily="34" charset="0"/>
              </a:rPr>
              <a:t>in the US </a:t>
            </a:r>
            <a:r>
              <a:rPr lang="en-GB" altLang="en-US" sz="1600" dirty="0">
                <a:solidFill>
                  <a:schemeClr val="bg1"/>
                </a:solidFill>
                <a:latin typeface="Arial" panose="020B0604020202020204" pitchFamily="34" charset="0"/>
                <a:cs typeface="Arial" panose="020B0604020202020204" pitchFamily="34" charset="0"/>
              </a:rPr>
              <a:t>(</a:t>
            </a:r>
            <a:r>
              <a:rPr lang="en-GB" altLang="en-US" sz="1600" i="1" dirty="0">
                <a:solidFill>
                  <a:schemeClr val="bg1"/>
                </a:solidFill>
                <a:latin typeface="Arial" panose="020B0604020202020204" pitchFamily="34" charset="0"/>
                <a:cs typeface="Arial" panose="020B0604020202020204" pitchFamily="34" charset="0"/>
              </a:rPr>
              <a:t>source Griwise.org, 2009</a:t>
            </a:r>
            <a:r>
              <a:rPr lang="en-GB" altLang="en-US" sz="1600" dirty="0" smtClean="0">
                <a:solidFill>
                  <a:schemeClr val="bg1"/>
                </a:solidFill>
                <a:latin typeface="Arial" panose="020B0604020202020204" pitchFamily="34" charset="0"/>
                <a:cs typeface="Arial" panose="020B0604020202020204" pitchFamily="34" charset="0"/>
              </a:rPr>
              <a:t>)</a:t>
            </a:r>
            <a:endParaRPr lang="en-GB" altLang="en-US" sz="1600" dirty="0">
              <a:solidFill>
                <a:schemeClr val="bg1"/>
              </a:solidFill>
              <a:latin typeface="Arial" panose="020B0604020202020204" pitchFamily="34" charset="0"/>
              <a:cs typeface="Arial" panose="020B0604020202020204" pitchFamily="34" charset="0"/>
            </a:endParaRPr>
          </a:p>
        </p:txBody>
      </p:sp>
      <p:sp>
        <p:nvSpPr>
          <p:cNvPr id="9" name="Rectangle 8"/>
          <p:cNvSpPr/>
          <p:nvPr/>
        </p:nvSpPr>
        <p:spPr>
          <a:xfrm>
            <a:off x="547648" y="1084726"/>
            <a:ext cx="1233030" cy="338554"/>
          </a:xfrm>
          <a:prstGeom prst="rect">
            <a:avLst/>
          </a:prstGeom>
        </p:spPr>
        <p:txBody>
          <a:bodyPr wrap="none">
            <a:spAutoFit/>
          </a:bodyPr>
          <a:lstStyle/>
          <a:p>
            <a:pPr algn="ctr"/>
            <a:r>
              <a:rPr lang="en-GB" altLang="en-US" sz="1600" dirty="0" smtClean="0">
                <a:solidFill>
                  <a:srgbClr val="0070C0"/>
                </a:solidFill>
                <a:latin typeface="Arial" panose="020B0604020202020204" pitchFamily="34" charset="0"/>
                <a:cs typeface="Arial" panose="020B0604020202020204" pitchFamily="34" charset="0"/>
              </a:rPr>
              <a:t>Health care</a:t>
            </a:r>
            <a:endParaRPr lang="en-GB" sz="1600" dirty="0">
              <a:solidFill>
                <a:srgbClr val="0070C0"/>
              </a:solidFill>
              <a:latin typeface="Arial" panose="020B0604020202020204" pitchFamily="34" charset="0"/>
              <a:cs typeface="Arial" panose="020B0604020202020204" pitchFamily="34" charset="0"/>
            </a:endParaRPr>
          </a:p>
        </p:txBody>
      </p:sp>
      <p:sp>
        <p:nvSpPr>
          <p:cNvPr id="10" name="Rounded Rectangle 9"/>
          <p:cNvSpPr/>
          <p:nvPr/>
        </p:nvSpPr>
        <p:spPr>
          <a:xfrm>
            <a:off x="139444" y="4141754"/>
            <a:ext cx="2049439" cy="2216637"/>
          </a:xfrm>
          <a:prstGeom prst="roundRect">
            <a:avLst/>
          </a:prstGeom>
          <a:solidFill>
            <a:srgbClr val="0070C0"/>
          </a:solidFill>
          <a:ln w="3175" cap="flat" cmpd="sng" algn="ctr">
            <a:solidFill>
              <a:sysClr val="window" lastClr="FFFFFF">
                <a:lumMod val="50000"/>
              </a:sysClr>
            </a:solidFill>
            <a:prstDash val="solid"/>
          </a:ln>
          <a:effectLst/>
        </p:spPr>
        <p:txBody>
          <a:bodyPr lIns="36000" rtlCol="0" anchor="ctr"/>
          <a:lstStyle/>
          <a:p>
            <a:pPr eaLnBrk="1" hangingPunct="1"/>
            <a:r>
              <a:rPr lang="en-GB" altLang="en-US" sz="1600" dirty="0" smtClean="0">
                <a:solidFill>
                  <a:schemeClr val="bg1"/>
                </a:solidFill>
                <a:latin typeface="Arial" panose="020B0604020202020204" pitchFamily="34" charset="0"/>
                <a:cs typeface="Arial" panose="020B0604020202020204" pitchFamily="34" charset="0"/>
              </a:rPr>
              <a:t>a ROI </a:t>
            </a:r>
            <a:r>
              <a:rPr lang="en-GB" altLang="en-US" sz="1600" dirty="0">
                <a:solidFill>
                  <a:schemeClr val="bg1"/>
                </a:solidFill>
                <a:latin typeface="Arial" panose="020B0604020202020204" pitchFamily="34" charset="0"/>
                <a:cs typeface="Arial" panose="020B0604020202020204" pitchFamily="34" charset="0"/>
              </a:rPr>
              <a:t>value of </a:t>
            </a:r>
            <a:r>
              <a:rPr lang="en-GB" altLang="en-US" b="1" dirty="0">
                <a:solidFill>
                  <a:schemeClr val="bg1"/>
                </a:solidFill>
                <a:latin typeface="Arial" panose="020B0604020202020204" pitchFamily="34" charset="0"/>
                <a:cs typeface="Arial" panose="020B0604020202020204" pitchFamily="34" charset="0"/>
              </a:rPr>
              <a:t>119% savings</a:t>
            </a:r>
            <a:r>
              <a:rPr lang="en-GB" altLang="en-US" sz="1600" b="1" dirty="0">
                <a:solidFill>
                  <a:schemeClr val="bg1"/>
                </a:solidFill>
                <a:latin typeface="Arial" panose="020B0604020202020204" pitchFamily="34" charset="0"/>
                <a:cs typeface="Arial" panose="020B0604020202020204" pitchFamily="34" charset="0"/>
              </a:rPr>
              <a:t> </a:t>
            </a:r>
            <a:r>
              <a:rPr lang="en-GB" altLang="en-US" sz="1600" dirty="0">
                <a:solidFill>
                  <a:schemeClr val="bg1"/>
                </a:solidFill>
                <a:latin typeface="Arial" panose="020B0604020202020204" pitchFamily="34" charset="0"/>
                <a:cs typeface="Arial" panose="020B0604020202020204" pitchFamily="34" charset="0"/>
              </a:rPr>
              <a:t>to investments (</a:t>
            </a:r>
            <a:r>
              <a:rPr lang="en-GB" altLang="en-US" sz="1600" i="1" dirty="0">
                <a:solidFill>
                  <a:schemeClr val="bg1"/>
                </a:solidFill>
                <a:latin typeface="Arial" panose="020B0604020202020204" pitchFamily="34" charset="0"/>
                <a:cs typeface="Arial" panose="020B0604020202020204" pitchFamily="34" charset="0"/>
              </a:rPr>
              <a:t>source Griwise.org, 2009</a:t>
            </a:r>
            <a:r>
              <a:rPr lang="en-GB" altLang="en-US" sz="1600" dirty="0">
                <a:solidFill>
                  <a:schemeClr val="bg1"/>
                </a:solidFill>
                <a:latin typeface="Arial" panose="020B0604020202020204" pitchFamily="34" charset="0"/>
                <a:cs typeface="Arial" panose="020B0604020202020204" pitchFamily="34" charset="0"/>
              </a:rPr>
              <a:t>)</a:t>
            </a:r>
          </a:p>
        </p:txBody>
      </p:sp>
      <p:sp>
        <p:nvSpPr>
          <p:cNvPr id="11" name="Rectangle 10"/>
          <p:cNvSpPr/>
          <p:nvPr/>
        </p:nvSpPr>
        <p:spPr>
          <a:xfrm>
            <a:off x="582112" y="3845959"/>
            <a:ext cx="1164100" cy="338554"/>
          </a:xfrm>
          <a:prstGeom prst="rect">
            <a:avLst/>
          </a:prstGeom>
        </p:spPr>
        <p:txBody>
          <a:bodyPr wrap="none">
            <a:spAutoFit/>
          </a:bodyPr>
          <a:lstStyle/>
          <a:p>
            <a:pPr algn="ctr"/>
            <a:r>
              <a:rPr lang="en-GB" altLang="en-US" sz="1600" dirty="0" smtClean="0">
                <a:solidFill>
                  <a:srgbClr val="0070C0"/>
                </a:solidFill>
                <a:latin typeface="Arial" panose="020B0604020202020204" pitchFamily="34" charset="0"/>
                <a:cs typeface="Arial" panose="020B0604020202020204" pitchFamily="34" charset="0"/>
              </a:rPr>
              <a:t>Geospatial</a:t>
            </a:r>
            <a:endParaRPr lang="en-GB" sz="1600" dirty="0">
              <a:solidFill>
                <a:srgbClr val="0070C0"/>
              </a:solidFill>
              <a:latin typeface="Arial" panose="020B0604020202020204" pitchFamily="34" charset="0"/>
              <a:cs typeface="Arial" panose="020B0604020202020204" pitchFamily="34"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7313" y="465272"/>
            <a:ext cx="4328761" cy="3443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Rectangle 31"/>
          <p:cNvSpPr>
            <a:spLocks noChangeArrowheads="1"/>
          </p:cNvSpPr>
          <p:nvPr/>
        </p:nvSpPr>
        <p:spPr bwMode="auto">
          <a:xfrm>
            <a:off x="4707314" y="3983347"/>
            <a:ext cx="4328760" cy="830997"/>
          </a:xfrm>
          <a:prstGeom prst="rect">
            <a:avLst/>
          </a:prstGeom>
          <a:noFill/>
          <a:ln w="9525">
            <a:noFill/>
            <a:miter lim="800000"/>
            <a:headEnd/>
            <a:tailEnd/>
          </a:ln>
          <a:extLst/>
        </p:spPr>
        <p:txBody>
          <a:bodyPr wrap="square">
            <a:spAutoFit/>
          </a:bodyPr>
          <a:lstStyle>
            <a:lvl1pPr>
              <a:defRPr>
                <a:solidFill>
                  <a:schemeClr val="tx1"/>
                </a:solidFill>
                <a:latin typeface="Trebuchet MS" pitchFamily="34" charset="0"/>
                <a:ea typeface="MS PGothic" pitchFamily="34" charset="-128"/>
              </a:defRPr>
            </a:lvl1pPr>
            <a:lvl2pPr marL="742950" indent="-285750">
              <a:defRPr>
                <a:solidFill>
                  <a:schemeClr val="tx1"/>
                </a:solidFill>
                <a:latin typeface="Trebuchet MS" pitchFamily="34" charset="0"/>
                <a:ea typeface="MS PGothic" pitchFamily="34" charset="-128"/>
              </a:defRPr>
            </a:lvl2pPr>
            <a:lvl3pPr marL="1143000" indent="-228600">
              <a:defRPr>
                <a:solidFill>
                  <a:schemeClr val="tx1"/>
                </a:solidFill>
                <a:latin typeface="Trebuchet MS" pitchFamily="34" charset="0"/>
                <a:ea typeface="MS PGothic" pitchFamily="34" charset="-128"/>
              </a:defRPr>
            </a:lvl3pPr>
            <a:lvl4pPr marL="1600200" indent="-228600">
              <a:defRPr>
                <a:solidFill>
                  <a:schemeClr val="tx1"/>
                </a:solidFill>
                <a:latin typeface="Trebuchet MS" pitchFamily="34" charset="0"/>
                <a:ea typeface="MS PGothic" pitchFamily="34" charset="-128"/>
              </a:defRPr>
            </a:lvl4pPr>
            <a:lvl5pPr marL="2057400" indent="-22860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algn="ctr" eaLnBrk="1" hangingPunct="1"/>
            <a:r>
              <a:rPr lang="en-GB" altLang="en-US" sz="1600" dirty="0" smtClean="0">
                <a:solidFill>
                  <a:srgbClr val="D41025"/>
                </a:solidFill>
                <a:latin typeface="Arial" panose="020B0604020202020204" pitchFamily="34" charset="0"/>
                <a:cs typeface="Arial" panose="020B0604020202020204" pitchFamily="34" charset="0"/>
              </a:rPr>
              <a:t>Wasted time due to citizens "waiting in the line" (because of lack of interoperability) and impact on GDP</a:t>
            </a:r>
            <a:endParaRPr lang="en-GB" altLang="en-US" sz="1600" dirty="0">
              <a:solidFill>
                <a:srgbClr val="D41025"/>
              </a:solidFill>
              <a:latin typeface="Arial" panose="020B0604020202020204" pitchFamily="34" charset="0"/>
              <a:cs typeface="Arial" panose="020B0604020202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389805562"/>
              </p:ext>
            </p:extLst>
          </p:nvPr>
        </p:nvGraphicFramePr>
        <p:xfrm>
          <a:off x="4707313" y="4885316"/>
          <a:ext cx="4328760" cy="1369059"/>
        </p:xfrm>
        <a:graphic>
          <a:graphicData uri="http://schemas.openxmlformats.org/drawingml/2006/table">
            <a:tbl>
              <a:tblPr firstRow="1" bandRow="1">
                <a:tableStyleId>{21E4AEA4-8DFA-4A89-87EB-49C32662AFE0}</a:tableStyleId>
              </a:tblPr>
              <a:tblGrid>
                <a:gridCol w="1442920"/>
                <a:gridCol w="1442920"/>
                <a:gridCol w="1442920"/>
              </a:tblGrid>
              <a:tr h="522099">
                <a:tc>
                  <a:txBody>
                    <a:bodyPr/>
                    <a:lstStyle/>
                    <a:p>
                      <a:pPr algn="ctr"/>
                      <a:r>
                        <a:rPr lang="en-GB" sz="1400" dirty="0" smtClean="0">
                          <a:latin typeface="Arial" panose="020B0604020202020204" pitchFamily="34" charset="0"/>
                          <a:cs typeface="Arial" panose="020B0604020202020204" pitchFamily="34" charset="0"/>
                        </a:rPr>
                        <a:t>Country</a:t>
                      </a:r>
                      <a:endParaRPr lang="en-GB" sz="1400" dirty="0">
                        <a:latin typeface="Arial" panose="020B0604020202020204" pitchFamily="34" charset="0"/>
                        <a:cs typeface="Arial" panose="020B0604020202020204" pitchFamily="34" charset="0"/>
                      </a:endParaRPr>
                    </a:p>
                  </a:txBody>
                  <a:tcPr/>
                </a:tc>
                <a:tc>
                  <a:txBody>
                    <a:bodyPr/>
                    <a:lstStyle/>
                    <a:p>
                      <a:pPr algn="ctr"/>
                      <a:r>
                        <a:rPr lang="en-GB" sz="1400" dirty="0" smtClean="0">
                          <a:latin typeface="Arial" panose="020B0604020202020204" pitchFamily="34" charset="0"/>
                          <a:cs typeface="Arial" panose="020B0604020202020204" pitchFamily="34" charset="0"/>
                        </a:rPr>
                        <a:t>2010 GDP (USD millions)</a:t>
                      </a:r>
                      <a:endParaRPr lang="en-GB" sz="1400" dirty="0">
                        <a:latin typeface="Arial" panose="020B0604020202020204" pitchFamily="34" charset="0"/>
                        <a:cs typeface="Arial" panose="020B0604020202020204" pitchFamily="34" charset="0"/>
                      </a:endParaRPr>
                    </a:p>
                  </a:txBody>
                  <a:tcPr/>
                </a:tc>
                <a:tc>
                  <a:txBody>
                    <a:bodyPr/>
                    <a:lstStyle/>
                    <a:p>
                      <a:pPr algn="ctr"/>
                      <a:r>
                        <a:rPr lang="en-GB" sz="1400" dirty="0" smtClean="0">
                          <a:latin typeface="Arial" panose="020B0604020202020204" pitchFamily="34" charset="0"/>
                          <a:cs typeface="Arial" panose="020B0604020202020204" pitchFamily="34" charset="0"/>
                        </a:rPr>
                        <a:t>5.00%</a:t>
                      </a:r>
                      <a:endParaRPr lang="en-GB" sz="1400" dirty="0">
                        <a:latin typeface="Arial" panose="020B0604020202020204" pitchFamily="34" charset="0"/>
                        <a:cs typeface="Arial" panose="020B0604020202020204" pitchFamily="34" charset="0"/>
                      </a:endParaRPr>
                    </a:p>
                  </a:txBody>
                  <a:tcPr/>
                </a:tc>
              </a:tr>
              <a:tr h="423480">
                <a:tc>
                  <a:txBody>
                    <a:bodyPr/>
                    <a:lstStyle/>
                    <a:p>
                      <a:r>
                        <a:rPr lang="en-GB" sz="1400" dirty="0" smtClean="0">
                          <a:latin typeface="Arial" panose="020B0604020202020204" pitchFamily="34" charset="0"/>
                          <a:cs typeface="Arial" panose="020B0604020202020204" pitchFamily="34" charset="0"/>
                        </a:rPr>
                        <a:t>France</a:t>
                      </a:r>
                      <a:endParaRPr lang="en-GB" sz="1400" dirty="0">
                        <a:latin typeface="Arial" panose="020B0604020202020204" pitchFamily="34" charset="0"/>
                        <a:cs typeface="Arial" panose="020B0604020202020204" pitchFamily="34" charset="0"/>
                      </a:endParaRPr>
                    </a:p>
                  </a:txBody>
                  <a:tcPr/>
                </a:tc>
                <a:tc>
                  <a:txBody>
                    <a:bodyPr/>
                    <a:lstStyle/>
                    <a:p>
                      <a:r>
                        <a:rPr lang="en-GB" sz="1400" kern="1200" dirty="0" smtClean="0">
                          <a:latin typeface="Arial" panose="020B0604020202020204" pitchFamily="34" charset="0"/>
                          <a:cs typeface="Arial" panose="020B0604020202020204" pitchFamily="34" charset="0"/>
                        </a:rPr>
                        <a:t>2.560.002 M$</a:t>
                      </a:r>
                      <a:endParaRPr lang="en-GB"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GB" sz="1400" kern="1200" dirty="0" smtClean="0">
                          <a:latin typeface="Arial" panose="020B0604020202020204" pitchFamily="34" charset="0"/>
                          <a:cs typeface="Arial" panose="020B0604020202020204" pitchFamily="34" charset="0"/>
                        </a:rPr>
                        <a:t>12.800 M$</a:t>
                      </a:r>
                      <a:endParaRPr lang="en-GB" sz="1400" kern="1200" dirty="0">
                        <a:solidFill>
                          <a:schemeClr val="dk1"/>
                        </a:solidFill>
                        <a:latin typeface="Arial" panose="020B0604020202020204" pitchFamily="34" charset="0"/>
                        <a:ea typeface="+mn-ea"/>
                        <a:cs typeface="Arial" panose="020B0604020202020204" pitchFamily="34" charset="0"/>
                      </a:endParaRPr>
                    </a:p>
                  </a:txBody>
                  <a:tcPr/>
                </a:tc>
              </a:tr>
              <a:tr h="423480">
                <a:tc>
                  <a:txBody>
                    <a:bodyPr/>
                    <a:lstStyle/>
                    <a:p>
                      <a:r>
                        <a:rPr lang="en-GB" sz="1400" dirty="0" smtClean="0">
                          <a:latin typeface="Arial" panose="020B0604020202020204" pitchFamily="34" charset="0"/>
                          <a:cs typeface="Arial" panose="020B0604020202020204" pitchFamily="34" charset="0"/>
                        </a:rPr>
                        <a:t>Germany</a:t>
                      </a:r>
                      <a:endParaRPr lang="en-GB" sz="1400" dirty="0">
                        <a:latin typeface="Arial" panose="020B0604020202020204" pitchFamily="34" charset="0"/>
                        <a:cs typeface="Arial" panose="020B0604020202020204" pitchFamily="34" charset="0"/>
                      </a:endParaRPr>
                    </a:p>
                  </a:txBody>
                  <a:tcPr/>
                </a:tc>
                <a:tc>
                  <a:txBody>
                    <a:bodyPr/>
                    <a:lstStyle/>
                    <a:p>
                      <a:r>
                        <a:rPr lang="en-GB" sz="1400" kern="1200" dirty="0" smtClean="0">
                          <a:latin typeface="Arial" panose="020B0604020202020204" pitchFamily="34" charset="0"/>
                          <a:cs typeface="Arial" panose="020B0604020202020204" pitchFamily="34" charset="0"/>
                        </a:rPr>
                        <a:t>3.280.530 M$</a:t>
                      </a:r>
                      <a:endParaRPr lang="en-GB" sz="1400" kern="120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GB" sz="1400" kern="1200" dirty="0" smtClean="0">
                          <a:latin typeface="Arial" panose="020B0604020202020204" pitchFamily="34" charset="0"/>
                          <a:cs typeface="Arial" panose="020B0604020202020204" pitchFamily="34" charset="0"/>
                        </a:rPr>
                        <a:t>16.402</a:t>
                      </a:r>
                      <a:r>
                        <a:rPr lang="en-GB" sz="1400" kern="1200" baseline="0" dirty="0" smtClean="0">
                          <a:latin typeface="Arial" panose="020B0604020202020204" pitchFamily="34" charset="0"/>
                          <a:cs typeface="Arial" panose="020B0604020202020204" pitchFamily="34" charset="0"/>
                        </a:rPr>
                        <a:t> </a:t>
                      </a:r>
                      <a:r>
                        <a:rPr lang="en-GB" sz="1400" kern="1200" dirty="0" smtClean="0">
                          <a:latin typeface="Arial" panose="020B0604020202020204" pitchFamily="34" charset="0"/>
                          <a:cs typeface="Arial" panose="020B0604020202020204" pitchFamily="34" charset="0"/>
                        </a:rPr>
                        <a:t>M$</a:t>
                      </a:r>
                      <a:endParaRPr lang="en-GB" sz="1400" kern="1200" dirty="0">
                        <a:solidFill>
                          <a:schemeClr val="dk1"/>
                        </a:solidFill>
                        <a:latin typeface="Arial" panose="020B0604020202020204" pitchFamily="34" charset="0"/>
                        <a:ea typeface="+mn-ea"/>
                        <a:cs typeface="Arial" panose="020B0604020202020204" pitchFamily="34" charset="0"/>
                      </a:endParaRPr>
                    </a:p>
                  </a:txBody>
                  <a:tcPr/>
                </a:tc>
              </a:tr>
            </a:tbl>
          </a:graphicData>
        </a:graphic>
      </p:graphicFrame>
      <p:sp>
        <p:nvSpPr>
          <p:cNvPr id="13" name="TextBox 12"/>
          <p:cNvSpPr txBox="1"/>
          <p:nvPr/>
        </p:nvSpPr>
        <p:spPr>
          <a:xfrm>
            <a:off x="523357" y="280606"/>
            <a:ext cx="7767637" cy="369332"/>
          </a:xfrm>
          <a:prstGeom prst="rect">
            <a:avLst/>
          </a:prstGeom>
          <a:noFill/>
        </p:spPr>
        <p:txBody>
          <a:bodyPr wrap="square" lIns="0" tIns="0" rIns="91420" bIns="0" rtlCol="0">
            <a:noAutofit/>
          </a:bodyPr>
          <a:lstStyle/>
          <a:p>
            <a:r>
              <a:rPr lang="en-US" sz="3000" b="1" dirty="0" smtClean="0">
                <a:solidFill>
                  <a:srgbClr val="D41025"/>
                </a:solidFill>
                <a:latin typeface="Arial" panose="020B0604020202020204" pitchFamily="34" charset="0"/>
                <a:cs typeface="Arial" panose="020B0604020202020204" pitchFamily="34" charset="0"/>
              </a:rPr>
              <a:t>What about savings?</a:t>
            </a:r>
            <a:endParaRPr lang="en-US" sz="3000" b="1" dirty="0">
              <a:solidFill>
                <a:srgbClr val="D41025"/>
              </a:solidFill>
              <a:latin typeface="Arial" panose="020B0604020202020204" pitchFamily="34" charset="0"/>
              <a:cs typeface="Arial" panose="020B0604020202020204" pitchFamily="34" charset="0"/>
            </a:endParaRPr>
          </a:p>
        </p:txBody>
      </p:sp>
      <p:sp>
        <p:nvSpPr>
          <p:cNvPr id="15" name="Rectangle 14"/>
          <p:cNvSpPr/>
          <p:nvPr/>
        </p:nvSpPr>
        <p:spPr>
          <a:xfrm>
            <a:off x="5991732" y="104208"/>
            <a:ext cx="1927432" cy="369332"/>
          </a:xfrm>
          <a:prstGeom prst="rect">
            <a:avLst/>
          </a:prstGeom>
        </p:spPr>
        <p:txBody>
          <a:bodyPr wrap="square">
            <a:spAutoFit/>
          </a:bodyPr>
          <a:lstStyle/>
          <a:p>
            <a:pPr algn="ctr"/>
            <a:r>
              <a:rPr lang="en-GB" altLang="en-US" dirty="0" smtClean="0">
                <a:solidFill>
                  <a:srgbClr val="0070C0"/>
                </a:solidFill>
                <a:latin typeface="Arial" panose="020B0604020202020204" pitchFamily="34" charset="0"/>
                <a:cs typeface="Arial" panose="020B0604020202020204" pitchFamily="34" charset="0"/>
              </a:rPr>
              <a:t>Public Sector</a:t>
            </a:r>
            <a:endParaRPr lang="en-GB" dirty="0">
              <a:solidFill>
                <a:srgbClr val="0070C0"/>
              </a:solidFill>
              <a:latin typeface="Arial" panose="020B0604020202020204" pitchFamily="34" charset="0"/>
              <a:cs typeface="Arial" panose="020B0604020202020204" pitchFamily="34" charset="0"/>
            </a:endParaRPr>
          </a:p>
        </p:txBody>
      </p:sp>
      <p:cxnSp>
        <p:nvCxnSpPr>
          <p:cNvPr id="17" name="Straight Connector 16"/>
          <p:cNvCxnSpPr/>
          <p:nvPr/>
        </p:nvCxnSpPr>
        <p:spPr>
          <a:xfrm>
            <a:off x="1735667" y="6609293"/>
            <a:ext cx="6857471" cy="0"/>
          </a:xfrm>
          <a:prstGeom prst="line">
            <a:avLst/>
          </a:prstGeom>
          <a:ln>
            <a:solidFill>
              <a:srgbClr val="999999"/>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8680173" y="6715126"/>
            <a:ext cx="249277" cy="0"/>
          </a:xfrm>
          <a:prstGeom prst="line">
            <a:avLst/>
          </a:prstGeom>
          <a:ln>
            <a:solidFill>
              <a:srgbClr val="D41025"/>
            </a:solidFill>
          </a:ln>
          <a:effectLst/>
        </p:spPr>
        <p:style>
          <a:lnRef idx="2">
            <a:schemeClr val="accent1"/>
          </a:lnRef>
          <a:fillRef idx="0">
            <a:schemeClr val="accent1"/>
          </a:fillRef>
          <a:effectRef idx="1">
            <a:schemeClr val="accent1"/>
          </a:effectRef>
          <a:fontRef idx="minor">
            <a:schemeClr val="tx1"/>
          </a:fontRef>
        </p:style>
      </p:cxnSp>
      <p:pic>
        <p:nvPicPr>
          <p:cNvPr id="19" name="Picture 18" descr="gaialogo.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97" y="6510085"/>
            <a:ext cx="561070" cy="168598"/>
          </a:xfrm>
          <a:prstGeom prst="rect">
            <a:avLst/>
          </a:prstGeom>
        </p:spPr>
      </p:pic>
      <p:pic>
        <p:nvPicPr>
          <p:cNvPr id="20" name="Picture 19" descr="liberals_logo.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905" y="6485388"/>
            <a:ext cx="480395" cy="203342"/>
          </a:xfrm>
          <a:prstGeom prst="rect">
            <a:avLst/>
          </a:prstGeom>
        </p:spPr>
      </p:pic>
      <p:sp>
        <p:nvSpPr>
          <p:cNvPr id="21" name="Slide Number Placeholder 5"/>
          <p:cNvSpPr>
            <a:spLocks noGrp="1"/>
          </p:cNvSpPr>
          <p:nvPr>
            <p:ph type="sldNum" sz="quarter" idx="4294967295"/>
          </p:nvPr>
        </p:nvSpPr>
        <p:spPr>
          <a:xfrm>
            <a:off x="8593216" y="6407152"/>
            <a:ext cx="479343"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pPr algn="ctr"/>
            <a:fld id="{8E8B4F03-FEDC-4040-B650-142DC8BFB557}" type="slidenum">
              <a:rPr lang="en-US" sz="800" smtClean="0"/>
              <a:pPr algn="ctr"/>
              <a:t>3</a:t>
            </a:fld>
            <a:endParaRPr lang="en-US" sz="800" dirty="0"/>
          </a:p>
        </p:txBody>
      </p:sp>
    </p:spTree>
    <p:extLst>
      <p:ext uri="{BB962C8B-B14F-4D97-AF65-F5344CB8AC3E}">
        <p14:creationId xmlns:p14="http://schemas.microsoft.com/office/powerpoint/2010/main" val="38675631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1000" fill="hold"/>
                                        <p:tgtEl>
                                          <p:spTgt spid="205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00189" y="1396113"/>
            <a:ext cx="3849511" cy="5060309"/>
          </a:xfrm>
          <a:prstGeom prst="roundRect">
            <a:avLst/>
          </a:prstGeom>
          <a:noFill/>
          <a:ln>
            <a:solidFill>
              <a:schemeClr val="bg1">
                <a:lumMod val="6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dirty="0">
              <a:latin typeface="Arial" panose="020B0604020202020204" pitchFamily="34" charset="0"/>
              <a:cs typeface="Arial" panose="020B0604020202020204" pitchFamily="34" charset="0"/>
            </a:endParaRP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181" y="1568919"/>
            <a:ext cx="3005526" cy="24865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2510" y="4007584"/>
            <a:ext cx="2271749" cy="4690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2884" y="5973406"/>
            <a:ext cx="4203507" cy="3363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200" y="3470492"/>
            <a:ext cx="3371850" cy="2490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00189" y="5256093"/>
            <a:ext cx="3905250" cy="1015663"/>
          </a:xfrm>
          <a:prstGeom prst="rect">
            <a:avLst/>
          </a:prstGeom>
          <a:noFill/>
        </p:spPr>
        <p:txBody>
          <a:bodyPr wrap="square" rtlCol="0">
            <a:spAutoFit/>
          </a:bodyPr>
          <a:lstStyle/>
          <a:p>
            <a:pPr algn="ctr"/>
            <a:r>
              <a:rPr lang="en-GB" sz="2000" dirty="0" smtClean="0">
                <a:solidFill>
                  <a:srgbClr val="0070C0"/>
                </a:solidFill>
                <a:latin typeface="Arial" panose="020B0604020202020204" pitchFamily="34" charset="0"/>
                <a:cs typeface="Arial" panose="020B0604020202020204" pitchFamily="34" charset="0"/>
              </a:rPr>
              <a:t>In 2012 13,6 m people lived and worked outside their MS (ESTAT)</a:t>
            </a:r>
          </a:p>
        </p:txBody>
      </p:sp>
      <p:pic>
        <p:nvPicPr>
          <p:cNvPr id="1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2211" y="1396431"/>
            <a:ext cx="4748213"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ounded Rectangle 10"/>
          <p:cNvSpPr/>
          <p:nvPr/>
        </p:nvSpPr>
        <p:spPr>
          <a:xfrm>
            <a:off x="4058849" y="1396431"/>
            <a:ext cx="4981575" cy="5060309"/>
          </a:xfrm>
          <a:prstGeom prst="roundRect">
            <a:avLst/>
          </a:prstGeom>
          <a:noFill/>
          <a:ln>
            <a:solidFill>
              <a:schemeClr val="bg1">
                <a:lumMod val="6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2" name="TextBox 11"/>
          <p:cNvSpPr txBox="1"/>
          <p:nvPr/>
        </p:nvSpPr>
        <p:spPr>
          <a:xfrm rot="20436266">
            <a:off x="167034" y="1198941"/>
            <a:ext cx="1236236" cy="369332"/>
          </a:xfrm>
          <a:prstGeom prst="rect">
            <a:avLst/>
          </a:prstGeom>
          <a:solidFill>
            <a:schemeClr val="lt1"/>
          </a:solidFill>
        </p:spPr>
        <p:txBody>
          <a:bodyPr wrap="none" rtlCol="0">
            <a:spAutoFit/>
          </a:bodyPr>
          <a:lstStyle/>
          <a:p>
            <a:r>
              <a:rPr lang="en-GB" dirty="0" smtClean="0">
                <a:solidFill>
                  <a:srgbClr val="D41025"/>
                </a:solidFill>
                <a:latin typeface="Arial" panose="020B0604020202020204" pitchFamily="34" charset="0"/>
                <a:cs typeface="Arial" panose="020B0604020202020204" pitchFamily="34" charset="0"/>
              </a:rPr>
              <a:t>CITIZENS</a:t>
            </a:r>
            <a:endParaRPr lang="en-GB" dirty="0">
              <a:solidFill>
                <a:srgbClr val="D41025"/>
              </a:solidFill>
              <a:latin typeface="Arial" panose="020B0604020202020204" pitchFamily="34" charset="0"/>
              <a:cs typeface="Arial" panose="020B0604020202020204" pitchFamily="34" charset="0"/>
            </a:endParaRPr>
          </a:p>
        </p:txBody>
      </p:sp>
      <p:sp>
        <p:nvSpPr>
          <p:cNvPr id="13" name="TextBox 12"/>
          <p:cNvSpPr txBox="1"/>
          <p:nvPr/>
        </p:nvSpPr>
        <p:spPr>
          <a:xfrm rot="20436266">
            <a:off x="3963938" y="1211765"/>
            <a:ext cx="1659429" cy="369332"/>
          </a:xfrm>
          <a:prstGeom prst="rect">
            <a:avLst/>
          </a:prstGeom>
          <a:solidFill>
            <a:schemeClr val="lt1"/>
          </a:solidFill>
        </p:spPr>
        <p:txBody>
          <a:bodyPr wrap="none" rtlCol="0">
            <a:spAutoFit/>
          </a:bodyPr>
          <a:lstStyle/>
          <a:p>
            <a:r>
              <a:rPr lang="en-GB" dirty="0" smtClean="0">
                <a:solidFill>
                  <a:srgbClr val="D41025"/>
                </a:solidFill>
                <a:latin typeface="Arial" panose="020B0604020202020204" pitchFamily="34" charset="0"/>
                <a:cs typeface="Arial" panose="020B0604020202020204" pitchFamily="34" charset="0"/>
              </a:rPr>
              <a:t>BUSINESSES</a:t>
            </a:r>
            <a:endParaRPr lang="en-GB" dirty="0">
              <a:solidFill>
                <a:srgbClr val="D41025"/>
              </a:solidFill>
              <a:latin typeface="Arial" panose="020B0604020202020204" pitchFamily="34" charset="0"/>
              <a:cs typeface="Arial" panose="020B0604020202020204" pitchFamily="34" charset="0"/>
            </a:endParaRPr>
          </a:p>
        </p:txBody>
      </p:sp>
      <p:sp>
        <p:nvSpPr>
          <p:cNvPr id="14" name="TextBox 13"/>
          <p:cNvSpPr txBox="1"/>
          <p:nvPr/>
        </p:nvSpPr>
        <p:spPr>
          <a:xfrm>
            <a:off x="435680" y="4550024"/>
            <a:ext cx="3436620" cy="646331"/>
          </a:xfrm>
          <a:prstGeom prst="rect">
            <a:avLst/>
          </a:prstGeom>
          <a:noFill/>
        </p:spPr>
        <p:txBody>
          <a:bodyPr wrap="square" rtlCol="0">
            <a:spAutoFit/>
          </a:bodyPr>
          <a:lstStyle/>
          <a:p>
            <a:pPr algn="ctr"/>
            <a:r>
              <a:rPr lang="en-GB" sz="1200" dirty="0" smtClean="0">
                <a:solidFill>
                  <a:srgbClr val="D41025"/>
                </a:solidFill>
                <a:latin typeface="Arial" panose="020B0604020202020204" pitchFamily="34" charset="0"/>
                <a:cs typeface="Arial" panose="020B0604020202020204" pitchFamily="34" charset="0"/>
              </a:rPr>
              <a:t>If you are planning to move to another EU country, what measures would help you to prepare?</a:t>
            </a:r>
            <a:endParaRPr lang="en-GB" sz="1200" dirty="0">
              <a:solidFill>
                <a:srgbClr val="D41025"/>
              </a:solidFill>
              <a:latin typeface="Arial" panose="020B0604020202020204" pitchFamily="34" charset="0"/>
              <a:cs typeface="Arial" panose="020B0604020202020204" pitchFamily="34" charset="0"/>
            </a:endParaRPr>
          </a:p>
        </p:txBody>
      </p:sp>
      <p:sp>
        <p:nvSpPr>
          <p:cNvPr id="15" name="TextBox 14"/>
          <p:cNvSpPr txBox="1"/>
          <p:nvPr/>
        </p:nvSpPr>
        <p:spPr>
          <a:xfrm>
            <a:off x="523357" y="280606"/>
            <a:ext cx="7767637" cy="369332"/>
          </a:xfrm>
          <a:prstGeom prst="rect">
            <a:avLst/>
          </a:prstGeom>
          <a:noFill/>
        </p:spPr>
        <p:txBody>
          <a:bodyPr wrap="square" lIns="0" tIns="0" rIns="91420" bIns="0" rtlCol="0">
            <a:noAutofit/>
          </a:bodyPr>
          <a:lstStyle/>
          <a:p>
            <a:r>
              <a:rPr lang="en-US" sz="3000" b="1" dirty="0" smtClean="0">
                <a:solidFill>
                  <a:srgbClr val="D41025"/>
                </a:solidFill>
                <a:latin typeface="Arial" panose="020B0604020202020204" pitchFamily="34" charset="0"/>
                <a:cs typeface="Arial" panose="020B0604020202020204" pitchFamily="34" charset="0"/>
              </a:rPr>
              <a:t>European Single Market – Scene setter</a:t>
            </a:r>
            <a:endParaRPr lang="en-US" sz="3000" b="1" dirty="0">
              <a:solidFill>
                <a:srgbClr val="D41025"/>
              </a:solidFill>
              <a:latin typeface="Arial" panose="020B0604020202020204" pitchFamily="34" charset="0"/>
              <a:cs typeface="Arial" panose="020B0604020202020204" pitchFamily="34" charset="0"/>
            </a:endParaRPr>
          </a:p>
        </p:txBody>
      </p:sp>
      <p:sp>
        <p:nvSpPr>
          <p:cNvPr id="17" name="TextBox 16"/>
          <p:cNvSpPr txBox="1"/>
          <p:nvPr/>
        </p:nvSpPr>
        <p:spPr>
          <a:xfrm>
            <a:off x="523357" y="706214"/>
            <a:ext cx="7606767" cy="369332"/>
          </a:xfrm>
          <a:prstGeom prst="rect">
            <a:avLst/>
          </a:prstGeom>
          <a:noFill/>
        </p:spPr>
        <p:txBody>
          <a:bodyPr wrap="square" lIns="0" tIns="0" rIns="91420" bIns="0" rtlCol="0">
            <a:noAutofit/>
          </a:bodyPr>
          <a:lstStyle/>
          <a:p>
            <a:r>
              <a:rPr lang="en-US" sz="2000" dirty="0">
                <a:solidFill>
                  <a:schemeClr val="tx1">
                    <a:lumMod val="75000"/>
                    <a:lumOff val="25000"/>
                  </a:schemeClr>
                </a:solidFill>
                <a:latin typeface="Arial"/>
                <a:cs typeface="Arial"/>
              </a:rPr>
              <a:t>CITIZENS AND </a:t>
            </a:r>
            <a:r>
              <a:rPr lang="en-US" sz="2000" dirty="0" smtClean="0">
                <a:solidFill>
                  <a:schemeClr val="tx1">
                    <a:lumMod val="75000"/>
                    <a:lumOff val="25000"/>
                  </a:schemeClr>
                </a:solidFill>
                <a:latin typeface="Arial"/>
                <a:cs typeface="Arial"/>
              </a:rPr>
              <a:t>BUSINESSES </a:t>
            </a:r>
            <a:r>
              <a:rPr lang="en-US" sz="2000" dirty="0">
                <a:solidFill>
                  <a:schemeClr val="tx1">
                    <a:lumMod val="75000"/>
                    <a:lumOff val="25000"/>
                  </a:schemeClr>
                </a:solidFill>
                <a:latin typeface="Arial"/>
                <a:cs typeface="Arial"/>
              </a:rPr>
              <a:t>ON </a:t>
            </a:r>
            <a:r>
              <a:rPr lang="en-US" sz="2000" dirty="0" smtClean="0">
                <a:solidFill>
                  <a:schemeClr val="tx1">
                    <a:lumMod val="75000"/>
                    <a:lumOff val="25000"/>
                  </a:schemeClr>
                </a:solidFill>
                <a:latin typeface="Arial"/>
                <a:cs typeface="Arial"/>
              </a:rPr>
              <a:t>CROSS-BORDER MOVE</a:t>
            </a:r>
            <a:endParaRPr lang="en-US" sz="2000" dirty="0">
              <a:solidFill>
                <a:schemeClr val="tx1">
                  <a:lumMod val="75000"/>
                  <a:lumOff val="25000"/>
                </a:schemeClr>
              </a:solidFill>
              <a:latin typeface="Arial"/>
              <a:cs typeface="Arial"/>
            </a:endParaRPr>
          </a:p>
        </p:txBody>
      </p:sp>
      <p:cxnSp>
        <p:nvCxnSpPr>
          <p:cNvPr id="22" name="Straight Connector 21"/>
          <p:cNvCxnSpPr/>
          <p:nvPr/>
        </p:nvCxnSpPr>
        <p:spPr>
          <a:xfrm>
            <a:off x="1735667" y="6609293"/>
            <a:ext cx="6857471" cy="0"/>
          </a:xfrm>
          <a:prstGeom prst="line">
            <a:avLst/>
          </a:prstGeom>
          <a:ln>
            <a:solidFill>
              <a:srgbClr val="999999"/>
            </a:solidFill>
          </a:ln>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a:off x="8680173" y="6715126"/>
            <a:ext cx="249277" cy="0"/>
          </a:xfrm>
          <a:prstGeom prst="line">
            <a:avLst/>
          </a:prstGeom>
          <a:ln>
            <a:solidFill>
              <a:srgbClr val="D41025"/>
            </a:solidFill>
          </a:ln>
          <a:effectLst/>
        </p:spPr>
        <p:style>
          <a:lnRef idx="2">
            <a:schemeClr val="accent1"/>
          </a:lnRef>
          <a:fillRef idx="0">
            <a:schemeClr val="accent1"/>
          </a:fillRef>
          <a:effectRef idx="1">
            <a:schemeClr val="accent1"/>
          </a:effectRef>
          <a:fontRef idx="minor">
            <a:schemeClr val="tx1"/>
          </a:fontRef>
        </p:style>
      </p:cxnSp>
      <p:pic>
        <p:nvPicPr>
          <p:cNvPr id="24" name="Picture 23" descr="gaialogo.t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31697" y="6510085"/>
            <a:ext cx="561070" cy="168598"/>
          </a:xfrm>
          <a:prstGeom prst="rect">
            <a:avLst/>
          </a:prstGeom>
        </p:spPr>
      </p:pic>
      <p:pic>
        <p:nvPicPr>
          <p:cNvPr id="25" name="Picture 24" descr="liberals_logo.tif"/>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2905" y="6485388"/>
            <a:ext cx="480395" cy="203342"/>
          </a:xfrm>
          <a:prstGeom prst="rect">
            <a:avLst/>
          </a:prstGeom>
        </p:spPr>
      </p:pic>
      <p:sp>
        <p:nvSpPr>
          <p:cNvPr id="26" name="Slide Number Placeholder 5"/>
          <p:cNvSpPr>
            <a:spLocks noGrp="1"/>
          </p:cNvSpPr>
          <p:nvPr>
            <p:ph type="sldNum" sz="quarter" idx="4294967295"/>
          </p:nvPr>
        </p:nvSpPr>
        <p:spPr>
          <a:xfrm>
            <a:off x="8593216" y="6407152"/>
            <a:ext cx="479343"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pPr algn="ctr"/>
            <a:fld id="{8E8B4F03-FEDC-4040-B650-142DC8BFB557}" type="slidenum">
              <a:rPr lang="en-US" sz="800" smtClean="0"/>
              <a:pPr algn="ctr"/>
              <a:t>4</a:t>
            </a:fld>
            <a:endParaRPr lang="en-US" sz="800" dirty="0"/>
          </a:p>
        </p:txBody>
      </p:sp>
    </p:spTree>
    <p:extLst>
      <p:ext uri="{BB962C8B-B14F-4D97-AF65-F5344CB8AC3E}">
        <p14:creationId xmlns:p14="http://schemas.microsoft.com/office/powerpoint/2010/main" val="45533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032" y="2562423"/>
            <a:ext cx="4428027" cy="28209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523357" y="280606"/>
            <a:ext cx="7767637" cy="369332"/>
          </a:xfrm>
          <a:prstGeom prst="rect">
            <a:avLst/>
          </a:prstGeom>
          <a:noFill/>
        </p:spPr>
        <p:txBody>
          <a:bodyPr wrap="square" lIns="0" tIns="0" rIns="91420" bIns="0" rtlCol="0">
            <a:noAutofit/>
          </a:bodyPr>
          <a:lstStyle/>
          <a:p>
            <a:r>
              <a:rPr lang="en-US" sz="3000" b="1" dirty="0" smtClean="0">
                <a:solidFill>
                  <a:srgbClr val="D41025"/>
                </a:solidFill>
                <a:latin typeface="Arial" panose="020B0604020202020204" pitchFamily="34" charset="0"/>
                <a:cs typeface="Arial" panose="020B0604020202020204" pitchFamily="34" charset="0"/>
              </a:rPr>
              <a:t>Digital Single Market</a:t>
            </a:r>
            <a:endParaRPr lang="en-US" sz="3000" b="1" dirty="0">
              <a:solidFill>
                <a:srgbClr val="D41025"/>
              </a:solidFill>
              <a:latin typeface="Arial" panose="020B0604020202020204" pitchFamily="34" charset="0"/>
              <a:cs typeface="Arial" panose="020B0604020202020204" pitchFamily="34" charset="0"/>
            </a:endParaRPr>
          </a:p>
        </p:txBody>
      </p:sp>
      <p:sp>
        <p:nvSpPr>
          <p:cNvPr id="6" name="TextBox 5"/>
          <p:cNvSpPr txBox="1"/>
          <p:nvPr/>
        </p:nvSpPr>
        <p:spPr>
          <a:xfrm>
            <a:off x="523357" y="706214"/>
            <a:ext cx="7606767" cy="369332"/>
          </a:xfrm>
          <a:prstGeom prst="rect">
            <a:avLst/>
          </a:prstGeom>
          <a:noFill/>
        </p:spPr>
        <p:txBody>
          <a:bodyPr wrap="square" lIns="0" tIns="0" rIns="91420" bIns="0" rtlCol="0">
            <a:noAutofit/>
          </a:bodyPr>
          <a:lstStyle/>
          <a:p>
            <a:r>
              <a:rPr lang="en-US" sz="2000" dirty="0" smtClean="0">
                <a:solidFill>
                  <a:schemeClr val="tx1">
                    <a:lumMod val="75000"/>
                    <a:lumOff val="25000"/>
                  </a:schemeClr>
                </a:solidFill>
                <a:latin typeface="Arial"/>
                <a:cs typeface="Arial"/>
              </a:rPr>
              <a:t>… AND WHAT ABOUT THE PUBLIC SECTOR?</a:t>
            </a:r>
            <a:endParaRPr lang="en-US" sz="2000" dirty="0">
              <a:solidFill>
                <a:schemeClr val="tx1">
                  <a:lumMod val="75000"/>
                  <a:lumOff val="25000"/>
                </a:schemeClr>
              </a:solidFill>
              <a:latin typeface="Arial"/>
              <a:cs typeface="Arial"/>
            </a:endParaRPr>
          </a:p>
        </p:txBody>
      </p:sp>
      <p:grpSp>
        <p:nvGrpSpPr>
          <p:cNvPr id="14" name="Group 6"/>
          <p:cNvGrpSpPr>
            <a:grpSpLocks/>
          </p:cNvGrpSpPr>
          <p:nvPr/>
        </p:nvGrpSpPr>
        <p:grpSpPr bwMode="auto">
          <a:xfrm>
            <a:off x="4925116" y="1566904"/>
            <a:ext cx="3808362" cy="1612900"/>
            <a:chOff x="2051720" y="2814068"/>
            <a:chExt cx="4151106" cy="1728192"/>
          </a:xfrm>
        </p:grpSpPr>
        <p:pic>
          <p:nvPicPr>
            <p:cNvPr id="15" name="Picture 2" descr="C:\Users\bovalko\Desktop\Public-Sec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814068"/>
              <a:ext cx="4104456"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4"/>
            <p:cNvSpPr txBox="1">
              <a:spLocks noChangeArrowheads="1"/>
            </p:cNvSpPr>
            <p:nvPr/>
          </p:nvSpPr>
          <p:spPr bwMode="auto">
            <a:xfrm>
              <a:off x="4769420" y="2856608"/>
              <a:ext cx="143340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rebuchet MS" pitchFamily="34" charset="0"/>
                  <a:ea typeface="MS PGothic" pitchFamily="34" charset="-128"/>
                </a:defRPr>
              </a:lvl1pPr>
              <a:lvl2pPr marL="742950" indent="-285750">
                <a:defRPr>
                  <a:solidFill>
                    <a:schemeClr val="tx1"/>
                  </a:solidFill>
                  <a:latin typeface="Trebuchet MS" pitchFamily="34" charset="0"/>
                  <a:ea typeface="MS PGothic" pitchFamily="34" charset="-128"/>
                </a:defRPr>
              </a:lvl2pPr>
              <a:lvl3pPr marL="1143000" indent="-228600">
                <a:defRPr>
                  <a:solidFill>
                    <a:schemeClr val="tx1"/>
                  </a:solidFill>
                  <a:latin typeface="Trebuchet MS" pitchFamily="34" charset="0"/>
                  <a:ea typeface="MS PGothic" pitchFamily="34" charset="-128"/>
                </a:defRPr>
              </a:lvl3pPr>
              <a:lvl4pPr marL="1600200" indent="-228600">
                <a:defRPr>
                  <a:solidFill>
                    <a:schemeClr val="tx1"/>
                  </a:solidFill>
                  <a:latin typeface="Trebuchet MS" pitchFamily="34" charset="0"/>
                  <a:ea typeface="MS PGothic" pitchFamily="34" charset="-128"/>
                </a:defRPr>
              </a:lvl4pPr>
              <a:lvl5pPr marL="2057400" indent="-228600">
                <a:defRPr>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Trebuchet MS" pitchFamily="34" charset="0"/>
                  <a:ea typeface="MS PGothic" pitchFamily="34" charset="-128"/>
                </a:defRPr>
              </a:lvl9pPr>
            </a:lstStyle>
            <a:p>
              <a:pPr eaLnBrk="1" hangingPunct="1"/>
              <a:r>
                <a:rPr lang="en-GB" altLang="en-US" sz="2400" b="1" dirty="0">
                  <a:solidFill>
                    <a:srgbClr val="F2F2F2"/>
                  </a:solidFill>
                  <a:latin typeface="Segoe Script" pitchFamily="34" charset="0"/>
                </a:rPr>
                <a:t>Public </a:t>
              </a:r>
            </a:p>
            <a:p>
              <a:pPr eaLnBrk="1" hangingPunct="1"/>
              <a:r>
                <a:rPr lang="en-GB" altLang="en-US" sz="2400" b="1" dirty="0">
                  <a:solidFill>
                    <a:srgbClr val="F2F2F2"/>
                  </a:solidFill>
                  <a:latin typeface="Segoe Script" pitchFamily="34" charset="0"/>
                </a:rPr>
                <a:t>sector</a:t>
              </a:r>
            </a:p>
          </p:txBody>
        </p:sp>
      </p:grpSp>
      <p:sp>
        <p:nvSpPr>
          <p:cNvPr id="17" name="Rectangle 16"/>
          <p:cNvSpPr/>
          <p:nvPr/>
        </p:nvSpPr>
        <p:spPr>
          <a:xfrm>
            <a:off x="4925116" y="3306804"/>
            <a:ext cx="1544434" cy="1081087"/>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Helvetica Neue"/>
                <a:cs typeface="Helvetica Neue"/>
              </a:rPr>
              <a:t>50% EU GDP</a:t>
            </a:r>
          </a:p>
        </p:txBody>
      </p:sp>
      <p:sp>
        <p:nvSpPr>
          <p:cNvPr id="18" name="Rectangle 17"/>
          <p:cNvSpPr/>
          <p:nvPr/>
        </p:nvSpPr>
        <p:spPr>
          <a:xfrm>
            <a:off x="6621095" y="3306804"/>
            <a:ext cx="2069585" cy="1081087"/>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Helvetica Neue"/>
                <a:cs typeface="Helvetica Neue"/>
              </a:rPr>
              <a:t>25% of total employment in EU</a:t>
            </a:r>
          </a:p>
        </p:txBody>
      </p:sp>
      <p:sp>
        <p:nvSpPr>
          <p:cNvPr id="19" name="Rectangle 18"/>
          <p:cNvSpPr/>
          <p:nvPr/>
        </p:nvSpPr>
        <p:spPr>
          <a:xfrm>
            <a:off x="4925116" y="4557754"/>
            <a:ext cx="1544434" cy="165131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Helvetica Neue"/>
                <a:cs typeface="Helvetica Neue"/>
              </a:rPr>
              <a:t>Public procurement 19% of EU GDP</a:t>
            </a:r>
          </a:p>
        </p:txBody>
      </p:sp>
      <p:sp>
        <p:nvSpPr>
          <p:cNvPr id="20" name="Rectangle 19"/>
          <p:cNvSpPr/>
          <p:nvPr/>
        </p:nvSpPr>
        <p:spPr>
          <a:xfrm>
            <a:off x="6621096" y="4557754"/>
            <a:ext cx="2074668" cy="1651312"/>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Helvetica Neue"/>
                <a:cs typeface="Helvetica Neue"/>
              </a:rPr>
              <a:t>e-procurement: 5%-20% of procurement expenditure (</a:t>
            </a:r>
            <a:r>
              <a:rPr lang="en-US" dirty="0">
                <a:latin typeface="Helvetica Neue"/>
                <a:cs typeface="Helvetica Neue"/>
              </a:rPr>
              <a:t>€100 - €400 </a:t>
            </a:r>
            <a:r>
              <a:rPr lang="en-US" dirty="0" err="1">
                <a:latin typeface="Helvetica Neue"/>
                <a:cs typeface="Helvetica Neue"/>
              </a:rPr>
              <a:t>bn</a:t>
            </a:r>
            <a:r>
              <a:rPr lang="en-US" dirty="0">
                <a:latin typeface="Helvetica Neue"/>
                <a:cs typeface="Helvetica Neue"/>
              </a:rPr>
              <a:t> annually)</a:t>
            </a:r>
            <a:endParaRPr lang="en-GB" dirty="0">
              <a:latin typeface="Helvetica Neue"/>
              <a:cs typeface="Helvetica Neue"/>
            </a:endParaRPr>
          </a:p>
        </p:txBody>
      </p:sp>
      <p:cxnSp>
        <p:nvCxnSpPr>
          <p:cNvPr id="12" name="Straight Connector 11"/>
          <p:cNvCxnSpPr/>
          <p:nvPr/>
        </p:nvCxnSpPr>
        <p:spPr>
          <a:xfrm>
            <a:off x="1735667" y="6609293"/>
            <a:ext cx="6857471" cy="0"/>
          </a:xfrm>
          <a:prstGeom prst="line">
            <a:avLst/>
          </a:prstGeom>
          <a:ln>
            <a:solidFill>
              <a:srgbClr val="999999"/>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8680173" y="6715126"/>
            <a:ext cx="249277" cy="0"/>
          </a:xfrm>
          <a:prstGeom prst="line">
            <a:avLst/>
          </a:prstGeom>
          <a:ln>
            <a:solidFill>
              <a:srgbClr val="D41025"/>
            </a:solidFill>
          </a:ln>
          <a:effectLst/>
        </p:spPr>
        <p:style>
          <a:lnRef idx="2">
            <a:schemeClr val="accent1"/>
          </a:lnRef>
          <a:fillRef idx="0">
            <a:schemeClr val="accent1"/>
          </a:fillRef>
          <a:effectRef idx="1">
            <a:schemeClr val="accent1"/>
          </a:effectRef>
          <a:fontRef idx="minor">
            <a:schemeClr val="tx1"/>
          </a:fontRef>
        </p:style>
      </p:cxnSp>
      <p:pic>
        <p:nvPicPr>
          <p:cNvPr id="21" name="Picture 20" descr="gaialogo.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697" y="6510085"/>
            <a:ext cx="561070" cy="168598"/>
          </a:xfrm>
          <a:prstGeom prst="rect">
            <a:avLst/>
          </a:prstGeom>
        </p:spPr>
      </p:pic>
      <p:pic>
        <p:nvPicPr>
          <p:cNvPr id="22" name="Picture 21" descr="liberals_logo.t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905" y="6485388"/>
            <a:ext cx="480395" cy="203342"/>
          </a:xfrm>
          <a:prstGeom prst="rect">
            <a:avLst/>
          </a:prstGeom>
        </p:spPr>
      </p:pic>
      <p:sp>
        <p:nvSpPr>
          <p:cNvPr id="23" name="Slide Number Placeholder 5"/>
          <p:cNvSpPr>
            <a:spLocks noGrp="1"/>
          </p:cNvSpPr>
          <p:nvPr>
            <p:ph type="sldNum" sz="quarter" idx="4294967295"/>
          </p:nvPr>
        </p:nvSpPr>
        <p:spPr>
          <a:xfrm>
            <a:off x="8593216" y="6407152"/>
            <a:ext cx="479343"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pPr algn="ctr"/>
            <a:fld id="{8E8B4F03-FEDC-4040-B650-142DC8BFB557}" type="slidenum">
              <a:rPr lang="en-US" sz="800" smtClean="0"/>
              <a:pPr algn="ctr"/>
              <a:t>5</a:t>
            </a:fld>
            <a:endParaRPr lang="en-US" sz="800" dirty="0"/>
          </a:p>
        </p:txBody>
      </p:sp>
    </p:spTree>
    <p:extLst>
      <p:ext uri="{BB962C8B-B14F-4D97-AF65-F5344CB8AC3E}">
        <p14:creationId xmlns:p14="http://schemas.microsoft.com/office/powerpoint/2010/main" val="1252948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74" y="1228726"/>
            <a:ext cx="6877401" cy="5277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oup 2"/>
          <p:cNvGrpSpPr/>
          <p:nvPr/>
        </p:nvGrpSpPr>
        <p:grpSpPr>
          <a:xfrm>
            <a:off x="6267450" y="1114426"/>
            <a:ext cx="2099601" cy="1525055"/>
            <a:chOff x="6751372" y="4479937"/>
            <a:chExt cx="1652588" cy="1312888"/>
          </a:xfrm>
        </p:grpSpPr>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51373" y="4479937"/>
              <a:ext cx="1652587" cy="909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1372" y="5418149"/>
              <a:ext cx="1652587" cy="3746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6" name="TextBox 5"/>
          <p:cNvSpPr txBox="1"/>
          <p:nvPr/>
        </p:nvSpPr>
        <p:spPr>
          <a:xfrm>
            <a:off x="5085110" y="3320943"/>
            <a:ext cx="4007828" cy="338554"/>
          </a:xfrm>
          <a:prstGeom prst="rect">
            <a:avLst/>
          </a:prstGeom>
          <a:solidFill>
            <a:schemeClr val="bg1"/>
          </a:solidFill>
        </p:spPr>
        <p:txBody>
          <a:bodyPr wrap="none" rtlCol="0">
            <a:spAutoFit/>
          </a:bodyPr>
          <a:lstStyle/>
          <a:p>
            <a:r>
              <a:rPr lang="en-GB" sz="1600" b="1" dirty="0" smtClean="0">
                <a:solidFill>
                  <a:srgbClr val="0070C0"/>
                </a:solidFill>
                <a:latin typeface="+mn-lt"/>
              </a:rPr>
              <a:t>Still half way to delivering fully open services</a:t>
            </a:r>
            <a:endParaRPr lang="en-GB" sz="1600" b="1" dirty="0">
              <a:solidFill>
                <a:srgbClr val="0070C0"/>
              </a:solidFill>
              <a:latin typeface="+mn-lt"/>
            </a:endParaRPr>
          </a:p>
        </p:txBody>
      </p:sp>
      <p:sp>
        <p:nvSpPr>
          <p:cNvPr id="7" name="TextBox 6"/>
          <p:cNvSpPr txBox="1"/>
          <p:nvPr/>
        </p:nvSpPr>
        <p:spPr>
          <a:xfrm>
            <a:off x="5085110" y="4184543"/>
            <a:ext cx="3179332" cy="338554"/>
          </a:xfrm>
          <a:prstGeom prst="rect">
            <a:avLst/>
          </a:prstGeom>
          <a:solidFill>
            <a:schemeClr val="bg1"/>
          </a:solidFill>
        </p:spPr>
        <p:txBody>
          <a:bodyPr wrap="none" rtlCol="0">
            <a:spAutoFit/>
          </a:bodyPr>
          <a:lstStyle/>
          <a:p>
            <a:r>
              <a:rPr lang="en-GB" sz="1600" b="1" dirty="0" smtClean="0">
                <a:solidFill>
                  <a:srgbClr val="0070C0"/>
                </a:solidFill>
                <a:latin typeface="+mn-lt"/>
              </a:rPr>
              <a:t>Digital Single Market is yet to come</a:t>
            </a:r>
            <a:endParaRPr lang="en-GB" sz="1600" b="1" dirty="0">
              <a:solidFill>
                <a:srgbClr val="0070C0"/>
              </a:solidFill>
              <a:latin typeface="+mn-lt"/>
            </a:endParaRPr>
          </a:p>
        </p:txBody>
      </p:sp>
      <p:sp>
        <p:nvSpPr>
          <p:cNvPr id="8" name="TextBox 7"/>
          <p:cNvSpPr txBox="1"/>
          <p:nvPr/>
        </p:nvSpPr>
        <p:spPr>
          <a:xfrm>
            <a:off x="5085110" y="5158205"/>
            <a:ext cx="2030941" cy="338554"/>
          </a:xfrm>
          <a:prstGeom prst="rect">
            <a:avLst/>
          </a:prstGeom>
          <a:solidFill>
            <a:schemeClr val="bg1"/>
          </a:solidFill>
        </p:spPr>
        <p:txBody>
          <a:bodyPr wrap="none" rtlCol="0">
            <a:spAutoFit/>
          </a:bodyPr>
          <a:lstStyle/>
          <a:p>
            <a:r>
              <a:rPr lang="en-GB" sz="1600" b="1" dirty="0" smtClean="0">
                <a:solidFill>
                  <a:srgbClr val="0070C0"/>
                </a:solidFill>
                <a:latin typeface="+mn-lt"/>
              </a:rPr>
              <a:t>Step-by-step progress</a:t>
            </a:r>
            <a:endParaRPr lang="en-GB" sz="1600" b="1" dirty="0">
              <a:solidFill>
                <a:srgbClr val="0070C0"/>
              </a:solidFill>
              <a:latin typeface="+mn-lt"/>
            </a:endParaRPr>
          </a:p>
        </p:txBody>
      </p:sp>
      <p:sp>
        <p:nvSpPr>
          <p:cNvPr id="9" name="TextBox 8"/>
          <p:cNvSpPr txBox="1"/>
          <p:nvPr/>
        </p:nvSpPr>
        <p:spPr>
          <a:xfrm>
            <a:off x="523357" y="280606"/>
            <a:ext cx="7767637" cy="369332"/>
          </a:xfrm>
          <a:prstGeom prst="rect">
            <a:avLst/>
          </a:prstGeom>
          <a:noFill/>
        </p:spPr>
        <p:txBody>
          <a:bodyPr wrap="square" lIns="0" tIns="0" rIns="91420" bIns="0" rtlCol="0">
            <a:noAutofit/>
          </a:bodyPr>
          <a:lstStyle/>
          <a:p>
            <a:r>
              <a:rPr lang="en-US" sz="3000" b="1" dirty="0" smtClean="0">
                <a:solidFill>
                  <a:srgbClr val="D41025"/>
                </a:solidFill>
                <a:latin typeface="Arial" panose="020B0604020202020204" pitchFamily="34" charset="0"/>
                <a:cs typeface="Arial" panose="020B0604020202020204" pitchFamily="34" charset="0"/>
              </a:rPr>
              <a:t>Public Sector</a:t>
            </a:r>
            <a:endParaRPr lang="en-US" sz="3000" b="1" dirty="0">
              <a:solidFill>
                <a:srgbClr val="D41025"/>
              </a:solidFill>
              <a:latin typeface="Arial" panose="020B0604020202020204" pitchFamily="34" charset="0"/>
              <a:cs typeface="Arial" panose="020B0604020202020204" pitchFamily="34" charset="0"/>
            </a:endParaRPr>
          </a:p>
        </p:txBody>
      </p:sp>
      <p:sp>
        <p:nvSpPr>
          <p:cNvPr id="10" name="TextBox 9"/>
          <p:cNvSpPr txBox="1"/>
          <p:nvPr/>
        </p:nvSpPr>
        <p:spPr>
          <a:xfrm>
            <a:off x="523357" y="706214"/>
            <a:ext cx="8106293" cy="369332"/>
          </a:xfrm>
          <a:prstGeom prst="rect">
            <a:avLst/>
          </a:prstGeom>
          <a:noFill/>
        </p:spPr>
        <p:txBody>
          <a:bodyPr wrap="square" lIns="0" tIns="0" rIns="91420" bIns="0" rtlCol="0">
            <a:noAutofit/>
          </a:bodyPr>
          <a:lstStyle/>
          <a:p>
            <a:r>
              <a:rPr lang="en-US" sz="2000" dirty="0" smtClean="0">
                <a:solidFill>
                  <a:schemeClr val="tx1">
                    <a:lumMod val="75000"/>
                    <a:lumOff val="25000"/>
                  </a:schemeClr>
                </a:solidFill>
                <a:latin typeface="Arial"/>
                <a:cs typeface="Arial"/>
              </a:rPr>
              <a:t>STATE-OF-PLAY OF DIGITAL PUBLIC SERVICES</a:t>
            </a:r>
            <a:endParaRPr lang="en-US" sz="2000" dirty="0">
              <a:solidFill>
                <a:schemeClr val="tx1">
                  <a:lumMod val="75000"/>
                  <a:lumOff val="25000"/>
                </a:schemeClr>
              </a:solidFill>
              <a:latin typeface="Arial"/>
              <a:cs typeface="Arial"/>
            </a:endParaRPr>
          </a:p>
        </p:txBody>
      </p:sp>
      <p:cxnSp>
        <p:nvCxnSpPr>
          <p:cNvPr id="11" name="Straight Connector 10"/>
          <p:cNvCxnSpPr/>
          <p:nvPr/>
        </p:nvCxnSpPr>
        <p:spPr>
          <a:xfrm>
            <a:off x="1735667" y="6609293"/>
            <a:ext cx="6857471" cy="0"/>
          </a:xfrm>
          <a:prstGeom prst="line">
            <a:avLst/>
          </a:prstGeom>
          <a:ln>
            <a:solidFill>
              <a:srgbClr val="999999"/>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8680173" y="6715126"/>
            <a:ext cx="249277" cy="0"/>
          </a:xfrm>
          <a:prstGeom prst="line">
            <a:avLst/>
          </a:prstGeom>
          <a:ln>
            <a:solidFill>
              <a:srgbClr val="D41025"/>
            </a:solidFill>
          </a:ln>
          <a:effectLst/>
        </p:spPr>
        <p:style>
          <a:lnRef idx="2">
            <a:schemeClr val="accent1"/>
          </a:lnRef>
          <a:fillRef idx="0">
            <a:schemeClr val="accent1"/>
          </a:fillRef>
          <a:effectRef idx="1">
            <a:schemeClr val="accent1"/>
          </a:effectRef>
          <a:fontRef idx="minor">
            <a:schemeClr val="tx1"/>
          </a:fontRef>
        </p:style>
      </p:cxnSp>
      <p:pic>
        <p:nvPicPr>
          <p:cNvPr id="13" name="Picture 12" descr="gaialogo.t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697" y="6510085"/>
            <a:ext cx="561070" cy="168598"/>
          </a:xfrm>
          <a:prstGeom prst="rect">
            <a:avLst/>
          </a:prstGeom>
        </p:spPr>
      </p:pic>
      <p:pic>
        <p:nvPicPr>
          <p:cNvPr id="14" name="Picture 13" descr="liberals_logo.ti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2905" y="6485388"/>
            <a:ext cx="480395" cy="203342"/>
          </a:xfrm>
          <a:prstGeom prst="rect">
            <a:avLst/>
          </a:prstGeom>
        </p:spPr>
      </p:pic>
      <p:sp>
        <p:nvSpPr>
          <p:cNvPr id="15" name="Slide Number Placeholder 5"/>
          <p:cNvSpPr>
            <a:spLocks noGrp="1"/>
          </p:cNvSpPr>
          <p:nvPr>
            <p:ph type="sldNum" sz="quarter" idx="4294967295"/>
          </p:nvPr>
        </p:nvSpPr>
        <p:spPr>
          <a:xfrm>
            <a:off x="8593216" y="6407152"/>
            <a:ext cx="479343"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pPr algn="ctr"/>
            <a:fld id="{8E8B4F03-FEDC-4040-B650-142DC8BFB557}" type="slidenum">
              <a:rPr lang="en-US" sz="800" smtClean="0"/>
              <a:pPr algn="ctr"/>
              <a:t>6</a:t>
            </a:fld>
            <a:endParaRPr lang="en-US" sz="800" dirty="0"/>
          </a:p>
        </p:txBody>
      </p:sp>
    </p:spTree>
    <p:extLst>
      <p:ext uri="{BB962C8B-B14F-4D97-AF65-F5344CB8AC3E}">
        <p14:creationId xmlns:p14="http://schemas.microsoft.com/office/powerpoint/2010/main" val="2559589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noGrp="1"/>
          </p:cNvGraphicFramePr>
          <p:nvPr>
            <p:extLst>
              <p:ext uri="{D42A27DB-BD31-4B8C-83A1-F6EECF244321}">
                <p14:modId xmlns:p14="http://schemas.microsoft.com/office/powerpoint/2010/main" val="27176139"/>
              </p:ext>
            </p:extLst>
          </p:nvPr>
        </p:nvGraphicFramePr>
        <p:xfrm>
          <a:off x="2274663" y="1039084"/>
          <a:ext cx="6699696" cy="2514602"/>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3478" y="3671613"/>
            <a:ext cx="6448426" cy="29110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Rectangle 12"/>
          <p:cNvSpPr/>
          <p:nvPr/>
        </p:nvSpPr>
        <p:spPr>
          <a:xfrm>
            <a:off x="2363478" y="1280195"/>
            <a:ext cx="2246622" cy="5302439"/>
          </a:xfrm>
          <a:prstGeom prst="rect">
            <a:avLst/>
          </a:prstGeom>
          <a:solidFill>
            <a:srgbClr val="D41025">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7024985" y="1429520"/>
            <a:ext cx="1949374" cy="830997"/>
          </a:xfrm>
          <a:prstGeom prst="rect">
            <a:avLst/>
          </a:prstGeom>
          <a:solidFill>
            <a:schemeClr val="lt1"/>
          </a:solidFill>
        </p:spPr>
        <p:txBody>
          <a:bodyPr wrap="square" rtlCol="0">
            <a:spAutoFit/>
          </a:bodyPr>
          <a:lstStyle>
            <a:defPPr>
              <a:defRPr lang="en-US"/>
            </a:defPPr>
            <a:lvl1pPr>
              <a:defRPr sz="1200">
                <a:solidFill>
                  <a:schemeClr val="bg1">
                    <a:lumMod val="50000"/>
                  </a:schemeClr>
                </a:solidFill>
                <a:latin typeface="+mn-lt"/>
              </a:defRPr>
            </a:lvl1pPr>
          </a:lstStyle>
          <a:p>
            <a:r>
              <a:rPr lang="en-GB" dirty="0">
                <a:solidFill>
                  <a:schemeClr val="accent5">
                    <a:lumMod val="50000"/>
                  </a:schemeClr>
                </a:solidFill>
              </a:rPr>
              <a:t># users</a:t>
            </a:r>
          </a:p>
          <a:p>
            <a:r>
              <a:rPr lang="en-GB" dirty="0">
                <a:solidFill>
                  <a:schemeClr val="accent5">
                    <a:lumMod val="50000"/>
                  </a:schemeClr>
                </a:solidFill>
              </a:rPr>
              <a:t>Pre-filled forms</a:t>
            </a:r>
          </a:p>
          <a:p>
            <a:r>
              <a:rPr lang="en-GB" dirty="0">
                <a:solidFill>
                  <a:schemeClr val="accent5">
                    <a:lumMod val="50000"/>
                  </a:schemeClr>
                </a:solidFill>
              </a:rPr>
              <a:t>Online service completion</a:t>
            </a:r>
          </a:p>
          <a:p>
            <a:r>
              <a:rPr lang="en-GB" dirty="0">
                <a:solidFill>
                  <a:schemeClr val="accent5">
                    <a:lumMod val="50000"/>
                  </a:schemeClr>
                </a:solidFill>
              </a:rPr>
              <a:t>Open data</a:t>
            </a:r>
          </a:p>
        </p:txBody>
      </p:sp>
      <p:sp>
        <p:nvSpPr>
          <p:cNvPr id="5" name="TextBox 4"/>
          <p:cNvSpPr txBox="1"/>
          <p:nvPr/>
        </p:nvSpPr>
        <p:spPr>
          <a:xfrm>
            <a:off x="0" y="2343446"/>
            <a:ext cx="2363478" cy="2677656"/>
          </a:xfrm>
          <a:prstGeom prst="rect">
            <a:avLst/>
          </a:prstGeom>
          <a:noFill/>
        </p:spPr>
        <p:txBody>
          <a:bodyPr wrap="square" rtlCol="0">
            <a:spAutoFit/>
          </a:bodyPr>
          <a:lstStyle/>
          <a:p>
            <a:pPr algn="ctr"/>
            <a:r>
              <a:rPr lang="en-GB" sz="2400" dirty="0" smtClean="0">
                <a:solidFill>
                  <a:srgbClr val="D41025"/>
                </a:solidFill>
                <a:latin typeface="+mn-lt"/>
              </a:rPr>
              <a:t>Digital public services score high</a:t>
            </a:r>
          </a:p>
          <a:p>
            <a:pPr algn="ctr"/>
            <a:r>
              <a:rPr lang="en-GB" sz="2400" dirty="0" smtClean="0">
                <a:solidFill>
                  <a:schemeClr val="accent5">
                    <a:lumMod val="75000"/>
                  </a:schemeClr>
                </a:solidFill>
                <a:latin typeface="+mn-lt"/>
              </a:rPr>
              <a:t> </a:t>
            </a:r>
          </a:p>
          <a:p>
            <a:pPr algn="ctr"/>
            <a:r>
              <a:rPr lang="en-GB" sz="2400" dirty="0" smtClean="0">
                <a:solidFill>
                  <a:srgbClr val="0070C0"/>
                </a:solidFill>
                <a:latin typeface="+mn-lt"/>
              </a:rPr>
              <a:t>where interoperability scores high </a:t>
            </a:r>
          </a:p>
        </p:txBody>
      </p:sp>
      <p:sp>
        <p:nvSpPr>
          <p:cNvPr id="14" name="TextBox 13"/>
          <p:cNvSpPr txBox="1"/>
          <p:nvPr/>
        </p:nvSpPr>
        <p:spPr>
          <a:xfrm>
            <a:off x="523357" y="280606"/>
            <a:ext cx="7767637" cy="369332"/>
          </a:xfrm>
          <a:prstGeom prst="rect">
            <a:avLst/>
          </a:prstGeom>
          <a:noFill/>
        </p:spPr>
        <p:txBody>
          <a:bodyPr wrap="square" lIns="0" tIns="0" rIns="91420" bIns="0" rtlCol="0">
            <a:noAutofit/>
          </a:bodyPr>
          <a:lstStyle/>
          <a:p>
            <a:r>
              <a:rPr lang="en-US" sz="3000" b="1" dirty="0" smtClean="0">
                <a:solidFill>
                  <a:srgbClr val="D41025"/>
                </a:solidFill>
                <a:latin typeface="Arial"/>
                <a:cs typeface="Arial"/>
              </a:rPr>
              <a:t>Interoperability &amp; Digital Public Services</a:t>
            </a:r>
            <a:endParaRPr lang="en-US" sz="3000" b="1" dirty="0">
              <a:solidFill>
                <a:srgbClr val="D41025"/>
              </a:solidFill>
              <a:latin typeface="Arial"/>
              <a:cs typeface="Arial"/>
            </a:endParaRPr>
          </a:p>
        </p:txBody>
      </p:sp>
      <p:sp>
        <p:nvSpPr>
          <p:cNvPr id="15" name="TextBox 14"/>
          <p:cNvSpPr txBox="1"/>
          <p:nvPr/>
        </p:nvSpPr>
        <p:spPr>
          <a:xfrm>
            <a:off x="523357" y="706214"/>
            <a:ext cx="7606767" cy="369332"/>
          </a:xfrm>
          <a:prstGeom prst="rect">
            <a:avLst/>
          </a:prstGeom>
          <a:noFill/>
        </p:spPr>
        <p:txBody>
          <a:bodyPr wrap="square" lIns="0" tIns="0" rIns="91420" bIns="0" rtlCol="0">
            <a:noAutofit/>
          </a:bodyPr>
          <a:lstStyle/>
          <a:p>
            <a:r>
              <a:rPr lang="en-US" sz="2000" dirty="0" smtClean="0">
                <a:solidFill>
                  <a:schemeClr val="tx1">
                    <a:lumMod val="75000"/>
                    <a:lumOff val="25000"/>
                  </a:schemeClr>
                </a:solidFill>
                <a:latin typeface="Arial"/>
                <a:cs typeface="Arial"/>
              </a:rPr>
              <a:t>DOES INTEROPERABILITY HELP?</a:t>
            </a:r>
            <a:endParaRPr lang="en-US" sz="2000" dirty="0">
              <a:solidFill>
                <a:schemeClr val="tx1">
                  <a:lumMod val="75000"/>
                  <a:lumOff val="25000"/>
                </a:schemeClr>
              </a:solidFill>
              <a:latin typeface="Arial"/>
              <a:cs typeface="Arial"/>
            </a:endParaRPr>
          </a:p>
        </p:txBody>
      </p:sp>
      <p:cxnSp>
        <p:nvCxnSpPr>
          <p:cNvPr id="16" name="Straight Connector 15"/>
          <p:cNvCxnSpPr/>
          <p:nvPr/>
        </p:nvCxnSpPr>
        <p:spPr>
          <a:xfrm>
            <a:off x="1735667" y="6609293"/>
            <a:ext cx="6857471" cy="0"/>
          </a:xfrm>
          <a:prstGeom prst="line">
            <a:avLst/>
          </a:prstGeom>
          <a:ln>
            <a:solidFill>
              <a:srgbClr val="999999"/>
            </a:solidFill>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8680173" y="6715126"/>
            <a:ext cx="249277" cy="0"/>
          </a:xfrm>
          <a:prstGeom prst="line">
            <a:avLst/>
          </a:prstGeom>
          <a:ln>
            <a:solidFill>
              <a:srgbClr val="D41025"/>
            </a:solidFill>
          </a:ln>
          <a:effectLst/>
        </p:spPr>
        <p:style>
          <a:lnRef idx="2">
            <a:schemeClr val="accent1"/>
          </a:lnRef>
          <a:fillRef idx="0">
            <a:schemeClr val="accent1"/>
          </a:fillRef>
          <a:effectRef idx="1">
            <a:schemeClr val="accent1"/>
          </a:effectRef>
          <a:fontRef idx="minor">
            <a:schemeClr val="tx1"/>
          </a:fontRef>
        </p:style>
      </p:cxnSp>
      <p:pic>
        <p:nvPicPr>
          <p:cNvPr id="18" name="Picture 17" descr="gaialogo.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697" y="6510085"/>
            <a:ext cx="561070" cy="168598"/>
          </a:xfrm>
          <a:prstGeom prst="rect">
            <a:avLst/>
          </a:prstGeom>
        </p:spPr>
      </p:pic>
      <p:pic>
        <p:nvPicPr>
          <p:cNvPr id="19" name="Picture 18" descr="liberals_logo.t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905" y="6485388"/>
            <a:ext cx="480395" cy="203342"/>
          </a:xfrm>
          <a:prstGeom prst="rect">
            <a:avLst/>
          </a:prstGeom>
        </p:spPr>
      </p:pic>
      <p:sp>
        <p:nvSpPr>
          <p:cNvPr id="20" name="Slide Number Placeholder 5"/>
          <p:cNvSpPr>
            <a:spLocks noGrp="1"/>
          </p:cNvSpPr>
          <p:nvPr>
            <p:ph type="sldNum" sz="quarter" idx="4294967295"/>
          </p:nvPr>
        </p:nvSpPr>
        <p:spPr>
          <a:xfrm>
            <a:off x="8593216" y="6407152"/>
            <a:ext cx="479343"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pPr algn="ctr"/>
            <a:fld id="{8E8B4F03-FEDC-4040-B650-142DC8BFB557}" type="slidenum">
              <a:rPr lang="en-US" sz="800" smtClean="0"/>
              <a:pPr algn="ctr"/>
              <a:t>7</a:t>
            </a:fld>
            <a:endParaRPr lang="en-US" sz="800" dirty="0"/>
          </a:p>
        </p:txBody>
      </p:sp>
      <p:cxnSp>
        <p:nvCxnSpPr>
          <p:cNvPr id="6" name="Straight Connector 5"/>
          <p:cNvCxnSpPr/>
          <p:nvPr/>
        </p:nvCxnSpPr>
        <p:spPr>
          <a:xfrm flipV="1">
            <a:off x="2805113" y="3206027"/>
            <a:ext cx="828675" cy="80638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flipV="1">
            <a:off x="3000377" y="3191738"/>
            <a:ext cx="33336" cy="981074"/>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3300413" y="3186976"/>
            <a:ext cx="114300" cy="108974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3521869" y="3206027"/>
            <a:ext cx="340520" cy="110403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flipV="1">
            <a:off x="3190875" y="3191737"/>
            <a:ext cx="1081090" cy="15716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2771776" y="3206027"/>
            <a:ext cx="1724024" cy="15954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759994" y="3206028"/>
            <a:ext cx="2888456" cy="138026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2071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138488" y="1365939"/>
            <a:ext cx="2513012" cy="911225"/>
          </a:xfrm>
          <a:prstGeom prst="round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Interoperable</a:t>
            </a:r>
          </a:p>
          <a:p>
            <a:pPr algn="ctr"/>
            <a:r>
              <a:rPr lang="en-GB" dirty="0">
                <a:latin typeface="Arial" panose="020B0604020202020204" pitchFamily="34" charset="0"/>
                <a:cs typeface="Arial" panose="020B0604020202020204" pitchFamily="34" charset="0"/>
              </a:rPr>
              <a:t>Interconnection</a:t>
            </a:r>
          </a:p>
        </p:txBody>
      </p:sp>
      <p:sp>
        <p:nvSpPr>
          <p:cNvPr id="5" name="Rounded Rectangle 4"/>
          <p:cNvSpPr/>
          <p:nvPr/>
        </p:nvSpPr>
        <p:spPr>
          <a:xfrm>
            <a:off x="3138488" y="2423214"/>
            <a:ext cx="2513012" cy="884237"/>
          </a:xfrm>
          <a:prstGeom prst="round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Interoperable</a:t>
            </a:r>
          </a:p>
          <a:p>
            <a:pPr algn="ctr"/>
            <a:r>
              <a:rPr lang="en-GB" dirty="0">
                <a:latin typeface="Arial" panose="020B0604020202020204" pitchFamily="34" charset="0"/>
                <a:cs typeface="Arial" panose="020B0604020202020204" pitchFamily="34" charset="0"/>
              </a:rPr>
              <a:t>Information Sharing</a:t>
            </a:r>
          </a:p>
        </p:txBody>
      </p:sp>
      <p:sp>
        <p:nvSpPr>
          <p:cNvPr id="6" name="Rounded Rectangle 5"/>
          <p:cNvSpPr/>
          <p:nvPr/>
        </p:nvSpPr>
        <p:spPr>
          <a:xfrm>
            <a:off x="6110288" y="1051614"/>
            <a:ext cx="2446337" cy="403225"/>
          </a:xfrm>
          <a:prstGeom prst="roundRect">
            <a:avLst/>
          </a:prstGeom>
          <a:solidFill>
            <a:srgbClr val="D41025">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Better policy making</a:t>
            </a:r>
          </a:p>
        </p:txBody>
      </p:sp>
      <p:sp>
        <p:nvSpPr>
          <p:cNvPr id="7" name="Rounded Rectangle 6"/>
          <p:cNvSpPr/>
          <p:nvPr/>
        </p:nvSpPr>
        <p:spPr>
          <a:xfrm>
            <a:off x="6089650" y="2484809"/>
            <a:ext cx="2446338" cy="557212"/>
          </a:xfrm>
          <a:prstGeom prst="roundRect">
            <a:avLst/>
          </a:prstGeom>
          <a:solidFill>
            <a:srgbClr val="D41025">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Business opportunities</a:t>
            </a:r>
          </a:p>
        </p:txBody>
      </p:sp>
      <p:sp>
        <p:nvSpPr>
          <p:cNvPr id="8" name="Rounded Rectangle 7"/>
          <p:cNvSpPr/>
          <p:nvPr/>
        </p:nvSpPr>
        <p:spPr>
          <a:xfrm>
            <a:off x="6089650" y="3113459"/>
            <a:ext cx="2446338" cy="511175"/>
          </a:xfrm>
          <a:prstGeom prst="roundRect">
            <a:avLst/>
          </a:prstGeom>
          <a:solidFill>
            <a:srgbClr val="D41025">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Transparency</a:t>
            </a:r>
          </a:p>
        </p:txBody>
      </p:sp>
      <p:sp>
        <p:nvSpPr>
          <p:cNvPr id="9" name="Rounded Rectangle 8"/>
          <p:cNvSpPr/>
          <p:nvPr/>
        </p:nvSpPr>
        <p:spPr>
          <a:xfrm rot="16200000">
            <a:off x="633413" y="2112064"/>
            <a:ext cx="2559050" cy="342900"/>
          </a:xfrm>
          <a:prstGeom prst="roundRect">
            <a:avLst/>
          </a:prstGeom>
          <a:solidFill>
            <a:srgbClr val="D41025">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One-stop-shop</a:t>
            </a:r>
          </a:p>
        </p:txBody>
      </p:sp>
      <p:sp>
        <p:nvSpPr>
          <p:cNvPr id="10" name="Rounded Rectangle 9"/>
          <p:cNvSpPr/>
          <p:nvPr/>
        </p:nvSpPr>
        <p:spPr>
          <a:xfrm rot="16200000">
            <a:off x="1087438" y="2112064"/>
            <a:ext cx="2559050" cy="342900"/>
          </a:xfrm>
          <a:prstGeom prst="roundRect">
            <a:avLst/>
          </a:prstGeom>
          <a:solidFill>
            <a:srgbClr val="D41025">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End-to-end</a:t>
            </a:r>
          </a:p>
        </p:txBody>
      </p:sp>
      <p:sp>
        <p:nvSpPr>
          <p:cNvPr id="11" name="Rounded Rectangle 10"/>
          <p:cNvSpPr/>
          <p:nvPr/>
        </p:nvSpPr>
        <p:spPr>
          <a:xfrm rot="16200000">
            <a:off x="142876" y="2075551"/>
            <a:ext cx="2559050" cy="415925"/>
          </a:xfrm>
          <a:prstGeom prst="roundRect">
            <a:avLst/>
          </a:prstGeom>
          <a:solidFill>
            <a:srgbClr val="D41025">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Open services/data</a:t>
            </a:r>
          </a:p>
        </p:txBody>
      </p:sp>
      <p:sp>
        <p:nvSpPr>
          <p:cNvPr id="12" name="Content Placeholder 2"/>
          <p:cNvSpPr txBox="1">
            <a:spLocks/>
          </p:cNvSpPr>
          <p:nvPr/>
        </p:nvSpPr>
        <p:spPr>
          <a:xfrm>
            <a:off x="6397625" y="3799576"/>
            <a:ext cx="1979613" cy="673100"/>
          </a:xfrm>
          <a:prstGeom prst="rect">
            <a:avLst/>
          </a:prstGeom>
        </p:spPr>
        <p:txBody>
          <a:bodyPr/>
          <a:lstStyle>
            <a:lvl1pPr marL="342900" indent="-342900" algn="l" rtl="0" eaLnBrk="0" fontAlgn="base" hangingPunct="0">
              <a:spcBef>
                <a:spcPct val="20000"/>
              </a:spcBef>
              <a:spcAft>
                <a:spcPct val="0"/>
              </a:spcAft>
              <a:buClr>
                <a:schemeClr val="accent1"/>
              </a:buClr>
              <a:buChar char="•"/>
              <a:defRPr sz="2200">
                <a:solidFill>
                  <a:srgbClr val="6B7C85"/>
                </a:solidFill>
                <a:latin typeface="+mn-lt"/>
                <a:ea typeface="ＭＳ Ｐゴシック" charset="0"/>
                <a:cs typeface="+mn-cs"/>
              </a:defRPr>
            </a:lvl1pPr>
            <a:lvl2pPr marL="742950" indent="-285750" algn="l" rtl="0" eaLnBrk="0" fontAlgn="base" hangingPunct="0">
              <a:spcBef>
                <a:spcPct val="20000"/>
              </a:spcBef>
              <a:spcAft>
                <a:spcPct val="0"/>
              </a:spcAft>
              <a:buClr>
                <a:schemeClr val="hlink"/>
              </a:buClr>
              <a:buFont typeface="Trebuchet MS" pitchFamily="34" charset="0"/>
              <a:buChar char="–"/>
              <a:defRPr sz="2000">
                <a:solidFill>
                  <a:srgbClr val="6B7C85"/>
                </a:solidFill>
                <a:latin typeface="+mn-lt"/>
                <a:ea typeface="ＭＳ Ｐゴシック" pitchFamily="34" charset="-128"/>
                <a:cs typeface="Arial" charset="0"/>
              </a:defRPr>
            </a:lvl2pPr>
            <a:lvl3pPr marL="1143000" indent="-228600" algn="l" rtl="0" eaLnBrk="0" fontAlgn="base" hangingPunct="0">
              <a:spcBef>
                <a:spcPct val="20000"/>
              </a:spcBef>
              <a:spcAft>
                <a:spcPct val="0"/>
              </a:spcAft>
              <a:buClr>
                <a:schemeClr val="tx1"/>
              </a:buClr>
              <a:buChar char="•"/>
              <a:defRPr>
                <a:solidFill>
                  <a:srgbClr val="6B7C85"/>
                </a:solidFill>
                <a:latin typeface="+mn-lt"/>
                <a:ea typeface="ＭＳ Ｐゴシック" pitchFamily="34" charset="-128"/>
                <a:cs typeface="Arial" charset="0"/>
              </a:defRPr>
            </a:lvl3pPr>
            <a:lvl4pPr marL="1600200" indent="-228600" algn="l" rtl="0" eaLnBrk="0" fontAlgn="base" hangingPunct="0">
              <a:spcBef>
                <a:spcPct val="20000"/>
              </a:spcBef>
              <a:spcAft>
                <a:spcPct val="0"/>
              </a:spcAft>
              <a:buClr>
                <a:schemeClr val="folHlink"/>
              </a:buClr>
              <a:buFont typeface="Trebuchet MS" pitchFamily="34" charset="0"/>
              <a:buChar char="–"/>
              <a:defRPr sz="1600">
                <a:solidFill>
                  <a:srgbClr val="6B7C85"/>
                </a:solidFill>
                <a:latin typeface="+mn-lt"/>
                <a:ea typeface="ＭＳ Ｐゴシック" pitchFamily="34" charset="-128"/>
                <a:cs typeface="Arial" charset="0"/>
              </a:defRPr>
            </a:lvl4pPr>
            <a:lvl5pPr marL="2057400" indent="-228600" algn="l" rtl="0" eaLnBrk="0" fontAlgn="base" hangingPunct="0">
              <a:spcBef>
                <a:spcPct val="20000"/>
              </a:spcBef>
              <a:spcAft>
                <a:spcPct val="0"/>
              </a:spcAft>
              <a:buClr>
                <a:schemeClr val="tx2"/>
              </a:buClr>
              <a:buChar char="•"/>
              <a:defRPr sz="1600">
                <a:solidFill>
                  <a:srgbClr val="6B7C85"/>
                </a:solidFill>
                <a:latin typeface="+mn-lt"/>
                <a:ea typeface="ＭＳ Ｐゴシック" pitchFamily="34" charset="-128"/>
                <a:cs typeface="Arial" charset="0"/>
              </a:defRPr>
            </a:lvl5pPr>
            <a:lvl6pPr marL="2514600" indent="-228600" algn="l" rtl="0" fontAlgn="base">
              <a:spcBef>
                <a:spcPct val="20000"/>
              </a:spcBef>
              <a:spcAft>
                <a:spcPct val="0"/>
              </a:spcAft>
              <a:buClr>
                <a:schemeClr val="tx2"/>
              </a:buClr>
              <a:buChar char="•"/>
              <a:defRPr sz="1600">
                <a:solidFill>
                  <a:srgbClr val="6B7C85"/>
                </a:solidFill>
                <a:latin typeface="+mn-lt"/>
                <a:cs typeface="+mn-cs"/>
              </a:defRPr>
            </a:lvl6pPr>
            <a:lvl7pPr marL="2971800" indent="-228600" algn="l" rtl="0" fontAlgn="base">
              <a:spcBef>
                <a:spcPct val="20000"/>
              </a:spcBef>
              <a:spcAft>
                <a:spcPct val="0"/>
              </a:spcAft>
              <a:buClr>
                <a:schemeClr val="tx2"/>
              </a:buClr>
              <a:buChar char="•"/>
              <a:defRPr sz="1600">
                <a:solidFill>
                  <a:srgbClr val="6B7C85"/>
                </a:solidFill>
                <a:latin typeface="+mn-lt"/>
                <a:cs typeface="+mn-cs"/>
              </a:defRPr>
            </a:lvl7pPr>
            <a:lvl8pPr marL="3429000" indent="-228600" algn="l" rtl="0" fontAlgn="base">
              <a:spcBef>
                <a:spcPct val="20000"/>
              </a:spcBef>
              <a:spcAft>
                <a:spcPct val="0"/>
              </a:spcAft>
              <a:buClr>
                <a:schemeClr val="tx2"/>
              </a:buClr>
              <a:buChar char="•"/>
              <a:defRPr sz="1600">
                <a:solidFill>
                  <a:srgbClr val="6B7C85"/>
                </a:solidFill>
                <a:latin typeface="+mn-lt"/>
                <a:cs typeface="+mn-cs"/>
              </a:defRPr>
            </a:lvl8pPr>
            <a:lvl9pPr marL="3886200" indent="-228600" algn="l" rtl="0" fontAlgn="base">
              <a:spcBef>
                <a:spcPct val="20000"/>
              </a:spcBef>
              <a:spcAft>
                <a:spcPct val="0"/>
              </a:spcAft>
              <a:buClr>
                <a:schemeClr val="tx2"/>
              </a:buClr>
              <a:buChar char="•"/>
              <a:defRPr sz="1600">
                <a:solidFill>
                  <a:srgbClr val="6B7C85"/>
                </a:solidFill>
                <a:latin typeface="+mn-lt"/>
                <a:cs typeface="+mn-cs"/>
              </a:defRPr>
            </a:lvl9pPr>
          </a:lstStyle>
          <a:p>
            <a:pPr marL="0" indent="0" algn="ctr" defTabSz="914400">
              <a:buClr>
                <a:srgbClr val="CBD3D7">
                  <a:lumMod val="50000"/>
                </a:srgbClr>
              </a:buClr>
              <a:buFontTx/>
              <a:buNone/>
              <a:defRPr/>
            </a:pPr>
            <a:r>
              <a:rPr lang="en-GB" sz="2000" b="1" kern="0" dirty="0" smtClean="0">
                <a:solidFill>
                  <a:srgbClr val="D41025"/>
                </a:solidFill>
                <a:latin typeface="Arial" panose="020B0604020202020204" pitchFamily="34" charset="0"/>
                <a:cs typeface="Arial" panose="020B0604020202020204" pitchFamily="34" charset="0"/>
              </a:rPr>
              <a:t>Impact on society</a:t>
            </a:r>
          </a:p>
        </p:txBody>
      </p:sp>
      <p:sp>
        <p:nvSpPr>
          <p:cNvPr id="13" name="Rounded Rectangle 12"/>
          <p:cNvSpPr/>
          <p:nvPr/>
        </p:nvSpPr>
        <p:spPr>
          <a:xfrm rot="16200000">
            <a:off x="1542257" y="2111270"/>
            <a:ext cx="2559050" cy="344487"/>
          </a:xfrm>
          <a:prstGeom prst="roundRect">
            <a:avLst/>
          </a:prstGeom>
          <a:solidFill>
            <a:srgbClr val="D41025">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Digital-by-default</a:t>
            </a:r>
          </a:p>
        </p:txBody>
      </p:sp>
      <p:sp>
        <p:nvSpPr>
          <p:cNvPr id="14" name="Rounded Rectangle 13"/>
          <p:cNvSpPr/>
          <p:nvPr/>
        </p:nvSpPr>
        <p:spPr>
          <a:xfrm rot="16200000">
            <a:off x="-382587" y="2075551"/>
            <a:ext cx="2559050" cy="415925"/>
          </a:xfrm>
          <a:prstGeom prst="roundRect">
            <a:avLst/>
          </a:prstGeom>
          <a:solidFill>
            <a:srgbClr val="D41025">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Once-only</a:t>
            </a:r>
          </a:p>
        </p:txBody>
      </p:sp>
      <p:sp>
        <p:nvSpPr>
          <p:cNvPr id="15" name="Rounded Rectangle 14"/>
          <p:cNvSpPr/>
          <p:nvPr/>
        </p:nvSpPr>
        <p:spPr>
          <a:xfrm>
            <a:off x="492125" y="789707"/>
            <a:ext cx="5291138" cy="3844894"/>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GB" sz="7600" b="1">
              <a:solidFill>
                <a:srgbClr val="FFFFFF"/>
              </a:solidFill>
              <a:latin typeface="Arial" panose="020B0604020202020204" pitchFamily="34" charset="0"/>
              <a:cs typeface="Arial" panose="020B0604020202020204" pitchFamily="34" charset="0"/>
            </a:endParaRPr>
          </a:p>
        </p:txBody>
      </p:sp>
      <p:sp>
        <p:nvSpPr>
          <p:cNvPr id="16" name="Rounded Rectangle 15"/>
          <p:cNvSpPr/>
          <p:nvPr/>
        </p:nvSpPr>
        <p:spPr>
          <a:xfrm>
            <a:off x="5994400" y="789707"/>
            <a:ext cx="2635250" cy="3844894"/>
          </a:xfrm>
          <a:prstGeom prst="roundRect">
            <a:avLst/>
          </a:prstGeom>
          <a:noFill/>
          <a:ln>
            <a:solidFill>
              <a:schemeClr val="bg1">
                <a:lumMod val="6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fontAlgn="base">
              <a:spcBef>
                <a:spcPct val="0"/>
              </a:spcBef>
              <a:spcAft>
                <a:spcPct val="0"/>
              </a:spcAft>
              <a:defRPr/>
            </a:pPr>
            <a:endParaRPr lang="en-GB" sz="7600" b="1">
              <a:solidFill>
                <a:srgbClr val="FFFFFF"/>
              </a:solidFill>
              <a:latin typeface="Arial" panose="020B0604020202020204" pitchFamily="34" charset="0"/>
              <a:cs typeface="Arial" panose="020B0604020202020204" pitchFamily="34" charset="0"/>
            </a:endParaRPr>
          </a:p>
        </p:txBody>
      </p:sp>
      <p:sp>
        <p:nvSpPr>
          <p:cNvPr id="17" name="Rectangle 16"/>
          <p:cNvSpPr/>
          <p:nvPr/>
        </p:nvSpPr>
        <p:spPr>
          <a:xfrm>
            <a:off x="1096963" y="3799576"/>
            <a:ext cx="1724025" cy="636588"/>
          </a:xfrm>
          <a:prstGeom prst="rect">
            <a:avLst/>
          </a:prstGeom>
        </p:spPr>
        <p:txBody>
          <a:bodyPr/>
          <a:lstStyle/>
          <a:p>
            <a:pPr algn="ctr" defTabSz="914400" eaLnBrk="0" fontAlgn="base" hangingPunct="0">
              <a:spcBef>
                <a:spcPct val="20000"/>
              </a:spcBef>
              <a:spcAft>
                <a:spcPct val="0"/>
              </a:spcAft>
              <a:buClr>
                <a:srgbClr val="CBD3D7">
                  <a:lumMod val="50000"/>
                </a:srgbClr>
              </a:buClr>
              <a:defRPr/>
            </a:pPr>
            <a:r>
              <a:rPr lang="en-GB" sz="2000" b="1" kern="0" dirty="0">
                <a:solidFill>
                  <a:srgbClr val="D41025"/>
                </a:solidFill>
                <a:latin typeface="Arial" panose="020B0604020202020204" pitchFamily="34" charset="0"/>
                <a:ea typeface="ＭＳ Ｐゴシック" charset="0"/>
                <a:cs typeface="Arial" panose="020B0604020202020204" pitchFamily="34" charset="0"/>
              </a:rPr>
              <a:t>Main</a:t>
            </a:r>
          </a:p>
          <a:p>
            <a:pPr algn="ctr" defTabSz="914400" eaLnBrk="0" fontAlgn="base" hangingPunct="0">
              <a:spcBef>
                <a:spcPct val="20000"/>
              </a:spcBef>
              <a:spcAft>
                <a:spcPct val="0"/>
              </a:spcAft>
              <a:buClr>
                <a:srgbClr val="CBD3D7">
                  <a:lumMod val="50000"/>
                </a:srgbClr>
              </a:buClr>
              <a:defRPr/>
            </a:pPr>
            <a:r>
              <a:rPr lang="en-GB" sz="2000" b="1" kern="0" dirty="0">
                <a:solidFill>
                  <a:srgbClr val="D41025"/>
                </a:solidFill>
                <a:latin typeface="Arial" panose="020B0604020202020204" pitchFamily="34" charset="0"/>
                <a:ea typeface="ＭＳ Ｐゴシック" charset="0"/>
                <a:cs typeface="Arial" panose="020B0604020202020204" pitchFamily="34" charset="0"/>
              </a:rPr>
              <a:t>principles</a:t>
            </a:r>
          </a:p>
        </p:txBody>
      </p:sp>
      <p:sp>
        <p:nvSpPr>
          <p:cNvPr id="18" name="Right Brace 17"/>
          <p:cNvSpPr/>
          <p:nvPr/>
        </p:nvSpPr>
        <p:spPr>
          <a:xfrm rot="5400000">
            <a:off x="1754188" y="2624826"/>
            <a:ext cx="215900" cy="2263775"/>
          </a:xfrm>
          <a:prstGeom prst="rightBrace">
            <a:avLst/>
          </a:prstGeom>
          <a:ln>
            <a:solidFill>
              <a:srgbClr val="D41025"/>
            </a:solidFill>
          </a:ln>
          <a:effectLst/>
        </p:spPr>
        <p:style>
          <a:lnRef idx="2">
            <a:schemeClr val="accent1"/>
          </a:lnRef>
          <a:fillRef idx="0">
            <a:schemeClr val="accent1"/>
          </a:fillRef>
          <a:effectRef idx="1">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solidFill>
                <a:srgbClr val="D41025"/>
              </a:solidFill>
              <a:latin typeface="Arial" panose="020B0604020202020204" pitchFamily="34" charset="0"/>
              <a:cs typeface="Arial" panose="020B0604020202020204" pitchFamily="34" charset="0"/>
            </a:endParaRPr>
          </a:p>
        </p:txBody>
      </p:sp>
      <p:sp>
        <p:nvSpPr>
          <p:cNvPr id="19" name="Rounded Rectangle 18"/>
          <p:cNvSpPr/>
          <p:nvPr/>
        </p:nvSpPr>
        <p:spPr>
          <a:xfrm>
            <a:off x="6089650" y="1527864"/>
            <a:ext cx="2444750" cy="895350"/>
          </a:xfrm>
          <a:prstGeom prst="roundRect">
            <a:avLst/>
          </a:prstGeom>
          <a:solidFill>
            <a:srgbClr val="D41025">
              <a:alpha val="7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latin typeface="Arial" panose="020B0604020202020204" pitchFamily="34" charset="0"/>
                <a:cs typeface="Arial" panose="020B0604020202020204" pitchFamily="34" charset="0"/>
              </a:rPr>
              <a:t>Improved services to citizens and businesses</a:t>
            </a:r>
          </a:p>
        </p:txBody>
      </p:sp>
      <p:sp>
        <p:nvSpPr>
          <p:cNvPr id="20" name="Rectangle 19"/>
          <p:cNvSpPr/>
          <p:nvPr/>
        </p:nvSpPr>
        <p:spPr>
          <a:xfrm>
            <a:off x="3322638" y="3799576"/>
            <a:ext cx="1724025" cy="636588"/>
          </a:xfrm>
          <a:prstGeom prst="rect">
            <a:avLst/>
          </a:prstGeom>
        </p:spPr>
        <p:txBody>
          <a:bodyPr/>
          <a:lstStyle/>
          <a:p>
            <a:pPr algn="ctr" defTabSz="914400" eaLnBrk="0" fontAlgn="base" hangingPunct="0">
              <a:spcBef>
                <a:spcPct val="20000"/>
              </a:spcBef>
              <a:spcAft>
                <a:spcPct val="0"/>
              </a:spcAft>
              <a:buClr>
                <a:srgbClr val="CBD3D7">
                  <a:lumMod val="50000"/>
                </a:srgbClr>
              </a:buClr>
              <a:defRPr/>
            </a:pPr>
            <a:r>
              <a:rPr lang="en-GB" sz="2000" b="1" kern="0" dirty="0">
                <a:solidFill>
                  <a:srgbClr val="0070C0"/>
                </a:solidFill>
                <a:latin typeface="Arial" panose="020B0604020202020204" pitchFamily="34" charset="0"/>
                <a:ea typeface="ＭＳ Ｐゴシック" charset="0"/>
                <a:cs typeface="Arial" panose="020B0604020202020204" pitchFamily="34" charset="0"/>
              </a:rPr>
              <a:t>Require</a:t>
            </a:r>
          </a:p>
        </p:txBody>
      </p:sp>
      <p:sp>
        <p:nvSpPr>
          <p:cNvPr id="21" name="TextBox 20"/>
          <p:cNvSpPr txBox="1"/>
          <p:nvPr/>
        </p:nvSpPr>
        <p:spPr>
          <a:xfrm>
            <a:off x="523357" y="280606"/>
            <a:ext cx="7767637" cy="369332"/>
          </a:xfrm>
          <a:prstGeom prst="rect">
            <a:avLst/>
          </a:prstGeom>
          <a:noFill/>
        </p:spPr>
        <p:txBody>
          <a:bodyPr wrap="square" lIns="0" tIns="0" rIns="91420" bIns="0" rtlCol="0">
            <a:noAutofit/>
          </a:bodyPr>
          <a:lstStyle/>
          <a:p>
            <a:r>
              <a:rPr lang="en-US" sz="3000" b="1" dirty="0" smtClean="0">
                <a:solidFill>
                  <a:srgbClr val="D41025"/>
                </a:solidFill>
                <a:latin typeface="Arial" panose="020B0604020202020204" pitchFamily="34" charset="0"/>
                <a:cs typeface="Arial" panose="020B0604020202020204" pitchFamily="34" charset="0"/>
              </a:rPr>
              <a:t>EU action on Interoperability</a:t>
            </a:r>
            <a:endParaRPr lang="en-US" sz="3000" b="1" dirty="0">
              <a:solidFill>
                <a:srgbClr val="D41025"/>
              </a:solidFill>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23" name="Rounded Rectangle 22"/>
              <p:cNvSpPr/>
              <p:nvPr/>
            </p:nvSpPr>
            <p:spPr>
              <a:xfrm>
                <a:off x="1946275" y="4810840"/>
                <a:ext cx="6589713" cy="514350"/>
              </a:xfrm>
              <a:prstGeom prst="round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 xmlns:m="http://schemas.openxmlformats.org/officeDocument/2006/math">
                    <m:sSup>
                      <m:sSupPr>
                        <m:ctrlPr>
                          <a:rPr lang="en-GB" i="1" smtClean="0">
                            <a:solidFill>
                              <a:schemeClr val="bg1"/>
                            </a:solidFill>
                            <a:latin typeface="Cambria Math" panose="02040503050406030204" pitchFamily="18" charset="0"/>
                          </a:rPr>
                        </m:ctrlPr>
                      </m:sSupPr>
                      <m:e>
                        <m:r>
                          <m:rPr>
                            <m:sty m:val="p"/>
                          </m:rPr>
                          <a:rPr lang="en-US" b="0" i="0" smtClean="0">
                            <a:solidFill>
                              <a:schemeClr val="bg1"/>
                            </a:solidFill>
                            <a:latin typeface="Cambria Math"/>
                          </a:rPr>
                          <m:t>ISA</m:t>
                        </m:r>
                      </m:e>
                      <m:sup>
                        <m:r>
                          <a:rPr lang="en-US" b="0" i="0" smtClean="0">
                            <a:solidFill>
                              <a:schemeClr val="bg1"/>
                            </a:solidFill>
                            <a:latin typeface="Cambria Math"/>
                          </a:rPr>
                          <m:t>2</m:t>
                        </m:r>
                      </m:sup>
                    </m:sSup>
                  </m:oMath>
                </a14:m>
                <a:r>
                  <a:rPr lang="en-GB" dirty="0" smtClean="0">
                    <a:solidFill>
                      <a:schemeClr val="bg1"/>
                    </a:solidFill>
                    <a:latin typeface="Arial" panose="020B0604020202020204" pitchFamily="34" charset="0"/>
                    <a:cs typeface="Arial" panose="020B0604020202020204" pitchFamily="34" charset="0"/>
                  </a:rPr>
                  <a:t> </a:t>
                </a:r>
                <a:r>
                  <a:rPr lang="en-GB" dirty="0">
                    <a:solidFill>
                      <a:schemeClr val="bg1"/>
                    </a:solidFill>
                    <a:latin typeface="Arial" panose="020B0604020202020204" pitchFamily="34" charset="0"/>
                    <a:cs typeface="Arial" panose="020B0604020202020204" pitchFamily="34" charset="0"/>
                  </a:rPr>
                  <a:t>programme</a:t>
                </a:r>
              </a:p>
            </p:txBody>
          </p:sp>
        </mc:Choice>
        <mc:Fallback xmlns="">
          <p:sp>
            <p:nvSpPr>
              <p:cNvPr id="23" name="Rounded Rectangle 22"/>
              <p:cNvSpPr>
                <a:spLocks noRot="1" noChangeAspect="1" noMove="1" noResize="1" noEditPoints="1" noAdjustHandles="1" noChangeArrowheads="1" noChangeShapeType="1" noTextEdit="1"/>
              </p:cNvSpPr>
              <p:nvPr/>
            </p:nvSpPr>
            <p:spPr>
              <a:xfrm>
                <a:off x="1946275" y="4810840"/>
                <a:ext cx="6589713" cy="514350"/>
              </a:xfrm>
              <a:prstGeom prst="roundRect">
                <a:avLst/>
              </a:prstGeom>
              <a:blipFill rotWithShape="1">
                <a:blip r:embed="rId2"/>
                <a:stretch>
                  <a:fillRect b="-3529"/>
                </a:stretch>
              </a:blipFill>
              <a:ln>
                <a:noFill/>
              </a:ln>
              <a:effectLst/>
            </p:spPr>
            <p:txBody>
              <a:bodyPr/>
              <a:lstStyle/>
              <a:p>
                <a:r>
                  <a:rPr lang="en-GB">
                    <a:noFill/>
                  </a:rPr>
                  <a:t> </a:t>
                </a:r>
              </a:p>
            </p:txBody>
          </p:sp>
        </mc:Fallback>
      </mc:AlternateContent>
      <p:sp>
        <p:nvSpPr>
          <p:cNvPr id="24" name="Rounded Rectangle 23"/>
          <p:cNvSpPr/>
          <p:nvPr/>
        </p:nvSpPr>
        <p:spPr>
          <a:xfrm>
            <a:off x="1946275" y="5333921"/>
            <a:ext cx="6589713" cy="514350"/>
          </a:xfrm>
          <a:prstGeom prst="roundRect">
            <a:avLst/>
          </a:prstGeom>
          <a:solidFill>
            <a:schemeClr val="accent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dirty="0">
                <a:solidFill>
                  <a:schemeClr val="bg1"/>
                </a:solidFill>
                <a:latin typeface="Arial" panose="020B0604020202020204" pitchFamily="34" charset="0"/>
                <a:cs typeface="Arial" panose="020B0604020202020204" pitchFamily="34" charset="0"/>
              </a:rPr>
              <a:t>Revision of the European Interoperability Framework (EIF)</a:t>
            </a:r>
          </a:p>
        </p:txBody>
      </p:sp>
      <p:sp>
        <p:nvSpPr>
          <p:cNvPr id="25" name="Rectangle 24"/>
          <p:cNvSpPr/>
          <p:nvPr/>
        </p:nvSpPr>
        <p:spPr>
          <a:xfrm>
            <a:off x="158750" y="5014040"/>
            <a:ext cx="1724025" cy="636587"/>
          </a:xfrm>
          <a:prstGeom prst="rect">
            <a:avLst/>
          </a:prstGeom>
        </p:spPr>
        <p:txBody>
          <a:bodyPr/>
          <a:lstStyle/>
          <a:p>
            <a:pPr algn="ctr">
              <a:spcBef>
                <a:spcPct val="20000"/>
              </a:spcBef>
              <a:buClr>
                <a:srgbClr val="CBD3D7">
                  <a:lumMod val="50000"/>
                </a:srgbClr>
              </a:buClr>
              <a:defRPr/>
            </a:pPr>
            <a:r>
              <a:rPr lang="en-GB" b="1" kern="0" dirty="0">
                <a:solidFill>
                  <a:schemeClr val="accent1">
                    <a:lumMod val="75000"/>
                  </a:schemeClr>
                </a:solidFill>
                <a:latin typeface="Arial" panose="020B0604020202020204" pitchFamily="34" charset="0"/>
                <a:ea typeface="ＭＳ Ｐゴシック" charset="0"/>
                <a:cs typeface="Arial" panose="020B0604020202020204" pitchFamily="34" charset="0"/>
              </a:rPr>
              <a:t>Guiding instruments</a:t>
            </a:r>
          </a:p>
        </p:txBody>
      </p:sp>
      <p:sp>
        <p:nvSpPr>
          <p:cNvPr id="26" name="Rounded Rectangle 25"/>
          <p:cNvSpPr/>
          <p:nvPr/>
        </p:nvSpPr>
        <p:spPr>
          <a:xfrm>
            <a:off x="1946275" y="5857002"/>
            <a:ext cx="6589712" cy="514350"/>
          </a:xfrm>
          <a:prstGeom prst="roundRect">
            <a:avLst/>
          </a:prstGeom>
          <a:solidFill>
            <a:schemeClr val="accent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68580" tIns="34290" rIns="68580" bIns="34290" spcCol="1270" anchor="ctr"/>
          <a:lstStyle/>
          <a:p>
            <a:pPr algn="ctr">
              <a:defRPr/>
            </a:pPr>
            <a:r>
              <a:rPr lang="en-GB" sz="2000" dirty="0">
                <a:solidFill>
                  <a:schemeClr val="bg1"/>
                </a:solidFill>
                <a:latin typeface="Arial" panose="020B0604020202020204" pitchFamily="34" charset="0"/>
                <a:cs typeface="Arial" panose="020B0604020202020204" pitchFamily="34" charset="0"/>
              </a:rPr>
              <a:t>Connecting Europe Facility (CEF)</a:t>
            </a:r>
          </a:p>
        </p:txBody>
      </p:sp>
      <p:sp>
        <p:nvSpPr>
          <p:cNvPr id="27" name="Rectangle 26"/>
          <p:cNvSpPr/>
          <p:nvPr/>
        </p:nvSpPr>
        <p:spPr>
          <a:xfrm>
            <a:off x="222250" y="5795090"/>
            <a:ext cx="1724025" cy="636587"/>
          </a:xfrm>
          <a:prstGeom prst="rect">
            <a:avLst/>
          </a:prstGeom>
        </p:spPr>
        <p:txBody>
          <a:bodyPr/>
          <a:lstStyle/>
          <a:p>
            <a:pPr algn="ctr">
              <a:spcBef>
                <a:spcPct val="20000"/>
              </a:spcBef>
              <a:buClr>
                <a:srgbClr val="CBD3D7">
                  <a:lumMod val="50000"/>
                </a:srgbClr>
              </a:buClr>
              <a:defRPr/>
            </a:pPr>
            <a:r>
              <a:rPr lang="en-GB" b="1" kern="0" dirty="0">
                <a:solidFill>
                  <a:schemeClr val="tx2">
                    <a:lumMod val="60000"/>
                    <a:lumOff val="40000"/>
                  </a:schemeClr>
                </a:solidFill>
                <a:latin typeface="Arial" panose="020B0604020202020204" pitchFamily="34" charset="0"/>
                <a:ea typeface="ＭＳ Ｐゴシック" charset="0"/>
                <a:cs typeface="Arial" panose="020B0604020202020204" pitchFamily="34" charset="0"/>
              </a:rPr>
              <a:t>Operational instrument</a:t>
            </a:r>
          </a:p>
        </p:txBody>
      </p:sp>
      <p:sp>
        <p:nvSpPr>
          <p:cNvPr id="29" name="Right Brace 28"/>
          <p:cNvSpPr/>
          <p:nvPr/>
        </p:nvSpPr>
        <p:spPr>
          <a:xfrm>
            <a:off x="1741487" y="4810840"/>
            <a:ext cx="120651" cy="984250"/>
          </a:xfrm>
          <a:prstGeom prst="rightBrace">
            <a:avLst/>
          </a:prstGeom>
          <a:ln w="19050">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D41025"/>
              </a:solidFill>
              <a:latin typeface="Arial" panose="020B0604020202020204" pitchFamily="34" charset="0"/>
              <a:cs typeface="Arial" panose="020B0604020202020204" pitchFamily="34" charset="0"/>
            </a:endParaRPr>
          </a:p>
        </p:txBody>
      </p:sp>
      <p:cxnSp>
        <p:nvCxnSpPr>
          <p:cNvPr id="34" name="Straight Connector 33"/>
          <p:cNvCxnSpPr/>
          <p:nvPr/>
        </p:nvCxnSpPr>
        <p:spPr>
          <a:xfrm>
            <a:off x="1735667" y="6609293"/>
            <a:ext cx="6857471" cy="0"/>
          </a:xfrm>
          <a:prstGeom prst="line">
            <a:avLst/>
          </a:prstGeom>
          <a:ln>
            <a:solidFill>
              <a:srgbClr val="999999"/>
            </a:solidFill>
          </a:ln>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a:off x="8680173" y="6715126"/>
            <a:ext cx="249277" cy="0"/>
          </a:xfrm>
          <a:prstGeom prst="line">
            <a:avLst/>
          </a:prstGeom>
          <a:ln>
            <a:solidFill>
              <a:srgbClr val="D41025"/>
            </a:solidFill>
          </a:ln>
          <a:effectLst/>
        </p:spPr>
        <p:style>
          <a:lnRef idx="2">
            <a:schemeClr val="accent1"/>
          </a:lnRef>
          <a:fillRef idx="0">
            <a:schemeClr val="accent1"/>
          </a:fillRef>
          <a:effectRef idx="1">
            <a:schemeClr val="accent1"/>
          </a:effectRef>
          <a:fontRef idx="minor">
            <a:schemeClr val="tx1"/>
          </a:fontRef>
        </p:style>
      </p:cxnSp>
      <p:pic>
        <p:nvPicPr>
          <p:cNvPr id="36" name="Picture 35" descr="gaialogo.t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697" y="6510085"/>
            <a:ext cx="561070" cy="168598"/>
          </a:xfrm>
          <a:prstGeom prst="rect">
            <a:avLst/>
          </a:prstGeom>
        </p:spPr>
      </p:pic>
      <p:pic>
        <p:nvPicPr>
          <p:cNvPr id="37" name="Picture 36" descr="liberals_logo.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2905" y="6485388"/>
            <a:ext cx="480395" cy="203342"/>
          </a:xfrm>
          <a:prstGeom prst="rect">
            <a:avLst/>
          </a:prstGeom>
        </p:spPr>
      </p:pic>
      <p:sp>
        <p:nvSpPr>
          <p:cNvPr id="38" name="Slide Number Placeholder 5"/>
          <p:cNvSpPr>
            <a:spLocks noGrp="1"/>
          </p:cNvSpPr>
          <p:nvPr>
            <p:ph type="sldNum" sz="quarter" idx="4294967295"/>
          </p:nvPr>
        </p:nvSpPr>
        <p:spPr>
          <a:xfrm>
            <a:off x="8593216" y="6407152"/>
            <a:ext cx="479343"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pPr algn="ctr"/>
            <a:fld id="{8E8B4F03-FEDC-4040-B650-142DC8BFB557}" type="slidenum">
              <a:rPr lang="en-US" sz="800" smtClean="0"/>
              <a:pPr algn="ctr"/>
              <a:t>8</a:t>
            </a:fld>
            <a:endParaRPr lang="en-US" sz="800" dirty="0"/>
          </a:p>
        </p:txBody>
      </p:sp>
    </p:spTree>
    <p:extLst>
      <p:ext uri="{BB962C8B-B14F-4D97-AF65-F5344CB8AC3E}">
        <p14:creationId xmlns:p14="http://schemas.microsoft.com/office/powerpoint/2010/main" val="126496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1000" fill="hold"/>
                                        <p:tgtEl>
                                          <p:spTgt spid="2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fade">
                                      <p:cBhvr>
                                        <p:cTn id="22" dur="1000"/>
                                        <p:tgtEl>
                                          <p:spTgt spid="29"/>
                                        </p:tgtEl>
                                      </p:cBhvr>
                                    </p:animEffect>
                                    <p:anim calcmode="lin" valueType="num">
                                      <p:cBhvr>
                                        <p:cTn id="23" dur="1000" fill="hold"/>
                                        <p:tgtEl>
                                          <p:spTgt spid="29"/>
                                        </p:tgtEl>
                                        <p:attrNameLst>
                                          <p:attrName>ppt_x</p:attrName>
                                        </p:attrNameLst>
                                      </p:cBhvr>
                                      <p:tavLst>
                                        <p:tav tm="0">
                                          <p:val>
                                            <p:strVal val="#ppt_x"/>
                                          </p:val>
                                        </p:tav>
                                        <p:tav tm="100000">
                                          <p:val>
                                            <p:strVal val="#ppt_x"/>
                                          </p:val>
                                        </p:tav>
                                      </p:tavLst>
                                    </p:anim>
                                    <p:anim calcmode="lin" valueType="num">
                                      <p:cBhvr>
                                        <p:cTn id="2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fade">
                                      <p:cBhvr>
                                        <p:cTn id="29" dur="1000"/>
                                        <p:tgtEl>
                                          <p:spTgt spid="26"/>
                                        </p:tgtEl>
                                      </p:cBhvr>
                                    </p:animEffect>
                                    <p:anim calcmode="lin" valueType="num">
                                      <p:cBhvr>
                                        <p:cTn id="30" dur="1000" fill="hold"/>
                                        <p:tgtEl>
                                          <p:spTgt spid="26"/>
                                        </p:tgtEl>
                                        <p:attrNameLst>
                                          <p:attrName>ppt_x</p:attrName>
                                        </p:attrNameLst>
                                      </p:cBhvr>
                                      <p:tavLst>
                                        <p:tav tm="0">
                                          <p:val>
                                            <p:strVal val="#ppt_x"/>
                                          </p:val>
                                        </p:tav>
                                        <p:tav tm="100000">
                                          <p:val>
                                            <p:strVal val="#ppt_x"/>
                                          </p:val>
                                        </p:tav>
                                      </p:tavLst>
                                    </p:anim>
                                    <p:anim calcmode="lin" valueType="num">
                                      <p:cBhvr>
                                        <p:cTn id="31" dur="1000" fill="hold"/>
                                        <p:tgtEl>
                                          <p:spTgt spid="2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fade">
                                      <p:cBhvr>
                                        <p:cTn id="34" dur="1000"/>
                                        <p:tgtEl>
                                          <p:spTgt spid="27"/>
                                        </p:tgtEl>
                                      </p:cBhvr>
                                    </p:animEffect>
                                    <p:anim calcmode="lin" valueType="num">
                                      <p:cBhvr>
                                        <p:cTn id="35" dur="1000" fill="hold"/>
                                        <p:tgtEl>
                                          <p:spTgt spid="27"/>
                                        </p:tgtEl>
                                        <p:attrNameLst>
                                          <p:attrName>ppt_x</p:attrName>
                                        </p:attrNameLst>
                                      </p:cBhvr>
                                      <p:tavLst>
                                        <p:tav tm="0">
                                          <p:val>
                                            <p:strVal val="#ppt_x"/>
                                          </p:val>
                                        </p:tav>
                                        <p:tav tm="100000">
                                          <p:val>
                                            <p:strVal val="#ppt_x"/>
                                          </p:val>
                                        </p:tav>
                                      </p:tavLst>
                                    </p:anim>
                                    <p:anim calcmode="lin" valueType="num">
                                      <p:cBhvr>
                                        <p:cTn id="3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p:bldP spid="26" grpId="0" animBg="1"/>
      <p:bldP spid="27" grpId="0"/>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64673"/>
            <a:ext cx="7172325" cy="4041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131352" y="1136421"/>
            <a:ext cx="3547725" cy="1285637"/>
            <a:chOff x="0" y="985740"/>
            <a:chExt cx="4207824" cy="1420046"/>
          </a:xfrm>
        </p:grpSpPr>
        <p:pic>
          <p:nvPicPr>
            <p:cNvPr id="4"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85740"/>
              <a:ext cx="3952634" cy="14200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2631221" y="1411713"/>
              <a:ext cx="1576603" cy="577921"/>
            </a:xfrm>
            <a:prstGeom prst="rect">
              <a:avLst/>
            </a:prstGeom>
          </p:spPr>
          <p:txBody>
            <a:bodyPr wrap="none">
              <a:spAutoFit/>
            </a:bodyPr>
            <a:lstStyle/>
            <a:p>
              <a:pPr algn="ctr"/>
              <a:r>
                <a:rPr lang="en-GB" sz="1400" b="1" dirty="0">
                  <a:solidFill>
                    <a:srgbClr val="0070C0"/>
                  </a:solidFill>
                  <a:latin typeface="+mn-lt"/>
                </a:rPr>
                <a:t>DSM Roadmap </a:t>
              </a:r>
            </a:p>
            <a:p>
              <a:pPr algn="ctr"/>
              <a:r>
                <a:rPr lang="en-GB" sz="1400" b="1" dirty="0">
                  <a:solidFill>
                    <a:srgbClr val="0070C0"/>
                  </a:solidFill>
                  <a:latin typeface="+mn-lt"/>
                </a:rPr>
                <a:t>(2016</a:t>
              </a:r>
              <a:r>
                <a:rPr lang="en-GB" sz="1400" b="1" dirty="0" smtClean="0">
                  <a:solidFill>
                    <a:srgbClr val="0070C0"/>
                  </a:solidFill>
                  <a:latin typeface="+mn-lt"/>
                </a:rPr>
                <a:t>)</a:t>
              </a:r>
              <a:endParaRPr lang="en-GB" sz="1400" b="1" dirty="0">
                <a:solidFill>
                  <a:srgbClr val="0070C0"/>
                </a:solidFill>
                <a:latin typeface="+mn-lt"/>
              </a:endParaRPr>
            </a:p>
          </p:txBody>
        </p:sp>
      </p:grpSp>
      <p:sp>
        <p:nvSpPr>
          <p:cNvPr id="8" name="TextBox 7"/>
          <p:cNvSpPr txBox="1"/>
          <p:nvPr/>
        </p:nvSpPr>
        <p:spPr>
          <a:xfrm>
            <a:off x="523357" y="280606"/>
            <a:ext cx="7767637" cy="369332"/>
          </a:xfrm>
          <a:prstGeom prst="rect">
            <a:avLst/>
          </a:prstGeom>
          <a:noFill/>
        </p:spPr>
        <p:txBody>
          <a:bodyPr wrap="square" lIns="0" tIns="0" rIns="91420" bIns="0" rtlCol="0">
            <a:noAutofit/>
          </a:bodyPr>
          <a:lstStyle/>
          <a:p>
            <a:r>
              <a:rPr lang="en-US" sz="3000" b="1" dirty="0" smtClean="0">
                <a:solidFill>
                  <a:srgbClr val="D41025"/>
                </a:solidFill>
                <a:latin typeface="Arial" panose="020B0604020202020204" pitchFamily="34" charset="0"/>
                <a:cs typeface="Arial" panose="020B0604020202020204" pitchFamily="34" charset="0"/>
              </a:rPr>
              <a:t>EU action on Interoperability</a:t>
            </a:r>
            <a:endParaRPr lang="en-US" sz="3000" b="1" dirty="0">
              <a:solidFill>
                <a:srgbClr val="D41025"/>
              </a:solidFill>
              <a:latin typeface="Arial" panose="020B0604020202020204" pitchFamily="34" charset="0"/>
              <a:cs typeface="Arial" panose="020B0604020202020204" pitchFamily="34" charset="0"/>
            </a:endParaRPr>
          </a:p>
        </p:txBody>
      </p:sp>
      <p:sp>
        <p:nvSpPr>
          <p:cNvPr id="9" name="TextBox 8"/>
          <p:cNvSpPr txBox="1"/>
          <p:nvPr/>
        </p:nvSpPr>
        <p:spPr>
          <a:xfrm>
            <a:off x="523357" y="706214"/>
            <a:ext cx="8106293" cy="369332"/>
          </a:xfrm>
          <a:prstGeom prst="rect">
            <a:avLst/>
          </a:prstGeom>
          <a:noFill/>
        </p:spPr>
        <p:txBody>
          <a:bodyPr wrap="square" lIns="0" tIns="0" rIns="91420" bIns="0" rtlCol="0">
            <a:noAutofit/>
          </a:bodyPr>
          <a:lstStyle/>
          <a:p>
            <a:r>
              <a:rPr lang="en-US" sz="2000" dirty="0" smtClean="0">
                <a:solidFill>
                  <a:schemeClr val="tx1">
                    <a:lumMod val="75000"/>
                    <a:lumOff val="25000"/>
                  </a:schemeClr>
                </a:solidFill>
                <a:latin typeface="Arial"/>
                <a:cs typeface="Arial"/>
              </a:rPr>
              <a:t>REVISION OF THE EUROPEAN INTEROPERABILITY FRAMEWORK</a:t>
            </a:r>
            <a:endParaRPr lang="en-US" sz="2000" dirty="0">
              <a:solidFill>
                <a:schemeClr val="tx1">
                  <a:lumMod val="75000"/>
                  <a:lumOff val="25000"/>
                </a:schemeClr>
              </a:solidFill>
              <a:latin typeface="Arial"/>
              <a:cs typeface="Arial"/>
            </a:endParaRPr>
          </a:p>
        </p:txBody>
      </p:sp>
      <p:sp>
        <p:nvSpPr>
          <p:cNvPr id="11" name="Text Box 2"/>
          <p:cNvSpPr txBox="1">
            <a:spLocks noChangeArrowheads="1"/>
          </p:cNvSpPr>
          <p:nvPr/>
        </p:nvSpPr>
        <p:spPr bwMode="auto">
          <a:xfrm>
            <a:off x="4136231" y="1465727"/>
            <a:ext cx="4669117" cy="1420429"/>
          </a:xfrm>
          <a:prstGeom prst="rect">
            <a:avLst/>
          </a:prstGeom>
          <a:solidFill>
            <a:srgbClr val="0070C0"/>
          </a:solidFill>
          <a:ln w="22225">
            <a:noFill/>
            <a:miter lim="800000"/>
            <a:headEnd/>
            <a:tailEnd/>
          </a:ln>
        </p:spPr>
        <p:txBody>
          <a:bodyPr rot="0" vert="horz" wrap="square" lIns="91440" tIns="45720" rIns="91440" bIns="45720" anchor="t" anchorCtr="0">
            <a:noAutofit/>
          </a:bodyPr>
          <a:lstStyle/>
          <a:p>
            <a:pPr algn="just">
              <a:spcBef>
                <a:spcPts val="500"/>
              </a:spcBef>
              <a:spcAft>
                <a:spcPts val="0"/>
              </a:spcAft>
            </a:pPr>
            <a:r>
              <a:rPr lang="en-GB" sz="1200" b="1" i="1" u="sng" dirty="0">
                <a:solidFill>
                  <a:schemeClr val="bg1"/>
                </a:solidFill>
                <a:effectLst/>
                <a:latin typeface="Arial" panose="020B0604020202020204" pitchFamily="34" charset="0"/>
                <a:ea typeface="MS Mincho"/>
                <a:cs typeface="Arial" panose="020B0604020202020204" pitchFamily="34" charset="0"/>
              </a:rPr>
              <a:t>Recommendation 28:</a:t>
            </a:r>
            <a:endParaRPr lang="en-GB" sz="1200" dirty="0">
              <a:solidFill>
                <a:schemeClr val="bg1"/>
              </a:solidFill>
              <a:effectLst/>
              <a:latin typeface="Arial" panose="020B0604020202020204" pitchFamily="34" charset="0"/>
              <a:ea typeface="MS Mincho"/>
              <a:cs typeface="Arial" panose="020B0604020202020204" pitchFamily="34" charset="0"/>
            </a:endParaRPr>
          </a:p>
          <a:p>
            <a:pPr marL="90170" algn="just">
              <a:lnSpc>
                <a:spcPct val="115000"/>
              </a:lnSpc>
              <a:spcBef>
                <a:spcPts val="500"/>
              </a:spcBef>
              <a:spcAft>
                <a:spcPts val="0"/>
              </a:spcAft>
            </a:pPr>
            <a:r>
              <a:rPr lang="en-GB" sz="1200" i="1" dirty="0">
                <a:solidFill>
                  <a:schemeClr val="bg1"/>
                </a:solidFill>
                <a:effectLst/>
                <a:latin typeface="Arial" panose="020B0604020202020204" pitchFamily="34" charset="0"/>
                <a:ea typeface="Times New Roman"/>
                <a:cs typeface="Arial" panose="020B0604020202020204" pitchFamily="34" charset="0"/>
              </a:rPr>
              <a:t>Ensure that legislations are screened with a view to identify interoperability barriers. When preparing legislation for the establishment of a European public services, seek for coherence with relevant legislation, perform a “digital check” and consider data protection requirements.</a:t>
            </a:r>
          </a:p>
        </p:txBody>
      </p:sp>
      <p:sp>
        <p:nvSpPr>
          <p:cNvPr id="12" name="Rectangle 2"/>
          <p:cNvSpPr>
            <a:spLocks noChangeArrowheads="1"/>
          </p:cNvSpPr>
          <p:nvPr/>
        </p:nvSpPr>
        <p:spPr bwMode="auto">
          <a:xfrm>
            <a:off x="7748648" y="1077152"/>
            <a:ext cx="1056700" cy="369332"/>
          </a:xfrm>
          <a:prstGeom prst="rect">
            <a:avLst/>
          </a:prstGeom>
          <a:solidFill>
            <a:schemeClr val="tx2">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altLang="en-US" dirty="0">
                <a:solidFill>
                  <a:schemeClr val="lt1"/>
                </a:solidFill>
                <a:latin typeface="Arial" panose="020B0604020202020204" pitchFamily="34" charset="0"/>
                <a:cs typeface="Arial" panose="020B0604020202020204" pitchFamily="34" charset="0"/>
              </a:rPr>
              <a:t>example</a:t>
            </a:r>
          </a:p>
        </p:txBody>
      </p:sp>
      <p:cxnSp>
        <p:nvCxnSpPr>
          <p:cNvPr id="13" name="Straight Connector 12"/>
          <p:cNvCxnSpPr/>
          <p:nvPr/>
        </p:nvCxnSpPr>
        <p:spPr>
          <a:xfrm>
            <a:off x="1735667" y="6609293"/>
            <a:ext cx="6857471" cy="0"/>
          </a:xfrm>
          <a:prstGeom prst="line">
            <a:avLst/>
          </a:prstGeom>
          <a:ln>
            <a:solidFill>
              <a:srgbClr val="999999"/>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8680173" y="6715126"/>
            <a:ext cx="249277" cy="0"/>
          </a:xfrm>
          <a:prstGeom prst="line">
            <a:avLst/>
          </a:prstGeom>
          <a:ln>
            <a:solidFill>
              <a:srgbClr val="D41025"/>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gaialogo.t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1697" y="6510085"/>
            <a:ext cx="561070" cy="168598"/>
          </a:xfrm>
          <a:prstGeom prst="rect">
            <a:avLst/>
          </a:prstGeom>
        </p:spPr>
      </p:pic>
      <p:pic>
        <p:nvPicPr>
          <p:cNvPr id="16" name="Picture 15" descr="liberals_logo.ti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12905" y="6485388"/>
            <a:ext cx="480395" cy="203342"/>
          </a:xfrm>
          <a:prstGeom prst="rect">
            <a:avLst/>
          </a:prstGeom>
        </p:spPr>
      </p:pic>
      <p:sp>
        <p:nvSpPr>
          <p:cNvPr id="17" name="Slide Number Placeholder 5"/>
          <p:cNvSpPr>
            <a:spLocks noGrp="1"/>
          </p:cNvSpPr>
          <p:nvPr>
            <p:ph type="sldNum" sz="quarter" idx="4294967295"/>
          </p:nvPr>
        </p:nvSpPr>
        <p:spPr>
          <a:xfrm>
            <a:off x="8593216" y="6407152"/>
            <a:ext cx="479343" cy="365125"/>
          </a:xfrm>
          <a:prstGeom prst="rect">
            <a:avLst/>
          </a:prstGeom>
        </p:spPr>
        <p:txBody>
          <a:bodyPr vert="horz" lIns="91440" tIns="45720" rIns="91440" bIns="45720" rtlCol="0" anchor="ctr"/>
          <a:lstStyle>
            <a:lvl1pPr algn="r">
              <a:defRPr sz="1000">
                <a:solidFill>
                  <a:schemeClr val="tx1">
                    <a:tint val="75000"/>
                  </a:schemeClr>
                </a:solidFill>
                <a:latin typeface="Arial"/>
                <a:cs typeface="Arial"/>
              </a:defRPr>
            </a:lvl1pPr>
          </a:lstStyle>
          <a:p>
            <a:pPr algn="ctr"/>
            <a:fld id="{8E8B4F03-FEDC-4040-B650-142DC8BFB557}" type="slidenum">
              <a:rPr lang="en-US" sz="800" smtClean="0"/>
              <a:pPr algn="ctr"/>
              <a:t>9</a:t>
            </a:fld>
            <a:endParaRPr lang="en-US" sz="800" dirty="0"/>
          </a:p>
        </p:txBody>
      </p:sp>
    </p:spTree>
    <p:extLst>
      <p:ext uri="{BB962C8B-B14F-4D97-AF65-F5344CB8AC3E}">
        <p14:creationId xmlns:p14="http://schemas.microsoft.com/office/powerpoint/2010/main" val="140239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anim calcmode="lin" valueType="num">
                                      <p:cBhvr>
                                        <p:cTn id="8" dur="1000" fill="hold"/>
                                        <p:tgtEl>
                                          <p:spTgt spid="4098"/>
                                        </p:tgtEl>
                                        <p:attrNameLst>
                                          <p:attrName>ppt_x</p:attrName>
                                        </p:attrNameLst>
                                      </p:cBhvr>
                                      <p:tavLst>
                                        <p:tav tm="0">
                                          <p:val>
                                            <p:strVal val="#ppt_x"/>
                                          </p:val>
                                        </p:tav>
                                        <p:tav tm="100000">
                                          <p:val>
                                            <p:strVal val="#ppt_x"/>
                                          </p:val>
                                        </p:tav>
                                      </p:tavLst>
                                    </p:anim>
                                    <p:anim calcmode="lin" valueType="num">
                                      <p:cBhvr>
                                        <p:cTn id="9" dur="1000" fill="hold"/>
                                        <p:tgtEl>
                                          <p:spTgt spid="409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5_Default Design">
  <a:themeElements>
    <a:clrScheme name="1_Default Design 1">
      <a:dk1>
        <a:srgbClr val="30529D"/>
      </a:dk1>
      <a:lt1>
        <a:srgbClr val="FFFFFF"/>
      </a:lt1>
      <a:dk2>
        <a:srgbClr val="6B7C85"/>
      </a:dk2>
      <a:lt2>
        <a:srgbClr val="CBD3D7"/>
      </a:lt2>
      <a:accent1>
        <a:srgbClr val="2B9DD4"/>
      </a:accent1>
      <a:accent2>
        <a:srgbClr val="35A966"/>
      </a:accent2>
      <a:accent3>
        <a:srgbClr val="FFFFFF"/>
      </a:accent3>
      <a:accent4>
        <a:srgbClr val="274585"/>
      </a:accent4>
      <a:accent5>
        <a:srgbClr val="ACCCE6"/>
      </a:accent5>
      <a:accent6>
        <a:srgbClr val="2F995C"/>
      </a:accent6>
      <a:hlink>
        <a:srgbClr val="F08807"/>
      </a:hlink>
      <a:folHlink>
        <a:srgbClr val="FABA0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1_Default Design 1">
        <a:dk1>
          <a:srgbClr val="30529D"/>
        </a:dk1>
        <a:lt1>
          <a:srgbClr val="FFFFFF"/>
        </a:lt1>
        <a:dk2>
          <a:srgbClr val="6B7C85"/>
        </a:dk2>
        <a:lt2>
          <a:srgbClr val="CBD3D7"/>
        </a:lt2>
        <a:accent1>
          <a:srgbClr val="2B9DD4"/>
        </a:accent1>
        <a:accent2>
          <a:srgbClr val="35A966"/>
        </a:accent2>
        <a:accent3>
          <a:srgbClr val="FFFFFF"/>
        </a:accent3>
        <a:accent4>
          <a:srgbClr val="274585"/>
        </a:accent4>
        <a:accent5>
          <a:srgbClr val="ACCCE6"/>
        </a:accent5>
        <a:accent6>
          <a:srgbClr val="2F995C"/>
        </a:accent6>
        <a:hlink>
          <a:srgbClr val="F08807"/>
        </a:hlink>
        <a:folHlink>
          <a:srgbClr val="FABA0D"/>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1_Default Design 1">
      <a:dk1>
        <a:srgbClr val="30529D"/>
      </a:dk1>
      <a:lt1>
        <a:srgbClr val="FFFFFF"/>
      </a:lt1>
      <a:dk2>
        <a:srgbClr val="6B7C85"/>
      </a:dk2>
      <a:lt2>
        <a:srgbClr val="CBD3D7"/>
      </a:lt2>
      <a:accent1>
        <a:srgbClr val="2B9DD4"/>
      </a:accent1>
      <a:accent2>
        <a:srgbClr val="35A966"/>
      </a:accent2>
      <a:accent3>
        <a:srgbClr val="FFFFFF"/>
      </a:accent3>
      <a:accent4>
        <a:srgbClr val="274585"/>
      </a:accent4>
      <a:accent5>
        <a:srgbClr val="ACCCE6"/>
      </a:accent5>
      <a:accent6>
        <a:srgbClr val="2F995C"/>
      </a:accent6>
      <a:hlink>
        <a:srgbClr val="F08807"/>
      </a:hlink>
      <a:folHlink>
        <a:srgbClr val="FABA0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50000"/>
          </a:schemeClr>
        </a:solidFill>
        <a:ln w="3175" cap="flat" cmpd="sng" algn="ctr">
          <a:solidFill>
            <a:sysClr val="window" lastClr="FFFFFF">
              <a:lumMod val="50000"/>
            </a:sysClr>
          </a:solidFill>
          <a:prstDash val="solid"/>
        </a:ln>
        <a:effectLst/>
      </a:spPr>
      <a:bodyPr lIns="36000"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100" b="0" i="0" u="none" strike="noStrike" kern="0" cap="none" spc="0" normalizeH="0" baseline="0" noProof="0" dirty="0" smtClean="0">
            <a:ln>
              <a:noFill/>
            </a:ln>
            <a:solidFill>
              <a:prstClr val="black"/>
            </a:solidFill>
            <a:effectLst/>
            <a:uLnTx/>
            <a:uFillTx/>
            <a:latin typeface="Calibri"/>
          </a:defRPr>
        </a:defPPr>
      </a:lstStyle>
    </a:spDef>
  </a:objectDefaults>
  <a:extraClrSchemeLst>
    <a:extraClrScheme>
      <a:clrScheme name="1_Default Design 1">
        <a:dk1>
          <a:srgbClr val="30529D"/>
        </a:dk1>
        <a:lt1>
          <a:srgbClr val="FFFFFF"/>
        </a:lt1>
        <a:dk2>
          <a:srgbClr val="6B7C85"/>
        </a:dk2>
        <a:lt2>
          <a:srgbClr val="CBD3D7"/>
        </a:lt2>
        <a:accent1>
          <a:srgbClr val="2B9DD4"/>
        </a:accent1>
        <a:accent2>
          <a:srgbClr val="35A966"/>
        </a:accent2>
        <a:accent3>
          <a:srgbClr val="FFFFFF"/>
        </a:accent3>
        <a:accent4>
          <a:srgbClr val="274585"/>
        </a:accent4>
        <a:accent5>
          <a:srgbClr val="ACCCE6"/>
        </a:accent5>
        <a:accent6>
          <a:srgbClr val="2F995C"/>
        </a:accent6>
        <a:hlink>
          <a:srgbClr val="F08807"/>
        </a:hlink>
        <a:folHlink>
          <a:srgbClr val="FABA0D"/>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1_Default Design 1">
      <a:dk1>
        <a:srgbClr val="30529D"/>
      </a:dk1>
      <a:lt1>
        <a:srgbClr val="FFFFFF"/>
      </a:lt1>
      <a:dk2>
        <a:srgbClr val="6B7C85"/>
      </a:dk2>
      <a:lt2>
        <a:srgbClr val="CBD3D7"/>
      </a:lt2>
      <a:accent1>
        <a:srgbClr val="2B9DD4"/>
      </a:accent1>
      <a:accent2>
        <a:srgbClr val="35A966"/>
      </a:accent2>
      <a:accent3>
        <a:srgbClr val="FFFFFF"/>
      </a:accent3>
      <a:accent4>
        <a:srgbClr val="274585"/>
      </a:accent4>
      <a:accent5>
        <a:srgbClr val="ACCCE6"/>
      </a:accent5>
      <a:accent6>
        <a:srgbClr val="2F995C"/>
      </a:accent6>
      <a:hlink>
        <a:srgbClr val="F08807"/>
      </a:hlink>
      <a:folHlink>
        <a:srgbClr val="FABA0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50000"/>
          </a:schemeClr>
        </a:solidFill>
        <a:ln w="3175" cap="flat" cmpd="sng" algn="ctr">
          <a:solidFill>
            <a:sysClr val="window" lastClr="FFFFFF">
              <a:lumMod val="50000"/>
            </a:sysClr>
          </a:solidFill>
          <a:prstDash val="solid"/>
        </a:ln>
        <a:effectLst/>
      </a:spPr>
      <a:bodyPr lIns="36000" rtlCol="0" anchor="ctr"/>
      <a:lstStyle>
        <a:defPPr marL="0" marR="0" indent="0" algn="ctr" defTabSz="914400" eaLnBrk="1" fontAlgn="auto" latinLnBrk="0" hangingPunct="1">
          <a:lnSpc>
            <a:spcPct val="100000"/>
          </a:lnSpc>
          <a:spcBef>
            <a:spcPts val="0"/>
          </a:spcBef>
          <a:spcAft>
            <a:spcPts val="0"/>
          </a:spcAft>
          <a:buClrTx/>
          <a:buSzTx/>
          <a:buFontTx/>
          <a:buNone/>
          <a:tabLst/>
          <a:defRPr kumimoji="0" sz="1100" b="0" i="0" u="none" strike="noStrike" kern="0" cap="none" spc="0" normalizeH="0" baseline="0" noProof="0" dirty="0" smtClean="0">
            <a:ln>
              <a:noFill/>
            </a:ln>
            <a:solidFill>
              <a:prstClr val="black"/>
            </a:solidFill>
            <a:effectLst/>
            <a:uLnTx/>
            <a:uFillTx/>
            <a:latin typeface="Calibri"/>
          </a:defRPr>
        </a:defPPr>
      </a:lstStyle>
    </a:spDef>
  </a:objectDefaults>
  <a:extraClrSchemeLst>
    <a:extraClrScheme>
      <a:clrScheme name="1_Default Design 1">
        <a:dk1>
          <a:srgbClr val="30529D"/>
        </a:dk1>
        <a:lt1>
          <a:srgbClr val="FFFFFF"/>
        </a:lt1>
        <a:dk2>
          <a:srgbClr val="6B7C85"/>
        </a:dk2>
        <a:lt2>
          <a:srgbClr val="CBD3D7"/>
        </a:lt2>
        <a:accent1>
          <a:srgbClr val="2B9DD4"/>
        </a:accent1>
        <a:accent2>
          <a:srgbClr val="35A966"/>
        </a:accent2>
        <a:accent3>
          <a:srgbClr val="FFFFFF"/>
        </a:accent3>
        <a:accent4>
          <a:srgbClr val="274585"/>
        </a:accent4>
        <a:accent5>
          <a:srgbClr val="ACCCE6"/>
        </a:accent5>
        <a:accent6>
          <a:srgbClr val="2F995C"/>
        </a:accent6>
        <a:hlink>
          <a:srgbClr val="F08807"/>
        </a:hlink>
        <a:folHlink>
          <a:srgbClr val="FABA0D"/>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1926</TotalTime>
  <Words>904</Words>
  <Application>Microsoft Office PowerPoint</Application>
  <PresentationFormat>On-screen Show (4:3)</PresentationFormat>
  <Paragraphs>253</Paragraphs>
  <Slides>15</Slides>
  <Notes>0</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15</vt:i4>
      </vt:variant>
    </vt:vector>
  </HeadingPairs>
  <TitlesOfParts>
    <vt:vector size="33" baseType="lpstr">
      <vt:lpstr>Arial Unicode MS</vt:lpstr>
      <vt:lpstr>MS Mincho</vt:lpstr>
      <vt:lpstr>MS PGothic</vt:lpstr>
      <vt:lpstr>MS PGothic</vt:lpstr>
      <vt:lpstr>Arial</vt:lpstr>
      <vt:lpstr>AvantGarde</vt:lpstr>
      <vt:lpstr>Calibri</vt:lpstr>
      <vt:lpstr>Cambria Math</vt:lpstr>
      <vt:lpstr>Georgia</vt:lpstr>
      <vt:lpstr>Helvetica Neue</vt:lpstr>
      <vt:lpstr>Open Sans</vt:lpstr>
      <vt:lpstr>Segoe Script</vt:lpstr>
      <vt:lpstr>Times New Roman</vt:lpstr>
      <vt:lpstr>Trebuchet MS</vt:lpstr>
      <vt:lpstr>Office Theme</vt:lpstr>
      <vt:lpstr>5_Default Design</vt:lpstr>
      <vt:lpstr>1_Default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Personal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Maria</dc:creator>
  <cp:lastModifiedBy>Alexis Fanna</cp:lastModifiedBy>
  <cp:revision>90</cp:revision>
  <cp:lastPrinted>2016-07-11T08:51:43Z</cp:lastPrinted>
  <dcterms:created xsi:type="dcterms:W3CDTF">2016-06-13T12:21:21Z</dcterms:created>
  <dcterms:modified xsi:type="dcterms:W3CDTF">2016-07-11T08:53:06Z</dcterms:modified>
</cp:coreProperties>
</file>