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44" r:id="rId5"/>
  </p:sldMasterIdLst>
  <p:notesMasterIdLst>
    <p:notesMasterId r:id="rId15"/>
  </p:notesMasterIdLst>
  <p:handoutMasterIdLst>
    <p:handoutMasterId r:id="rId16"/>
  </p:handoutMasterIdLst>
  <p:sldIdLst>
    <p:sldId id="316" r:id="rId6"/>
    <p:sldId id="735" r:id="rId7"/>
    <p:sldId id="761" r:id="rId8"/>
    <p:sldId id="722" r:id="rId9"/>
    <p:sldId id="707" r:id="rId10"/>
    <p:sldId id="719" r:id="rId11"/>
    <p:sldId id="772" r:id="rId12"/>
    <p:sldId id="712" r:id="rId13"/>
    <p:sldId id="71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9CAC13-CA38-2B32-BCB7-E3FC3DB7FCAE}" name="KOULOURI Maria Eirini (RTD)" initials="KME(" userId="S::Maria-Eirini.KOULOURI@ec.europa.eu::591d7e87-414f-40bf-95a5-ba9cb63199f1" providerId="AD"/>
  <p188:author id="{62B88E40-1DCD-E77F-6229-9848F05EB765}" name="CHRYSOSTOMOU Panayiota (RTD)" initials="C(" userId="S::panayiota.chrysostomou1@ec.europa.eu::2a0badd0-e3c3-4131-bc09-ef091cf643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FCC"/>
    <a:srgbClr val="9BD4F0"/>
    <a:srgbClr val="931680"/>
    <a:srgbClr val="024B9C"/>
    <a:srgbClr val="035DC1"/>
    <a:srgbClr val="024EA2"/>
    <a:srgbClr val="004494"/>
    <a:srgbClr val="0356B1"/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44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1B5C4F-40C6-4788-8EE2-98BD8890DA4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AAEC7E1-47CF-4717-BCDB-33750A23E7E8}">
      <dgm:prSet phldrT="[Text]" custT="1"/>
      <dgm:spPr/>
      <dgm:t>
        <a:bodyPr lIns="108000" tIns="72000" rIns="108000" bIns="72000"/>
        <a:lstStyle/>
        <a:p>
          <a:r>
            <a:rPr lang="en-IE" sz="2000" dirty="0">
              <a:latin typeface="Arial"/>
              <a:cs typeface="Arial"/>
            </a:rPr>
            <a:t>Legal Framework</a:t>
          </a:r>
        </a:p>
      </dgm:t>
    </dgm:pt>
    <dgm:pt modelId="{E0F3E034-8F7C-40C9-9262-FC2C45CA10CF}" type="parTrans" cxnId="{DE42C5E9-106B-4FB2-8A12-D784AC687695}">
      <dgm:prSet/>
      <dgm:spPr/>
      <dgm:t>
        <a:bodyPr/>
        <a:lstStyle/>
        <a:p>
          <a:endParaRPr lang="en-IE"/>
        </a:p>
      </dgm:t>
    </dgm:pt>
    <dgm:pt modelId="{C8177797-028D-4020-809E-895B552C514F}" type="sibTrans" cxnId="{DE42C5E9-106B-4FB2-8A12-D784AC687695}">
      <dgm:prSet/>
      <dgm:spPr/>
      <dgm:t>
        <a:bodyPr/>
        <a:lstStyle/>
        <a:p>
          <a:endParaRPr lang="en-IE"/>
        </a:p>
      </dgm:t>
    </dgm:pt>
    <dgm:pt modelId="{C2607750-B1F3-4170-AFAE-61793691D4F6}">
      <dgm:prSet phldrT="[Text]" custT="1"/>
      <dgm:spPr/>
      <dgm:t>
        <a:bodyPr lIns="108000" tIns="72000" rIns="108000" b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>
              <a:latin typeface="Arial"/>
              <a:ea typeface="+mn-ea"/>
              <a:cs typeface="+mn-cs"/>
            </a:rPr>
            <a:t>Internal Procedures- Usual Practices</a:t>
          </a:r>
        </a:p>
      </dgm:t>
    </dgm:pt>
    <dgm:pt modelId="{621C403D-6288-412C-9FCC-CA4AE8730FA8}" type="parTrans" cxnId="{2FB8B39E-21BB-4B28-B673-147CC1D25E4D}">
      <dgm:prSet/>
      <dgm:spPr/>
      <dgm:t>
        <a:bodyPr/>
        <a:lstStyle/>
        <a:p>
          <a:endParaRPr lang="en-IE"/>
        </a:p>
      </dgm:t>
    </dgm:pt>
    <dgm:pt modelId="{5A818F65-0128-414E-87C5-8D968C52693C}" type="sibTrans" cxnId="{2FB8B39E-21BB-4B28-B673-147CC1D25E4D}">
      <dgm:prSet/>
      <dgm:spPr/>
      <dgm:t>
        <a:bodyPr/>
        <a:lstStyle/>
        <a:p>
          <a:endParaRPr lang="en-IE"/>
        </a:p>
      </dgm:t>
    </dgm:pt>
    <dgm:pt modelId="{31B0C3E8-925F-48CB-9A87-A5349271718A}">
      <dgm:prSet phldrT="[Text]" custT="1"/>
      <dgm:spPr/>
      <dgm:t>
        <a:bodyPr lIns="108000" tIns="108000" rIns="144000" bIns="144000"/>
        <a:lstStyle/>
        <a:p>
          <a:pPr marL="171450" lvl="1" indent="-171450" algn="l" defTabSz="755650" rtl="0">
            <a:lnSpc>
              <a:spcPct val="100000"/>
            </a:lnSpc>
            <a:spcBef>
              <a:spcPts val="0"/>
            </a:spcBef>
            <a:spcAft>
              <a:spcPts val="1200"/>
            </a:spcAft>
            <a:buChar char="•"/>
          </a:pPr>
          <a:r>
            <a:rPr lang="en-IE" sz="1700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Get an understanding of the Participant’s internal procedures and usual accounting practices for all categories and that comply.</a:t>
          </a:r>
        </a:p>
      </dgm:t>
    </dgm:pt>
    <dgm:pt modelId="{6F63B7A9-E701-406F-AB3E-1E9AD80B0DBF}" type="parTrans" cxnId="{9A752520-807A-4E91-AD38-FF2ADBF6C82C}">
      <dgm:prSet/>
      <dgm:spPr/>
      <dgm:t>
        <a:bodyPr/>
        <a:lstStyle/>
        <a:p>
          <a:endParaRPr lang="en-IE"/>
        </a:p>
      </dgm:t>
    </dgm:pt>
    <dgm:pt modelId="{22CD577D-8A2F-4A8D-9DBE-C0B939CE5A6D}" type="sibTrans" cxnId="{9A752520-807A-4E91-AD38-FF2ADBF6C82C}">
      <dgm:prSet/>
      <dgm:spPr/>
      <dgm:t>
        <a:bodyPr/>
        <a:lstStyle/>
        <a:p>
          <a:endParaRPr lang="en-IE"/>
        </a:p>
      </dgm:t>
    </dgm:pt>
    <dgm:pt modelId="{A9565DA5-F918-455D-90CC-64F9428BDB46}">
      <dgm:prSet phldrT="[Text]" custT="1"/>
      <dgm:spPr/>
      <dgm:t>
        <a:bodyPr lIns="108000" tIns="72000" rIns="108000" b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>
              <a:latin typeface="Arial"/>
              <a:ea typeface="+mn-ea"/>
              <a:cs typeface="+mn-cs"/>
            </a:rPr>
            <a:t>Audited annual statutory accounts and previous audits in EU actions</a:t>
          </a:r>
        </a:p>
      </dgm:t>
    </dgm:pt>
    <dgm:pt modelId="{DF963D69-A207-4BA7-98CC-194D133A9B58}" type="parTrans" cxnId="{A139F22B-D3D8-4039-B9E1-071034D961DF}">
      <dgm:prSet/>
      <dgm:spPr/>
      <dgm:t>
        <a:bodyPr/>
        <a:lstStyle/>
        <a:p>
          <a:endParaRPr lang="en-IE"/>
        </a:p>
      </dgm:t>
    </dgm:pt>
    <dgm:pt modelId="{845F83B5-E552-48E0-B45D-96F0509C8816}" type="sibTrans" cxnId="{A139F22B-D3D8-4039-B9E1-071034D961DF}">
      <dgm:prSet/>
      <dgm:spPr/>
      <dgm:t>
        <a:bodyPr/>
        <a:lstStyle/>
        <a:p>
          <a:endParaRPr lang="en-IE"/>
        </a:p>
      </dgm:t>
    </dgm:pt>
    <dgm:pt modelId="{1FABB1C3-1BAB-4A28-8365-90A0AF4C05F0}">
      <dgm:prSet custT="1"/>
      <dgm:spPr/>
      <dgm:t>
        <a:bodyPr lIns="108000" tIns="108000" rIns="144000" bIns="144000"/>
        <a:lstStyle/>
        <a:p>
          <a:pPr marL="171450" lvl="1" indent="-171450" algn="l" defTabSz="800100">
            <a:lnSpc>
              <a:spcPct val="100000"/>
            </a:lnSpc>
            <a:spcBef>
              <a:spcPts val="0"/>
            </a:spcBef>
            <a:spcAft>
              <a:spcPts val="1200"/>
            </a:spcAft>
            <a:buChar char="•"/>
          </a:pPr>
          <a:r>
            <a:rPr lang="en-IE" sz="1700" kern="1200" dirty="0">
              <a:latin typeface="Arial"/>
              <a:ea typeface="+mn-ea"/>
              <a:cs typeface="Arial"/>
            </a:rPr>
            <a:t>Ensure that the statutory accounts are not qualified for reasons affecting the audited costs categories.</a:t>
          </a:r>
        </a:p>
      </dgm:t>
    </dgm:pt>
    <dgm:pt modelId="{D7F05936-6C4E-4904-9143-405E8BB0187B}" type="parTrans" cxnId="{F5D5E645-97C6-4A5C-B192-DC1BFA05BAE6}">
      <dgm:prSet/>
      <dgm:spPr/>
      <dgm:t>
        <a:bodyPr/>
        <a:lstStyle/>
        <a:p>
          <a:endParaRPr lang="en-IE"/>
        </a:p>
      </dgm:t>
    </dgm:pt>
    <dgm:pt modelId="{3B09D905-013A-45D1-8936-DA9DB156BFD5}" type="sibTrans" cxnId="{F5D5E645-97C6-4A5C-B192-DC1BFA05BAE6}">
      <dgm:prSet/>
      <dgm:spPr/>
      <dgm:t>
        <a:bodyPr/>
        <a:lstStyle/>
        <a:p>
          <a:endParaRPr lang="en-IE"/>
        </a:p>
      </dgm:t>
    </dgm:pt>
    <dgm:pt modelId="{E987DD56-FB5D-41B4-8AC4-03C3931804AF}">
      <dgm:prSet phldr="0" custT="1"/>
      <dgm:spPr/>
      <dgm:t>
        <a:bodyPr lIns="108000" tIns="108000" rIns="144000" bIns="144000"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n-GB" sz="1700" dirty="0">
              <a:latin typeface="Arial"/>
              <a:cs typeface="Arial"/>
            </a:rPr>
            <a:t>The agreed-upon procedures refer to the relevant Grant Agreement provisions and cost categories, to enable the practitioner to find them easily.</a:t>
          </a:r>
          <a:endParaRPr lang="en-US" sz="1700" dirty="0">
            <a:latin typeface="Arial"/>
            <a:cs typeface="Arial"/>
          </a:endParaRPr>
        </a:p>
      </dgm:t>
    </dgm:pt>
    <dgm:pt modelId="{2BA6F24B-637C-4111-A5E5-919F285E7830}" type="parTrans" cxnId="{EE1BB98E-B147-4B7F-B8B0-32A1FC52A375}">
      <dgm:prSet/>
      <dgm:spPr/>
      <dgm:t>
        <a:bodyPr/>
        <a:lstStyle/>
        <a:p>
          <a:endParaRPr lang="en-IE"/>
        </a:p>
      </dgm:t>
    </dgm:pt>
    <dgm:pt modelId="{E673F9CB-DEC1-4028-9146-BED33685ED0C}" type="sibTrans" cxnId="{EE1BB98E-B147-4B7F-B8B0-32A1FC52A375}">
      <dgm:prSet/>
      <dgm:spPr/>
      <dgm:t>
        <a:bodyPr/>
        <a:lstStyle/>
        <a:p>
          <a:endParaRPr lang="en-IE"/>
        </a:p>
      </dgm:t>
    </dgm:pt>
    <dgm:pt modelId="{DF1EB6E9-9F32-4956-B0B5-425654E5525A}">
      <dgm:prSet phldrT="[Text]" custT="1"/>
      <dgm:spPr/>
      <dgm:t>
        <a:bodyPr lIns="108000" tIns="108000" rIns="144000" bIns="144000"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n-IE" sz="1700" dirty="0">
              <a:latin typeface="Arial"/>
              <a:cs typeface="Arial"/>
            </a:rPr>
            <a:t>Get an understanding of the Grant Agreement and Annotated GA especially the applicable rules for the different costs category. </a:t>
          </a:r>
        </a:p>
      </dgm:t>
    </dgm:pt>
    <dgm:pt modelId="{C666FCB2-7C68-48B0-882D-564A55AC92C9}" type="parTrans" cxnId="{7EF57FDA-5CDA-4DC7-AF46-01A84284AF9A}">
      <dgm:prSet/>
      <dgm:spPr/>
      <dgm:t>
        <a:bodyPr/>
        <a:lstStyle/>
        <a:p>
          <a:endParaRPr lang="en-IE"/>
        </a:p>
      </dgm:t>
    </dgm:pt>
    <dgm:pt modelId="{7A3AE48C-DF05-4C24-9B3C-EEA84C50E5A7}" type="sibTrans" cxnId="{7EF57FDA-5CDA-4DC7-AF46-01A84284AF9A}">
      <dgm:prSet/>
      <dgm:spPr/>
      <dgm:t>
        <a:bodyPr/>
        <a:lstStyle/>
        <a:p>
          <a:endParaRPr lang="en-IE"/>
        </a:p>
      </dgm:t>
    </dgm:pt>
    <dgm:pt modelId="{DF1EC81F-7FB5-464F-9AC6-67E458A89657}">
      <dgm:prSet custT="1"/>
      <dgm:spPr/>
      <dgm:t>
        <a:bodyPr lIns="108000" tIns="108000" rIns="144000" bIns="144000"/>
        <a:lstStyle/>
        <a:p>
          <a:pPr marL="171450" lvl="1" indent="-171450" algn="l" defTabSz="800100" rtl="0">
            <a:lnSpc>
              <a:spcPct val="100000"/>
            </a:lnSpc>
            <a:spcBef>
              <a:spcPts val="0"/>
            </a:spcBef>
            <a:spcAft>
              <a:spcPts val="1200"/>
            </a:spcAft>
            <a:buChar char="•"/>
          </a:pPr>
          <a:r>
            <a:rPr lang="en-IE" sz="1700" kern="1200" dirty="0">
              <a:latin typeface="Arial"/>
              <a:ea typeface="+mn-ea"/>
              <a:cs typeface="Arial"/>
            </a:rPr>
            <a:t>Enquire Participant whether previous audits in EU actions identified systemic errors which might affect the audited costs categories</a:t>
          </a:r>
        </a:p>
      </dgm:t>
    </dgm:pt>
    <dgm:pt modelId="{CDCE28E4-9542-48BE-9AD5-74EC8CD01A5C}" type="parTrans" cxnId="{C711D813-01AA-4D06-B93A-1FB429AB4835}">
      <dgm:prSet/>
      <dgm:spPr/>
      <dgm:t>
        <a:bodyPr/>
        <a:lstStyle/>
        <a:p>
          <a:endParaRPr lang="en-IE"/>
        </a:p>
      </dgm:t>
    </dgm:pt>
    <dgm:pt modelId="{79B4ECE2-0B02-43E0-AAD0-19D6ABCAA914}" type="sibTrans" cxnId="{C711D813-01AA-4D06-B93A-1FB429AB4835}">
      <dgm:prSet/>
      <dgm:spPr/>
      <dgm:t>
        <a:bodyPr/>
        <a:lstStyle/>
        <a:p>
          <a:endParaRPr lang="en-IE"/>
        </a:p>
      </dgm:t>
    </dgm:pt>
    <dgm:pt modelId="{AC8EB5B9-FC7B-480D-90A2-715995FBF1DC}" type="pres">
      <dgm:prSet presAssocID="{D31B5C4F-40C6-4788-8EE2-98BD8890DA4E}" presName="Name0" presStyleCnt="0">
        <dgm:presLayoutVars>
          <dgm:dir/>
          <dgm:animLvl val="lvl"/>
          <dgm:resizeHandles val="exact"/>
        </dgm:presLayoutVars>
      </dgm:prSet>
      <dgm:spPr/>
    </dgm:pt>
    <dgm:pt modelId="{8F172B2E-6E55-4299-96F8-8694F08979D7}" type="pres">
      <dgm:prSet presAssocID="{6AAEC7E1-47CF-4717-BCDB-33750A23E7E8}" presName="composite" presStyleCnt="0"/>
      <dgm:spPr/>
    </dgm:pt>
    <dgm:pt modelId="{EF2BD658-008C-410D-8220-246DDF99702C}" type="pres">
      <dgm:prSet presAssocID="{6AAEC7E1-47CF-4717-BCDB-33750A23E7E8}" presName="parTx" presStyleLbl="alignNode1" presStyleIdx="0" presStyleCnt="3" custScaleY="100000" custLinFactNeighborX="-103" custLinFactNeighborY="-2837">
        <dgm:presLayoutVars>
          <dgm:chMax val="0"/>
          <dgm:chPref val="0"/>
          <dgm:bulletEnabled val="1"/>
        </dgm:presLayoutVars>
      </dgm:prSet>
      <dgm:spPr/>
    </dgm:pt>
    <dgm:pt modelId="{13191C91-EC11-4899-BEB4-B6AB80340758}" type="pres">
      <dgm:prSet presAssocID="{6AAEC7E1-47CF-4717-BCDB-33750A23E7E8}" presName="desTx" presStyleLbl="alignAccFollowNode1" presStyleIdx="0" presStyleCnt="3">
        <dgm:presLayoutVars>
          <dgm:bulletEnabled val="1"/>
        </dgm:presLayoutVars>
      </dgm:prSet>
      <dgm:spPr/>
    </dgm:pt>
    <dgm:pt modelId="{DBB07CA8-86D3-40E9-9524-1C960129C1FA}" type="pres">
      <dgm:prSet presAssocID="{C8177797-028D-4020-809E-895B552C514F}" presName="space" presStyleCnt="0"/>
      <dgm:spPr/>
    </dgm:pt>
    <dgm:pt modelId="{0000D452-330A-4919-9749-6A161F7906E0}" type="pres">
      <dgm:prSet presAssocID="{C2607750-B1F3-4170-AFAE-61793691D4F6}" presName="composite" presStyleCnt="0"/>
      <dgm:spPr/>
    </dgm:pt>
    <dgm:pt modelId="{4CB8F910-8E09-4991-A9DA-9466D74EC755}" type="pres">
      <dgm:prSet presAssocID="{C2607750-B1F3-4170-AFAE-61793691D4F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FE458EB-4550-4164-A10E-3C211CF2496D}" type="pres">
      <dgm:prSet presAssocID="{C2607750-B1F3-4170-AFAE-61793691D4F6}" presName="desTx" presStyleLbl="alignAccFollowNode1" presStyleIdx="1" presStyleCnt="3">
        <dgm:presLayoutVars>
          <dgm:bulletEnabled val="1"/>
        </dgm:presLayoutVars>
      </dgm:prSet>
      <dgm:spPr/>
    </dgm:pt>
    <dgm:pt modelId="{EE978C19-F5F6-4787-B51A-86C5EDC3F867}" type="pres">
      <dgm:prSet presAssocID="{5A818F65-0128-414E-87C5-8D968C52693C}" presName="space" presStyleCnt="0"/>
      <dgm:spPr/>
    </dgm:pt>
    <dgm:pt modelId="{E7B607BB-BF1C-4302-B902-263895176DDE}" type="pres">
      <dgm:prSet presAssocID="{A9565DA5-F918-455D-90CC-64F9428BDB46}" presName="composite" presStyleCnt="0"/>
      <dgm:spPr/>
    </dgm:pt>
    <dgm:pt modelId="{D0C436F0-AE05-42E8-AC84-5AE3679629BC}" type="pres">
      <dgm:prSet presAssocID="{A9565DA5-F918-455D-90CC-64F9428BDB4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8CE661D-25E9-4DCD-94B9-2210BECA30C6}" type="pres">
      <dgm:prSet presAssocID="{A9565DA5-F918-455D-90CC-64F9428BDB4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600240E-106C-4399-81D2-03C0BEF670BA}" type="presOf" srcId="{C2607750-B1F3-4170-AFAE-61793691D4F6}" destId="{4CB8F910-8E09-4991-A9DA-9466D74EC755}" srcOrd="0" destOrd="0" presId="urn:microsoft.com/office/officeart/2005/8/layout/hList1"/>
    <dgm:cxn modelId="{A39C2F0E-700E-464C-AEB7-6B9622260D1B}" type="presOf" srcId="{D31B5C4F-40C6-4788-8EE2-98BD8890DA4E}" destId="{AC8EB5B9-FC7B-480D-90A2-715995FBF1DC}" srcOrd="0" destOrd="0" presId="urn:microsoft.com/office/officeart/2005/8/layout/hList1"/>
    <dgm:cxn modelId="{C711D813-01AA-4D06-B93A-1FB429AB4835}" srcId="{A9565DA5-F918-455D-90CC-64F9428BDB46}" destId="{DF1EC81F-7FB5-464F-9AC6-67E458A89657}" srcOrd="1" destOrd="0" parTransId="{CDCE28E4-9542-48BE-9AD5-74EC8CD01A5C}" sibTransId="{79B4ECE2-0B02-43E0-AAD0-19D6ABCAA914}"/>
    <dgm:cxn modelId="{107E1416-AF7E-4CAC-9E94-ED1F0E332E4D}" type="presOf" srcId="{A9565DA5-F918-455D-90CC-64F9428BDB46}" destId="{D0C436F0-AE05-42E8-AC84-5AE3679629BC}" srcOrd="0" destOrd="0" presId="urn:microsoft.com/office/officeart/2005/8/layout/hList1"/>
    <dgm:cxn modelId="{C023441F-32AE-43A8-8567-31D1520BBAC6}" type="presOf" srcId="{6AAEC7E1-47CF-4717-BCDB-33750A23E7E8}" destId="{EF2BD658-008C-410D-8220-246DDF99702C}" srcOrd="0" destOrd="0" presId="urn:microsoft.com/office/officeart/2005/8/layout/hList1"/>
    <dgm:cxn modelId="{9A752520-807A-4E91-AD38-FF2ADBF6C82C}" srcId="{C2607750-B1F3-4170-AFAE-61793691D4F6}" destId="{31B0C3E8-925F-48CB-9A87-A5349271718A}" srcOrd="0" destOrd="0" parTransId="{6F63B7A9-E701-406F-AB3E-1E9AD80B0DBF}" sibTransId="{22CD577D-8A2F-4A8D-9DBE-C0B939CE5A6D}"/>
    <dgm:cxn modelId="{A139F22B-D3D8-4039-B9E1-071034D961DF}" srcId="{D31B5C4F-40C6-4788-8EE2-98BD8890DA4E}" destId="{A9565DA5-F918-455D-90CC-64F9428BDB46}" srcOrd="2" destOrd="0" parTransId="{DF963D69-A207-4BA7-98CC-194D133A9B58}" sibTransId="{845F83B5-E552-48E0-B45D-96F0509C8816}"/>
    <dgm:cxn modelId="{3D54472F-E6F2-49E2-A960-6E3A19337623}" type="presOf" srcId="{E987DD56-FB5D-41B4-8AC4-03C3931804AF}" destId="{13191C91-EC11-4899-BEB4-B6AB80340758}" srcOrd="0" destOrd="1" presId="urn:microsoft.com/office/officeart/2005/8/layout/hList1"/>
    <dgm:cxn modelId="{391AB133-5FD3-4947-9BCC-F2489CC796D8}" type="presOf" srcId="{DF1EC81F-7FB5-464F-9AC6-67E458A89657}" destId="{28CE661D-25E9-4DCD-94B9-2210BECA30C6}" srcOrd="0" destOrd="1" presId="urn:microsoft.com/office/officeart/2005/8/layout/hList1"/>
    <dgm:cxn modelId="{CF277F38-6E83-4C4A-89DF-11387A0A3F70}" type="presOf" srcId="{DF1EB6E9-9F32-4956-B0B5-425654E5525A}" destId="{13191C91-EC11-4899-BEB4-B6AB80340758}" srcOrd="0" destOrd="0" presId="urn:microsoft.com/office/officeart/2005/8/layout/hList1"/>
    <dgm:cxn modelId="{F5D5E645-97C6-4A5C-B192-DC1BFA05BAE6}" srcId="{A9565DA5-F918-455D-90CC-64F9428BDB46}" destId="{1FABB1C3-1BAB-4A28-8365-90A0AF4C05F0}" srcOrd="0" destOrd="0" parTransId="{D7F05936-6C4E-4904-9143-405E8BB0187B}" sibTransId="{3B09D905-013A-45D1-8936-DA9DB156BFD5}"/>
    <dgm:cxn modelId="{3BBE3E6E-D345-4EDB-9732-B95107D29EE9}" type="presOf" srcId="{1FABB1C3-1BAB-4A28-8365-90A0AF4C05F0}" destId="{28CE661D-25E9-4DCD-94B9-2210BECA30C6}" srcOrd="0" destOrd="0" presId="urn:microsoft.com/office/officeart/2005/8/layout/hList1"/>
    <dgm:cxn modelId="{EE1BB98E-B147-4B7F-B8B0-32A1FC52A375}" srcId="{6AAEC7E1-47CF-4717-BCDB-33750A23E7E8}" destId="{E987DD56-FB5D-41B4-8AC4-03C3931804AF}" srcOrd="1" destOrd="0" parTransId="{2BA6F24B-637C-4111-A5E5-919F285E7830}" sibTransId="{E673F9CB-DEC1-4028-9146-BED33685ED0C}"/>
    <dgm:cxn modelId="{2939189D-4571-4A84-B247-45C21DD695F0}" type="presOf" srcId="{31B0C3E8-925F-48CB-9A87-A5349271718A}" destId="{8FE458EB-4550-4164-A10E-3C211CF2496D}" srcOrd="0" destOrd="0" presId="urn:microsoft.com/office/officeart/2005/8/layout/hList1"/>
    <dgm:cxn modelId="{2FB8B39E-21BB-4B28-B673-147CC1D25E4D}" srcId="{D31B5C4F-40C6-4788-8EE2-98BD8890DA4E}" destId="{C2607750-B1F3-4170-AFAE-61793691D4F6}" srcOrd="1" destOrd="0" parTransId="{621C403D-6288-412C-9FCC-CA4AE8730FA8}" sibTransId="{5A818F65-0128-414E-87C5-8D968C52693C}"/>
    <dgm:cxn modelId="{7EF57FDA-5CDA-4DC7-AF46-01A84284AF9A}" srcId="{6AAEC7E1-47CF-4717-BCDB-33750A23E7E8}" destId="{DF1EB6E9-9F32-4956-B0B5-425654E5525A}" srcOrd="0" destOrd="0" parTransId="{C666FCB2-7C68-48B0-882D-564A55AC92C9}" sibTransId="{7A3AE48C-DF05-4C24-9B3C-EEA84C50E5A7}"/>
    <dgm:cxn modelId="{DE42C5E9-106B-4FB2-8A12-D784AC687695}" srcId="{D31B5C4F-40C6-4788-8EE2-98BD8890DA4E}" destId="{6AAEC7E1-47CF-4717-BCDB-33750A23E7E8}" srcOrd="0" destOrd="0" parTransId="{E0F3E034-8F7C-40C9-9262-FC2C45CA10CF}" sibTransId="{C8177797-028D-4020-809E-895B552C514F}"/>
    <dgm:cxn modelId="{45CCFFE2-A236-450E-9AAE-38215255E96E}" type="presParOf" srcId="{AC8EB5B9-FC7B-480D-90A2-715995FBF1DC}" destId="{8F172B2E-6E55-4299-96F8-8694F08979D7}" srcOrd="0" destOrd="0" presId="urn:microsoft.com/office/officeart/2005/8/layout/hList1"/>
    <dgm:cxn modelId="{35A44F90-99E0-4833-B932-DE6C66E0FC88}" type="presParOf" srcId="{8F172B2E-6E55-4299-96F8-8694F08979D7}" destId="{EF2BD658-008C-410D-8220-246DDF99702C}" srcOrd="0" destOrd="0" presId="urn:microsoft.com/office/officeart/2005/8/layout/hList1"/>
    <dgm:cxn modelId="{FDC0F63A-1205-4C64-83C9-696CA66DA234}" type="presParOf" srcId="{8F172B2E-6E55-4299-96F8-8694F08979D7}" destId="{13191C91-EC11-4899-BEB4-B6AB80340758}" srcOrd="1" destOrd="0" presId="urn:microsoft.com/office/officeart/2005/8/layout/hList1"/>
    <dgm:cxn modelId="{4AF7A4DF-3C7F-401E-8E3A-B184E245BE08}" type="presParOf" srcId="{AC8EB5B9-FC7B-480D-90A2-715995FBF1DC}" destId="{DBB07CA8-86D3-40E9-9524-1C960129C1FA}" srcOrd="1" destOrd="0" presId="urn:microsoft.com/office/officeart/2005/8/layout/hList1"/>
    <dgm:cxn modelId="{736E4E53-94E8-4BF9-A233-2B3699D64B89}" type="presParOf" srcId="{AC8EB5B9-FC7B-480D-90A2-715995FBF1DC}" destId="{0000D452-330A-4919-9749-6A161F7906E0}" srcOrd="2" destOrd="0" presId="urn:microsoft.com/office/officeart/2005/8/layout/hList1"/>
    <dgm:cxn modelId="{88CB5FD2-ACA2-44CF-BC5C-AB350753E9BE}" type="presParOf" srcId="{0000D452-330A-4919-9749-6A161F7906E0}" destId="{4CB8F910-8E09-4991-A9DA-9466D74EC755}" srcOrd="0" destOrd="0" presId="urn:microsoft.com/office/officeart/2005/8/layout/hList1"/>
    <dgm:cxn modelId="{DAA708E1-6246-4B3D-8500-640BFCFE479A}" type="presParOf" srcId="{0000D452-330A-4919-9749-6A161F7906E0}" destId="{8FE458EB-4550-4164-A10E-3C211CF2496D}" srcOrd="1" destOrd="0" presId="urn:microsoft.com/office/officeart/2005/8/layout/hList1"/>
    <dgm:cxn modelId="{5B01AE00-2053-45BB-BE25-483FA1F68259}" type="presParOf" srcId="{AC8EB5B9-FC7B-480D-90A2-715995FBF1DC}" destId="{EE978C19-F5F6-4787-B51A-86C5EDC3F867}" srcOrd="3" destOrd="0" presId="urn:microsoft.com/office/officeart/2005/8/layout/hList1"/>
    <dgm:cxn modelId="{70FCE1CD-D8FB-4AF2-A6D9-A2794A57B24D}" type="presParOf" srcId="{AC8EB5B9-FC7B-480D-90A2-715995FBF1DC}" destId="{E7B607BB-BF1C-4302-B902-263895176DDE}" srcOrd="4" destOrd="0" presId="urn:microsoft.com/office/officeart/2005/8/layout/hList1"/>
    <dgm:cxn modelId="{13A25CC0-2B79-43F9-AAFA-80C1D86BE7F7}" type="presParOf" srcId="{E7B607BB-BF1C-4302-B902-263895176DDE}" destId="{D0C436F0-AE05-42E8-AC84-5AE3679629BC}" srcOrd="0" destOrd="0" presId="urn:microsoft.com/office/officeart/2005/8/layout/hList1"/>
    <dgm:cxn modelId="{B7A5F5F1-F272-4A72-A98D-27E0513AA7E2}" type="presParOf" srcId="{E7B607BB-BF1C-4302-B902-263895176DDE}" destId="{28CE661D-25E9-4DCD-94B9-2210BECA30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48C5C2-155B-400A-9C32-4D6BB8CE3F9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FD2F21F3-62C5-4E5B-AEC4-D64C1B868A0B}">
      <dgm:prSet phldrT="[Text]" custT="1"/>
      <dgm:spPr/>
      <dgm:t>
        <a:bodyPr/>
        <a:lstStyle/>
        <a:p>
          <a:pPr algn="ctr" rtl="0"/>
          <a:r>
            <a:rPr lang="en-US" altLang="en-US" sz="1300" i="0" dirty="0">
              <a:latin typeface="Arial"/>
              <a:ea typeface="Verdana"/>
              <a:cs typeface="Arial"/>
            </a:rPr>
            <a:t>Costs must be actually incurred</a:t>
          </a:r>
          <a:endParaRPr lang="en-IE" sz="1300" dirty="0">
            <a:latin typeface="Arial"/>
            <a:ea typeface="Verdana"/>
            <a:cs typeface="Arial"/>
          </a:endParaRPr>
        </a:p>
      </dgm:t>
    </dgm:pt>
    <dgm:pt modelId="{06D1BC17-4E6F-4F83-8F2B-732A098A5A60}" type="parTrans" cxnId="{F569A118-64CA-499C-B8EF-889FEDF6366F}">
      <dgm:prSet/>
      <dgm:spPr/>
      <dgm:t>
        <a:bodyPr/>
        <a:lstStyle/>
        <a:p>
          <a:endParaRPr lang="en-IE"/>
        </a:p>
      </dgm:t>
    </dgm:pt>
    <dgm:pt modelId="{73FDE5FF-7A59-44EB-BCC2-A79196B20C1C}" type="sibTrans" cxnId="{F569A118-64CA-499C-B8EF-889FEDF6366F}">
      <dgm:prSet/>
      <dgm:spPr/>
      <dgm:t>
        <a:bodyPr/>
        <a:lstStyle/>
        <a:p>
          <a:endParaRPr lang="en-IE"/>
        </a:p>
      </dgm:t>
    </dgm:pt>
    <dgm:pt modelId="{2333D500-2406-411D-9A11-8CE39AB5F154}">
      <dgm:prSet phldrT="[Text]" custT="1"/>
      <dgm:spPr/>
      <dgm:t>
        <a:bodyPr/>
        <a:lstStyle/>
        <a:p>
          <a:pPr algn="ctr" rtl="0"/>
          <a:r>
            <a:rPr lang="en-US" sz="1300" dirty="0">
              <a:latin typeface="Arial"/>
              <a:cs typeface="Arial"/>
            </a:rPr>
            <a:t>Costs must be</a:t>
          </a:r>
          <a:r>
            <a:rPr lang="en-GB" sz="1300" dirty="0">
              <a:latin typeface="Arial"/>
              <a:cs typeface="Arial"/>
            </a:rPr>
            <a:t> identifiable and verifiable </a:t>
          </a:r>
          <a:endParaRPr lang="en-IE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BDD2BF-AC80-4FAD-B4CD-7889170F5644}" type="parTrans" cxnId="{87C2E455-172F-41F0-9814-1A509D6D7B70}">
      <dgm:prSet/>
      <dgm:spPr/>
      <dgm:t>
        <a:bodyPr/>
        <a:lstStyle/>
        <a:p>
          <a:endParaRPr lang="en-IE"/>
        </a:p>
      </dgm:t>
    </dgm:pt>
    <dgm:pt modelId="{2C851B96-008C-4440-A662-27C4DA0EFA37}" type="sibTrans" cxnId="{87C2E455-172F-41F0-9814-1A509D6D7B70}">
      <dgm:prSet/>
      <dgm:spPr/>
      <dgm:t>
        <a:bodyPr/>
        <a:lstStyle/>
        <a:p>
          <a:endParaRPr lang="en-IE"/>
        </a:p>
      </dgm:t>
    </dgm:pt>
    <dgm:pt modelId="{CFD8773D-4821-4721-B324-E71BE82499BD}">
      <dgm:prSet phldrT="[Text]" custT="1"/>
      <dgm:spPr/>
      <dgm:t>
        <a:bodyPr lIns="72000" tIns="0" rIns="36000" bIns="0" anchor="ctr" anchorCtr="0"/>
        <a:lstStyle/>
        <a:p>
          <a:pPr marL="179388" indent="-179388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IE" sz="1100" kern="1200" dirty="0">
              <a:solidFill>
                <a:schemeClr val="tx1"/>
              </a:solidFill>
              <a:latin typeface="Arial"/>
              <a:ea typeface="+mn-ea"/>
              <a:cs typeface="Arial"/>
            </a:rPr>
            <a:t>Costs should comply with the applicable law i.e. labour, taxes social security, etc.</a:t>
          </a:r>
        </a:p>
      </dgm:t>
    </dgm:pt>
    <dgm:pt modelId="{F231B010-C770-4A87-99EA-044AE75D4505}" type="parTrans" cxnId="{EFF7EF91-20E5-40B7-87DD-642CB46B7E52}">
      <dgm:prSet/>
      <dgm:spPr/>
      <dgm:t>
        <a:bodyPr/>
        <a:lstStyle/>
        <a:p>
          <a:endParaRPr lang="en-IE"/>
        </a:p>
      </dgm:t>
    </dgm:pt>
    <dgm:pt modelId="{184A662B-3D4F-4B32-A79F-3A0EECB88A0A}" type="sibTrans" cxnId="{EFF7EF91-20E5-40B7-87DD-642CB46B7E52}">
      <dgm:prSet/>
      <dgm:spPr/>
      <dgm:t>
        <a:bodyPr/>
        <a:lstStyle/>
        <a:p>
          <a:endParaRPr lang="en-IE"/>
        </a:p>
      </dgm:t>
    </dgm:pt>
    <dgm:pt modelId="{4969EAEB-2C2B-4BF5-9473-27A32669DB9C}">
      <dgm:prSet phldrT="[Text]" custT="1"/>
      <dgm:spPr/>
      <dgm:t>
        <a:bodyPr/>
        <a:lstStyle/>
        <a:p>
          <a:pPr algn="ctr"/>
          <a:r>
            <a:rPr lang="en-US" sz="1300" dirty="0"/>
            <a:t>Costs must be declared under one of the budget categories set out in Article 6.2 and Annex 2</a:t>
          </a:r>
          <a:endParaRPr lang="en-IE" sz="1300" dirty="0"/>
        </a:p>
      </dgm:t>
    </dgm:pt>
    <dgm:pt modelId="{457F77A5-DE8F-42C2-8C5B-F28C91777680}" type="parTrans" cxnId="{E0B0DBC2-FDC0-45E1-AC99-2782E76F7D49}">
      <dgm:prSet/>
      <dgm:spPr/>
      <dgm:t>
        <a:bodyPr/>
        <a:lstStyle/>
        <a:p>
          <a:endParaRPr lang="en-IE"/>
        </a:p>
      </dgm:t>
    </dgm:pt>
    <dgm:pt modelId="{6D26AA38-8783-493F-9C3D-30720147F6E0}" type="sibTrans" cxnId="{E0B0DBC2-FDC0-45E1-AC99-2782E76F7D49}">
      <dgm:prSet/>
      <dgm:spPr/>
      <dgm:t>
        <a:bodyPr/>
        <a:lstStyle/>
        <a:p>
          <a:endParaRPr lang="en-IE"/>
        </a:p>
      </dgm:t>
    </dgm:pt>
    <dgm:pt modelId="{D702C434-F69E-449F-B138-44A92C507CCC}">
      <dgm:prSet phldrT="[Text]" custT="1"/>
      <dgm:spPr/>
      <dgm:t>
        <a:bodyPr/>
        <a:lstStyle/>
        <a:p>
          <a:pPr algn="ctr" rtl="0"/>
          <a:r>
            <a:rPr lang="en-GB" sz="1300" dirty="0">
              <a:latin typeface="Arial"/>
              <a:cs typeface="Arial"/>
            </a:rPr>
            <a:t>Costs must be incurred in the period set out in Art. 4 </a:t>
          </a:r>
          <a:endParaRPr lang="en-IE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4C27C1-7265-460D-956F-79A7E82989D2}" type="parTrans" cxnId="{E1D5557E-AC23-4A83-BD6D-77E3F6C7DD30}">
      <dgm:prSet/>
      <dgm:spPr/>
      <dgm:t>
        <a:bodyPr/>
        <a:lstStyle/>
        <a:p>
          <a:endParaRPr lang="en-IE"/>
        </a:p>
      </dgm:t>
    </dgm:pt>
    <dgm:pt modelId="{104BBE54-446A-4815-BB75-DAC15ECDDD72}" type="sibTrans" cxnId="{E1D5557E-AC23-4A83-BD6D-77E3F6C7DD30}">
      <dgm:prSet/>
      <dgm:spPr/>
      <dgm:t>
        <a:bodyPr/>
        <a:lstStyle/>
        <a:p>
          <a:endParaRPr lang="en-IE"/>
        </a:p>
      </dgm:t>
    </dgm:pt>
    <dgm:pt modelId="{DE5F0D44-7A35-47DF-B9D1-F5B1EDBC0F33}">
      <dgm:prSet custT="1"/>
      <dgm:spPr/>
      <dgm:t>
        <a:bodyPr/>
        <a:lstStyle/>
        <a:p>
          <a:pPr algn="ctr" rtl="0"/>
          <a:r>
            <a:rPr lang="en-GB" sz="1300" dirty="0">
              <a:latin typeface="Arial"/>
              <a:cs typeface="Arial"/>
            </a:rPr>
            <a:t>Costs must be incurred in connection with the action </a:t>
          </a:r>
          <a:endParaRPr lang="en-IE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419E04-8520-4D52-A88F-5851F81102BF}" type="parTrans" cxnId="{E19BE519-EEEF-40FC-9168-D70A5FB85C72}">
      <dgm:prSet/>
      <dgm:spPr/>
      <dgm:t>
        <a:bodyPr/>
        <a:lstStyle/>
        <a:p>
          <a:endParaRPr lang="en-IE"/>
        </a:p>
      </dgm:t>
    </dgm:pt>
    <dgm:pt modelId="{EC3CC718-9A46-4994-804F-B8A4A3A3C0F6}" type="sibTrans" cxnId="{E19BE519-EEEF-40FC-9168-D70A5FB85C72}">
      <dgm:prSet/>
      <dgm:spPr/>
      <dgm:t>
        <a:bodyPr/>
        <a:lstStyle/>
        <a:p>
          <a:endParaRPr lang="en-IE"/>
        </a:p>
      </dgm:t>
    </dgm:pt>
    <dgm:pt modelId="{1B1BD87E-2A7C-40B7-8449-75E2590AD1F7}">
      <dgm:prSet custT="1"/>
      <dgm:spPr/>
      <dgm:t>
        <a:bodyPr lIns="72000" tIns="0" rIns="36000" bIns="0" anchor="ctr" anchorCtr="0"/>
        <a:lstStyle/>
        <a:p>
          <a:pPr marL="179388" indent="-179388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dirty="0">
              <a:latin typeface="Arial"/>
              <a:cs typeface="Arial"/>
            </a:rPr>
            <a:t>Costs are supported by documentations and are addressed to the Participant</a:t>
          </a:r>
          <a:endParaRPr lang="en-IE" sz="1100" dirty="0">
            <a:latin typeface="Arial"/>
            <a:cs typeface="Arial"/>
          </a:endParaRPr>
        </a:p>
      </dgm:t>
    </dgm:pt>
    <dgm:pt modelId="{1BF2AEE9-B2AE-45DC-88CB-15F26EF5BB41}" type="parTrans" cxnId="{A90BE0A1-AF56-4E3F-BA31-D0C923868E18}">
      <dgm:prSet/>
      <dgm:spPr/>
      <dgm:t>
        <a:bodyPr/>
        <a:lstStyle/>
        <a:p>
          <a:endParaRPr lang="en-IE"/>
        </a:p>
      </dgm:t>
    </dgm:pt>
    <dgm:pt modelId="{25511ECE-BF57-4E55-8FA3-D28ECC296AA8}" type="sibTrans" cxnId="{A90BE0A1-AF56-4E3F-BA31-D0C923868E18}">
      <dgm:prSet/>
      <dgm:spPr/>
      <dgm:t>
        <a:bodyPr/>
        <a:lstStyle/>
        <a:p>
          <a:endParaRPr lang="en-IE"/>
        </a:p>
      </dgm:t>
    </dgm:pt>
    <dgm:pt modelId="{253438BB-AB1D-45F1-AA7F-ADD1C67357EE}">
      <dgm:prSet phldrT="[Text]" custT="1"/>
      <dgm:spPr/>
      <dgm:t>
        <a:bodyPr lIns="72000" tIns="0" rIns="36000" bIns="0" anchor="ctr" anchorCtr="0"/>
        <a:lstStyle/>
        <a:p>
          <a:pPr marL="179388" indent="-179388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dirty="0">
              <a:latin typeface="Arial"/>
              <a:cs typeface="Arial"/>
            </a:rPr>
            <a:t>Incurred by the beneficiary and not by any other entity</a:t>
          </a:r>
          <a:endParaRPr lang="en-IE" sz="1100" dirty="0">
            <a:latin typeface="Arial"/>
            <a:cs typeface="Arial"/>
          </a:endParaRPr>
        </a:p>
      </dgm:t>
    </dgm:pt>
    <dgm:pt modelId="{A345D437-DD2B-4121-A7E4-8C243FF10848}" type="parTrans" cxnId="{A5109E51-9803-4210-8177-D77DDB8595D7}">
      <dgm:prSet/>
      <dgm:spPr/>
      <dgm:t>
        <a:bodyPr/>
        <a:lstStyle/>
        <a:p>
          <a:endParaRPr lang="en-IE"/>
        </a:p>
      </dgm:t>
    </dgm:pt>
    <dgm:pt modelId="{143CDCBF-7E5D-4C06-8C8B-B063086979AC}" type="sibTrans" cxnId="{A5109E51-9803-4210-8177-D77DDB8595D7}">
      <dgm:prSet/>
      <dgm:spPr/>
      <dgm:t>
        <a:bodyPr/>
        <a:lstStyle/>
        <a:p>
          <a:endParaRPr lang="en-IE"/>
        </a:p>
      </dgm:t>
    </dgm:pt>
    <dgm:pt modelId="{AFB53F64-7B03-4F15-9A13-30D6DB348D92}">
      <dgm:prSet phldrT="[Text]" custT="1"/>
      <dgm:spPr/>
      <dgm:t>
        <a:bodyPr lIns="72000" tIns="0" rIns="36000" bIns="0" anchor="ctr" anchorCtr="0"/>
        <a:lstStyle/>
        <a:p>
          <a:pPr marL="179388" indent="-179388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dirty="0">
              <a:latin typeface="Arial"/>
              <a:cs typeface="Arial"/>
            </a:rPr>
            <a:t>Should not be re-invoiced to other entities</a:t>
          </a:r>
          <a:endParaRPr lang="en-IE" sz="1100" dirty="0">
            <a:latin typeface="Arial"/>
            <a:cs typeface="Arial"/>
          </a:endParaRPr>
        </a:p>
      </dgm:t>
    </dgm:pt>
    <dgm:pt modelId="{2B545201-0A94-4691-A170-9595D7A63EDA}" type="parTrans" cxnId="{083222C1-F46B-42C4-A145-60E0628DF213}">
      <dgm:prSet/>
      <dgm:spPr/>
      <dgm:t>
        <a:bodyPr/>
        <a:lstStyle/>
        <a:p>
          <a:endParaRPr lang="en-IE"/>
        </a:p>
      </dgm:t>
    </dgm:pt>
    <dgm:pt modelId="{8CE528B2-DF16-4E41-8442-66B1399A72E4}" type="sibTrans" cxnId="{083222C1-F46B-42C4-A145-60E0628DF213}">
      <dgm:prSet/>
      <dgm:spPr/>
      <dgm:t>
        <a:bodyPr/>
        <a:lstStyle/>
        <a:p>
          <a:endParaRPr lang="en-IE"/>
        </a:p>
      </dgm:t>
    </dgm:pt>
    <dgm:pt modelId="{EA86D510-1BEB-45C3-B90E-65C0C3A73CA8}">
      <dgm:prSet custT="1"/>
      <dgm:spPr/>
      <dgm:t>
        <a:bodyPr lIns="72000" tIns="0" rIns="36000" bIns="0" anchor="ctr" anchorCtr="0"/>
        <a:lstStyle/>
        <a:p>
          <a:pPr marL="179388" indent="-179388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dirty="0">
              <a:solidFill>
                <a:schemeClr val="tx1"/>
              </a:solidFill>
              <a:latin typeface="Arial"/>
              <a:cs typeface="Arial"/>
            </a:rPr>
            <a:t>Costs recorded in the beneficiary’s account</a:t>
          </a:r>
          <a:endParaRPr lang="en-IE" sz="1100" dirty="0">
            <a:solidFill>
              <a:schemeClr val="tx1"/>
            </a:solidFill>
            <a:latin typeface="Arial"/>
            <a:cs typeface="Arial"/>
          </a:endParaRPr>
        </a:p>
      </dgm:t>
    </dgm:pt>
    <dgm:pt modelId="{DE6495B2-806C-4BE6-B881-5E1AFC7F5DF9}" type="parTrans" cxnId="{8296C9FF-712B-4E1E-A5D5-50D132E711C5}">
      <dgm:prSet/>
      <dgm:spPr/>
      <dgm:t>
        <a:bodyPr/>
        <a:lstStyle/>
        <a:p>
          <a:endParaRPr lang="en-IE"/>
        </a:p>
      </dgm:t>
    </dgm:pt>
    <dgm:pt modelId="{379FCC65-AEE5-4605-A1BA-B337F288DADB}" type="sibTrans" cxnId="{8296C9FF-712B-4E1E-A5D5-50D132E711C5}">
      <dgm:prSet/>
      <dgm:spPr/>
      <dgm:t>
        <a:bodyPr/>
        <a:lstStyle/>
        <a:p>
          <a:endParaRPr lang="en-IE"/>
        </a:p>
      </dgm:t>
    </dgm:pt>
    <dgm:pt modelId="{FE5183C5-A986-440F-B6DC-57212789D7F5}">
      <dgm:prSet custT="1"/>
      <dgm:spPr/>
      <dgm:t>
        <a:bodyPr lIns="72000" tIns="0" rIns="36000" bIns="0" anchor="ctr" anchorCtr="0"/>
        <a:lstStyle/>
        <a:p>
          <a:pPr marL="179388" indent="-179388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dirty="0">
              <a:latin typeface="Arial"/>
              <a:cs typeface="Arial"/>
            </a:rPr>
            <a:t>Costs accounted as per the Participant’s usual cost accounting practices and applicable accounting rules of the country where the Participant is established </a:t>
          </a:r>
          <a:endParaRPr lang="en-IE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D0D65F-EEF1-4C37-AD81-3829A4CFEB2D}" type="parTrans" cxnId="{33B6C539-BC80-42E0-A27C-E1FBF36F44BB}">
      <dgm:prSet/>
      <dgm:spPr/>
      <dgm:t>
        <a:bodyPr/>
        <a:lstStyle/>
        <a:p>
          <a:endParaRPr lang="en-IE"/>
        </a:p>
      </dgm:t>
    </dgm:pt>
    <dgm:pt modelId="{34243327-2ED5-4AE3-9000-56E9AB74A146}" type="sibTrans" cxnId="{33B6C539-BC80-42E0-A27C-E1FBF36F44BB}">
      <dgm:prSet/>
      <dgm:spPr/>
      <dgm:t>
        <a:bodyPr/>
        <a:lstStyle/>
        <a:p>
          <a:endParaRPr lang="en-IE"/>
        </a:p>
      </dgm:t>
    </dgm:pt>
    <dgm:pt modelId="{7E74017B-36A1-4C6C-89F9-0239BD76F107}">
      <dgm:prSet custT="1"/>
      <dgm:spPr/>
      <dgm:t>
        <a:bodyPr lIns="72000" tIns="0" rIns="36000" bIns="0" anchor="ctr" anchorCtr="0"/>
        <a:lstStyle/>
        <a:p>
          <a:pPr marL="179388" lvl="1" indent="-179388" algn="l" defTabSz="400050">
            <a:lnSpc>
              <a:spcPct val="100000"/>
            </a:lnSpc>
            <a:spcBef>
              <a:spcPts val="0"/>
            </a:spcBef>
            <a:spcAft>
              <a:spcPts val="0"/>
            </a:spcAft>
            <a:buChar char="•"/>
          </a:pPr>
          <a:r>
            <a:rPr lang="en-US" sz="1100" kern="1200" dirty="0">
              <a:solidFill>
                <a:schemeClr val="tx1"/>
              </a:solidFill>
              <a:latin typeface="Arial"/>
              <a:ea typeface="+mn-ea"/>
              <a:cs typeface="Arial"/>
            </a:rPr>
            <a:t>Costs are necessary to achieve the actions’ objective and cannot be used to finance activities other than those approved by the Commission</a:t>
          </a:r>
          <a:endParaRPr lang="en-IE" sz="1100" kern="1200" dirty="0">
            <a:solidFill>
              <a:schemeClr val="tx1"/>
            </a:solidFill>
            <a:latin typeface="Arial"/>
            <a:ea typeface="+mn-ea"/>
            <a:cs typeface="Arial"/>
          </a:endParaRPr>
        </a:p>
      </dgm:t>
    </dgm:pt>
    <dgm:pt modelId="{EA7A40A0-8AE2-4AA0-BD7A-D0E1A86D42D3}" type="parTrans" cxnId="{383DE26E-7D85-4145-8DC6-EEB9B54CEB3F}">
      <dgm:prSet/>
      <dgm:spPr/>
      <dgm:t>
        <a:bodyPr/>
        <a:lstStyle/>
        <a:p>
          <a:endParaRPr lang="en-IE"/>
        </a:p>
      </dgm:t>
    </dgm:pt>
    <dgm:pt modelId="{7100D9DE-0BF5-4789-842A-14D4C9AFF704}" type="sibTrans" cxnId="{383DE26E-7D85-4145-8DC6-EEB9B54CEB3F}">
      <dgm:prSet/>
      <dgm:spPr/>
      <dgm:t>
        <a:bodyPr/>
        <a:lstStyle/>
        <a:p>
          <a:endParaRPr lang="en-IE"/>
        </a:p>
      </dgm:t>
    </dgm:pt>
    <dgm:pt modelId="{DCAD30AE-4CD6-4A06-9F25-86D56F05F1BB}">
      <dgm:prSet custT="1"/>
      <dgm:spPr/>
      <dgm:t>
        <a:bodyPr lIns="72000" tIns="0" rIns="36000" bIns="0" anchor="ctr" anchorCtr="0"/>
        <a:lstStyle/>
        <a:p>
          <a:pPr marL="179388" lvl="1" indent="-179388" algn="l" defTabSz="40005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chemeClr val="tx1"/>
            </a:buClr>
            <a:buSzPct val="70000"/>
            <a:buFont typeface="Arial" panose="020B0604020202020204" pitchFamily="34" charset="0"/>
            <a:buChar char="•"/>
          </a:pPr>
          <a:r>
            <a:rPr lang="en-GB" sz="1100" kern="1200" dirty="0">
              <a:solidFill>
                <a:schemeClr val="tx1"/>
              </a:solidFill>
              <a:latin typeface="Arial"/>
              <a:ea typeface="+mn-ea"/>
              <a:cs typeface="Arial"/>
            </a:rPr>
            <a:t>Costs incurred during the action duration</a:t>
          </a:r>
          <a:endParaRPr lang="en-IE" sz="1100" kern="1200" dirty="0">
            <a:solidFill>
              <a:schemeClr val="tx1"/>
            </a:solidFill>
            <a:latin typeface="Arial"/>
            <a:ea typeface="+mn-ea"/>
            <a:cs typeface="Arial"/>
          </a:endParaRPr>
        </a:p>
      </dgm:t>
    </dgm:pt>
    <dgm:pt modelId="{1FB2D856-0271-42D7-8741-797B9FD7798B}" type="parTrans" cxnId="{7A4C282B-99C6-4728-B8EF-19AE80B283DD}">
      <dgm:prSet/>
      <dgm:spPr/>
      <dgm:t>
        <a:bodyPr/>
        <a:lstStyle/>
        <a:p>
          <a:endParaRPr lang="en-IE"/>
        </a:p>
      </dgm:t>
    </dgm:pt>
    <dgm:pt modelId="{44118DD2-451B-42EC-9FDF-907A1B7F00C1}" type="sibTrans" cxnId="{7A4C282B-99C6-4728-B8EF-19AE80B283DD}">
      <dgm:prSet/>
      <dgm:spPr/>
      <dgm:t>
        <a:bodyPr/>
        <a:lstStyle/>
        <a:p>
          <a:endParaRPr lang="en-IE"/>
        </a:p>
      </dgm:t>
    </dgm:pt>
    <dgm:pt modelId="{E7D916E0-0380-4066-B27A-E851EDDF2905}">
      <dgm:prSet custT="1"/>
      <dgm:spPr/>
      <dgm:t>
        <a:bodyPr lIns="72000" tIns="0" rIns="36000" bIns="0" anchor="ctr" anchorCtr="0"/>
        <a:lstStyle/>
        <a:p>
          <a:pPr marL="179388" lvl="1" indent="-179388" algn="l" defTabSz="400050">
            <a:lnSpc>
              <a:spcPct val="100000"/>
            </a:lnSpc>
            <a:spcBef>
              <a:spcPts val="0"/>
            </a:spcBef>
            <a:spcAft>
              <a:spcPts val="0"/>
            </a:spcAft>
            <a:buChar char="•"/>
          </a:pPr>
          <a:r>
            <a:rPr lang="en-GB" sz="1100" b="1" u="sng" kern="1200" dirty="0">
              <a:solidFill>
                <a:schemeClr val="tx1"/>
              </a:solidFill>
              <a:latin typeface="Arial"/>
              <a:ea typeface="+mn-ea"/>
              <a:cs typeface="Arial"/>
            </a:rPr>
            <a:t>Exception:</a:t>
          </a:r>
          <a:endParaRPr lang="en-IE" sz="1100" b="1" u="sng" kern="1200" dirty="0">
            <a:solidFill>
              <a:schemeClr val="tx1"/>
            </a:solidFill>
            <a:latin typeface="Arial"/>
            <a:ea typeface="+mn-ea"/>
            <a:cs typeface="Arial"/>
          </a:endParaRPr>
        </a:p>
      </dgm:t>
    </dgm:pt>
    <dgm:pt modelId="{F9400204-96B0-4684-88D3-EA2E3A41B283}" type="parTrans" cxnId="{FBBFFBFA-19FC-4D5E-8AF3-A4E9C09A7EA6}">
      <dgm:prSet/>
      <dgm:spPr/>
      <dgm:t>
        <a:bodyPr/>
        <a:lstStyle/>
        <a:p>
          <a:endParaRPr lang="en-IE"/>
        </a:p>
      </dgm:t>
    </dgm:pt>
    <dgm:pt modelId="{814A79FB-FC74-4C40-AAFF-B2AF86D68354}" type="sibTrans" cxnId="{FBBFFBFA-19FC-4D5E-8AF3-A4E9C09A7EA6}">
      <dgm:prSet/>
      <dgm:spPr/>
      <dgm:t>
        <a:bodyPr/>
        <a:lstStyle/>
        <a:p>
          <a:endParaRPr lang="en-IE"/>
        </a:p>
      </dgm:t>
    </dgm:pt>
    <dgm:pt modelId="{820321DF-9D8D-4A49-A978-7590F26A6958}">
      <dgm:prSet custT="1"/>
      <dgm:spPr/>
      <dgm:t>
        <a:bodyPr lIns="72000" tIns="0" rIns="36000" bIns="0" anchor="ctr" anchorCtr="0"/>
        <a:lstStyle/>
        <a:p>
          <a:pPr marL="179388" lvl="1" indent="-179388" algn="l" defTabSz="400050">
            <a:lnSpc>
              <a:spcPct val="100000"/>
            </a:lnSpc>
            <a:spcBef>
              <a:spcPts val="0"/>
            </a:spcBef>
            <a:spcAft>
              <a:spcPts val="0"/>
            </a:spcAft>
            <a:buChar char="•"/>
          </a:pPr>
          <a:r>
            <a:rPr lang="en-IE" sz="1100" kern="1200" dirty="0">
              <a:solidFill>
                <a:schemeClr val="tx1"/>
              </a:solidFill>
              <a:latin typeface="Arial"/>
              <a:ea typeface="+mn-ea"/>
              <a:cs typeface="Arial"/>
            </a:rPr>
            <a:t>Costs cannot include costs under the budget categories that did not appear in the action estimated budget. However, this condition is automatically ensured by the IT system in Horizon Europe</a:t>
          </a:r>
        </a:p>
      </dgm:t>
    </dgm:pt>
    <dgm:pt modelId="{6FB96DB3-B0FE-4BA0-B818-102801EBC1EA}" type="parTrans" cxnId="{007167C7-9110-4894-9A98-AC89D2933476}">
      <dgm:prSet/>
      <dgm:spPr/>
      <dgm:t>
        <a:bodyPr/>
        <a:lstStyle/>
        <a:p>
          <a:endParaRPr lang="en-IE"/>
        </a:p>
      </dgm:t>
    </dgm:pt>
    <dgm:pt modelId="{8106755D-1156-495E-9B4B-C2DDA3D81032}" type="sibTrans" cxnId="{007167C7-9110-4894-9A98-AC89D2933476}">
      <dgm:prSet/>
      <dgm:spPr/>
      <dgm:t>
        <a:bodyPr/>
        <a:lstStyle/>
        <a:p>
          <a:endParaRPr lang="en-IE"/>
        </a:p>
      </dgm:t>
    </dgm:pt>
    <dgm:pt modelId="{808CF028-3479-46BB-84E1-2EF8A3DBA317}">
      <dgm:prSet phldrT="[Text]" custT="1"/>
      <dgm:spPr/>
      <dgm:t>
        <a:bodyPr lIns="72000" tIns="0" rIns="36000" bIns="0" anchor="ctr" anchorCtr="0"/>
        <a:lstStyle/>
        <a:p>
          <a:pPr marL="179388" indent="-179388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dirty="0">
              <a:latin typeface="Arial"/>
              <a:cs typeface="Arial"/>
            </a:rPr>
            <a:t>Costs should be actual and not estimated/budgeted</a:t>
          </a:r>
          <a:endParaRPr lang="en-IE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73C2BB-9C5E-41D0-9977-AA29245EE159}" type="parTrans" cxnId="{90D05F3C-E9B7-4583-AA11-F321ED2D2E8A}">
      <dgm:prSet/>
      <dgm:spPr/>
      <dgm:t>
        <a:bodyPr/>
        <a:lstStyle/>
        <a:p>
          <a:endParaRPr lang="en-IE"/>
        </a:p>
      </dgm:t>
    </dgm:pt>
    <dgm:pt modelId="{DA75AB52-FECE-471E-8723-A24A2781E078}" type="sibTrans" cxnId="{90D05F3C-E9B7-4583-AA11-F321ED2D2E8A}">
      <dgm:prSet/>
      <dgm:spPr/>
      <dgm:t>
        <a:bodyPr/>
        <a:lstStyle/>
        <a:p>
          <a:endParaRPr lang="en-IE"/>
        </a:p>
      </dgm:t>
    </dgm:pt>
    <dgm:pt modelId="{0E8CC3C6-E8A2-4496-8859-CF911D3D04BF}">
      <dgm:prSet custT="1"/>
      <dgm:spPr/>
      <dgm:t>
        <a:bodyPr lIns="72000" tIns="0" rIns="36000" bIns="0" anchor="ctr" anchorCtr="0"/>
        <a:lstStyle/>
        <a:p>
          <a:pPr marL="179388" lvl="1" indent="-179388" algn="l" defTabSz="400050">
            <a:lnSpc>
              <a:spcPct val="100000"/>
            </a:lnSpc>
            <a:spcBef>
              <a:spcPts val="0"/>
            </a:spcBef>
            <a:spcAft>
              <a:spcPts val="0"/>
            </a:spcAft>
            <a:buChar char="•"/>
          </a:pPr>
          <a:r>
            <a:rPr lang="en-GB" sz="1100" kern="1200" dirty="0">
              <a:solidFill>
                <a:schemeClr val="tx1"/>
              </a:solidFill>
              <a:latin typeface="Arial"/>
              <a:ea typeface="+mn-ea"/>
              <a:cs typeface="Arial"/>
            </a:rPr>
            <a:t>Costs before the project period that relate to the kick-off meeting are eligible</a:t>
          </a:r>
          <a:endParaRPr lang="en-IE" sz="1100" kern="1200" dirty="0">
            <a:solidFill>
              <a:schemeClr val="tx1"/>
            </a:solidFill>
            <a:latin typeface="Arial"/>
            <a:ea typeface="+mn-ea"/>
            <a:cs typeface="Arial"/>
          </a:endParaRPr>
        </a:p>
      </dgm:t>
    </dgm:pt>
    <dgm:pt modelId="{EB637CAE-826C-421B-8AC6-E64EC91EA9A7}" type="parTrans" cxnId="{20A34E80-DB8D-4D6C-BD6A-D78164E9669A}">
      <dgm:prSet/>
      <dgm:spPr/>
      <dgm:t>
        <a:bodyPr/>
        <a:lstStyle/>
        <a:p>
          <a:endParaRPr lang="en-IE"/>
        </a:p>
      </dgm:t>
    </dgm:pt>
    <dgm:pt modelId="{F901FABE-2925-4471-91EE-FFE63E81B9B7}" type="sibTrans" cxnId="{20A34E80-DB8D-4D6C-BD6A-D78164E9669A}">
      <dgm:prSet/>
      <dgm:spPr/>
      <dgm:t>
        <a:bodyPr/>
        <a:lstStyle/>
        <a:p>
          <a:endParaRPr lang="en-IE"/>
        </a:p>
      </dgm:t>
    </dgm:pt>
    <dgm:pt modelId="{CEE663F5-5E78-40FC-9E7D-82BF06ABF796}">
      <dgm:prSet custT="1"/>
      <dgm:spPr/>
      <dgm:t>
        <a:bodyPr lIns="72000" tIns="0" rIns="36000" bIns="0" anchor="ctr" anchorCtr="0"/>
        <a:lstStyle/>
        <a:p>
          <a:pPr marL="179388" lvl="1" indent="-179388" algn="l" defTabSz="40005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GB" sz="1100" kern="1200" dirty="0">
              <a:solidFill>
                <a:schemeClr val="tx1"/>
              </a:solidFill>
              <a:latin typeface="Arial"/>
              <a:ea typeface="+mn-ea"/>
              <a:cs typeface="Arial"/>
            </a:rPr>
            <a:t>Costs after the project period relate to final reporting</a:t>
          </a:r>
          <a:endParaRPr lang="en-IE" sz="1100" kern="1200" dirty="0">
            <a:solidFill>
              <a:schemeClr val="tx1"/>
            </a:solidFill>
            <a:latin typeface="Arial"/>
            <a:ea typeface="+mn-ea"/>
            <a:cs typeface="Arial"/>
          </a:endParaRPr>
        </a:p>
      </dgm:t>
    </dgm:pt>
    <dgm:pt modelId="{740F749A-741A-4A2B-91C5-DF54D24FA81E}" type="parTrans" cxnId="{E983CD9C-927D-41D1-A3E2-B7F95FACE9E2}">
      <dgm:prSet/>
      <dgm:spPr/>
      <dgm:t>
        <a:bodyPr/>
        <a:lstStyle/>
        <a:p>
          <a:endParaRPr lang="en-IE"/>
        </a:p>
      </dgm:t>
    </dgm:pt>
    <dgm:pt modelId="{221FEB1D-6194-446A-A410-287AF517AE4C}" type="sibTrans" cxnId="{E983CD9C-927D-41D1-A3E2-B7F95FACE9E2}">
      <dgm:prSet/>
      <dgm:spPr/>
      <dgm:t>
        <a:bodyPr/>
        <a:lstStyle/>
        <a:p>
          <a:endParaRPr lang="en-IE"/>
        </a:p>
      </dgm:t>
    </dgm:pt>
    <dgm:pt modelId="{5FC2DB6A-3BB9-4384-96F7-9A777EEFE1FC}">
      <dgm:prSet custT="1"/>
      <dgm:spPr/>
      <dgm:t>
        <a:bodyPr lIns="72000" tIns="0" rIns="36000" bIns="0" anchor="ctr" anchorCtr="0"/>
        <a:lstStyle/>
        <a:p>
          <a:pPr marL="179388" lvl="1" indent="-179388" algn="l" defTabSz="400050">
            <a:lnSpc>
              <a:spcPct val="100000"/>
            </a:lnSpc>
            <a:spcBef>
              <a:spcPts val="0"/>
            </a:spcBef>
            <a:spcAft>
              <a:spcPts val="0"/>
            </a:spcAft>
            <a:buChar char="•"/>
          </a:pPr>
          <a:r>
            <a:rPr lang="en-US" sz="1100" kern="1200" dirty="0">
              <a:solidFill>
                <a:schemeClr val="tx1"/>
              </a:solidFill>
              <a:latin typeface="Arial"/>
              <a:ea typeface="+mn-ea"/>
              <a:cs typeface="Arial"/>
            </a:rPr>
            <a:t>Costs that are directly linked with the implementation of the action can be directly attributed to the direct costs categories.</a:t>
          </a:r>
          <a:endParaRPr lang="en-IE" sz="1100" kern="1200" dirty="0">
            <a:solidFill>
              <a:schemeClr val="tx1"/>
            </a:solidFill>
            <a:latin typeface="Arial"/>
            <a:ea typeface="+mn-ea"/>
            <a:cs typeface="Arial"/>
          </a:endParaRPr>
        </a:p>
      </dgm:t>
    </dgm:pt>
    <dgm:pt modelId="{0EDA3F7F-E71C-4240-AC25-980F2D3C3633}" type="parTrans" cxnId="{F1C0EDD2-7697-4E05-B012-3742EB75B501}">
      <dgm:prSet/>
      <dgm:spPr/>
      <dgm:t>
        <a:bodyPr/>
        <a:lstStyle/>
        <a:p>
          <a:endParaRPr lang="en-IE"/>
        </a:p>
      </dgm:t>
    </dgm:pt>
    <dgm:pt modelId="{32BE06DF-DFB9-465B-ACDB-152E71FF63C3}" type="sibTrans" cxnId="{F1C0EDD2-7697-4E05-B012-3742EB75B501}">
      <dgm:prSet/>
      <dgm:spPr/>
      <dgm:t>
        <a:bodyPr/>
        <a:lstStyle/>
        <a:p>
          <a:endParaRPr lang="en-IE"/>
        </a:p>
      </dgm:t>
    </dgm:pt>
    <dgm:pt modelId="{C7864F35-D980-4FAE-97BE-9F5BC1716C5A}">
      <dgm:prSet custT="1"/>
      <dgm:spPr/>
      <dgm:t>
        <a:bodyPr lIns="72000" tIns="0" rIns="36000" bIns="0" anchor="ctr" anchorCtr="0"/>
        <a:lstStyle/>
        <a:p>
          <a:pPr marL="179388" indent="-179388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dirty="0">
              <a:latin typeface="Arial"/>
              <a:cs typeface="Arial"/>
            </a:rPr>
            <a:t>Costs are actually paid by the Participant ( or netted off) </a:t>
          </a:r>
          <a:endParaRPr lang="en-IE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75636-1905-4FBA-A2CD-DFF767EAFA4C}" type="parTrans" cxnId="{D7D942D7-C908-4AA4-9BC0-0C3D46CCFE14}">
      <dgm:prSet/>
      <dgm:spPr/>
      <dgm:t>
        <a:bodyPr/>
        <a:lstStyle/>
        <a:p>
          <a:endParaRPr lang="en-IE"/>
        </a:p>
      </dgm:t>
    </dgm:pt>
    <dgm:pt modelId="{8E369683-7F6D-4756-8D07-0C616C247B8C}" type="sibTrans" cxnId="{D7D942D7-C908-4AA4-9BC0-0C3D46CCFE14}">
      <dgm:prSet/>
      <dgm:spPr/>
      <dgm:t>
        <a:bodyPr/>
        <a:lstStyle/>
        <a:p>
          <a:endParaRPr lang="en-IE"/>
        </a:p>
      </dgm:t>
    </dgm:pt>
    <dgm:pt modelId="{86EF207A-72AC-4EB4-BE27-813353E7310A}">
      <dgm:prSet custT="1"/>
      <dgm:spPr/>
      <dgm:t>
        <a:bodyPr lIns="72000" tIns="0" rIns="36000" bIns="0" anchor="ctr" anchorCtr="0"/>
        <a:lstStyle/>
        <a:p>
          <a:pPr marL="179388" lvl="1" indent="-179388" algn="l" defTabSz="400050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kern="1200" dirty="0">
              <a:solidFill>
                <a:schemeClr val="tx1"/>
              </a:solidFill>
              <a:latin typeface="Arial"/>
              <a:ea typeface="+mn-ea"/>
              <a:cs typeface="Arial"/>
            </a:rPr>
            <a:t>Costs are invoiced or paid later than the end date, if debt existed during the action duration and final costs are known at the final report.</a:t>
          </a:r>
          <a:endParaRPr lang="en-IE" sz="1100" dirty="0">
            <a:solidFill>
              <a:schemeClr val="tx1"/>
            </a:solidFill>
            <a:latin typeface="Arial"/>
            <a:ea typeface="+mn-ea"/>
            <a:cs typeface="Arial"/>
          </a:endParaRPr>
        </a:p>
      </dgm:t>
    </dgm:pt>
    <dgm:pt modelId="{479D2426-AC08-4C02-9C46-C657B4DEB510}" type="parTrans" cxnId="{A48DF64A-16E8-44A2-9F5E-AE55092E2F26}">
      <dgm:prSet/>
      <dgm:spPr/>
      <dgm:t>
        <a:bodyPr/>
        <a:lstStyle/>
        <a:p>
          <a:endParaRPr lang="en-IE"/>
        </a:p>
      </dgm:t>
    </dgm:pt>
    <dgm:pt modelId="{2464CF2F-C4FE-4C4B-A7BF-D449F88E75D1}" type="sibTrans" cxnId="{A48DF64A-16E8-44A2-9F5E-AE55092E2F26}">
      <dgm:prSet/>
      <dgm:spPr/>
      <dgm:t>
        <a:bodyPr/>
        <a:lstStyle/>
        <a:p>
          <a:endParaRPr lang="en-IE"/>
        </a:p>
      </dgm:t>
    </dgm:pt>
    <dgm:pt modelId="{84F8D36F-57CB-40F9-B502-3FE379F04A31}">
      <dgm:prSet phldr="0" custT="1"/>
      <dgm:spPr/>
      <dgm:t>
        <a:bodyPr/>
        <a:lstStyle/>
        <a:p>
          <a:pPr algn="ctr">
            <a:lnSpc>
              <a:spcPct val="100000"/>
            </a:lnSpc>
          </a:pPr>
          <a:r>
            <a:rPr lang="en-GB" sz="1300" dirty="0">
              <a:latin typeface="Arial"/>
              <a:cs typeface="Arial"/>
            </a:rPr>
            <a:t>Costs must be complied with the applicable (national) law</a:t>
          </a:r>
          <a:endParaRPr lang="en-US" sz="1300" dirty="0"/>
        </a:p>
      </dgm:t>
    </dgm:pt>
    <dgm:pt modelId="{0DB5914D-7633-45B4-8FD9-86916A952969}" type="parTrans" cxnId="{BBC4AEBC-52E5-4880-82C7-53DC6FDE91A4}">
      <dgm:prSet/>
      <dgm:spPr/>
      <dgm:t>
        <a:bodyPr/>
        <a:lstStyle/>
        <a:p>
          <a:endParaRPr lang="en-GB"/>
        </a:p>
      </dgm:t>
    </dgm:pt>
    <dgm:pt modelId="{DE8DC235-42D4-4699-B7B2-7A5FBB0D3873}" type="sibTrans" cxnId="{BBC4AEBC-52E5-4880-82C7-53DC6FDE91A4}">
      <dgm:prSet/>
      <dgm:spPr/>
      <dgm:t>
        <a:bodyPr/>
        <a:lstStyle/>
        <a:p>
          <a:endParaRPr lang="en-GB"/>
        </a:p>
      </dgm:t>
    </dgm:pt>
    <dgm:pt modelId="{57D792AE-C399-4C0B-B1AE-BEDC4C4A0E16}" type="pres">
      <dgm:prSet presAssocID="{8148C5C2-155B-400A-9C32-4D6BB8CE3F92}" presName="Name0" presStyleCnt="0">
        <dgm:presLayoutVars>
          <dgm:dir/>
          <dgm:animLvl val="lvl"/>
          <dgm:resizeHandles/>
        </dgm:presLayoutVars>
      </dgm:prSet>
      <dgm:spPr/>
    </dgm:pt>
    <dgm:pt modelId="{B280E1AC-7743-4C3D-A13B-3115E974BC6E}" type="pres">
      <dgm:prSet presAssocID="{FD2F21F3-62C5-4E5B-AEC4-D64C1B868A0B}" presName="linNode" presStyleCnt="0"/>
      <dgm:spPr/>
    </dgm:pt>
    <dgm:pt modelId="{21767B69-D23C-4261-B352-6F626B9AA3C8}" type="pres">
      <dgm:prSet presAssocID="{FD2F21F3-62C5-4E5B-AEC4-D64C1B868A0B}" presName="parentShp" presStyleLbl="node1" presStyleIdx="0" presStyleCnt="6" custScaleX="68537" custScaleY="223386" custLinFactNeighborX="-15710">
        <dgm:presLayoutVars>
          <dgm:bulletEnabled val="1"/>
        </dgm:presLayoutVars>
      </dgm:prSet>
      <dgm:spPr/>
    </dgm:pt>
    <dgm:pt modelId="{AFE520D0-2FED-4021-ADDA-378F683A4AA2}" type="pres">
      <dgm:prSet presAssocID="{FD2F21F3-62C5-4E5B-AEC4-D64C1B868A0B}" presName="childShp" presStyleLbl="bgAccFollowNode1" presStyleIdx="0" presStyleCnt="6" custScaleX="119939" custScaleY="257274" custLinFactNeighborX="-900">
        <dgm:presLayoutVars>
          <dgm:bulletEnabled val="1"/>
        </dgm:presLayoutVars>
      </dgm:prSet>
      <dgm:spPr/>
    </dgm:pt>
    <dgm:pt modelId="{D82C7876-4C6B-46C3-9A07-205DA32B7682}" type="pres">
      <dgm:prSet presAssocID="{73FDE5FF-7A59-44EB-BCC2-A79196B20C1C}" presName="spacing" presStyleCnt="0"/>
      <dgm:spPr/>
    </dgm:pt>
    <dgm:pt modelId="{607B3181-91CE-4D8F-9A93-3D4F4072B659}" type="pres">
      <dgm:prSet presAssocID="{2333D500-2406-411D-9A11-8CE39AB5F154}" presName="linNode" presStyleCnt="0"/>
      <dgm:spPr/>
    </dgm:pt>
    <dgm:pt modelId="{1622A02B-4319-4A36-BCE6-36DBE167FE7C}" type="pres">
      <dgm:prSet presAssocID="{2333D500-2406-411D-9A11-8CE39AB5F154}" presName="parentShp" presStyleLbl="node1" presStyleIdx="1" presStyleCnt="6" custScaleX="68537" custScaleY="303191" custLinFactNeighborX="-581" custLinFactNeighborY="1478">
        <dgm:presLayoutVars>
          <dgm:bulletEnabled val="1"/>
        </dgm:presLayoutVars>
      </dgm:prSet>
      <dgm:spPr/>
    </dgm:pt>
    <dgm:pt modelId="{60E8A467-3CF2-421A-AF6B-A3EC34F5279E}" type="pres">
      <dgm:prSet presAssocID="{2333D500-2406-411D-9A11-8CE39AB5F154}" presName="childShp" presStyleLbl="bgAccFollowNode1" presStyleIdx="1" presStyleCnt="6" custScaleX="119939" custScaleY="387681" custLinFactNeighborX="-900">
        <dgm:presLayoutVars>
          <dgm:bulletEnabled val="1"/>
        </dgm:presLayoutVars>
      </dgm:prSet>
      <dgm:spPr/>
    </dgm:pt>
    <dgm:pt modelId="{EA688B5C-F545-42A7-A9D8-643C1C2E08D2}" type="pres">
      <dgm:prSet presAssocID="{2C851B96-008C-4440-A662-27C4DA0EFA37}" presName="spacing" presStyleCnt="0"/>
      <dgm:spPr/>
    </dgm:pt>
    <dgm:pt modelId="{91FAFB01-DC96-4387-9697-AF6FA4B28EEE}" type="pres">
      <dgm:prSet presAssocID="{DE5F0D44-7A35-47DF-B9D1-F5B1EDBC0F33}" presName="linNode" presStyleCnt="0"/>
      <dgm:spPr/>
    </dgm:pt>
    <dgm:pt modelId="{E769E1D9-4E17-4481-82C6-D1516C381875}" type="pres">
      <dgm:prSet presAssocID="{DE5F0D44-7A35-47DF-B9D1-F5B1EDBC0F33}" presName="parentShp" presStyleLbl="node1" presStyleIdx="2" presStyleCnt="6" custScaleX="68537" custScaleY="225623" custLinFactNeighborX="-15710">
        <dgm:presLayoutVars>
          <dgm:bulletEnabled val="1"/>
        </dgm:presLayoutVars>
      </dgm:prSet>
      <dgm:spPr/>
    </dgm:pt>
    <dgm:pt modelId="{DD77FD64-D9FB-4E2C-B4B0-BC99F21C6519}" type="pres">
      <dgm:prSet presAssocID="{DE5F0D44-7A35-47DF-B9D1-F5B1EDBC0F33}" presName="childShp" presStyleLbl="bgAccFollowNode1" presStyleIdx="2" presStyleCnt="6" custScaleX="119939" custScaleY="192297" custLinFactNeighborX="-900">
        <dgm:presLayoutVars>
          <dgm:bulletEnabled val="1"/>
        </dgm:presLayoutVars>
      </dgm:prSet>
      <dgm:spPr/>
    </dgm:pt>
    <dgm:pt modelId="{6DC0D0C6-39AF-4161-93EC-62ADF15E45A3}" type="pres">
      <dgm:prSet presAssocID="{EC3CC718-9A46-4994-804F-B8A4A3A3C0F6}" presName="spacing" presStyleCnt="0"/>
      <dgm:spPr/>
    </dgm:pt>
    <dgm:pt modelId="{1A47A255-8F6F-4D97-8278-F7E8B5B03D0A}" type="pres">
      <dgm:prSet presAssocID="{4969EAEB-2C2B-4BF5-9473-27A32669DB9C}" presName="linNode" presStyleCnt="0"/>
      <dgm:spPr/>
    </dgm:pt>
    <dgm:pt modelId="{AABAF5DD-64C0-4AFC-9993-1ABC7C265965}" type="pres">
      <dgm:prSet presAssocID="{4969EAEB-2C2B-4BF5-9473-27A32669DB9C}" presName="parentShp" presStyleLbl="node1" presStyleIdx="3" presStyleCnt="6" custScaleX="68537" custScaleY="265292" custLinFactNeighborX="-600" custLinFactNeighborY="2425">
        <dgm:presLayoutVars>
          <dgm:bulletEnabled val="1"/>
        </dgm:presLayoutVars>
      </dgm:prSet>
      <dgm:spPr/>
    </dgm:pt>
    <dgm:pt modelId="{4456C327-4D42-46FF-93D0-FD36A85CF0A7}" type="pres">
      <dgm:prSet presAssocID="{4969EAEB-2C2B-4BF5-9473-27A32669DB9C}" presName="childShp" presStyleLbl="bgAccFollowNode1" presStyleIdx="3" presStyleCnt="6" custScaleX="119939" custScaleY="332181" custLinFactNeighborX="-900">
        <dgm:presLayoutVars>
          <dgm:bulletEnabled val="1"/>
        </dgm:presLayoutVars>
      </dgm:prSet>
      <dgm:spPr/>
    </dgm:pt>
    <dgm:pt modelId="{9BEE388E-EF1C-4400-AE0A-EF79D17BBB78}" type="pres">
      <dgm:prSet presAssocID="{6D26AA38-8783-493F-9C3D-30720147F6E0}" presName="spacing" presStyleCnt="0"/>
      <dgm:spPr/>
    </dgm:pt>
    <dgm:pt modelId="{4676AF3F-EC21-40BA-9BA9-6CDD010C3B75}" type="pres">
      <dgm:prSet presAssocID="{D702C434-F69E-449F-B138-44A92C507CCC}" presName="linNode" presStyleCnt="0"/>
      <dgm:spPr/>
    </dgm:pt>
    <dgm:pt modelId="{9F8852FA-2ACA-4A53-B28D-E00C0AD7D091}" type="pres">
      <dgm:prSet presAssocID="{D702C434-F69E-449F-B138-44A92C507CCC}" presName="parentShp" presStyleLbl="node1" presStyleIdx="4" presStyleCnt="6" custScaleX="68537" custScaleY="378989" custLinFactNeighborX="-15710" custLinFactNeighborY="-1520">
        <dgm:presLayoutVars>
          <dgm:bulletEnabled val="1"/>
        </dgm:presLayoutVars>
      </dgm:prSet>
      <dgm:spPr/>
    </dgm:pt>
    <dgm:pt modelId="{3A3F6596-5622-410F-9D8F-14C382AFD2B4}" type="pres">
      <dgm:prSet presAssocID="{D702C434-F69E-449F-B138-44A92C507CCC}" presName="childShp" presStyleLbl="bgAccFollowNode1" presStyleIdx="4" presStyleCnt="6" custScaleX="119939" custScaleY="472113" custLinFactNeighborX="-900">
        <dgm:presLayoutVars>
          <dgm:bulletEnabled val="1"/>
        </dgm:presLayoutVars>
      </dgm:prSet>
      <dgm:spPr/>
    </dgm:pt>
    <dgm:pt modelId="{487DF81D-24DF-4B9A-A833-E02BAB176560}" type="pres">
      <dgm:prSet presAssocID="{104BBE54-446A-4815-BB75-DAC15ECDDD72}" presName="spacing" presStyleCnt="0"/>
      <dgm:spPr/>
    </dgm:pt>
    <dgm:pt modelId="{E1B4BFCA-C70B-4248-A340-1C49FE751484}" type="pres">
      <dgm:prSet presAssocID="{84F8D36F-57CB-40F9-B502-3FE379F04A31}" presName="linNode" presStyleCnt="0"/>
      <dgm:spPr/>
    </dgm:pt>
    <dgm:pt modelId="{BACE68FC-D14E-4463-8E54-783150DBBABD}" type="pres">
      <dgm:prSet presAssocID="{84F8D36F-57CB-40F9-B502-3FE379F04A31}" presName="parentShp" presStyleLbl="node1" presStyleIdx="5" presStyleCnt="6" custScaleX="68470" custScaleY="182382" custLinFactNeighborX="-15645">
        <dgm:presLayoutVars>
          <dgm:bulletEnabled val="1"/>
        </dgm:presLayoutVars>
      </dgm:prSet>
      <dgm:spPr/>
    </dgm:pt>
    <dgm:pt modelId="{8A9EB5FC-98FC-4C8D-AF5A-D570689302F2}" type="pres">
      <dgm:prSet presAssocID="{84F8D36F-57CB-40F9-B502-3FE379F04A31}" presName="childShp" presStyleLbl="bgAccFollowNode1" presStyleIdx="5" presStyleCnt="6" custScaleX="119939" custScaleY="110960" custLinFactNeighborX="-866">
        <dgm:presLayoutVars>
          <dgm:bulletEnabled val="1"/>
        </dgm:presLayoutVars>
      </dgm:prSet>
      <dgm:spPr/>
    </dgm:pt>
  </dgm:ptLst>
  <dgm:cxnLst>
    <dgm:cxn modelId="{23386F01-33D7-45C5-8CB3-1193A3D876AC}" type="presOf" srcId="{253438BB-AB1D-45F1-AA7F-ADD1C67357EE}" destId="{AFE520D0-2FED-4021-ADDA-378F683A4AA2}" srcOrd="0" destOrd="1" presId="urn:microsoft.com/office/officeart/2005/8/layout/vList6"/>
    <dgm:cxn modelId="{E86A4216-FCBB-4006-A020-34A52DD58F4C}" type="presOf" srcId="{4969EAEB-2C2B-4BF5-9473-27A32669DB9C}" destId="{AABAF5DD-64C0-4AFC-9993-1ABC7C265965}" srcOrd="0" destOrd="0" presId="urn:microsoft.com/office/officeart/2005/8/layout/vList6"/>
    <dgm:cxn modelId="{F569A118-64CA-499C-B8EF-889FEDF6366F}" srcId="{8148C5C2-155B-400A-9C32-4D6BB8CE3F92}" destId="{FD2F21F3-62C5-4E5B-AEC4-D64C1B868A0B}" srcOrd="0" destOrd="0" parTransId="{06D1BC17-4E6F-4F83-8F2B-732A098A5A60}" sibTransId="{73FDE5FF-7A59-44EB-BCC2-A79196B20C1C}"/>
    <dgm:cxn modelId="{E19BE519-EEEF-40FC-9168-D70A5FB85C72}" srcId="{8148C5C2-155B-400A-9C32-4D6BB8CE3F92}" destId="{DE5F0D44-7A35-47DF-B9D1-F5B1EDBC0F33}" srcOrd="2" destOrd="0" parTransId="{9C419E04-8520-4D52-A88F-5851F81102BF}" sibTransId="{EC3CC718-9A46-4994-804F-B8A4A3A3C0F6}"/>
    <dgm:cxn modelId="{909CB923-AFAF-4E83-A9F6-CEEAEB7EEB40}" type="presOf" srcId="{5FC2DB6A-3BB9-4384-96F7-9A777EEFE1FC}" destId="{4456C327-4D42-46FF-93D0-FD36A85CF0A7}" srcOrd="0" destOrd="1" presId="urn:microsoft.com/office/officeart/2005/8/layout/vList6"/>
    <dgm:cxn modelId="{7A4C282B-99C6-4728-B8EF-19AE80B283DD}" srcId="{D702C434-F69E-449F-B138-44A92C507CCC}" destId="{DCAD30AE-4CD6-4A06-9F25-86D56F05F1BB}" srcOrd="0" destOrd="0" parTransId="{1FB2D856-0271-42D7-8741-797B9FD7798B}" sibTransId="{44118DD2-451B-42EC-9FDF-907A1B7F00C1}"/>
    <dgm:cxn modelId="{EACB0230-2DF4-4E70-AC73-D5440C9643E6}" type="presOf" srcId="{0E8CC3C6-E8A2-4496-8859-CF911D3D04BF}" destId="{3A3F6596-5622-410F-9D8F-14C382AFD2B4}" srcOrd="0" destOrd="2" presId="urn:microsoft.com/office/officeart/2005/8/layout/vList6"/>
    <dgm:cxn modelId="{70ECF934-21BA-47AF-9C47-7B19E2642E1D}" type="presOf" srcId="{7E74017B-36A1-4C6C-89F9-0239BD76F107}" destId="{DD77FD64-D9FB-4E2C-B4B0-BC99F21C6519}" srcOrd="0" destOrd="0" presId="urn:microsoft.com/office/officeart/2005/8/layout/vList6"/>
    <dgm:cxn modelId="{33B6C539-BC80-42E0-A27C-E1FBF36F44BB}" srcId="{2333D500-2406-411D-9A11-8CE39AB5F154}" destId="{FE5183C5-A986-440F-B6DC-57212789D7F5}" srcOrd="2" destOrd="0" parTransId="{BDD0D65F-EEF1-4C37-AD81-3829A4CFEB2D}" sibTransId="{34243327-2ED5-4AE3-9000-56E9AB74A146}"/>
    <dgm:cxn modelId="{FDEFC53B-07AF-44FE-92FF-AA2AE1D353AC}" type="presOf" srcId="{C7864F35-D980-4FAE-97BE-9F5BC1716C5A}" destId="{60E8A467-3CF2-421A-AF6B-A3EC34F5279E}" srcOrd="0" destOrd="3" presId="urn:microsoft.com/office/officeart/2005/8/layout/vList6"/>
    <dgm:cxn modelId="{90D05F3C-E9B7-4583-AA11-F321ED2D2E8A}" srcId="{FD2F21F3-62C5-4E5B-AEC4-D64C1B868A0B}" destId="{808CF028-3479-46BB-84E1-2EF8A3DBA317}" srcOrd="0" destOrd="0" parTransId="{BF73C2BB-9C5E-41D0-9977-AA29245EE159}" sibTransId="{DA75AB52-FECE-471E-8723-A24A2781E078}"/>
    <dgm:cxn modelId="{073CF068-418C-43C2-BC74-DA4EBDF43874}" type="presOf" srcId="{84F8D36F-57CB-40F9-B502-3FE379F04A31}" destId="{BACE68FC-D14E-4463-8E54-783150DBBABD}" srcOrd="0" destOrd="0" presId="urn:microsoft.com/office/officeart/2005/8/layout/vList6"/>
    <dgm:cxn modelId="{A48DF64A-16E8-44A2-9F5E-AE55092E2F26}" srcId="{D702C434-F69E-449F-B138-44A92C507CCC}" destId="{86EF207A-72AC-4EB4-BE27-813353E7310A}" srcOrd="4" destOrd="0" parTransId="{479D2426-AC08-4C02-9C46-C657B4DEB510}" sibTransId="{2464CF2F-C4FE-4C4B-A7BF-D449F88E75D1}"/>
    <dgm:cxn modelId="{90A1D34B-9C37-4358-8B99-383CDF549CE3}" type="presOf" srcId="{EA86D510-1BEB-45C3-B90E-65C0C3A73CA8}" destId="{60E8A467-3CF2-421A-AF6B-A3EC34F5279E}" srcOrd="0" destOrd="0" presId="urn:microsoft.com/office/officeart/2005/8/layout/vList6"/>
    <dgm:cxn modelId="{00A8906D-B55A-49F2-B2D7-52D439434694}" type="presOf" srcId="{DCAD30AE-4CD6-4A06-9F25-86D56F05F1BB}" destId="{3A3F6596-5622-410F-9D8F-14C382AFD2B4}" srcOrd="0" destOrd="0" presId="urn:microsoft.com/office/officeart/2005/8/layout/vList6"/>
    <dgm:cxn modelId="{383DE26E-7D85-4145-8DC6-EEB9B54CEB3F}" srcId="{DE5F0D44-7A35-47DF-B9D1-F5B1EDBC0F33}" destId="{7E74017B-36A1-4C6C-89F9-0239BD76F107}" srcOrd="0" destOrd="0" parTransId="{EA7A40A0-8AE2-4AA0-BD7A-D0E1A86D42D3}" sibTransId="{7100D9DE-0BF5-4789-842A-14D4C9AFF704}"/>
    <dgm:cxn modelId="{A5109E51-9803-4210-8177-D77DDB8595D7}" srcId="{FD2F21F3-62C5-4E5B-AEC4-D64C1B868A0B}" destId="{253438BB-AB1D-45F1-AA7F-ADD1C67357EE}" srcOrd="1" destOrd="0" parTransId="{A345D437-DD2B-4121-A7E4-8C243FF10848}" sibTransId="{143CDCBF-7E5D-4C06-8C8B-B063086979AC}"/>
    <dgm:cxn modelId="{B6F1F874-A183-439D-B49D-E1AB8FE2DBE6}" type="presOf" srcId="{D702C434-F69E-449F-B138-44A92C507CCC}" destId="{9F8852FA-2ACA-4A53-B28D-E00C0AD7D091}" srcOrd="0" destOrd="0" presId="urn:microsoft.com/office/officeart/2005/8/layout/vList6"/>
    <dgm:cxn modelId="{87C2E455-172F-41F0-9814-1A509D6D7B70}" srcId="{8148C5C2-155B-400A-9C32-4D6BB8CE3F92}" destId="{2333D500-2406-411D-9A11-8CE39AB5F154}" srcOrd="1" destOrd="0" parTransId="{77BDD2BF-AC80-4FAD-B4CD-7889170F5644}" sibTransId="{2C851B96-008C-4440-A662-27C4DA0EFA37}"/>
    <dgm:cxn modelId="{FF98A776-B04C-45FC-BBA7-A3091CD88C43}" type="presOf" srcId="{AFB53F64-7B03-4F15-9A13-30D6DB348D92}" destId="{AFE520D0-2FED-4021-ADDA-378F683A4AA2}" srcOrd="0" destOrd="2" presId="urn:microsoft.com/office/officeart/2005/8/layout/vList6"/>
    <dgm:cxn modelId="{C0D74B7D-2AA2-45A4-AB42-C8EAFF216AC4}" type="presOf" srcId="{CFD8773D-4821-4721-B324-E71BE82499BD}" destId="{8A9EB5FC-98FC-4C8D-AF5A-D570689302F2}" srcOrd="0" destOrd="0" presId="urn:microsoft.com/office/officeart/2005/8/layout/vList6"/>
    <dgm:cxn modelId="{E1D5557E-AC23-4A83-BD6D-77E3F6C7DD30}" srcId="{8148C5C2-155B-400A-9C32-4D6BB8CE3F92}" destId="{D702C434-F69E-449F-B138-44A92C507CCC}" srcOrd="4" destOrd="0" parTransId="{8E4C27C1-7265-460D-956F-79A7E82989D2}" sibTransId="{104BBE54-446A-4815-BB75-DAC15ECDDD72}"/>
    <dgm:cxn modelId="{20A34E80-DB8D-4D6C-BD6A-D78164E9669A}" srcId="{D702C434-F69E-449F-B138-44A92C507CCC}" destId="{0E8CC3C6-E8A2-4496-8859-CF911D3D04BF}" srcOrd="2" destOrd="0" parTransId="{EB637CAE-826C-421B-8AC6-E64EC91EA9A7}" sibTransId="{F901FABE-2925-4471-91EE-FFE63E81B9B7}"/>
    <dgm:cxn modelId="{8889228B-6DD1-40AA-91FF-A0D1AB06DD82}" type="presOf" srcId="{DE5F0D44-7A35-47DF-B9D1-F5B1EDBC0F33}" destId="{E769E1D9-4E17-4481-82C6-D1516C381875}" srcOrd="0" destOrd="0" presId="urn:microsoft.com/office/officeart/2005/8/layout/vList6"/>
    <dgm:cxn modelId="{DDF26790-4EBE-4E57-BC66-F9D20771BA32}" type="presOf" srcId="{FE5183C5-A986-440F-B6DC-57212789D7F5}" destId="{60E8A467-3CF2-421A-AF6B-A3EC34F5279E}" srcOrd="0" destOrd="2" presId="urn:microsoft.com/office/officeart/2005/8/layout/vList6"/>
    <dgm:cxn modelId="{EFF7EF91-20E5-40B7-87DD-642CB46B7E52}" srcId="{84F8D36F-57CB-40F9-B502-3FE379F04A31}" destId="{CFD8773D-4821-4721-B324-E71BE82499BD}" srcOrd="0" destOrd="0" parTransId="{F231B010-C770-4A87-99EA-044AE75D4505}" sibTransId="{184A662B-3D4F-4B32-A79F-3A0EECB88A0A}"/>
    <dgm:cxn modelId="{0117019A-93D0-45D6-AAE9-6544B53CB459}" type="presOf" srcId="{E7D916E0-0380-4066-B27A-E851EDDF2905}" destId="{3A3F6596-5622-410F-9D8F-14C382AFD2B4}" srcOrd="0" destOrd="1" presId="urn:microsoft.com/office/officeart/2005/8/layout/vList6"/>
    <dgm:cxn modelId="{E983CD9C-927D-41D1-A3E2-B7F95FACE9E2}" srcId="{D702C434-F69E-449F-B138-44A92C507CCC}" destId="{CEE663F5-5E78-40FC-9E7D-82BF06ABF796}" srcOrd="3" destOrd="0" parTransId="{740F749A-741A-4A2B-91C5-DF54D24FA81E}" sibTransId="{221FEB1D-6194-446A-A410-287AF517AE4C}"/>
    <dgm:cxn modelId="{A90BE0A1-AF56-4E3F-BA31-D0C923868E18}" srcId="{2333D500-2406-411D-9A11-8CE39AB5F154}" destId="{1B1BD87E-2A7C-40B7-8449-75E2590AD1F7}" srcOrd="1" destOrd="0" parTransId="{1BF2AEE9-B2AE-45DC-88CB-15F26EF5BB41}" sibTransId="{25511ECE-BF57-4E55-8FA3-D28ECC296AA8}"/>
    <dgm:cxn modelId="{5F647EA4-2C18-42CC-B1C5-8FF5CD2AC57B}" type="presOf" srcId="{CEE663F5-5E78-40FC-9E7D-82BF06ABF796}" destId="{3A3F6596-5622-410F-9D8F-14C382AFD2B4}" srcOrd="0" destOrd="3" presId="urn:microsoft.com/office/officeart/2005/8/layout/vList6"/>
    <dgm:cxn modelId="{B0D439B6-7F02-45E9-8C35-458C84B65436}" type="presOf" srcId="{2333D500-2406-411D-9A11-8CE39AB5F154}" destId="{1622A02B-4319-4A36-BCE6-36DBE167FE7C}" srcOrd="0" destOrd="0" presId="urn:microsoft.com/office/officeart/2005/8/layout/vList6"/>
    <dgm:cxn modelId="{BBC4AEBC-52E5-4880-82C7-53DC6FDE91A4}" srcId="{8148C5C2-155B-400A-9C32-4D6BB8CE3F92}" destId="{84F8D36F-57CB-40F9-B502-3FE379F04A31}" srcOrd="5" destOrd="0" parTransId="{0DB5914D-7633-45B4-8FD9-86916A952969}" sibTransId="{DE8DC235-42D4-4699-B7B2-7A5FBB0D3873}"/>
    <dgm:cxn modelId="{083222C1-F46B-42C4-A145-60E0628DF213}" srcId="{FD2F21F3-62C5-4E5B-AEC4-D64C1B868A0B}" destId="{AFB53F64-7B03-4F15-9A13-30D6DB348D92}" srcOrd="2" destOrd="0" parTransId="{2B545201-0A94-4691-A170-9595D7A63EDA}" sibTransId="{8CE528B2-DF16-4E41-8442-66B1399A72E4}"/>
    <dgm:cxn modelId="{E0B0DBC2-FDC0-45E1-AC99-2782E76F7D49}" srcId="{8148C5C2-155B-400A-9C32-4D6BB8CE3F92}" destId="{4969EAEB-2C2B-4BF5-9473-27A32669DB9C}" srcOrd="3" destOrd="0" parTransId="{457F77A5-DE8F-42C2-8C5B-F28C91777680}" sibTransId="{6D26AA38-8783-493F-9C3D-30720147F6E0}"/>
    <dgm:cxn modelId="{007167C7-9110-4894-9A98-AC89D2933476}" srcId="{4969EAEB-2C2B-4BF5-9473-27A32669DB9C}" destId="{820321DF-9D8D-4A49-A978-7590F26A6958}" srcOrd="0" destOrd="0" parTransId="{6FB96DB3-B0FE-4BA0-B818-102801EBC1EA}" sibTransId="{8106755D-1156-495E-9B4B-C2DDA3D81032}"/>
    <dgm:cxn modelId="{F1C0EDD2-7697-4E05-B012-3742EB75B501}" srcId="{4969EAEB-2C2B-4BF5-9473-27A32669DB9C}" destId="{5FC2DB6A-3BB9-4384-96F7-9A777EEFE1FC}" srcOrd="1" destOrd="0" parTransId="{0EDA3F7F-E71C-4240-AC25-980F2D3C3633}" sibTransId="{32BE06DF-DFB9-465B-ACDB-152E71FF63C3}"/>
    <dgm:cxn modelId="{D7D942D7-C908-4AA4-9BC0-0C3D46CCFE14}" srcId="{2333D500-2406-411D-9A11-8CE39AB5F154}" destId="{C7864F35-D980-4FAE-97BE-9F5BC1716C5A}" srcOrd="3" destOrd="0" parTransId="{EE975636-1905-4FBA-A2CD-DFF767EAFA4C}" sibTransId="{8E369683-7F6D-4756-8D07-0C616C247B8C}"/>
    <dgm:cxn modelId="{6D568BE0-2984-4C14-A06D-B9DDC4FB007B}" type="presOf" srcId="{86EF207A-72AC-4EB4-BE27-813353E7310A}" destId="{3A3F6596-5622-410F-9D8F-14C382AFD2B4}" srcOrd="0" destOrd="4" presId="urn:microsoft.com/office/officeart/2005/8/layout/vList6"/>
    <dgm:cxn modelId="{824102E1-35B9-4748-91DD-E34EECFB93A3}" type="presOf" srcId="{1B1BD87E-2A7C-40B7-8449-75E2590AD1F7}" destId="{60E8A467-3CF2-421A-AF6B-A3EC34F5279E}" srcOrd="0" destOrd="1" presId="urn:microsoft.com/office/officeart/2005/8/layout/vList6"/>
    <dgm:cxn modelId="{A67D98ED-3877-43FF-821E-2503E1375AFA}" type="presOf" srcId="{808CF028-3479-46BB-84E1-2EF8A3DBA317}" destId="{AFE520D0-2FED-4021-ADDA-378F683A4AA2}" srcOrd="0" destOrd="0" presId="urn:microsoft.com/office/officeart/2005/8/layout/vList6"/>
    <dgm:cxn modelId="{69AA2FEE-8887-4342-9927-9B9FA4D85F19}" type="presOf" srcId="{FD2F21F3-62C5-4E5B-AEC4-D64C1B868A0B}" destId="{21767B69-D23C-4261-B352-6F626B9AA3C8}" srcOrd="0" destOrd="0" presId="urn:microsoft.com/office/officeart/2005/8/layout/vList6"/>
    <dgm:cxn modelId="{3664B9F2-AA40-41C0-9641-F81794D6F452}" type="presOf" srcId="{8148C5C2-155B-400A-9C32-4D6BB8CE3F92}" destId="{57D792AE-C399-4C0B-B1AE-BEDC4C4A0E16}" srcOrd="0" destOrd="0" presId="urn:microsoft.com/office/officeart/2005/8/layout/vList6"/>
    <dgm:cxn modelId="{2DF876FA-0BEE-46B1-900A-6F42EFDCB2EF}" type="presOf" srcId="{820321DF-9D8D-4A49-A978-7590F26A6958}" destId="{4456C327-4D42-46FF-93D0-FD36A85CF0A7}" srcOrd="0" destOrd="0" presId="urn:microsoft.com/office/officeart/2005/8/layout/vList6"/>
    <dgm:cxn modelId="{FBBFFBFA-19FC-4D5E-8AF3-A4E9C09A7EA6}" srcId="{D702C434-F69E-449F-B138-44A92C507CCC}" destId="{E7D916E0-0380-4066-B27A-E851EDDF2905}" srcOrd="1" destOrd="0" parTransId="{F9400204-96B0-4684-88D3-EA2E3A41B283}" sibTransId="{814A79FB-FC74-4C40-AAFF-B2AF86D68354}"/>
    <dgm:cxn modelId="{8296C9FF-712B-4E1E-A5D5-50D132E711C5}" srcId="{2333D500-2406-411D-9A11-8CE39AB5F154}" destId="{EA86D510-1BEB-45C3-B90E-65C0C3A73CA8}" srcOrd="0" destOrd="0" parTransId="{DE6495B2-806C-4BE6-B881-5E1AFC7F5DF9}" sibTransId="{379FCC65-AEE5-4605-A1BA-B337F288DADB}"/>
    <dgm:cxn modelId="{72F3A099-179E-429B-8FC1-30C99532DE6E}" type="presParOf" srcId="{57D792AE-C399-4C0B-B1AE-BEDC4C4A0E16}" destId="{B280E1AC-7743-4C3D-A13B-3115E974BC6E}" srcOrd="0" destOrd="0" presId="urn:microsoft.com/office/officeart/2005/8/layout/vList6"/>
    <dgm:cxn modelId="{5F16929A-EB7F-4E56-A97C-53F02CD9D4BC}" type="presParOf" srcId="{B280E1AC-7743-4C3D-A13B-3115E974BC6E}" destId="{21767B69-D23C-4261-B352-6F626B9AA3C8}" srcOrd="0" destOrd="0" presId="urn:microsoft.com/office/officeart/2005/8/layout/vList6"/>
    <dgm:cxn modelId="{F5E29682-0215-4E6B-9659-0A6F213A78D5}" type="presParOf" srcId="{B280E1AC-7743-4C3D-A13B-3115E974BC6E}" destId="{AFE520D0-2FED-4021-ADDA-378F683A4AA2}" srcOrd="1" destOrd="0" presId="urn:microsoft.com/office/officeart/2005/8/layout/vList6"/>
    <dgm:cxn modelId="{48FAFEA4-E9FB-44A1-87B9-8EA436CD2F65}" type="presParOf" srcId="{57D792AE-C399-4C0B-B1AE-BEDC4C4A0E16}" destId="{D82C7876-4C6B-46C3-9A07-205DA32B7682}" srcOrd="1" destOrd="0" presId="urn:microsoft.com/office/officeart/2005/8/layout/vList6"/>
    <dgm:cxn modelId="{3AFD10B2-A568-4535-8CE5-025AB8751B65}" type="presParOf" srcId="{57D792AE-C399-4C0B-B1AE-BEDC4C4A0E16}" destId="{607B3181-91CE-4D8F-9A93-3D4F4072B659}" srcOrd="2" destOrd="0" presId="urn:microsoft.com/office/officeart/2005/8/layout/vList6"/>
    <dgm:cxn modelId="{2649E9F8-1E03-4FA9-A157-B7CADD1116CA}" type="presParOf" srcId="{607B3181-91CE-4D8F-9A93-3D4F4072B659}" destId="{1622A02B-4319-4A36-BCE6-36DBE167FE7C}" srcOrd="0" destOrd="0" presId="urn:microsoft.com/office/officeart/2005/8/layout/vList6"/>
    <dgm:cxn modelId="{A09A25A5-503C-4706-89B7-ED6C5429272C}" type="presParOf" srcId="{607B3181-91CE-4D8F-9A93-3D4F4072B659}" destId="{60E8A467-3CF2-421A-AF6B-A3EC34F5279E}" srcOrd="1" destOrd="0" presId="urn:microsoft.com/office/officeart/2005/8/layout/vList6"/>
    <dgm:cxn modelId="{B363121D-EA0E-4C46-A9C1-2AEE16A136EA}" type="presParOf" srcId="{57D792AE-C399-4C0B-B1AE-BEDC4C4A0E16}" destId="{EA688B5C-F545-42A7-A9D8-643C1C2E08D2}" srcOrd="3" destOrd="0" presId="urn:microsoft.com/office/officeart/2005/8/layout/vList6"/>
    <dgm:cxn modelId="{D8234868-5521-46E9-8806-058930176BE1}" type="presParOf" srcId="{57D792AE-C399-4C0B-B1AE-BEDC4C4A0E16}" destId="{91FAFB01-DC96-4387-9697-AF6FA4B28EEE}" srcOrd="4" destOrd="0" presId="urn:microsoft.com/office/officeart/2005/8/layout/vList6"/>
    <dgm:cxn modelId="{490AD220-E77F-405F-A2EF-F6B85F89F6C9}" type="presParOf" srcId="{91FAFB01-DC96-4387-9697-AF6FA4B28EEE}" destId="{E769E1D9-4E17-4481-82C6-D1516C381875}" srcOrd="0" destOrd="0" presId="urn:microsoft.com/office/officeart/2005/8/layout/vList6"/>
    <dgm:cxn modelId="{4124F1BF-4705-4C40-AB82-414768FDB29D}" type="presParOf" srcId="{91FAFB01-DC96-4387-9697-AF6FA4B28EEE}" destId="{DD77FD64-D9FB-4E2C-B4B0-BC99F21C6519}" srcOrd="1" destOrd="0" presId="urn:microsoft.com/office/officeart/2005/8/layout/vList6"/>
    <dgm:cxn modelId="{E3538069-72E5-4E0E-80EA-996151312556}" type="presParOf" srcId="{57D792AE-C399-4C0B-B1AE-BEDC4C4A0E16}" destId="{6DC0D0C6-39AF-4161-93EC-62ADF15E45A3}" srcOrd="5" destOrd="0" presId="urn:microsoft.com/office/officeart/2005/8/layout/vList6"/>
    <dgm:cxn modelId="{FFFD87E2-65D8-4D32-8C7A-F99ADFB7C151}" type="presParOf" srcId="{57D792AE-C399-4C0B-B1AE-BEDC4C4A0E16}" destId="{1A47A255-8F6F-4D97-8278-F7E8B5B03D0A}" srcOrd="6" destOrd="0" presId="urn:microsoft.com/office/officeart/2005/8/layout/vList6"/>
    <dgm:cxn modelId="{A9BC81FA-6709-440A-BD56-3CD53BCDE99D}" type="presParOf" srcId="{1A47A255-8F6F-4D97-8278-F7E8B5B03D0A}" destId="{AABAF5DD-64C0-4AFC-9993-1ABC7C265965}" srcOrd="0" destOrd="0" presId="urn:microsoft.com/office/officeart/2005/8/layout/vList6"/>
    <dgm:cxn modelId="{DF6CD953-7B67-4F80-871C-CF77BB960AC0}" type="presParOf" srcId="{1A47A255-8F6F-4D97-8278-F7E8B5B03D0A}" destId="{4456C327-4D42-46FF-93D0-FD36A85CF0A7}" srcOrd="1" destOrd="0" presId="urn:microsoft.com/office/officeart/2005/8/layout/vList6"/>
    <dgm:cxn modelId="{AF231EBB-7DDE-4471-BEF6-F825FD66DA70}" type="presParOf" srcId="{57D792AE-C399-4C0B-B1AE-BEDC4C4A0E16}" destId="{9BEE388E-EF1C-4400-AE0A-EF79D17BBB78}" srcOrd="7" destOrd="0" presId="urn:microsoft.com/office/officeart/2005/8/layout/vList6"/>
    <dgm:cxn modelId="{98EF7F9B-B650-4381-98F2-B3CFFCB0BD61}" type="presParOf" srcId="{57D792AE-C399-4C0B-B1AE-BEDC4C4A0E16}" destId="{4676AF3F-EC21-40BA-9BA9-6CDD010C3B75}" srcOrd="8" destOrd="0" presId="urn:microsoft.com/office/officeart/2005/8/layout/vList6"/>
    <dgm:cxn modelId="{C7046412-A9DF-4764-8B79-A4AA3F8B6F64}" type="presParOf" srcId="{4676AF3F-EC21-40BA-9BA9-6CDD010C3B75}" destId="{9F8852FA-2ACA-4A53-B28D-E00C0AD7D091}" srcOrd="0" destOrd="0" presId="urn:microsoft.com/office/officeart/2005/8/layout/vList6"/>
    <dgm:cxn modelId="{0734E957-1471-4209-90A5-FE741F9E975B}" type="presParOf" srcId="{4676AF3F-EC21-40BA-9BA9-6CDD010C3B75}" destId="{3A3F6596-5622-410F-9D8F-14C382AFD2B4}" srcOrd="1" destOrd="0" presId="urn:microsoft.com/office/officeart/2005/8/layout/vList6"/>
    <dgm:cxn modelId="{384DBADD-B2B9-4037-A6A5-7C070387FB6B}" type="presParOf" srcId="{57D792AE-C399-4C0B-B1AE-BEDC4C4A0E16}" destId="{487DF81D-24DF-4B9A-A833-E02BAB176560}" srcOrd="9" destOrd="0" presId="urn:microsoft.com/office/officeart/2005/8/layout/vList6"/>
    <dgm:cxn modelId="{CBA7BD12-792B-4C90-8FB6-9B7A65A71B83}" type="presParOf" srcId="{57D792AE-C399-4C0B-B1AE-BEDC4C4A0E16}" destId="{E1B4BFCA-C70B-4248-A340-1C49FE751484}" srcOrd="10" destOrd="0" presId="urn:microsoft.com/office/officeart/2005/8/layout/vList6"/>
    <dgm:cxn modelId="{0E1CB147-5725-4ECB-94D8-1FCE868A4254}" type="presParOf" srcId="{E1B4BFCA-C70B-4248-A340-1C49FE751484}" destId="{BACE68FC-D14E-4463-8E54-783150DBBABD}" srcOrd="0" destOrd="0" presId="urn:microsoft.com/office/officeart/2005/8/layout/vList6"/>
    <dgm:cxn modelId="{30812216-3A9C-4B81-8CE0-8A2E73DC076E}" type="presParOf" srcId="{E1B4BFCA-C70B-4248-A340-1C49FE751484}" destId="{8A9EB5FC-98FC-4C8D-AF5A-D570689302F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6AFD0E-BA84-4894-B1C1-8783A044D31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E2AB9761-B0F4-4D51-83AC-9552EE8F9397}">
      <dgm:prSet phldrT="[Text]" custT="1"/>
      <dgm:spPr/>
      <dgm:t>
        <a:bodyPr/>
        <a:lstStyle/>
        <a:p>
          <a:r>
            <a:rPr lang="en-US" sz="1600" dirty="0">
              <a:latin typeface="Arial"/>
              <a:cs typeface="Arial"/>
            </a:rPr>
            <a:t>Financial statements need to be drafted in EURO.</a:t>
          </a:r>
          <a:endParaRPr lang="en-IE" sz="1600" dirty="0">
            <a:latin typeface="Arial"/>
            <a:cs typeface="Arial"/>
          </a:endParaRPr>
        </a:p>
      </dgm:t>
    </dgm:pt>
    <dgm:pt modelId="{CB2F7D2B-F250-4F2C-9CCC-AC0476E41F21}" type="parTrans" cxnId="{814D10FA-2783-49C8-AC02-9E04DF3DB59D}">
      <dgm:prSet/>
      <dgm:spPr/>
      <dgm:t>
        <a:bodyPr/>
        <a:lstStyle/>
        <a:p>
          <a:endParaRPr lang="en-IE"/>
        </a:p>
      </dgm:t>
    </dgm:pt>
    <dgm:pt modelId="{491E184A-25C8-44C4-AF5C-D2C17C05FE36}" type="sibTrans" cxnId="{814D10FA-2783-49C8-AC02-9E04DF3DB59D}">
      <dgm:prSet/>
      <dgm:spPr/>
      <dgm:t>
        <a:bodyPr/>
        <a:lstStyle/>
        <a:p>
          <a:endParaRPr lang="en-IE"/>
        </a:p>
      </dgm:t>
    </dgm:pt>
    <dgm:pt modelId="{455698D6-877C-40E9-AF6B-1F2B4A5519E3}">
      <dgm:prSet phldrT="[Text]" custT="1"/>
      <dgm:spPr/>
      <dgm:t>
        <a:bodyPr/>
        <a:lstStyle/>
        <a:p>
          <a:r>
            <a:rPr lang="en-GB" sz="16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Participants with accounting established in a currency other than the euro must convert the costs recorded in their accounts into euro, at the average of the daily exchange rates published in the C series of the Official Journal of the European Union, calculated over the corresponding reporting period ( ECB website).</a:t>
          </a:r>
        </a:p>
        <a:p>
          <a:r>
            <a:rPr lang="en-US" sz="16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If no daily euro exchange rate is published in the Official Journal, use average of the monthly accounting exchange rates published on the European Commission website (</a:t>
          </a:r>
          <a:r>
            <a:rPr lang="en-US" sz="16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InforEuro</a:t>
          </a:r>
          <a:r>
            <a:rPr lang="en-US" sz="16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).</a:t>
          </a:r>
          <a:endParaRPr lang="en-IE" sz="1600" kern="1200" dirty="0">
            <a:solidFill>
              <a:srgbClr val="FFFFFF"/>
            </a:solidFill>
            <a:latin typeface="Arial"/>
            <a:ea typeface="+mn-ea"/>
            <a:cs typeface="Arial"/>
          </a:endParaRPr>
        </a:p>
      </dgm:t>
    </dgm:pt>
    <dgm:pt modelId="{A5D5218C-8C2E-44DE-B574-8A0E0C11D2FD}" type="parTrans" cxnId="{C32C5C25-CBBF-43FA-B6DC-08D2FCB1248E}">
      <dgm:prSet/>
      <dgm:spPr/>
      <dgm:t>
        <a:bodyPr/>
        <a:lstStyle/>
        <a:p>
          <a:endParaRPr lang="en-IE"/>
        </a:p>
      </dgm:t>
    </dgm:pt>
    <dgm:pt modelId="{81B86BA8-F453-46C2-99A0-C50E1ECA49D2}" type="sibTrans" cxnId="{C32C5C25-CBBF-43FA-B6DC-08D2FCB1248E}">
      <dgm:prSet/>
      <dgm:spPr/>
      <dgm:t>
        <a:bodyPr/>
        <a:lstStyle/>
        <a:p>
          <a:endParaRPr lang="en-IE"/>
        </a:p>
      </dgm:t>
    </dgm:pt>
    <dgm:pt modelId="{B395CD2A-B1DF-4561-BCD3-5FE35289A0E0}">
      <dgm:prSet phldrT="[Text]" custT="1"/>
      <dgm:spPr/>
      <dgm:t>
        <a:bodyPr/>
        <a:lstStyle/>
        <a:p>
          <a:pPr rtl="0"/>
          <a:r>
            <a:rPr lang="en-GB" sz="1600" dirty="0">
              <a:latin typeface="Arial"/>
              <a:cs typeface="Arial"/>
            </a:rPr>
            <a:t>Participants with accounting established in euro must convert costs incurred in another currency into euro using their usual accounting practices. </a:t>
          </a:r>
          <a:endParaRPr lang="en-I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E116B3-F3BD-458C-997C-DEACBDC2EB47}" type="parTrans" cxnId="{924727D9-C5F1-4915-A27E-ED11A95BDF65}">
      <dgm:prSet/>
      <dgm:spPr/>
      <dgm:t>
        <a:bodyPr/>
        <a:lstStyle/>
        <a:p>
          <a:endParaRPr lang="en-IE"/>
        </a:p>
      </dgm:t>
    </dgm:pt>
    <dgm:pt modelId="{04796858-F404-46C4-A2D7-9552EB4C7F49}" type="sibTrans" cxnId="{924727D9-C5F1-4915-A27E-ED11A95BDF65}">
      <dgm:prSet/>
      <dgm:spPr/>
      <dgm:t>
        <a:bodyPr/>
        <a:lstStyle/>
        <a:p>
          <a:endParaRPr lang="en-IE"/>
        </a:p>
      </dgm:t>
    </dgm:pt>
    <dgm:pt modelId="{5F20EE62-B7F6-49FC-9872-93D2742AAF79}" type="pres">
      <dgm:prSet presAssocID="{716AFD0E-BA84-4894-B1C1-8783A044D31B}" presName="linear" presStyleCnt="0">
        <dgm:presLayoutVars>
          <dgm:dir/>
          <dgm:animLvl val="lvl"/>
          <dgm:resizeHandles val="exact"/>
        </dgm:presLayoutVars>
      </dgm:prSet>
      <dgm:spPr/>
    </dgm:pt>
    <dgm:pt modelId="{2D338683-707C-47DB-A2B4-5AC1818268CB}" type="pres">
      <dgm:prSet presAssocID="{E2AB9761-B0F4-4D51-83AC-9552EE8F9397}" presName="parentLin" presStyleCnt="0"/>
      <dgm:spPr/>
    </dgm:pt>
    <dgm:pt modelId="{CE3BA770-B378-4D67-9590-EDF51C19C418}" type="pres">
      <dgm:prSet presAssocID="{E2AB9761-B0F4-4D51-83AC-9552EE8F9397}" presName="parentLeftMargin" presStyleLbl="node1" presStyleIdx="0" presStyleCnt="3"/>
      <dgm:spPr/>
    </dgm:pt>
    <dgm:pt modelId="{DB41B823-6447-44FA-8DAC-F649D3EFA37F}" type="pres">
      <dgm:prSet presAssocID="{E2AB9761-B0F4-4D51-83AC-9552EE8F9397}" presName="parentText" presStyleLbl="node1" presStyleIdx="0" presStyleCnt="3" custScaleX="102381" custScaleY="79899">
        <dgm:presLayoutVars>
          <dgm:chMax val="0"/>
          <dgm:bulletEnabled val="1"/>
        </dgm:presLayoutVars>
      </dgm:prSet>
      <dgm:spPr/>
    </dgm:pt>
    <dgm:pt modelId="{B75D885B-B8A2-4C6A-9945-43ECDBA52920}" type="pres">
      <dgm:prSet presAssocID="{E2AB9761-B0F4-4D51-83AC-9552EE8F9397}" presName="negativeSpace" presStyleCnt="0"/>
      <dgm:spPr/>
    </dgm:pt>
    <dgm:pt modelId="{C8922518-D1AB-467A-98AE-7BE81522D869}" type="pres">
      <dgm:prSet presAssocID="{E2AB9761-B0F4-4D51-83AC-9552EE8F9397}" presName="childText" presStyleLbl="conFgAcc1" presStyleIdx="0" presStyleCnt="3">
        <dgm:presLayoutVars>
          <dgm:bulletEnabled val="1"/>
        </dgm:presLayoutVars>
      </dgm:prSet>
      <dgm:spPr/>
    </dgm:pt>
    <dgm:pt modelId="{C883A71D-146D-4F01-BE86-E99C7942C9A4}" type="pres">
      <dgm:prSet presAssocID="{491E184A-25C8-44C4-AF5C-D2C17C05FE36}" presName="spaceBetweenRectangles" presStyleCnt="0"/>
      <dgm:spPr/>
    </dgm:pt>
    <dgm:pt modelId="{5A76EADF-4D54-4C1E-8F12-10A03A8D744C}" type="pres">
      <dgm:prSet presAssocID="{455698D6-877C-40E9-AF6B-1F2B4A5519E3}" presName="parentLin" presStyleCnt="0"/>
      <dgm:spPr/>
    </dgm:pt>
    <dgm:pt modelId="{BF4F8C8F-FB2D-421C-B1A0-1815E0C7D170}" type="pres">
      <dgm:prSet presAssocID="{455698D6-877C-40E9-AF6B-1F2B4A5519E3}" presName="parentLeftMargin" presStyleLbl="node1" presStyleIdx="0" presStyleCnt="3"/>
      <dgm:spPr/>
    </dgm:pt>
    <dgm:pt modelId="{B9F4F66F-425F-444A-8ACB-0982896F1D58}" type="pres">
      <dgm:prSet presAssocID="{455698D6-877C-40E9-AF6B-1F2B4A5519E3}" presName="parentText" presStyleLbl="node1" presStyleIdx="1" presStyleCnt="3" custScaleX="102381" custScaleY="248258">
        <dgm:presLayoutVars>
          <dgm:chMax val="0"/>
          <dgm:bulletEnabled val="1"/>
        </dgm:presLayoutVars>
      </dgm:prSet>
      <dgm:spPr/>
    </dgm:pt>
    <dgm:pt modelId="{53005910-D9A8-4BBD-81CF-6B7529004EDE}" type="pres">
      <dgm:prSet presAssocID="{455698D6-877C-40E9-AF6B-1F2B4A5519E3}" presName="negativeSpace" presStyleCnt="0"/>
      <dgm:spPr/>
    </dgm:pt>
    <dgm:pt modelId="{2B22EC71-8100-4607-BF97-C3117BD779D9}" type="pres">
      <dgm:prSet presAssocID="{455698D6-877C-40E9-AF6B-1F2B4A5519E3}" presName="childText" presStyleLbl="conFgAcc1" presStyleIdx="1" presStyleCnt="3">
        <dgm:presLayoutVars>
          <dgm:bulletEnabled val="1"/>
        </dgm:presLayoutVars>
      </dgm:prSet>
      <dgm:spPr/>
    </dgm:pt>
    <dgm:pt modelId="{F0BFED2C-6B46-4517-BAD2-363AAFF659AE}" type="pres">
      <dgm:prSet presAssocID="{81B86BA8-F453-46C2-99A0-C50E1ECA49D2}" presName="spaceBetweenRectangles" presStyleCnt="0"/>
      <dgm:spPr/>
    </dgm:pt>
    <dgm:pt modelId="{707C648B-342C-411F-8C27-2678432B4594}" type="pres">
      <dgm:prSet presAssocID="{B395CD2A-B1DF-4561-BCD3-5FE35289A0E0}" presName="parentLin" presStyleCnt="0"/>
      <dgm:spPr/>
    </dgm:pt>
    <dgm:pt modelId="{47D05A13-BECE-4A9E-9717-C6125C9F9AEB}" type="pres">
      <dgm:prSet presAssocID="{B395CD2A-B1DF-4561-BCD3-5FE35289A0E0}" presName="parentLeftMargin" presStyleLbl="node1" presStyleIdx="1" presStyleCnt="3"/>
      <dgm:spPr/>
    </dgm:pt>
    <dgm:pt modelId="{C4E13880-8FF3-420A-B2EF-5F6B7CA1539E}" type="pres">
      <dgm:prSet presAssocID="{B395CD2A-B1DF-4561-BCD3-5FE35289A0E0}" presName="parentText" presStyleLbl="node1" presStyleIdx="2" presStyleCnt="3" custScaleX="102619" custLinFactNeighborX="-15000">
        <dgm:presLayoutVars>
          <dgm:chMax val="0"/>
          <dgm:bulletEnabled val="1"/>
        </dgm:presLayoutVars>
      </dgm:prSet>
      <dgm:spPr/>
    </dgm:pt>
    <dgm:pt modelId="{3C55D805-46A0-47C0-9F70-1B412B6F952D}" type="pres">
      <dgm:prSet presAssocID="{B395CD2A-B1DF-4561-BCD3-5FE35289A0E0}" presName="negativeSpace" presStyleCnt="0"/>
      <dgm:spPr/>
    </dgm:pt>
    <dgm:pt modelId="{F86FAA93-33DB-4623-AC37-194B1222282A}" type="pres">
      <dgm:prSet presAssocID="{B395CD2A-B1DF-4561-BCD3-5FE35289A0E0}" presName="childText" presStyleLbl="conFgAcc1" presStyleIdx="2" presStyleCnt="3">
        <dgm:presLayoutVars>
          <dgm:bulletEnabled val="1"/>
        </dgm:presLayoutVars>
      </dgm:prSet>
      <dgm:spPr>
        <a:noFill/>
      </dgm:spPr>
    </dgm:pt>
  </dgm:ptLst>
  <dgm:cxnLst>
    <dgm:cxn modelId="{ACCE1F03-9B04-41F6-9C79-6955E1D2A3EA}" type="presOf" srcId="{E2AB9761-B0F4-4D51-83AC-9552EE8F9397}" destId="{CE3BA770-B378-4D67-9590-EDF51C19C418}" srcOrd="0" destOrd="0" presId="urn:microsoft.com/office/officeart/2005/8/layout/list1"/>
    <dgm:cxn modelId="{CC39391E-F41E-4E77-B9A3-966A572781AA}" type="presOf" srcId="{716AFD0E-BA84-4894-B1C1-8783A044D31B}" destId="{5F20EE62-B7F6-49FC-9872-93D2742AAF79}" srcOrd="0" destOrd="0" presId="urn:microsoft.com/office/officeart/2005/8/layout/list1"/>
    <dgm:cxn modelId="{C32C5C25-CBBF-43FA-B6DC-08D2FCB1248E}" srcId="{716AFD0E-BA84-4894-B1C1-8783A044D31B}" destId="{455698D6-877C-40E9-AF6B-1F2B4A5519E3}" srcOrd="1" destOrd="0" parTransId="{A5D5218C-8C2E-44DE-B574-8A0E0C11D2FD}" sibTransId="{81B86BA8-F453-46C2-99A0-C50E1ECA49D2}"/>
    <dgm:cxn modelId="{FA276826-FD9C-40E5-A8DB-597A7E75727E}" type="presOf" srcId="{B395CD2A-B1DF-4561-BCD3-5FE35289A0E0}" destId="{47D05A13-BECE-4A9E-9717-C6125C9F9AEB}" srcOrd="0" destOrd="0" presId="urn:microsoft.com/office/officeart/2005/8/layout/list1"/>
    <dgm:cxn modelId="{DEA35C3E-F33A-4D8D-8624-6EEB19B2F117}" type="presOf" srcId="{B395CD2A-B1DF-4561-BCD3-5FE35289A0E0}" destId="{C4E13880-8FF3-420A-B2EF-5F6B7CA1539E}" srcOrd="1" destOrd="0" presId="urn:microsoft.com/office/officeart/2005/8/layout/list1"/>
    <dgm:cxn modelId="{2DB33465-883E-4B5D-B04D-21B27B43CB3D}" type="presOf" srcId="{E2AB9761-B0F4-4D51-83AC-9552EE8F9397}" destId="{DB41B823-6447-44FA-8DAC-F649D3EFA37F}" srcOrd="1" destOrd="0" presId="urn:microsoft.com/office/officeart/2005/8/layout/list1"/>
    <dgm:cxn modelId="{0D911F81-3507-4F6A-93BD-CD9EFD490788}" type="presOf" srcId="{455698D6-877C-40E9-AF6B-1F2B4A5519E3}" destId="{B9F4F66F-425F-444A-8ACB-0982896F1D58}" srcOrd="1" destOrd="0" presId="urn:microsoft.com/office/officeart/2005/8/layout/list1"/>
    <dgm:cxn modelId="{924727D9-C5F1-4915-A27E-ED11A95BDF65}" srcId="{716AFD0E-BA84-4894-B1C1-8783A044D31B}" destId="{B395CD2A-B1DF-4561-BCD3-5FE35289A0E0}" srcOrd="2" destOrd="0" parTransId="{A4E116B3-F3BD-458C-997C-DEACBDC2EB47}" sibTransId="{04796858-F404-46C4-A2D7-9552EB4C7F49}"/>
    <dgm:cxn modelId="{C77AFCE4-2764-4D82-B06F-C5EE980DE3DC}" type="presOf" srcId="{455698D6-877C-40E9-AF6B-1F2B4A5519E3}" destId="{BF4F8C8F-FB2D-421C-B1A0-1815E0C7D170}" srcOrd="0" destOrd="0" presId="urn:microsoft.com/office/officeart/2005/8/layout/list1"/>
    <dgm:cxn modelId="{814D10FA-2783-49C8-AC02-9E04DF3DB59D}" srcId="{716AFD0E-BA84-4894-B1C1-8783A044D31B}" destId="{E2AB9761-B0F4-4D51-83AC-9552EE8F9397}" srcOrd="0" destOrd="0" parTransId="{CB2F7D2B-F250-4F2C-9CCC-AC0476E41F21}" sibTransId="{491E184A-25C8-44C4-AF5C-D2C17C05FE36}"/>
    <dgm:cxn modelId="{465B2F7E-B06D-495E-8E5C-1C3898D61D37}" type="presParOf" srcId="{5F20EE62-B7F6-49FC-9872-93D2742AAF79}" destId="{2D338683-707C-47DB-A2B4-5AC1818268CB}" srcOrd="0" destOrd="0" presId="urn:microsoft.com/office/officeart/2005/8/layout/list1"/>
    <dgm:cxn modelId="{522E28A0-6341-48A7-BABD-8EAA5E9315D3}" type="presParOf" srcId="{2D338683-707C-47DB-A2B4-5AC1818268CB}" destId="{CE3BA770-B378-4D67-9590-EDF51C19C418}" srcOrd="0" destOrd="0" presId="urn:microsoft.com/office/officeart/2005/8/layout/list1"/>
    <dgm:cxn modelId="{9419E6E6-4CE3-4830-8C56-482538DD71F0}" type="presParOf" srcId="{2D338683-707C-47DB-A2B4-5AC1818268CB}" destId="{DB41B823-6447-44FA-8DAC-F649D3EFA37F}" srcOrd="1" destOrd="0" presId="urn:microsoft.com/office/officeart/2005/8/layout/list1"/>
    <dgm:cxn modelId="{A63F685D-B5CE-4BA0-8B62-80B3771D1CCE}" type="presParOf" srcId="{5F20EE62-B7F6-49FC-9872-93D2742AAF79}" destId="{B75D885B-B8A2-4C6A-9945-43ECDBA52920}" srcOrd="1" destOrd="0" presId="urn:microsoft.com/office/officeart/2005/8/layout/list1"/>
    <dgm:cxn modelId="{ABC920FB-7E94-453E-9E6F-05008D3958CA}" type="presParOf" srcId="{5F20EE62-B7F6-49FC-9872-93D2742AAF79}" destId="{C8922518-D1AB-467A-98AE-7BE81522D869}" srcOrd="2" destOrd="0" presId="urn:microsoft.com/office/officeart/2005/8/layout/list1"/>
    <dgm:cxn modelId="{C09C1B9A-97BC-4D4F-8745-3346CDCB5A2B}" type="presParOf" srcId="{5F20EE62-B7F6-49FC-9872-93D2742AAF79}" destId="{C883A71D-146D-4F01-BE86-E99C7942C9A4}" srcOrd="3" destOrd="0" presId="urn:microsoft.com/office/officeart/2005/8/layout/list1"/>
    <dgm:cxn modelId="{49E0D2C6-193E-4052-B2DA-354F24CF2F1D}" type="presParOf" srcId="{5F20EE62-B7F6-49FC-9872-93D2742AAF79}" destId="{5A76EADF-4D54-4C1E-8F12-10A03A8D744C}" srcOrd="4" destOrd="0" presId="urn:microsoft.com/office/officeart/2005/8/layout/list1"/>
    <dgm:cxn modelId="{0F61B6BC-5197-4008-A766-CD2FBD2B4344}" type="presParOf" srcId="{5A76EADF-4D54-4C1E-8F12-10A03A8D744C}" destId="{BF4F8C8F-FB2D-421C-B1A0-1815E0C7D170}" srcOrd="0" destOrd="0" presId="urn:microsoft.com/office/officeart/2005/8/layout/list1"/>
    <dgm:cxn modelId="{BC0C03E2-B27B-4F21-A272-1B1C7897423C}" type="presParOf" srcId="{5A76EADF-4D54-4C1E-8F12-10A03A8D744C}" destId="{B9F4F66F-425F-444A-8ACB-0982896F1D58}" srcOrd="1" destOrd="0" presId="urn:microsoft.com/office/officeart/2005/8/layout/list1"/>
    <dgm:cxn modelId="{1EE1C469-12F6-4020-93AD-4F2909BD7CB0}" type="presParOf" srcId="{5F20EE62-B7F6-49FC-9872-93D2742AAF79}" destId="{53005910-D9A8-4BBD-81CF-6B7529004EDE}" srcOrd="5" destOrd="0" presId="urn:microsoft.com/office/officeart/2005/8/layout/list1"/>
    <dgm:cxn modelId="{AD813AC6-6BA0-4801-93DD-B55A81FD8FEB}" type="presParOf" srcId="{5F20EE62-B7F6-49FC-9872-93D2742AAF79}" destId="{2B22EC71-8100-4607-BF97-C3117BD779D9}" srcOrd="6" destOrd="0" presId="urn:microsoft.com/office/officeart/2005/8/layout/list1"/>
    <dgm:cxn modelId="{1F8E9F18-4046-4FBA-8A78-660679284771}" type="presParOf" srcId="{5F20EE62-B7F6-49FC-9872-93D2742AAF79}" destId="{F0BFED2C-6B46-4517-BAD2-363AAFF659AE}" srcOrd="7" destOrd="0" presId="urn:microsoft.com/office/officeart/2005/8/layout/list1"/>
    <dgm:cxn modelId="{7F8DF86B-150D-460C-8F62-574CBD3DD99C}" type="presParOf" srcId="{5F20EE62-B7F6-49FC-9872-93D2742AAF79}" destId="{707C648B-342C-411F-8C27-2678432B4594}" srcOrd="8" destOrd="0" presId="urn:microsoft.com/office/officeart/2005/8/layout/list1"/>
    <dgm:cxn modelId="{025A4F07-34B0-4619-A9CF-CB67FC275AD4}" type="presParOf" srcId="{707C648B-342C-411F-8C27-2678432B4594}" destId="{47D05A13-BECE-4A9E-9717-C6125C9F9AEB}" srcOrd="0" destOrd="0" presId="urn:microsoft.com/office/officeart/2005/8/layout/list1"/>
    <dgm:cxn modelId="{C2E1A66D-718A-4E4D-9682-1EE59433D74B}" type="presParOf" srcId="{707C648B-342C-411F-8C27-2678432B4594}" destId="{C4E13880-8FF3-420A-B2EF-5F6B7CA1539E}" srcOrd="1" destOrd="0" presId="urn:microsoft.com/office/officeart/2005/8/layout/list1"/>
    <dgm:cxn modelId="{16A2272F-EACD-4BD4-8616-79999837C90F}" type="presParOf" srcId="{5F20EE62-B7F6-49FC-9872-93D2742AAF79}" destId="{3C55D805-46A0-47C0-9F70-1B412B6F952D}" srcOrd="9" destOrd="0" presId="urn:microsoft.com/office/officeart/2005/8/layout/list1"/>
    <dgm:cxn modelId="{E9AF6469-976B-4031-B9A6-84869CBCA4C1}" type="presParOf" srcId="{5F20EE62-B7F6-49FC-9872-93D2742AAF79}" destId="{F86FAA93-33DB-4623-AC37-194B1222282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BD658-008C-410D-8220-246DDF99702C}">
      <dsp:nvSpPr>
        <dsp:cNvPr id="0" name=""/>
        <dsp:cNvSpPr/>
      </dsp:nvSpPr>
      <dsp:spPr>
        <a:xfrm>
          <a:off x="0" y="0"/>
          <a:ext cx="3149517" cy="115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108000" bIns="72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>
              <a:latin typeface="Arial"/>
              <a:cs typeface="Arial"/>
            </a:rPr>
            <a:t>Legal Framework</a:t>
          </a:r>
        </a:p>
      </dsp:txBody>
      <dsp:txXfrm>
        <a:off x="0" y="0"/>
        <a:ext cx="3149517" cy="1152000"/>
      </dsp:txXfrm>
    </dsp:sp>
    <dsp:sp modelId="{13191C91-EC11-4899-BEB4-B6AB80340758}">
      <dsp:nvSpPr>
        <dsp:cNvPr id="0" name=""/>
        <dsp:cNvSpPr/>
      </dsp:nvSpPr>
      <dsp:spPr>
        <a:xfrm>
          <a:off x="3230" y="1167829"/>
          <a:ext cx="3149517" cy="3403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08000" rIns="144000" bIns="144000" numCol="1" spcCol="1270" anchor="t" anchorCtr="0">
          <a:noAutofit/>
        </a:bodyPr>
        <a:lstStyle/>
        <a:p>
          <a:pPr marL="171450" lvl="1" indent="-171450" algn="l" defTabSz="75565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IE" sz="1700" kern="1200" dirty="0">
              <a:latin typeface="Arial"/>
              <a:cs typeface="Arial"/>
            </a:rPr>
            <a:t>Get an understanding of the Grant Agreement and Annotated GA especially the applicable rules for the different costs category. 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GB" sz="1700" kern="1200" dirty="0">
              <a:latin typeface="Arial"/>
              <a:cs typeface="Arial"/>
            </a:rPr>
            <a:t>The agreed-upon procedures refer to the relevant Grant Agreement provisions and cost categories, to enable the practitioner to find them easily.</a:t>
          </a:r>
          <a:endParaRPr lang="en-US" sz="1700" kern="1200" dirty="0">
            <a:latin typeface="Arial"/>
            <a:cs typeface="Arial"/>
          </a:endParaRPr>
        </a:p>
      </dsp:txBody>
      <dsp:txXfrm>
        <a:off x="3230" y="1167829"/>
        <a:ext cx="3149517" cy="3403799"/>
      </dsp:txXfrm>
    </dsp:sp>
    <dsp:sp modelId="{4CB8F910-8E09-4991-A9DA-9466D74EC755}">
      <dsp:nvSpPr>
        <dsp:cNvPr id="0" name=""/>
        <dsp:cNvSpPr/>
      </dsp:nvSpPr>
      <dsp:spPr>
        <a:xfrm>
          <a:off x="3593680" y="15829"/>
          <a:ext cx="3149517" cy="115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108000" bIns="7200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>
              <a:latin typeface="Arial"/>
              <a:ea typeface="+mn-ea"/>
              <a:cs typeface="+mn-cs"/>
            </a:rPr>
            <a:t>Internal Procedures- Usual Practices</a:t>
          </a:r>
        </a:p>
      </dsp:txBody>
      <dsp:txXfrm>
        <a:off x="3593680" y="15829"/>
        <a:ext cx="3149517" cy="1152000"/>
      </dsp:txXfrm>
    </dsp:sp>
    <dsp:sp modelId="{8FE458EB-4550-4164-A10E-3C211CF2496D}">
      <dsp:nvSpPr>
        <dsp:cNvPr id="0" name=""/>
        <dsp:cNvSpPr/>
      </dsp:nvSpPr>
      <dsp:spPr>
        <a:xfrm>
          <a:off x="3593680" y="1167829"/>
          <a:ext cx="3149517" cy="3403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08000" rIns="144000" bIns="144000" numCol="1" spcCol="1270" anchor="t" anchorCtr="0">
          <a:noAutofit/>
        </a:bodyPr>
        <a:lstStyle/>
        <a:p>
          <a:pPr marL="171450" lvl="1" indent="-171450" algn="l" defTabSz="75565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IE" sz="1700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Get an understanding of the Participant’s internal procedures and usual accounting practices for all categories and that comply.</a:t>
          </a:r>
        </a:p>
      </dsp:txBody>
      <dsp:txXfrm>
        <a:off x="3593680" y="1167829"/>
        <a:ext cx="3149517" cy="3403799"/>
      </dsp:txXfrm>
    </dsp:sp>
    <dsp:sp modelId="{D0C436F0-AE05-42E8-AC84-5AE3679629BC}">
      <dsp:nvSpPr>
        <dsp:cNvPr id="0" name=""/>
        <dsp:cNvSpPr/>
      </dsp:nvSpPr>
      <dsp:spPr>
        <a:xfrm>
          <a:off x="7184130" y="15829"/>
          <a:ext cx="3149517" cy="115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108000" bIns="7200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>
              <a:latin typeface="Arial"/>
              <a:ea typeface="+mn-ea"/>
              <a:cs typeface="+mn-cs"/>
            </a:rPr>
            <a:t>Audited annual statutory accounts and previous audits in EU actions</a:t>
          </a:r>
        </a:p>
      </dsp:txBody>
      <dsp:txXfrm>
        <a:off x="7184130" y="15829"/>
        <a:ext cx="3149517" cy="1152000"/>
      </dsp:txXfrm>
    </dsp:sp>
    <dsp:sp modelId="{28CE661D-25E9-4DCD-94B9-2210BECA30C6}">
      <dsp:nvSpPr>
        <dsp:cNvPr id="0" name=""/>
        <dsp:cNvSpPr/>
      </dsp:nvSpPr>
      <dsp:spPr>
        <a:xfrm>
          <a:off x="7184130" y="1167829"/>
          <a:ext cx="3149517" cy="3403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08000" rIns="144000" bIns="14400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IE" sz="1700" kern="1200" dirty="0">
              <a:latin typeface="Arial"/>
              <a:ea typeface="+mn-ea"/>
              <a:cs typeface="Arial"/>
            </a:rPr>
            <a:t>Ensure that the statutory accounts are not qualified for reasons affecting the audited costs categories.</a:t>
          </a:r>
        </a:p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IE" sz="1700" kern="1200" dirty="0">
              <a:latin typeface="Arial"/>
              <a:ea typeface="+mn-ea"/>
              <a:cs typeface="Arial"/>
            </a:rPr>
            <a:t>Enquire Participant whether previous audits in EU actions identified systemic errors which might affect the audited costs categories</a:t>
          </a:r>
        </a:p>
      </dsp:txBody>
      <dsp:txXfrm>
        <a:off x="7184130" y="1167829"/>
        <a:ext cx="3149517" cy="3403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520D0-2FED-4021-ADDA-378F683A4AA2}">
      <dsp:nvSpPr>
        <dsp:cNvPr id="0" name=""/>
        <dsp:cNvSpPr/>
      </dsp:nvSpPr>
      <dsp:spPr>
        <a:xfrm>
          <a:off x="2879991" y="107"/>
          <a:ext cx="7559993" cy="6919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0" rIns="36000" bIns="0" numCol="1" spcCol="1270" anchor="ctr" anchorCtr="0">
          <a:noAutofit/>
        </a:bodyPr>
        <a:lstStyle/>
        <a:p>
          <a:pPr marL="179388" lvl="1" indent="-179388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100" kern="1200" dirty="0">
              <a:latin typeface="Arial"/>
              <a:cs typeface="Arial"/>
            </a:rPr>
            <a:t>Costs should be actual and not estimated/budgeted</a:t>
          </a:r>
          <a:endParaRPr lang="en-IE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9388" lvl="1" indent="-179388" algn="l" defTabSz="48895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100" kern="1200" dirty="0">
              <a:latin typeface="Arial"/>
              <a:cs typeface="Arial"/>
            </a:rPr>
            <a:t>Incurred by the beneficiary and not by any other entity</a:t>
          </a:r>
          <a:endParaRPr lang="en-IE" sz="1100" kern="1200" dirty="0">
            <a:latin typeface="Arial"/>
            <a:cs typeface="Arial"/>
          </a:endParaRPr>
        </a:p>
        <a:p>
          <a:pPr marL="179388" lvl="1" indent="-179388" algn="l" defTabSz="48895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100" kern="1200" dirty="0">
              <a:latin typeface="Arial"/>
              <a:cs typeface="Arial"/>
            </a:rPr>
            <a:t>Should not be re-invoiced to other entities</a:t>
          </a:r>
          <a:endParaRPr lang="en-IE" sz="1100" kern="1200" dirty="0">
            <a:latin typeface="Arial"/>
            <a:cs typeface="Arial"/>
          </a:endParaRPr>
        </a:p>
      </dsp:txBody>
      <dsp:txXfrm>
        <a:off x="2879991" y="86596"/>
        <a:ext cx="7300528" cy="518931"/>
      </dsp:txXfrm>
    </dsp:sp>
    <dsp:sp modelId="{21767B69-D23C-4261-B352-6F626B9AA3C8}">
      <dsp:nvSpPr>
        <dsp:cNvPr id="0" name=""/>
        <dsp:cNvSpPr/>
      </dsp:nvSpPr>
      <dsp:spPr>
        <a:xfrm>
          <a:off x="0" y="45676"/>
          <a:ext cx="2880015" cy="600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300" i="0" kern="1200" dirty="0">
              <a:latin typeface="Arial"/>
              <a:ea typeface="Verdana"/>
              <a:cs typeface="Arial"/>
            </a:rPr>
            <a:t>Costs must be actually incurred</a:t>
          </a:r>
          <a:endParaRPr lang="en-IE" sz="1300" kern="1200" dirty="0">
            <a:latin typeface="Arial"/>
            <a:ea typeface="Verdana"/>
            <a:cs typeface="Arial"/>
          </a:endParaRPr>
        </a:p>
      </dsp:txBody>
      <dsp:txXfrm>
        <a:off x="29327" y="75003"/>
        <a:ext cx="2821361" cy="542116"/>
      </dsp:txXfrm>
    </dsp:sp>
    <dsp:sp modelId="{60E8A467-3CF2-421A-AF6B-A3EC34F5279E}">
      <dsp:nvSpPr>
        <dsp:cNvPr id="0" name=""/>
        <dsp:cNvSpPr/>
      </dsp:nvSpPr>
      <dsp:spPr>
        <a:xfrm>
          <a:off x="2879991" y="718909"/>
          <a:ext cx="7559993" cy="10426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0" rIns="36000" bIns="0" numCol="1" spcCol="1270" anchor="ctr" anchorCtr="0">
          <a:noAutofit/>
        </a:bodyPr>
        <a:lstStyle/>
        <a:p>
          <a:pPr marL="179388" lvl="1" indent="-179388" algn="l" defTabSz="48895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100" kern="1200" dirty="0">
              <a:solidFill>
                <a:schemeClr val="tx1"/>
              </a:solidFill>
              <a:latin typeface="Arial"/>
              <a:cs typeface="Arial"/>
            </a:rPr>
            <a:t>Costs recorded in the beneficiary’s account</a:t>
          </a:r>
          <a:endParaRPr lang="en-IE" sz="1100" kern="1200" dirty="0">
            <a:solidFill>
              <a:schemeClr val="tx1"/>
            </a:solidFill>
            <a:latin typeface="Arial"/>
            <a:cs typeface="Arial"/>
          </a:endParaRPr>
        </a:p>
        <a:p>
          <a:pPr marL="179388" lvl="1" indent="-179388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100" kern="1200" dirty="0">
              <a:latin typeface="Arial"/>
              <a:cs typeface="Arial"/>
            </a:rPr>
            <a:t>Costs are supported by documentations and are addressed to the Participant</a:t>
          </a:r>
          <a:endParaRPr lang="en-IE" sz="1100" kern="1200" dirty="0">
            <a:latin typeface="Arial"/>
            <a:cs typeface="Arial"/>
          </a:endParaRPr>
        </a:p>
        <a:p>
          <a:pPr marL="179388" lvl="1" indent="-179388" algn="l" defTabSz="48895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100" kern="1200" dirty="0">
              <a:latin typeface="Arial"/>
              <a:cs typeface="Arial"/>
            </a:rPr>
            <a:t>Costs accounted as per the Participant’s usual cost accounting practices and applicable accounting rules of the country where the Participant is established </a:t>
          </a:r>
          <a:endParaRPr lang="en-IE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9388" lvl="1" indent="-179388" algn="l" defTabSz="48895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100" kern="1200" dirty="0">
              <a:latin typeface="Arial"/>
              <a:cs typeface="Arial"/>
            </a:rPr>
            <a:t>Costs are actually paid by the Participant ( or netted off) </a:t>
          </a:r>
          <a:endParaRPr lang="en-IE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9991" y="849237"/>
        <a:ext cx="7169010" cy="781966"/>
      </dsp:txXfrm>
    </dsp:sp>
    <dsp:sp modelId="{1622A02B-4319-4A36-BCE6-36DBE167FE7C}">
      <dsp:nvSpPr>
        <dsp:cNvPr id="0" name=""/>
        <dsp:cNvSpPr/>
      </dsp:nvSpPr>
      <dsp:spPr>
        <a:xfrm>
          <a:off x="1174" y="836497"/>
          <a:ext cx="2880015" cy="815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Costs must be</a:t>
          </a:r>
          <a:r>
            <a:rPr lang="en-GB" sz="1300" kern="1200" dirty="0">
              <a:latin typeface="Arial"/>
              <a:cs typeface="Arial"/>
            </a:rPr>
            <a:t> identifiable and verifiable </a:t>
          </a:r>
          <a:endParaRPr lang="en-IE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978" y="876301"/>
        <a:ext cx="2800407" cy="735788"/>
      </dsp:txXfrm>
    </dsp:sp>
    <dsp:sp modelId="{DD77FD64-D9FB-4E2C-B4B0-BC99F21C6519}">
      <dsp:nvSpPr>
        <dsp:cNvPr id="0" name=""/>
        <dsp:cNvSpPr/>
      </dsp:nvSpPr>
      <dsp:spPr>
        <a:xfrm>
          <a:off x="2879991" y="1833239"/>
          <a:ext cx="7559993" cy="5171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0" rIns="36000" bIns="0" numCol="1" spcCol="1270" anchor="ctr" anchorCtr="0">
          <a:noAutofit/>
        </a:bodyPr>
        <a:lstStyle/>
        <a:p>
          <a:pPr marL="179388" lvl="1" indent="-179388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100" kern="1200" dirty="0">
              <a:solidFill>
                <a:schemeClr val="tx1"/>
              </a:solidFill>
              <a:latin typeface="Arial"/>
              <a:ea typeface="+mn-ea"/>
              <a:cs typeface="Arial"/>
            </a:rPr>
            <a:t>Costs are necessary to achieve the actions’ objective and cannot be used to finance activities other than those approved by the Commission</a:t>
          </a:r>
          <a:endParaRPr lang="en-IE" sz="1100" kern="1200" dirty="0">
            <a:solidFill>
              <a:schemeClr val="tx1"/>
            </a:solidFill>
            <a:latin typeface="Arial"/>
            <a:ea typeface="+mn-ea"/>
            <a:cs typeface="Arial"/>
          </a:endParaRPr>
        </a:p>
      </dsp:txBody>
      <dsp:txXfrm>
        <a:off x="2879991" y="1897884"/>
        <a:ext cx="7366058" cy="387870"/>
      </dsp:txXfrm>
    </dsp:sp>
    <dsp:sp modelId="{E769E1D9-4E17-4481-82C6-D1516C381875}">
      <dsp:nvSpPr>
        <dsp:cNvPr id="0" name=""/>
        <dsp:cNvSpPr/>
      </dsp:nvSpPr>
      <dsp:spPr>
        <a:xfrm>
          <a:off x="0" y="1788426"/>
          <a:ext cx="2880015" cy="606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rial"/>
              <a:cs typeface="Arial"/>
            </a:rPr>
            <a:t>Costs must be incurred in connection with the action </a:t>
          </a:r>
          <a:endParaRPr lang="en-IE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21" y="1818047"/>
        <a:ext cx="2820773" cy="547544"/>
      </dsp:txXfrm>
    </dsp:sp>
    <dsp:sp modelId="{4456C327-4D42-46FF-93D0-FD36A85CF0A7}">
      <dsp:nvSpPr>
        <dsp:cNvPr id="0" name=""/>
        <dsp:cNvSpPr/>
      </dsp:nvSpPr>
      <dsp:spPr>
        <a:xfrm>
          <a:off x="2879991" y="2422106"/>
          <a:ext cx="7559993" cy="8933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0" rIns="36000" bIns="0" numCol="1" spcCol="1270" anchor="ctr" anchorCtr="0">
          <a:noAutofit/>
        </a:bodyPr>
        <a:lstStyle/>
        <a:p>
          <a:pPr marL="179388" lvl="1" indent="-179388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IE" sz="1100" kern="1200" dirty="0">
              <a:solidFill>
                <a:schemeClr val="tx1"/>
              </a:solidFill>
              <a:latin typeface="Arial"/>
              <a:ea typeface="+mn-ea"/>
              <a:cs typeface="Arial"/>
            </a:rPr>
            <a:t>Costs cannot include costs under the budget categories that did not appear in the action estimated budget. However, this condition is automatically ensured by the IT system in Horizon Europe</a:t>
          </a:r>
        </a:p>
        <a:p>
          <a:pPr marL="179388" lvl="1" indent="-179388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100" kern="1200" dirty="0">
              <a:solidFill>
                <a:schemeClr val="tx1"/>
              </a:solidFill>
              <a:latin typeface="Arial"/>
              <a:ea typeface="+mn-ea"/>
              <a:cs typeface="Arial"/>
            </a:rPr>
            <a:t>Costs that are directly linked with the implementation of the action can be directly attributed to the direct costs categories.</a:t>
          </a:r>
          <a:endParaRPr lang="en-IE" sz="1100" kern="1200" dirty="0">
            <a:solidFill>
              <a:schemeClr val="tx1"/>
            </a:solidFill>
            <a:latin typeface="Arial"/>
            <a:ea typeface="+mn-ea"/>
            <a:cs typeface="Arial"/>
          </a:endParaRPr>
        </a:p>
      </dsp:txBody>
      <dsp:txXfrm>
        <a:off x="2879991" y="2533776"/>
        <a:ext cx="7224983" cy="670021"/>
      </dsp:txXfrm>
    </dsp:sp>
    <dsp:sp modelId="{AABAF5DD-64C0-4AFC-9993-1ABC7C265965}">
      <dsp:nvSpPr>
        <dsp:cNvPr id="0" name=""/>
        <dsp:cNvSpPr/>
      </dsp:nvSpPr>
      <dsp:spPr>
        <a:xfrm>
          <a:off x="0" y="2518573"/>
          <a:ext cx="2880015" cy="7134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Costs must be declared under one of the budget categories set out in Article 6.2 and Annex 2</a:t>
          </a:r>
          <a:endParaRPr lang="en-IE" sz="1300" kern="1200" dirty="0"/>
        </a:p>
      </dsp:txBody>
      <dsp:txXfrm>
        <a:off x="34829" y="2553402"/>
        <a:ext cx="2810357" cy="643813"/>
      </dsp:txXfrm>
    </dsp:sp>
    <dsp:sp modelId="{3A3F6596-5622-410F-9D8F-14C382AFD2B4}">
      <dsp:nvSpPr>
        <dsp:cNvPr id="0" name=""/>
        <dsp:cNvSpPr/>
      </dsp:nvSpPr>
      <dsp:spPr>
        <a:xfrm>
          <a:off x="2879991" y="3342362"/>
          <a:ext cx="7559993" cy="12696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0" rIns="36000" bIns="0" numCol="1" spcCol="1270" anchor="ctr" anchorCtr="0">
          <a:noAutofit/>
        </a:bodyPr>
        <a:lstStyle/>
        <a:p>
          <a:pPr marL="179388" lvl="1" indent="-179388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chemeClr val="tx1"/>
            </a:buClr>
            <a:buSzPct val="70000"/>
            <a:buFont typeface="Arial" panose="020B0604020202020204" pitchFamily="34" charset="0"/>
            <a:buChar char="•"/>
          </a:pPr>
          <a:r>
            <a:rPr lang="en-GB" sz="1100" kern="1200" dirty="0">
              <a:solidFill>
                <a:schemeClr val="tx1"/>
              </a:solidFill>
              <a:latin typeface="Arial"/>
              <a:ea typeface="+mn-ea"/>
              <a:cs typeface="Arial"/>
            </a:rPr>
            <a:t>Costs incurred during the action duration</a:t>
          </a:r>
          <a:endParaRPr lang="en-IE" sz="1100" kern="1200" dirty="0">
            <a:solidFill>
              <a:schemeClr val="tx1"/>
            </a:solidFill>
            <a:latin typeface="Arial"/>
            <a:ea typeface="+mn-ea"/>
            <a:cs typeface="Arial"/>
          </a:endParaRPr>
        </a:p>
        <a:p>
          <a:pPr marL="179388" lvl="1" indent="-179388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100" b="1" u="sng" kern="1200" dirty="0">
              <a:solidFill>
                <a:schemeClr val="tx1"/>
              </a:solidFill>
              <a:latin typeface="Arial"/>
              <a:ea typeface="+mn-ea"/>
              <a:cs typeface="Arial"/>
            </a:rPr>
            <a:t>Exception:</a:t>
          </a:r>
          <a:endParaRPr lang="en-IE" sz="1100" b="1" u="sng" kern="1200" dirty="0">
            <a:solidFill>
              <a:schemeClr val="tx1"/>
            </a:solidFill>
            <a:latin typeface="Arial"/>
            <a:ea typeface="+mn-ea"/>
            <a:cs typeface="Arial"/>
          </a:endParaRPr>
        </a:p>
        <a:p>
          <a:pPr marL="179388" lvl="1" indent="-179388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100" kern="1200" dirty="0">
              <a:solidFill>
                <a:schemeClr val="tx1"/>
              </a:solidFill>
              <a:latin typeface="Arial"/>
              <a:ea typeface="+mn-ea"/>
              <a:cs typeface="Arial"/>
            </a:rPr>
            <a:t>Costs before the project period that relate to the kick-off meeting are eligible</a:t>
          </a:r>
          <a:endParaRPr lang="en-IE" sz="1100" kern="1200" dirty="0">
            <a:solidFill>
              <a:schemeClr val="tx1"/>
            </a:solidFill>
            <a:latin typeface="Arial"/>
            <a:ea typeface="+mn-ea"/>
            <a:cs typeface="Arial"/>
          </a:endParaRPr>
        </a:p>
        <a:p>
          <a:pPr marL="179388" lvl="1" indent="-179388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100" kern="1200" dirty="0">
              <a:solidFill>
                <a:schemeClr val="tx1"/>
              </a:solidFill>
              <a:latin typeface="Arial"/>
              <a:ea typeface="+mn-ea"/>
              <a:cs typeface="Arial"/>
            </a:rPr>
            <a:t>Costs after the project period relate to final reporting</a:t>
          </a:r>
          <a:endParaRPr lang="en-IE" sz="1100" kern="1200" dirty="0">
            <a:solidFill>
              <a:schemeClr val="tx1"/>
            </a:solidFill>
            <a:latin typeface="Arial"/>
            <a:ea typeface="+mn-ea"/>
            <a:cs typeface="Arial"/>
          </a:endParaRPr>
        </a:p>
        <a:p>
          <a:pPr marL="179388" lvl="1" indent="-179388" algn="l" defTabSz="40005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100" kern="1200" dirty="0">
              <a:solidFill>
                <a:schemeClr val="tx1"/>
              </a:solidFill>
              <a:latin typeface="Arial"/>
              <a:ea typeface="+mn-ea"/>
              <a:cs typeface="Arial"/>
            </a:rPr>
            <a:t>Costs are invoiced or paid later than the end date, if debt existed during the action duration and final costs are known at the final report.</a:t>
          </a:r>
          <a:endParaRPr lang="en-IE" sz="1100" dirty="0">
            <a:solidFill>
              <a:schemeClr val="tx1"/>
            </a:solidFill>
            <a:latin typeface="Arial"/>
            <a:ea typeface="+mn-ea"/>
            <a:cs typeface="Arial"/>
          </a:endParaRPr>
        </a:p>
      </dsp:txBody>
      <dsp:txXfrm>
        <a:off x="2879991" y="3501074"/>
        <a:ext cx="7083859" cy="952269"/>
      </dsp:txXfrm>
    </dsp:sp>
    <dsp:sp modelId="{9F8852FA-2ACA-4A53-B28D-E00C0AD7D091}">
      <dsp:nvSpPr>
        <dsp:cNvPr id="0" name=""/>
        <dsp:cNvSpPr/>
      </dsp:nvSpPr>
      <dsp:spPr>
        <a:xfrm>
          <a:off x="0" y="3463497"/>
          <a:ext cx="2880015" cy="1019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rial"/>
              <a:cs typeface="Arial"/>
            </a:rPr>
            <a:t>Costs must be incurred in the period set out in Art. 4 </a:t>
          </a:r>
          <a:endParaRPr lang="en-IE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755" y="3513252"/>
        <a:ext cx="2780505" cy="919736"/>
      </dsp:txXfrm>
    </dsp:sp>
    <dsp:sp modelId="{8A9EB5FC-98FC-4C8D-AF5A-D570689302F2}">
      <dsp:nvSpPr>
        <dsp:cNvPr id="0" name=""/>
        <dsp:cNvSpPr/>
      </dsp:nvSpPr>
      <dsp:spPr>
        <a:xfrm>
          <a:off x="2880012" y="4734988"/>
          <a:ext cx="7559993" cy="2984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0" rIns="36000" bIns="0" numCol="1" spcCol="1270" anchor="ctr" anchorCtr="0">
          <a:noAutofit/>
        </a:bodyPr>
        <a:lstStyle/>
        <a:p>
          <a:pPr marL="179388" lvl="1" indent="-179388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IE" sz="1100" kern="1200" dirty="0">
              <a:solidFill>
                <a:schemeClr val="tx1"/>
              </a:solidFill>
              <a:latin typeface="Arial"/>
              <a:ea typeface="+mn-ea"/>
              <a:cs typeface="Arial"/>
            </a:rPr>
            <a:t>Costs should comply with the applicable law i.e. labour, taxes social security, etc.</a:t>
          </a:r>
        </a:p>
      </dsp:txBody>
      <dsp:txXfrm>
        <a:off x="2880012" y="4772290"/>
        <a:ext cx="7448088" cy="223809"/>
      </dsp:txXfrm>
    </dsp:sp>
    <dsp:sp modelId="{BACE68FC-D14E-4463-8E54-783150DBBABD}">
      <dsp:nvSpPr>
        <dsp:cNvPr id="0" name=""/>
        <dsp:cNvSpPr/>
      </dsp:nvSpPr>
      <dsp:spPr>
        <a:xfrm>
          <a:off x="0" y="4638948"/>
          <a:ext cx="2877200" cy="4904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rial"/>
              <a:cs typeface="Arial"/>
            </a:rPr>
            <a:t>Costs must be complied with the applicable (national) law</a:t>
          </a:r>
          <a:endParaRPr lang="en-US" sz="1300" kern="1200" dirty="0"/>
        </a:p>
      </dsp:txBody>
      <dsp:txXfrm>
        <a:off x="23944" y="4662892"/>
        <a:ext cx="2829312" cy="4426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22518-D1AB-467A-98AE-7BE81522D869}">
      <dsp:nvSpPr>
        <dsp:cNvPr id="0" name=""/>
        <dsp:cNvSpPr/>
      </dsp:nvSpPr>
      <dsp:spPr>
        <a:xfrm>
          <a:off x="0" y="255211"/>
          <a:ext cx="105156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1B823-6447-44FA-8DAC-F649D3EFA37F}">
      <dsp:nvSpPr>
        <dsp:cNvPr id="0" name=""/>
        <dsp:cNvSpPr/>
      </dsp:nvSpPr>
      <dsp:spPr>
        <a:xfrm>
          <a:off x="525780" y="8078"/>
          <a:ext cx="7536183" cy="660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/>
              <a:cs typeface="Arial"/>
            </a:rPr>
            <a:t>Financial statements need to be drafted in EURO.</a:t>
          </a:r>
          <a:endParaRPr lang="en-IE" sz="1600" kern="1200" dirty="0">
            <a:latin typeface="Arial"/>
            <a:cs typeface="Arial"/>
          </a:endParaRPr>
        </a:p>
      </dsp:txBody>
      <dsp:txXfrm>
        <a:off x="558019" y="40317"/>
        <a:ext cx="7471705" cy="595935"/>
      </dsp:txXfrm>
    </dsp:sp>
    <dsp:sp modelId="{2B22EC71-8100-4607-BF97-C3117BD779D9}">
      <dsp:nvSpPr>
        <dsp:cNvPr id="0" name=""/>
        <dsp:cNvSpPr/>
      </dsp:nvSpPr>
      <dsp:spPr>
        <a:xfrm>
          <a:off x="0" y="2750732"/>
          <a:ext cx="105156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4F66F-425F-444A-8ACB-0982896F1D58}">
      <dsp:nvSpPr>
        <dsp:cNvPr id="0" name=""/>
        <dsp:cNvSpPr/>
      </dsp:nvSpPr>
      <dsp:spPr>
        <a:xfrm>
          <a:off x="525266" y="1112011"/>
          <a:ext cx="7528823" cy="2052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Participants with accounting established in a currency other than the euro must convert the costs recorded in their accounts into euro, at the average of the daily exchange rates published in the C series of the Official Journal of the European Union, calculated over the corresponding reporting period ( ECB website).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If no daily euro exchange rate is published in the Official Journal, use average of the monthly accounting exchange rates published on the European Commission website (</a:t>
          </a:r>
          <a:r>
            <a:rPr lang="en-US" sz="16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InforEuro</a:t>
          </a:r>
          <a:r>
            <a:rPr lang="en-US" sz="16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).</a:t>
          </a:r>
          <a:endParaRPr lang="en-IE" sz="1600" kern="1200" dirty="0">
            <a:solidFill>
              <a:srgbClr val="FFFFFF"/>
            </a:solidFill>
            <a:latin typeface="Arial"/>
            <a:ea typeface="+mn-ea"/>
            <a:cs typeface="Arial"/>
          </a:endParaRPr>
        </a:p>
      </dsp:txBody>
      <dsp:txXfrm>
        <a:off x="625436" y="1212181"/>
        <a:ext cx="7328483" cy="1851661"/>
      </dsp:txXfrm>
    </dsp:sp>
    <dsp:sp modelId="{F86FAA93-33DB-4623-AC37-194B1222282A}">
      <dsp:nvSpPr>
        <dsp:cNvPr id="0" name=""/>
        <dsp:cNvSpPr/>
      </dsp:nvSpPr>
      <dsp:spPr>
        <a:xfrm>
          <a:off x="0" y="4020812"/>
          <a:ext cx="10515600" cy="7056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13880-8FF3-420A-B2EF-5F6B7CA1539E}">
      <dsp:nvSpPr>
        <dsp:cNvPr id="0" name=""/>
        <dsp:cNvSpPr/>
      </dsp:nvSpPr>
      <dsp:spPr>
        <a:xfrm>
          <a:off x="446913" y="3607532"/>
          <a:ext cx="7553702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rial"/>
              <a:cs typeface="Arial"/>
            </a:rPr>
            <a:t>Participants with accounting established in euro must convert costs incurred in another currency into euro using their usual accounting practices. </a:t>
          </a:r>
          <a:endParaRPr lang="en-I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7262" y="3647881"/>
        <a:ext cx="7473004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17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2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12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IE" dirty="0">
              <a:ea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75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455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493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70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Name of the </a:t>
            </a:r>
            <a:r>
              <a:rPr lang="fr-BE" err="1"/>
              <a:t>Event</a:t>
            </a:r>
            <a:endParaRPr lang="en-GB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Speaker Name</a:t>
            </a:r>
            <a:endParaRPr lang="en-GB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Date of the </a:t>
            </a:r>
            <a:r>
              <a:rPr lang="fr-BE" err="1"/>
              <a:t>Event</a:t>
            </a:r>
            <a:endParaRPr lang="en-GB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tx2"/>
                </a:solidFill>
              </a:rPr>
              <a:t>THE EU</a:t>
            </a:r>
            <a:br>
              <a:rPr lang="en-US" b="1">
                <a:solidFill>
                  <a:schemeClr val="tx2"/>
                </a:solidFill>
              </a:rPr>
            </a:br>
            <a:r>
              <a:rPr lang="en-US" b="1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>
                <a:solidFill>
                  <a:schemeClr val="tx2"/>
                </a:solidFill>
              </a:rPr>
              <a:t>PROGRAMME</a:t>
            </a:r>
            <a:endParaRPr lang="en-GB" sz="1900" spc="80" baseline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/>
              <a:t>2021 – 2027</a:t>
            </a:r>
            <a:endParaRPr lang="en-GB" b="0" spc="70" baseline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9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57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54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07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22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Insert your quote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3966113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>
                <a:solidFill>
                  <a:schemeClr val="tx1"/>
                </a:solidFill>
              </a:rPr>
              <a:t>authorised</a:t>
            </a:r>
            <a:r>
              <a:rPr lang="en-US" sz="600" b="0" kern="0" dirty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>
                <a:solidFill>
                  <a:schemeClr val="tx1"/>
                </a:solidFill>
              </a:rPr>
              <a:t>CC BY 4.0</a:t>
            </a:r>
            <a:r>
              <a:rPr lang="en-US" sz="600" b="1" kern="0" dirty="0">
                <a:solidFill>
                  <a:schemeClr val="tx1"/>
                </a:solidFill>
              </a:rPr>
              <a:t> </a:t>
            </a:r>
            <a:r>
              <a:rPr lang="en-US" sz="60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 dirty="0">
                <a:solidFill>
                  <a:schemeClr val="tx1"/>
                </a:solidFill>
              </a:rPr>
              <a:t>Image credits: © </a:t>
            </a:r>
            <a:r>
              <a:rPr lang="en-GB" sz="600" kern="0" dirty="0" err="1">
                <a:solidFill>
                  <a:schemeClr val="tx1"/>
                </a:solidFill>
              </a:rPr>
              <a:t>ivector</a:t>
            </a:r>
            <a:r>
              <a:rPr lang="en-GB" sz="600" kern="0" dirty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 dirty="0">
                <a:solidFill>
                  <a:schemeClr val="tx1"/>
                </a:solidFill>
              </a:rPr>
              <a:t>Icons © </a:t>
            </a:r>
            <a:r>
              <a:rPr lang="en-US" sz="600" kern="0" dirty="0" err="1">
                <a:solidFill>
                  <a:schemeClr val="tx1"/>
                </a:solidFill>
              </a:rPr>
              <a:t>Flaticon</a:t>
            </a:r>
            <a:r>
              <a:rPr lang="en-US" sz="600" kern="0" dirty="0">
                <a:solidFill>
                  <a:schemeClr val="tx1"/>
                </a:solidFill>
              </a:rPr>
              <a:t> – all rights reserved.</a:t>
            </a:r>
            <a:endParaRPr lang="en-GB" sz="60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0"/>
            <a:ext cx="12192000" cy="11259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88849" tIns="44425" rIns="88849" bIns="44425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309" dirty="0">
                <a:solidFill>
                  <a:srgbClr val="FFFFFF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2600" y="1552779"/>
            <a:ext cx="11277600" cy="4162333"/>
          </a:xfrm>
          <a:prstGeom prst="rect">
            <a:avLst/>
          </a:prstGeom>
        </p:spPr>
        <p:txBody>
          <a:bodyPr lIns="103904" tIns="51952" rIns="103904" bIns="51952"/>
          <a:lstStyle>
            <a:lvl1pPr marL="0" indent="0">
              <a:defRPr sz="1796" b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95300" y="400874"/>
            <a:ext cx="11023600" cy="763575"/>
          </a:xfrm>
          <a:prstGeom prst="rect">
            <a:avLst/>
          </a:prstGeom>
        </p:spPr>
        <p:txBody>
          <a:bodyPr lIns="103904" tIns="51952" rIns="103904" bIns="51952"/>
          <a:lstStyle>
            <a:lvl1pPr>
              <a:defRPr sz="2565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0C815C-9010-3BE3-E9CC-17ACCE64B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4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B7D3B-4AC6-3010-C750-E1BA2CE1D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2CB61-1375-BFC9-12DE-2FAC26783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B0BF4-223B-644F-E05E-21422E092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312D-0E0D-407D-9159-74164D466EB5}" type="datetimeFigureOut">
              <a:rPr lang="en-IE" smtClean="0"/>
              <a:t>26/06/2024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3C060-A525-4B86-D878-7206F1E5D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04553-855D-01A0-1B13-233EC086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46489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28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6BD7A-B741-7F34-CA44-81EDD4720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CFCD8-747C-4C4F-ECBE-F23AFC6A1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A79B8-9CB3-0C3E-3A1D-E1F31437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312D-0E0D-407D-9159-74164D466EB5}" type="datetimeFigureOut">
              <a:rPr lang="en-IE" smtClean="0"/>
              <a:t>26/06/2024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4491C-D25D-B68E-E0EC-B055B59DE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CB5B5-AD20-5BDA-96F2-20E7ACD0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74554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AF270-41C7-9B65-DDAC-F266C9311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B3B68-C618-D3A1-333D-1EEEAABBC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79100-E0D6-29AE-77C8-EBE9D4DC4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312D-0E0D-407D-9159-74164D466EB5}" type="datetimeFigureOut">
              <a:rPr lang="en-IE" smtClean="0"/>
              <a:t>26/06/2024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E591D-555D-04D1-C8C6-288C6F5D5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9F76B-625E-95D3-BDA7-B16C36C4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50846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789E-2725-9FC4-9A25-23B47B8A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4A313-38C1-329C-4F21-D7C35D4B9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A85AC-9DDE-141C-C4C4-8AC6E5766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5F06A-BFBE-3864-3646-FDE3442AC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312D-0E0D-407D-9159-74164D466EB5}" type="datetimeFigureOut">
              <a:rPr lang="en-IE" smtClean="0"/>
              <a:t>26/06/2024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98090-4811-E0F9-E44B-A1B2622CA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BBD7E-0A21-ABB2-4AEE-110F077F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56015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AE741-77F7-2E22-867B-D1AB6B7D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3AD5B-F9C6-A34E-495F-2CAAF1681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08A12-73FA-97FE-6E4C-7116DDE45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8EF03-6ED8-6B69-398B-1F1CE3A3B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4FF8A6-C47A-C30A-7D1B-4766A424E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582B4C-96C1-D9B1-AF95-0614E36B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312D-0E0D-407D-9159-74164D466EB5}" type="datetimeFigureOut">
              <a:rPr lang="en-IE" smtClean="0"/>
              <a:t>26/06/2024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A8CA77-7122-1709-7FEC-B40083FB2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38A2AC-4B20-28C9-2106-A7357756A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16042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AC20F-57B6-A306-5D69-81674090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49077-BAA5-3EFA-EFD8-71709A7BA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312D-0E0D-407D-9159-74164D466EB5}" type="datetimeFigureOut">
              <a:rPr lang="en-IE" smtClean="0"/>
              <a:t>26/06/2024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1E6B0-6D6F-C034-C110-E01AA4EA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43A3B-177D-95F5-34AD-775821CC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02010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A28C13-2F1C-D1CA-5302-FCC154BA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312D-0E0D-407D-9159-74164D466EB5}" type="datetimeFigureOut">
              <a:rPr lang="en-IE" smtClean="0"/>
              <a:t>26/06/2024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9A6E93-F854-0E7C-AD36-B2BB638DB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DEB90-A038-7A57-B1D5-1E9B673CB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5546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C8486-1214-786A-F919-4CE381C95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9845E-7E25-2517-7515-62A846EF0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536B9-0BDA-12AA-EDAD-BA4C38D53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2FF14-7874-00B2-E594-9588A989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312D-0E0D-407D-9159-74164D466EB5}" type="datetimeFigureOut">
              <a:rPr lang="en-IE" smtClean="0"/>
              <a:t>26/06/2024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EDA58-3BF2-4E64-BDB2-292655C1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29448-C1E0-3D78-B8B5-BE21DA58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22814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CD17-6237-97F8-376D-23DE0998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BF943A-0007-292A-71D5-352F843D4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5EF0F-18EA-B3E6-231E-44D95C864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E531C-66A4-0E41-4EA1-1B249CBBC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312D-0E0D-407D-9159-74164D466EB5}" type="datetimeFigureOut">
              <a:rPr lang="en-IE" smtClean="0"/>
              <a:t>26/06/2024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6655F-F00D-509A-585D-4D1655B6E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C50EB-C786-3378-660F-0F2048AE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01297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99525-3261-053E-0B04-435D96410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FAA4A-1DBE-D6CC-A61A-4EE19A0D3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31BB0-ADD1-E9C9-5C0C-8D1FE95EF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312D-0E0D-407D-9159-74164D466EB5}" type="datetimeFigureOut">
              <a:rPr lang="en-IE" smtClean="0"/>
              <a:t>26/06/2024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D382F-0271-4BA1-8D00-2DAA1E40F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F8F54-726E-DFF6-1478-2839398FB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258973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8A2636-FD34-4692-773C-01C14A490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D4151-95BB-3557-F64F-DFCA2BF69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2D1E6-3E5C-6CCD-D2EC-2A23CB4A2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312D-0E0D-407D-9159-74164D466EB5}" type="datetimeFigureOut">
              <a:rPr lang="en-IE" smtClean="0"/>
              <a:t>26/06/2024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42101-4EDF-E06D-863F-A52A0BA5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68A84-7A48-73B5-EB1F-80F3F91B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35179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07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611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40AF63-FAE8-BDF0-AA58-FD16486E39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46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Name of the </a:t>
            </a:r>
            <a:r>
              <a:rPr lang="fr-BE" err="1"/>
              <a:t>Event</a:t>
            </a:r>
            <a:endParaRPr lang="en-GB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Speaker Name</a:t>
            </a:r>
            <a:endParaRPr lang="en-GB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Date of the </a:t>
            </a:r>
            <a:r>
              <a:rPr lang="fr-BE" err="1"/>
              <a:t>Event</a:t>
            </a:r>
            <a:endParaRPr lang="en-GB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tx2"/>
                </a:solidFill>
              </a:rPr>
              <a:t>THE EU</a:t>
            </a:r>
            <a:br>
              <a:rPr lang="en-US" b="1">
                <a:solidFill>
                  <a:schemeClr val="tx2"/>
                </a:solidFill>
              </a:rPr>
            </a:br>
            <a:r>
              <a:rPr lang="en-US" b="1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>
                <a:solidFill>
                  <a:schemeClr val="tx2"/>
                </a:solidFill>
              </a:rPr>
              <a:t>PROGRAMME</a:t>
            </a:r>
            <a:endParaRPr lang="en-GB" sz="1900" spc="80" baseline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/>
              <a:t>2021 – 2027</a:t>
            </a:r>
            <a:endParaRPr lang="en-GB" b="0" spc="70" baseline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509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8444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" y="1524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293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7530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8539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3656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306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88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5695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8393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58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26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52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27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6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Insert your quote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2503511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>
                <a:solidFill>
                  <a:schemeClr val="tx1"/>
                </a:solidFill>
              </a:rPr>
              <a:t>authorised</a:t>
            </a:r>
            <a:r>
              <a:rPr lang="en-US" sz="600" b="0" kern="0" dirty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>
                <a:solidFill>
                  <a:schemeClr val="tx1"/>
                </a:solidFill>
              </a:rPr>
              <a:t>CC BY 4.0</a:t>
            </a:r>
            <a:r>
              <a:rPr lang="en-US" sz="600" b="1" kern="0" dirty="0">
                <a:solidFill>
                  <a:schemeClr val="tx1"/>
                </a:solidFill>
              </a:rPr>
              <a:t> </a:t>
            </a:r>
            <a:r>
              <a:rPr lang="en-US" sz="60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 dirty="0">
                <a:solidFill>
                  <a:schemeClr val="tx1"/>
                </a:solidFill>
              </a:rPr>
              <a:t>Image credits: © </a:t>
            </a:r>
            <a:r>
              <a:rPr lang="en-GB" sz="600" kern="0" dirty="0" err="1">
                <a:solidFill>
                  <a:schemeClr val="tx1"/>
                </a:solidFill>
              </a:rPr>
              <a:t>ivector</a:t>
            </a:r>
            <a:r>
              <a:rPr lang="en-GB" sz="600" kern="0" dirty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 dirty="0">
                <a:solidFill>
                  <a:schemeClr val="tx1"/>
                </a:solidFill>
              </a:rPr>
              <a:t>Icons © </a:t>
            </a:r>
            <a:r>
              <a:rPr lang="en-US" sz="600" kern="0" dirty="0" err="1">
                <a:solidFill>
                  <a:schemeClr val="tx1"/>
                </a:solidFill>
              </a:rPr>
              <a:t>Flaticon</a:t>
            </a:r>
            <a:r>
              <a:rPr lang="en-US" sz="600" kern="0" dirty="0">
                <a:solidFill>
                  <a:schemeClr val="tx1"/>
                </a:solidFill>
              </a:rPr>
              <a:t> – all rights reserved.</a:t>
            </a:r>
            <a:endParaRPr lang="en-GB" sz="60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4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28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3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34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21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9" r:id="rId2"/>
    <p:sldLayoutId id="2147483678" r:id="rId3"/>
    <p:sldLayoutId id="2147483680" r:id="rId4"/>
    <p:sldLayoutId id="2147483681" r:id="rId5"/>
    <p:sldLayoutId id="2147483682" r:id="rId6"/>
    <p:sldLayoutId id="2147483683" r:id="rId7"/>
    <p:sldLayoutId id="2147483650" r:id="rId8"/>
    <p:sldLayoutId id="2147483689" r:id="rId9"/>
    <p:sldLayoutId id="2147483690" r:id="rId10"/>
    <p:sldLayoutId id="2147483672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49" r:id="rId17"/>
    <p:sldLayoutId id="2147483722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8266C0-3B5C-D84E-B80E-B8BB11214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838BE-DE74-1696-B3A0-0105CAC99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E4EF8-B0D3-7BAE-26B5-059A9486C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5312D-0E0D-407D-9159-74164D466EB5}" type="datetimeFigureOut">
              <a:rPr lang="en-IE" smtClean="0"/>
              <a:t>26/06/2024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D8AA5-978A-EF5C-62D2-1FA470763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F9FC9-24EA-C3BC-B9EE-54ACCA43F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63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24" r:id="rId14"/>
    <p:sldLayoutId id="2147483725" r:id="rId15"/>
    <p:sldLayoutId id="2147483726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61379" y="6099380"/>
            <a:ext cx="3186584" cy="461665"/>
          </a:xfr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/>
              <a:t>Common Audit Service </a:t>
            </a:r>
          </a:p>
          <a:p>
            <a:pPr>
              <a:spcAft>
                <a:spcPts val="0"/>
              </a:spcAft>
            </a:pPr>
            <a:r>
              <a:rPr lang="en-GB" b="1" dirty="0"/>
              <a:t>DG R&amp;I – European Commission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940880" y="4678130"/>
            <a:ext cx="3717718" cy="923330"/>
          </a:xfr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Certificates on the financial statements (CFS) in Horizon Europe</a:t>
            </a:r>
            <a:endParaRPr lang="en-GB" sz="1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881614" y="5693710"/>
            <a:ext cx="3836251" cy="276999"/>
          </a:xfrm>
        </p:spPr>
        <p:txBody>
          <a:bodyPr>
            <a:spAutoFit/>
          </a:bodyPr>
          <a:lstStyle/>
          <a:p>
            <a:pPr algn="r"/>
            <a:r>
              <a:rPr lang="el-GR" b="1" dirty="0"/>
              <a:t>26 </a:t>
            </a:r>
            <a:r>
              <a:rPr lang="en-US" b="1" dirty="0"/>
              <a:t>June 2024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50432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04148" y="215447"/>
            <a:ext cx="10843251" cy="59482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600" b="1">
                <a:solidFill>
                  <a:schemeClr val="accent1"/>
                </a:solidFill>
                <a:latin typeface="Calibri Light"/>
                <a:ea typeface="Calibri Light"/>
                <a:cs typeface="Calibri Light"/>
              </a:rPr>
              <a:t>     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16769" y="3730697"/>
            <a:ext cx="473206" cy="677108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solidFill>
                <a:schemeClr val="tx1">
                  <a:lumMod val="75000"/>
                </a:schemeClr>
              </a:solidFill>
              <a:cs typeface="Arial"/>
            </a:endParaRPr>
          </a:p>
          <a:p>
            <a:endParaRPr lang="en-US">
              <a:solidFill>
                <a:schemeClr val="tx1">
                  <a:lumMod val="75000"/>
                </a:schemeClr>
              </a:solidFill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38F84F-91D6-AB3A-3E0B-473ED70143CA}"/>
              </a:ext>
            </a:extLst>
          </p:cNvPr>
          <p:cNvSpPr txBox="1"/>
          <p:nvPr/>
        </p:nvSpPr>
        <p:spPr>
          <a:xfrm>
            <a:off x="4163872" y="6452245"/>
            <a:ext cx="5611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>
                <a:solidFill>
                  <a:schemeClr val="tx2"/>
                </a:solidFill>
              </a:rPr>
              <a:t>DISCLAIMER: INFORMATION NOT LEGALLY BINDING</a:t>
            </a:r>
            <a:endParaRPr lang="en-GB" sz="1100">
              <a:solidFill>
                <a:schemeClr val="tx2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A2DDBA-FB4B-A3E2-A17B-02A3740CFBC1}"/>
              </a:ext>
            </a:extLst>
          </p:cNvPr>
          <p:cNvSpPr txBox="1">
            <a:spLocks/>
          </p:cNvSpPr>
          <p:nvPr/>
        </p:nvSpPr>
        <p:spPr>
          <a:xfrm>
            <a:off x="964453" y="639833"/>
            <a:ext cx="10263091" cy="37856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cap="all" dirty="0">
                <a:solidFill>
                  <a:schemeClr val="bg1"/>
                </a:solidFill>
                <a:latin typeface="Arial heading"/>
                <a:ea typeface="+mj-lt"/>
                <a:cs typeface="+mj-lt"/>
              </a:rPr>
              <a:t>GENERAL PROCEDURES APPLICABLE TO ALL COST CATEGORIES</a:t>
            </a:r>
            <a:endParaRPr lang="en-US" dirty="0">
              <a:solidFill>
                <a:schemeClr val="bg1"/>
              </a:solidFill>
              <a:latin typeface="Arial heading"/>
              <a:cs typeface="Arial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60C5758-B0D1-F486-5878-7514F048A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4576" y="1416664"/>
            <a:ext cx="10162970" cy="3093154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Wingdings" panose="020B0604020202020204" pitchFamily="34" charset="0"/>
              <a:buChar char="v"/>
            </a:pPr>
            <a:r>
              <a:rPr lang="en-US" sz="2000" cap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audit procedures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Wingdings" panose="020B0604020202020204" pitchFamily="34" charset="0"/>
              <a:buChar char="v"/>
            </a:pPr>
            <a:r>
              <a:rPr lang="en-US" sz="2000" cap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framework and usual practices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Wingdings" panose="020B0604020202020204" pitchFamily="34" charset="0"/>
              <a:buChar char="v"/>
            </a:pPr>
            <a:r>
              <a:rPr lang="en-US" sz="2000" cap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Reconciled detailed breakdown and FS 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Wingdings" panose="020B0604020202020204" pitchFamily="34" charset="0"/>
              <a:buChar char="v"/>
            </a:pPr>
            <a:r>
              <a:rPr lang="en-US" sz="2000" cap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Wingdings" panose="020B0604020202020204" pitchFamily="34" charset="0"/>
              <a:buChar char="v"/>
            </a:pPr>
            <a:r>
              <a:rPr lang="en-US" sz="2000" cap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eligibility conditions and ineligible costs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Wingdings" panose="020B0604020202020204" pitchFamily="34" charset="0"/>
              <a:buChar char="v"/>
            </a:pPr>
            <a:r>
              <a:rPr lang="en-US" sz="2000" cap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Currency and conversion into euro</a:t>
            </a:r>
          </a:p>
        </p:txBody>
      </p:sp>
    </p:spTree>
    <p:extLst>
      <p:ext uri="{BB962C8B-B14F-4D97-AF65-F5344CB8AC3E}">
        <p14:creationId xmlns:p14="http://schemas.microsoft.com/office/powerpoint/2010/main" val="237165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6F23B3-E435-875F-DD5D-FF5DD399B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are the Types of Audit Procedures?</a:t>
            </a:r>
          </a:p>
          <a:p>
            <a:endParaRPr lang="en-US" sz="3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diagram of a type of audit procedures&#10;&#10;Description automatically generated">
            <a:extLst>
              <a:ext uri="{FF2B5EF4-FFF2-40B4-BE49-F238E27FC236}">
                <a16:creationId xmlns:a16="http://schemas.microsoft.com/office/drawing/2014/main" id="{E396EE2C-C02A-F8FE-22CD-D99656128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933" y="597047"/>
            <a:ext cx="7347537" cy="538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53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B03D2-F544-A809-2260-073DD98E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60000"/>
            <a:ext cx="10515600" cy="600164"/>
          </a:xfrm>
        </p:spPr>
        <p:txBody>
          <a:bodyPr vert="horz" wrap="square" lIns="91440" tIns="45720" rIns="9144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IE" sz="3600" b="1" dirty="0">
                <a:solidFill>
                  <a:schemeClr val="accent2"/>
                </a:solidFill>
              </a:rPr>
              <a:t>Legal framework and usual practices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5CAF278-6FDA-6C7E-7847-80C18DEC65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289641"/>
              </p:ext>
            </p:extLst>
          </p:nvPr>
        </p:nvGraphicFramePr>
        <p:xfrm>
          <a:off x="927561" y="1276012"/>
          <a:ext cx="10336879" cy="4587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829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9AC2-83F8-DA68-371B-2B490FE12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60000"/>
            <a:ext cx="10515600" cy="600164"/>
          </a:xfrm>
        </p:spPr>
        <p:txBody>
          <a:bodyPr vert="horz" wrap="square" lIns="91440" tIns="45720" rIns="9144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Reconciled Detailed Breakdown and 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27DB2-3F10-E192-A76C-268E901C4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1129291"/>
            <a:ext cx="10514400" cy="590931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1800" dirty="0">
                <a:latin typeface="Arial"/>
                <a:ea typeface="+mn-lt"/>
                <a:cs typeface="Arial"/>
              </a:rPr>
              <a:t>The first step is to reconcile the detailed cost breakdown received from the Participant [Annex III ] with the approved Financial Statements, per reporting period for all the costs categories.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76D9E-3916-397C-EEF9-DD1698224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624" y="1782342"/>
            <a:ext cx="5246751" cy="25920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E734A2-8784-5D18-95D6-21C771FD7F04}"/>
              </a:ext>
            </a:extLst>
          </p:cNvPr>
          <p:cNvSpPr txBox="1"/>
          <p:nvPr/>
        </p:nvSpPr>
        <p:spPr>
          <a:xfrm>
            <a:off x="838800" y="4511916"/>
            <a:ext cx="10514400" cy="1742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F5494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If there are differences in the reconciliation between the breakdown of costs and the Financial statements approved by the Financial Officer (FO), you should check whether: 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1074738" marR="0" lvl="3" indent="-22860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are reasonably small (rounding, small corrections). Those can be considered as rounding differences or unexplained differences. </a:t>
            </a:r>
          </a:p>
          <a:p>
            <a:pPr marL="1074738" marR="0" lvl="3" indent="-22860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are reasonably high (considering auditor’s judgement and common sense). The differences should be further explained by the Participant.</a:t>
            </a:r>
          </a:p>
        </p:txBody>
      </p:sp>
    </p:spTree>
    <p:extLst>
      <p:ext uri="{BB962C8B-B14F-4D97-AF65-F5344CB8AC3E}">
        <p14:creationId xmlns:p14="http://schemas.microsoft.com/office/powerpoint/2010/main" val="127271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9AC2-83F8-DA68-371B-2B490FE12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60000"/>
            <a:ext cx="10515600" cy="600164"/>
          </a:xfrm>
        </p:spPr>
        <p:txBody>
          <a:bodyPr vert="horz" wrap="square" lIns="91440" tIns="45720" rIns="9144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27DB2-3F10-E192-A76C-268E901C4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00" y="1204707"/>
            <a:ext cx="10515600" cy="254839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algn="just">
              <a:lnSpc>
                <a:spcPct val="90000"/>
              </a:lnSpc>
              <a:spcBef>
                <a:spcPts val="1200"/>
              </a:spcBef>
              <a:buFont typeface="Wingdings"/>
              <a:buChar char="v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sample should be selected randomly for each cost category declared</a:t>
            </a:r>
            <a:r>
              <a:rPr lang="en-GB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 A random selection identifies items from across the whole population so that each item has </a:t>
            </a:r>
            <a:r>
              <a:rPr lang="en-GB" sz="1800" b="1" dirty="0">
                <a:solidFill>
                  <a:srgbClr val="93168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 equal chance of selection</a:t>
            </a:r>
            <a:r>
              <a:rPr lang="en-GB" sz="18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 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1200"/>
              </a:spcBef>
              <a:buFont typeface="Wingdings"/>
              <a:buChar char="v"/>
            </a:pPr>
            <a:r>
              <a:rPr lang="en-GB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Random selection is applied through random number generators, for example, random number tables or the function in excel RANDBETWEEN (1;n).</a:t>
            </a:r>
            <a:endParaRPr lang="en-GB" sz="18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1200"/>
              </a:spcBef>
              <a:buFont typeface="Wingdings"/>
              <a:buChar char="v"/>
            </a:pPr>
            <a:r>
              <a:rPr lang="en-GB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The sampling should be done at the level of the </a:t>
            </a:r>
            <a:r>
              <a:rPr lang="en-GB" sz="1800" b="1" dirty="0">
                <a:solidFill>
                  <a:srgbClr val="93168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ACTION </a:t>
            </a:r>
            <a:r>
              <a:rPr lang="en-GB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and </a:t>
            </a:r>
            <a:r>
              <a:rPr lang="en-GB" sz="1800" b="1" dirty="0">
                <a:solidFill>
                  <a:srgbClr val="93168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NOT</a:t>
            </a:r>
            <a:r>
              <a:rPr lang="en-GB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at the level of the </a:t>
            </a:r>
            <a:r>
              <a:rPr lang="en-GB" sz="1800" b="1" dirty="0">
                <a:solidFill>
                  <a:srgbClr val="93168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PERIOD</a:t>
            </a:r>
            <a:r>
              <a:rPr lang="en-GB" sz="18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1200"/>
              </a:spcBef>
              <a:buFont typeface="Wingdings"/>
              <a:buChar char="v"/>
            </a:pPr>
            <a:r>
              <a:rPr lang="en-GB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Each sub-category of “other direct costs” needs to be considered separately.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These categories are prone to random sampling, as very often these costs are atomized in many small amounts.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CDA473-0DF5-4F7A-A7B4-B0CE415A3CFF}"/>
              </a:ext>
            </a:extLst>
          </p:cNvPr>
          <p:cNvGrpSpPr/>
          <p:nvPr/>
        </p:nvGrpSpPr>
        <p:grpSpPr>
          <a:xfrm>
            <a:off x="1146275" y="3989136"/>
            <a:ext cx="5394819" cy="2354771"/>
            <a:chOff x="1999511" y="4115544"/>
            <a:chExt cx="5394819" cy="235477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D6FAF8E-963E-7AC4-0E18-C884799CC371}"/>
                </a:ext>
              </a:extLst>
            </p:cNvPr>
            <p:cNvGrpSpPr/>
            <p:nvPr/>
          </p:nvGrpSpPr>
          <p:grpSpPr>
            <a:xfrm>
              <a:off x="1999511" y="4115544"/>
              <a:ext cx="5394819" cy="2354771"/>
              <a:chOff x="3285850" y="4315029"/>
              <a:chExt cx="5394819" cy="2354771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802867C-1FE5-A70B-7728-A9FD1B3D118C}"/>
                  </a:ext>
                </a:extLst>
              </p:cNvPr>
              <p:cNvSpPr/>
              <p:nvPr/>
            </p:nvSpPr>
            <p:spPr>
              <a:xfrm>
                <a:off x="3285850" y="4315029"/>
                <a:ext cx="5394819" cy="6935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POPULATION MORE THAN 10 ITEMS</a:t>
                </a:r>
                <a:r>
                  <a:rPr lang="en-US" sz="2000" dirty="0">
                    <a:solidFill>
                      <a:schemeClr val="bg1"/>
                    </a:solidFill>
                    <a:cs typeface="Arial"/>
                  </a:rPr>
                  <a:t>?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E22A6770-86D5-B560-7FD3-872332AFC4A4}"/>
                  </a:ext>
                </a:extLst>
              </p:cNvPr>
              <p:cNvCxnSpPr>
                <a:cxnSpLocks/>
                <a:stCxn id="10" idx="2"/>
                <a:endCxn id="13" idx="0"/>
              </p:cNvCxnSpPr>
              <p:nvPr/>
            </p:nvCxnSpPr>
            <p:spPr>
              <a:xfrm flipH="1">
                <a:off x="4475379" y="5008567"/>
                <a:ext cx="1507881" cy="5302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477908BF-7B65-BF94-EC04-F32A3EC77761}"/>
                  </a:ext>
                </a:extLst>
              </p:cNvPr>
              <p:cNvCxnSpPr>
                <a:cxnSpLocks/>
                <a:stCxn id="10" idx="2"/>
                <a:endCxn id="9" idx="0"/>
              </p:cNvCxnSpPr>
              <p:nvPr/>
            </p:nvCxnSpPr>
            <p:spPr>
              <a:xfrm>
                <a:off x="5983260" y="5008567"/>
                <a:ext cx="1472339" cy="5302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07C337F-DC55-5EA9-DAF2-DF3E073885A9}"/>
                  </a:ext>
                </a:extLst>
              </p:cNvPr>
              <p:cNvSpPr/>
              <p:nvPr/>
            </p:nvSpPr>
            <p:spPr>
              <a:xfrm>
                <a:off x="3285850" y="5538839"/>
                <a:ext cx="2379058" cy="113096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Test </a:t>
                </a:r>
              </a:p>
              <a:p>
                <a:pPr algn="ctr"/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ALL </a:t>
                </a:r>
              </a:p>
              <a:p>
                <a:pPr algn="ctr"/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Items</a:t>
                </a:r>
              </a:p>
            </p:txBody>
          </p:sp>
        </p:grp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2645250-984E-BFC0-0A02-74E37B907CFB}"/>
                </a:ext>
              </a:extLst>
            </p:cNvPr>
            <p:cNvSpPr/>
            <p:nvPr/>
          </p:nvSpPr>
          <p:spPr>
            <a:xfrm>
              <a:off x="4944190" y="5339354"/>
              <a:ext cx="2450140" cy="113096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Test 10% of the total items for each cost category (minimum 10 items)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914AD0A-919A-F333-0E41-2E5313DA9909}"/>
              </a:ext>
            </a:extLst>
          </p:cNvPr>
          <p:cNvSpPr txBox="1"/>
          <p:nvPr/>
        </p:nvSpPr>
        <p:spPr>
          <a:xfrm>
            <a:off x="4971009" y="4749044"/>
            <a:ext cx="690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31680"/>
                </a:solidFill>
              </a:rPr>
              <a:t>YES</a:t>
            </a:r>
            <a:endParaRPr lang="en-IE" b="1" dirty="0">
              <a:solidFill>
                <a:srgbClr val="93168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9C194-80BE-A473-E4A9-9F14DF6775C2}"/>
              </a:ext>
            </a:extLst>
          </p:cNvPr>
          <p:cNvSpPr txBox="1"/>
          <p:nvPr/>
        </p:nvSpPr>
        <p:spPr>
          <a:xfrm>
            <a:off x="1990790" y="4748659"/>
            <a:ext cx="690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31680"/>
                </a:solidFill>
              </a:rPr>
              <a:t>NO</a:t>
            </a:r>
            <a:endParaRPr lang="en-IE" b="1" dirty="0">
              <a:solidFill>
                <a:srgbClr val="931680"/>
              </a:solidFill>
            </a:endParaRP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513EBE58-7F2C-BC53-D08B-6B896F404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759041"/>
              </p:ext>
            </p:extLst>
          </p:nvPr>
        </p:nvGraphicFramePr>
        <p:xfrm>
          <a:off x="7106715" y="3989136"/>
          <a:ext cx="4270529" cy="1770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325">
                  <a:extLst>
                    <a:ext uri="{9D8B030D-6E8A-4147-A177-3AD203B41FA5}">
                      <a16:colId xmlns:a16="http://schemas.microsoft.com/office/drawing/2014/main" val="300474951"/>
                    </a:ext>
                  </a:extLst>
                </a:gridCol>
                <a:gridCol w="1764204">
                  <a:extLst>
                    <a:ext uri="{9D8B030D-6E8A-4147-A177-3AD203B41FA5}">
                      <a16:colId xmlns:a16="http://schemas.microsoft.com/office/drawing/2014/main" val="1323285387"/>
                    </a:ext>
                  </a:extLst>
                </a:gridCol>
              </a:tblGrid>
              <a:tr h="2594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 OF 1 ITEM</a:t>
                      </a:r>
                      <a:endParaRPr lang="en-I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247691"/>
                  </a:ext>
                </a:extLst>
              </a:tr>
              <a:tr h="315708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PERSONNEL COSTS</a:t>
                      </a:r>
                      <a:endParaRPr lang="en-I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PERSON</a:t>
                      </a:r>
                      <a:endParaRPr lang="en-IE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413257"/>
                  </a:ext>
                </a:extLst>
              </a:tr>
              <a:tr h="315708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SUBCONTRACTING</a:t>
                      </a:r>
                      <a:endParaRPr lang="en-I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CONTRACT</a:t>
                      </a:r>
                      <a:endParaRPr lang="en-IE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070300"/>
                  </a:ext>
                </a:extLst>
              </a:tr>
              <a:tr h="315708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C1. TRAVEL </a:t>
                      </a:r>
                      <a:endParaRPr lang="en-I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PERSON EVENT</a:t>
                      </a:r>
                      <a:endParaRPr lang="en-IE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998965"/>
                  </a:ext>
                </a:extLst>
              </a:tr>
              <a:tr h="441127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OTHER DIRECT COSTS</a:t>
                      </a:r>
                      <a:endParaRPr lang="en-I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LINE IN THE BREAKDOWN</a:t>
                      </a:r>
                      <a:endParaRPr lang="en-IE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861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198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9AC2-83F8-DA68-371B-2B490FE12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60000"/>
            <a:ext cx="10515600" cy="600164"/>
          </a:xfrm>
        </p:spPr>
        <p:txBody>
          <a:bodyPr vert="horz" wrap="square" lIns="91440" tIns="45720" rIns="9144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General eligibility conditions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D59DD5B-DA77-2AFA-4189-314DE96846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556985"/>
              </p:ext>
            </p:extLst>
          </p:nvPr>
        </p:nvGraphicFramePr>
        <p:xfrm>
          <a:off x="837600" y="1120420"/>
          <a:ext cx="10515600" cy="5129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585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9AC2-83F8-DA68-371B-2B490FE12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60000"/>
            <a:ext cx="10515600" cy="600164"/>
          </a:xfrm>
        </p:spPr>
        <p:txBody>
          <a:bodyPr vert="horz" wrap="square" lIns="91440" tIns="45720" rIns="9144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n-US" sz="3600" b="1">
                <a:solidFill>
                  <a:schemeClr val="accent2"/>
                </a:solidFill>
              </a:rPr>
              <a:t>Ineligible items</a:t>
            </a:r>
            <a:endParaRPr lang="fr-BE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4A2805-C497-8A9F-670D-92CEBD4707D4}"/>
              </a:ext>
            </a:extLst>
          </p:cNvPr>
          <p:cNvSpPr txBox="1"/>
          <p:nvPr/>
        </p:nvSpPr>
        <p:spPr>
          <a:xfrm>
            <a:off x="837600" y="1169666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en-US" i="0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Costs should not include any ineligible items such as</a:t>
            </a:r>
            <a:r>
              <a:rPr lang="en-US" altLang="en-US" i="0" kern="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endParaRPr lang="en-IE" dirty="0"/>
          </a:p>
        </p:txBody>
      </p:sp>
      <p:pic>
        <p:nvPicPr>
          <p:cNvPr id="652" name="Picture 651" descr="A group of blue rectangles with white text&#10;&#10;Description automatically generated">
            <a:extLst>
              <a:ext uri="{FF2B5EF4-FFF2-40B4-BE49-F238E27FC236}">
                <a16:creationId xmlns:a16="http://schemas.microsoft.com/office/drawing/2014/main" id="{571C493E-4D10-43EE-2247-351BE721B4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49" r="1522" b="7254"/>
          <a:stretch/>
        </p:blipFill>
        <p:spPr>
          <a:xfrm>
            <a:off x="1182807" y="1668544"/>
            <a:ext cx="9676872" cy="47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15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9AC2-83F8-DA68-371B-2B490FE12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60000"/>
            <a:ext cx="10515600" cy="600164"/>
          </a:xfrm>
        </p:spPr>
        <p:txBody>
          <a:bodyPr vert="horz" wrap="square" lIns="91440" tIns="45720" rIns="9144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Currency and conversion into euro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4BC2C90-5FCF-4E62-C890-288A6558B3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028100"/>
              </p:ext>
            </p:extLst>
          </p:nvPr>
        </p:nvGraphicFramePr>
        <p:xfrm>
          <a:off x="838800" y="1270383"/>
          <a:ext cx="10515600" cy="4734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136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8E91CF864FEB4F9C56BEFFEDC93F5E" ma:contentTypeVersion="4" ma:contentTypeDescription="Create a new document." ma:contentTypeScope="" ma:versionID="8c992ebc753e5534f5f65b42a0e07aa3">
  <xsd:schema xmlns:xsd="http://www.w3.org/2001/XMLSchema" xmlns:xs="http://www.w3.org/2001/XMLSchema" xmlns:p="http://schemas.microsoft.com/office/2006/metadata/properties" xmlns:ns2="5bdf1e8f-d451-48bb-b896-c8a5ce43cdbd" targetNamespace="http://schemas.microsoft.com/office/2006/metadata/properties" ma:root="true" ma:fieldsID="0fa56b848943dee792ccae66baabe7ee" ns2:_="">
    <xsd:import namespace="5bdf1e8f-d451-48bb-b896-c8a5ce43cd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df1e8f-d451-48bb-b896-c8a5ce43c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D3E3CE-9CD9-41BC-9A5A-7DDD0AB2CE70}">
  <ds:schemaRefs>
    <ds:schemaRef ds:uri="5bdf1e8f-d451-48bb-b896-c8a5ce43cd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92E5D0D-A79B-418D-A07D-9F3951B9B6D6}">
  <ds:schemaRefs>
    <ds:schemaRef ds:uri="5bdf1e8f-d451-48bb-b896-c8a5ce43cd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6CC188-28D1-4FE6-A063-E8E9940993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902</Words>
  <Application>Microsoft Office PowerPoint</Application>
  <PresentationFormat>Widescreen</PresentationFormat>
  <Paragraphs>86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heading</vt:lpstr>
      <vt:lpstr>Calibri</vt:lpstr>
      <vt:lpstr>Calibri Light</vt:lpstr>
      <vt:lpstr>EC Square Sans Pro Light</vt:lpstr>
      <vt:lpstr>Times New Roman</vt:lpstr>
      <vt:lpstr>Verdana</vt:lpstr>
      <vt:lpstr>Wingdings</vt:lpstr>
      <vt:lpstr>Office Theme</vt:lpstr>
      <vt:lpstr>2_Office Theme</vt:lpstr>
      <vt:lpstr>PowerPoint Presentation</vt:lpstr>
      <vt:lpstr>PowerPoint Presentation</vt:lpstr>
      <vt:lpstr>What are the Types of Audit Procedures? </vt:lpstr>
      <vt:lpstr>Legal framework and usual practices</vt:lpstr>
      <vt:lpstr>Reconciled Detailed Breakdown and FS</vt:lpstr>
      <vt:lpstr>Sampling</vt:lpstr>
      <vt:lpstr>General eligibility conditions</vt:lpstr>
      <vt:lpstr>Ineligible items</vt:lpstr>
      <vt:lpstr>Currency and conversion into euro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ZACHARIADOU Eleftheria (RTD-EXT)</dc:creator>
  <cp:lastModifiedBy>MARGANNE Olivier (RTD-EXT)</cp:lastModifiedBy>
  <cp:revision>40</cp:revision>
  <dcterms:created xsi:type="dcterms:W3CDTF">2020-12-04T09:35:19Z</dcterms:created>
  <dcterms:modified xsi:type="dcterms:W3CDTF">2024-06-26T15:19:09Z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0x010100F28E91CF864FEB4F9C56BEFFEDC93F5E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2023-09-27T13:34:46Z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21c57d6d-d3b9-4f63-bb50-c86e34142fbd</vt:lpwstr>
  </property>
  <property fmtid="{D5CDD505-2E9C-101B-9397-08002B2CF9AE}" pid="9" name="MSIP_Label_6bd9ddd1-4d20-43f6-abfa-fc3c07406f94_ContentBits">
    <vt:lpwstr>0</vt:lpwstr>
  </property>
</Properties>
</file>