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handoutMasterIdLst>
    <p:handoutMasterId r:id="rId27"/>
  </p:handoutMasterIdLst>
  <p:sldIdLst>
    <p:sldId id="316" r:id="rId2"/>
    <p:sldId id="347" r:id="rId3"/>
    <p:sldId id="348" r:id="rId4"/>
    <p:sldId id="504" r:id="rId5"/>
    <p:sldId id="357" r:id="rId6"/>
    <p:sldId id="345" r:id="rId7"/>
    <p:sldId id="354" r:id="rId8"/>
    <p:sldId id="332" r:id="rId9"/>
    <p:sldId id="503" r:id="rId10"/>
    <p:sldId id="346" r:id="rId11"/>
    <p:sldId id="505" r:id="rId12"/>
    <p:sldId id="353" r:id="rId13"/>
    <p:sldId id="331" r:id="rId14"/>
    <p:sldId id="340" r:id="rId15"/>
    <p:sldId id="387" r:id="rId16"/>
    <p:sldId id="376" r:id="rId17"/>
    <p:sldId id="335" r:id="rId18"/>
    <p:sldId id="343" r:id="rId19"/>
    <p:sldId id="507" r:id="rId20"/>
    <p:sldId id="338" r:id="rId21"/>
    <p:sldId id="498" r:id="rId22"/>
    <p:sldId id="374" r:id="rId23"/>
    <p:sldId id="382" r:id="rId24"/>
    <p:sldId id="327"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92"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ARBONNEL Benedicte (RTD)" initials="CB(" lastIdx="15" clrIdx="0">
    <p:extLst>
      <p:ext uri="{19B8F6BF-5375-455C-9EA6-DF929625EA0E}">
        <p15:presenceInfo xmlns:p15="http://schemas.microsoft.com/office/powerpoint/2012/main" userId="S-1-5-21-1606980848-2025429265-839522115-1116343" providerId="AD"/>
      </p:ext>
    </p:extLst>
  </p:cmAuthor>
  <p:cmAuthor id="2" name="GENSCHEL Ulrich (RTD)" initials="GU(" lastIdx="4" clrIdx="1">
    <p:extLst>
      <p:ext uri="{19B8F6BF-5375-455C-9EA6-DF929625EA0E}">
        <p15:presenceInfo xmlns:p15="http://schemas.microsoft.com/office/powerpoint/2012/main" userId="S-1-5-21-1606980848-2025429265-839522115-53224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931680"/>
    <a:srgbClr val="C1C3BC"/>
    <a:srgbClr val="E4EECC"/>
    <a:srgbClr val="F2F7E7"/>
    <a:srgbClr val="94ACD2"/>
    <a:srgbClr val="6699FF"/>
    <a:srgbClr val="0F4494"/>
    <a:srgbClr val="004494"/>
    <a:srgbClr val="009EE0"/>
    <a:srgbClr val="ABD3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9" autoAdjust="0"/>
    <p:restoredTop sz="95972" autoAdjust="0"/>
  </p:normalViewPr>
  <p:slideViewPr>
    <p:cSldViewPr snapToGrid="0">
      <p:cViewPr>
        <p:scale>
          <a:sx n="80" d="100"/>
          <a:sy n="80" d="100"/>
        </p:scale>
        <p:origin x="782" y="91"/>
      </p:cViewPr>
      <p:guideLst>
        <p:guide orient="horz" pos="2092"/>
        <p:guide pos="384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net1.cec.eu.int\RTD\H\H3\15%20-%20Simplification\Lump%20Sum\H2020%20beneficiaries%20L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net1.cec.eu.int\RTD\H\H3\15%20-%20Simplification\Lump%20Sum\Lump_Sum_HE\Statistics\05_2024-H2020-LS-closed_grants.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r>
              <a:rPr lang="en-GB">
                <a:solidFill>
                  <a:schemeClr val="tx1"/>
                </a:solidFill>
              </a:rPr>
              <a:t>Participation of 42k beneficiaries in H2020</a:t>
            </a:r>
          </a:p>
        </c:rich>
      </c:tx>
      <c:layout>
        <c:manualLayout>
          <c:xMode val="edge"/>
          <c:yMode val="edge"/>
          <c:x val="0.24116317530971151"/>
          <c:y val="2.5837264116289841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tx>
            <c:strRef>
              <c:f>Sheet3!$B$1</c:f>
              <c:strCache>
                <c:ptCount val="1"/>
                <c:pt idx="0">
                  <c:v>all beneficiaries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Sheet3!$A$2:$A$7</c:f>
              <c:strCache>
                <c:ptCount val="6"/>
                <c:pt idx="0">
                  <c:v>1</c:v>
                </c:pt>
                <c:pt idx="1">
                  <c:v>2</c:v>
                </c:pt>
                <c:pt idx="2">
                  <c:v>3 to 4</c:v>
                </c:pt>
                <c:pt idx="3">
                  <c:v>5 to 10</c:v>
                </c:pt>
                <c:pt idx="4">
                  <c:v>&gt;10</c:v>
                </c:pt>
                <c:pt idx="5">
                  <c:v>&gt;100</c:v>
                </c:pt>
              </c:strCache>
            </c:strRef>
          </c:cat>
          <c:val>
            <c:numRef>
              <c:f>Sheet3!$B$2:$B$7</c:f>
              <c:numCache>
                <c:formatCode>General</c:formatCode>
                <c:ptCount val="6"/>
                <c:pt idx="0">
                  <c:v>26012</c:v>
                </c:pt>
                <c:pt idx="1">
                  <c:v>6366</c:v>
                </c:pt>
                <c:pt idx="2">
                  <c:v>4275</c:v>
                </c:pt>
                <c:pt idx="3">
                  <c:v>3127</c:v>
                </c:pt>
                <c:pt idx="4">
                  <c:v>2233</c:v>
                </c:pt>
                <c:pt idx="5">
                  <c:v>224</c:v>
                </c:pt>
              </c:numCache>
            </c:numRef>
          </c:val>
          <c:extLst>
            <c:ext xmlns:c16="http://schemas.microsoft.com/office/drawing/2014/chart" uri="{C3380CC4-5D6E-409C-BE32-E72D297353CC}">
              <c16:uniqueId val="{00000000-F483-4E5A-88FE-B56EBA546F2E}"/>
            </c:ext>
          </c:extLst>
        </c:ser>
        <c:ser>
          <c:idx val="1"/>
          <c:order val="1"/>
          <c:tx>
            <c:strRef>
              <c:f>Sheet3!$C$1</c:f>
              <c:strCache>
                <c:ptCount val="1"/>
                <c:pt idx="0">
                  <c:v>of which SMEs or newcomers</c:v>
                </c:pt>
              </c:strCache>
            </c:strRef>
          </c:tx>
          <c:spPr>
            <a:solidFill>
              <a:schemeClr val="accent4"/>
            </a:solidFill>
            <a:ln>
              <a:noFill/>
            </a:ln>
            <a:effectLst/>
          </c:spPr>
          <c:invertIfNegative val="0"/>
          <c:cat>
            <c:strRef>
              <c:f>Sheet3!$A$2:$A$7</c:f>
              <c:strCache>
                <c:ptCount val="6"/>
                <c:pt idx="0">
                  <c:v>1</c:v>
                </c:pt>
                <c:pt idx="1">
                  <c:v>2</c:v>
                </c:pt>
                <c:pt idx="2">
                  <c:v>3 to 4</c:v>
                </c:pt>
                <c:pt idx="3">
                  <c:v>5 to 10</c:v>
                </c:pt>
                <c:pt idx="4">
                  <c:v>&gt;10</c:v>
                </c:pt>
                <c:pt idx="5">
                  <c:v>&gt;100</c:v>
                </c:pt>
              </c:strCache>
            </c:strRef>
          </c:cat>
          <c:val>
            <c:numRef>
              <c:f>Sheet3!$C$2:$C$7</c:f>
              <c:numCache>
                <c:formatCode>General</c:formatCode>
                <c:ptCount val="6"/>
                <c:pt idx="0">
                  <c:v>23166</c:v>
                </c:pt>
                <c:pt idx="1">
                  <c:v>5159</c:v>
                </c:pt>
                <c:pt idx="2">
                  <c:v>2961</c:v>
                </c:pt>
                <c:pt idx="3">
                  <c:v>1619</c:v>
                </c:pt>
                <c:pt idx="4">
                  <c:v>471</c:v>
                </c:pt>
                <c:pt idx="5">
                  <c:v>0</c:v>
                </c:pt>
              </c:numCache>
            </c:numRef>
          </c:val>
          <c:extLst>
            <c:ext xmlns:c16="http://schemas.microsoft.com/office/drawing/2014/chart" uri="{C3380CC4-5D6E-409C-BE32-E72D297353CC}">
              <c16:uniqueId val="{00000001-F483-4E5A-88FE-B56EBA546F2E}"/>
            </c:ext>
          </c:extLst>
        </c:ser>
        <c:dLbls>
          <c:showLegendKey val="0"/>
          <c:showVal val="0"/>
          <c:showCatName val="0"/>
          <c:showSerName val="0"/>
          <c:showPercent val="0"/>
          <c:showBubbleSize val="0"/>
        </c:dLbls>
        <c:gapWidth val="219"/>
        <c:overlap val="-27"/>
        <c:axId val="652418064"/>
        <c:axId val="652418392"/>
      </c:barChart>
      <c:catAx>
        <c:axId val="652418064"/>
        <c:scaling>
          <c:orientation val="minMax"/>
        </c:scaling>
        <c:delete val="0"/>
        <c:axPos val="b"/>
        <c:title>
          <c:tx>
            <c:rich>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r>
                  <a:rPr lang="en-GB" sz="1200">
                    <a:solidFill>
                      <a:schemeClr val="tx1"/>
                    </a:solidFill>
                  </a:rPr>
                  <a:t>Number of grants obtained</a:t>
                </a:r>
              </a:p>
            </c:rich>
          </c:tx>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652418392"/>
        <c:crosses val="autoZero"/>
        <c:auto val="1"/>
        <c:lblAlgn val="ctr"/>
        <c:lblOffset val="100"/>
        <c:noMultiLvlLbl val="0"/>
      </c:catAx>
      <c:valAx>
        <c:axId val="65241839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solidFill>
                    <a:latin typeface="+mn-lt"/>
                    <a:ea typeface="+mn-ea"/>
                    <a:cs typeface="+mn-cs"/>
                  </a:defRPr>
                </a:pPr>
                <a:r>
                  <a:rPr lang="en-GB" sz="1200">
                    <a:solidFill>
                      <a:schemeClr val="tx1"/>
                    </a:solidFill>
                  </a:rPr>
                  <a:t>Unique beneficiaries</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6524180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931680"/>
            </a:solidFill>
            <a:ln>
              <a:noFill/>
            </a:ln>
            <a:effectLst/>
          </c:spPr>
          <c:invertIfNegative val="0"/>
          <c:dLbls>
            <c:spPr>
              <a:noFill/>
              <a:ln>
                <a:noFill/>
              </a:ln>
              <a:effectLst/>
            </c:spPr>
            <c:txPr>
              <a:bodyPr rot="0" spcFirstLastPara="1" vertOverflow="ellipsis" vert="horz" wrap="square" anchor="ctr" anchorCtr="1"/>
              <a:lstStyle/>
              <a:p>
                <a:pPr>
                  <a:defRPr lang="en-US" sz="9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'Closed grants'!$T$2:$T$3</c:f>
              <c:strCache>
                <c:ptCount val="2"/>
                <c:pt idx="0">
                  <c:v>Number of work packages in all grants</c:v>
                </c:pt>
                <c:pt idx="1">
                  <c:v>Number of work packages in closed grants</c:v>
                </c:pt>
              </c:strCache>
            </c:strRef>
          </c:cat>
          <c:val>
            <c:numRef>
              <c:f>'Closed grants'!$U$2:$U$3</c:f>
              <c:numCache>
                <c:formatCode>0</c:formatCode>
                <c:ptCount val="2"/>
                <c:pt idx="0" formatCode="General">
                  <c:v>1608</c:v>
                </c:pt>
                <c:pt idx="1">
                  <c:v>852</c:v>
                </c:pt>
              </c:numCache>
            </c:numRef>
          </c:val>
          <c:extLst>
            <c:ext xmlns:c16="http://schemas.microsoft.com/office/drawing/2014/chart" uri="{C3380CC4-5D6E-409C-BE32-E72D297353CC}">
              <c16:uniqueId val="{00000000-3973-47CF-B3E2-8BEC0A8C4CAF}"/>
            </c:ext>
          </c:extLst>
        </c:ser>
        <c:dLbls>
          <c:showLegendKey val="0"/>
          <c:showVal val="0"/>
          <c:showCatName val="0"/>
          <c:showSerName val="0"/>
          <c:showPercent val="0"/>
          <c:showBubbleSize val="0"/>
        </c:dLbls>
        <c:gapWidth val="219"/>
        <c:overlap val="-27"/>
        <c:axId val="212166880"/>
        <c:axId val="1967994816"/>
      </c:barChart>
      <c:catAx>
        <c:axId val="2121668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900" b="0" i="0" u="none" strike="noStrike" kern="1200" baseline="0">
                <a:solidFill>
                  <a:schemeClr val="tx1"/>
                </a:solidFill>
                <a:latin typeface="+mn-lt"/>
                <a:ea typeface="+mn-ea"/>
                <a:cs typeface="+mn-cs"/>
              </a:defRPr>
            </a:pPr>
            <a:endParaRPr lang="en-US"/>
          </a:p>
        </c:txPr>
        <c:crossAx val="1967994816"/>
        <c:crosses val="autoZero"/>
        <c:auto val="1"/>
        <c:lblAlgn val="ctr"/>
        <c:lblOffset val="100"/>
        <c:noMultiLvlLbl val="0"/>
      </c:catAx>
      <c:valAx>
        <c:axId val="196799481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en-US" sz="900" b="0" i="0" u="none" strike="noStrike" kern="1200" baseline="0">
                <a:solidFill>
                  <a:schemeClr val="tx1"/>
                </a:solidFill>
                <a:latin typeface="+mn-lt"/>
                <a:ea typeface="+mn-ea"/>
                <a:cs typeface="+mn-cs"/>
              </a:defRPr>
            </a:pPr>
            <a:endParaRPr lang="en-US"/>
          </a:p>
        </c:txPr>
        <c:crossAx val="212166880"/>
        <c:crosses val="autoZero"/>
        <c:crossBetween val="between"/>
        <c:majorUnit val="250"/>
      </c:valAx>
      <c:spPr>
        <a:noFill/>
        <a:ln>
          <a:noFill/>
        </a:ln>
        <a:effectLst/>
      </c:spPr>
    </c:plotArea>
    <c:plotVisOnly val="1"/>
    <c:dispBlanksAs val="gap"/>
    <c:showDLblsOverMax val="0"/>
  </c:chart>
  <c:spPr>
    <a:noFill/>
    <a:ln>
      <a:noFill/>
    </a:ln>
    <a:effectLst/>
  </c:spPr>
  <c:txPr>
    <a:bodyPr/>
    <a:lstStyle/>
    <a:p>
      <a:pPr>
        <a:defRPr lang="en-US" sz="1000" b="0" i="0" u="none" strike="noStrike" kern="1200" baseline="0">
          <a:solidFill>
            <a:schemeClr val="tx1"/>
          </a:solidFill>
          <a:latin typeface="+mn-lt"/>
          <a:ea typeface="+mn-ea"/>
          <a:cs typeface="+mn-cs"/>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3.xml.rels><?xml version="1.0" encoding="UTF-8" standalone="yes"?>
<Relationships xmlns="http://schemas.openxmlformats.org/package/2006/relationships"><Relationship Id="rId8" Type="http://schemas.openxmlformats.org/officeDocument/2006/relationships/hyperlink" Target="https://ec.europa.eu/info/funding-tenders/opportunities/portal/screen/support/faq;type=0,1;categories=;tenders=;programme=43108390;keyword=lump%20sum-FAQs;freeTextSearchKeyword=%22lump%20sum%22;matchWholeText=true;period=null;status=0;sortQuery=relevance;faqListKey=faqSearchTablePageState" TargetMode="External"/><Relationship Id="rId3" Type="http://schemas.openxmlformats.org/officeDocument/2006/relationships/hyperlink" Target="https://op.europa.eu/en/publication-detail/-/publication/cc123397-b6ea-11ec-b6f4-01aa75ed71a1/language-en/format-PDF/source-254704739" TargetMode="External"/><Relationship Id="rId7" Type="http://schemas.openxmlformats.org/officeDocument/2006/relationships/hyperlink" Target="https://ec.europa.eu/info/funding-tenders/opportunities/docs/2021-2027/horizon/guidance/ls-decision_he_en.pdf" TargetMode="External"/><Relationship Id="rId12" Type="http://schemas.openxmlformats.org/officeDocument/2006/relationships/hyperlink" Target="https://www.youtube.com/watch?v=IXcQ4fnjphQ" TargetMode="External"/><Relationship Id="rId2" Type="http://schemas.openxmlformats.org/officeDocument/2006/relationships/hyperlink" Target="https://ec.europa.eu/info/funding-tenders/opportunities/docs/2021-2027/horizon/guidance/ls-funding-what-do-i-need-to-know_he_en.pdf" TargetMode="External"/><Relationship Id="rId1" Type="http://schemas.openxmlformats.org/officeDocument/2006/relationships/hyperlink" Target="https://www.youtube.com/watch?v=VsSO_s1Ec84&amp;t=3s" TargetMode="External"/><Relationship Id="rId6" Type="http://schemas.openxmlformats.org/officeDocument/2006/relationships/hyperlink" Target="https://www.europarl.europa.eu/stoa/en/document/EPRS_STU(2022)697218" TargetMode="External"/><Relationship Id="rId11" Type="http://schemas.openxmlformats.org/officeDocument/2006/relationships/hyperlink" Target="https://www.youtube.com/watch?v=IGWf5PZCK3o&amp;list=PLvpwIjZTs-Lhwt-nnS4FYRaHwpmhkQ3Z5&amp;index=3" TargetMode="External"/><Relationship Id="rId5" Type="http://schemas.openxmlformats.org/officeDocument/2006/relationships/hyperlink" Target="https://ec.europa.eu/info/news/lump-sum-funding-works-practice-assessment-pilot-horizon-2020-2021-oct-06_en" TargetMode="External"/><Relationship Id="rId10" Type="http://schemas.openxmlformats.org/officeDocument/2006/relationships/hyperlink" Target="https://ec.europa.eu/info/funding-tenders/opportunities/docs/2021-2027/experts/standard-briefing-slides-for-experts_he_en.pdf" TargetMode="External"/><Relationship Id="rId4" Type="http://schemas.openxmlformats.org/officeDocument/2006/relationships/hyperlink" Target="https://ec.europa.eu/info/funding-tenders/opportunities/docs/2021-2027/common/agr-contr/ls-mga_en.pdf" TargetMode="External"/><Relationship Id="rId9" Type="http://schemas.openxmlformats.org/officeDocument/2006/relationships/hyperlink" Target="https://ec.europa.eu/info/funding-tenders/opportunities/docs/2021-2027/common/guidance/how-to-manage-your-lump-sum-grants_en.pdf" TargetMode="External"/></Relationships>
</file>

<file path=ppt/diagrams/_rels/drawing3.xml.rels><?xml version="1.0" encoding="UTF-8" standalone="yes"?>
<Relationships xmlns="http://schemas.openxmlformats.org/package/2006/relationships"><Relationship Id="rId8" Type="http://schemas.openxmlformats.org/officeDocument/2006/relationships/hyperlink" Target="https://ec.europa.eu/info/funding-tenders/opportunities/docs/2021-2027/experts/standard-briefing-slides-for-experts_he_en.pdf" TargetMode="External"/><Relationship Id="rId3" Type="http://schemas.openxmlformats.org/officeDocument/2006/relationships/hyperlink" Target="https://www.youtube.com/watch?v=IGWf5PZCK3o&amp;list=PLvpwIjZTs-Lhwt-nnS4FYRaHwpmhkQ3Z5&amp;index=3" TargetMode="External"/><Relationship Id="rId7" Type="http://schemas.openxmlformats.org/officeDocument/2006/relationships/hyperlink" Target="https://ec.europa.eu/info/funding-tenders/opportunities/docs/2021-2027/common/guidance/how-to-manage-your-lump-sum-grants_en.pdf" TargetMode="External"/><Relationship Id="rId12" Type="http://schemas.openxmlformats.org/officeDocument/2006/relationships/hyperlink" Target="https://www.europarl.europa.eu/stoa/en/document/EPRS_STU(2022)697218" TargetMode="External"/><Relationship Id="rId2" Type="http://schemas.openxmlformats.org/officeDocument/2006/relationships/hyperlink" Target="https://www.youtube.com/watch?v=IXcQ4fnjphQ" TargetMode="External"/><Relationship Id="rId1" Type="http://schemas.openxmlformats.org/officeDocument/2006/relationships/hyperlink" Target="https://www.youtube.com/watch?v=VsSO_s1Ec84&amp;t=3s" TargetMode="External"/><Relationship Id="rId6" Type="http://schemas.openxmlformats.org/officeDocument/2006/relationships/hyperlink" Target="https://ec.europa.eu/info/funding-tenders/opportunities/portal/screen/support/faq;type=0,1;categories=;tenders=;programme=43108390;keyword=lump%20sum-FAQs;freeTextSearchKeyword=%22lump%20sum%22;matchWholeText=true;period=null;status=0;sortQuery=relevance;faqListKey=faqSearchTablePageState" TargetMode="External"/><Relationship Id="rId11" Type="http://schemas.openxmlformats.org/officeDocument/2006/relationships/hyperlink" Target="https://ec.europa.eu/info/news/lump-sum-funding-works-practice-assessment-pilot-horizon-2020-2021-oct-06_en" TargetMode="External"/><Relationship Id="rId5" Type="http://schemas.openxmlformats.org/officeDocument/2006/relationships/hyperlink" Target="https://op.europa.eu/en/publication-detail/-/publication/cc123397-b6ea-11ec-b6f4-01aa75ed71a1/language-en/format-PDF/source-254704739" TargetMode="External"/><Relationship Id="rId10" Type="http://schemas.openxmlformats.org/officeDocument/2006/relationships/hyperlink" Target="https://ec.europa.eu/info/funding-tenders/opportunities/docs/2021-2027/horizon/guidance/ls-decision_he_en.pdf" TargetMode="External"/><Relationship Id="rId4" Type="http://schemas.openxmlformats.org/officeDocument/2006/relationships/hyperlink" Target="https://ec.europa.eu/info/funding-tenders/opportunities/docs/2021-2027/horizon/guidance/ls-funding-what-do-i-need-to-know_he_en.pdf" TargetMode="External"/><Relationship Id="rId9" Type="http://schemas.openxmlformats.org/officeDocument/2006/relationships/hyperlink" Target="https://ec.europa.eu/info/funding-tenders/opportunities/docs/2021-2027/common/agr-contr/ls-mga_en.pdf" TargetMode="External"/></Relationships>
</file>

<file path=ppt/diagrams/colors1.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AC9D501-E247-456E-9BA7-248D548D117F}" type="doc">
      <dgm:prSet loTypeId="urn:microsoft.com/office/officeart/2011/layout/HexagonRadial" loCatId="officeonline" qsTypeId="urn:microsoft.com/office/officeart/2005/8/quickstyle/3d4" qsCatId="3D" csTypeId="urn:microsoft.com/office/officeart/2005/8/colors/accent4_2" csCatId="accent4" phldr="1"/>
      <dgm:spPr/>
      <dgm:t>
        <a:bodyPr/>
        <a:lstStyle/>
        <a:p>
          <a:endParaRPr lang="en-IE"/>
        </a:p>
      </dgm:t>
    </dgm:pt>
    <dgm:pt modelId="{C045E9B9-1A25-40E7-BB81-3CCEA5FA35A1}">
      <dgm:prSet phldrT="[Text]" custT="1">
        <dgm:style>
          <a:lnRef idx="1">
            <a:schemeClr val="accent4"/>
          </a:lnRef>
          <a:fillRef idx="2">
            <a:schemeClr val="accent4"/>
          </a:fillRef>
          <a:effectRef idx="1">
            <a:schemeClr val="accent4"/>
          </a:effectRef>
          <a:fontRef idx="minor">
            <a:schemeClr val="dk1"/>
          </a:fontRef>
        </dgm:style>
      </dgm:prSet>
      <dgm:spPr>
        <a:ln/>
      </dgm:spPr>
      <dgm:t>
        <a:bodyPr/>
        <a:lstStyle/>
        <a:p>
          <a:r>
            <a:rPr lang="en-GB" sz="2000" b="1" noProof="0" dirty="0">
              <a:solidFill>
                <a:schemeClr val="accent2"/>
              </a:solidFill>
            </a:rPr>
            <a:t>Possible amendment types</a:t>
          </a:r>
          <a:endParaRPr lang="en-GB" sz="2000" b="0" noProof="0" dirty="0">
            <a:solidFill>
              <a:schemeClr val="accent2"/>
            </a:solidFill>
          </a:endParaRPr>
        </a:p>
        <a:p>
          <a:r>
            <a:rPr lang="en-GB" sz="2000" b="0" noProof="0" dirty="0">
              <a:solidFill>
                <a:schemeClr val="accent2"/>
              </a:solidFill>
            </a:rPr>
            <a:t>(examples)</a:t>
          </a:r>
        </a:p>
      </dgm:t>
    </dgm:pt>
    <dgm:pt modelId="{7F8D5FF1-0CAC-49C6-82CE-9F4F8FF08E09}" type="parTrans" cxnId="{734719D0-6698-4FB8-B6FB-6BCF9FAAC123}">
      <dgm:prSet/>
      <dgm:spPr/>
      <dgm:t>
        <a:bodyPr/>
        <a:lstStyle/>
        <a:p>
          <a:endParaRPr lang="en-IE"/>
        </a:p>
      </dgm:t>
    </dgm:pt>
    <dgm:pt modelId="{6BBB1DB3-2FF3-4A79-B469-7C1D231119FC}" type="sibTrans" cxnId="{734719D0-6698-4FB8-B6FB-6BCF9FAAC123}">
      <dgm:prSet/>
      <dgm:spPr/>
      <dgm:t>
        <a:bodyPr/>
        <a:lstStyle/>
        <a:p>
          <a:endParaRPr lang="en-IE"/>
        </a:p>
      </dgm:t>
    </dgm:pt>
    <dgm:pt modelId="{0134DCFB-57F1-4404-8A73-289C1F6BC2A6}">
      <dgm:prSet phldrT="[Text]" custT="1">
        <dgm:style>
          <a:lnRef idx="1">
            <a:schemeClr val="accent4"/>
          </a:lnRef>
          <a:fillRef idx="2">
            <a:schemeClr val="accent4"/>
          </a:fillRef>
          <a:effectRef idx="1">
            <a:schemeClr val="accent4"/>
          </a:effectRef>
          <a:fontRef idx="minor">
            <a:schemeClr val="dk1"/>
          </a:fontRef>
        </dgm:style>
      </dgm:prSet>
      <dgm:spPr>
        <a:ln/>
      </dgm:spPr>
      <dgm:t>
        <a:bodyPr/>
        <a:lstStyle/>
        <a:p>
          <a:pPr marL="0" algn="ctr" defTabSz="914400" rtl="0" eaLnBrk="1" latinLnBrk="0" hangingPunct="1"/>
          <a:r>
            <a:rPr lang="en-150" sz="1800" kern="0" dirty="0">
              <a:solidFill>
                <a:schemeClr val="accent2"/>
              </a:solidFill>
              <a:latin typeface="+mn-lt"/>
              <a:ea typeface="+mn-ea"/>
              <a:cs typeface="+mn-cs"/>
            </a:rPr>
            <a:t>Changes </a:t>
          </a:r>
          <a:r>
            <a:rPr lang="en-US" sz="1800" kern="0" dirty="0">
              <a:solidFill>
                <a:schemeClr val="accent2"/>
              </a:solidFill>
              <a:latin typeface="+mn-lt"/>
              <a:ea typeface="+mn-ea"/>
              <a:cs typeface="+mn-cs"/>
            </a:rPr>
            <a:t>in the work plan</a:t>
          </a:r>
          <a:endParaRPr lang="en-IE" sz="1800" kern="0" dirty="0">
            <a:solidFill>
              <a:schemeClr val="accent2"/>
            </a:solidFill>
            <a:latin typeface="+mn-lt"/>
            <a:ea typeface="+mn-ea"/>
            <a:cs typeface="+mn-cs"/>
          </a:endParaRPr>
        </a:p>
      </dgm:t>
    </dgm:pt>
    <dgm:pt modelId="{5064A875-DAD7-4D09-9C81-5D50F8D942D1}" type="parTrans" cxnId="{0BC773C5-B7E5-472E-B41A-C18EE90D3D3D}">
      <dgm:prSet/>
      <dgm:spPr/>
      <dgm:t>
        <a:bodyPr/>
        <a:lstStyle/>
        <a:p>
          <a:endParaRPr lang="en-IE"/>
        </a:p>
      </dgm:t>
    </dgm:pt>
    <dgm:pt modelId="{365AE14C-B6FC-446F-ADCC-9E7220618F0B}" type="sibTrans" cxnId="{0BC773C5-B7E5-472E-B41A-C18EE90D3D3D}">
      <dgm:prSet/>
      <dgm:spPr/>
      <dgm:t>
        <a:bodyPr/>
        <a:lstStyle/>
        <a:p>
          <a:endParaRPr lang="en-IE"/>
        </a:p>
      </dgm:t>
    </dgm:pt>
    <dgm:pt modelId="{87FAFB57-AD43-45AB-9894-4624C7662DA7}">
      <dgm:prSet phldrT="[Text]" custT="1">
        <dgm:style>
          <a:lnRef idx="1">
            <a:schemeClr val="accent4"/>
          </a:lnRef>
          <a:fillRef idx="2">
            <a:schemeClr val="accent4"/>
          </a:fillRef>
          <a:effectRef idx="1">
            <a:schemeClr val="accent4"/>
          </a:effectRef>
          <a:fontRef idx="minor">
            <a:schemeClr val="dk1"/>
          </a:fontRef>
        </dgm:style>
      </dgm:prSet>
      <dgm:spPr>
        <a:ln/>
      </dgm:spPr>
      <dgm:t>
        <a:bodyPr/>
        <a:lstStyle/>
        <a:p>
          <a:pPr marL="0" algn="ctr" defTabSz="914400" rtl="0" eaLnBrk="1" latinLnBrk="0" hangingPunct="1"/>
          <a:r>
            <a:rPr lang="en-150" sz="1800" kern="0" dirty="0">
              <a:solidFill>
                <a:schemeClr val="accent2"/>
              </a:solidFill>
              <a:latin typeface="+mn-lt"/>
              <a:ea typeface="+mn-ea"/>
              <a:cs typeface="+mn-cs"/>
            </a:rPr>
            <a:t>Changes of the </a:t>
          </a:r>
          <a:r>
            <a:rPr lang="en-US" sz="1800" kern="0" dirty="0">
              <a:solidFill>
                <a:schemeClr val="accent2"/>
              </a:solidFill>
              <a:latin typeface="+mn-lt"/>
              <a:ea typeface="+mn-ea"/>
              <a:cs typeface="+mn-cs"/>
            </a:rPr>
            <a:t>lump sum shares</a:t>
          </a:r>
          <a:endParaRPr lang="en-IE" sz="1800" kern="0" dirty="0">
            <a:solidFill>
              <a:schemeClr val="accent2"/>
            </a:solidFill>
            <a:latin typeface="+mn-lt"/>
            <a:ea typeface="+mn-ea"/>
            <a:cs typeface="+mn-cs"/>
          </a:endParaRPr>
        </a:p>
      </dgm:t>
    </dgm:pt>
    <dgm:pt modelId="{79BF84FE-0F4C-473B-AA92-300225255FCF}" type="parTrans" cxnId="{063E66A7-6E0E-472F-8961-C90ADDB70040}">
      <dgm:prSet/>
      <dgm:spPr/>
      <dgm:t>
        <a:bodyPr/>
        <a:lstStyle/>
        <a:p>
          <a:endParaRPr lang="en-IE"/>
        </a:p>
      </dgm:t>
    </dgm:pt>
    <dgm:pt modelId="{7056B214-E003-4A8F-B235-6E42204E2946}" type="sibTrans" cxnId="{063E66A7-6E0E-472F-8961-C90ADDB70040}">
      <dgm:prSet/>
      <dgm:spPr/>
      <dgm:t>
        <a:bodyPr/>
        <a:lstStyle/>
        <a:p>
          <a:endParaRPr lang="en-IE"/>
        </a:p>
      </dgm:t>
    </dgm:pt>
    <dgm:pt modelId="{45D213EB-1A1D-420D-BAC0-CEDE0E42185B}">
      <dgm:prSet phldrT="[Text]" custT="1">
        <dgm:style>
          <a:lnRef idx="1">
            <a:schemeClr val="accent4"/>
          </a:lnRef>
          <a:fillRef idx="2">
            <a:schemeClr val="accent4"/>
          </a:fillRef>
          <a:effectRef idx="1">
            <a:schemeClr val="accent4"/>
          </a:effectRef>
          <a:fontRef idx="minor">
            <a:schemeClr val="dk1"/>
          </a:fontRef>
        </dgm:style>
      </dgm:prSet>
      <dgm:spPr>
        <a:ln/>
      </dgm:spPr>
      <dgm:t>
        <a:bodyPr/>
        <a:lstStyle/>
        <a:p>
          <a:r>
            <a:rPr lang="en-150" sz="1800" dirty="0">
              <a:solidFill>
                <a:schemeClr val="accent2"/>
              </a:solidFill>
            </a:rPr>
            <a:t>Adding </a:t>
          </a:r>
          <a:r>
            <a:rPr lang="en-US" sz="1800" dirty="0">
              <a:solidFill>
                <a:schemeClr val="accent2"/>
              </a:solidFill>
            </a:rPr>
            <a:t>or removing </a:t>
          </a:r>
          <a:r>
            <a:rPr lang="en-150" sz="1800" dirty="0">
              <a:solidFill>
                <a:schemeClr val="accent2"/>
              </a:solidFill>
            </a:rPr>
            <a:t>participants</a:t>
          </a:r>
          <a:endParaRPr lang="en-IE" sz="1800" dirty="0"/>
        </a:p>
      </dgm:t>
    </dgm:pt>
    <dgm:pt modelId="{55F8FF0E-6D25-4579-8812-8861AB402165}" type="parTrans" cxnId="{A4E15422-BCB2-4FEE-B3F0-098FEB96D030}">
      <dgm:prSet/>
      <dgm:spPr/>
      <dgm:t>
        <a:bodyPr/>
        <a:lstStyle/>
        <a:p>
          <a:endParaRPr lang="en-IE"/>
        </a:p>
      </dgm:t>
    </dgm:pt>
    <dgm:pt modelId="{4C3B952F-3CBF-4E62-B7B6-CDDC76955A7E}" type="sibTrans" cxnId="{A4E15422-BCB2-4FEE-B3F0-098FEB96D030}">
      <dgm:prSet/>
      <dgm:spPr/>
      <dgm:t>
        <a:bodyPr/>
        <a:lstStyle/>
        <a:p>
          <a:endParaRPr lang="en-IE"/>
        </a:p>
      </dgm:t>
    </dgm:pt>
    <dgm:pt modelId="{41BD7065-12B7-4956-BD5A-B404CDADD61D}">
      <dgm:prSet phldrT="[Text]" custT="1">
        <dgm:style>
          <a:lnRef idx="1">
            <a:schemeClr val="accent4"/>
          </a:lnRef>
          <a:fillRef idx="2">
            <a:schemeClr val="accent4"/>
          </a:fillRef>
          <a:effectRef idx="1">
            <a:schemeClr val="accent4"/>
          </a:effectRef>
          <a:fontRef idx="minor">
            <a:schemeClr val="dk1"/>
          </a:fontRef>
        </dgm:style>
      </dgm:prSet>
      <dgm:spPr>
        <a:ln/>
      </dgm:spPr>
      <dgm:t>
        <a:bodyPr/>
        <a:lstStyle/>
        <a:p>
          <a:pPr marL="0" algn="ctr" defTabSz="914400" rtl="0" eaLnBrk="1" latinLnBrk="0" hangingPunct="1"/>
          <a:r>
            <a:rPr lang="de-DE" sz="1800" kern="0" dirty="0">
              <a:solidFill>
                <a:schemeClr val="accent2"/>
              </a:solidFill>
              <a:latin typeface="+mn-lt"/>
              <a:ea typeface="+mn-ea"/>
              <a:cs typeface="+mn-cs"/>
            </a:rPr>
            <a:t>A</a:t>
          </a:r>
          <a:r>
            <a:rPr lang="en-150" sz="1800" kern="0" dirty="0">
              <a:solidFill>
                <a:schemeClr val="accent2"/>
              </a:solidFill>
              <a:latin typeface="+mn-lt"/>
              <a:ea typeface="+mn-ea"/>
              <a:cs typeface="+mn-cs"/>
            </a:rPr>
            <a:t>dditional activities to be subcontracted</a:t>
          </a:r>
          <a:endParaRPr lang="en-IE" sz="1800" kern="0" dirty="0">
            <a:solidFill>
              <a:schemeClr val="accent2"/>
            </a:solidFill>
            <a:latin typeface="+mn-lt"/>
            <a:ea typeface="+mn-ea"/>
            <a:cs typeface="+mn-cs"/>
          </a:endParaRPr>
        </a:p>
      </dgm:t>
    </dgm:pt>
    <dgm:pt modelId="{DAB45339-EFB1-4674-8799-D589763568C1}" type="parTrans" cxnId="{B7CDA308-A116-4BAF-8F66-887417159107}">
      <dgm:prSet/>
      <dgm:spPr/>
      <dgm:t>
        <a:bodyPr/>
        <a:lstStyle/>
        <a:p>
          <a:endParaRPr lang="en-IE"/>
        </a:p>
      </dgm:t>
    </dgm:pt>
    <dgm:pt modelId="{4C46824B-A66E-4D7D-8223-D9D837665CD4}" type="sibTrans" cxnId="{B7CDA308-A116-4BAF-8F66-887417159107}">
      <dgm:prSet/>
      <dgm:spPr/>
      <dgm:t>
        <a:bodyPr/>
        <a:lstStyle/>
        <a:p>
          <a:endParaRPr lang="en-IE"/>
        </a:p>
      </dgm:t>
    </dgm:pt>
    <dgm:pt modelId="{CF2DA73E-6CD7-4D2B-8BC2-DE2F5A24B1FE}">
      <dgm:prSet phldrT="[Text]" custT="1">
        <dgm:style>
          <a:lnRef idx="1">
            <a:schemeClr val="accent4"/>
          </a:lnRef>
          <a:fillRef idx="2">
            <a:schemeClr val="accent4"/>
          </a:fillRef>
          <a:effectRef idx="1">
            <a:schemeClr val="accent4"/>
          </a:effectRef>
          <a:fontRef idx="minor">
            <a:schemeClr val="dk1"/>
          </a:fontRef>
        </dgm:style>
      </dgm:prSet>
      <dgm:spPr>
        <a:ln/>
      </dgm:spPr>
      <dgm:t>
        <a:bodyPr/>
        <a:lstStyle/>
        <a:p>
          <a:pPr marL="0" algn="ctr" defTabSz="914400"/>
          <a:r>
            <a:rPr lang="en-150" sz="1800" kern="0" dirty="0">
              <a:solidFill>
                <a:schemeClr val="accent2"/>
              </a:solidFill>
            </a:rPr>
            <a:t>Transfer of tasks between beneficiaries</a:t>
          </a:r>
          <a:endParaRPr lang="en-IE" sz="1800" kern="0" dirty="0">
            <a:solidFill>
              <a:schemeClr val="accent2"/>
            </a:solidFill>
            <a:latin typeface="+mn-lt"/>
            <a:ea typeface="+mn-ea"/>
            <a:cs typeface="+mn-cs"/>
          </a:endParaRPr>
        </a:p>
      </dgm:t>
    </dgm:pt>
    <dgm:pt modelId="{7F8B06C5-3A56-441E-9990-8032AA11A29E}" type="parTrans" cxnId="{D1DA6FF7-50AC-409D-B0F8-C502D9EBDBC2}">
      <dgm:prSet/>
      <dgm:spPr/>
      <dgm:t>
        <a:bodyPr/>
        <a:lstStyle/>
        <a:p>
          <a:endParaRPr lang="en-IE"/>
        </a:p>
      </dgm:t>
    </dgm:pt>
    <dgm:pt modelId="{873919CF-C8D0-4A13-BA23-8669EE86A125}" type="sibTrans" cxnId="{D1DA6FF7-50AC-409D-B0F8-C502D9EBDBC2}">
      <dgm:prSet/>
      <dgm:spPr/>
      <dgm:t>
        <a:bodyPr/>
        <a:lstStyle/>
        <a:p>
          <a:endParaRPr lang="en-IE"/>
        </a:p>
      </dgm:t>
    </dgm:pt>
    <dgm:pt modelId="{3BF83BB3-92B9-4F5D-9A4F-BDE17AC94D03}">
      <dgm:prSet phldrT="[Text]" custT="1">
        <dgm:style>
          <a:lnRef idx="1">
            <a:schemeClr val="accent4"/>
          </a:lnRef>
          <a:fillRef idx="2">
            <a:schemeClr val="accent4"/>
          </a:fillRef>
          <a:effectRef idx="1">
            <a:schemeClr val="accent4"/>
          </a:effectRef>
          <a:fontRef idx="minor">
            <a:schemeClr val="dk1"/>
          </a:fontRef>
        </dgm:style>
      </dgm:prSet>
      <dgm:spPr>
        <a:ln/>
      </dgm:spPr>
      <dgm:t>
        <a:bodyPr/>
        <a:lstStyle/>
        <a:p>
          <a:r>
            <a:rPr lang="en-150" sz="1800" dirty="0">
              <a:solidFill>
                <a:schemeClr val="accent2"/>
              </a:solidFill>
            </a:rPr>
            <a:t>Change of the project duration / reporting periods</a:t>
          </a:r>
          <a:endParaRPr lang="en-IE" sz="1800" dirty="0">
            <a:solidFill>
              <a:schemeClr val="accent2"/>
            </a:solidFill>
          </a:endParaRPr>
        </a:p>
      </dgm:t>
    </dgm:pt>
    <dgm:pt modelId="{D49A8E07-C1B5-4D01-A4EE-05160CC53C7F}" type="parTrans" cxnId="{0E5F3582-4A4C-4464-AF25-FDC5234A4C2C}">
      <dgm:prSet/>
      <dgm:spPr/>
      <dgm:t>
        <a:bodyPr/>
        <a:lstStyle/>
        <a:p>
          <a:endParaRPr lang="en-IE"/>
        </a:p>
      </dgm:t>
    </dgm:pt>
    <dgm:pt modelId="{71358F3E-FFB9-4AAD-ADFA-DB440B9A96F4}" type="sibTrans" cxnId="{0E5F3582-4A4C-4464-AF25-FDC5234A4C2C}">
      <dgm:prSet/>
      <dgm:spPr/>
      <dgm:t>
        <a:bodyPr/>
        <a:lstStyle/>
        <a:p>
          <a:endParaRPr lang="en-IE"/>
        </a:p>
      </dgm:t>
    </dgm:pt>
    <dgm:pt modelId="{628962FC-6AB6-4EE1-BE4B-9AA84FAC375B}" type="pres">
      <dgm:prSet presAssocID="{3AC9D501-E247-456E-9BA7-248D548D117F}" presName="Name0" presStyleCnt="0">
        <dgm:presLayoutVars>
          <dgm:chMax val="1"/>
          <dgm:chPref val="1"/>
          <dgm:dir/>
          <dgm:animOne val="branch"/>
          <dgm:animLvl val="lvl"/>
        </dgm:presLayoutVars>
      </dgm:prSet>
      <dgm:spPr/>
    </dgm:pt>
    <dgm:pt modelId="{1F7DE030-4218-499B-972C-843A44B901A5}" type="pres">
      <dgm:prSet presAssocID="{C045E9B9-1A25-40E7-BB81-3CCEA5FA35A1}" presName="Parent" presStyleLbl="node0" presStyleIdx="0" presStyleCnt="1" custScaleX="91325" custScaleY="85178" custLinFactNeighborX="897">
        <dgm:presLayoutVars>
          <dgm:chMax val="6"/>
          <dgm:chPref val="6"/>
        </dgm:presLayoutVars>
      </dgm:prSet>
      <dgm:spPr>
        <a:xfrm>
          <a:off x="2517548" y="2011262"/>
          <a:ext cx="2239622" cy="1898882"/>
        </a:xfrm>
        <a:prstGeom prst="hexagon">
          <a:avLst>
            <a:gd name="adj" fmla="val 28570"/>
            <a:gd name="vf" fmla="val 115470"/>
          </a:avLst>
        </a:prstGeom>
      </dgm:spPr>
    </dgm:pt>
    <dgm:pt modelId="{AE170F36-BA23-466A-B2F0-6496515B3636}" type="pres">
      <dgm:prSet presAssocID="{0134DCFB-57F1-4404-8A73-289C1F6BC2A6}" presName="Accent1" presStyleCnt="0"/>
      <dgm:spPr/>
    </dgm:pt>
    <dgm:pt modelId="{6693180F-C66A-4682-BA3F-2DBBF5E852CA}" type="pres">
      <dgm:prSet presAssocID="{0134DCFB-57F1-4404-8A73-289C1F6BC2A6}" presName="Accent" presStyleLbl="bgShp" presStyleIdx="0" presStyleCnt="6"/>
      <dgm:spPr/>
    </dgm:pt>
    <dgm:pt modelId="{0A25FE7F-6300-4FEC-AC8D-C6A4EEFA576E}" type="pres">
      <dgm:prSet presAssocID="{0134DCFB-57F1-4404-8A73-289C1F6BC2A6}" presName="Child1" presStyleLbl="node1" presStyleIdx="0" presStyleCnt="6" custScaleX="111441" custScaleY="103931" custLinFactNeighborX="1540" custLinFactNeighborY="6042">
        <dgm:presLayoutVars>
          <dgm:chMax val="0"/>
          <dgm:chPref val="0"/>
          <dgm:bulletEnabled val="1"/>
        </dgm:presLayoutVars>
      </dgm:prSet>
      <dgm:spPr>
        <a:xfrm>
          <a:off x="2646912" y="0"/>
          <a:ext cx="1989932" cy="1721525"/>
        </a:xfrm>
        <a:prstGeom prst="hexagon">
          <a:avLst>
            <a:gd name="adj" fmla="val 28570"/>
            <a:gd name="vf" fmla="val 115470"/>
          </a:avLst>
        </a:prstGeom>
      </dgm:spPr>
    </dgm:pt>
    <dgm:pt modelId="{DFCA51C4-3E5D-48B0-887D-C7CADBE6B420}" type="pres">
      <dgm:prSet presAssocID="{87FAFB57-AD43-45AB-9894-4624C7662DA7}" presName="Accent2" presStyleCnt="0"/>
      <dgm:spPr/>
    </dgm:pt>
    <dgm:pt modelId="{2A610715-29E3-4972-A92B-980A2866F77F}" type="pres">
      <dgm:prSet presAssocID="{87FAFB57-AD43-45AB-9894-4624C7662DA7}" presName="Accent" presStyleLbl="bgShp" presStyleIdx="1" presStyleCnt="6" custLinFactNeighborX="-71290" custLinFactNeighborY="-42748"/>
      <dgm:spPr/>
    </dgm:pt>
    <dgm:pt modelId="{02B2225F-EA4D-4C1D-97A6-62F9287AF63A}" type="pres">
      <dgm:prSet presAssocID="{87FAFB57-AD43-45AB-9894-4624C7662DA7}" presName="Child2" presStyleLbl="node1" presStyleIdx="1" presStyleCnt="6" custScaleX="111441" custScaleY="103931" custLinFactNeighborX="2735" custLinFactNeighborY="3162">
        <dgm:presLayoutVars>
          <dgm:chMax val="0"/>
          <dgm:chPref val="0"/>
          <dgm:bulletEnabled val="1"/>
        </dgm:presLayoutVars>
      </dgm:prSet>
      <dgm:spPr>
        <a:xfrm>
          <a:off x="4471911" y="1058853"/>
          <a:ext cx="1989932" cy="1721525"/>
        </a:xfrm>
        <a:prstGeom prst="hexagon">
          <a:avLst>
            <a:gd name="adj" fmla="val 28570"/>
            <a:gd name="vf" fmla="val 115470"/>
          </a:avLst>
        </a:prstGeom>
      </dgm:spPr>
    </dgm:pt>
    <dgm:pt modelId="{8165323A-7CEB-44A6-A27F-6FE019D9B9BF}" type="pres">
      <dgm:prSet presAssocID="{45D213EB-1A1D-420D-BAC0-CEDE0E42185B}" presName="Accent3" presStyleCnt="0"/>
      <dgm:spPr/>
    </dgm:pt>
    <dgm:pt modelId="{68672B16-9107-4BF8-B253-DCBDC4386FB6}" type="pres">
      <dgm:prSet presAssocID="{45D213EB-1A1D-420D-BAC0-CEDE0E42185B}" presName="Accent" presStyleLbl="bgShp" presStyleIdx="2" presStyleCnt="6" custLinFactY="-4803" custLinFactNeighborX="1188" custLinFactNeighborY="-100000"/>
      <dgm:spPr/>
    </dgm:pt>
    <dgm:pt modelId="{F262A3A7-2881-4EB4-8935-D49BF9CF3C07}" type="pres">
      <dgm:prSet presAssocID="{45D213EB-1A1D-420D-BAC0-CEDE0E42185B}" presName="Child3" presStyleLbl="node1" presStyleIdx="2" presStyleCnt="6" custScaleX="111441" custScaleY="103931" custLinFactNeighborX="4376" custLinFactNeighborY="-2529">
        <dgm:presLayoutVars>
          <dgm:chMax val="0"/>
          <dgm:chPref val="0"/>
          <dgm:bulletEnabled val="1"/>
        </dgm:presLayoutVars>
      </dgm:prSet>
      <dgm:spPr>
        <a:xfrm>
          <a:off x="4528823" y="3161460"/>
          <a:ext cx="1989932" cy="1721525"/>
        </a:xfrm>
        <a:prstGeom prst="hexagon">
          <a:avLst>
            <a:gd name="adj" fmla="val 28570"/>
            <a:gd name="vf" fmla="val 115470"/>
          </a:avLst>
        </a:prstGeom>
      </dgm:spPr>
    </dgm:pt>
    <dgm:pt modelId="{706AE109-05EC-4BEE-99D5-C3C3BF02BB08}" type="pres">
      <dgm:prSet presAssocID="{41BD7065-12B7-4956-BD5A-B404CDADD61D}" presName="Accent4" presStyleCnt="0"/>
      <dgm:spPr/>
    </dgm:pt>
    <dgm:pt modelId="{CDB655ED-5178-475E-B82E-D3286A76935B}" type="pres">
      <dgm:prSet presAssocID="{41BD7065-12B7-4956-BD5A-B404CDADD61D}" presName="Accent" presStyleLbl="bgShp" presStyleIdx="3" presStyleCnt="6" custLinFactNeighborX="65350" custLinFactNeighborY="-55159"/>
      <dgm:spPr/>
    </dgm:pt>
    <dgm:pt modelId="{2FEB361A-0510-4BAD-9592-8342D32FD0C3}" type="pres">
      <dgm:prSet presAssocID="{41BD7065-12B7-4956-BD5A-B404CDADD61D}" presName="Child4" presStyleLbl="node1" presStyleIdx="3" presStyleCnt="6" custScaleX="111441" custScaleY="103931" custLinFactNeighborY="-6956">
        <dgm:presLayoutVars>
          <dgm:chMax val="0"/>
          <dgm:chPref val="0"/>
          <dgm:bulletEnabled val="1"/>
        </dgm:presLayoutVars>
      </dgm:prSet>
      <dgm:spPr>
        <a:xfrm>
          <a:off x="2646912" y="4200474"/>
          <a:ext cx="1989932" cy="1721525"/>
        </a:xfrm>
        <a:prstGeom prst="hexagon">
          <a:avLst>
            <a:gd name="adj" fmla="val 28570"/>
            <a:gd name="vf" fmla="val 115470"/>
          </a:avLst>
        </a:prstGeom>
      </dgm:spPr>
    </dgm:pt>
    <dgm:pt modelId="{E85D1FA5-4416-43E8-868F-906D54BD06C4}" type="pres">
      <dgm:prSet presAssocID="{CF2DA73E-6CD7-4D2B-8BC2-DE2F5A24B1FE}" presName="Accent5" presStyleCnt="0"/>
      <dgm:spPr/>
    </dgm:pt>
    <dgm:pt modelId="{1C044D37-0CB8-41AB-9D94-D779B2899C1C}" type="pres">
      <dgm:prSet presAssocID="{CF2DA73E-6CD7-4D2B-8BC2-DE2F5A24B1FE}" presName="Accent" presStyleLbl="bgShp" presStyleIdx="4" presStyleCnt="6" custLinFactNeighborX="98619" custLinFactNeighborY="56538"/>
      <dgm:spPr/>
    </dgm:pt>
    <dgm:pt modelId="{66DACD84-1B30-41A0-AC92-A33A71FA47C8}" type="pres">
      <dgm:prSet presAssocID="{CF2DA73E-6CD7-4D2B-8BC2-DE2F5A24B1FE}" presName="Child5" presStyleLbl="node1" presStyleIdx="4" presStyleCnt="6" custScaleX="111441" custScaleY="103931" custLinFactNeighborX="-2188" custLinFactNeighborY="-6479">
        <dgm:presLayoutVars>
          <dgm:chMax val="0"/>
          <dgm:chPref val="0"/>
          <dgm:bulletEnabled val="1"/>
        </dgm:presLayoutVars>
      </dgm:prSet>
      <dgm:spPr>
        <a:xfrm>
          <a:off x="813440" y="3141620"/>
          <a:ext cx="1989932" cy="1721525"/>
        </a:xfrm>
        <a:prstGeom prst="hexagon">
          <a:avLst>
            <a:gd name="adj" fmla="val 28570"/>
            <a:gd name="vf" fmla="val 115470"/>
          </a:avLst>
        </a:prstGeom>
      </dgm:spPr>
    </dgm:pt>
    <dgm:pt modelId="{66C831B9-4C9E-4677-90B7-B85480C19B2A}" type="pres">
      <dgm:prSet presAssocID="{3BF83BB3-92B9-4F5D-9A4F-BDE17AC94D03}" presName="Accent6" presStyleCnt="0"/>
      <dgm:spPr/>
    </dgm:pt>
    <dgm:pt modelId="{4D4C8107-07DA-4F51-A5B4-60D3D5690C91}" type="pres">
      <dgm:prSet presAssocID="{3BF83BB3-92B9-4F5D-9A4F-BDE17AC94D03}" presName="Accent" presStyleLbl="bgShp" presStyleIdx="5" presStyleCnt="6" custLinFactY="18592" custLinFactNeighborX="33978" custLinFactNeighborY="100000"/>
      <dgm:spPr/>
    </dgm:pt>
    <dgm:pt modelId="{5DC7FC1A-7B18-486D-BA39-1437FF10A8D9}" type="pres">
      <dgm:prSet presAssocID="{3BF83BB3-92B9-4F5D-9A4F-BDE17AC94D03}" presName="Child6" presStyleLbl="node1" presStyleIdx="5" presStyleCnt="6" custScaleX="111440" custScaleY="103850">
        <dgm:presLayoutVars>
          <dgm:chMax val="0"/>
          <dgm:chPref val="0"/>
          <dgm:bulletEnabled val="1"/>
        </dgm:presLayoutVars>
      </dgm:prSet>
      <dgm:spPr>
        <a:xfrm>
          <a:off x="813440" y="1056484"/>
          <a:ext cx="1989932" cy="1721525"/>
        </a:xfrm>
        <a:prstGeom prst="hexagon">
          <a:avLst>
            <a:gd name="adj" fmla="val 28570"/>
            <a:gd name="vf" fmla="val 115470"/>
          </a:avLst>
        </a:prstGeom>
      </dgm:spPr>
    </dgm:pt>
  </dgm:ptLst>
  <dgm:cxnLst>
    <dgm:cxn modelId="{B7CDA308-A116-4BAF-8F66-887417159107}" srcId="{C045E9B9-1A25-40E7-BB81-3CCEA5FA35A1}" destId="{41BD7065-12B7-4956-BD5A-B404CDADD61D}" srcOrd="3" destOrd="0" parTransId="{DAB45339-EFB1-4674-8799-D589763568C1}" sibTransId="{4C46824B-A66E-4D7D-8223-D9D837665CD4}"/>
    <dgm:cxn modelId="{3254A41B-96BD-4423-9797-99FA97ACE029}" type="presOf" srcId="{CF2DA73E-6CD7-4D2B-8BC2-DE2F5A24B1FE}" destId="{66DACD84-1B30-41A0-AC92-A33A71FA47C8}" srcOrd="0" destOrd="0" presId="urn:microsoft.com/office/officeart/2011/layout/HexagonRadial"/>
    <dgm:cxn modelId="{A4E15422-BCB2-4FEE-B3F0-098FEB96D030}" srcId="{C045E9B9-1A25-40E7-BB81-3CCEA5FA35A1}" destId="{45D213EB-1A1D-420D-BAC0-CEDE0E42185B}" srcOrd="2" destOrd="0" parTransId="{55F8FF0E-6D25-4579-8812-8861AB402165}" sibTransId="{4C3B952F-3CBF-4E62-B7B6-CDDC76955A7E}"/>
    <dgm:cxn modelId="{16E31362-4682-4979-9A52-EE2B283CB19F}" type="presOf" srcId="{3AC9D501-E247-456E-9BA7-248D548D117F}" destId="{628962FC-6AB6-4EE1-BE4B-9AA84FAC375B}" srcOrd="0" destOrd="0" presId="urn:microsoft.com/office/officeart/2011/layout/HexagonRadial"/>
    <dgm:cxn modelId="{FBC67270-77FB-4A93-B5E4-C92A553E44D4}" type="presOf" srcId="{C045E9B9-1A25-40E7-BB81-3CCEA5FA35A1}" destId="{1F7DE030-4218-499B-972C-843A44B901A5}" srcOrd="0" destOrd="0" presId="urn:microsoft.com/office/officeart/2011/layout/HexagonRadial"/>
    <dgm:cxn modelId="{0E5F3582-4A4C-4464-AF25-FDC5234A4C2C}" srcId="{C045E9B9-1A25-40E7-BB81-3CCEA5FA35A1}" destId="{3BF83BB3-92B9-4F5D-9A4F-BDE17AC94D03}" srcOrd="5" destOrd="0" parTransId="{D49A8E07-C1B5-4D01-A4EE-05160CC53C7F}" sibTransId="{71358F3E-FFB9-4AAD-ADFA-DB440B9A96F4}"/>
    <dgm:cxn modelId="{B837CF8C-643B-4013-B8B4-8645EB6DA2A5}" type="presOf" srcId="{45D213EB-1A1D-420D-BAC0-CEDE0E42185B}" destId="{F262A3A7-2881-4EB4-8935-D49BF9CF3C07}" srcOrd="0" destOrd="0" presId="urn:microsoft.com/office/officeart/2011/layout/HexagonRadial"/>
    <dgm:cxn modelId="{8CA01FA1-EE4E-400A-81E6-D3DA73C17722}" type="presOf" srcId="{87FAFB57-AD43-45AB-9894-4624C7662DA7}" destId="{02B2225F-EA4D-4C1D-97A6-62F9287AF63A}" srcOrd="0" destOrd="0" presId="urn:microsoft.com/office/officeart/2011/layout/HexagonRadial"/>
    <dgm:cxn modelId="{063E66A7-6E0E-472F-8961-C90ADDB70040}" srcId="{C045E9B9-1A25-40E7-BB81-3CCEA5FA35A1}" destId="{87FAFB57-AD43-45AB-9894-4624C7662DA7}" srcOrd="1" destOrd="0" parTransId="{79BF84FE-0F4C-473B-AA92-300225255FCF}" sibTransId="{7056B214-E003-4A8F-B235-6E42204E2946}"/>
    <dgm:cxn modelId="{023C21B2-9174-4DBC-91DA-5194488F1BFD}" type="presOf" srcId="{0134DCFB-57F1-4404-8A73-289C1F6BC2A6}" destId="{0A25FE7F-6300-4FEC-AC8D-C6A4EEFA576E}" srcOrd="0" destOrd="0" presId="urn:microsoft.com/office/officeart/2011/layout/HexagonRadial"/>
    <dgm:cxn modelId="{0BC773C5-B7E5-472E-B41A-C18EE90D3D3D}" srcId="{C045E9B9-1A25-40E7-BB81-3CCEA5FA35A1}" destId="{0134DCFB-57F1-4404-8A73-289C1F6BC2A6}" srcOrd="0" destOrd="0" parTransId="{5064A875-DAD7-4D09-9C81-5D50F8D942D1}" sibTransId="{365AE14C-B6FC-446F-ADCC-9E7220618F0B}"/>
    <dgm:cxn modelId="{734719D0-6698-4FB8-B6FB-6BCF9FAAC123}" srcId="{3AC9D501-E247-456E-9BA7-248D548D117F}" destId="{C045E9B9-1A25-40E7-BB81-3CCEA5FA35A1}" srcOrd="0" destOrd="0" parTransId="{7F8D5FF1-0CAC-49C6-82CE-9F4F8FF08E09}" sibTransId="{6BBB1DB3-2FF3-4A79-B469-7C1D231119FC}"/>
    <dgm:cxn modelId="{0D6826E8-58E7-4F30-AAEA-9D0A7FF38450}" type="presOf" srcId="{41BD7065-12B7-4956-BD5A-B404CDADD61D}" destId="{2FEB361A-0510-4BAD-9592-8342D32FD0C3}" srcOrd="0" destOrd="0" presId="urn:microsoft.com/office/officeart/2011/layout/HexagonRadial"/>
    <dgm:cxn modelId="{B0122EED-11B0-47B4-8F9C-B3BEAD1A9954}" type="presOf" srcId="{3BF83BB3-92B9-4F5D-9A4F-BDE17AC94D03}" destId="{5DC7FC1A-7B18-486D-BA39-1437FF10A8D9}" srcOrd="0" destOrd="0" presId="urn:microsoft.com/office/officeart/2011/layout/HexagonRadial"/>
    <dgm:cxn modelId="{D1DA6FF7-50AC-409D-B0F8-C502D9EBDBC2}" srcId="{C045E9B9-1A25-40E7-BB81-3CCEA5FA35A1}" destId="{CF2DA73E-6CD7-4D2B-8BC2-DE2F5A24B1FE}" srcOrd="4" destOrd="0" parTransId="{7F8B06C5-3A56-441E-9990-8032AA11A29E}" sibTransId="{873919CF-C8D0-4A13-BA23-8669EE86A125}"/>
    <dgm:cxn modelId="{BA089B3A-6026-4E7F-ADC7-5F3B39579FB4}" type="presParOf" srcId="{628962FC-6AB6-4EE1-BE4B-9AA84FAC375B}" destId="{1F7DE030-4218-499B-972C-843A44B901A5}" srcOrd="0" destOrd="0" presId="urn:microsoft.com/office/officeart/2011/layout/HexagonRadial"/>
    <dgm:cxn modelId="{FE6AD8A0-06A6-4260-8D6E-E0874B52D5A3}" type="presParOf" srcId="{628962FC-6AB6-4EE1-BE4B-9AA84FAC375B}" destId="{AE170F36-BA23-466A-B2F0-6496515B3636}" srcOrd="1" destOrd="0" presId="urn:microsoft.com/office/officeart/2011/layout/HexagonRadial"/>
    <dgm:cxn modelId="{7180F51D-2E2C-48A8-8D61-ACC897A37C11}" type="presParOf" srcId="{AE170F36-BA23-466A-B2F0-6496515B3636}" destId="{6693180F-C66A-4682-BA3F-2DBBF5E852CA}" srcOrd="0" destOrd="0" presId="urn:microsoft.com/office/officeart/2011/layout/HexagonRadial"/>
    <dgm:cxn modelId="{B76D28EF-D060-4B1A-92D6-F3ACCD83AA1A}" type="presParOf" srcId="{628962FC-6AB6-4EE1-BE4B-9AA84FAC375B}" destId="{0A25FE7F-6300-4FEC-AC8D-C6A4EEFA576E}" srcOrd="2" destOrd="0" presId="urn:microsoft.com/office/officeart/2011/layout/HexagonRadial"/>
    <dgm:cxn modelId="{CF2D7B85-9FAB-41F5-91FC-E290DA08D158}" type="presParOf" srcId="{628962FC-6AB6-4EE1-BE4B-9AA84FAC375B}" destId="{DFCA51C4-3E5D-48B0-887D-C7CADBE6B420}" srcOrd="3" destOrd="0" presId="urn:microsoft.com/office/officeart/2011/layout/HexagonRadial"/>
    <dgm:cxn modelId="{F790D85B-8526-4C98-BEDC-07EA828E99FE}" type="presParOf" srcId="{DFCA51C4-3E5D-48B0-887D-C7CADBE6B420}" destId="{2A610715-29E3-4972-A92B-980A2866F77F}" srcOrd="0" destOrd="0" presId="urn:microsoft.com/office/officeart/2011/layout/HexagonRadial"/>
    <dgm:cxn modelId="{7F16E435-E8B0-4456-9B5B-75CBA05BF1BD}" type="presParOf" srcId="{628962FC-6AB6-4EE1-BE4B-9AA84FAC375B}" destId="{02B2225F-EA4D-4C1D-97A6-62F9287AF63A}" srcOrd="4" destOrd="0" presId="urn:microsoft.com/office/officeart/2011/layout/HexagonRadial"/>
    <dgm:cxn modelId="{49B5F5D9-713A-44BB-9645-A18B1F3F7623}" type="presParOf" srcId="{628962FC-6AB6-4EE1-BE4B-9AA84FAC375B}" destId="{8165323A-7CEB-44A6-A27F-6FE019D9B9BF}" srcOrd="5" destOrd="0" presId="urn:microsoft.com/office/officeart/2011/layout/HexagonRadial"/>
    <dgm:cxn modelId="{559201CF-AED6-4015-A6C4-23199856E811}" type="presParOf" srcId="{8165323A-7CEB-44A6-A27F-6FE019D9B9BF}" destId="{68672B16-9107-4BF8-B253-DCBDC4386FB6}" srcOrd="0" destOrd="0" presId="urn:microsoft.com/office/officeart/2011/layout/HexagonRadial"/>
    <dgm:cxn modelId="{929587B8-8921-4010-A4E2-B42EC68CB34D}" type="presParOf" srcId="{628962FC-6AB6-4EE1-BE4B-9AA84FAC375B}" destId="{F262A3A7-2881-4EB4-8935-D49BF9CF3C07}" srcOrd="6" destOrd="0" presId="urn:microsoft.com/office/officeart/2011/layout/HexagonRadial"/>
    <dgm:cxn modelId="{9BA52C7F-9724-4FAF-A190-B425D3F5127D}" type="presParOf" srcId="{628962FC-6AB6-4EE1-BE4B-9AA84FAC375B}" destId="{706AE109-05EC-4BEE-99D5-C3C3BF02BB08}" srcOrd="7" destOrd="0" presId="urn:microsoft.com/office/officeart/2011/layout/HexagonRadial"/>
    <dgm:cxn modelId="{8105DA84-7F6C-4925-B5D9-9F5FB047C71E}" type="presParOf" srcId="{706AE109-05EC-4BEE-99D5-C3C3BF02BB08}" destId="{CDB655ED-5178-475E-B82E-D3286A76935B}" srcOrd="0" destOrd="0" presId="urn:microsoft.com/office/officeart/2011/layout/HexagonRadial"/>
    <dgm:cxn modelId="{F04A498E-013C-4C82-B503-AF570EA5026F}" type="presParOf" srcId="{628962FC-6AB6-4EE1-BE4B-9AA84FAC375B}" destId="{2FEB361A-0510-4BAD-9592-8342D32FD0C3}" srcOrd="8" destOrd="0" presId="urn:microsoft.com/office/officeart/2011/layout/HexagonRadial"/>
    <dgm:cxn modelId="{3C2566DB-E08F-4EB1-82B5-7D76991FACEE}" type="presParOf" srcId="{628962FC-6AB6-4EE1-BE4B-9AA84FAC375B}" destId="{E85D1FA5-4416-43E8-868F-906D54BD06C4}" srcOrd="9" destOrd="0" presId="urn:microsoft.com/office/officeart/2011/layout/HexagonRadial"/>
    <dgm:cxn modelId="{15B401D3-25B3-475F-B98F-EC8D76B9DE86}" type="presParOf" srcId="{E85D1FA5-4416-43E8-868F-906D54BD06C4}" destId="{1C044D37-0CB8-41AB-9D94-D779B2899C1C}" srcOrd="0" destOrd="0" presId="urn:microsoft.com/office/officeart/2011/layout/HexagonRadial"/>
    <dgm:cxn modelId="{C0782A0B-4A7A-4EB8-B2F2-F28E9A659A17}" type="presParOf" srcId="{628962FC-6AB6-4EE1-BE4B-9AA84FAC375B}" destId="{66DACD84-1B30-41A0-AC92-A33A71FA47C8}" srcOrd="10" destOrd="0" presId="urn:microsoft.com/office/officeart/2011/layout/HexagonRadial"/>
    <dgm:cxn modelId="{E6BABB85-31C8-45CC-AB07-518E65E9BDB0}" type="presParOf" srcId="{628962FC-6AB6-4EE1-BE4B-9AA84FAC375B}" destId="{66C831B9-4C9E-4677-90B7-B85480C19B2A}" srcOrd="11" destOrd="0" presId="urn:microsoft.com/office/officeart/2011/layout/HexagonRadial"/>
    <dgm:cxn modelId="{3DA32B24-B28D-44C8-B5F6-759E361815F5}" type="presParOf" srcId="{66C831B9-4C9E-4677-90B7-B85480C19B2A}" destId="{4D4C8107-07DA-4F51-A5B4-60D3D5690C91}" srcOrd="0" destOrd="0" presId="urn:microsoft.com/office/officeart/2011/layout/HexagonRadial"/>
    <dgm:cxn modelId="{63E280F8-7945-4628-83DA-AE77B2E67118}" type="presParOf" srcId="{628962FC-6AB6-4EE1-BE4B-9AA84FAC375B}" destId="{5DC7FC1A-7B18-486D-BA39-1437FF10A8D9}" srcOrd="12" destOrd="0" presId="urn:microsoft.com/office/officeart/2011/layout/HexagonRadial"/>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F2A0CE4-A2EF-4993-AE27-50018B85421D}" type="doc">
      <dgm:prSet loTypeId="urn:microsoft.com/office/officeart/2008/layout/SquareAccentList" loCatId="list" qsTypeId="urn:microsoft.com/office/officeart/2005/8/quickstyle/simple1" qsCatId="simple" csTypeId="urn:microsoft.com/office/officeart/2005/8/colors/accent1_2" csCatId="accent1" phldr="1"/>
      <dgm:spPr/>
      <dgm:t>
        <a:bodyPr/>
        <a:lstStyle/>
        <a:p>
          <a:endParaRPr lang="en-GB"/>
        </a:p>
      </dgm:t>
    </dgm:pt>
    <dgm:pt modelId="{B4B38C54-3347-4919-9F88-5447F0ACD33B}">
      <dgm:prSet phldrT="[Text]" custT="1"/>
      <dgm:spPr/>
      <dgm:t>
        <a:bodyPr/>
        <a:lstStyle/>
        <a:p>
          <a:r>
            <a:rPr lang="en-GB" sz="2400" dirty="0">
              <a:solidFill>
                <a:schemeClr val="tx1"/>
              </a:solidFill>
              <a:latin typeface="+mn-lt"/>
            </a:rPr>
            <a:t>Consortium </a:t>
          </a:r>
          <a:r>
            <a:rPr lang="en-GB" sz="2400" b="1" dirty="0">
              <a:solidFill>
                <a:schemeClr val="tx1"/>
              </a:solidFill>
              <a:latin typeface="+mn-lt"/>
            </a:rPr>
            <a:t>needs to keep </a:t>
          </a:r>
          <a:r>
            <a:rPr lang="en-GB" sz="2400" b="0" dirty="0">
              <a:solidFill>
                <a:schemeClr val="tx1"/>
              </a:solidFill>
              <a:latin typeface="+mn-lt"/>
            </a:rPr>
            <a:t>(e.g.)</a:t>
          </a:r>
        </a:p>
      </dgm:t>
    </dgm:pt>
    <dgm:pt modelId="{9B26E07D-52A0-4E70-9DB3-1630B5FBC556}" type="parTrans" cxnId="{52762DCC-782E-459D-B623-E883ED6CA6E5}">
      <dgm:prSet/>
      <dgm:spPr/>
      <dgm:t>
        <a:bodyPr/>
        <a:lstStyle/>
        <a:p>
          <a:endParaRPr lang="en-GB">
            <a:solidFill>
              <a:schemeClr val="tx1"/>
            </a:solidFill>
          </a:endParaRPr>
        </a:p>
      </dgm:t>
    </dgm:pt>
    <dgm:pt modelId="{8E7DCB7D-A89B-48FC-99BF-1C3365FCA686}" type="sibTrans" cxnId="{52762DCC-782E-459D-B623-E883ED6CA6E5}">
      <dgm:prSet/>
      <dgm:spPr/>
      <dgm:t>
        <a:bodyPr/>
        <a:lstStyle/>
        <a:p>
          <a:endParaRPr lang="en-GB">
            <a:solidFill>
              <a:schemeClr val="tx1"/>
            </a:solidFill>
          </a:endParaRPr>
        </a:p>
      </dgm:t>
    </dgm:pt>
    <dgm:pt modelId="{D5FC90F9-86BB-48B0-93FA-BCFD3FCCF7C3}">
      <dgm:prSet phldrT="[Text]" custT="1"/>
      <dgm:spPr/>
      <dgm:t>
        <a:bodyPr/>
        <a:lstStyle/>
        <a:p>
          <a:r>
            <a:rPr lang="en-GB" sz="1800" dirty="0">
              <a:solidFill>
                <a:schemeClr val="tx1"/>
              </a:solidFill>
              <a:latin typeface="+mn-lt"/>
            </a:rPr>
            <a:t>Technical documents</a:t>
          </a:r>
        </a:p>
      </dgm:t>
    </dgm:pt>
    <dgm:pt modelId="{02ADB3F0-24A4-4650-96E1-AE6A50FAE069}" type="parTrans" cxnId="{9757F113-5D9E-459B-B0D4-5882FB275F23}">
      <dgm:prSet/>
      <dgm:spPr/>
      <dgm:t>
        <a:bodyPr/>
        <a:lstStyle/>
        <a:p>
          <a:endParaRPr lang="en-GB">
            <a:solidFill>
              <a:schemeClr val="tx1"/>
            </a:solidFill>
          </a:endParaRPr>
        </a:p>
      </dgm:t>
    </dgm:pt>
    <dgm:pt modelId="{BD1BB9CA-D0B1-42C8-B4E1-A16CB365317E}" type="sibTrans" cxnId="{9757F113-5D9E-459B-B0D4-5882FB275F23}">
      <dgm:prSet/>
      <dgm:spPr/>
      <dgm:t>
        <a:bodyPr/>
        <a:lstStyle/>
        <a:p>
          <a:endParaRPr lang="en-GB">
            <a:solidFill>
              <a:schemeClr val="tx1"/>
            </a:solidFill>
          </a:endParaRPr>
        </a:p>
      </dgm:t>
    </dgm:pt>
    <dgm:pt modelId="{4B3A3EF0-9CF9-4D44-9BD3-B26124BDB119}">
      <dgm:prSet phldrT="[Text]" custT="1"/>
      <dgm:spPr/>
      <dgm:t>
        <a:bodyPr/>
        <a:lstStyle/>
        <a:p>
          <a:r>
            <a:rPr lang="en-GB" sz="1800" dirty="0">
              <a:solidFill>
                <a:schemeClr val="tx1"/>
              </a:solidFill>
            </a:rPr>
            <a:t>Publications,  prototypes, deliverables</a:t>
          </a:r>
        </a:p>
      </dgm:t>
    </dgm:pt>
    <dgm:pt modelId="{886E6358-2675-4615-A6EC-E2CB11E7FA48}" type="parTrans" cxnId="{782A151C-FF48-4F5E-A8DA-E1F5985AD94F}">
      <dgm:prSet/>
      <dgm:spPr/>
      <dgm:t>
        <a:bodyPr/>
        <a:lstStyle/>
        <a:p>
          <a:endParaRPr lang="en-GB">
            <a:solidFill>
              <a:schemeClr val="tx1"/>
            </a:solidFill>
          </a:endParaRPr>
        </a:p>
      </dgm:t>
    </dgm:pt>
    <dgm:pt modelId="{AD74C556-FC6F-4B24-A835-235689A75ACD}" type="sibTrans" cxnId="{782A151C-FF48-4F5E-A8DA-E1F5985AD94F}">
      <dgm:prSet/>
      <dgm:spPr/>
      <dgm:t>
        <a:bodyPr/>
        <a:lstStyle/>
        <a:p>
          <a:endParaRPr lang="en-GB">
            <a:solidFill>
              <a:schemeClr val="tx1"/>
            </a:solidFill>
          </a:endParaRPr>
        </a:p>
      </dgm:t>
    </dgm:pt>
    <dgm:pt modelId="{732E1607-94C7-4949-9EF0-E3C011ED9B86}">
      <dgm:prSet phldrT="[Text]" custT="1"/>
      <dgm:spPr/>
      <dgm:t>
        <a:bodyPr/>
        <a:lstStyle/>
        <a:p>
          <a:r>
            <a:rPr lang="en-GB" sz="1800" dirty="0">
              <a:solidFill>
                <a:schemeClr val="tx1"/>
              </a:solidFill>
            </a:rPr>
            <a:t>…any document proving that the work was done as detailed in Annex 1</a:t>
          </a:r>
        </a:p>
      </dgm:t>
    </dgm:pt>
    <dgm:pt modelId="{DDEA2D15-D8DE-4921-8142-84F0FF19CDFC}" type="parTrans" cxnId="{AAD5A2AB-54BE-4041-A66F-C5E1ABBFFCAE}">
      <dgm:prSet/>
      <dgm:spPr/>
      <dgm:t>
        <a:bodyPr/>
        <a:lstStyle/>
        <a:p>
          <a:endParaRPr lang="en-GB">
            <a:solidFill>
              <a:schemeClr val="tx1"/>
            </a:solidFill>
          </a:endParaRPr>
        </a:p>
      </dgm:t>
    </dgm:pt>
    <dgm:pt modelId="{FE01B851-4605-45FD-9A79-8EC78FBD2641}" type="sibTrans" cxnId="{AAD5A2AB-54BE-4041-A66F-C5E1ABBFFCAE}">
      <dgm:prSet/>
      <dgm:spPr/>
      <dgm:t>
        <a:bodyPr/>
        <a:lstStyle/>
        <a:p>
          <a:endParaRPr lang="en-GB">
            <a:solidFill>
              <a:schemeClr val="tx1"/>
            </a:solidFill>
          </a:endParaRPr>
        </a:p>
      </dgm:t>
    </dgm:pt>
    <dgm:pt modelId="{6C051A53-4FFF-4E7D-B78D-FDA578C73B81}">
      <dgm:prSet phldrT="[Text]" custT="1"/>
      <dgm:spPr/>
      <dgm:t>
        <a:bodyPr/>
        <a:lstStyle/>
        <a:p>
          <a:r>
            <a:rPr lang="en-GB" sz="2400" dirty="0">
              <a:solidFill>
                <a:schemeClr val="tx1"/>
              </a:solidFill>
            </a:rPr>
            <a:t>Consortium </a:t>
          </a:r>
          <a:r>
            <a:rPr lang="en-GB" sz="2400" b="1" dirty="0">
              <a:solidFill>
                <a:schemeClr val="tx1"/>
              </a:solidFill>
            </a:rPr>
            <a:t>doesn't need to keep*</a:t>
          </a:r>
          <a:endParaRPr lang="en-GB" sz="2400" b="0" dirty="0">
            <a:solidFill>
              <a:schemeClr val="tx1"/>
            </a:solidFill>
          </a:endParaRPr>
        </a:p>
      </dgm:t>
    </dgm:pt>
    <dgm:pt modelId="{E4DEA9C1-731C-4271-A124-42BF0106B58E}" type="parTrans" cxnId="{26F03A72-4F24-4B94-A512-DA1C742D62D4}">
      <dgm:prSet/>
      <dgm:spPr/>
      <dgm:t>
        <a:bodyPr/>
        <a:lstStyle/>
        <a:p>
          <a:endParaRPr lang="en-GB">
            <a:solidFill>
              <a:schemeClr val="tx1"/>
            </a:solidFill>
          </a:endParaRPr>
        </a:p>
      </dgm:t>
    </dgm:pt>
    <dgm:pt modelId="{E8403D7E-4598-4393-B2FF-9DF8C6473E88}" type="sibTrans" cxnId="{26F03A72-4F24-4B94-A512-DA1C742D62D4}">
      <dgm:prSet/>
      <dgm:spPr/>
      <dgm:t>
        <a:bodyPr/>
        <a:lstStyle/>
        <a:p>
          <a:endParaRPr lang="en-GB">
            <a:solidFill>
              <a:schemeClr val="tx1"/>
            </a:solidFill>
          </a:endParaRPr>
        </a:p>
      </dgm:t>
    </dgm:pt>
    <dgm:pt modelId="{6407191C-A354-49B2-B2CC-970298CDE319}">
      <dgm:prSet phldrT="[Text]" custT="1"/>
      <dgm:spPr/>
      <dgm:t>
        <a:bodyPr/>
        <a:lstStyle/>
        <a:p>
          <a:r>
            <a:rPr lang="en-GB" sz="1800" dirty="0">
              <a:solidFill>
                <a:schemeClr val="tx1"/>
              </a:solidFill>
            </a:rPr>
            <a:t>Time-sheets</a:t>
          </a:r>
        </a:p>
      </dgm:t>
    </dgm:pt>
    <dgm:pt modelId="{6984FD22-EE47-4E2D-B565-BF0B134F5F06}" type="parTrans" cxnId="{37C97739-5919-4E5F-891B-52EB182D2D3B}">
      <dgm:prSet/>
      <dgm:spPr/>
      <dgm:t>
        <a:bodyPr/>
        <a:lstStyle/>
        <a:p>
          <a:endParaRPr lang="en-GB">
            <a:solidFill>
              <a:schemeClr val="tx1"/>
            </a:solidFill>
          </a:endParaRPr>
        </a:p>
      </dgm:t>
    </dgm:pt>
    <dgm:pt modelId="{0386F4E9-398A-462C-8B2B-81D2F8FCE36B}" type="sibTrans" cxnId="{37C97739-5919-4E5F-891B-52EB182D2D3B}">
      <dgm:prSet/>
      <dgm:spPr/>
      <dgm:t>
        <a:bodyPr/>
        <a:lstStyle/>
        <a:p>
          <a:endParaRPr lang="en-GB">
            <a:solidFill>
              <a:schemeClr val="tx1"/>
            </a:solidFill>
          </a:endParaRPr>
        </a:p>
      </dgm:t>
    </dgm:pt>
    <dgm:pt modelId="{FE28A5DC-DAB3-4E32-8A74-161A574C118F}">
      <dgm:prSet phldrT="[Text]" custT="1"/>
      <dgm:spPr/>
      <dgm:t>
        <a:bodyPr/>
        <a:lstStyle/>
        <a:p>
          <a:r>
            <a:rPr lang="en-GB" sz="1800" dirty="0">
              <a:solidFill>
                <a:schemeClr val="tx1"/>
              </a:solidFill>
            </a:rPr>
            <a:t>Pay-slips or contracts</a:t>
          </a:r>
        </a:p>
      </dgm:t>
    </dgm:pt>
    <dgm:pt modelId="{5DE8CAC1-C09F-4D86-ABDC-3D21A78EEBDA}" type="parTrans" cxnId="{30A80914-7FD0-4D0A-87A4-7155F0A714CC}">
      <dgm:prSet/>
      <dgm:spPr/>
      <dgm:t>
        <a:bodyPr/>
        <a:lstStyle/>
        <a:p>
          <a:endParaRPr lang="en-GB">
            <a:solidFill>
              <a:schemeClr val="tx1"/>
            </a:solidFill>
          </a:endParaRPr>
        </a:p>
      </dgm:t>
    </dgm:pt>
    <dgm:pt modelId="{1CCAD610-394E-4235-8B63-0A7B15E53613}" type="sibTrans" cxnId="{30A80914-7FD0-4D0A-87A4-7155F0A714CC}">
      <dgm:prSet/>
      <dgm:spPr/>
      <dgm:t>
        <a:bodyPr/>
        <a:lstStyle/>
        <a:p>
          <a:endParaRPr lang="en-GB">
            <a:solidFill>
              <a:schemeClr val="tx1"/>
            </a:solidFill>
          </a:endParaRPr>
        </a:p>
      </dgm:t>
    </dgm:pt>
    <dgm:pt modelId="{BC1C2D20-67AB-4077-9B46-54A52E9726B9}">
      <dgm:prSet phldrT="[Text]" custT="1"/>
      <dgm:spPr/>
      <dgm:t>
        <a:bodyPr/>
        <a:lstStyle/>
        <a:p>
          <a:r>
            <a:rPr lang="en-GB" sz="1800" dirty="0">
              <a:solidFill>
                <a:schemeClr val="tx1"/>
              </a:solidFill>
            </a:rPr>
            <a:t>Depreciation policy</a:t>
          </a:r>
        </a:p>
      </dgm:t>
    </dgm:pt>
    <dgm:pt modelId="{44EBE5D7-D3D0-4A08-A266-D8783F7DC3D6}" type="parTrans" cxnId="{3BB0FFC4-6CAD-4A9A-BE05-3D8254D737C8}">
      <dgm:prSet/>
      <dgm:spPr/>
      <dgm:t>
        <a:bodyPr/>
        <a:lstStyle/>
        <a:p>
          <a:endParaRPr lang="en-GB">
            <a:solidFill>
              <a:schemeClr val="tx1"/>
            </a:solidFill>
          </a:endParaRPr>
        </a:p>
      </dgm:t>
    </dgm:pt>
    <dgm:pt modelId="{9665B4AC-DCDE-4F09-8022-606F4C40EDC0}" type="sibTrans" cxnId="{3BB0FFC4-6CAD-4A9A-BE05-3D8254D737C8}">
      <dgm:prSet/>
      <dgm:spPr/>
      <dgm:t>
        <a:bodyPr/>
        <a:lstStyle/>
        <a:p>
          <a:endParaRPr lang="en-GB">
            <a:solidFill>
              <a:schemeClr val="tx1"/>
            </a:solidFill>
          </a:endParaRPr>
        </a:p>
      </dgm:t>
    </dgm:pt>
    <dgm:pt modelId="{05CB1350-B23B-4F01-9830-33A7771087A4}">
      <dgm:prSet phldrT="[Text]" custT="1"/>
      <dgm:spPr/>
      <dgm:t>
        <a:bodyPr/>
        <a:lstStyle/>
        <a:p>
          <a:r>
            <a:rPr lang="en-GB" sz="1800" dirty="0">
              <a:solidFill>
                <a:schemeClr val="tx1"/>
              </a:solidFill>
            </a:rPr>
            <a:t>Invoices</a:t>
          </a:r>
        </a:p>
      </dgm:t>
    </dgm:pt>
    <dgm:pt modelId="{5381850E-CB91-4EF0-911E-0E2166721F75}" type="parTrans" cxnId="{471CFB53-9566-400D-A0EB-C7CACBACA259}">
      <dgm:prSet/>
      <dgm:spPr/>
      <dgm:t>
        <a:bodyPr/>
        <a:lstStyle/>
        <a:p>
          <a:endParaRPr lang="en-GB">
            <a:solidFill>
              <a:schemeClr val="tx1"/>
            </a:solidFill>
          </a:endParaRPr>
        </a:p>
      </dgm:t>
    </dgm:pt>
    <dgm:pt modelId="{69C6226A-6C83-49D8-AF50-1E8CAB0A1868}" type="sibTrans" cxnId="{471CFB53-9566-400D-A0EB-C7CACBACA259}">
      <dgm:prSet/>
      <dgm:spPr/>
      <dgm:t>
        <a:bodyPr/>
        <a:lstStyle/>
        <a:p>
          <a:endParaRPr lang="en-GB">
            <a:solidFill>
              <a:schemeClr val="tx1"/>
            </a:solidFill>
          </a:endParaRPr>
        </a:p>
      </dgm:t>
    </dgm:pt>
    <dgm:pt modelId="{83258136-9F14-4BAD-BC62-AE0FB39812A2}">
      <dgm:prSet phldrT="[Text]" custT="1"/>
      <dgm:spPr/>
      <dgm:t>
        <a:bodyPr/>
        <a:lstStyle/>
        <a:p>
          <a:r>
            <a:rPr lang="en-GB" sz="1800" dirty="0">
              <a:solidFill>
                <a:schemeClr val="tx1"/>
              </a:solidFill>
            </a:rPr>
            <a:t>…any documents proving the actual costs incurred</a:t>
          </a:r>
        </a:p>
      </dgm:t>
    </dgm:pt>
    <dgm:pt modelId="{A80D09A5-0580-448E-896A-A16288BFD541}" type="parTrans" cxnId="{F355DCE1-9FFD-4CD3-860C-ACACA45709C6}">
      <dgm:prSet/>
      <dgm:spPr/>
      <dgm:t>
        <a:bodyPr/>
        <a:lstStyle/>
        <a:p>
          <a:endParaRPr lang="en-GB">
            <a:solidFill>
              <a:schemeClr val="tx1"/>
            </a:solidFill>
          </a:endParaRPr>
        </a:p>
      </dgm:t>
    </dgm:pt>
    <dgm:pt modelId="{3ADEB712-F9A8-464F-8B53-5AF5466AA26E}" type="sibTrans" cxnId="{F355DCE1-9FFD-4CD3-860C-ACACA45709C6}">
      <dgm:prSet/>
      <dgm:spPr/>
      <dgm:t>
        <a:bodyPr/>
        <a:lstStyle/>
        <a:p>
          <a:endParaRPr lang="en-GB">
            <a:solidFill>
              <a:schemeClr val="tx1"/>
            </a:solidFill>
          </a:endParaRPr>
        </a:p>
      </dgm:t>
    </dgm:pt>
    <dgm:pt modelId="{CCAB39C5-4E51-4B4F-AEF6-834BD6F4C4D5}">
      <dgm:prSet phldrT="[Text]" custT="1"/>
      <dgm:spPr/>
      <dgm:t>
        <a:bodyPr/>
        <a:lstStyle/>
        <a:p>
          <a:r>
            <a:rPr lang="en-US" sz="1800" dirty="0">
              <a:solidFill>
                <a:schemeClr val="tx1"/>
              </a:solidFill>
            </a:rPr>
            <a:t>Documentation required by good research practices such as lab books</a:t>
          </a:r>
          <a:endParaRPr lang="en-GB" sz="1800" dirty="0">
            <a:solidFill>
              <a:schemeClr val="tx1"/>
            </a:solidFill>
          </a:endParaRPr>
        </a:p>
      </dgm:t>
    </dgm:pt>
    <dgm:pt modelId="{95F6D777-03E6-4504-8A40-0D0A6CDE37F6}" type="parTrans" cxnId="{2CA624A3-E510-4478-BB5C-38A62D7EBC43}">
      <dgm:prSet/>
      <dgm:spPr/>
      <dgm:t>
        <a:bodyPr/>
        <a:lstStyle/>
        <a:p>
          <a:endParaRPr lang="en-GB">
            <a:solidFill>
              <a:schemeClr val="tx1"/>
            </a:solidFill>
          </a:endParaRPr>
        </a:p>
      </dgm:t>
    </dgm:pt>
    <dgm:pt modelId="{F17EC2B5-4C2A-4789-83BB-217B93917937}" type="sibTrans" cxnId="{2CA624A3-E510-4478-BB5C-38A62D7EBC43}">
      <dgm:prSet/>
      <dgm:spPr/>
      <dgm:t>
        <a:bodyPr/>
        <a:lstStyle/>
        <a:p>
          <a:endParaRPr lang="en-GB">
            <a:solidFill>
              <a:schemeClr val="tx1"/>
            </a:solidFill>
          </a:endParaRPr>
        </a:p>
      </dgm:t>
    </dgm:pt>
    <dgm:pt modelId="{9035E792-15C0-4371-97F2-8A49FF3746F5}" type="pres">
      <dgm:prSet presAssocID="{2F2A0CE4-A2EF-4993-AE27-50018B85421D}" presName="layout" presStyleCnt="0">
        <dgm:presLayoutVars>
          <dgm:chMax/>
          <dgm:chPref/>
          <dgm:dir/>
          <dgm:resizeHandles/>
        </dgm:presLayoutVars>
      </dgm:prSet>
      <dgm:spPr/>
    </dgm:pt>
    <dgm:pt modelId="{C32128B5-669E-4EED-B39C-27001E571EED}" type="pres">
      <dgm:prSet presAssocID="{B4B38C54-3347-4919-9F88-5447F0ACD33B}" presName="root" presStyleCnt="0">
        <dgm:presLayoutVars>
          <dgm:chMax/>
          <dgm:chPref/>
        </dgm:presLayoutVars>
      </dgm:prSet>
      <dgm:spPr/>
    </dgm:pt>
    <dgm:pt modelId="{3B21987A-F9B3-42E5-92C6-3EF8EBB46525}" type="pres">
      <dgm:prSet presAssocID="{B4B38C54-3347-4919-9F88-5447F0ACD33B}" presName="rootComposite" presStyleCnt="0">
        <dgm:presLayoutVars/>
      </dgm:prSet>
      <dgm:spPr/>
    </dgm:pt>
    <dgm:pt modelId="{ADE27ABB-7E76-458B-97DF-8A1CA9ECC14E}" type="pres">
      <dgm:prSet presAssocID="{B4B38C54-3347-4919-9F88-5447F0ACD33B}" presName="ParentAccent" presStyleLbl="alignNode1" presStyleIdx="0" presStyleCnt="2" custLinFactNeighborX="-270" custLinFactNeighborY="-740"/>
      <dgm:spPr>
        <a:solidFill>
          <a:schemeClr val="accent1"/>
        </a:solidFill>
      </dgm:spPr>
    </dgm:pt>
    <dgm:pt modelId="{9C5D0C69-2C45-49CD-88E1-531951D2C792}" type="pres">
      <dgm:prSet presAssocID="{B4B38C54-3347-4919-9F88-5447F0ACD33B}" presName="ParentSmallAccent" presStyleLbl="fgAcc1" presStyleIdx="0" presStyleCnt="2" custLinFactNeighborX="-4890" custLinFactNeighborY="-1185"/>
      <dgm:spPr>
        <a:ln>
          <a:solidFill>
            <a:schemeClr val="accent1"/>
          </a:solidFill>
        </a:ln>
      </dgm:spPr>
    </dgm:pt>
    <dgm:pt modelId="{88DC322C-5034-4645-B16D-C7B858DEC93A}" type="pres">
      <dgm:prSet presAssocID="{B4B38C54-3347-4919-9F88-5447F0ACD33B}" presName="Parent" presStyleLbl="revTx" presStyleIdx="0" presStyleCnt="11">
        <dgm:presLayoutVars>
          <dgm:chMax/>
          <dgm:chPref val="4"/>
          <dgm:bulletEnabled val="1"/>
        </dgm:presLayoutVars>
      </dgm:prSet>
      <dgm:spPr/>
    </dgm:pt>
    <dgm:pt modelId="{A34921A1-013E-4B40-83C0-14E357317039}" type="pres">
      <dgm:prSet presAssocID="{B4B38C54-3347-4919-9F88-5447F0ACD33B}" presName="childShape" presStyleCnt="0">
        <dgm:presLayoutVars>
          <dgm:chMax val="0"/>
          <dgm:chPref val="0"/>
        </dgm:presLayoutVars>
      </dgm:prSet>
      <dgm:spPr/>
    </dgm:pt>
    <dgm:pt modelId="{8930AD86-0662-4E50-AE68-254317542FAA}" type="pres">
      <dgm:prSet presAssocID="{D5FC90F9-86BB-48B0-93FA-BCFD3FCCF7C3}" presName="childComposite" presStyleCnt="0">
        <dgm:presLayoutVars>
          <dgm:chMax val="0"/>
          <dgm:chPref val="0"/>
        </dgm:presLayoutVars>
      </dgm:prSet>
      <dgm:spPr/>
    </dgm:pt>
    <dgm:pt modelId="{D3B4AC14-0F58-415B-AEE2-1D0D66C53C3F}" type="pres">
      <dgm:prSet presAssocID="{D5FC90F9-86BB-48B0-93FA-BCFD3FCCF7C3}" presName="ChildAccent" presStyleLbl="solidFgAcc1" presStyleIdx="0" presStyleCnt="9" custLinFactNeighborX="4524" custLinFactNeighborY="-16367"/>
      <dgm:spPr>
        <a:ln>
          <a:solidFill>
            <a:schemeClr val="tx2"/>
          </a:solidFill>
        </a:ln>
      </dgm:spPr>
    </dgm:pt>
    <dgm:pt modelId="{2E71BD56-3051-4231-A422-E32DFC3087E2}" type="pres">
      <dgm:prSet presAssocID="{D5FC90F9-86BB-48B0-93FA-BCFD3FCCF7C3}" presName="Child" presStyleLbl="revTx" presStyleIdx="1" presStyleCnt="11" custScaleY="100000" custLinFactNeighborX="357" custLinFactNeighborY="-7021">
        <dgm:presLayoutVars>
          <dgm:chMax val="0"/>
          <dgm:chPref val="0"/>
          <dgm:bulletEnabled val="1"/>
        </dgm:presLayoutVars>
      </dgm:prSet>
      <dgm:spPr/>
    </dgm:pt>
    <dgm:pt modelId="{5601FB55-E045-4395-A05F-61C0FFACE3D8}" type="pres">
      <dgm:prSet presAssocID="{4B3A3EF0-9CF9-4D44-9BD3-B26124BDB119}" presName="childComposite" presStyleCnt="0">
        <dgm:presLayoutVars>
          <dgm:chMax val="0"/>
          <dgm:chPref val="0"/>
        </dgm:presLayoutVars>
      </dgm:prSet>
      <dgm:spPr/>
    </dgm:pt>
    <dgm:pt modelId="{D040BF2D-F00D-4570-AD1A-8D3A7E694FEC}" type="pres">
      <dgm:prSet presAssocID="{4B3A3EF0-9CF9-4D44-9BD3-B26124BDB119}" presName="ChildAccent" presStyleLbl="solidFgAcc1" presStyleIdx="1" presStyleCnt="9" custLinFactNeighborX="4524" custLinFactNeighborY="-16367"/>
      <dgm:spPr>
        <a:ln>
          <a:solidFill>
            <a:schemeClr val="tx2"/>
          </a:solidFill>
        </a:ln>
      </dgm:spPr>
    </dgm:pt>
    <dgm:pt modelId="{8D791C09-C59D-4C6D-B877-59231C980BDD}" type="pres">
      <dgm:prSet presAssocID="{4B3A3EF0-9CF9-4D44-9BD3-B26124BDB119}" presName="Child" presStyleLbl="revTx" presStyleIdx="2" presStyleCnt="11" custScaleY="144250" custLinFactNeighborX="357" custLinFactNeighborY="-7021">
        <dgm:presLayoutVars>
          <dgm:chMax val="0"/>
          <dgm:chPref val="0"/>
          <dgm:bulletEnabled val="1"/>
        </dgm:presLayoutVars>
      </dgm:prSet>
      <dgm:spPr/>
    </dgm:pt>
    <dgm:pt modelId="{23C9E06F-1D88-4256-8681-66181B7D81B0}" type="pres">
      <dgm:prSet presAssocID="{CCAB39C5-4E51-4B4F-AEF6-834BD6F4C4D5}" presName="childComposite" presStyleCnt="0">
        <dgm:presLayoutVars>
          <dgm:chMax val="0"/>
          <dgm:chPref val="0"/>
        </dgm:presLayoutVars>
      </dgm:prSet>
      <dgm:spPr/>
    </dgm:pt>
    <dgm:pt modelId="{C193617C-2CFE-489C-9A02-479D4D6FD645}" type="pres">
      <dgm:prSet presAssocID="{CCAB39C5-4E51-4B4F-AEF6-834BD6F4C4D5}" presName="ChildAccent" presStyleLbl="solidFgAcc1" presStyleIdx="2" presStyleCnt="9" custLinFactNeighborX="4524" custLinFactNeighborY="-16367"/>
      <dgm:spPr>
        <a:ln>
          <a:solidFill>
            <a:schemeClr val="tx2"/>
          </a:solidFill>
        </a:ln>
      </dgm:spPr>
    </dgm:pt>
    <dgm:pt modelId="{B3950A58-F781-44F9-8340-E3210E00AF2B}" type="pres">
      <dgm:prSet presAssocID="{CCAB39C5-4E51-4B4F-AEF6-834BD6F4C4D5}" presName="Child" presStyleLbl="revTx" presStyleIdx="3" presStyleCnt="11" custLinFactNeighborX="357" custLinFactNeighborY="-7021">
        <dgm:presLayoutVars>
          <dgm:chMax val="0"/>
          <dgm:chPref val="0"/>
          <dgm:bulletEnabled val="1"/>
        </dgm:presLayoutVars>
      </dgm:prSet>
      <dgm:spPr/>
    </dgm:pt>
    <dgm:pt modelId="{6A8BF424-3AA8-4FAB-9726-D422AA5C9F06}" type="pres">
      <dgm:prSet presAssocID="{732E1607-94C7-4949-9EF0-E3C011ED9B86}" presName="childComposite" presStyleCnt="0">
        <dgm:presLayoutVars>
          <dgm:chMax val="0"/>
          <dgm:chPref val="0"/>
        </dgm:presLayoutVars>
      </dgm:prSet>
      <dgm:spPr/>
    </dgm:pt>
    <dgm:pt modelId="{9FDD23CE-6032-4B6C-B266-542159EBE6AD}" type="pres">
      <dgm:prSet presAssocID="{732E1607-94C7-4949-9EF0-E3C011ED9B86}" presName="ChildAccent" presStyleLbl="solidFgAcc1" presStyleIdx="3" presStyleCnt="9" custLinFactNeighborX="4524" custLinFactNeighborY="-16367"/>
      <dgm:spPr>
        <a:ln>
          <a:solidFill>
            <a:schemeClr val="tx2"/>
          </a:solidFill>
        </a:ln>
      </dgm:spPr>
    </dgm:pt>
    <dgm:pt modelId="{2FA8DBA4-883A-4B6E-904F-E18F237659F7}" type="pres">
      <dgm:prSet presAssocID="{732E1607-94C7-4949-9EF0-E3C011ED9B86}" presName="Child" presStyleLbl="revTx" presStyleIdx="4" presStyleCnt="11" custScaleY="214597" custLinFactNeighborX="357" custLinFactNeighborY="-7021">
        <dgm:presLayoutVars>
          <dgm:chMax val="0"/>
          <dgm:chPref val="0"/>
          <dgm:bulletEnabled val="1"/>
        </dgm:presLayoutVars>
      </dgm:prSet>
      <dgm:spPr/>
    </dgm:pt>
    <dgm:pt modelId="{A50F387C-8FAE-4A29-B951-E919C4975CB5}" type="pres">
      <dgm:prSet presAssocID="{6C051A53-4FFF-4E7D-B78D-FDA578C73B81}" presName="root" presStyleCnt="0">
        <dgm:presLayoutVars>
          <dgm:chMax/>
          <dgm:chPref/>
        </dgm:presLayoutVars>
      </dgm:prSet>
      <dgm:spPr/>
    </dgm:pt>
    <dgm:pt modelId="{E36C84CB-6296-4654-8640-8417E233E2C0}" type="pres">
      <dgm:prSet presAssocID="{6C051A53-4FFF-4E7D-B78D-FDA578C73B81}" presName="rootComposite" presStyleCnt="0">
        <dgm:presLayoutVars/>
      </dgm:prSet>
      <dgm:spPr/>
    </dgm:pt>
    <dgm:pt modelId="{DD29986F-573A-4F78-BE24-AE8EB7D676CD}" type="pres">
      <dgm:prSet presAssocID="{6C051A53-4FFF-4E7D-B78D-FDA578C73B81}" presName="ParentAccent" presStyleLbl="alignNode1" presStyleIdx="1" presStyleCnt="2" custLinFactNeighborX="5232"/>
      <dgm:spPr>
        <a:solidFill>
          <a:schemeClr val="accent4"/>
        </a:solidFill>
        <a:ln>
          <a:solidFill>
            <a:schemeClr val="accent4"/>
          </a:solidFill>
        </a:ln>
      </dgm:spPr>
    </dgm:pt>
    <dgm:pt modelId="{382B154C-58FB-4CCC-B9F0-7F7778F9990F}" type="pres">
      <dgm:prSet presAssocID="{6C051A53-4FFF-4E7D-B78D-FDA578C73B81}" presName="ParentSmallAccent" presStyleLbl="fgAcc1" presStyleIdx="1" presStyleCnt="2" custLinFactNeighborX="71232"/>
      <dgm:spPr>
        <a:ln>
          <a:solidFill>
            <a:schemeClr val="accent4"/>
          </a:solidFill>
        </a:ln>
      </dgm:spPr>
    </dgm:pt>
    <dgm:pt modelId="{2F6A5C6C-8738-4797-BD7E-5B48106FA404}" type="pres">
      <dgm:prSet presAssocID="{6C051A53-4FFF-4E7D-B78D-FDA578C73B81}" presName="Parent" presStyleLbl="revTx" presStyleIdx="5" presStyleCnt="11" custLinFactNeighborX="6322">
        <dgm:presLayoutVars>
          <dgm:chMax/>
          <dgm:chPref val="4"/>
          <dgm:bulletEnabled val="1"/>
        </dgm:presLayoutVars>
      </dgm:prSet>
      <dgm:spPr/>
    </dgm:pt>
    <dgm:pt modelId="{54EB81E0-3ECE-4C2B-8EE8-5B6F628989F9}" type="pres">
      <dgm:prSet presAssocID="{6C051A53-4FFF-4E7D-B78D-FDA578C73B81}" presName="childShape" presStyleCnt="0">
        <dgm:presLayoutVars>
          <dgm:chMax val="0"/>
          <dgm:chPref val="0"/>
        </dgm:presLayoutVars>
      </dgm:prSet>
      <dgm:spPr/>
    </dgm:pt>
    <dgm:pt modelId="{A5181C86-13B9-4BA9-B3E2-7208CDCA642E}" type="pres">
      <dgm:prSet presAssocID="{6407191C-A354-49B2-B2CC-970298CDE319}" presName="childComposite" presStyleCnt="0">
        <dgm:presLayoutVars>
          <dgm:chMax val="0"/>
          <dgm:chPref val="0"/>
        </dgm:presLayoutVars>
      </dgm:prSet>
      <dgm:spPr/>
    </dgm:pt>
    <dgm:pt modelId="{32ECA179-7832-4720-85D5-4801109929E4}" type="pres">
      <dgm:prSet presAssocID="{6407191C-A354-49B2-B2CC-970298CDE319}" presName="ChildAccent" presStyleLbl="solidFgAcc1" presStyleIdx="4" presStyleCnt="9" custLinFactNeighborX="71232"/>
      <dgm:spPr>
        <a:ln>
          <a:solidFill>
            <a:schemeClr val="tx2"/>
          </a:solidFill>
        </a:ln>
      </dgm:spPr>
    </dgm:pt>
    <dgm:pt modelId="{D3983E1E-FCE0-4C7B-BAB6-8BEEB590BEF1}" type="pres">
      <dgm:prSet presAssocID="{6407191C-A354-49B2-B2CC-970298CDE319}" presName="Child" presStyleLbl="revTx" presStyleIdx="6" presStyleCnt="11" custLinFactNeighborX="5973" custLinFactNeighborY="-7021">
        <dgm:presLayoutVars>
          <dgm:chMax val="0"/>
          <dgm:chPref val="0"/>
          <dgm:bulletEnabled val="1"/>
        </dgm:presLayoutVars>
      </dgm:prSet>
      <dgm:spPr/>
    </dgm:pt>
    <dgm:pt modelId="{1AEA130A-3E6C-4C9D-8925-3AEC547823B5}" type="pres">
      <dgm:prSet presAssocID="{FE28A5DC-DAB3-4E32-8A74-161A574C118F}" presName="childComposite" presStyleCnt="0">
        <dgm:presLayoutVars>
          <dgm:chMax val="0"/>
          <dgm:chPref val="0"/>
        </dgm:presLayoutVars>
      </dgm:prSet>
      <dgm:spPr/>
    </dgm:pt>
    <dgm:pt modelId="{24E1DB94-62F3-47BA-A51C-7271A2895555}" type="pres">
      <dgm:prSet presAssocID="{FE28A5DC-DAB3-4E32-8A74-161A574C118F}" presName="ChildAccent" presStyleLbl="solidFgAcc1" presStyleIdx="5" presStyleCnt="9" custLinFactNeighborX="75756" custLinFactNeighborY="-16367"/>
      <dgm:spPr>
        <a:ln>
          <a:solidFill>
            <a:schemeClr val="tx2"/>
          </a:solidFill>
        </a:ln>
      </dgm:spPr>
    </dgm:pt>
    <dgm:pt modelId="{55C0B160-C06E-425F-B717-49DC1B0EEA69}" type="pres">
      <dgm:prSet presAssocID="{FE28A5DC-DAB3-4E32-8A74-161A574C118F}" presName="Child" presStyleLbl="revTx" presStyleIdx="7" presStyleCnt="11" custLinFactNeighborX="5973" custLinFactNeighborY="-7021">
        <dgm:presLayoutVars>
          <dgm:chMax val="0"/>
          <dgm:chPref val="0"/>
          <dgm:bulletEnabled val="1"/>
        </dgm:presLayoutVars>
      </dgm:prSet>
      <dgm:spPr/>
    </dgm:pt>
    <dgm:pt modelId="{D3C74683-23BB-422C-B86F-B3B78FE63F57}" type="pres">
      <dgm:prSet presAssocID="{BC1C2D20-67AB-4077-9B46-54A52E9726B9}" presName="childComposite" presStyleCnt="0">
        <dgm:presLayoutVars>
          <dgm:chMax val="0"/>
          <dgm:chPref val="0"/>
        </dgm:presLayoutVars>
      </dgm:prSet>
      <dgm:spPr/>
    </dgm:pt>
    <dgm:pt modelId="{C161A4AC-B78D-4642-BA09-5E2E56DAEC61}" type="pres">
      <dgm:prSet presAssocID="{BC1C2D20-67AB-4077-9B46-54A52E9726B9}" presName="ChildAccent" presStyleLbl="solidFgAcc1" presStyleIdx="6" presStyleCnt="9" custLinFactNeighborX="75756" custLinFactNeighborY="-16367"/>
      <dgm:spPr>
        <a:ln>
          <a:solidFill>
            <a:schemeClr val="tx2"/>
          </a:solidFill>
        </a:ln>
      </dgm:spPr>
    </dgm:pt>
    <dgm:pt modelId="{178E0450-86F7-49F4-8851-92ED35B4A1E8}" type="pres">
      <dgm:prSet presAssocID="{BC1C2D20-67AB-4077-9B46-54A52E9726B9}" presName="Child" presStyleLbl="revTx" presStyleIdx="8" presStyleCnt="11" custLinFactNeighborX="5973" custLinFactNeighborY="-7021">
        <dgm:presLayoutVars>
          <dgm:chMax val="0"/>
          <dgm:chPref val="0"/>
          <dgm:bulletEnabled val="1"/>
        </dgm:presLayoutVars>
      </dgm:prSet>
      <dgm:spPr/>
    </dgm:pt>
    <dgm:pt modelId="{6C4E7F31-CEAE-4277-8C54-7DED7BF5A6B9}" type="pres">
      <dgm:prSet presAssocID="{05CB1350-B23B-4F01-9830-33A7771087A4}" presName="childComposite" presStyleCnt="0">
        <dgm:presLayoutVars>
          <dgm:chMax val="0"/>
          <dgm:chPref val="0"/>
        </dgm:presLayoutVars>
      </dgm:prSet>
      <dgm:spPr/>
    </dgm:pt>
    <dgm:pt modelId="{D2CDC7F1-643E-4DD5-9225-CD0729D58FB1}" type="pres">
      <dgm:prSet presAssocID="{05CB1350-B23B-4F01-9830-33A7771087A4}" presName="ChildAccent" presStyleLbl="solidFgAcc1" presStyleIdx="7" presStyleCnt="9" custLinFactNeighborX="75756" custLinFactNeighborY="-16367"/>
      <dgm:spPr>
        <a:ln>
          <a:solidFill>
            <a:schemeClr val="tx2"/>
          </a:solidFill>
        </a:ln>
      </dgm:spPr>
    </dgm:pt>
    <dgm:pt modelId="{53B6F565-4992-47FC-9E06-272D893C48CA}" type="pres">
      <dgm:prSet presAssocID="{05CB1350-B23B-4F01-9830-33A7771087A4}" presName="Child" presStyleLbl="revTx" presStyleIdx="9" presStyleCnt="11" custLinFactNeighborX="5973" custLinFactNeighborY="-7021">
        <dgm:presLayoutVars>
          <dgm:chMax val="0"/>
          <dgm:chPref val="0"/>
          <dgm:bulletEnabled val="1"/>
        </dgm:presLayoutVars>
      </dgm:prSet>
      <dgm:spPr/>
    </dgm:pt>
    <dgm:pt modelId="{F02EAFAC-E5F3-4BD2-8FFF-C4AC6F9582AA}" type="pres">
      <dgm:prSet presAssocID="{83258136-9F14-4BAD-BC62-AE0FB39812A2}" presName="childComposite" presStyleCnt="0">
        <dgm:presLayoutVars>
          <dgm:chMax val="0"/>
          <dgm:chPref val="0"/>
        </dgm:presLayoutVars>
      </dgm:prSet>
      <dgm:spPr/>
    </dgm:pt>
    <dgm:pt modelId="{28EE6742-2392-494A-AA69-870E778796B4}" type="pres">
      <dgm:prSet presAssocID="{83258136-9F14-4BAD-BC62-AE0FB39812A2}" presName="ChildAccent" presStyleLbl="solidFgAcc1" presStyleIdx="8" presStyleCnt="9" custLinFactNeighborX="75756" custLinFactNeighborY="-16367"/>
      <dgm:spPr>
        <a:ln>
          <a:solidFill>
            <a:schemeClr val="tx2"/>
          </a:solidFill>
        </a:ln>
      </dgm:spPr>
    </dgm:pt>
    <dgm:pt modelId="{2803B572-0EAB-4163-B2FF-AA1F6062046B}" type="pres">
      <dgm:prSet presAssocID="{83258136-9F14-4BAD-BC62-AE0FB39812A2}" presName="Child" presStyleLbl="revTx" presStyleIdx="10" presStyleCnt="11" custLinFactNeighborX="5973" custLinFactNeighborY="-7021">
        <dgm:presLayoutVars>
          <dgm:chMax val="0"/>
          <dgm:chPref val="0"/>
          <dgm:bulletEnabled val="1"/>
        </dgm:presLayoutVars>
      </dgm:prSet>
      <dgm:spPr/>
    </dgm:pt>
  </dgm:ptLst>
  <dgm:cxnLst>
    <dgm:cxn modelId="{9757F113-5D9E-459B-B0D4-5882FB275F23}" srcId="{B4B38C54-3347-4919-9F88-5447F0ACD33B}" destId="{D5FC90F9-86BB-48B0-93FA-BCFD3FCCF7C3}" srcOrd="0" destOrd="0" parTransId="{02ADB3F0-24A4-4650-96E1-AE6A50FAE069}" sibTransId="{BD1BB9CA-D0B1-42C8-B4E1-A16CB365317E}"/>
    <dgm:cxn modelId="{30A80914-7FD0-4D0A-87A4-7155F0A714CC}" srcId="{6C051A53-4FFF-4E7D-B78D-FDA578C73B81}" destId="{FE28A5DC-DAB3-4E32-8A74-161A574C118F}" srcOrd="1" destOrd="0" parTransId="{5DE8CAC1-C09F-4D86-ABDC-3D21A78EEBDA}" sibTransId="{1CCAD610-394E-4235-8B63-0A7B15E53613}"/>
    <dgm:cxn modelId="{782A151C-FF48-4F5E-A8DA-E1F5985AD94F}" srcId="{B4B38C54-3347-4919-9F88-5447F0ACD33B}" destId="{4B3A3EF0-9CF9-4D44-9BD3-B26124BDB119}" srcOrd="1" destOrd="0" parTransId="{886E6358-2675-4615-A6EC-E2CB11E7FA48}" sibTransId="{AD74C556-FC6F-4B24-A835-235689A75ACD}"/>
    <dgm:cxn modelId="{A53EAE22-1A7E-46DA-8E61-D686520B7C0F}" type="presOf" srcId="{D5FC90F9-86BB-48B0-93FA-BCFD3FCCF7C3}" destId="{2E71BD56-3051-4231-A422-E32DFC3087E2}" srcOrd="0" destOrd="0" presId="urn:microsoft.com/office/officeart/2008/layout/SquareAccentList"/>
    <dgm:cxn modelId="{7F978627-FFCC-4575-A41C-7F6170CA592C}" type="presOf" srcId="{4B3A3EF0-9CF9-4D44-9BD3-B26124BDB119}" destId="{8D791C09-C59D-4C6D-B877-59231C980BDD}" srcOrd="0" destOrd="0" presId="urn:microsoft.com/office/officeart/2008/layout/SquareAccentList"/>
    <dgm:cxn modelId="{800DD52E-D61B-496D-93A9-EB0169934E20}" type="presOf" srcId="{6C051A53-4FFF-4E7D-B78D-FDA578C73B81}" destId="{2F6A5C6C-8738-4797-BD7E-5B48106FA404}" srcOrd="0" destOrd="0" presId="urn:microsoft.com/office/officeart/2008/layout/SquareAccentList"/>
    <dgm:cxn modelId="{37C97739-5919-4E5F-891B-52EB182D2D3B}" srcId="{6C051A53-4FFF-4E7D-B78D-FDA578C73B81}" destId="{6407191C-A354-49B2-B2CC-970298CDE319}" srcOrd="0" destOrd="0" parTransId="{6984FD22-EE47-4E2D-B565-BF0B134F5F06}" sibTransId="{0386F4E9-398A-462C-8B2B-81D2F8FCE36B}"/>
    <dgm:cxn modelId="{26F03A72-4F24-4B94-A512-DA1C742D62D4}" srcId="{2F2A0CE4-A2EF-4993-AE27-50018B85421D}" destId="{6C051A53-4FFF-4E7D-B78D-FDA578C73B81}" srcOrd="1" destOrd="0" parTransId="{E4DEA9C1-731C-4271-A124-42BF0106B58E}" sibTransId="{E8403D7E-4598-4393-B2FF-9DF8C6473E88}"/>
    <dgm:cxn modelId="{471CFB53-9566-400D-A0EB-C7CACBACA259}" srcId="{6C051A53-4FFF-4E7D-B78D-FDA578C73B81}" destId="{05CB1350-B23B-4F01-9830-33A7771087A4}" srcOrd="3" destOrd="0" parTransId="{5381850E-CB91-4EF0-911E-0E2166721F75}" sibTransId="{69C6226A-6C83-49D8-AF50-1E8CAB0A1868}"/>
    <dgm:cxn modelId="{35E04059-51F2-4B22-886D-758640D7AA5D}" type="presOf" srcId="{B4B38C54-3347-4919-9F88-5447F0ACD33B}" destId="{88DC322C-5034-4645-B16D-C7B858DEC93A}" srcOrd="0" destOrd="0" presId="urn:microsoft.com/office/officeart/2008/layout/SquareAccentList"/>
    <dgm:cxn modelId="{D6E1F88E-AEF1-4C81-88BE-B6793EFAA926}" type="presOf" srcId="{6407191C-A354-49B2-B2CC-970298CDE319}" destId="{D3983E1E-FCE0-4C7B-BAB6-8BEEB590BEF1}" srcOrd="0" destOrd="0" presId="urn:microsoft.com/office/officeart/2008/layout/SquareAccentList"/>
    <dgm:cxn modelId="{2CA624A3-E510-4478-BB5C-38A62D7EBC43}" srcId="{B4B38C54-3347-4919-9F88-5447F0ACD33B}" destId="{CCAB39C5-4E51-4B4F-AEF6-834BD6F4C4D5}" srcOrd="2" destOrd="0" parTransId="{95F6D777-03E6-4504-8A40-0D0A6CDE37F6}" sibTransId="{F17EC2B5-4C2A-4789-83BB-217B93917937}"/>
    <dgm:cxn modelId="{AAD5A2AB-54BE-4041-A66F-C5E1ABBFFCAE}" srcId="{B4B38C54-3347-4919-9F88-5447F0ACD33B}" destId="{732E1607-94C7-4949-9EF0-E3C011ED9B86}" srcOrd="3" destOrd="0" parTransId="{DDEA2D15-D8DE-4921-8142-84F0FF19CDFC}" sibTransId="{FE01B851-4605-45FD-9A79-8EC78FBD2641}"/>
    <dgm:cxn modelId="{3BB0FFC4-6CAD-4A9A-BE05-3D8254D737C8}" srcId="{6C051A53-4FFF-4E7D-B78D-FDA578C73B81}" destId="{BC1C2D20-67AB-4077-9B46-54A52E9726B9}" srcOrd="2" destOrd="0" parTransId="{44EBE5D7-D3D0-4A08-A266-D8783F7DC3D6}" sibTransId="{9665B4AC-DCDE-4F09-8022-606F4C40EDC0}"/>
    <dgm:cxn modelId="{52762DCC-782E-459D-B623-E883ED6CA6E5}" srcId="{2F2A0CE4-A2EF-4993-AE27-50018B85421D}" destId="{B4B38C54-3347-4919-9F88-5447F0ACD33B}" srcOrd="0" destOrd="0" parTransId="{9B26E07D-52A0-4E70-9DB3-1630B5FBC556}" sibTransId="{8E7DCB7D-A89B-48FC-99BF-1C3365FCA686}"/>
    <dgm:cxn modelId="{F7246DD0-8562-428A-90B5-C46D693EFB8B}" type="presOf" srcId="{CCAB39C5-4E51-4B4F-AEF6-834BD6F4C4D5}" destId="{B3950A58-F781-44F9-8340-E3210E00AF2B}" srcOrd="0" destOrd="0" presId="urn:microsoft.com/office/officeart/2008/layout/SquareAccentList"/>
    <dgm:cxn modelId="{4C6C0FDE-5FAE-4B0C-82CB-4FE866D4CC53}" type="presOf" srcId="{2F2A0CE4-A2EF-4993-AE27-50018B85421D}" destId="{9035E792-15C0-4371-97F2-8A49FF3746F5}" srcOrd="0" destOrd="0" presId="urn:microsoft.com/office/officeart/2008/layout/SquareAccentList"/>
    <dgm:cxn modelId="{F355DCE1-9FFD-4CD3-860C-ACACA45709C6}" srcId="{6C051A53-4FFF-4E7D-B78D-FDA578C73B81}" destId="{83258136-9F14-4BAD-BC62-AE0FB39812A2}" srcOrd="4" destOrd="0" parTransId="{A80D09A5-0580-448E-896A-A16288BFD541}" sibTransId="{3ADEB712-F9A8-464F-8B53-5AF5466AA26E}"/>
    <dgm:cxn modelId="{751830E9-367A-459D-B26B-4383917754DB}" type="presOf" srcId="{732E1607-94C7-4949-9EF0-E3C011ED9B86}" destId="{2FA8DBA4-883A-4B6E-904F-E18F237659F7}" srcOrd="0" destOrd="0" presId="urn:microsoft.com/office/officeart/2008/layout/SquareAccentList"/>
    <dgm:cxn modelId="{B79151E9-BD5F-467E-9DCD-533740039B96}" type="presOf" srcId="{BC1C2D20-67AB-4077-9B46-54A52E9726B9}" destId="{178E0450-86F7-49F4-8851-92ED35B4A1E8}" srcOrd="0" destOrd="0" presId="urn:microsoft.com/office/officeart/2008/layout/SquareAccentList"/>
    <dgm:cxn modelId="{6A76ECEA-0F32-4B27-AF57-8B46AF1EA4D4}" type="presOf" srcId="{05CB1350-B23B-4F01-9830-33A7771087A4}" destId="{53B6F565-4992-47FC-9E06-272D893C48CA}" srcOrd="0" destOrd="0" presId="urn:microsoft.com/office/officeart/2008/layout/SquareAccentList"/>
    <dgm:cxn modelId="{AC615CF6-0AC9-4584-B286-F3742BBF3A61}" type="presOf" srcId="{FE28A5DC-DAB3-4E32-8A74-161A574C118F}" destId="{55C0B160-C06E-425F-B717-49DC1B0EEA69}" srcOrd="0" destOrd="0" presId="urn:microsoft.com/office/officeart/2008/layout/SquareAccentList"/>
    <dgm:cxn modelId="{017B79FA-A419-4210-912B-DDD747AF033B}" type="presOf" srcId="{83258136-9F14-4BAD-BC62-AE0FB39812A2}" destId="{2803B572-0EAB-4163-B2FF-AA1F6062046B}" srcOrd="0" destOrd="0" presId="urn:microsoft.com/office/officeart/2008/layout/SquareAccentList"/>
    <dgm:cxn modelId="{2CFFE0BF-6491-4235-B5F8-D006E59A5611}" type="presParOf" srcId="{9035E792-15C0-4371-97F2-8A49FF3746F5}" destId="{C32128B5-669E-4EED-B39C-27001E571EED}" srcOrd="0" destOrd="0" presId="urn:microsoft.com/office/officeart/2008/layout/SquareAccentList"/>
    <dgm:cxn modelId="{B7512510-1BFA-40F3-8519-866D35C19223}" type="presParOf" srcId="{C32128B5-669E-4EED-B39C-27001E571EED}" destId="{3B21987A-F9B3-42E5-92C6-3EF8EBB46525}" srcOrd="0" destOrd="0" presId="urn:microsoft.com/office/officeart/2008/layout/SquareAccentList"/>
    <dgm:cxn modelId="{44C42871-B829-4BD4-A5CA-99E5A98E1A62}" type="presParOf" srcId="{3B21987A-F9B3-42E5-92C6-3EF8EBB46525}" destId="{ADE27ABB-7E76-458B-97DF-8A1CA9ECC14E}" srcOrd="0" destOrd="0" presId="urn:microsoft.com/office/officeart/2008/layout/SquareAccentList"/>
    <dgm:cxn modelId="{68FA6C18-AD57-4DCE-BB74-69D3BB4E96DC}" type="presParOf" srcId="{3B21987A-F9B3-42E5-92C6-3EF8EBB46525}" destId="{9C5D0C69-2C45-49CD-88E1-531951D2C792}" srcOrd="1" destOrd="0" presId="urn:microsoft.com/office/officeart/2008/layout/SquareAccentList"/>
    <dgm:cxn modelId="{59675278-D9BC-493A-A9E7-9BD862247F74}" type="presParOf" srcId="{3B21987A-F9B3-42E5-92C6-3EF8EBB46525}" destId="{88DC322C-5034-4645-B16D-C7B858DEC93A}" srcOrd="2" destOrd="0" presId="urn:microsoft.com/office/officeart/2008/layout/SquareAccentList"/>
    <dgm:cxn modelId="{3D406BE2-09D9-497B-8C9B-87DA088EF092}" type="presParOf" srcId="{C32128B5-669E-4EED-B39C-27001E571EED}" destId="{A34921A1-013E-4B40-83C0-14E357317039}" srcOrd="1" destOrd="0" presId="urn:microsoft.com/office/officeart/2008/layout/SquareAccentList"/>
    <dgm:cxn modelId="{2247535B-E560-4AA1-95CE-4281A1DE35E9}" type="presParOf" srcId="{A34921A1-013E-4B40-83C0-14E357317039}" destId="{8930AD86-0662-4E50-AE68-254317542FAA}" srcOrd="0" destOrd="0" presId="urn:microsoft.com/office/officeart/2008/layout/SquareAccentList"/>
    <dgm:cxn modelId="{CBCC0FF4-4FFC-495D-B720-DA8112654045}" type="presParOf" srcId="{8930AD86-0662-4E50-AE68-254317542FAA}" destId="{D3B4AC14-0F58-415B-AEE2-1D0D66C53C3F}" srcOrd="0" destOrd="0" presId="urn:microsoft.com/office/officeart/2008/layout/SquareAccentList"/>
    <dgm:cxn modelId="{FEF477DB-91A5-45E8-A095-4B34828677A7}" type="presParOf" srcId="{8930AD86-0662-4E50-AE68-254317542FAA}" destId="{2E71BD56-3051-4231-A422-E32DFC3087E2}" srcOrd="1" destOrd="0" presId="urn:microsoft.com/office/officeart/2008/layout/SquareAccentList"/>
    <dgm:cxn modelId="{5A63AE5B-ACB2-42C6-9CE9-AAB15EDDE980}" type="presParOf" srcId="{A34921A1-013E-4B40-83C0-14E357317039}" destId="{5601FB55-E045-4395-A05F-61C0FFACE3D8}" srcOrd="1" destOrd="0" presId="urn:microsoft.com/office/officeart/2008/layout/SquareAccentList"/>
    <dgm:cxn modelId="{70B4EB02-3457-4AB1-92C6-37E7AD6F74D0}" type="presParOf" srcId="{5601FB55-E045-4395-A05F-61C0FFACE3D8}" destId="{D040BF2D-F00D-4570-AD1A-8D3A7E694FEC}" srcOrd="0" destOrd="0" presId="urn:microsoft.com/office/officeart/2008/layout/SquareAccentList"/>
    <dgm:cxn modelId="{6172AF86-3157-494B-8D55-9D4296363B5B}" type="presParOf" srcId="{5601FB55-E045-4395-A05F-61C0FFACE3D8}" destId="{8D791C09-C59D-4C6D-B877-59231C980BDD}" srcOrd="1" destOrd="0" presId="urn:microsoft.com/office/officeart/2008/layout/SquareAccentList"/>
    <dgm:cxn modelId="{B139EEC7-EF98-4F69-B416-4D484868A7FD}" type="presParOf" srcId="{A34921A1-013E-4B40-83C0-14E357317039}" destId="{23C9E06F-1D88-4256-8681-66181B7D81B0}" srcOrd="2" destOrd="0" presId="urn:microsoft.com/office/officeart/2008/layout/SquareAccentList"/>
    <dgm:cxn modelId="{C35871BA-EF4C-4350-9E41-9316E2D1D468}" type="presParOf" srcId="{23C9E06F-1D88-4256-8681-66181B7D81B0}" destId="{C193617C-2CFE-489C-9A02-479D4D6FD645}" srcOrd="0" destOrd="0" presId="urn:microsoft.com/office/officeart/2008/layout/SquareAccentList"/>
    <dgm:cxn modelId="{0A4F3A79-00A3-4948-B0C6-E089B078217A}" type="presParOf" srcId="{23C9E06F-1D88-4256-8681-66181B7D81B0}" destId="{B3950A58-F781-44F9-8340-E3210E00AF2B}" srcOrd="1" destOrd="0" presId="urn:microsoft.com/office/officeart/2008/layout/SquareAccentList"/>
    <dgm:cxn modelId="{AC707B40-CF14-4405-9269-8B69B8CDD425}" type="presParOf" srcId="{A34921A1-013E-4B40-83C0-14E357317039}" destId="{6A8BF424-3AA8-4FAB-9726-D422AA5C9F06}" srcOrd="3" destOrd="0" presId="urn:microsoft.com/office/officeart/2008/layout/SquareAccentList"/>
    <dgm:cxn modelId="{2A1FA6B9-B6DE-42DB-9DAA-7EEBAB956CEE}" type="presParOf" srcId="{6A8BF424-3AA8-4FAB-9726-D422AA5C9F06}" destId="{9FDD23CE-6032-4B6C-B266-542159EBE6AD}" srcOrd="0" destOrd="0" presId="urn:microsoft.com/office/officeart/2008/layout/SquareAccentList"/>
    <dgm:cxn modelId="{25F81B5D-AC44-443D-B3A6-E44EBF7A324B}" type="presParOf" srcId="{6A8BF424-3AA8-4FAB-9726-D422AA5C9F06}" destId="{2FA8DBA4-883A-4B6E-904F-E18F237659F7}" srcOrd="1" destOrd="0" presId="urn:microsoft.com/office/officeart/2008/layout/SquareAccentList"/>
    <dgm:cxn modelId="{6660BCAA-E81D-494F-B2C2-C347D2594C65}" type="presParOf" srcId="{9035E792-15C0-4371-97F2-8A49FF3746F5}" destId="{A50F387C-8FAE-4A29-B951-E919C4975CB5}" srcOrd="1" destOrd="0" presId="urn:microsoft.com/office/officeart/2008/layout/SquareAccentList"/>
    <dgm:cxn modelId="{0CB70CC0-5043-460D-B7AB-5F95205B1981}" type="presParOf" srcId="{A50F387C-8FAE-4A29-B951-E919C4975CB5}" destId="{E36C84CB-6296-4654-8640-8417E233E2C0}" srcOrd="0" destOrd="0" presId="urn:microsoft.com/office/officeart/2008/layout/SquareAccentList"/>
    <dgm:cxn modelId="{A38F39D6-B1ED-4FD6-AD72-3B37A1CFD425}" type="presParOf" srcId="{E36C84CB-6296-4654-8640-8417E233E2C0}" destId="{DD29986F-573A-4F78-BE24-AE8EB7D676CD}" srcOrd="0" destOrd="0" presId="urn:microsoft.com/office/officeart/2008/layout/SquareAccentList"/>
    <dgm:cxn modelId="{FA905486-6FA5-4B13-AC9B-E84DBC7D0873}" type="presParOf" srcId="{E36C84CB-6296-4654-8640-8417E233E2C0}" destId="{382B154C-58FB-4CCC-B9F0-7F7778F9990F}" srcOrd="1" destOrd="0" presId="urn:microsoft.com/office/officeart/2008/layout/SquareAccentList"/>
    <dgm:cxn modelId="{5A6BD4AD-5789-48C0-8C28-BA47A314C718}" type="presParOf" srcId="{E36C84CB-6296-4654-8640-8417E233E2C0}" destId="{2F6A5C6C-8738-4797-BD7E-5B48106FA404}" srcOrd="2" destOrd="0" presId="urn:microsoft.com/office/officeart/2008/layout/SquareAccentList"/>
    <dgm:cxn modelId="{650E4246-5A35-45F9-AED4-F2BCA437C006}" type="presParOf" srcId="{A50F387C-8FAE-4A29-B951-E919C4975CB5}" destId="{54EB81E0-3ECE-4C2B-8EE8-5B6F628989F9}" srcOrd="1" destOrd="0" presId="urn:microsoft.com/office/officeart/2008/layout/SquareAccentList"/>
    <dgm:cxn modelId="{93397E9F-DAC6-4F8C-9022-A1C77D96DAEC}" type="presParOf" srcId="{54EB81E0-3ECE-4C2B-8EE8-5B6F628989F9}" destId="{A5181C86-13B9-4BA9-B3E2-7208CDCA642E}" srcOrd="0" destOrd="0" presId="urn:microsoft.com/office/officeart/2008/layout/SquareAccentList"/>
    <dgm:cxn modelId="{01460B32-CC41-4D6B-9E43-2FFF85653551}" type="presParOf" srcId="{A5181C86-13B9-4BA9-B3E2-7208CDCA642E}" destId="{32ECA179-7832-4720-85D5-4801109929E4}" srcOrd="0" destOrd="0" presId="urn:microsoft.com/office/officeart/2008/layout/SquareAccentList"/>
    <dgm:cxn modelId="{6B5A41CB-FD58-4CE6-8EF8-47F544844EB1}" type="presParOf" srcId="{A5181C86-13B9-4BA9-B3E2-7208CDCA642E}" destId="{D3983E1E-FCE0-4C7B-BAB6-8BEEB590BEF1}" srcOrd="1" destOrd="0" presId="urn:microsoft.com/office/officeart/2008/layout/SquareAccentList"/>
    <dgm:cxn modelId="{C5E406F6-7EB3-475F-B17A-8AFF1F3291A0}" type="presParOf" srcId="{54EB81E0-3ECE-4C2B-8EE8-5B6F628989F9}" destId="{1AEA130A-3E6C-4C9D-8925-3AEC547823B5}" srcOrd="1" destOrd="0" presId="urn:microsoft.com/office/officeart/2008/layout/SquareAccentList"/>
    <dgm:cxn modelId="{3A859565-4542-456A-8A34-F0798B6DE43C}" type="presParOf" srcId="{1AEA130A-3E6C-4C9D-8925-3AEC547823B5}" destId="{24E1DB94-62F3-47BA-A51C-7271A2895555}" srcOrd="0" destOrd="0" presId="urn:microsoft.com/office/officeart/2008/layout/SquareAccentList"/>
    <dgm:cxn modelId="{FED3BCC8-B437-4891-9563-9F6A338F5AFF}" type="presParOf" srcId="{1AEA130A-3E6C-4C9D-8925-3AEC547823B5}" destId="{55C0B160-C06E-425F-B717-49DC1B0EEA69}" srcOrd="1" destOrd="0" presId="urn:microsoft.com/office/officeart/2008/layout/SquareAccentList"/>
    <dgm:cxn modelId="{10C189D9-6E00-46C0-B2A8-236AA79E06BD}" type="presParOf" srcId="{54EB81E0-3ECE-4C2B-8EE8-5B6F628989F9}" destId="{D3C74683-23BB-422C-B86F-B3B78FE63F57}" srcOrd="2" destOrd="0" presId="urn:microsoft.com/office/officeart/2008/layout/SquareAccentList"/>
    <dgm:cxn modelId="{55641D00-863C-4367-B873-2E383D68331D}" type="presParOf" srcId="{D3C74683-23BB-422C-B86F-B3B78FE63F57}" destId="{C161A4AC-B78D-4642-BA09-5E2E56DAEC61}" srcOrd="0" destOrd="0" presId="urn:microsoft.com/office/officeart/2008/layout/SquareAccentList"/>
    <dgm:cxn modelId="{62C098D5-F622-46F7-B001-4A0A42354933}" type="presParOf" srcId="{D3C74683-23BB-422C-B86F-B3B78FE63F57}" destId="{178E0450-86F7-49F4-8851-92ED35B4A1E8}" srcOrd="1" destOrd="0" presId="urn:microsoft.com/office/officeart/2008/layout/SquareAccentList"/>
    <dgm:cxn modelId="{1A9AF769-CC41-4EC3-B916-DD952076C4F4}" type="presParOf" srcId="{54EB81E0-3ECE-4C2B-8EE8-5B6F628989F9}" destId="{6C4E7F31-CEAE-4277-8C54-7DED7BF5A6B9}" srcOrd="3" destOrd="0" presId="urn:microsoft.com/office/officeart/2008/layout/SquareAccentList"/>
    <dgm:cxn modelId="{1359E353-878C-40D6-BB6A-EE61C452B6C4}" type="presParOf" srcId="{6C4E7F31-CEAE-4277-8C54-7DED7BF5A6B9}" destId="{D2CDC7F1-643E-4DD5-9225-CD0729D58FB1}" srcOrd="0" destOrd="0" presId="urn:microsoft.com/office/officeart/2008/layout/SquareAccentList"/>
    <dgm:cxn modelId="{239A4B93-0077-4B6D-8D37-512993227952}" type="presParOf" srcId="{6C4E7F31-CEAE-4277-8C54-7DED7BF5A6B9}" destId="{53B6F565-4992-47FC-9E06-272D893C48CA}" srcOrd="1" destOrd="0" presId="urn:microsoft.com/office/officeart/2008/layout/SquareAccentList"/>
    <dgm:cxn modelId="{6BD7B415-CB1F-46D6-8719-4DB8E0BFA589}" type="presParOf" srcId="{54EB81E0-3ECE-4C2B-8EE8-5B6F628989F9}" destId="{F02EAFAC-E5F3-4BD2-8FFF-C4AC6F9582AA}" srcOrd="4" destOrd="0" presId="urn:microsoft.com/office/officeart/2008/layout/SquareAccentList"/>
    <dgm:cxn modelId="{B423652E-99A7-4389-A95D-61805796EB51}" type="presParOf" srcId="{F02EAFAC-E5F3-4BD2-8FFF-C4AC6F9582AA}" destId="{28EE6742-2392-494A-AA69-870E778796B4}" srcOrd="0" destOrd="0" presId="urn:microsoft.com/office/officeart/2008/layout/SquareAccentList"/>
    <dgm:cxn modelId="{9ABA5EA6-D911-4C41-B9E7-97B1106BC824}" type="presParOf" srcId="{F02EAFAC-E5F3-4BD2-8FFF-C4AC6F9582AA}" destId="{2803B572-0EAB-4163-B2FF-AA1F6062046B}" srcOrd="1" destOrd="0" presId="urn:microsoft.com/office/officeart/2008/layout/Square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8E758D6-58B5-4A42-B0AA-DF6FEF73E62E}" type="doc">
      <dgm:prSet loTypeId="urn:microsoft.com/office/officeart/2005/8/layout/vList5" loCatId="list" qsTypeId="urn:microsoft.com/office/officeart/2005/8/quickstyle/simple1" qsCatId="simple" csTypeId="urn:microsoft.com/office/officeart/2005/8/colors/accent4_2" csCatId="accent4" phldr="1"/>
      <dgm:spPr/>
      <dgm:t>
        <a:bodyPr/>
        <a:lstStyle/>
        <a:p>
          <a:endParaRPr lang="en-IE"/>
        </a:p>
      </dgm:t>
    </dgm:pt>
    <dgm:pt modelId="{19BF6C73-6CF0-48D7-8A59-0638B8A7C243}">
      <dgm:prSet phldrT="[Text]"/>
      <dgm:spPr/>
      <dgm:t>
        <a:bodyPr/>
        <a:lstStyle/>
        <a:p>
          <a:r>
            <a:rPr lang="en-GB" b="0" dirty="0"/>
            <a:t>Video tutorials</a:t>
          </a:r>
          <a:endParaRPr lang="en-IE" dirty="0"/>
        </a:p>
      </dgm:t>
    </dgm:pt>
    <dgm:pt modelId="{30BD208C-1FDE-4092-9F97-53279667C2B4}" type="parTrans" cxnId="{14FEE5E5-3521-49C6-A804-F753CB135C57}">
      <dgm:prSet/>
      <dgm:spPr/>
      <dgm:t>
        <a:bodyPr/>
        <a:lstStyle/>
        <a:p>
          <a:endParaRPr lang="en-IE"/>
        </a:p>
      </dgm:t>
    </dgm:pt>
    <dgm:pt modelId="{E4748020-C22A-4B2A-B9AA-6DBCCF81160D}" type="sibTrans" cxnId="{14FEE5E5-3521-49C6-A804-F753CB135C57}">
      <dgm:prSet/>
      <dgm:spPr/>
      <dgm:t>
        <a:bodyPr/>
        <a:lstStyle/>
        <a:p>
          <a:endParaRPr lang="en-IE"/>
        </a:p>
      </dgm:t>
    </dgm:pt>
    <dgm:pt modelId="{E812FAEA-27A3-42DF-B41F-6DB803A254BE}">
      <dgm:prSet phldrT="[Text]" custT="1"/>
      <dgm:spPr/>
      <dgm:t>
        <a:bodyPr/>
        <a:lstStyle/>
        <a:p>
          <a:pPr>
            <a:buClr>
              <a:schemeClr val="accent2"/>
            </a:buClr>
          </a:pPr>
          <a:r>
            <a:rPr lang="en-IE" sz="1500" b="0" dirty="0">
              <a:hlinkClick xmlns:r="http://schemas.openxmlformats.org/officeDocument/2006/relationships" r:id="rId1"/>
            </a:rPr>
            <a:t>Overview of lump sum funding</a:t>
          </a:r>
          <a:endParaRPr lang="en-IE" sz="1500" dirty="0"/>
        </a:p>
      </dgm:t>
    </dgm:pt>
    <dgm:pt modelId="{FD38DF9C-9812-4FB6-AB00-5C8CAB72DF8F}" type="parTrans" cxnId="{0D678053-8A76-49A1-A12F-FC7974F35CFF}">
      <dgm:prSet/>
      <dgm:spPr/>
      <dgm:t>
        <a:bodyPr/>
        <a:lstStyle/>
        <a:p>
          <a:endParaRPr lang="en-IE"/>
        </a:p>
      </dgm:t>
    </dgm:pt>
    <dgm:pt modelId="{FB697F0A-ECCA-40E2-83EA-11661D436496}" type="sibTrans" cxnId="{0D678053-8A76-49A1-A12F-FC7974F35CFF}">
      <dgm:prSet/>
      <dgm:spPr/>
      <dgm:t>
        <a:bodyPr/>
        <a:lstStyle/>
        <a:p>
          <a:endParaRPr lang="en-IE"/>
        </a:p>
      </dgm:t>
    </dgm:pt>
    <dgm:pt modelId="{CEF9713A-1B52-43A5-BFD5-2EDA1A198969}">
      <dgm:prSet phldrT="[Text]"/>
      <dgm:spPr/>
      <dgm:t>
        <a:bodyPr/>
        <a:lstStyle/>
        <a:p>
          <a:r>
            <a:rPr lang="en-GB" b="0" dirty="0"/>
            <a:t>Guidance documents</a:t>
          </a:r>
          <a:endParaRPr lang="en-IE" dirty="0"/>
        </a:p>
      </dgm:t>
    </dgm:pt>
    <dgm:pt modelId="{EABF9D64-0E0B-464C-9D23-D3ACB38AF3BA}" type="parTrans" cxnId="{E2E6C094-16F0-45E7-9071-B0F93EF5D868}">
      <dgm:prSet/>
      <dgm:spPr/>
      <dgm:t>
        <a:bodyPr/>
        <a:lstStyle/>
        <a:p>
          <a:endParaRPr lang="en-IE"/>
        </a:p>
      </dgm:t>
    </dgm:pt>
    <dgm:pt modelId="{C940969D-0D6E-46D2-8E5A-46231E7D2528}" type="sibTrans" cxnId="{E2E6C094-16F0-45E7-9071-B0F93EF5D868}">
      <dgm:prSet/>
      <dgm:spPr/>
      <dgm:t>
        <a:bodyPr/>
        <a:lstStyle/>
        <a:p>
          <a:endParaRPr lang="en-IE"/>
        </a:p>
      </dgm:t>
    </dgm:pt>
    <dgm:pt modelId="{1C3C4618-4522-4415-A705-D9AE6C7509B4}">
      <dgm:prSet phldrT="[Text]" custT="1"/>
      <dgm:spPr/>
      <dgm:t>
        <a:bodyPr/>
        <a:lstStyle/>
        <a:p>
          <a:pPr>
            <a:buClr>
              <a:schemeClr val="accent2"/>
            </a:buClr>
          </a:pPr>
          <a:r>
            <a:rPr lang="en-GB" sz="1500" b="0">
              <a:hlinkClick xmlns:r="http://schemas.openxmlformats.org/officeDocument/2006/relationships" r:id="rId2"/>
            </a:rPr>
            <a:t>What do I need to know?</a:t>
          </a:r>
          <a:r>
            <a:rPr lang="en-150" sz="1500" b="0"/>
            <a:t> &amp; </a:t>
          </a:r>
          <a:r>
            <a:rPr lang="en-GB" sz="1500" b="0">
              <a:hlinkClick xmlns:r="http://schemas.openxmlformats.org/officeDocument/2006/relationships" r:id="rId3"/>
            </a:rPr>
            <a:t>Quick guide</a:t>
          </a:r>
          <a:endParaRPr lang="en-IE" sz="1500" dirty="0"/>
        </a:p>
      </dgm:t>
    </dgm:pt>
    <dgm:pt modelId="{87A041D1-CBCD-4FE4-818B-F61994F463DD}" type="parTrans" cxnId="{2FFCBF01-7949-42D2-AD1D-37AFC4F944B4}">
      <dgm:prSet/>
      <dgm:spPr/>
      <dgm:t>
        <a:bodyPr/>
        <a:lstStyle/>
        <a:p>
          <a:endParaRPr lang="en-IE"/>
        </a:p>
      </dgm:t>
    </dgm:pt>
    <dgm:pt modelId="{D33E3892-9AAD-4730-A3DE-A7496ED8BF9C}" type="sibTrans" cxnId="{2FFCBF01-7949-42D2-AD1D-37AFC4F944B4}">
      <dgm:prSet/>
      <dgm:spPr/>
      <dgm:t>
        <a:bodyPr/>
        <a:lstStyle/>
        <a:p>
          <a:endParaRPr lang="en-IE"/>
        </a:p>
      </dgm:t>
    </dgm:pt>
    <dgm:pt modelId="{8C36015F-3A16-4513-BDF1-0E02688FE34A}">
      <dgm:prSet phldrT="[Text]"/>
      <dgm:spPr/>
      <dgm:t>
        <a:bodyPr/>
        <a:lstStyle/>
        <a:p>
          <a:r>
            <a:rPr lang="en-GB" b="0" dirty="0"/>
            <a:t>Reference documents</a:t>
          </a:r>
          <a:endParaRPr lang="en-IE" noProof="0" dirty="0"/>
        </a:p>
      </dgm:t>
    </dgm:pt>
    <dgm:pt modelId="{763884A9-814B-478C-97AD-17965F4EA282}" type="parTrans" cxnId="{375218A0-9F81-4BF9-988E-498BC0E813EF}">
      <dgm:prSet/>
      <dgm:spPr/>
      <dgm:t>
        <a:bodyPr/>
        <a:lstStyle/>
        <a:p>
          <a:endParaRPr lang="en-IE"/>
        </a:p>
      </dgm:t>
    </dgm:pt>
    <dgm:pt modelId="{A6E97FE7-9BE9-42E6-A156-A5E193872515}" type="sibTrans" cxnId="{375218A0-9F81-4BF9-988E-498BC0E813EF}">
      <dgm:prSet/>
      <dgm:spPr/>
      <dgm:t>
        <a:bodyPr/>
        <a:lstStyle/>
        <a:p>
          <a:endParaRPr lang="en-IE"/>
        </a:p>
      </dgm:t>
    </dgm:pt>
    <dgm:pt modelId="{9B40C45E-2305-4066-B452-2C7E20EC9D51}">
      <dgm:prSet phldrT="[Text]" custT="1"/>
      <dgm:spPr/>
      <dgm:t>
        <a:bodyPr/>
        <a:lstStyle/>
        <a:p>
          <a:pPr>
            <a:buClr>
              <a:schemeClr val="accent2"/>
            </a:buClr>
            <a:buFont typeface="Arial" panose="020B0604020202020204" pitchFamily="34" charset="0"/>
            <a:buChar char="•"/>
          </a:pPr>
          <a:r>
            <a:rPr lang="en-US" sz="1500" b="0">
              <a:hlinkClick xmlns:r="http://schemas.openxmlformats.org/officeDocument/2006/relationships" r:id="rId4"/>
            </a:rPr>
            <a:t>Model Grant Agreement Lump Sum</a:t>
          </a:r>
          <a:endParaRPr lang="en-IE" sz="1500" dirty="0"/>
        </a:p>
      </dgm:t>
    </dgm:pt>
    <dgm:pt modelId="{953AF4F4-C01B-443F-B71D-C8C4D5CAE539}" type="parTrans" cxnId="{CD886127-2D4F-408D-B9CC-7236F411D8E1}">
      <dgm:prSet/>
      <dgm:spPr/>
      <dgm:t>
        <a:bodyPr/>
        <a:lstStyle/>
        <a:p>
          <a:endParaRPr lang="en-IE"/>
        </a:p>
      </dgm:t>
    </dgm:pt>
    <dgm:pt modelId="{A4D132D9-F677-4BD2-87C3-0775C220E3CA}" type="sibTrans" cxnId="{CD886127-2D4F-408D-B9CC-7236F411D8E1}">
      <dgm:prSet/>
      <dgm:spPr/>
      <dgm:t>
        <a:bodyPr/>
        <a:lstStyle/>
        <a:p>
          <a:endParaRPr lang="en-IE"/>
        </a:p>
      </dgm:t>
    </dgm:pt>
    <dgm:pt modelId="{6F4778E7-2C20-479C-928C-7693C925F44F}">
      <dgm:prSet phldrT="[Text]"/>
      <dgm:spPr/>
      <dgm:t>
        <a:bodyPr/>
        <a:lstStyle/>
        <a:p>
          <a:r>
            <a:rPr lang="en-IE" noProof="0" dirty="0"/>
            <a:t>Studies</a:t>
          </a:r>
          <a:endParaRPr lang="en-IE" dirty="0"/>
        </a:p>
      </dgm:t>
    </dgm:pt>
    <dgm:pt modelId="{330E4E55-AE30-4339-AE57-272BFD8301FA}" type="parTrans" cxnId="{35213808-5812-4CEE-ADE3-EA886D76DC59}">
      <dgm:prSet/>
      <dgm:spPr/>
      <dgm:t>
        <a:bodyPr/>
        <a:lstStyle/>
        <a:p>
          <a:endParaRPr lang="en-IE"/>
        </a:p>
      </dgm:t>
    </dgm:pt>
    <dgm:pt modelId="{2A0C768E-04B8-494B-9959-F70C9DE757BF}" type="sibTrans" cxnId="{35213808-5812-4CEE-ADE3-EA886D76DC59}">
      <dgm:prSet/>
      <dgm:spPr/>
      <dgm:t>
        <a:bodyPr/>
        <a:lstStyle/>
        <a:p>
          <a:endParaRPr lang="en-IE"/>
        </a:p>
      </dgm:t>
    </dgm:pt>
    <dgm:pt modelId="{BE9C971F-8930-49D1-87F6-59FFF07D7853}">
      <dgm:prSet phldrT="[Text]" custT="1"/>
      <dgm:spPr/>
      <dgm:t>
        <a:bodyPr/>
        <a:lstStyle/>
        <a:p>
          <a:pPr>
            <a:buClr>
              <a:schemeClr val="accent2"/>
            </a:buClr>
          </a:pPr>
          <a:r>
            <a:rPr lang="en-GB" sz="1500" b="0" dirty="0">
              <a:hlinkClick xmlns:r="http://schemas.openxmlformats.org/officeDocument/2006/relationships" r:id="rId5"/>
            </a:rPr>
            <a:t>European Commission assessment</a:t>
          </a:r>
          <a:r>
            <a:rPr lang="en-GB" sz="1500" b="0" dirty="0"/>
            <a:t> (October 2021)</a:t>
          </a:r>
          <a:endParaRPr lang="en-IE" sz="1500" noProof="0" dirty="0"/>
        </a:p>
      </dgm:t>
    </dgm:pt>
    <dgm:pt modelId="{0738D3EC-75ED-4858-96F6-C819688C03EC}" type="parTrans" cxnId="{DE859348-ECED-401E-8C31-32DE36EC6DBE}">
      <dgm:prSet/>
      <dgm:spPr/>
      <dgm:t>
        <a:bodyPr/>
        <a:lstStyle/>
        <a:p>
          <a:endParaRPr lang="en-IE"/>
        </a:p>
      </dgm:t>
    </dgm:pt>
    <dgm:pt modelId="{E7FA2610-6BA5-4D11-83E0-019CCA0C2AF5}" type="sibTrans" cxnId="{DE859348-ECED-401E-8C31-32DE36EC6DBE}">
      <dgm:prSet/>
      <dgm:spPr/>
      <dgm:t>
        <a:bodyPr/>
        <a:lstStyle/>
        <a:p>
          <a:endParaRPr lang="en-IE"/>
        </a:p>
      </dgm:t>
    </dgm:pt>
    <dgm:pt modelId="{9B21DCD5-6701-4154-B2E8-2119714BA7C4}">
      <dgm:prSet phldrT="[Text]"/>
      <dgm:spPr/>
      <dgm:t>
        <a:bodyPr/>
        <a:lstStyle/>
        <a:p>
          <a:r>
            <a:rPr lang="en-GB" b="0" dirty="0"/>
            <a:t>Events</a:t>
          </a:r>
          <a:endParaRPr lang="en-IE" dirty="0"/>
        </a:p>
      </dgm:t>
    </dgm:pt>
    <dgm:pt modelId="{3557648F-4A76-4644-80AE-F219EEEB152B}" type="parTrans" cxnId="{1611CA12-DCA6-4D63-B9C9-F68FAC384261}">
      <dgm:prSet/>
      <dgm:spPr/>
      <dgm:t>
        <a:bodyPr/>
        <a:lstStyle/>
        <a:p>
          <a:endParaRPr lang="en-IE"/>
        </a:p>
      </dgm:t>
    </dgm:pt>
    <dgm:pt modelId="{3D441606-EB6F-4917-9F4A-FFE7608BFD23}" type="sibTrans" cxnId="{1611CA12-DCA6-4D63-B9C9-F68FAC384261}">
      <dgm:prSet/>
      <dgm:spPr/>
      <dgm:t>
        <a:bodyPr/>
        <a:lstStyle/>
        <a:p>
          <a:endParaRPr lang="en-IE"/>
        </a:p>
      </dgm:t>
    </dgm:pt>
    <dgm:pt modelId="{F68E3E3B-2EC0-4CBB-89AE-57FE9918224F}">
      <dgm:prSet phldrT="[Text]" custT="1"/>
      <dgm:spPr/>
      <dgm:t>
        <a:bodyPr/>
        <a:lstStyle/>
        <a:p>
          <a:pPr>
            <a:buClr>
              <a:schemeClr val="accent2"/>
            </a:buClr>
          </a:pPr>
          <a:r>
            <a:rPr lang="en-IE" sz="1500" noProof="0" dirty="0"/>
            <a:t>Future events</a:t>
          </a:r>
          <a:endParaRPr lang="en-IE" sz="1500" dirty="0"/>
        </a:p>
      </dgm:t>
    </dgm:pt>
    <dgm:pt modelId="{EBAB17ED-3663-4C99-BDEA-52B0191BBCB3}" type="parTrans" cxnId="{A40A11F5-FC2F-41F8-A492-9C020D62B54F}">
      <dgm:prSet/>
      <dgm:spPr/>
      <dgm:t>
        <a:bodyPr/>
        <a:lstStyle/>
        <a:p>
          <a:endParaRPr lang="en-IE"/>
        </a:p>
      </dgm:t>
    </dgm:pt>
    <dgm:pt modelId="{1B95FB8F-88C5-4D4B-B47C-D2D0D0F2D0E9}" type="sibTrans" cxnId="{A40A11F5-FC2F-41F8-A492-9C020D62B54F}">
      <dgm:prSet/>
      <dgm:spPr/>
      <dgm:t>
        <a:bodyPr/>
        <a:lstStyle/>
        <a:p>
          <a:endParaRPr lang="en-IE"/>
        </a:p>
      </dgm:t>
    </dgm:pt>
    <dgm:pt modelId="{AA8B1852-E08C-479A-ACCF-D4FFA4EF05EC}">
      <dgm:prSet custT="1"/>
      <dgm:spPr/>
      <dgm:t>
        <a:bodyPr/>
        <a:lstStyle/>
        <a:p>
          <a:pPr>
            <a:buClr>
              <a:schemeClr val="accent2"/>
            </a:buClr>
          </a:pPr>
          <a:r>
            <a:rPr lang="en-IE" sz="1500" noProof="0" dirty="0"/>
            <a:t>Past events and recordings</a:t>
          </a:r>
        </a:p>
      </dgm:t>
    </dgm:pt>
    <dgm:pt modelId="{71817F1F-0F5C-48E7-969F-F554C0002AB2}" type="parTrans" cxnId="{B4DE46D5-1832-4694-BECA-D0641F1F9608}">
      <dgm:prSet/>
      <dgm:spPr/>
      <dgm:t>
        <a:bodyPr/>
        <a:lstStyle/>
        <a:p>
          <a:endParaRPr lang="en-IE"/>
        </a:p>
      </dgm:t>
    </dgm:pt>
    <dgm:pt modelId="{046D35A2-6F3F-4EA0-B37F-6C302703F839}" type="sibTrans" cxnId="{B4DE46D5-1832-4694-BECA-D0641F1F9608}">
      <dgm:prSet/>
      <dgm:spPr/>
      <dgm:t>
        <a:bodyPr/>
        <a:lstStyle/>
        <a:p>
          <a:endParaRPr lang="en-IE"/>
        </a:p>
      </dgm:t>
    </dgm:pt>
    <dgm:pt modelId="{14A99638-A076-4789-97D2-BA061B4FDC3F}">
      <dgm:prSet custT="1"/>
      <dgm:spPr/>
      <dgm:t>
        <a:bodyPr/>
        <a:lstStyle/>
        <a:p>
          <a:pPr>
            <a:buClr>
              <a:schemeClr val="accent2"/>
            </a:buClr>
          </a:pPr>
          <a:r>
            <a:rPr lang="en-GB" sz="1500" b="0" dirty="0">
              <a:hlinkClick xmlns:r="http://schemas.openxmlformats.org/officeDocument/2006/relationships" r:id="rId6"/>
            </a:rPr>
            <a:t>European Parliament (STOA) study on lump sums in Horizon 2020</a:t>
          </a:r>
          <a:r>
            <a:rPr lang="en-GB" sz="1500" b="0" dirty="0"/>
            <a:t> (May 2022)</a:t>
          </a:r>
          <a:endParaRPr lang="en-IE" sz="1500" dirty="0"/>
        </a:p>
      </dgm:t>
    </dgm:pt>
    <dgm:pt modelId="{A811BD4A-7FE6-47A2-8667-54178310B435}" type="parTrans" cxnId="{DB7C584D-4448-456F-B3B4-E6508C1F50E8}">
      <dgm:prSet/>
      <dgm:spPr/>
      <dgm:t>
        <a:bodyPr/>
        <a:lstStyle/>
        <a:p>
          <a:endParaRPr lang="en-IE"/>
        </a:p>
      </dgm:t>
    </dgm:pt>
    <dgm:pt modelId="{13CE3FF0-7860-46BD-B26B-EBB391F104EA}" type="sibTrans" cxnId="{DB7C584D-4448-456F-B3B4-E6508C1F50E8}">
      <dgm:prSet/>
      <dgm:spPr/>
      <dgm:t>
        <a:bodyPr/>
        <a:lstStyle/>
        <a:p>
          <a:endParaRPr lang="en-IE"/>
        </a:p>
      </dgm:t>
    </dgm:pt>
    <dgm:pt modelId="{BC78EECF-9AA8-4B4F-ACB7-006CF36BAA70}">
      <dgm:prSet custT="1"/>
      <dgm:spPr/>
      <dgm:t>
        <a:bodyPr/>
        <a:lstStyle/>
        <a:p>
          <a:pPr>
            <a:buClr>
              <a:schemeClr val="accent2"/>
            </a:buClr>
            <a:buFont typeface="Arial" panose="020B0604020202020204" pitchFamily="34" charset="0"/>
            <a:buChar char="•"/>
          </a:pPr>
          <a:r>
            <a:rPr lang="en-US" sz="1500" b="0" dirty="0">
              <a:hlinkClick xmlns:r="http://schemas.openxmlformats.org/officeDocument/2006/relationships" r:id="rId7"/>
            </a:rPr>
            <a:t>Decision </a:t>
          </a:r>
          <a:r>
            <a:rPr lang="en-US" sz="1500" b="0" dirty="0" err="1">
              <a:hlinkClick xmlns:r="http://schemas.openxmlformats.org/officeDocument/2006/relationships" r:id="rId7"/>
            </a:rPr>
            <a:t>authorising</a:t>
          </a:r>
          <a:r>
            <a:rPr lang="en-US" sz="1500" b="0" dirty="0">
              <a:hlinkClick xmlns:r="http://schemas.openxmlformats.org/officeDocument/2006/relationships" r:id="rId7"/>
            </a:rPr>
            <a:t> the use of lump sum contributions under the Horizon Europe </a:t>
          </a:r>
          <a:r>
            <a:rPr lang="en-US" sz="1500" b="0" dirty="0" err="1">
              <a:hlinkClick xmlns:r="http://schemas.openxmlformats.org/officeDocument/2006/relationships" r:id="rId7"/>
            </a:rPr>
            <a:t>Programme</a:t>
          </a:r>
          <a:endParaRPr lang="en-IE" sz="1500" dirty="0"/>
        </a:p>
      </dgm:t>
    </dgm:pt>
    <dgm:pt modelId="{5A134665-EACB-48A8-931D-2D286D673144}" type="parTrans" cxnId="{F6673E63-C148-48D2-8BE1-CDD8473887C7}">
      <dgm:prSet/>
      <dgm:spPr/>
      <dgm:t>
        <a:bodyPr/>
        <a:lstStyle/>
        <a:p>
          <a:endParaRPr lang="en-IE"/>
        </a:p>
      </dgm:t>
    </dgm:pt>
    <dgm:pt modelId="{9D7B8200-C716-4B04-9AD4-84ADF01C955A}" type="sibTrans" cxnId="{F6673E63-C148-48D2-8BE1-CDD8473887C7}">
      <dgm:prSet/>
      <dgm:spPr/>
      <dgm:t>
        <a:bodyPr/>
        <a:lstStyle/>
        <a:p>
          <a:endParaRPr lang="en-IE"/>
        </a:p>
      </dgm:t>
    </dgm:pt>
    <dgm:pt modelId="{503783C2-D2A0-40ED-B034-DBA581E42409}">
      <dgm:prSet custT="1"/>
      <dgm:spPr/>
      <dgm:t>
        <a:bodyPr/>
        <a:lstStyle/>
        <a:p>
          <a:pPr>
            <a:buClr>
              <a:schemeClr val="accent2"/>
            </a:buClr>
          </a:pPr>
          <a:r>
            <a:rPr lang="en-150" sz="1500">
              <a:hlinkClick xmlns:r="http://schemas.openxmlformats.org/officeDocument/2006/relationships" r:id="rId8"/>
            </a:rPr>
            <a:t>Frequently asked questions</a:t>
          </a:r>
          <a:endParaRPr lang="en-IE" sz="1500" dirty="0"/>
        </a:p>
      </dgm:t>
    </dgm:pt>
    <dgm:pt modelId="{D883064A-1163-4C1B-93E8-340190ECB1C0}" type="parTrans" cxnId="{3B6F4931-491C-4C17-9EE2-2000298030DE}">
      <dgm:prSet/>
      <dgm:spPr/>
      <dgm:t>
        <a:bodyPr/>
        <a:lstStyle/>
        <a:p>
          <a:endParaRPr lang="en-IE"/>
        </a:p>
      </dgm:t>
    </dgm:pt>
    <dgm:pt modelId="{E4E67993-BFB3-49CB-BCEA-AD12609D1D4B}" type="sibTrans" cxnId="{3B6F4931-491C-4C17-9EE2-2000298030DE}">
      <dgm:prSet/>
      <dgm:spPr/>
      <dgm:t>
        <a:bodyPr/>
        <a:lstStyle/>
        <a:p>
          <a:endParaRPr lang="en-IE"/>
        </a:p>
      </dgm:t>
    </dgm:pt>
    <dgm:pt modelId="{0752DAE6-EDD0-46A9-AD9B-C1B9F90BFF27}">
      <dgm:prSet custT="1"/>
      <dgm:spPr/>
      <dgm:t>
        <a:bodyPr/>
        <a:lstStyle/>
        <a:p>
          <a:pPr>
            <a:buClr>
              <a:schemeClr val="accent2"/>
            </a:buClr>
          </a:pPr>
          <a:r>
            <a:rPr lang="en-150" sz="1500">
              <a:hlinkClick xmlns:r="http://schemas.openxmlformats.org/officeDocument/2006/relationships" r:id="rId9"/>
            </a:rPr>
            <a:t>Detailed guidance for participants</a:t>
          </a:r>
          <a:endParaRPr lang="en-IE" sz="1500" dirty="0"/>
        </a:p>
      </dgm:t>
    </dgm:pt>
    <dgm:pt modelId="{FC10803A-EA93-4D68-8E10-432284763E6B}" type="parTrans" cxnId="{285530E6-C945-4693-B18C-FEDB5EAC1CCC}">
      <dgm:prSet/>
      <dgm:spPr/>
      <dgm:t>
        <a:bodyPr/>
        <a:lstStyle/>
        <a:p>
          <a:endParaRPr lang="en-IE"/>
        </a:p>
      </dgm:t>
    </dgm:pt>
    <dgm:pt modelId="{C094BB75-58A4-4F66-8610-928A8FE53E5C}" type="sibTrans" cxnId="{285530E6-C945-4693-B18C-FEDB5EAC1CCC}">
      <dgm:prSet/>
      <dgm:spPr/>
      <dgm:t>
        <a:bodyPr/>
        <a:lstStyle/>
        <a:p>
          <a:endParaRPr lang="en-IE"/>
        </a:p>
      </dgm:t>
    </dgm:pt>
    <dgm:pt modelId="{450A6D64-1FDB-49FA-AB7D-ECAF0F91EDE0}">
      <dgm:prSet custT="1"/>
      <dgm:spPr/>
      <dgm:t>
        <a:bodyPr/>
        <a:lstStyle/>
        <a:p>
          <a:pPr>
            <a:buClr>
              <a:schemeClr val="accent2"/>
            </a:buClr>
          </a:pPr>
          <a:r>
            <a:rPr lang="en-150" sz="1500" dirty="0">
              <a:hlinkClick xmlns:r="http://schemas.openxmlformats.org/officeDocument/2006/relationships" r:id="rId10"/>
            </a:rPr>
            <a:t>Lump sum briefing slides for experts</a:t>
          </a:r>
          <a:endParaRPr lang="en-IE" sz="1500" dirty="0"/>
        </a:p>
      </dgm:t>
    </dgm:pt>
    <dgm:pt modelId="{C62ECB4B-BBC7-4260-879B-3E6268523E7E}" type="parTrans" cxnId="{056720D3-C3F9-4CAA-A475-BC96D52390A0}">
      <dgm:prSet/>
      <dgm:spPr/>
      <dgm:t>
        <a:bodyPr/>
        <a:lstStyle/>
        <a:p>
          <a:endParaRPr lang="en-IE"/>
        </a:p>
      </dgm:t>
    </dgm:pt>
    <dgm:pt modelId="{5251118E-2BF5-4E96-813C-7B1C4AC1C20B}" type="sibTrans" cxnId="{056720D3-C3F9-4CAA-A475-BC96D52390A0}">
      <dgm:prSet/>
      <dgm:spPr/>
      <dgm:t>
        <a:bodyPr/>
        <a:lstStyle/>
        <a:p>
          <a:endParaRPr lang="en-IE"/>
        </a:p>
      </dgm:t>
    </dgm:pt>
    <dgm:pt modelId="{682E6A8B-3BCA-4F76-B109-31D42D0275CA}">
      <dgm:prSet phldrT="[Text]" custT="1"/>
      <dgm:spPr/>
      <dgm:t>
        <a:bodyPr/>
        <a:lstStyle/>
        <a:p>
          <a:pPr>
            <a:buClr>
              <a:schemeClr val="accent2"/>
            </a:buClr>
          </a:pPr>
          <a:r>
            <a:rPr lang="en-IE" sz="1500" dirty="0">
              <a:hlinkClick xmlns:r="http://schemas.openxmlformats.org/officeDocument/2006/relationships" r:id="rId11"/>
            </a:rPr>
            <a:t>Horizon dashboard for lump sum evaluations</a:t>
          </a:r>
          <a:endParaRPr lang="en-IE" sz="1500" dirty="0"/>
        </a:p>
      </dgm:t>
    </dgm:pt>
    <dgm:pt modelId="{AB8D484A-692F-47C5-B390-2E0C17F2A25B}" type="parTrans" cxnId="{200B58DC-966A-4D13-BE4F-291D7511F03F}">
      <dgm:prSet/>
      <dgm:spPr/>
    </dgm:pt>
    <dgm:pt modelId="{AE4D3211-47B2-4493-B37A-5D6190C2BBEC}" type="sibTrans" cxnId="{200B58DC-966A-4D13-BE4F-291D7511F03F}">
      <dgm:prSet/>
      <dgm:spPr/>
    </dgm:pt>
    <dgm:pt modelId="{4090E7F6-7AFB-45F4-9C42-89599CA1F127}">
      <dgm:prSet phldrT="[Text]" custT="1"/>
      <dgm:spPr/>
      <dgm:t>
        <a:bodyPr/>
        <a:lstStyle/>
        <a:p>
          <a:pPr>
            <a:buClr>
              <a:schemeClr val="accent2"/>
            </a:buClr>
          </a:pPr>
          <a:r>
            <a:rPr lang="en-IE" sz="1500" b="0" dirty="0">
              <a:hlinkClick xmlns:r="http://schemas.openxmlformats.org/officeDocument/2006/relationships" r:id="rId12"/>
            </a:rPr>
            <a:t>Detailed budget table</a:t>
          </a:r>
          <a:endParaRPr lang="en-IE" sz="1500" dirty="0"/>
        </a:p>
      </dgm:t>
    </dgm:pt>
    <dgm:pt modelId="{3ED30A9E-8FF8-440C-B149-3569F71853F6}" type="parTrans" cxnId="{D1867B8A-DAE3-42EE-9A0A-CA1AA2C6CF5E}">
      <dgm:prSet/>
      <dgm:spPr/>
    </dgm:pt>
    <dgm:pt modelId="{E6641FD1-31A3-4C69-9AD5-015F44EFB010}" type="sibTrans" cxnId="{D1867B8A-DAE3-42EE-9A0A-CA1AA2C6CF5E}">
      <dgm:prSet/>
      <dgm:spPr/>
    </dgm:pt>
    <dgm:pt modelId="{B25FAE59-D943-4CB1-8212-2D1E452DC1EF}" type="pres">
      <dgm:prSet presAssocID="{38E758D6-58B5-4A42-B0AA-DF6FEF73E62E}" presName="Name0" presStyleCnt="0">
        <dgm:presLayoutVars>
          <dgm:dir/>
          <dgm:animLvl val="lvl"/>
          <dgm:resizeHandles val="exact"/>
        </dgm:presLayoutVars>
      </dgm:prSet>
      <dgm:spPr/>
    </dgm:pt>
    <dgm:pt modelId="{3B8026FD-2639-4CB9-A984-20106F031984}" type="pres">
      <dgm:prSet presAssocID="{19BF6C73-6CF0-48D7-8A59-0638B8A7C243}" presName="linNode" presStyleCnt="0"/>
      <dgm:spPr/>
    </dgm:pt>
    <dgm:pt modelId="{8F02A5FE-8BF6-413C-8BE5-2C34B89F5162}" type="pres">
      <dgm:prSet presAssocID="{19BF6C73-6CF0-48D7-8A59-0638B8A7C243}" presName="parentText" presStyleLbl="node1" presStyleIdx="0" presStyleCnt="5">
        <dgm:presLayoutVars>
          <dgm:chMax val="1"/>
          <dgm:bulletEnabled val="1"/>
        </dgm:presLayoutVars>
      </dgm:prSet>
      <dgm:spPr/>
    </dgm:pt>
    <dgm:pt modelId="{97D285CB-F824-40A3-BECA-30330AAE509B}" type="pres">
      <dgm:prSet presAssocID="{19BF6C73-6CF0-48D7-8A59-0638B8A7C243}" presName="descendantText" presStyleLbl="alignAccFollowNode1" presStyleIdx="0" presStyleCnt="5" custScaleY="128384">
        <dgm:presLayoutVars>
          <dgm:bulletEnabled val="1"/>
        </dgm:presLayoutVars>
      </dgm:prSet>
      <dgm:spPr/>
    </dgm:pt>
    <dgm:pt modelId="{1C671EE6-6CBE-4EC1-B70F-89C8BE709502}" type="pres">
      <dgm:prSet presAssocID="{E4748020-C22A-4B2A-B9AA-6DBCCF81160D}" presName="sp" presStyleCnt="0"/>
      <dgm:spPr/>
    </dgm:pt>
    <dgm:pt modelId="{B2F0464A-CE89-47CD-9B78-5608D779FF70}" type="pres">
      <dgm:prSet presAssocID="{CEF9713A-1B52-43A5-BFD5-2EDA1A198969}" presName="linNode" presStyleCnt="0"/>
      <dgm:spPr/>
    </dgm:pt>
    <dgm:pt modelId="{62A70D75-6D3A-4727-8AAD-6169DEE3D656}" type="pres">
      <dgm:prSet presAssocID="{CEF9713A-1B52-43A5-BFD5-2EDA1A198969}" presName="parentText" presStyleLbl="node1" presStyleIdx="1" presStyleCnt="5">
        <dgm:presLayoutVars>
          <dgm:chMax val="1"/>
          <dgm:bulletEnabled val="1"/>
        </dgm:presLayoutVars>
      </dgm:prSet>
      <dgm:spPr/>
    </dgm:pt>
    <dgm:pt modelId="{50926754-2DFF-4F04-878F-64067A1F194D}" type="pres">
      <dgm:prSet presAssocID="{CEF9713A-1B52-43A5-BFD5-2EDA1A198969}" presName="descendantText" presStyleLbl="alignAccFollowNode1" presStyleIdx="1" presStyleCnt="5" custScaleY="134237" custLinFactNeighborY="2738">
        <dgm:presLayoutVars>
          <dgm:bulletEnabled val="1"/>
        </dgm:presLayoutVars>
      </dgm:prSet>
      <dgm:spPr/>
    </dgm:pt>
    <dgm:pt modelId="{7B07888F-A6F0-43E4-926B-261B7695CFD6}" type="pres">
      <dgm:prSet presAssocID="{C940969D-0D6E-46D2-8E5A-46231E7D2528}" presName="sp" presStyleCnt="0"/>
      <dgm:spPr/>
    </dgm:pt>
    <dgm:pt modelId="{00371B85-236C-442A-8260-B3BD4B47773A}" type="pres">
      <dgm:prSet presAssocID="{8C36015F-3A16-4513-BDF1-0E02688FE34A}" presName="linNode" presStyleCnt="0"/>
      <dgm:spPr/>
    </dgm:pt>
    <dgm:pt modelId="{157B088B-BB0A-4776-9397-1EB126A61AD2}" type="pres">
      <dgm:prSet presAssocID="{8C36015F-3A16-4513-BDF1-0E02688FE34A}" presName="parentText" presStyleLbl="node1" presStyleIdx="2" presStyleCnt="5">
        <dgm:presLayoutVars>
          <dgm:chMax val="1"/>
          <dgm:bulletEnabled val="1"/>
        </dgm:presLayoutVars>
      </dgm:prSet>
      <dgm:spPr/>
    </dgm:pt>
    <dgm:pt modelId="{6ED50529-0D0A-445B-BC51-822964B44281}" type="pres">
      <dgm:prSet presAssocID="{8C36015F-3A16-4513-BDF1-0E02688FE34A}" presName="descendantText" presStyleLbl="alignAccFollowNode1" presStyleIdx="2" presStyleCnt="5" custScaleY="110894" custLinFactNeighborX="-415">
        <dgm:presLayoutVars>
          <dgm:bulletEnabled val="1"/>
        </dgm:presLayoutVars>
      </dgm:prSet>
      <dgm:spPr/>
    </dgm:pt>
    <dgm:pt modelId="{CB409EAE-189C-46EE-93AB-988DE6AB94A8}" type="pres">
      <dgm:prSet presAssocID="{A6E97FE7-9BE9-42E6-A156-A5E193872515}" presName="sp" presStyleCnt="0"/>
      <dgm:spPr/>
    </dgm:pt>
    <dgm:pt modelId="{E293BB71-02E1-4169-A611-3E8048BDE113}" type="pres">
      <dgm:prSet presAssocID="{6F4778E7-2C20-479C-928C-7693C925F44F}" presName="linNode" presStyleCnt="0"/>
      <dgm:spPr/>
    </dgm:pt>
    <dgm:pt modelId="{8540A856-61E9-4979-80D2-480DF00E93A9}" type="pres">
      <dgm:prSet presAssocID="{6F4778E7-2C20-479C-928C-7693C925F44F}" presName="parentText" presStyleLbl="node1" presStyleIdx="3" presStyleCnt="5">
        <dgm:presLayoutVars>
          <dgm:chMax val="1"/>
          <dgm:bulletEnabled val="1"/>
        </dgm:presLayoutVars>
      </dgm:prSet>
      <dgm:spPr/>
    </dgm:pt>
    <dgm:pt modelId="{431EE5A7-D984-4FB9-89DC-8BF6842BCD0F}" type="pres">
      <dgm:prSet presAssocID="{6F4778E7-2C20-479C-928C-7693C925F44F}" presName="descendantText" presStyleLbl="alignAccFollowNode1" presStyleIdx="3" presStyleCnt="5" custScaleY="114389">
        <dgm:presLayoutVars>
          <dgm:bulletEnabled val="1"/>
        </dgm:presLayoutVars>
      </dgm:prSet>
      <dgm:spPr/>
    </dgm:pt>
    <dgm:pt modelId="{511E66F9-C914-43F5-BF67-A6DCBA5AABB4}" type="pres">
      <dgm:prSet presAssocID="{2A0C768E-04B8-494B-9959-F70C9DE757BF}" presName="sp" presStyleCnt="0"/>
      <dgm:spPr/>
    </dgm:pt>
    <dgm:pt modelId="{E556BD73-6F0E-4583-80A7-AA4EAF57BD37}" type="pres">
      <dgm:prSet presAssocID="{9B21DCD5-6701-4154-B2E8-2119714BA7C4}" presName="linNode" presStyleCnt="0"/>
      <dgm:spPr/>
    </dgm:pt>
    <dgm:pt modelId="{19AD275C-FE47-4AFD-A15B-C0AB02D630E1}" type="pres">
      <dgm:prSet presAssocID="{9B21DCD5-6701-4154-B2E8-2119714BA7C4}" presName="parentText" presStyleLbl="node1" presStyleIdx="4" presStyleCnt="5">
        <dgm:presLayoutVars>
          <dgm:chMax val="1"/>
          <dgm:bulletEnabled val="1"/>
        </dgm:presLayoutVars>
      </dgm:prSet>
      <dgm:spPr/>
    </dgm:pt>
    <dgm:pt modelId="{F5BEF31D-A8B9-419F-801E-140A3A87C098}" type="pres">
      <dgm:prSet presAssocID="{9B21DCD5-6701-4154-B2E8-2119714BA7C4}" presName="descendantText" presStyleLbl="alignAccFollowNode1" presStyleIdx="4" presStyleCnt="5" custScaleY="104313">
        <dgm:presLayoutVars>
          <dgm:bulletEnabled val="1"/>
        </dgm:presLayoutVars>
      </dgm:prSet>
      <dgm:spPr/>
    </dgm:pt>
  </dgm:ptLst>
  <dgm:cxnLst>
    <dgm:cxn modelId="{2FFCBF01-7949-42D2-AD1D-37AFC4F944B4}" srcId="{CEF9713A-1B52-43A5-BFD5-2EDA1A198969}" destId="{1C3C4618-4522-4415-A705-D9AE6C7509B4}" srcOrd="0" destOrd="0" parTransId="{87A041D1-CBCD-4FE4-818B-F61994F463DD}" sibTransId="{D33E3892-9AAD-4730-A3DE-A7496ED8BF9C}"/>
    <dgm:cxn modelId="{35213808-5812-4CEE-ADE3-EA886D76DC59}" srcId="{38E758D6-58B5-4A42-B0AA-DF6FEF73E62E}" destId="{6F4778E7-2C20-479C-928C-7693C925F44F}" srcOrd="3" destOrd="0" parTransId="{330E4E55-AE30-4339-AE57-272BFD8301FA}" sibTransId="{2A0C768E-04B8-494B-9959-F70C9DE757BF}"/>
    <dgm:cxn modelId="{1611CA12-DCA6-4D63-B9C9-F68FAC384261}" srcId="{38E758D6-58B5-4A42-B0AA-DF6FEF73E62E}" destId="{9B21DCD5-6701-4154-B2E8-2119714BA7C4}" srcOrd="4" destOrd="0" parTransId="{3557648F-4A76-4644-80AE-F219EEEB152B}" sibTransId="{3D441606-EB6F-4917-9F4A-FFE7608BFD23}"/>
    <dgm:cxn modelId="{46DEEB15-EA5C-4176-B487-B1E30610A82F}" type="presOf" srcId="{19BF6C73-6CF0-48D7-8A59-0638B8A7C243}" destId="{8F02A5FE-8BF6-413C-8BE5-2C34B89F5162}" srcOrd="0" destOrd="0" presId="urn:microsoft.com/office/officeart/2005/8/layout/vList5"/>
    <dgm:cxn modelId="{CD886127-2D4F-408D-B9CC-7236F411D8E1}" srcId="{8C36015F-3A16-4513-BDF1-0E02688FE34A}" destId="{9B40C45E-2305-4066-B452-2C7E20EC9D51}" srcOrd="0" destOrd="0" parTransId="{953AF4F4-C01B-443F-B71D-C8C4D5CAE539}" sibTransId="{A4D132D9-F677-4BD2-87C3-0775C220E3CA}"/>
    <dgm:cxn modelId="{D0985C30-3114-4AEE-8861-4A78B7B445DD}" type="presOf" srcId="{682E6A8B-3BCA-4F76-B109-31D42D0275CA}" destId="{97D285CB-F824-40A3-BECA-30330AAE509B}" srcOrd="0" destOrd="2" presId="urn:microsoft.com/office/officeart/2005/8/layout/vList5"/>
    <dgm:cxn modelId="{3B6F4931-491C-4C17-9EE2-2000298030DE}" srcId="{CEF9713A-1B52-43A5-BFD5-2EDA1A198969}" destId="{503783C2-D2A0-40ED-B034-DBA581E42409}" srcOrd="1" destOrd="0" parTransId="{D883064A-1163-4C1B-93E8-340190ECB1C0}" sibTransId="{E4E67993-BFB3-49CB-BCEA-AD12609D1D4B}"/>
    <dgm:cxn modelId="{D28CB93B-4CF7-433F-B7FD-A5A3D0D9299E}" type="presOf" srcId="{503783C2-D2A0-40ED-B034-DBA581E42409}" destId="{50926754-2DFF-4F04-878F-64067A1F194D}" srcOrd="0" destOrd="1" presId="urn:microsoft.com/office/officeart/2005/8/layout/vList5"/>
    <dgm:cxn modelId="{27058C61-05AE-4498-875B-7A12D4339BA7}" type="presOf" srcId="{450A6D64-1FDB-49FA-AB7D-ECAF0F91EDE0}" destId="{50926754-2DFF-4F04-878F-64067A1F194D}" srcOrd="0" destOrd="3" presId="urn:microsoft.com/office/officeart/2005/8/layout/vList5"/>
    <dgm:cxn modelId="{6E701163-3A79-470A-A5F5-B85B968295B7}" type="presOf" srcId="{BE9C971F-8930-49D1-87F6-59FFF07D7853}" destId="{431EE5A7-D984-4FB9-89DC-8BF6842BCD0F}" srcOrd="0" destOrd="0" presId="urn:microsoft.com/office/officeart/2005/8/layout/vList5"/>
    <dgm:cxn modelId="{F6673E63-C148-48D2-8BE1-CDD8473887C7}" srcId="{8C36015F-3A16-4513-BDF1-0E02688FE34A}" destId="{BC78EECF-9AA8-4B4F-ACB7-006CF36BAA70}" srcOrd="1" destOrd="0" parTransId="{5A134665-EACB-48A8-931D-2D286D673144}" sibTransId="{9D7B8200-C716-4B04-9AD4-84ADF01C955A}"/>
    <dgm:cxn modelId="{DE859348-ECED-401E-8C31-32DE36EC6DBE}" srcId="{6F4778E7-2C20-479C-928C-7693C925F44F}" destId="{BE9C971F-8930-49D1-87F6-59FFF07D7853}" srcOrd="0" destOrd="0" parTransId="{0738D3EC-75ED-4858-96F6-C819688C03EC}" sibTransId="{E7FA2610-6BA5-4D11-83E0-019CCA0C2AF5}"/>
    <dgm:cxn modelId="{DB7C584D-4448-456F-B3B4-E6508C1F50E8}" srcId="{6F4778E7-2C20-479C-928C-7693C925F44F}" destId="{14A99638-A076-4789-97D2-BA061B4FDC3F}" srcOrd="1" destOrd="0" parTransId="{A811BD4A-7FE6-47A2-8667-54178310B435}" sibTransId="{13CE3FF0-7860-46BD-B26B-EBB391F104EA}"/>
    <dgm:cxn modelId="{0D678053-8A76-49A1-A12F-FC7974F35CFF}" srcId="{19BF6C73-6CF0-48D7-8A59-0638B8A7C243}" destId="{E812FAEA-27A3-42DF-B41F-6DB803A254BE}" srcOrd="0" destOrd="0" parTransId="{FD38DF9C-9812-4FB6-AB00-5C8CAB72DF8F}" sibTransId="{FB697F0A-ECCA-40E2-83EA-11661D436496}"/>
    <dgm:cxn modelId="{B5BAF082-7A51-487C-B80E-3DCDBBA68F78}" type="presOf" srcId="{CEF9713A-1B52-43A5-BFD5-2EDA1A198969}" destId="{62A70D75-6D3A-4727-8AAD-6169DEE3D656}" srcOrd="0" destOrd="0" presId="urn:microsoft.com/office/officeart/2005/8/layout/vList5"/>
    <dgm:cxn modelId="{D1867B8A-DAE3-42EE-9A0A-CA1AA2C6CF5E}" srcId="{19BF6C73-6CF0-48D7-8A59-0638B8A7C243}" destId="{4090E7F6-7AFB-45F4-9C42-89599CA1F127}" srcOrd="1" destOrd="0" parTransId="{3ED30A9E-8FF8-440C-B149-3569F71853F6}" sibTransId="{E6641FD1-31A3-4C69-9AD5-015F44EFB010}"/>
    <dgm:cxn modelId="{E2E6C094-16F0-45E7-9071-B0F93EF5D868}" srcId="{38E758D6-58B5-4A42-B0AA-DF6FEF73E62E}" destId="{CEF9713A-1B52-43A5-BFD5-2EDA1A198969}" srcOrd="1" destOrd="0" parTransId="{EABF9D64-0E0B-464C-9D23-D3ACB38AF3BA}" sibTransId="{C940969D-0D6E-46D2-8E5A-46231E7D2528}"/>
    <dgm:cxn modelId="{375218A0-9F81-4BF9-988E-498BC0E813EF}" srcId="{38E758D6-58B5-4A42-B0AA-DF6FEF73E62E}" destId="{8C36015F-3A16-4513-BDF1-0E02688FE34A}" srcOrd="2" destOrd="0" parTransId="{763884A9-814B-478C-97AD-17965F4EA282}" sibTransId="{A6E97FE7-9BE9-42E6-A156-A5E193872515}"/>
    <dgm:cxn modelId="{2A495BB4-9184-41FE-910C-AA45B611DB6C}" type="presOf" srcId="{8C36015F-3A16-4513-BDF1-0E02688FE34A}" destId="{157B088B-BB0A-4776-9397-1EB126A61AD2}" srcOrd="0" destOrd="0" presId="urn:microsoft.com/office/officeart/2005/8/layout/vList5"/>
    <dgm:cxn modelId="{B7F377B9-1FF0-40FE-8C25-FB0BFD5FA04F}" type="presOf" srcId="{E812FAEA-27A3-42DF-B41F-6DB803A254BE}" destId="{97D285CB-F824-40A3-BECA-30330AAE509B}" srcOrd="0" destOrd="0" presId="urn:microsoft.com/office/officeart/2005/8/layout/vList5"/>
    <dgm:cxn modelId="{F1903DBC-83F0-4351-93B3-2156C03E99D7}" type="presOf" srcId="{9B40C45E-2305-4066-B452-2C7E20EC9D51}" destId="{6ED50529-0D0A-445B-BC51-822964B44281}" srcOrd="0" destOrd="0" presId="urn:microsoft.com/office/officeart/2005/8/layout/vList5"/>
    <dgm:cxn modelId="{056720D3-C3F9-4CAA-A475-BC96D52390A0}" srcId="{CEF9713A-1B52-43A5-BFD5-2EDA1A198969}" destId="{450A6D64-1FDB-49FA-AB7D-ECAF0F91EDE0}" srcOrd="3" destOrd="0" parTransId="{C62ECB4B-BBC7-4260-879B-3E6268523E7E}" sibTransId="{5251118E-2BF5-4E96-813C-7B1C4AC1C20B}"/>
    <dgm:cxn modelId="{B4DE46D5-1832-4694-BECA-D0641F1F9608}" srcId="{9B21DCD5-6701-4154-B2E8-2119714BA7C4}" destId="{AA8B1852-E08C-479A-ACCF-D4FFA4EF05EC}" srcOrd="1" destOrd="0" parTransId="{71817F1F-0F5C-48E7-969F-F554C0002AB2}" sibTransId="{046D35A2-6F3F-4EA0-B37F-6C302703F839}"/>
    <dgm:cxn modelId="{B1862ADC-AAB5-4244-A356-C52044ACCFF5}" type="presOf" srcId="{BC78EECF-9AA8-4B4F-ACB7-006CF36BAA70}" destId="{6ED50529-0D0A-445B-BC51-822964B44281}" srcOrd="0" destOrd="1" presId="urn:microsoft.com/office/officeart/2005/8/layout/vList5"/>
    <dgm:cxn modelId="{200B58DC-966A-4D13-BE4F-291D7511F03F}" srcId="{19BF6C73-6CF0-48D7-8A59-0638B8A7C243}" destId="{682E6A8B-3BCA-4F76-B109-31D42D0275CA}" srcOrd="2" destOrd="0" parTransId="{AB8D484A-692F-47C5-B390-2E0C17F2A25B}" sibTransId="{AE4D3211-47B2-4493-B37A-5D6190C2BBEC}"/>
    <dgm:cxn modelId="{72FD4AE4-30D3-4787-85DB-F99BB70BAF2C}" type="presOf" srcId="{F68E3E3B-2EC0-4CBB-89AE-57FE9918224F}" destId="{F5BEF31D-A8B9-419F-801E-140A3A87C098}" srcOrd="0" destOrd="0" presId="urn:microsoft.com/office/officeart/2005/8/layout/vList5"/>
    <dgm:cxn modelId="{14FEE5E5-3521-49C6-A804-F753CB135C57}" srcId="{38E758D6-58B5-4A42-B0AA-DF6FEF73E62E}" destId="{19BF6C73-6CF0-48D7-8A59-0638B8A7C243}" srcOrd="0" destOrd="0" parTransId="{30BD208C-1FDE-4092-9F97-53279667C2B4}" sibTransId="{E4748020-C22A-4B2A-B9AA-6DBCCF81160D}"/>
    <dgm:cxn modelId="{0C511CE6-7F41-4ED1-BC09-7756830C268B}" type="presOf" srcId="{6F4778E7-2C20-479C-928C-7693C925F44F}" destId="{8540A856-61E9-4979-80D2-480DF00E93A9}" srcOrd="0" destOrd="0" presId="urn:microsoft.com/office/officeart/2005/8/layout/vList5"/>
    <dgm:cxn modelId="{285530E6-C945-4693-B18C-FEDB5EAC1CCC}" srcId="{CEF9713A-1B52-43A5-BFD5-2EDA1A198969}" destId="{0752DAE6-EDD0-46A9-AD9B-C1B9F90BFF27}" srcOrd="2" destOrd="0" parTransId="{FC10803A-EA93-4D68-8E10-432284763E6B}" sibTransId="{C094BB75-58A4-4F66-8610-928A8FE53E5C}"/>
    <dgm:cxn modelId="{832CE3E7-2A84-4B7E-9630-151D0EA6769C}" type="presOf" srcId="{0752DAE6-EDD0-46A9-AD9B-C1B9F90BFF27}" destId="{50926754-2DFF-4F04-878F-64067A1F194D}" srcOrd="0" destOrd="2" presId="urn:microsoft.com/office/officeart/2005/8/layout/vList5"/>
    <dgm:cxn modelId="{BD1464F0-E9F9-4A50-B1BA-B78F237F7EC3}" type="presOf" srcId="{AA8B1852-E08C-479A-ACCF-D4FFA4EF05EC}" destId="{F5BEF31D-A8B9-419F-801E-140A3A87C098}" srcOrd="0" destOrd="1" presId="urn:microsoft.com/office/officeart/2005/8/layout/vList5"/>
    <dgm:cxn modelId="{98BFC7F3-C6A0-4CC9-8592-C8CE02C7C20B}" type="presOf" srcId="{38E758D6-58B5-4A42-B0AA-DF6FEF73E62E}" destId="{B25FAE59-D943-4CB1-8212-2D1E452DC1EF}" srcOrd="0" destOrd="0" presId="urn:microsoft.com/office/officeart/2005/8/layout/vList5"/>
    <dgm:cxn modelId="{9ACC04F4-4403-4E25-8FEF-C02B3626E391}" type="presOf" srcId="{4090E7F6-7AFB-45F4-9C42-89599CA1F127}" destId="{97D285CB-F824-40A3-BECA-30330AAE509B}" srcOrd="0" destOrd="1" presId="urn:microsoft.com/office/officeart/2005/8/layout/vList5"/>
    <dgm:cxn modelId="{8D9C47F4-7A5B-44B9-8AD3-30769A449A83}" type="presOf" srcId="{14A99638-A076-4789-97D2-BA061B4FDC3F}" destId="{431EE5A7-D984-4FB9-89DC-8BF6842BCD0F}" srcOrd="0" destOrd="1" presId="urn:microsoft.com/office/officeart/2005/8/layout/vList5"/>
    <dgm:cxn modelId="{A40A11F5-FC2F-41F8-A492-9C020D62B54F}" srcId="{9B21DCD5-6701-4154-B2E8-2119714BA7C4}" destId="{F68E3E3B-2EC0-4CBB-89AE-57FE9918224F}" srcOrd="0" destOrd="0" parTransId="{EBAB17ED-3663-4C99-BDEA-52B0191BBCB3}" sibTransId="{1B95FB8F-88C5-4D4B-B47C-D2D0D0F2D0E9}"/>
    <dgm:cxn modelId="{7A9708F9-DBF4-4493-8C49-FF33C3EA70C3}" type="presOf" srcId="{1C3C4618-4522-4415-A705-D9AE6C7509B4}" destId="{50926754-2DFF-4F04-878F-64067A1F194D}" srcOrd="0" destOrd="0" presId="urn:microsoft.com/office/officeart/2005/8/layout/vList5"/>
    <dgm:cxn modelId="{15305CFB-41BF-40F6-8844-B7EBCAB63C5D}" type="presOf" srcId="{9B21DCD5-6701-4154-B2E8-2119714BA7C4}" destId="{19AD275C-FE47-4AFD-A15B-C0AB02D630E1}" srcOrd="0" destOrd="0" presId="urn:microsoft.com/office/officeart/2005/8/layout/vList5"/>
    <dgm:cxn modelId="{7CA2D7BB-AB39-4A51-BBA3-E4967DEC538E}" type="presParOf" srcId="{B25FAE59-D943-4CB1-8212-2D1E452DC1EF}" destId="{3B8026FD-2639-4CB9-A984-20106F031984}" srcOrd="0" destOrd="0" presId="urn:microsoft.com/office/officeart/2005/8/layout/vList5"/>
    <dgm:cxn modelId="{DEA16208-E600-4946-9506-1F10612EE09D}" type="presParOf" srcId="{3B8026FD-2639-4CB9-A984-20106F031984}" destId="{8F02A5FE-8BF6-413C-8BE5-2C34B89F5162}" srcOrd="0" destOrd="0" presId="urn:microsoft.com/office/officeart/2005/8/layout/vList5"/>
    <dgm:cxn modelId="{D4D1C3F3-9CE4-4082-A423-0267B3D55629}" type="presParOf" srcId="{3B8026FD-2639-4CB9-A984-20106F031984}" destId="{97D285CB-F824-40A3-BECA-30330AAE509B}" srcOrd="1" destOrd="0" presId="urn:microsoft.com/office/officeart/2005/8/layout/vList5"/>
    <dgm:cxn modelId="{F92FFCCC-4AC5-495D-9B96-CD6F4F67FE5E}" type="presParOf" srcId="{B25FAE59-D943-4CB1-8212-2D1E452DC1EF}" destId="{1C671EE6-6CBE-4EC1-B70F-89C8BE709502}" srcOrd="1" destOrd="0" presId="urn:microsoft.com/office/officeart/2005/8/layout/vList5"/>
    <dgm:cxn modelId="{C6B9AC8B-6F29-4E39-BB4C-7C4F1DCEA16C}" type="presParOf" srcId="{B25FAE59-D943-4CB1-8212-2D1E452DC1EF}" destId="{B2F0464A-CE89-47CD-9B78-5608D779FF70}" srcOrd="2" destOrd="0" presId="urn:microsoft.com/office/officeart/2005/8/layout/vList5"/>
    <dgm:cxn modelId="{21B0F0AF-CE8E-4FE9-BE45-A74BD5197931}" type="presParOf" srcId="{B2F0464A-CE89-47CD-9B78-5608D779FF70}" destId="{62A70D75-6D3A-4727-8AAD-6169DEE3D656}" srcOrd="0" destOrd="0" presId="urn:microsoft.com/office/officeart/2005/8/layout/vList5"/>
    <dgm:cxn modelId="{B701495D-FA57-4921-91C6-94ADB443B8B5}" type="presParOf" srcId="{B2F0464A-CE89-47CD-9B78-5608D779FF70}" destId="{50926754-2DFF-4F04-878F-64067A1F194D}" srcOrd="1" destOrd="0" presId="urn:microsoft.com/office/officeart/2005/8/layout/vList5"/>
    <dgm:cxn modelId="{69F4E6CB-6C2E-42F4-8437-CE7378011645}" type="presParOf" srcId="{B25FAE59-D943-4CB1-8212-2D1E452DC1EF}" destId="{7B07888F-A6F0-43E4-926B-261B7695CFD6}" srcOrd="3" destOrd="0" presId="urn:microsoft.com/office/officeart/2005/8/layout/vList5"/>
    <dgm:cxn modelId="{657A5331-8C9C-4CFE-8B4C-EF6A8A9C477A}" type="presParOf" srcId="{B25FAE59-D943-4CB1-8212-2D1E452DC1EF}" destId="{00371B85-236C-442A-8260-B3BD4B47773A}" srcOrd="4" destOrd="0" presId="urn:microsoft.com/office/officeart/2005/8/layout/vList5"/>
    <dgm:cxn modelId="{8AD784A8-A432-4622-A838-FEEDF4ED4528}" type="presParOf" srcId="{00371B85-236C-442A-8260-B3BD4B47773A}" destId="{157B088B-BB0A-4776-9397-1EB126A61AD2}" srcOrd="0" destOrd="0" presId="urn:microsoft.com/office/officeart/2005/8/layout/vList5"/>
    <dgm:cxn modelId="{6C45B938-76C2-4B8C-9497-E5146B8EFCCD}" type="presParOf" srcId="{00371B85-236C-442A-8260-B3BD4B47773A}" destId="{6ED50529-0D0A-445B-BC51-822964B44281}" srcOrd="1" destOrd="0" presId="urn:microsoft.com/office/officeart/2005/8/layout/vList5"/>
    <dgm:cxn modelId="{8DDB7442-6F46-4739-B655-F7D24C784C70}" type="presParOf" srcId="{B25FAE59-D943-4CB1-8212-2D1E452DC1EF}" destId="{CB409EAE-189C-46EE-93AB-988DE6AB94A8}" srcOrd="5" destOrd="0" presId="urn:microsoft.com/office/officeart/2005/8/layout/vList5"/>
    <dgm:cxn modelId="{A124766E-1B57-4C11-998B-CE8A69AC4B64}" type="presParOf" srcId="{B25FAE59-D943-4CB1-8212-2D1E452DC1EF}" destId="{E293BB71-02E1-4169-A611-3E8048BDE113}" srcOrd="6" destOrd="0" presId="urn:microsoft.com/office/officeart/2005/8/layout/vList5"/>
    <dgm:cxn modelId="{E36D0E3E-65C1-4137-9A39-4EDB98521521}" type="presParOf" srcId="{E293BB71-02E1-4169-A611-3E8048BDE113}" destId="{8540A856-61E9-4979-80D2-480DF00E93A9}" srcOrd="0" destOrd="0" presId="urn:microsoft.com/office/officeart/2005/8/layout/vList5"/>
    <dgm:cxn modelId="{E1F4BD08-F27E-479D-A08E-423455DBF9F9}" type="presParOf" srcId="{E293BB71-02E1-4169-A611-3E8048BDE113}" destId="{431EE5A7-D984-4FB9-89DC-8BF6842BCD0F}" srcOrd="1" destOrd="0" presId="urn:microsoft.com/office/officeart/2005/8/layout/vList5"/>
    <dgm:cxn modelId="{D42DEA26-BCA4-4340-AA86-EF16A08F3B83}" type="presParOf" srcId="{B25FAE59-D943-4CB1-8212-2D1E452DC1EF}" destId="{511E66F9-C914-43F5-BF67-A6DCBA5AABB4}" srcOrd="7" destOrd="0" presId="urn:microsoft.com/office/officeart/2005/8/layout/vList5"/>
    <dgm:cxn modelId="{40055AEF-4679-4895-B9EE-B011A25E5C31}" type="presParOf" srcId="{B25FAE59-D943-4CB1-8212-2D1E452DC1EF}" destId="{E556BD73-6F0E-4583-80A7-AA4EAF57BD37}" srcOrd="8" destOrd="0" presId="urn:microsoft.com/office/officeart/2005/8/layout/vList5"/>
    <dgm:cxn modelId="{CEB01D47-1A50-4FE4-BA19-548723A2E398}" type="presParOf" srcId="{E556BD73-6F0E-4583-80A7-AA4EAF57BD37}" destId="{19AD275C-FE47-4AFD-A15B-C0AB02D630E1}" srcOrd="0" destOrd="0" presId="urn:microsoft.com/office/officeart/2005/8/layout/vList5"/>
    <dgm:cxn modelId="{80231280-0FBC-4165-A15A-F93B11266502}" type="presParOf" srcId="{E556BD73-6F0E-4583-80A7-AA4EAF57BD37}" destId="{F5BEF31D-A8B9-419F-801E-140A3A87C098}" srcOrd="1" destOrd="0" presId="urn:microsoft.com/office/officeart/2005/8/layout/vList5"/>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7DE030-4218-499B-972C-843A44B901A5}">
      <dsp:nvSpPr>
        <dsp:cNvPr id="0" name=""/>
        <dsp:cNvSpPr/>
      </dsp:nvSpPr>
      <dsp:spPr>
        <a:xfrm>
          <a:off x="2550342" y="2066107"/>
          <a:ext cx="2217598" cy="1789192"/>
        </a:xfrm>
        <a:prstGeom prst="hexagon">
          <a:avLst>
            <a:gd name="adj" fmla="val 28570"/>
            <a:gd name="vf" fmla="val 115470"/>
          </a:avLst>
        </a:prstGeom>
        <a:gradFill rotWithShape="1">
          <a:gsLst>
            <a:gs pos="0">
              <a:schemeClr val="accent4">
                <a:lumMod val="110000"/>
                <a:satMod val="105000"/>
                <a:tint val="67000"/>
              </a:schemeClr>
            </a:gs>
            <a:gs pos="50000">
              <a:schemeClr val="accent4">
                <a:lumMod val="105000"/>
                <a:satMod val="103000"/>
                <a:tint val="73000"/>
              </a:schemeClr>
            </a:gs>
            <a:gs pos="100000">
              <a:schemeClr val="accent4">
                <a:lumMod val="105000"/>
                <a:satMod val="109000"/>
                <a:tint val="81000"/>
              </a:schemeClr>
            </a:gs>
          </a:gsLst>
          <a:lin ang="5400000" scaled="0"/>
        </a:gradFill>
        <a:ln w="6350" cap="flat" cmpd="sng" algn="ctr">
          <a:solidFill>
            <a:schemeClr val="accent4"/>
          </a:solidFill>
          <a:prstDash val="solid"/>
          <a:miter lim="800000"/>
        </a:ln>
        <a:effectLst/>
        <a:scene3d>
          <a:camera prst="orthographicFront"/>
          <a:lightRig rig="chilly" dir="t"/>
        </a:scene3d>
        <a:sp3d/>
      </dsp:spPr>
      <dsp:style>
        <a:lnRef idx="1">
          <a:schemeClr val="accent4"/>
        </a:lnRef>
        <a:fillRef idx="2">
          <a:schemeClr val="accent4"/>
        </a:fillRef>
        <a:effectRef idx="1">
          <a:schemeClr val="accent4"/>
        </a:effectRef>
        <a:fontRef idx="minor">
          <a:schemeClr val="dk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GB" sz="2000" b="1" kern="1200" noProof="0" dirty="0">
              <a:solidFill>
                <a:schemeClr val="accent2"/>
              </a:solidFill>
            </a:rPr>
            <a:t>Possible amendment types</a:t>
          </a:r>
          <a:endParaRPr lang="en-GB" sz="2000" b="0" kern="1200" noProof="0" dirty="0">
            <a:solidFill>
              <a:schemeClr val="accent2"/>
            </a:solidFill>
          </a:endParaRPr>
        </a:p>
        <a:p>
          <a:pPr marL="0" lvl="0" indent="0" algn="ctr" defTabSz="889000">
            <a:lnSpc>
              <a:spcPct val="90000"/>
            </a:lnSpc>
            <a:spcBef>
              <a:spcPct val="0"/>
            </a:spcBef>
            <a:spcAft>
              <a:spcPct val="35000"/>
            </a:spcAft>
            <a:buNone/>
          </a:pPr>
          <a:r>
            <a:rPr lang="en-GB" sz="2000" b="0" kern="1200" noProof="0" dirty="0">
              <a:solidFill>
                <a:schemeClr val="accent2"/>
              </a:solidFill>
            </a:rPr>
            <a:t>(examples)</a:t>
          </a:r>
        </a:p>
      </dsp:txBody>
      <dsp:txXfrm>
        <a:off x="2905533" y="2352680"/>
        <a:ext cx="1507216" cy="1216046"/>
      </dsp:txXfrm>
    </dsp:sp>
    <dsp:sp modelId="{2A610715-29E3-4972-A92B-980A2866F77F}">
      <dsp:nvSpPr>
        <dsp:cNvPr id="0" name=""/>
        <dsp:cNvSpPr/>
      </dsp:nvSpPr>
      <dsp:spPr>
        <a:xfrm>
          <a:off x="3290647" y="568019"/>
          <a:ext cx="916171" cy="789402"/>
        </a:xfrm>
        <a:prstGeom prst="hexagon">
          <a:avLst>
            <a:gd name="adj" fmla="val 28900"/>
            <a:gd name="vf" fmla="val 115470"/>
          </a:avLst>
        </a:prstGeom>
        <a:solidFill>
          <a:schemeClr val="accent4">
            <a:tint val="40000"/>
            <a:hueOff val="0"/>
            <a:satOff val="0"/>
            <a:lumOff val="0"/>
            <a:alphaOff val="0"/>
          </a:schemeClr>
        </a:solidFill>
        <a:ln>
          <a:noFill/>
        </a:ln>
        <a:effectLst/>
        <a:scene3d>
          <a:camera prst="orthographicFront"/>
          <a:lightRig rig="chilly" dir="t"/>
        </a:scene3d>
        <a:sp3d z="-12700" extrusionH="1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0A25FE7F-6300-4FEC-AC8D-C6A4EEFA576E}">
      <dsp:nvSpPr>
        <dsp:cNvPr id="0" name=""/>
        <dsp:cNvSpPr/>
      </dsp:nvSpPr>
      <dsp:spPr>
        <a:xfrm>
          <a:off x="2563723" y="70177"/>
          <a:ext cx="2217600" cy="1789198"/>
        </a:xfrm>
        <a:prstGeom prst="hexagon">
          <a:avLst>
            <a:gd name="adj" fmla="val 28570"/>
            <a:gd name="vf" fmla="val 115470"/>
          </a:avLst>
        </a:prstGeom>
        <a:gradFill rotWithShape="1">
          <a:gsLst>
            <a:gs pos="0">
              <a:schemeClr val="accent4">
                <a:lumMod val="110000"/>
                <a:satMod val="105000"/>
                <a:tint val="67000"/>
              </a:schemeClr>
            </a:gs>
            <a:gs pos="50000">
              <a:schemeClr val="accent4">
                <a:lumMod val="105000"/>
                <a:satMod val="103000"/>
                <a:tint val="73000"/>
              </a:schemeClr>
            </a:gs>
            <a:gs pos="100000">
              <a:schemeClr val="accent4">
                <a:lumMod val="105000"/>
                <a:satMod val="109000"/>
                <a:tint val="81000"/>
              </a:schemeClr>
            </a:gs>
          </a:gsLst>
          <a:lin ang="5400000" scaled="0"/>
        </a:gradFill>
        <a:ln w="6350" cap="flat" cmpd="sng" algn="ctr">
          <a:solidFill>
            <a:schemeClr val="accent4"/>
          </a:solidFill>
          <a:prstDash val="solid"/>
          <a:miter lim="800000"/>
        </a:ln>
        <a:effectLst/>
        <a:scene3d>
          <a:camera prst="orthographicFront"/>
          <a:lightRig rig="chilly" dir="t"/>
        </a:scene3d>
        <a:sp3d/>
      </dsp:spPr>
      <dsp:style>
        <a:lnRef idx="1">
          <a:schemeClr val="accent4"/>
        </a:lnRef>
        <a:fillRef idx="2">
          <a:schemeClr val="accent4"/>
        </a:fillRef>
        <a:effectRef idx="1">
          <a:schemeClr val="accent4"/>
        </a:effectRef>
        <a:fontRef idx="minor">
          <a:schemeClr val="dk1"/>
        </a:fontRef>
      </dsp:style>
      <dsp:txBody>
        <a:bodyPr spcFirstLastPara="0" vert="horz" wrap="square" lIns="22860" tIns="22860" rIns="22860" bIns="22860" numCol="1" spcCol="1270" anchor="ctr" anchorCtr="0">
          <a:noAutofit/>
        </a:bodyPr>
        <a:lstStyle/>
        <a:p>
          <a:pPr marL="0" lvl="0" indent="0" algn="ctr" defTabSz="914400" rtl="0" eaLnBrk="1" latinLnBrk="0" hangingPunct="1">
            <a:lnSpc>
              <a:spcPct val="90000"/>
            </a:lnSpc>
            <a:spcBef>
              <a:spcPct val="0"/>
            </a:spcBef>
            <a:spcAft>
              <a:spcPct val="35000"/>
            </a:spcAft>
            <a:buNone/>
          </a:pPr>
          <a:r>
            <a:rPr lang="en-150" sz="1800" kern="0" dirty="0">
              <a:solidFill>
                <a:schemeClr val="accent2"/>
              </a:solidFill>
              <a:latin typeface="+mn-lt"/>
              <a:ea typeface="+mn-ea"/>
              <a:cs typeface="+mn-cs"/>
            </a:rPr>
            <a:t>Changes </a:t>
          </a:r>
          <a:r>
            <a:rPr lang="en-US" sz="1800" kern="0" dirty="0">
              <a:solidFill>
                <a:schemeClr val="accent2"/>
              </a:solidFill>
              <a:latin typeface="+mn-lt"/>
              <a:ea typeface="+mn-ea"/>
              <a:cs typeface="+mn-cs"/>
            </a:rPr>
            <a:t>in the work plan</a:t>
          </a:r>
          <a:endParaRPr lang="en-IE" sz="1800" kern="0" dirty="0">
            <a:solidFill>
              <a:schemeClr val="accent2"/>
            </a:solidFill>
            <a:latin typeface="+mn-lt"/>
            <a:ea typeface="+mn-ea"/>
            <a:cs typeface="+mn-cs"/>
          </a:endParaRPr>
        </a:p>
      </dsp:txBody>
      <dsp:txXfrm>
        <a:off x="2918914" y="356751"/>
        <a:ext cx="1507218" cy="1216050"/>
      </dsp:txXfrm>
    </dsp:sp>
    <dsp:sp modelId="{68672B16-9107-4BF8-B253-DCBDC4386FB6}">
      <dsp:nvSpPr>
        <dsp:cNvPr id="0" name=""/>
        <dsp:cNvSpPr/>
      </dsp:nvSpPr>
      <dsp:spPr>
        <a:xfrm>
          <a:off x="5023912" y="1553918"/>
          <a:ext cx="916171" cy="789402"/>
        </a:xfrm>
        <a:prstGeom prst="hexagon">
          <a:avLst>
            <a:gd name="adj" fmla="val 28900"/>
            <a:gd name="vf" fmla="val 115470"/>
          </a:avLst>
        </a:prstGeom>
        <a:solidFill>
          <a:schemeClr val="accent4">
            <a:tint val="40000"/>
            <a:hueOff val="0"/>
            <a:satOff val="0"/>
            <a:lumOff val="0"/>
            <a:alphaOff val="0"/>
          </a:schemeClr>
        </a:solidFill>
        <a:ln>
          <a:noFill/>
        </a:ln>
        <a:effectLst/>
        <a:scene3d>
          <a:camera prst="orthographicFront"/>
          <a:lightRig rig="chilly" dir="t"/>
        </a:scene3d>
        <a:sp3d z="-12700" extrusionH="1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02B2225F-EA4D-4C1D-97A6-62F9287AF63A}">
      <dsp:nvSpPr>
        <dsp:cNvPr id="0" name=""/>
        <dsp:cNvSpPr/>
      </dsp:nvSpPr>
      <dsp:spPr>
        <a:xfrm>
          <a:off x="4412502" y="1079451"/>
          <a:ext cx="2217600" cy="1789198"/>
        </a:xfrm>
        <a:prstGeom prst="hexagon">
          <a:avLst>
            <a:gd name="adj" fmla="val 28570"/>
            <a:gd name="vf" fmla="val 115470"/>
          </a:avLst>
        </a:prstGeom>
        <a:gradFill rotWithShape="1">
          <a:gsLst>
            <a:gs pos="0">
              <a:schemeClr val="accent4">
                <a:lumMod val="110000"/>
                <a:satMod val="105000"/>
                <a:tint val="67000"/>
              </a:schemeClr>
            </a:gs>
            <a:gs pos="50000">
              <a:schemeClr val="accent4">
                <a:lumMod val="105000"/>
                <a:satMod val="103000"/>
                <a:tint val="73000"/>
              </a:schemeClr>
            </a:gs>
            <a:gs pos="100000">
              <a:schemeClr val="accent4">
                <a:lumMod val="105000"/>
                <a:satMod val="109000"/>
                <a:tint val="81000"/>
              </a:schemeClr>
            </a:gs>
          </a:gsLst>
          <a:lin ang="5400000" scaled="0"/>
        </a:gradFill>
        <a:ln w="6350" cap="flat" cmpd="sng" algn="ctr">
          <a:solidFill>
            <a:schemeClr val="accent4"/>
          </a:solidFill>
          <a:prstDash val="solid"/>
          <a:miter lim="800000"/>
        </a:ln>
        <a:effectLst/>
        <a:scene3d>
          <a:camera prst="orthographicFront"/>
          <a:lightRig rig="chilly" dir="t"/>
        </a:scene3d>
        <a:sp3d/>
      </dsp:spPr>
      <dsp:style>
        <a:lnRef idx="1">
          <a:schemeClr val="accent4"/>
        </a:lnRef>
        <a:fillRef idx="2">
          <a:schemeClr val="accent4"/>
        </a:fillRef>
        <a:effectRef idx="1">
          <a:schemeClr val="accent4"/>
        </a:effectRef>
        <a:fontRef idx="minor">
          <a:schemeClr val="dk1"/>
        </a:fontRef>
      </dsp:style>
      <dsp:txBody>
        <a:bodyPr spcFirstLastPara="0" vert="horz" wrap="square" lIns="22860" tIns="22860" rIns="22860" bIns="22860" numCol="1" spcCol="1270" anchor="ctr" anchorCtr="0">
          <a:noAutofit/>
        </a:bodyPr>
        <a:lstStyle/>
        <a:p>
          <a:pPr marL="0" lvl="0" indent="0" algn="ctr" defTabSz="914400" rtl="0" eaLnBrk="1" latinLnBrk="0" hangingPunct="1">
            <a:lnSpc>
              <a:spcPct val="90000"/>
            </a:lnSpc>
            <a:spcBef>
              <a:spcPct val="0"/>
            </a:spcBef>
            <a:spcAft>
              <a:spcPct val="35000"/>
            </a:spcAft>
            <a:buNone/>
          </a:pPr>
          <a:r>
            <a:rPr lang="en-150" sz="1800" kern="0" dirty="0">
              <a:solidFill>
                <a:schemeClr val="accent2"/>
              </a:solidFill>
              <a:latin typeface="+mn-lt"/>
              <a:ea typeface="+mn-ea"/>
              <a:cs typeface="+mn-cs"/>
            </a:rPr>
            <a:t>Changes of the </a:t>
          </a:r>
          <a:r>
            <a:rPr lang="en-US" sz="1800" kern="0" dirty="0">
              <a:solidFill>
                <a:schemeClr val="accent2"/>
              </a:solidFill>
              <a:latin typeface="+mn-lt"/>
              <a:ea typeface="+mn-ea"/>
              <a:cs typeface="+mn-cs"/>
            </a:rPr>
            <a:t>lump sum shares</a:t>
          </a:r>
          <a:endParaRPr lang="en-IE" sz="1800" kern="0" dirty="0">
            <a:solidFill>
              <a:schemeClr val="accent2"/>
            </a:solidFill>
            <a:latin typeface="+mn-lt"/>
            <a:ea typeface="+mn-ea"/>
            <a:cs typeface="+mn-cs"/>
          </a:endParaRPr>
        </a:p>
      </dsp:txBody>
      <dsp:txXfrm>
        <a:off x="4767693" y="1366025"/>
        <a:ext cx="1507218" cy="1216050"/>
      </dsp:txXfrm>
    </dsp:sp>
    <dsp:sp modelId="{CDB655ED-5178-475E-B82E-D3286A76935B}">
      <dsp:nvSpPr>
        <dsp:cNvPr id="0" name=""/>
        <dsp:cNvSpPr/>
      </dsp:nvSpPr>
      <dsp:spPr>
        <a:xfrm>
          <a:off x="4868981" y="3611668"/>
          <a:ext cx="916171" cy="789402"/>
        </a:xfrm>
        <a:prstGeom prst="hexagon">
          <a:avLst>
            <a:gd name="adj" fmla="val 28900"/>
            <a:gd name="vf" fmla="val 115470"/>
          </a:avLst>
        </a:prstGeom>
        <a:solidFill>
          <a:schemeClr val="accent4">
            <a:tint val="40000"/>
            <a:hueOff val="0"/>
            <a:satOff val="0"/>
            <a:lumOff val="0"/>
            <a:alphaOff val="0"/>
          </a:schemeClr>
        </a:solidFill>
        <a:ln>
          <a:noFill/>
        </a:ln>
        <a:effectLst/>
        <a:scene3d>
          <a:camera prst="orthographicFront"/>
          <a:lightRig rig="chilly" dir="t"/>
        </a:scene3d>
        <a:sp3d z="-12700" extrusionH="1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F262A3A7-2881-4EB4-8935-D49BF9CF3C07}">
      <dsp:nvSpPr>
        <dsp:cNvPr id="0" name=""/>
        <dsp:cNvSpPr/>
      </dsp:nvSpPr>
      <dsp:spPr>
        <a:xfrm>
          <a:off x="4445157" y="3063062"/>
          <a:ext cx="2217600" cy="1789198"/>
        </a:xfrm>
        <a:prstGeom prst="hexagon">
          <a:avLst>
            <a:gd name="adj" fmla="val 28570"/>
            <a:gd name="vf" fmla="val 115470"/>
          </a:avLst>
        </a:prstGeom>
        <a:gradFill rotWithShape="1">
          <a:gsLst>
            <a:gs pos="0">
              <a:schemeClr val="accent4">
                <a:lumMod val="110000"/>
                <a:satMod val="105000"/>
                <a:tint val="67000"/>
              </a:schemeClr>
            </a:gs>
            <a:gs pos="50000">
              <a:schemeClr val="accent4">
                <a:lumMod val="105000"/>
                <a:satMod val="103000"/>
                <a:tint val="73000"/>
              </a:schemeClr>
            </a:gs>
            <a:gs pos="100000">
              <a:schemeClr val="accent4">
                <a:lumMod val="105000"/>
                <a:satMod val="109000"/>
                <a:tint val="81000"/>
              </a:schemeClr>
            </a:gs>
          </a:gsLst>
          <a:lin ang="5400000" scaled="0"/>
        </a:gradFill>
        <a:ln w="6350" cap="flat" cmpd="sng" algn="ctr">
          <a:solidFill>
            <a:schemeClr val="accent4"/>
          </a:solidFill>
          <a:prstDash val="solid"/>
          <a:miter lim="800000"/>
        </a:ln>
        <a:effectLst/>
        <a:scene3d>
          <a:camera prst="orthographicFront"/>
          <a:lightRig rig="chilly" dir="t"/>
        </a:scene3d>
        <a:sp3d/>
      </dsp:spPr>
      <dsp:style>
        <a:lnRef idx="1">
          <a:schemeClr val="accent4"/>
        </a:lnRef>
        <a:fillRef idx="2">
          <a:schemeClr val="accent4"/>
        </a:fillRef>
        <a:effectRef idx="1">
          <a:schemeClr val="accent4"/>
        </a:effectRef>
        <a:fontRef idx="minor">
          <a:schemeClr val="dk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150" sz="1800" kern="1200" dirty="0">
              <a:solidFill>
                <a:schemeClr val="accent2"/>
              </a:solidFill>
            </a:rPr>
            <a:t>Adding </a:t>
          </a:r>
          <a:r>
            <a:rPr lang="en-US" sz="1800" kern="1200" dirty="0">
              <a:solidFill>
                <a:schemeClr val="accent2"/>
              </a:solidFill>
            </a:rPr>
            <a:t>or removing </a:t>
          </a:r>
          <a:r>
            <a:rPr lang="en-150" sz="1800" kern="1200" dirty="0">
              <a:solidFill>
                <a:schemeClr val="accent2"/>
              </a:solidFill>
            </a:rPr>
            <a:t>participants</a:t>
          </a:r>
          <a:endParaRPr lang="en-IE" sz="1800" kern="1200" dirty="0"/>
        </a:p>
      </dsp:txBody>
      <dsp:txXfrm>
        <a:off x="4800348" y="3349636"/>
        <a:ext cx="1507218" cy="1216050"/>
      </dsp:txXfrm>
    </dsp:sp>
    <dsp:sp modelId="{1C044D37-0CB8-41AB-9D94-D779B2899C1C}">
      <dsp:nvSpPr>
        <dsp:cNvPr id="0" name=""/>
        <dsp:cNvSpPr/>
      </dsp:nvSpPr>
      <dsp:spPr>
        <a:xfrm>
          <a:off x="3331273" y="4666329"/>
          <a:ext cx="916171" cy="789402"/>
        </a:xfrm>
        <a:prstGeom prst="hexagon">
          <a:avLst>
            <a:gd name="adj" fmla="val 28900"/>
            <a:gd name="vf" fmla="val 115470"/>
          </a:avLst>
        </a:prstGeom>
        <a:solidFill>
          <a:schemeClr val="accent4">
            <a:tint val="40000"/>
            <a:hueOff val="0"/>
            <a:satOff val="0"/>
            <a:lumOff val="0"/>
            <a:alphaOff val="0"/>
          </a:schemeClr>
        </a:solidFill>
        <a:ln>
          <a:noFill/>
        </a:ln>
        <a:effectLst/>
        <a:scene3d>
          <a:camera prst="orthographicFront"/>
          <a:lightRig rig="chilly" dir="t"/>
        </a:scene3d>
        <a:sp3d z="-12700" extrusionH="1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2FEB361A-0510-4BAD-9592-8342D32FD0C3}">
      <dsp:nvSpPr>
        <dsp:cNvPr id="0" name=""/>
        <dsp:cNvSpPr/>
      </dsp:nvSpPr>
      <dsp:spPr>
        <a:xfrm>
          <a:off x="2533078" y="4046888"/>
          <a:ext cx="2217600" cy="1789198"/>
        </a:xfrm>
        <a:prstGeom prst="hexagon">
          <a:avLst>
            <a:gd name="adj" fmla="val 28570"/>
            <a:gd name="vf" fmla="val 115470"/>
          </a:avLst>
        </a:prstGeom>
        <a:gradFill rotWithShape="1">
          <a:gsLst>
            <a:gs pos="0">
              <a:schemeClr val="accent4">
                <a:lumMod val="110000"/>
                <a:satMod val="105000"/>
                <a:tint val="67000"/>
              </a:schemeClr>
            </a:gs>
            <a:gs pos="50000">
              <a:schemeClr val="accent4">
                <a:lumMod val="105000"/>
                <a:satMod val="103000"/>
                <a:tint val="73000"/>
              </a:schemeClr>
            </a:gs>
            <a:gs pos="100000">
              <a:schemeClr val="accent4">
                <a:lumMod val="105000"/>
                <a:satMod val="109000"/>
                <a:tint val="81000"/>
              </a:schemeClr>
            </a:gs>
          </a:gsLst>
          <a:lin ang="5400000" scaled="0"/>
        </a:gradFill>
        <a:ln w="6350" cap="flat" cmpd="sng" algn="ctr">
          <a:solidFill>
            <a:schemeClr val="accent4"/>
          </a:solidFill>
          <a:prstDash val="solid"/>
          <a:miter lim="800000"/>
        </a:ln>
        <a:effectLst/>
        <a:scene3d>
          <a:camera prst="orthographicFront"/>
          <a:lightRig rig="chilly" dir="t"/>
        </a:scene3d>
        <a:sp3d/>
      </dsp:spPr>
      <dsp:style>
        <a:lnRef idx="1">
          <a:schemeClr val="accent4"/>
        </a:lnRef>
        <a:fillRef idx="2">
          <a:schemeClr val="accent4"/>
        </a:fillRef>
        <a:effectRef idx="1">
          <a:schemeClr val="accent4"/>
        </a:effectRef>
        <a:fontRef idx="minor">
          <a:schemeClr val="dk1"/>
        </a:fontRef>
      </dsp:style>
      <dsp:txBody>
        <a:bodyPr spcFirstLastPara="0" vert="horz" wrap="square" lIns="22860" tIns="22860" rIns="22860" bIns="22860" numCol="1" spcCol="1270" anchor="ctr" anchorCtr="0">
          <a:noAutofit/>
        </a:bodyPr>
        <a:lstStyle/>
        <a:p>
          <a:pPr marL="0" lvl="0" indent="0" algn="ctr" defTabSz="914400" rtl="0" eaLnBrk="1" latinLnBrk="0" hangingPunct="1">
            <a:lnSpc>
              <a:spcPct val="90000"/>
            </a:lnSpc>
            <a:spcBef>
              <a:spcPct val="0"/>
            </a:spcBef>
            <a:spcAft>
              <a:spcPct val="35000"/>
            </a:spcAft>
            <a:buNone/>
          </a:pPr>
          <a:r>
            <a:rPr lang="de-DE" sz="1800" kern="0" dirty="0">
              <a:solidFill>
                <a:schemeClr val="accent2"/>
              </a:solidFill>
              <a:latin typeface="+mn-lt"/>
              <a:ea typeface="+mn-ea"/>
              <a:cs typeface="+mn-cs"/>
            </a:rPr>
            <a:t>A</a:t>
          </a:r>
          <a:r>
            <a:rPr lang="en-150" sz="1800" kern="0" dirty="0">
              <a:solidFill>
                <a:schemeClr val="accent2"/>
              </a:solidFill>
              <a:latin typeface="+mn-lt"/>
              <a:ea typeface="+mn-ea"/>
              <a:cs typeface="+mn-cs"/>
            </a:rPr>
            <a:t>dditional activities to be subcontracted</a:t>
          </a:r>
          <a:endParaRPr lang="en-IE" sz="1800" kern="0" dirty="0">
            <a:solidFill>
              <a:schemeClr val="accent2"/>
            </a:solidFill>
            <a:latin typeface="+mn-lt"/>
            <a:ea typeface="+mn-ea"/>
            <a:cs typeface="+mn-cs"/>
          </a:endParaRPr>
        </a:p>
      </dsp:txBody>
      <dsp:txXfrm>
        <a:off x="2888269" y="4333462"/>
        <a:ext cx="1507218" cy="1216050"/>
      </dsp:txXfrm>
    </dsp:sp>
    <dsp:sp modelId="{4D4C8107-07DA-4F51-A5B4-60D3D5690C91}">
      <dsp:nvSpPr>
        <dsp:cNvPr id="0" name=""/>
        <dsp:cNvSpPr/>
      </dsp:nvSpPr>
      <dsp:spPr>
        <a:xfrm>
          <a:off x="1652298" y="3681015"/>
          <a:ext cx="916171" cy="789402"/>
        </a:xfrm>
        <a:prstGeom prst="hexagon">
          <a:avLst>
            <a:gd name="adj" fmla="val 28900"/>
            <a:gd name="vf" fmla="val 115470"/>
          </a:avLst>
        </a:prstGeom>
        <a:solidFill>
          <a:schemeClr val="accent4">
            <a:tint val="40000"/>
            <a:hueOff val="0"/>
            <a:satOff val="0"/>
            <a:lumOff val="0"/>
            <a:alphaOff val="0"/>
          </a:schemeClr>
        </a:solidFill>
        <a:ln>
          <a:noFill/>
        </a:ln>
        <a:effectLst/>
        <a:scene3d>
          <a:camera prst="orthographicFront"/>
          <a:lightRig rig="chilly" dir="t"/>
        </a:scene3d>
        <a:sp3d z="-12700" extrusionH="1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66DACD84-1B30-41A0-AC92-A33A71FA47C8}">
      <dsp:nvSpPr>
        <dsp:cNvPr id="0" name=""/>
        <dsp:cNvSpPr/>
      </dsp:nvSpPr>
      <dsp:spPr>
        <a:xfrm>
          <a:off x="656066" y="2996246"/>
          <a:ext cx="2217600" cy="1789198"/>
        </a:xfrm>
        <a:prstGeom prst="hexagon">
          <a:avLst>
            <a:gd name="adj" fmla="val 28570"/>
            <a:gd name="vf" fmla="val 115470"/>
          </a:avLst>
        </a:prstGeom>
        <a:gradFill rotWithShape="1">
          <a:gsLst>
            <a:gs pos="0">
              <a:schemeClr val="accent4">
                <a:lumMod val="110000"/>
                <a:satMod val="105000"/>
                <a:tint val="67000"/>
              </a:schemeClr>
            </a:gs>
            <a:gs pos="50000">
              <a:schemeClr val="accent4">
                <a:lumMod val="105000"/>
                <a:satMod val="103000"/>
                <a:tint val="73000"/>
              </a:schemeClr>
            </a:gs>
            <a:gs pos="100000">
              <a:schemeClr val="accent4">
                <a:lumMod val="105000"/>
                <a:satMod val="109000"/>
                <a:tint val="81000"/>
              </a:schemeClr>
            </a:gs>
          </a:gsLst>
          <a:lin ang="5400000" scaled="0"/>
        </a:gradFill>
        <a:ln w="6350" cap="flat" cmpd="sng" algn="ctr">
          <a:solidFill>
            <a:schemeClr val="accent4"/>
          </a:solidFill>
          <a:prstDash val="solid"/>
          <a:miter lim="800000"/>
        </a:ln>
        <a:effectLst/>
        <a:scene3d>
          <a:camera prst="orthographicFront"/>
          <a:lightRig rig="chilly" dir="t"/>
        </a:scene3d>
        <a:sp3d/>
      </dsp:spPr>
      <dsp:style>
        <a:lnRef idx="1">
          <a:schemeClr val="accent4"/>
        </a:lnRef>
        <a:fillRef idx="2">
          <a:schemeClr val="accent4"/>
        </a:fillRef>
        <a:effectRef idx="1">
          <a:schemeClr val="accent4"/>
        </a:effectRef>
        <a:fontRef idx="minor">
          <a:schemeClr val="dk1"/>
        </a:fontRef>
      </dsp:style>
      <dsp:txBody>
        <a:bodyPr spcFirstLastPara="0" vert="horz" wrap="square" lIns="22860" tIns="22860" rIns="22860" bIns="22860" numCol="1" spcCol="1270" anchor="ctr" anchorCtr="0">
          <a:noAutofit/>
        </a:bodyPr>
        <a:lstStyle/>
        <a:p>
          <a:pPr marL="0" lvl="0" indent="0" algn="ctr" defTabSz="914400">
            <a:lnSpc>
              <a:spcPct val="90000"/>
            </a:lnSpc>
            <a:spcBef>
              <a:spcPct val="0"/>
            </a:spcBef>
            <a:spcAft>
              <a:spcPct val="35000"/>
            </a:spcAft>
            <a:buNone/>
          </a:pPr>
          <a:r>
            <a:rPr lang="en-150" sz="1800" kern="0" dirty="0">
              <a:solidFill>
                <a:schemeClr val="accent2"/>
              </a:solidFill>
            </a:rPr>
            <a:t>Transfer of tasks between beneficiaries</a:t>
          </a:r>
          <a:endParaRPr lang="en-IE" sz="1800" kern="0" dirty="0">
            <a:solidFill>
              <a:schemeClr val="accent2"/>
            </a:solidFill>
            <a:latin typeface="+mn-lt"/>
            <a:ea typeface="+mn-ea"/>
            <a:cs typeface="+mn-cs"/>
          </a:endParaRPr>
        </a:p>
      </dsp:txBody>
      <dsp:txXfrm>
        <a:off x="1011257" y="3282820"/>
        <a:ext cx="1507218" cy="1216050"/>
      </dsp:txXfrm>
    </dsp:sp>
    <dsp:sp modelId="{5DC7FC1A-7B18-486D-BA39-1437FF10A8D9}">
      <dsp:nvSpPr>
        <dsp:cNvPr id="0" name=""/>
        <dsp:cNvSpPr/>
      </dsp:nvSpPr>
      <dsp:spPr>
        <a:xfrm>
          <a:off x="699616" y="1023345"/>
          <a:ext cx="2217580" cy="1787804"/>
        </a:xfrm>
        <a:prstGeom prst="hexagon">
          <a:avLst>
            <a:gd name="adj" fmla="val 28570"/>
            <a:gd name="vf" fmla="val 115470"/>
          </a:avLst>
        </a:prstGeom>
        <a:gradFill rotWithShape="1">
          <a:gsLst>
            <a:gs pos="0">
              <a:schemeClr val="accent4">
                <a:lumMod val="110000"/>
                <a:satMod val="105000"/>
                <a:tint val="67000"/>
              </a:schemeClr>
            </a:gs>
            <a:gs pos="50000">
              <a:schemeClr val="accent4">
                <a:lumMod val="105000"/>
                <a:satMod val="103000"/>
                <a:tint val="73000"/>
              </a:schemeClr>
            </a:gs>
            <a:gs pos="100000">
              <a:schemeClr val="accent4">
                <a:lumMod val="105000"/>
                <a:satMod val="109000"/>
                <a:tint val="81000"/>
              </a:schemeClr>
            </a:gs>
          </a:gsLst>
          <a:lin ang="5400000" scaled="0"/>
        </a:gradFill>
        <a:ln w="6350" cap="flat" cmpd="sng" algn="ctr">
          <a:solidFill>
            <a:schemeClr val="accent4"/>
          </a:solidFill>
          <a:prstDash val="solid"/>
          <a:miter lim="800000"/>
        </a:ln>
        <a:effectLst/>
        <a:scene3d>
          <a:camera prst="orthographicFront"/>
          <a:lightRig rig="chilly" dir="t"/>
        </a:scene3d>
        <a:sp3d/>
      </dsp:spPr>
      <dsp:style>
        <a:lnRef idx="1">
          <a:schemeClr val="accent4"/>
        </a:lnRef>
        <a:fillRef idx="2">
          <a:schemeClr val="accent4"/>
        </a:fillRef>
        <a:effectRef idx="1">
          <a:schemeClr val="accent4"/>
        </a:effectRef>
        <a:fontRef idx="minor">
          <a:schemeClr val="dk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150" sz="1800" kern="1200" dirty="0">
              <a:solidFill>
                <a:schemeClr val="accent2"/>
              </a:solidFill>
            </a:rPr>
            <a:t>Change of the project duration / reporting periods</a:t>
          </a:r>
          <a:endParaRPr lang="en-IE" sz="1800" kern="1200" dirty="0">
            <a:solidFill>
              <a:schemeClr val="accent2"/>
            </a:solidFill>
          </a:endParaRPr>
        </a:p>
      </dsp:txBody>
      <dsp:txXfrm>
        <a:off x="1054673" y="1309590"/>
        <a:ext cx="1507466" cy="121531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E27ABB-7E76-458B-97DF-8A1CA9ECC14E}">
      <dsp:nvSpPr>
        <dsp:cNvPr id="0" name=""/>
        <dsp:cNvSpPr/>
      </dsp:nvSpPr>
      <dsp:spPr>
        <a:xfrm>
          <a:off x="487177" y="781155"/>
          <a:ext cx="3711428" cy="436638"/>
        </a:xfrm>
        <a:prstGeom prst="rect">
          <a:avLst/>
        </a:prstGeom>
        <a:solidFill>
          <a:schemeClr val="accent1"/>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C5D0C69-2C45-49CD-88E1-531951D2C792}">
      <dsp:nvSpPr>
        <dsp:cNvPr id="0" name=""/>
        <dsp:cNvSpPr/>
      </dsp:nvSpPr>
      <dsp:spPr>
        <a:xfrm>
          <a:off x="483865" y="945139"/>
          <a:ext cx="272654" cy="272654"/>
        </a:xfrm>
        <a:prstGeom prst="rect">
          <a:avLst/>
        </a:prstGeom>
        <a:solidFill>
          <a:schemeClr val="lt1">
            <a:alpha val="90000"/>
            <a:hueOff val="0"/>
            <a:satOff val="0"/>
            <a:lumOff val="0"/>
            <a:alphaOff val="0"/>
          </a:schemeClr>
        </a:solid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dsp:style>
    </dsp:sp>
    <dsp:sp modelId="{88DC322C-5034-4645-B16D-C7B858DEC93A}">
      <dsp:nvSpPr>
        <dsp:cNvPr id="0" name=""/>
        <dsp:cNvSpPr/>
      </dsp:nvSpPr>
      <dsp:spPr>
        <a:xfrm>
          <a:off x="497197" y="0"/>
          <a:ext cx="3711428" cy="7843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30480" rIns="45720" bIns="30480" numCol="1" spcCol="1270" anchor="ctr" anchorCtr="0">
          <a:noAutofit/>
        </a:bodyPr>
        <a:lstStyle/>
        <a:p>
          <a:pPr marL="0" lvl="0" indent="0" algn="l" defTabSz="1066800">
            <a:lnSpc>
              <a:spcPct val="90000"/>
            </a:lnSpc>
            <a:spcBef>
              <a:spcPct val="0"/>
            </a:spcBef>
            <a:spcAft>
              <a:spcPct val="35000"/>
            </a:spcAft>
            <a:buNone/>
          </a:pPr>
          <a:r>
            <a:rPr lang="en-GB" sz="2400" kern="1200" dirty="0">
              <a:solidFill>
                <a:schemeClr val="tx1"/>
              </a:solidFill>
              <a:latin typeface="+mn-lt"/>
            </a:rPr>
            <a:t>Consortium </a:t>
          </a:r>
          <a:r>
            <a:rPr lang="en-GB" sz="2400" b="1" kern="1200" dirty="0">
              <a:solidFill>
                <a:schemeClr val="tx1"/>
              </a:solidFill>
              <a:latin typeface="+mn-lt"/>
            </a:rPr>
            <a:t>needs to keep </a:t>
          </a:r>
          <a:r>
            <a:rPr lang="en-GB" sz="2400" b="0" kern="1200" dirty="0">
              <a:solidFill>
                <a:schemeClr val="tx1"/>
              </a:solidFill>
              <a:latin typeface="+mn-lt"/>
            </a:rPr>
            <a:t>(e.g.)</a:t>
          </a:r>
        </a:p>
      </dsp:txBody>
      <dsp:txXfrm>
        <a:off x="497197" y="0"/>
        <a:ext cx="3711428" cy="784386"/>
      </dsp:txXfrm>
    </dsp:sp>
    <dsp:sp modelId="{D3B4AC14-0F58-415B-AEE2-1D0D66C53C3F}">
      <dsp:nvSpPr>
        <dsp:cNvPr id="0" name=""/>
        <dsp:cNvSpPr/>
      </dsp:nvSpPr>
      <dsp:spPr>
        <a:xfrm>
          <a:off x="509532" y="1539296"/>
          <a:ext cx="272648" cy="272648"/>
        </a:xfrm>
        <a:prstGeom prst="rect">
          <a:avLst/>
        </a:prstGeom>
        <a:solidFill>
          <a:schemeClr val="lt1">
            <a:hueOff val="0"/>
            <a:satOff val="0"/>
            <a:lumOff val="0"/>
            <a:alphaOff val="0"/>
          </a:schemeClr>
        </a:solidFill>
        <a:ln w="12700" cap="flat" cmpd="sng" algn="ctr">
          <a:solidFill>
            <a:schemeClr val="tx2"/>
          </a:solidFill>
          <a:prstDash val="solid"/>
          <a:miter lim="800000"/>
        </a:ln>
        <a:effectLst/>
      </dsp:spPr>
      <dsp:style>
        <a:lnRef idx="2">
          <a:scrgbClr r="0" g="0" b="0"/>
        </a:lnRef>
        <a:fillRef idx="1">
          <a:scrgbClr r="0" g="0" b="0"/>
        </a:fillRef>
        <a:effectRef idx="0">
          <a:scrgbClr r="0" g="0" b="0"/>
        </a:effectRef>
        <a:fontRef idx="minor"/>
      </dsp:style>
    </dsp:sp>
    <dsp:sp modelId="{2E71BD56-3051-4231-A422-E32DFC3087E2}">
      <dsp:nvSpPr>
        <dsp:cNvPr id="0" name=""/>
        <dsp:cNvSpPr/>
      </dsp:nvSpPr>
      <dsp:spPr>
        <a:xfrm>
          <a:off x="769320" y="1357851"/>
          <a:ext cx="3451628" cy="6355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ctr" anchorCtr="0">
          <a:noAutofit/>
        </a:bodyPr>
        <a:lstStyle/>
        <a:p>
          <a:pPr marL="0" lvl="0" indent="0" algn="l" defTabSz="800100">
            <a:lnSpc>
              <a:spcPct val="90000"/>
            </a:lnSpc>
            <a:spcBef>
              <a:spcPct val="0"/>
            </a:spcBef>
            <a:spcAft>
              <a:spcPct val="35000"/>
            </a:spcAft>
            <a:buNone/>
          </a:pPr>
          <a:r>
            <a:rPr lang="en-GB" sz="1800" kern="1200" dirty="0">
              <a:solidFill>
                <a:schemeClr val="tx1"/>
              </a:solidFill>
              <a:latin typeface="+mn-lt"/>
            </a:rPr>
            <a:t>Technical documents</a:t>
          </a:r>
        </a:p>
      </dsp:txBody>
      <dsp:txXfrm>
        <a:off x="769320" y="1357851"/>
        <a:ext cx="3451628" cy="635543"/>
      </dsp:txXfrm>
    </dsp:sp>
    <dsp:sp modelId="{D040BF2D-F00D-4570-AD1A-8D3A7E694FEC}">
      <dsp:nvSpPr>
        <dsp:cNvPr id="0" name=""/>
        <dsp:cNvSpPr/>
      </dsp:nvSpPr>
      <dsp:spPr>
        <a:xfrm>
          <a:off x="509532" y="2315453"/>
          <a:ext cx="272648" cy="272648"/>
        </a:xfrm>
        <a:prstGeom prst="rect">
          <a:avLst/>
        </a:prstGeom>
        <a:solidFill>
          <a:schemeClr val="lt1">
            <a:hueOff val="0"/>
            <a:satOff val="0"/>
            <a:lumOff val="0"/>
            <a:alphaOff val="0"/>
          </a:schemeClr>
        </a:solidFill>
        <a:ln w="12700" cap="flat" cmpd="sng" algn="ctr">
          <a:solidFill>
            <a:schemeClr val="tx2"/>
          </a:solidFill>
          <a:prstDash val="solid"/>
          <a:miter lim="800000"/>
        </a:ln>
        <a:effectLst/>
      </dsp:spPr>
      <dsp:style>
        <a:lnRef idx="2">
          <a:scrgbClr r="0" g="0" b="0"/>
        </a:lnRef>
        <a:fillRef idx="1">
          <a:scrgbClr r="0" g="0" b="0"/>
        </a:fillRef>
        <a:effectRef idx="0">
          <a:scrgbClr r="0" g="0" b="0"/>
        </a:effectRef>
        <a:fontRef idx="minor"/>
      </dsp:style>
    </dsp:sp>
    <dsp:sp modelId="{8D791C09-C59D-4C6D-B877-59231C980BDD}">
      <dsp:nvSpPr>
        <dsp:cNvPr id="0" name=""/>
        <dsp:cNvSpPr/>
      </dsp:nvSpPr>
      <dsp:spPr>
        <a:xfrm>
          <a:off x="769320" y="1993395"/>
          <a:ext cx="3451628" cy="9167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ctr" anchorCtr="0">
          <a:noAutofit/>
        </a:bodyPr>
        <a:lstStyle/>
        <a:p>
          <a:pPr marL="0" lvl="0" indent="0" algn="l" defTabSz="800100">
            <a:lnSpc>
              <a:spcPct val="90000"/>
            </a:lnSpc>
            <a:spcBef>
              <a:spcPct val="0"/>
            </a:spcBef>
            <a:spcAft>
              <a:spcPct val="35000"/>
            </a:spcAft>
            <a:buNone/>
          </a:pPr>
          <a:r>
            <a:rPr lang="en-GB" sz="1800" kern="1200" dirty="0">
              <a:solidFill>
                <a:schemeClr val="tx1"/>
              </a:solidFill>
            </a:rPr>
            <a:t>Publications,  prototypes, deliverables</a:t>
          </a:r>
        </a:p>
      </dsp:txBody>
      <dsp:txXfrm>
        <a:off x="769320" y="1993395"/>
        <a:ext cx="3451628" cy="916771"/>
      </dsp:txXfrm>
    </dsp:sp>
    <dsp:sp modelId="{C193617C-2CFE-489C-9A02-479D4D6FD645}">
      <dsp:nvSpPr>
        <dsp:cNvPr id="0" name=""/>
        <dsp:cNvSpPr/>
      </dsp:nvSpPr>
      <dsp:spPr>
        <a:xfrm>
          <a:off x="509532" y="3091611"/>
          <a:ext cx="272648" cy="272648"/>
        </a:xfrm>
        <a:prstGeom prst="rect">
          <a:avLst/>
        </a:prstGeom>
        <a:solidFill>
          <a:schemeClr val="lt1">
            <a:hueOff val="0"/>
            <a:satOff val="0"/>
            <a:lumOff val="0"/>
            <a:alphaOff val="0"/>
          </a:schemeClr>
        </a:solidFill>
        <a:ln w="12700" cap="flat" cmpd="sng" algn="ctr">
          <a:solidFill>
            <a:schemeClr val="tx2"/>
          </a:solidFill>
          <a:prstDash val="solid"/>
          <a:miter lim="800000"/>
        </a:ln>
        <a:effectLst/>
      </dsp:spPr>
      <dsp:style>
        <a:lnRef idx="2">
          <a:scrgbClr r="0" g="0" b="0"/>
        </a:lnRef>
        <a:fillRef idx="1">
          <a:scrgbClr r="0" g="0" b="0"/>
        </a:fillRef>
        <a:effectRef idx="0">
          <a:scrgbClr r="0" g="0" b="0"/>
        </a:effectRef>
        <a:fontRef idx="minor"/>
      </dsp:style>
    </dsp:sp>
    <dsp:sp modelId="{B3950A58-F781-44F9-8340-E3210E00AF2B}">
      <dsp:nvSpPr>
        <dsp:cNvPr id="0" name=""/>
        <dsp:cNvSpPr/>
      </dsp:nvSpPr>
      <dsp:spPr>
        <a:xfrm>
          <a:off x="769320" y="2910166"/>
          <a:ext cx="3451628" cy="6355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ctr" anchorCtr="0">
          <a:noAutofit/>
        </a:bodyPr>
        <a:lstStyle/>
        <a:p>
          <a:pPr marL="0" lvl="0" indent="0" algn="l" defTabSz="800100">
            <a:lnSpc>
              <a:spcPct val="90000"/>
            </a:lnSpc>
            <a:spcBef>
              <a:spcPct val="0"/>
            </a:spcBef>
            <a:spcAft>
              <a:spcPct val="35000"/>
            </a:spcAft>
            <a:buNone/>
          </a:pPr>
          <a:r>
            <a:rPr lang="en-US" sz="1800" kern="1200" dirty="0">
              <a:solidFill>
                <a:schemeClr val="tx1"/>
              </a:solidFill>
            </a:rPr>
            <a:t>Documentation required by good research practices such as lab books</a:t>
          </a:r>
          <a:endParaRPr lang="en-GB" sz="1800" kern="1200" dirty="0">
            <a:solidFill>
              <a:schemeClr val="tx1"/>
            </a:solidFill>
          </a:endParaRPr>
        </a:p>
      </dsp:txBody>
      <dsp:txXfrm>
        <a:off x="769320" y="2910166"/>
        <a:ext cx="3451628" cy="635543"/>
      </dsp:txXfrm>
    </dsp:sp>
    <dsp:sp modelId="{9FDD23CE-6032-4B6C-B266-542159EBE6AD}">
      <dsp:nvSpPr>
        <dsp:cNvPr id="0" name=""/>
        <dsp:cNvSpPr/>
      </dsp:nvSpPr>
      <dsp:spPr>
        <a:xfrm>
          <a:off x="509532" y="4091312"/>
          <a:ext cx="272648" cy="272648"/>
        </a:xfrm>
        <a:prstGeom prst="rect">
          <a:avLst/>
        </a:prstGeom>
        <a:solidFill>
          <a:schemeClr val="lt1">
            <a:hueOff val="0"/>
            <a:satOff val="0"/>
            <a:lumOff val="0"/>
            <a:alphaOff val="0"/>
          </a:schemeClr>
        </a:solidFill>
        <a:ln w="12700" cap="flat" cmpd="sng" algn="ctr">
          <a:solidFill>
            <a:schemeClr val="tx2"/>
          </a:solidFill>
          <a:prstDash val="solid"/>
          <a:miter lim="800000"/>
        </a:ln>
        <a:effectLst/>
      </dsp:spPr>
      <dsp:style>
        <a:lnRef idx="2">
          <a:scrgbClr r="0" g="0" b="0"/>
        </a:lnRef>
        <a:fillRef idx="1">
          <a:scrgbClr r="0" g="0" b="0"/>
        </a:fillRef>
        <a:effectRef idx="0">
          <a:scrgbClr r="0" g="0" b="0"/>
        </a:effectRef>
        <a:fontRef idx="minor"/>
      </dsp:style>
    </dsp:sp>
    <dsp:sp modelId="{2FA8DBA4-883A-4B6E-904F-E18F237659F7}">
      <dsp:nvSpPr>
        <dsp:cNvPr id="0" name=""/>
        <dsp:cNvSpPr/>
      </dsp:nvSpPr>
      <dsp:spPr>
        <a:xfrm>
          <a:off x="769320" y="3545710"/>
          <a:ext cx="3451628" cy="13638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ctr" anchorCtr="0">
          <a:noAutofit/>
        </a:bodyPr>
        <a:lstStyle/>
        <a:p>
          <a:pPr marL="0" lvl="0" indent="0" algn="l" defTabSz="800100">
            <a:lnSpc>
              <a:spcPct val="90000"/>
            </a:lnSpc>
            <a:spcBef>
              <a:spcPct val="0"/>
            </a:spcBef>
            <a:spcAft>
              <a:spcPct val="35000"/>
            </a:spcAft>
            <a:buNone/>
          </a:pPr>
          <a:r>
            <a:rPr lang="en-GB" sz="1800" kern="1200" dirty="0">
              <a:solidFill>
                <a:schemeClr val="tx1"/>
              </a:solidFill>
            </a:rPr>
            <a:t>…any document proving that the work was done as detailed in Annex 1</a:t>
          </a:r>
        </a:p>
      </dsp:txBody>
      <dsp:txXfrm>
        <a:off x="769320" y="3545710"/>
        <a:ext cx="3451628" cy="1363857"/>
      </dsp:txXfrm>
    </dsp:sp>
    <dsp:sp modelId="{DD29986F-573A-4F78-BE24-AE8EB7D676CD}">
      <dsp:nvSpPr>
        <dsp:cNvPr id="0" name=""/>
        <dsp:cNvSpPr/>
      </dsp:nvSpPr>
      <dsp:spPr>
        <a:xfrm>
          <a:off x="4588379" y="784386"/>
          <a:ext cx="3711428" cy="436638"/>
        </a:xfrm>
        <a:prstGeom prst="rect">
          <a:avLst/>
        </a:prstGeom>
        <a:solidFill>
          <a:schemeClr val="accent4"/>
        </a:solidFill>
        <a:ln w="12700" cap="flat" cmpd="sng" algn="ctr">
          <a:solidFill>
            <a:schemeClr val="accent4"/>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82B154C-58FB-4CCC-B9F0-7F7778F9990F}">
      <dsp:nvSpPr>
        <dsp:cNvPr id="0" name=""/>
        <dsp:cNvSpPr/>
      </dsp:nvSpPr>
      <dsp:spPr>
        <a:xfrm>
          <a:off x="4588415" y="948370"/>
          <a:ext cx="272654" cy="272654"/>
        </a:xfrm>
        <a:prstGeom prst="rect">
          <a:avLst/>
        </a:prstGeom>
        <a:solidFill>
          <a:schemeClr val="lt1">
            <a:alpha val="90000"/>
            <a:hueOff val="0"/>
            <a:satOff val="0"/>
            <a:lumOff val="0"/>
            <a:alphaOff val="0"/>
          </a:schemeClr>
        </a:solidFill>
        <a:ln w="12700" cap="flat" cmpd="sng" algn="ctr">
          <a:solidFill>
            <a:schemeClr val="accent4"/>
          </a:solidFill>
          <a:prstDash val="solid"/>
          <a:miter lim="800000"/>
        </a:ln>
        <a:effectLst/>
      </dsp:spPr>
      <dsp:style>
        <a:lnRef idx="2">
          <a:scrgbClr r="0" g="0" b="0"/>
        </a:lnRef>
        <a:fillRef idx="1">
          <a:scrgbClr r="0" g="0" b="0"/>
        </a:fillRef>
        <a:effectRef idx="0">
          <a:scrgbClr r="0" g="0" b="0"/>
        </a:effectRef>
        <a:fontRef idx="minor"/>
      </dsp:style>
    </dsp:sp>
    <dsp:sp modelId="{2F6A5C6C-8738-4797-BD7E-5B48106FA404}">
      <dsp:nvSpPr>
        <dsp:cNvPr id="0" name=""/>
        <dsp:cNvSpPr/>
      </dsp:nvSpPr>
      <dsp:spPr>
        <a:xfrm>
          <a:off x="4628834" y="0"/>
          <a:ext cx="3711428" cy="7843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30480" rIns="45720" bIns="30480" numCol="1" spcCol="1270" anchor="ctr" anchorCtr="0">
          <a:noAutofit/>
        </a:bodyPr>
        <a:lstStyle/>
        <a:p>
          <a:pPr marL="0" lvl="0" indent="0" algn="l" defTabSz="1066800">
            <a:lnSpc>
              <a:spcPct val="90000"/>
            </a:lnSpc>
            <a:spcBef>
              <a:spcPct val="0"/>
            </a:spcBef>
            <a:spcAft>
              <a:spcPct val="35000"/>
            </a:spcAft>
            <a:buNone/>
          </a:pPr>
          <a:r>
            <a:rPr lang="en-GB" sz="2400" kern="1200" dirty="0">
              <a:solidFill>
                <a:schemeClr val="tx1"/>
              </a:solidFill>
            </a:rPr>
            <a:t>Consortium </a:t>
          </a:r>
          <a:r>
            <a:rPr lang="en-GB" sz="2400" b="1" kern="1200" dirty="0">
              <a:solidFill>
                <a:schemeClr val="tx1"/>
              </a:solidFill>
            </a:rPr>
            <a:t>doesn't need to keep*</a:t>
          </a:r>
          <a:endParaRPr lang="en-GB" sz="2400" b="0" kern="1200" dirty="0">
            <a:solidFill>
              <a:schemeClr val="tx1"/>
            </a:solidFill>
          </a:endParaRPr>
        </a:p>
      </dsp:txBody>
      <dsp:txXfrm>
        <a:off x="4628834" y="0"/>
        <a:ext cx="3711428" cy="784386"/>
      </dsp:txXfrm>
    </dsp:sp>
    <dsp:sp modelId="{32ECA179-7832-4720-85D5-4801109929E4}">
      <dsp:nvSpPr>
        <dsp:cNvPr id="0" name=""/>
        <dsp:cNvSpPr/>
      </dsp:nvSpPr>
      <dsp:spPr>
        <a:xfrm>
          <a:off x="4588410" y="1583920"/>
          <a:ext cx="272648" cy="272648"/>
        </a:xfrm>
        <a:prstGeom prst="rect">
          <a:avLst/>
        </a:prstGeom>
        <a:solidFill>
          <a:schemeClr val="lt1">
            <a:hueOff val="0"/>
            <a:satOff val="0"/>
            <a:lumOff val="0"/>
            <a:alphaOff val="0"/>
          </a:schemeClr>
        </a:solidFill>
        <a:ln w="12700" cap="flat" cmpd="sng" algn="ctr">
          <a:solidFill>
            <a:schemeClr val="tx2"/>
          </a:solidFill>
          <a:prstDash val="solid"/>
          <a:miter lim="800000"/>
        </a:ln>
        <a:effectLst/>
      </dsp:spPr>
      <dsp:style>
        <a:lnRef idx="2">
          <a:scrgbClr r="0" g="0" b="0"/>
        </a:lnRef>
        <a:fillRef idx="1">
          <a:scrgbClr r="0" g="0" b="0"/>
        </a:fillRef>
        <a:effectRef idx="0">
          <a:scrgbClr r="0" g="0" b="0"/>
        </a:effectRef>
        <a:fontRef idx="minor"/>
      </dsp:style>
    </dsp:sp>
    <dsp:sp modelId="{D3983E1E-FCE0-4C7B-BAB6-8BEEB590BEF1}">
      <dsp:nvSpPr>
        <dsp:cNvPr id="0" name=""/>
        <dsp:cNvSpPr/>
      </dsp:nvSpPr>
      <dsp:spPr>
        <a:xfrm>
          <a:off x="4860163" y="1357851"/>
          <a:ext cx="3451628" cy="6355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ctr" anchorCtr="0">
          <a:noAutofit/>
        </a:bodyPr>
        <a:lstStyle/>
        <a:p>
          <a:pPr marL="0" lvl="0" indent="0" algn="l" defTabSz="800100">
            <a:lnSpc>
              <a:spcPct val="90000"/>
            </a:lnSpc>
            <a:spcBef>
              <a:spcPct val="0"/>
            </a:spcBef>
            <a:spcAft>
              <a:spcPct val="35000"/>
            </a:spcAft>
            <a:buNone/>
          </a:pPr>
          <a:r>
            <a:rPr lang="en-GB" sz="1800" kern="1200" dirty="0">
              <a:solidFill>
                <a:schemeClr val="tx1"/>
              </a:solidFill>
            </a:rPr>
            <a:t>Time-sheets</a:t>
          </a:r>
        </a:p>
      </dsp:txBody>
      <dsp:txXfrm>
        <a:off x="4860163" y="1357851"/>
        <a:ext cx="3451628" cy="635543"/>
      </dsp:txXfrm>
    </dsp:sp>
    <dsp:sp modelId="{24E1DB94-62F3-47BA-A51C-7271A2895555}">
      <dsp:nvSpPr>
        <dsp:cNvPr id="0" name=""/>
        <dsp:cNvSpPr/>
      </dsp:nvSpPr>
      <dsp:spPr>
        <a:xfrm>
          <a:off x="4600745" y="2174839"/>
          <a:ext cx="272648" cy="272648"/>
        </a:xfrm>
        <a:prstGeom prst="rect">
          <a:avLst/>
        </a:prstGeom>
        <a:solidFill>
          <a:schemeClr val="lt1">
            <a:hueOff val="0"/>
            <a:satOff val="0"/>
            <a:lumOff val="0"/>
            <a:alphaOff val="0"/>
          </a:schemeClr>
        </a:solidFill>
        <a:ln w="12700" cap="flat" cmpd="sng" algn="ctr">
          <a:solidFill>
            <a:schemeClr val="tx2"/>
          </a:solidFill>
          <a:prstDash val="solid"/>
          <a:miter lim="800000"/>
        </a:ln>
        <a:effectLst/>
      </dsp:spPr>
      <dsp:style>
        <a:lnRef idx="2">
          <a:scrgbClr r="0" g="0" b="0"/>
        </a:lnRef>
        <a:fillRef idx="1">
          <a:scrgbClr r="0" g="0" b="0"/>
        </a:fillRef>
        <a:effectRef idx="0">
          <a:scrgbClr r="0" g="0" b="0"/>
        </a:effectRef>
        <a:fontRef idx="minor"/>
      </dsp:style>
    </dsp:sp>
    <dsp:sp modelId="{55C0B160-C06E-425F-B717-49DC1B0EEA69}">
      <dsp:nvSpPr>
        <dsp:cNvPr id="0" name=""/>
        <dsp:cNvSpPr/>
      </dsp:nvSpPr>
      <dsp:spPr>
        <a:xfrm>
          <a:off x="4860163" y="1993395"/>
          <a:ext cx="3451628" cy="6355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ctr" anchorCtr="0">
          <a:noAutofit/>
        </a:bodyPr>
        <a:lstStyle/>
        <a:p>
          <a:pPr marL="0" lvl="0" indent="0" algn="l" defTabSz="800100">
            <a:lnSpc>
              <a:spcPct val="90000"/>
            </a:lnSpc>
            <a:spcBef>
              <a:spcPct val="0"/>
            </a:spcBef>
            <a:spcAft>
              <a:spcPct val="35000"/>
            </a:spcAft>
            <a:buNone/>
          </a:pPr>
          <a:r>
            <a:rPr lang="en-GB" sz="1800" kern="1200" dirty="0">
              <a:solidFill>
                <a:schemeClr val="tx1"/>
              </a:solidFill>
            </a:rPr>
            <a:t>Pay-slips or contracts</a:t>
          </a:r>
        </a:p>
      </dsp:txBody>
      <dsp:txXfrm>
        <a:off x="4860163" y="1993395"/>
        <a:ext cx="3451628" cy="635543"/>
      </dsp:txXfrm>
    </dsp:sp>
    <dsp:sp modelId="{C161A4AC-B78D-4642-BA09-5E2E56DAEC61}">
      <dsp:nvSpPr>
        <dsp:cNvPr id="0" name=""/>
        <dsp:cNvSpPr/>
      </dsp:nvSpPr>
      <dsp:spPr>
        <a:xfrm>
          <a:off x="4600745" y="2810383"/>
          <a:ext cx="272648" cy="272648"/>
        </a:xfrm>
        <a:prstGeom prst="rect">
          <a:avLst/>
        </a:prstGeom>
        <a:solidFill>
          <a:schemeClr val="lt1">
            <a:hueOff val="0"/>
            <a:satOff val="0"/>
            <a:lumOff val="0"/>
            <a:alphaOff val="0"/>
          </a:schemeClr>
        </a:solidFill>
        <a:ln w="12700" cap="flat" cmpd="sng" algn="ctr">
          <a:solidFill>
            <a:schemeClr val="tx2"/>
          </a:solidFill>
          <a:prstDash val="solid"/>
          <a:miter lim="800000"/>
        </a:ln>
        <a:effectLst/>
      </dsp:spPr>
      <dsp:style>
        <a:lnRef idx="2">
          <a:scrgbClr r="0" g="0" b="0"/>
        </a:lnRef>
        <a:fillRef idx="1">
          <a:scrgbClr r="0" g="0" b="0"/>
        </a:fillRef>
        <a:effectRef idx="0">
          <a:scrgbClr r="0" g="0" b="0"/>
        </a:effectRef>
        <a:fontRef idx="minor"/>
      </dsp:style>
    </dsp:sp>
    <dsp:sp modelId="{178E0450-86F7-49F4-8851-92ED35B4A1E8}">
      <dsp:nvSpPr>
        <dsp:cNvPr id="0" name=""/>
        <dsp:cNvSpPr/>
      </dsp:nvSpPr>
      <dsp:spPr>
        <a:xfrm>
          <a:off x="4860163" y="2628938"/>
          <a:ext cx="3451628" cy="6355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ctr" anchorCtr="0">
          <a:noAutofit/>
        </a:bodyPr>
        <a:lstStyle/>
        <a:p>
          <a:pPr marL="0" lvl="0" indent="0" algn="l" defTabSz="800100">
            <a:lnSpc>
              <a:spcPct val="90000"/>
            </a:lnSpc>
            <a:spcBef>
              <a:spcPct val="0"/>
            </a:spcBef>
            <a:spcAft>
              <a:spcPct val="35000"/>
            </a:spcAft>
            <a:buNone/>
          </a:pPr>
          <a:r>
            <a:rPr lang="en-GB" sz="1800" kern="1200" dirty="0">
              <a:solidFill>
                <a:schemeClr val="tx1"/>
              </a:solidFill>
            </a:rPr>
            <a:t>Depreciation policy</a:t>
          </a:r>
        </a:p>
      </dsp:txBody>
      <dsp:txXfrm>
        <a:off x="4860163" y="2628938"/>
        <a:ext cx="3451628" cy="635543"/>
      </dsp:txXfrm>
    </dsp:sp>
    <dsp:sp modelId="{D2CDC7F1-643E-4DD5-9225-CD0729D58FB1}">
      <dsp:nvSpPr>
        <dsp:cNvPr id="0" name=""/>
        <dsp:cNvSpPr/>
      </dsp:nvSpPr>
      <dsp:spPr>
        <a:xfrm>
          <a:off x="4600745" y="3445927"/>
          <a:ext cx="272648" cy="272648"/>
        </a:xfrm>
        <a:prstGeom prst="rect">
          <a:avLst/>
        </a:prstGeom>
        <a:solidFill>
          <a:schemeClr val="lt1">
            <a:hueOff val="0"/>
            <a:satOff val="0"/>
            <a:lumOff val="0"/>
            <a:alphaOff val="0"/>
          </a:schemeClr>
        </a:solidFill>
        <a:ln w="12700" cap="flat" cmpd="sng" algn="ctr">
          <a:solidFill>
            <a:schemeClr val="tx2"/>
          </a:solidFill>
          <a:prstDash val="solid"/>
          <a:miter lim="800000"/>
        </a:ln>
        <a:effectLst/>
      </dsp:spPr>
      <dsp:style>
        <a:lnRef idx="2">
          <a:scrgbClr r="0" g="0" b="0"/>
        </a:lnRef>
        <a:fillRef idx="1">
          <a:scrgbClr r="0" g="0" b="0"/>
        </a:fillRef>
        <a:effectRef idx="0">
          <a:scrgbClr r="0" g="0" b="0"/>
        </a:effectRef>
        <a:fontRef idx="minor"/>
      </dsp:style>
    </dsp:sp>
    <dsp:sp modelId="{53B6F565-4992-47FC-9E06-272D893C48CA}">
      <dsp:nvSpPr>
        <dsp:cNvPr id="0" name=""/>
        <dsp:cNvSpPr/>
      </dsp:nvSpPr>
      <dsp:spPr>
        <a:xfrm>
          <a:off x="4860163" y="3264482"/>
          <a:ext cx="3451628" cy="6355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ctr" anchorCtr="0">
          <a:noAutofit/>
        </a:bodyPr>
        <a:lstStyle/>
        <a:p>
          <a:pPr marL="0" lvl="0" indent="0" algn="l" defTabSz="800100">
            <a:lnSpc>
              <a:spcPct val="90000"/>
            </a:lnSpc>
            <a:spcBef>
              <a:spcPct val="0"/>
            </a:spcBef>
            <a:spcAft>
              <a:spcPct val="35000"/>
            </a:spcAft>
            <a:buNone/>
          </a:pPr>
          <a:r>
            <a:rPr lang="en-GB" sz="1800" kern="1200" dirty="0">
              <a:solidFill>
                <a:schemeClr val="tx1"/>
              </a:solidFill>
            </a:rPr>
            <a:t>Invoices</a:t>
          </a:r>
        </a:p>
      </dsp:txBody>
      <dsp:txXfrm>
        <a:off x="4860163" y="3264482"/>
        <a:ext cx="3451628" cy="635543"/>
      </dsp:txXfrm>
    </dsp:sp>
    <dsp:sp modelId="{28EE6742-2392-494A-AA69-870E778796B4}">
      <dsp:nvSpPr>
        <dsp:cNvPr id="0" name=""/>
        <dsp:cNvSpPr/>
      </dsp:nvSpPr>
      <dsp:spPr>
        <a:xfrm>
          <a:off x="4600745" y="4081470"/>
          <a:ext cx="272648" cy="272648"/>
        </a:xfrm>
        <a:prstGeom prst="rect">
          <a:avLst/>
        </a:prstGeom>
        <a:solidFill>
          <a:schemeClr val="lt1">
            <a:hueOff val="0"/>
            <a:satOff val="0"/>
            <a:lumOff val="0"/>
            <a:alphaOff val="0"/>
          </a:schemeClr>
        </a:solidFill>
        <a:ln w="12700" cap="flat" cmpd="sng" algn="ctr">
          <a:solidFill>
            <a:schemeClr val="tx2"/>
          </a:solidFill>
          <a:prstDash val="solid"/>
          <a:miter lim="800000"/>
        </a:ln>
        <a:effectLst/>
      </dsp:spPr>
      <dsp:style>
        <a:lnRef idx="2">
          <a:scrgbClr r="0" g="0" b="0"/>
        </a:lnRef>
        <a:fillRef idx="1">
          <a:scrgbClr r="0" g="0" b="0"/>
        </a:fillRef>
        <a:effectRef idx="0">
          <a:scrgbClr r="0" g="0" b="0"/>
        </a:effectRef>
        <a:fontRef idx="minor"/>
      </dsp:style>
    </dsp:sp>
    <dsp:sp modelId="{2803B572-0EAB-4163-B2FF-AA1F6062046B}">
      <dsp:nvSpPr>
        <dsp:cNvPr id="0" name=""/>
        <dsp:cNvSpPr/>
      </dsp:nvSpPr>
      <dsp:spPr>
        <a:xfrm>
          <a:off x="4860163" y="3900025"/>
          <a:ext cx="3451628" cy="6355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ctr" anchorCtr="0">
          <a:noAutofit/>
        </a:bodyPr>
        <a:lstStyle/>
        <a:p>
          <a:pPr marL="0" lvl="0" indent="0" algn="l" defTabSz="800100">
            <a:lnSpc>
              <a:spcPct val="90000"/>
            </a:lnSpc>
            <a:spcBef>
              <a:spcPct val="0"/>
            </a:spcBef>
            <a:spcAft>
              <a:spcPct val="35000"/>
            </a:spcAft>
            <a:buNone/>
          </a:pPr>
          <a:r>
            <a:rPr lang="en-GB" sz="1800" kern="1200" dirty="0">
              <a:solidFill>
                <a:schemeClr val="tx1"/>
              </a:solidFill>
            </a:rPr>
            <a:t>…any documents proving the actual costs incurred</a:t>
          </a:r>
        </a:p>
      </dsp:txBody>
      <dsp:txXfrm>
        <a:off x="4860163" y="3900025"/>
        <a:ext cx="3451628" cy="63554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D285CB-F824-40A3-BECA-30330AAE509B}">
      <dsp:nvSpPr>
        <dsp:cNvPr id="0" name=""/>
        <dsp:cNvSpPr/>
      </dsp:nvSpPr>
      <dsp:spPr>
        <a:xfrm rot="5400000">
          <a:off x="4965594" y="-2103184"/>
          <a:ext cx="874749" cy="5085147"/>
        </a:xfrm>
        <a:prstGeom prst="round2SameRect">
          <a:avLst/>
        </a:prstGeom>
        <a:solidFill>
          <a:schemeClr val="accent4">
            <a:alpha val="90000"/>
            <a:tint val="40000"/>
            <a:hueOff val="0"/>
            <a:satOff val="0"/>
            <a:lumOff val="0"/>
            <a:alphaOff val="0"/>
          </a:schemeClr>
        </a:solidFill>
        <a:ln w="12700" cap="flat" cmpd="sng" algn="ctr">
          <a:solidFill>
            <a:schemeClr val="accent4">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66750">
            <a:lnSpc>
              <a:spcPct val="90000"/>
            </a:lnSpc>
            <a:spcBef>
              <a:spcPct val="0"/>
            </a:spcBef>
            <a:spcAft>
              <a:spcPct val="15000"/>
            </a:spcAft>
            <a:buClr>
              <a:schemeClr val="accent2"/>
            </a:buClr>
            <a:buChar char="•"/>
          </a:pPr>
          <a:r>
            <a:rPr lang="en-IE" sz="1500" b="0" kern="1200" dirty="0">
              <a:hlinkClick xmlns:r="http://schemas.openxmlformats.org/officeDocument/2006/relationships" r:id="rId1"/>
            </a:rPr>
            <a:t>Overview of lump sum funding</a:t>
          </a:r>
          <a:endParaRPr lang="en-IE" sz="1500" kern="1200" dirty="0"/>
        </a:p>
        <a:p>
          <a:pPr marL="114300" lvl="1" indent="-114300" algn="l" defTabSz="666750">
            <a:lnSpc>
              <a:spcPct val="90000"/>
            </a:lnSpc>
            <a:spcBef>
              <a:spcPct val="0"/>
            </a:spcBef>
            <a:spcAft>
              <a:spcPct val="15000"/>
            </a:spcAft>
            <a:buClr>
              <a:schemeClr val="accent2"/>
            </a:buClr>
            <a:buChar char="•"/>
          </a:pPr>
          <a:r>
            <a:rPr lang="en-IE" sz="1500" b="0" kern="1200" dirty="0">
              <a:hlinkClick xmlns:r="http://schemas.openxmlformats.org/officeDocument/2006/relationships" r:id="rId2"/>
            </a:rPr>
            <a:t>Detailed budget table</a:t>
          </a:r>
          <a:endParaRPr lang="en-IE" sz="1500" kern="1200" dirty="0"/>
        </a:p>
        <a:p>
          <a:pPr marL="114300" lvl="1" indent="-114300" algn="l" defTabSz="666750">
            <a:lnSpc>
              <a:spcPct val="90000"/>
            </a:lnSpc>
            <a:spcBef>
              <a:spcPct val="0"/>
            </a:spcBef>
            <a:spcAft>
              <a:spcPct val="15000"/>
            </a:spcAft>
            <a:buClr>
              <a:schemeClr val="accent2"/>
            </a:buClr>
            <a:buChar char="•"/>
          </a:pPr>
          <a:r>
            <a:rPr lang="en-IE" sz="1500" kern="1200" dirty="0">
              <a:hlinkClick xmlns:r="http://schemas.openxmlformats.org/officeDocument/2006/relationships" r:id="rId3"/>
            </a:rPr>
            <a:t>Horizon dashboard for lump sum evaluations</a:t>
          </a:r>
          <a:endParaRPr lang="en-IE" sz="1500" kern="1200" dirty="0"/>
        </a:p>
      </dsp:txBody>
      <dsp:txXfrm rot="-5400000">
        <a:off x="2860395" y="44717"/>
        <a:ext cx="5042445" cy="789345"/>
      </dsp:txXfrm>
    </dsp:sp>
    <dsp:sp modelId="{8F02A5FE-8BF6-413C-8BE5-2C34B89F5162}">
      <dsp:nvSpPr>
        <dsp:cNvPr id="0" name=""/>
        <dsp:cNvSpPr/>
      </dsp:nvSpPr>
      <dsp:spPr>
        <a:xfrm>
          <a:off x="0" y="13543"/>
          <a:ext cx="2860395" cy="851692"/>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47625" rIns="95250" bIns="47625" numCol="1" spcCol="1270" anchor="ctr" anchorCtr="0">
          <a:noAutofit/>
        </a:bodyPr>
        <a:lstStyle/>
        <a:p>
          <a:pPr marL="0" lvl="0" indent="0" algn="ctr" defTabSz="1111250">
            <a:lnSpc>
              <a:spcPct val="90000"/>
            </a:lnSpc>
            <a:spcBef>
              <a:spcPct val="0"/>
            </a:spcBef>
            <a:spcAft>
              <a:spcPct val="35000"/>
            </a:spcAft>
            <a:buNone/>
          </a:pPr>
          <a:r>
            <a:rPr lang="en-GB" sz="2500" b="0" kern="1200" dirty="0"/>
            <a:t>Video tutorials</a:t>
          </a:r>
          <a:endParaRPr lang="en-IE" sz="2500" kern="1200" dirty="0"/>
        </a:p>
      </dsp:txBody>
      <dsp:txXfrm>
        <a:off x="41576" y="55119"/>
        <a:ext cx="2777243" cy="768540"/>
      </dsp:txXfrm>
    </dsp:sp>
    <dsp:sp modelId="{50926754-2DFF-4F04-878F-64067A1F194D}">
      <dsp:nvSpPr>
        <dsp:cNvPr id="0" name=""/>
        <dsp:cNvSpPr/>
      </dsp:nvSpPr>
      <dsp:spPr>
        <a:xfrm rot="5400000">
          <a:off x="4950936" y="-1149740"/>
          <a:ext cx="914629" cy="5090118"/>
        </a:xfrm>
        <a:prstGeom prst="round2SameRect">
          <a:avLst/>
        </a:prstGeom>
        <a:solidFill>
          <a:schemeClr val="accent4">
            <a:alpha val="90000"/>
            <a:tint val="40000"/>
            <a:hueOff val="0"/>
            <a:satOff val="0"/>
            <a:lumOff val="0"/>
            <a:alphaOff val="0"/>
          </a:schemeClr>
        </a:solidFill>
        <a:ln w="12700" cap="flat" cmpd="sng" algn="ctr">
          <a:solidFill>
            <a:schemeClr val="accent4">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66750">
            <a:lnSpc>
              <a:spcPct val="90000"/>
            </a:lnSpc>
            <a:spcBef>
              <a:spcPct val="0"/>
            </a:spcBef>
            <a:spcAft>
              <a:spcPct val="15000"/>
            </a:spcAft>
            <a:buClr>
              <a:schemeClr val="accent2"/>
            </a:buClr>
            <a:buChar char="•"/>
          </a:pPr>
          <a:r>
            <a:rPr lang="en-GB" sz="1500" b="0" kern="1200">
              <a:hlinkClick xmlns:r="http://schemas.openxmlformats.org/officeDocument/2006/relationships" r:id="rId4"/>
            </a:rPr>
            <a:t>What do I need to know?</a:t>
          </a:r>
          <a:r>
            <a:rPr lang="en-150" sz="1500" b="0" kern="1200"/>
            <a:t> &amp; </a:t>
          </a:r>
          <a:r>
            <a:rPr lang="en-GB" sz="1500" b="0" kern="1200">
              <a:hlinkClick xmlns:r="http://schemas.openxmlformats.org/officeDocument/2006/relationships" r:id="rId5"/>
            </a:rPr>
            <a:t>Quick guide</a:t>
          </a:r>
          <a:endParaRPr lang="en-IE" sz="1500" kern="1200" dirty="0"/>
        </a:p>
        <a:p>
          <a:pPr marL="114300" lvl="1" indent="-114300" algn="l" defTabSz="666750">
            <a:lnSpc>
              <a:spcPct val="90000"/>
            </a:lnSpc>
            <a:spcBef>
              <a:spcPct val="0"/>
            </a:spcBef>
            <a:spcAft>
              <a:spcPct val="15000"/>
            </a:spcAft>
            <a:buClr>
              <a:schemeClr val="accent2"/>
            </a:buClr>
            <a:buChar char="•"/>
          </a:pPr>
          <a:r>
            <a:rPr lang="en-150" sz="1500" kern="1200">
              <a:hlinkClick xmlns:r="http://schemas.openxmlformats.org/officeDocument/2006/relationships" r:id="rId6"/>
            </a:rPr>
            <a:t>Frequently asked questions</a:t>
          </a:r>
          <a:endParaRPr lang="en-IE" sz="1500" kern="1200" dirty="0"/>
        </a:p>
        <a:p>
          <a:pPr marL="114300" lvl="1" indent="-114300" algn="l" defTabSz="666750">
            <a:lnSpc>
              <a:spcPct val="90000"/>
            </a:lnSpc>
            <a:spcBef>
              <a:spcPct val="0"/>
            </a:spcBef>
            <a:spcAft>
              <a:spcPct val="15000"/>
            </a:spcAft>
            <a:buClr>
              <a:schemeClr val="accent2"/>
            </a:buClr>
            <a:buChar char="•"/>
          </a:pPr>
          <a:r>
            <a:rPr lang="en-150" sz="1500" kern="1200">
              <a:hlinkClick xmlns:r="http://schemas.openxmlformats.org/officeDocument/2006/relationships" r:id="rId7"/>
            </a:rPr>
            <a:t>Detailed guidance for participants</a:t>
          </a:r>
          <a:endParaRPr lang="en-IE" sz="1500" kern="1200" dirty="0"/>
        </a:p>
        <a:p>
          <a:pPr marL="114300" lvl="1" indent="-114300" algn="l" defTabSz="666750">
            <a:lnSpc>
              <a:spcPct val="90000"/>
            </a:lnSpc>
            <a:spcBef>
              <a:spcPct val="0"/>
            </a:spcBef>
            <a:spcAft>
              <a:spcPct val="15000"/>
            </a:spcAft>
            <a:buClr>
              <a:schemeClr val="accent2"/>
            </a:buClr>
            <a:buChar char="•"/>
          </a:pPr>
          <a:r>
            <a:rPr lang="en-150" sz="1500" kern="1200" dirty="0">
              <a:hlinkClick xmlns:r="http://schemas.openxmlformats.org/officeDocument/2006/relationships" r:id="rId8"/>
            </a:rPr>
            <a:t>Lump sum briefing slides for experts</a:t>
          </a:r>
          <a:endParaRPr lang="en-IE" sz="1500" kern="1200" dirty="0"/>
        </a:p>
      </dsp:txBody>
      <dsp:txXfrm rot="-5400000">
        <a:off x="2863192" y="982653"/>
        <a:ext cx="5045469" cy="825331"/>
      </dsp:txXfrm>
    </dsp:sp>
    <dsp:sp modelId="{62A70D75-6D3A-4727-8AAD-6169DEE3D656}">
      <dsp:nvSpPr>
        <dsp:cNvPr id="0" name=""/>
        <dsp:cNvSpPr/>
      </dsp:nvSpPr>
      <dsp:spPr>
        <a:xfrm>
          <a:off x="0" y="950817"/>
          <a:ext cx="2863191" cy="851692"/>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47625" rIns="95250" bIns="47625" numCol="1" spcCol="1270" anchor="ctr" anchorCtr="0">
          <a:noAutofit/>
        </a:bodyPr>
        <a:lstStyle/>
        <a:p>
          <a:pPr marL="0" lvl="0" indent="0" algn="ctr" defTabSz="1111250">
            <a:lnSpc>
              <a:spcPct val="90000"/>
            </a:lnSpc>
            <a:spcBef>
              <a:spcPct val="0"/>
            </a:spcBef>
            <a:spcAft>
              <a:spcPct val="35000"/>
            </a:spcAft>
            <a:buNone/>
          </a:pPr>
          <a:r>
            <a:rPr lang="en-GB" sz="2500" b="0" kern="1200" dirty="0"/>
            <a:t>Guidance documents</a:t>
          </a:r>
          <a:endParaRPr lang="en-IE" sz="2500" kern="1200" dirty="0"/>
        </a:p>
      </dsp:txBody>
      <dsp:txXfrm>
        <a:off x="41576" y="992393"/>
        <a:ext cx="2780039" cy="768540"/>
      </dsp:txXfrm>
    </dsp:sp>
    <dsp:sp modelId="{6ED50529-0D0A-445B-BC51-822964B44281}">
      <dsp:nvSpPr>
        <dsp:cNvPr id="0" name=""/>
        <dsp:cNvSpPr/>
      </dsp:nvSpPr>
      <dsp:spPr>
        <a:xfrm rot="5400000">
          <a:off x="5023853" y="-245138"/>
          <a:ext cx="755580" cy="5095094"/>
        </a:xfrm>
        <a:prstGeom prst="round2SameRect">
          <a:avLst/>
        </a:prstGeom>
        <a:solidFill>
          <a:schemeClr val="accent4">
            <a:alpha val="90000"/>
            <a:tint val="40000"/>
            <a:hueOff val="0"/>
            <a:satOff val="0"/>
            <a:lumOff val="0"/>
            <a:alphaOff val="0"/>
          </a:schemeClr>
        </a:solidFill>
        <a:ln w="12700" cap="flat" cmpd="sng" algn="ctr">
          <a:solidFill>
            <a:schemeClr val="accent4">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66750">
            <a:lnSpc>
              <a:spcPct val="90000"/>
            </a:lnSpc>
            <a:spcBef>
              <a:spcPct val="0"/>
            </a:spcBef>
            <a:spcAft>
              <a:spcPct val="15000"/>
            </a:spcAft>
            <a:buClr>
              <a:schemeClr val="accent2"/>
            </a:buClr>
            <a:buFont typeface="Arial" panose="020B0604020202020204" pitchFamily="34" charset="0"/>
            <a:buChar char="•"/>
          </a:pPr>
          <a:r>
            <a:rPr lang="en-US" sz="1500" b="0" kern="1200">
              <a:hlinkClick xmlns:r="http://schemas.openxmlformats.org/officeDocument/2006/relationships" r:id="rId9"/>
            </a:rPr>
            <a:t>Model Grant Agreement Lump Sum</a:t>
          </a:r>
          <a:endParaRPr lang="en-IE" sz="1500" kern="1200" dirty="0"/>
        </a:p>
        <a:p>
          <a:pPr marL="114300" lvl="1" indent="-114300" algn="l" defTabSz="666750">
            <a:lnSpc>
              <a:spcPct val="90000"/>
            </a:lnSpc>
            <a:spcBef>
              <a:spcPct val="0"/>
            </a:spcBef>
            <a:spcAft>
              <a:spcPct val="15000"/>
            </a:spcAft>
            <a:buClr>
              <a:schemeClr val="accent2"/>
            </a:buClr>
            <a:buFont typeface="Arial" panose="020B0604020202020204" pitchFamily="34" charset="0"/>
            <a:buChar char="•"/>
          </a:pPr>
          <a:r>
            <a:rPr lang="en-US" sz="1500" b="0" kern="1200" dirty="0">
              <a:hlinkClick xmlns:r="http://schemas.openxmlformats.org/officeDocument/2006/relationships" r:id="rId10"/>
            </a:rPr>
            <a:t>Decision </a:t>
          </a:r>
          <a:r>
            <a:rPr lang="en-US" sz="1500" b="0" kern="1200" dirty="0" err="1">
              <a:hlinkClick xmlns:r="http://schemas.openxmlformats.org/officeDocument/2006/relationships" r:id="rId10"/>
            </a:rPr>
            <a:t>authorising</a:t>
          </a:r>
          <a:r>
            <a:rPr lang="en-US" sz="1500" b="0" kern="1200" dirty="0">
              <a:hlinkClick xmlns:r="http://schemas.openxmlformats.org/officeDocument/2006/relationships" r:id="rId10"/>
            </a:rPr>
            <a:t> the use of lump sum contributions under the Horizon Europe </a:t>
          </a:r>
          <a:r>
            <a:rPr lang="en-US" sz="1500" b="0" kern="1200" dirty="0" err="1">
              <a:hlinkClick xmlns:r="http://schemas.openxmlformats.org/officeDocument/2006/relationships" r:id="rId10"/>
            </a:rPr>
            <a:t>Programme</a:t>
          </a:r>
          <a:endParaRPr lang="en-IE" sz="1500" kern="1200" dirty="0"/>
        </a:p>
      </dsp:txBody>
      <dsp:txXfrm rot="-5400000">
        <a:off x="2854096" y="1961503"/>
        <a:ext cx="5058210" cy="681812"/>
      </dsp:txXfrm>
    </dsp:sp>
    <dsp:sp modelId="{157B088B-BB0A-4776-9397-1EB126A61AD2}">
      <dsp:nvSpPr>
        <dsp:cNvPr id="0" name=""/>
        <dsp:cNvSpPr/>
      </dsp:nvSpPr>
      <dsp:spPr>
        <a:xfrm>
          <a:off x="0" y="1876562"/>
          <a:ext cx="2865990" cy="851692"/>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47625" rIns="95250" bIns="47625" numCol="1" spcCol="1270" anchor="ctr" anchorCtr="0">
          <a:noAutofit/>
        </a:bodyPr>
        <a:lstStyle/>
        <a:p>
          <a:pPr marL="0" lvl="0" indent="0" algn="ctr" defTabSz="1111250">
            <a:lnSpc>
              <a:spcPct val="90000"/>
            </a:lnSpc>
            <a:spcBef>
              <a:spcPct val="0"/>
            </a:spcBef>
            <a:spcAft>
              <a:spcPct val="35000"/>
            </a:spcAft>
            <a:buNone/>
          </a:pPr>
          <a:r>
            <a:rPr lang="en-GB" sz="2500" b="0" kern="1200" dirty="0"/>
            <a:t>Reference documents</a:t>
          </a:r>
          <a:endParaRPr lang="en-IE" sz="2500" kern="1200" noProof="0" dirty="0"/>
        </a:p>
      </dsp:txBody>
      <dsp:txXfrm>
        <a:off x="41576" y="1918138"/>
        <a:ext cx="2782838" cy="768540"/>
      </dsp:txXfrm>
    </dsp:sp>
    <dsp:sp modelId="{431EE5A7-D984-4FB9-89DC-8BF6842BCD0F}">
      <dsp:nvSpPr>
        <dsp:cNvPr id="0" name=""/>
        <dsp:cNvSpPr/>
      </dsp:nvSpPr>
      <dsp:spPr>
        <a:xfrm rot="5400000">
          <a:off x="5023840" y="649138"/>
          <a:ext cx="779393" cy="5095094"/>
        </a:xfrm>
        <a:prstGeom prst="round2SameRect">
          <a:avLst/>
        </a:prstGeom>
        <a:solidFill>
          <a:schemeClr val="accent4">
            <a:alpha val="90000"/>
            <a:tint val="40000"/>
            <a:hueOff val="0"/>
            <a:satOff val="0"/>
            <a:lumOff val="0"/>
            <a:alphaOff val="0"/>
          </a:schemeClr>
        </a:solidFill>
        <a:ln w="12700" cap="flat" cmpd="sng" algn="ctr">
          <a:solidFill>
            <a:schemeClr val="accent4">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66750">
            <a:lnSpc>
              <a:spcPct val="90000"/>
            </a:lnSpc>
            <a:spcBef>
              <a:spcPct val="0"/>
            </a:spcBef>
            <a:spcAft>
              <a:spcPct val="15000"/>
            </a:spcAft>
            <a:buClr>
              <a:schemeClr val="accent2"/>
            </a:buClr>
            <a:buChar char="•"/>
          </a:pPr>
          <a:r>
            <a:rPr lang="en-GB" sz="1500" b="0" kern="1200" dirty="0">
              <a:hlinkClick xmlns:r="http://schemas.openxmlformats.org/officeDocument/2006/relationships" r:id="rId11"/>
            </a:rPr>
            <a:t>European Commission assessment</a:t>
          </a:r>
          <a:r>
            <a:rPr lang="en-GB" sz="1500" b="0" kern="1200" dirty="0"/>
            <a:t> (October 2021)</a:t>
          </a:r>
          <a:endParaRPr lang="en-IE" sz="1500" kern="1200" noProof="0" dirty="0"/>
        </a:p>
        <a:p>
          <a:pPr marL="114300" lvl="1" indent="-114300" algn="l" defTabSz="666750">
            <a:lnSpc>
              <a:spcPct val="90000"/>
            </a:lnSpc>
            <a:spcBef>
              <a:spcPct val="0"/>
            </a:spcBef>
            <a:spcAft>
              <a:spcPct val="15000"/>
            </a:spcAft>
            <a:buClr>
              <a:schemeClr val="accent2"/>
            </a:buClr>
            <a:buChar char="•"/>
          </a:pPr>
          <a:r>
            <a:rPr lang="en-GB" sz="1500" b="0" kern="1200" dirty="0">
              <a:hlinkClick xmlns:r="http://schemas.openxmlformats.org/officeDocument/2006/relationships" r:id="rId12"/>
            </a:rPr>
            <a:t>European Parliament (STOA) study on lump sums in Horizon 2020</a:t>
          </a:r>
          <a:r>
            <a:rPr lang="en-GB" sz="1500" b="0" kern="1200" dirty="0"/>
            <a:t> (May 2022)</a:t>
          </a:r>
          <a:endParaRPr lang="en-IE" sz="1500" kern="1200" dirty="0"/>
        </a:p>
      </dsp:txBody>
      <dsp:txXfrm rot="-5400000">
        <a:off x="2865990" y="2845036"/>
        <a:ext cx="5057047" cy="703299"/>
      </dsp:txXfrm>
    </dsp:sp>
    <dsp:sp modelId="{8540A856-61E9-4979-80D2-480DF00E93A9}">
      <dsp:nvSpPr>
        <dsp:cNvPr id="0" name=""/>
        <dsp:cNvSpPr/>
      </dsp:nvSpPr>
      <dsp:spPr>
        <a:xfrm>
          <a:off x="0" y="2770839"/>
          <a:ext cx="2865990" cy="851692"/>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47625" rIns="95250" bIns="47625" numCol="1" spcCol="1270" anchor="ctr" anchorCtr="0">
          <a:noAutofit/>
        </a:bodyPr>
        <a:lstStyle/>
        <a:p>
          <a:pPr marL="0" lvl="0" indent="0" algn="ctr" defTabSz="1111250">
            <a:lnSpc>
              <a:spcPct val="90000"/>
            </a:lnSpc>
            <a:spcBef>
              <a:spcPct val="0"/>
            </a:spcBef>
            <a:spcAft>
              <a:spcPct val="35000"/>
            </a:spcAft>
            <a:buNone/>
          </a:pPr>
          <a:r>
            <a:rPr lang="en-IE" sz="2500" kern="1200" noProof="0" dirty="0"/>
            <a:t>Studies</a:t>
          </a:r>
          <a:endParaRPr lang="en-IE" sz="2500" kern="1200" dirty="0"/>
        </a:p>
      </dsp:txBody>
      <dsp:txXfrm>
        <a:off x="41576" y="2812415"/>
        <a:ext cx="2782838" cy="768540"/>
      </dsp:txXfrm>
    </dsp:sp>
    <dsp:sp modelId="{F5BEF31D-A8B9-419F-801E-140A3A87C098}">
      <dsp:nvSpPr>
        <dsp:cNvPr id="0" name=""/>
        <dsp:cNvSpPr/>
      </dsp:nvSpPr>
      <dsp:spPr>
        <a:xfrm rot="5400000">
          <a:off x="5058167" y="1543415"/>
          <a:ext cx="710740" cy="5095094"/>
        </a:xfrm>
        <a:prstGeom prst="round2SameRect">
          <a:avLst/>
        </a:prstGeom>
        <a:solidFill>
          <a:schemeClr val="accent4">
            <a:alpha val="90000"/>
            <a:tint val="40000"/>
            <a:hueOff val="0"/>
            <a:satOff val="0"/>
            <a:lumOff val="0"/>
            <a:alphaOff val="0"/>
          </a:schemeClr>
        </a:solidFill>
        <a:ln w="12700" cap="flat" cmpd="sng" algn="ctr">
          <a:solidFill>
            <a:schemeClr val="accent4">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66750">
            <a:lnSpc>
              <a:spcPct val="90000"/>
            </a:lnSpc>
            <a:spcBef>
              <a:spcPct val="0"/>
            </a:spcBef>
            <a:spcAft>
              <a:spcPct val="15000"/>
            </a:spcAft>
            <a:buClr>
              <a:schemeClr val="accent2"/>
            </a:buClr>
            <a:buChar char="•"/>
          </a:pPr>
          <a:r>
            <a:rPr lang="en-IE" sz="1500" kern="1200" noProof="0" dirty="0"/>
            <a:t>Future events</a:t>
          </a:r>
          <a:endParaRPr lang="en-IE" sz="1500" kern="1200" dirty="0"/>
        </a:p>
        <a:p>
          <a:pPr marL="114300" lvl="1" indent="-114300" algn="l" defTabSz="666750">
            <a:lnSpc>
              <a:spcPct val="90000"/>
            </a:lnSpc>
            <a:spcBef>
              <a:spcPct val="0"/>
            </a:spcBef>
            <a:spcAft>
              <a:spcPct val="15000"/>
            </a:spcAft>
            <a:buClr>
              <a:schemeClr val="accent2"/>
            </a:buClr>
            <a:buChar char="•"/>
          </a:pPr>
          <a:r>
            <a:rPr lang="en-IE" sz="1500" kern="1200" noProof="0" dirty="0"/>
            <a:t>Past events and recordings</a:t>
          </a:r>
        </a:p>
      </dsp:txBody>
      <dsp:txXfrm rot="-5400000">
        <a:off x="2865991" y="3770287"/>
        <a:ext cx="5060399" cy="641350"/>
      </dsp:txXfrm>
    </dsp:sp>
    <dsp:sp modelId="{19AD275C-FE47-4AFD-A15B-C0AB02D630E1}">
      <dsp:nvSpPr>
        <dsp:cNvPr id="0" name=""/>
        <dsp:cNvSpPr/>
      </dsp:nvSpPr>
      <dsp:spPr>
        <a:xfrm>
          <a:off x="0" y="3665116"/>
          <a:ext cx="2865990" cy="851692"/>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47625" rIns="95250" bIns="47625" numCol="1" spcCol="1270" anchor="ctr" anchorCtr="0">
          <a:noAutofit/>
        </a:bodyPr>
        <a:lstStyle/>
        <a:p>
          <a:pPr marL="0" lvl="0" indent="0" algn="ctr" defTabSz="1111250">
            <a:lnSpc>
              <a:spcPct val="90000"/>
            </a:lnSpc>
            <a:spcBef>
              <a:spcPct val="0"/>
            </a:spcBef>
            <a:spcAft>
              <a:spcPct val="35000"/>
            </a:spcAft>
            <a:buNone/>
          </a:pPr>
          <a:r>
            <a:rPr lang="en-GB" sz="2500" b="0" kern="1200" dirty="0"/>
            <a:t>Events</a:t>
          </a:r>
          <a:endParaRPr lang="en-IE" sz="2500" kern="1200" dirty="0"/>
        </a:p>
      </dsp:txBody>
      <dsp:txXfrm>
        <a:off x="41576" y="3706692"/>
        <a:ext cx="2782838" cy="768540"/>
      </dsp:txXfrm>
    </dsp:sp>
  </dsp:spTree>
</dsp:drawing>
</file>

<file path=ppt/diagrams/layout1.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SquareAccentList">
  <dgm:title val=""/>
  <dgm:desc val=""/>
  <dgm:catLst>
    <dgm:cat type="list" pri="5500"/>
  </dgm:catLst>
  <dgm:samp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ampData>
  <dgm:style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clrData>
  <dgm:layoutNode name="layout">
    <dgm:varLst>
      <dgm:chMax/>
      <dgm:chPref/>
      <dgm:dir/>
      <dgm:resizeHandles/>
    </dgm:varLst>
    <dgm:choose name="Name0">
      <dgm:if name="Name1" func="var" arg="dir" op="equ" val="norm">
        <dgm:alg type="hierChild">
          <dgm:param type="linDir" val="fromL"/>
          <dgm:param type="vertAlign" val="t"/>
          <dgm:param type="nodeVertAlign" val="t"/>
          <dgm:param type="horzAlign" val="ctr"/>
          <dgm:param type="fallback" val="1D"/>
        </dgm:alg>
      </dgm:if>
      <dgm:else name="Name2">
        <dgm:alg type="hierChild">
          <dgm:param type="linDir" val="fromR"/>
          <dgm:param type="vertAlign" val="t"/>
          <dgm:param type="nodeVertAlign" val="t"/>
          <dgm:param type="horzAlign" val="ctr"/>
          <dgm:param type="fallback" val="1D"/>
        </dgm:alg>
      </dgm:else>
    </dgm:choose>
    <dgm:shape xmlns:r="http://schemas.openxmlformats.org/officeDocument/2006/relationships" r:blip="">
      <dgm:adjLst/>
    </dgm:shape>
    <dgm:presOf/>
    <dgm:constrLst>
      <dgm:constr type="primFontSz" for="des" forName="Parent" op="equ" val="65"/>
      <dgm:constr type="primFontSz" for="des" forName="Child" op="equ" val="65"/>
      <dgm:constr type="primFontSz" for="des" forName="Child" refType="primFontSz" refFor="des" refForName="Parent" op="lte"/>
      <dgm:constr type="w" for="des" forName="rootComposite" refType="h" refFor="des" refForName="rootComposite" fact="3.0396"/>
      <dgm:constr type="h" for="des" forName="rootComposite" refType="h"/>
      <dgm:constr type="w" for="des" forName="childComposite" refType="w" refFor="des" refForName="rootComposite"/>
      <dgm:constr type="h" for="des" forName="childComposite" refType="h" refFor="des" refForName="rootComposite" fact="0.5205"/>
      <dgm:constr type="sibSp" refType="w" refFor="des" refForName="rootComposite" fact="0.05"/>
      <dgm:constr type="sp" for="des" forName="root" refType="h" refFor="des" refForName="childComposite" fact="0.2855"/>
    </dgm:constrLst>
    <dgm:ruleLst/>
    <dgm:forEach name="Name3" axis="ch">
      <dgm:forEach name="Name4" axis="self" ptType="node" cnt="1">
        <dgm:layoutNode name="root">
          <dgm:varLst>
            <dgm:chMax/>
            <dgm:chPref/>
          </dgm:varLst>
          <dgm:alg type="hierRoot">
            <dgm:param type="hierAlign" val="tL"/>
          </dgm:alg>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hoose name="Name5">
              <dgm:if name="Name6" func="var" arg="dir" op="equ" val="norm">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l" for="ch" forName="ParentSmallAccent" refType="w" fact="0"/>
                  <dgm:constr type="b" for="ch" forName="ParentSmallAccent" refType="h"/>
                  <dgm:constr type="w" for="ch" forName="ParentSmallAccent" refType="h" fact="0.2233"/>
                  <dgm:constr type="h" for="ch" forName="ParentSmallAccent" refType="h" fact="0.2233"/>
                </dgm:constrLst>
              </dgm:if>
              <dgm:else name="Name7">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r" for="ch" forName="ParentSmallAccent" refType="w"/>
                  <dgm:constr type="b" for="ch" forName="ParentSmallAccent" refType="h"/>
                  <dgm:constr type="w" for="ch" forName="ParentSmallAccent" refType="h" fact="0.2233"/>
                  <dgm:constr type="h" for="ch" forName="ParentSmallAccent" refType="h" fact="0.2233"/>
                </dgm:constrLst>
              </dgm:else>
            </dgm:choose>
            <dgm:ruleLst/>
            <dgm:layoutNode name="ParentAccent" styleLbl="alignNode1">
              <dgm:alg type="sp"/>
              <dgm:shape xmlns:r="http://schemas.openxmlformats.org/officeDocument/2006/relationships" type="rect" r:blip="">
                <dgm:adjLst/>
              </dgm:shape>
              <dgm:presOf/>
            </dgm:layoutNode>
            <dgm:layoutNode name="ParentSmallAccent" styleLbl="fgAcc1">
              <dgm:alg type="sp"/>
              <dgm:shape xmlns:r="http://schemas.openxmlformats.org/officeDocument/2006/relationships" type="rect" r:blip="">
                <dgm:adjLst/>
              </dgm:shape>
              <dgm:presOf/>
            </dgm:layoutNode>
            <dgm:layoutNode name="Parent" styleLbl="revTx">
              <dgm:varLst>
                <dgm:chMax/>
                <dgm:chPref val="4"/>
                <dgm:bulletEnabled val="1"/>
              </dgm:varLst>
              <dgm:choose name="Name8">
                <dgm:if name="Name9" func="var" arg="dir" op="equ" val="norm">
                  <dgm:alg type="tx">
                    <dgm:param type="txAnchorVertCh" val="mid"/>
                    <dgm:param type="parTxLTRAlign" val="l"/>
                  </dgm:alg>
                </dgm:if>
                <dgm:else name="Name10">
                  <dgm:alg type="tx">
                    <dgm:param type="txAnchorVertCh" val="mid"/>
                    <dgm:param type="parTxLTRAlign" val="r"/>
                  </dgm:alg>
                </dgm:else>
              </dgm:choose>
              <dgm:shape xmlns:r="http://schemas.openxmlformats.org/officeDocument/2006/relationships" type="rect" r:blip="">
                <dgm:adjLst/>
              </dgm:shape>
              <dgm:presOf axis="self" ptType="node"/>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11" axis="ch">
              <dgm:forEach name="Name12" axis="self" ptType="node">
                <dgm:layoutNode name="childComposite">
                  <dgm:varLst>
                    <dgm:chMax val="0"/>
                    <dgm:chPref val="0"/>
                  </dgm:varLst>
                  <dgm:alg type="composite"/>
                  <dgm:shape xmlns:r="http://schemas.openxmlformats.org/officeDocument/2006/relationships" r:blip="">
                    <dgm:adjLst/>
                  </dgm:shape>
                  <dgm:presOf/>
                  <dgm:choose name="Name13">
                    <dgm:if name="Name14" func="var" arg="dir" op="equ" val="norm">
                      <dgm:constrLst>
                        <dgm:constr type="w" for="ch" forName="ChildAccent" refType="h" fact="0.429"/>
                        <dgm:constr type="h" for="ch" forName="ChildAccent" refType="h" fact="0.429"/>
                        <dgm:constr type="l" for="ch" forName="ChildAccent" refType="w" fact="0"/>
                        <dgm:constr type="t" for="ch" forName="ChildAccent" refType="h" fact="0.2855"/>
                        <dgm:constr type="w" for="ch" forName="Child" refType="w" fact="0.93"/>
                        <dgm:constr type="h" for="ch" forName="Child" refType="h"/>
                        <dgm:constr type="l" for="ch" forName="Child" refType="w" fact="0.07"/>
                        <dgm:constr type="t" for="ch" forName="Child" refType="h" fact="0"/>
                      </dgm:constrLst>
                    </dgm:if>
                    <dgm:else name="Name15">
                      <dgm:constrLst>
                        <dgm:constr type="w" for="ch" forName="ChildAccent" refType="h" fact="0.429"/>
                        <dgm:constr type="h" for="ch" forName="ChildAccent" refType="h" fact="0.429"/>
                        <dgm:constr type="r" for="ch" forName="ChildAccent" refType="w"/>
                        <dgm:constr type="t" for="ch" forName="ChildAccent" refType="h" fact="0.2855"/>
                        <dgm:constr type="w" for="ch" forName="Child" refType="w" fact="0.93"/>
                        <dgm:constr type="h" for="ch" forName="Child" refType="h"/>
                        <dgm:constr type="r" for="ch" forName="Child" refType="w" fact="0.93"/>
                        <dgm:constr type="t" for="ch" forName="Child" refType="h" fact="0"/>
                      </dgm:constrLst>
                    </dgm:else>
                  </dgm:choose>
                  <dgm:ruleLst/>
                  <dgm:layoutNode name="ChildAccent" styleLbl="solidFgAcc1">
                    <dgm:alg type="sp"/>
                    <dgm:shape xmlns:r="http://schemas.openxmlformats.org/officeDocument/2006/relationships" type="rect" r:blip="">
                      <dgm:adjLst/>
                    </dgm:shape>
                    <dgm:presOf/>
                  </dgm:layoutNode>
                  <dgm:layoutNode name="Child" styleLbl="revTx">
                    <dgm:varLst>
                      <dgm:chMax val="0"/>
                      <dgm:chPref val="0"/>
                      <dgm:bulletEnabled val="1"/>
                    </dgm:varLst>
                    <dgm:choose name="Name16">
                      <dgm:if name="Name17" func="var" arg="dir" op="equ" val="norm">
                        <dgm:alg type="tx">
                          <dgm:param type="txAnchorVertCh" val="mid"/>
                          <dgm:param type="parTxLTRAlign" val="l"/>
                        </dgm:alg>
                      </dgm:if>
                      <dgm:else name="Name18">
                        <dgm:alg type="tx">
                          <dgm:param type="txAnchorVertCh" val="mid"/>
                          <dgm:param type="parTxLTRAlign" val="r"/>
                        </dgm:alg>
                      </dgm:else>
                    </dgm:choose>
                    <dgm:shape xmlns:r="http://schemas.openxmlformats.org/officeDocument/2006/relationships" type="rect" r:blip="">
                      <dgm:adjLst/>
                    </dgm:shape>
                    <dgm:presOf axis="desOrSelf" ptType="node node"/>
                    <dgm:ruleLst>
                      <dgm:rule type="primFontSz" val="5" fact="NaN" max="NaN"/>
                    </dgm:ruleLs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A939EFE-0303-44F6-9A16-FD3B5E015DB1}" type="datetimeFigureOut">
              <a:rPr lang="en-GB" smtClean="0"/>
              <a:t>15/05/2024</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4F04766-77AF-4EBE-9704-229FD5F6AD6A}" type="slidenum">
              <a:rPr lang="en-GB" smtClean="0"/>
              <a:t>‹#›</a:t>
            </a:fld>
            <a:endParaRPr lang="en-GB"/>
          </a:p>
        </p:txBody>
      </p:sp>
    </p:spTree>
    <p:extLst>
      <p:ext uri="{BB962C8B-B14F-4D97-AF65-F5344CB8AC3E}">
        <p14:creationId xmlns:p14="http://schemas.microsoft.com/office/powerpoint/2010/main" val="378898812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B926D1-0013-4A80-B64E-9D824EE65210}" type="datetimeFigureOut">
              <a:rPr lang="en-GB" smtClean="0"/>
              <a:t>15/05/2024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CF2995-AB43-4B7C-B8CD-9DC7C3692A9C}" type="slidenum">
              <a:rPr lang="en-GB" smtClean="0"/>
              <a:t>‹#›</a:t>
            </a:fld>
            <a:endParaRPr lang="en-GB"/>
          </a:p>
        </p:txBody>
      </p:sp>
    </p:spTree>
    <p:extLst>
      <p:ext uri="{BB962C8B-B14F-4D97-AF65-F5344CB8AC3E}">
        <p14:creationId xmlns:p14="http://schemas.microsoft.com/office/powerpoint/2010/main" val="146078466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59CF2995-AB43-4B7C-B8CD-9DC7C3692A9C}" type="slidenum">
              <a:rPr lang="en-GB" smtClean="0"/>
              <a:t>11</a:t>
            </a:fld>
            <a:endParaRPr lang="en-GB"/>
          </a:p>
        </p:txBody>
      </p:sp>
    </p:spTree>
    <p:extLst>
      <p:ext uri="{BB962C8B-B14F-4D97-AF65-F5344CB8AC3E}">
        <p14:creationId xmlns:p14="http://schemas.microsoft.com/office/powerpoint/2010/main" val="29386937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59CF2995-AB43-4B7C-B8CD-9DC7C3692A9C}" type="slidenum">
              <a:rPr lang="en-GB" smtClean="0"/>
              <a:t>15</a:t>
            </a:fld>
            <a:endParaRPr lang="en-GB"/>
          </a:p>
        </p:txBody>
      </p:sp>
    </p:spTree>
    <p:extLst>
      <p:ext uri="{BB962C8B-B14F-4D97-AF65-F5344CB8AC3E}">
        <p14:creationId xmlns:p14="http://schemas.microsoft.com/office/powerpoint/2010/main" val="2201056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5.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6.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7.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png"/><Relationship Id="rId1" Type="http://schemas.openxmlformats.org/officeDocument/2006/relationships/slideMaster" Target="../slideMasters/slideMaster1.xml"/><Relationship Id="rId4" Type="http://schemas.openxmlformats.org/officeDocument/2006/relationships/image" Target="../media/image20.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66" y="0"/>
            <a:ext cx="12192000" cy="6858000"/>
          </a:xfrm>
          <a:prstGeom prst="rect">
            <a:avLst/>
          </a:prstGeom>
        </p:spPr>
      </p:pic>
      <p:pic>
        <p:nvPicPr>
          <p:cNvPr id="20" name="Picture 1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33893" y="-101625"/>
            <a:ext cx="1763200" cy="1763200"/>
          </a:xfrm>
          <a:prstGeom prst="rect">
            <a:avLst/>
          </a:prstGeom>
        </p:spPr>
      </p:pic>
      <p:sp>
        <p:nvSpPr>
          <p:cNvPr id="11" name="Rectangle 10"/>
          <p:cNvSpPr/>
          <p:nvPr userDrawn="1"/>
        </p:nvSpPr>
        <p:spPr>
          <a:xfrm>
            <a:off x="5741158" y="6619164"/>
            <a:ext cx="707409" cy="240594"/>
          </a:xfrm>
          <a:prstGeom prst="rect">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grpSp>
        <p:nvGrpSpPr>
          <p:cNvPr id="15" name="Group 14"/>
          <p:cNvGrpSpPr/>
          <p:nvPr userDrawn="1"/>
        </p:nvGrpSpPr>
        <p:grpSpPr>
          <a:xfrm>
            <a:off x="5673072" y="6361871"/>
            <a:ext cx="846055" cy="496129"/>
            <a:chOff x="5673072" y="4897884"/>
            <a:chExt cx="846055" cy="496129"/>
          </a:xfrm>
        </p:grpSpPr>
        <p:sp>
          <p:nvSpPr>
            <p:cNvPr id="18" name="Rectangle 17"/>
            <p:cNvSpPr/>
            <p:nvPr userDrawn="1"/>
          </p:nvSpPr>
          <p:spPr>
            <a:xfrm>
              <a:off x="5724681" y="4926090"/>
              <a:ext cx="723886" cy="467923"/>
            </a:xfrm>
            <a:prstGeom prst="rect">
              <a:avLst/>
            </a:prstGeom>
            <a:solidFill>
              <a:srgbClr val="009EE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b="0"/>
            </a:p>
          </p:txBody>
        </p:sp>
        <p:sp>
          <p:nvSpPr>
            <p:cNvPr id="14" name="TextBox 13"/>
            <p:cNvSpPr txBox="1"/>
            <p:nvPr userDrawn="1"/>
          </p:nvSpPr>
          <p:spPr>
            <a:xfrm>
              <a:off x="5673072" y="4897884"/>
              <a:ext cx="846055" cy="378565"/>
            </a:xfrm>
            <a:prstGeom prst="rect">
              <a:avLst/>
            </a:prstGeom>
            <a:noFill/>
          </p:spPr>
          <p:txBody>
            <a:bodyPr wrap="square" rtlCol="0">
              <a:spAutoFit/>
            </a:bodyPr>
            <a:lstStyle/>
            <a:p>
              <a:r>
                <a:rPr lang="fr-BE" sz="930" b="0" i="1" dirty="0" err="1">
                  <a:solidFill>
                    <a:schemeClr val="bg1"/>
                  </a:solidFill>
                  <a:latin typeface="EC Square Sans Pro Light" panose="020B0506000000020004" pitchFamily="34" charset="0"/>
                </a:rPr>
                <a:t>Research</a:t>
              </a:r>
              <a:r>
                <a:rPr lang="fr-BE" sz="930" b="0" i="1" dirty="0">
                  <a:solidFill>
                    <a:schemeClr val="bg1"/>
                  </a:solidFill>
                  <a:latin typeface="EC Square Sans Pro Light" panose="020B0506000000020004" pitchFamily="34" charset="0"/>
                </a:rPr>
                <a:t> and Innovation </a:t>
              </a:r>
              <a:endParaRPr lang="en-GB" sz="930" b="0" i="1" dirty="0" err="1">
                <a:solidFill>
                  <a:schemeClr val="bg1"/>
                </a:solidFill>
                <a:latin typeface="EC Square Sans Pro Light" panose="020B0506000000020004" pitchFamily="34" charset="0"/>
              </a:endParaRPr>
            </a:p>
          </p:txBody>
        </p:sp>
      </p:grpSp>
      <p:pic>
        <p:nvPicPr>
          <p:cNvPr id="7" name="Picture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104250" y="4224797"/>
            <a:ext cx="1001297" cy="1328882"/>
          </a:xfrm>
          <a:prstGeom prst="rect">
            <a:avLst/>
          </a:prstGeom>
        </p:spPr>
      </p:pic>
      <p:sp>
        <p:nvSpPr>
          <p:cNvPr id="17" name="Text Placeholder 3"/>
          <p:cNvSpPr>
            <a:spLocks noGrp="1"/>
          </p:cNvSpPr>
          <p:nvPr>
            <p:ph type="body" sz="quarter" idx="10" hasCustomPrompt="1"/>
          </p:nvPr>
        </p:nvSpPr>
        <p:spPr>
          <a:xfrm>
            <a:off x="8184423" y="5111579"/>
            <a:ext cx="3186584" cy="216000"/>
          </a:xfrm>
          <a:prstGeom prst="rect">
            <a:avLst/>
          </a:prstGeom>
        </p:spPr>
        <p:txBody>
          <a:bodyPr/>
          <a:lstStyle>
            <a:lvl1pPr marL="0" indent="0">
              <a:buNone/>
              <a:defRPr sz="1200" b="0" i="0" cap="none" baseline="0">
                <a:solidFill>
                  <a:schemeClr val="tx1"/>
                </a:solidFill>
              </a:defRPr>
            </a:lvl1pPr>
            <a:lvl5pPr>
              <a:defRPr/>
            </a:lvl5pPr>
          </a:lstStyle>
          <a:p>
            <a:pPr lvl="0"/>
            <a:r>
              <a:rPr lang="fr-BE" dirty="0"/>
              <a:t>Name of the </a:t>
            </a:r>
            <a:r>
              <a:rPr lang="fr-BE" dirty="0" err="1"/>
              <a:t>Event</a:t>
            </a:r>
            <a:endParaRPr lang="en-GB" dirty="0"/>
          </a:p>
        </p:txBody>
      </p:sp>
      <p:sp>
        <p:nvSpPr>
          <p:cNvPr id="23" name="Text Placeholder 3"/>
          <p:cNvSpPr>
            <a:spLocks noGrp="1"/>
          </p:cNvSpPr>
          <p:nvPr>
            <p:ph type="body" sz="quarter" idx="13" hasCustomPrompt="1"/>
          </p:nvPr>
        </p:nvSpPr>
        <p:spPr>
          <a:xfrm>
            <a:off x="8184423" y="4887597"/>
            <a:ext cx="3186584" cy="216000"/>
          </a:xfrm>
          <a:prstGeom prst="rect">
            <a:avLst/>
          </a:prstGeom>
        </p:spPr>
        <p:txBody>
          <a:bodyPr/>
          <a:lstStyle>
            <a:lvl1pPr marL="0" indent="0">
              <a:buNone/>
              <a:defRPr sz="1200" b="1" i="0" cap="all" baseline="0">
                <a:solidFill>
                  <a:schemeClr val="tx1"/>
                </a:solidFill>
              </a:defRPr>
            </a:lvl1pPr>
            <a:lvl5pPr>
              <a:defRPr/>
            </a:lvl5pPr>
          </a:lstStyle>
          <a:p>
            <a:pPr lvl="0"/>
            <a:r>
              <a:rPr lang="fr-BE" dirty="0"/>
              <a:t>Speaker Name</a:t>
            </a:r>
            <a:endParaRPr lang="en-GB" dirty="0"/>
          </a:p>
        </p:txBody>
      </p:sp>
      <p:sp>
        <p:nvSpPr>
          <p:cNvPr id="25" name="Text Placeholder 3"/>
          <p:cNvSpPr>
            <a:spLocks noGrp="1"/>
          </p:cNvSpPr>
          <p:nvPr>
            <p:ph type="body" sz="quarter" idx="14" hasCustomPrompt="1"/>
          </p:nvPr>
        </p:nvSpPr>
        <p:spPr>
          <a:xfrm>
            <a:off x="8184423" y="5333115"/>
            <a:ext cx="3186584" cy="216000"/>
          </a:xfrm>
          <a:prstGeom prst="rect">
            <a:avLst/>
          </a:prstGeom>
        </p:spPr>
        <p:txBody>
          <a:bodyPr/>
          <a:lstStyle>
            <a:lvl1pPr marL="0" indent="0">
              <a:buNone/>
              <a:defRPr sz="1200" b="0" i="0" cap="none" baseline="0">
                <a:solidFill>
                  <a:schemeClr val="tx1"/>
                </a:solidFill>
              </a:defRPr>
            </a:lvl1pPr>
            <a:lvl5pPr>
              <a:defRPr/>
            </a:lvl5pPr>
          </a:lstStyle>
          <a:p>
            <a:pPr lvl="0"/>
            <a:r>
              <a:rPr lang="fr-BE" dirty="0"/>
              <a:t>Date of the </a:t>
            </a:r>
            <a:r>
              <a:rPr lang="fr-BE" dirty="0" err="1"/>
              <a:t>Event</a:t>
            </a:r>
            <a:endParaRPr lang="en-GB" dirty="0"/>
          </a:p>
        </p:txBody>
      </p:sp>
      <p:sp>
        <p:nvSpPr>
          <p:cNvPr id="19" name="Title 1"/>
          <p:cNvSpPr txBox="1">
            <a:spLocks/>
          </p:cNvSpPr>
          <p:nvPr userDrawn="1"/>
        </p:nvSpPr>
        <p:spPr>
          <a:xfrm>
            <a:off x="8201800" y="3023302"/>
            <a:ext cx="3255743" cy="779392"/>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1900" b="0" kern="1200" baseline="0">
                <a:solidFill>
                  <a:schemeClr val="bg1"/>
                </a:solidFill>
                <a:latin typeface="+mn-lt"/>
                <a:ea typeface="+mj-ea"/>
                <a:cs typeface="+mj-cs"/>
              </a:defRPr>
            </a:lvl1pPr>
          </a:lstStyle>
          <a:p>
            <a:r>
              <a:rPr lang="en-US" b="1" dirty="0">
                <a:solidFill>
                  <a:schemeClr val="tx2"/>
                </a:solidFill>
              </a:rPr>
              <a:t>THE EU</a:t>
            </a:r>
            <a:br>
              <a:rPr lang="en-US" b="1" dirty="0">
                <a:solidFill>
                  <a:schemeClr val="tx2"/>
                </a:solidFill>
              </a:rPr>
            </a:br>
            <a:r>
              <a:rPr lang="en-US" b="1" dirty="0">
                <a:solidFill>
                  <a:schemeClr val="tx2"/>
                </a:solidFill>
              </a:rPr>
              <a:t>RESEARCH &amp; INNOVATION</a:t>
            </a:r>
          </a:p>
          <a:p>
            <a:pPr marL="0" marR="0" lvl="0" indent="0" algn="ctr" defTabSz="914400" rtl="0" eaLnBrk="1" fontAlgn="auto" latinLnBrk="0" hangingPunct="1">
              <a:lnSpc>
                <a:spcPct val="90000"/>
              </a:lnSpc>
              <a:spcBef>
                <a:spcPct val="0"/>
              </a:spcBef>
              <a:spcAft>
                <a:spcPts val="0"/>
              </a:spcAft>
              <a:buClrTx/>
              <a:buSzTx/>
              <a:buFontTx/>
              <a:buNone/>
              <a:tabLst/>
              <a:defRPr/>
            </a:pPr>
            <a:r>
              <a:rPr lang="en-US" sz="1900" b="1" spc="80" baseline="0" dirty="0">
                <a:solidFill>
                  <a:schemeClr val="tx2"/>
                </a:solidFill>
              </a:rPr>
              <a:t>PROGRAMME</a:t>
            </a:r>
            <a:endParaRPr lang="en-GB" sz="1900" spc="80" baseline="0" dirty="0">
              <a:solidFill>
                <a:schemeClr val="tx2"/>
              </a:solidFill>
            </a:endParaRPr>
          </a:p>
        </p:txBody>
      </p:sp>
      <p:sp>
        <p:nvSpPr>
          <p:cNvPr id="21" name="Title 1"/>
          <p:cNvSpPr txBox="1">
            <a:spLocks/>
          </p:cNvSpPr>
          <p:nvPr userDrawn="1"/>
        </p:nvSpPr>
        <p:spPr>
          <a:xfrm>
            <a:off x="8288595" y="3888150"/>
            <a:ext cx="3082412" cy="254774"/>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1900" b="0" kern="1200" baseline="0">
                <a:solidFill>
                  <a:schemeClr val="bg1"/>
                </a:solidFill>
                <a:latin typeface="+mn-lt"/>
                <a:ea typeface="+mj-ea"/>
                <a:cs typeface="+mj-cs"/>
              </a:defRPr>
            </a:lvl1pPr>
          </a:lstStyle>
          <a:p>
            <a:r>
              <a:rPr lang="en-US" b="0" spc="70" baseline="0" dirty="0"/>
              <a:t>2021 – 2027</a:t>
            </a:r>
            <a:endParaRPr lang="en-GB" b="0" spc="70" baseline="0" dirty="0"/>
          </a:p>
        </p:txBody>
      </p:sp>
      <p:cxnSp>
        <p:nvCxnSpPr>
          <p:cNvPr id="27" name="Straight Connector 26"/>
          <p:cNvCxnSpPr/>
          <p:nvPr userDrawn="1"/>
        </p:nvCxnSpPr>
        <p:spPr>
          <a:xfrm>
            <a:off x="8232291" y="4224797"/>
            <a:ext cx="3240000" cy="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a:xfrm>
            <a:off x="8201800" y="2886814"/>
            <a:ext cx="3240000" cy="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921833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838200" y="468000"/>
            <a:ext cx="10515600" cy="473104"/>
          </a:xfrm>
          <a:prstGeom prst="rect">
            <a:avLst/>
          </a:prstGeom>
        </p:spPr>
        <p:txBody>
          <a:bodyPr vert="horz" lIns="91440" tIns="45720" rIns="91440" bIns="0" rtlCol="0" anchor="b" anchorCtr="0">
            <a:noAutofit/>
          </a:bodyPr>
          <a:lstStyle>
            <a:lvl1pPr>
              <a:defRPr sz="3600" b="1">
                <a:solidFill>
                  <a:schemeClr val="accent2"/>
                </a:solidFill>
              </a:defRPr>
            </a:lvl1pPr>
          </a:lstStyle>
          <a:p>
            <a:r>
              <a:rPr lang="en-US" dirty="0"/>
              <a:t>Click to edit Master title style</a:t>
            </a:r>
            <a:endParaRPr lang="en-GB" dirty="0"/>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33852" y="6044693"/>
            <a:ext cx="1716200" cy="451718"/>
          </a:xfrm>
          <a:prstGeom prst="rect">
            <a:avLst/>
          </a:prstGeom>
        </p:spPr>
      </p:pic>
      <p:sp>
        <p:nvSpPr>
          <p:cNvPr id="6" name="Slide Number Placeholder 5"/>
          <p:cNvSpPr>
            <a:spLocks noGrp="1"/>
          </p:cNvSpPr>
          <p:nvPr>
            <p:ph type="sldNum" sz="quarter" idx="12"/>
          </p:nvPr>
        </p:nvSpPr>
        <p:spPr>
          <a:xfrm>
            <a:off x="838200" y="6131286"/>
            <a:ext cx="2743200" cy="365125"/>
          </a:xfrm>
        </p:spPr>
        <p:txBody>
          <a:bodyPr>
            <a:noAutofit/>
          </a:bodyPr>
          <a:lstStyle/>
          <a:p>
            <a:fld id="{F46C79FD-C571-418B-AB0F-5EE936C85276}" type="slidenum">
              <a:rPr lang="en-GB" smtClean="0"/>
              <a:t>‹#›</a:t>
            </a:fld>
            <a:endParaRPr lang="en-GB"/>
          </a:p>
        </p:txBody>
      </p:sp>
      <p:cxnSp>
        <p:nvCxnSpPr>
          <p:cNvPr id="17" name="Straight Connector 16"/>
          <p:cNvCxnSpPr/>
          <p:nvPr userDrawn="1"/>
        </p:nvCxnSpPr>
        <p:spPr>
          <a:xfrm>
            <a:off x="3340410" y="4264474"/>
            <a:ext cx="18390" cy="1270874"/>
          </a:xfrm>
          <a:prstGeom prst="line">
            <a:avLst/>
          </a:prstGeom>
          <a:ln w="28575">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13" name="Picture Placeholder 15"/>
          <p:cNvSpPr>
            <a:spLocks noGrp="1"/>
          </p:cNvSpPr>
          <p:nvPr>
            <p:ph type="pic" sz="quarter" idx="11"/>
          </p:nvPr>
        </p:nvSpPr>
        <p:spPr>
          <a:xfrm>
            <a:off x="838200" y="1634669"/>
            <a:ext cx="2304000" cy="2304000"/>
          </a:xfrm>
          <a:prstGeom prst="ellipse">
            <a:avLst/>
          </a:prstGeom>
          <a:solidFill>
            <a:schemeClr val="bg2"/>
          </a:solidFill>
          <a:ln>
            <a:noFill/>
          </a:ln>
          <a:effectLst>
            <a:softEdge rad="0"/>
          </a:effectLst>
        </p:spPr>
      </p:sp>
      <p:sp>
        <p:nvSpPr>
          <p:cNvPr id="14" name="Picture Placeholder 19"/>
          <p:cNvSpPr>
            <a:spLocks noGrp="1"/>
          </p:cNvSpPr>
          <p:nvPr>
            <p:ph type="pic" sz="quarter" idx="17"/>
          </p:nvPr>
        </p:nvSpPr>
        <p:spPr>
          <a:xfrm>
            <a:off x="3575400" y="1634669"/>
            <a:ext cx="2304000" cy="2304000"/>
          </a:xfrm>
          <a:prstGeom prst="ellipse">
            <a:avLst/>
          </a:prstGeom>
          <a:solidFill>
            <a:schemeClr val="bg2"/>
          </a:solidFill>
          <a:ln>
            <a:noFill/>
          </a:ln>
        </p:spPr>
      </p:sp>
      <p:sp>
        <p:nvSpPr>
          <p:cNvPr id="15" name="Picture Placeholder 20"/>
          <p:cNvSpPr>
            <a:spLocks noGrp="1"/>
          </p:cNvSpPr>
          <p:nvPr>
            <p:ph type="pic" sz="quarter" idx="13"/>
          </p:nvPr>
        </p:nvSpPr>
        <p:spPr>
          <a:xfrm>
            <a:off x="6312600" y="1634669"/>
            <a:ext cx="2304000" cy="2304000"/>
          </a:xfrm>
          <a:prstGeom prst="ellipse">
            <a:avLst/>
          </a:prstGeom>
          <a:solidFill>
            <a:schemeClr val="bg2"/>
          </a:solidFill>
          <a:ln>
            <a:noFill/>
          </a:ln>
        </p:spPr>
      </p:sp>
      <p:sp>
        <p:nvSpPr>
          <p:cNvPr id="16" name="Picture Placeholder 21"/>
          <p:cNvSpPr>
            <a:spLocks noGrp="1"/>
          </p:cNvSpPr>
          <p:nvPr>
            <p:ph type="pic" sz="quarter" idx="14"/>
          </p:nvPr>
        </p:nvSpPr>
        <p:spPr>
          <a:xfrm>
            <a:off x="9049800" y="1634669"/>
            <a:ext cx="2304000" cy="2304000"/>
          </a:xfrm>
          <a:prstGeom prst="ellipse">
            <a:avLst/>
          </a:prstGeom>
          <a:solidFill>
            <a:schemeClr val="bg2"/>
          </a:solidFill>
          <a:ln>
            <a:noFill/>
          </a:ln>
        </p:spPr>
      </p:sp>
      <p:sp>
        <p:nvSpPr>
          <p:cNvPr id="24" name="Content Placeholder 25"/>
          <p:cNvSpPr>
            <a:spLocks noGrp="1"/>
          </p:cNvSpPr>
          <p:nvPr>
            <p:ph sz="quarter" idx="20"/>
          </p:nvPr>
        </p:nvSpPr>
        <p:spPr>
          <a:xfrm>
            <a:off x="9049800" y="4260554"/>
            <a:ext cx="2304000" cy="1249363"/>
          </a:xfrm>
        </p:spPr>
        <p:txBody>
          <a:bodyPr/>
          <a:lstStyle>
            <a:lvl1pPr marL="0" indent="0">
              <a:buNone/>
              <a:defRPr sz="2000"/>
            </a:lvl1pPr>
          </a:lstStyle>
          <a:p>
            <a:endParaRPr lang="en-GB" dirty="0"/>
          </a:p>
        </p:txBody>
      </p:sp>
      <p:sp>
        <p:nvSpPr>
          <p:cNvPr id="35" name="Content Placeholder 25"/>
          <p:cNvSpPr>
            <a:spLocks noGrp="1"/>
          </p:cNvSpPr>
          <p:nvPr>
            <p:ph sz="quarter" idx="21"/>
          </p:nvPr>
        </p:nvSpPr>
        <p:spPr>
          <a:xfrm>
            <a:off x="6312600" y="4270487"/>
            <a:ext cx="2304000" cy="1249363"/>
          </a:xfrm>
        </p:spPr>
        <p:txBody>
          <a:bodyPr/>
          <a:lstStyle>
            <a:lvl1pPr marL="0" indent="0">
              <a:buNone/>
              <a:defRPr sz="2000"/>
            </a:lvl1pPr>
          </a:lstStyle>
          <a:p>
            <a:endParaRPr lang="en-GB" dirty="0"/>
          </a:p>
        </p:txBody>
      </p:sp>
      <p:sp>
        <p:nvSpPr>
          <p:cNvPr id="36" name="Content Placeholder 25"/>
          <p:cNvSpPr>
            <a:spLocks noGrp="1"/>
          </p:cNvSpPr>
          <p:nvPr>
            <p:ph sz="quarter" idx="22"/>
          </p:nvPr>
        </p:nvSpPr>
        <p:spPr>
          <a:xfrm>
            <a:off x="3575400" y="4260553"/>
            <a:ext cx="2304000" cy="1249363"/>
          </a:xfrm>
        </p:spPr>
        <p:txBody>
          <a:bodyPr/>
          <a:lstStyle>
            <a:lvl1pPr marL="0" indent="0">
              <a:buNone/>
              <a:defRPr sz="2000"/>
            </a:lvl1pPr>
          </a:lstStyle>
          <a:p>
            <a:endParaRPr lang="en-GB" dirty="0"/>
          </a:p>
        </p:txBody>
      </p:sp>
      <p:sp>
        <p:nvSpPr>
          <p:cNvPr id="37" name="Content Placeholder 25"/>
          <p:cNvSpPr>
            <a:spLocks noGrp="1"/>
          </p:cNvSpPr>
          <p:nvPr>
            <p:ph sz="quarter" idx="23"/>
          </p:nvPr>
        </p:nvSpPr>
        <p:spPr>
          <a:xfrm>
            <a:off x="819624" y="4260552"/>
            <a:ext cx="2304000" cy="1249363"/>
          </a:xfrm>
        </p:spPr>
        <p:txBody>
          <a:bodyPr/>
          <a:lstStyle>
            <a:lvl1pPr marL="0" indent="0">
              <a:buNone/>
              <a:defRPr sz="2000"/>
            </a:lvl1pPr>
          </a:lstStyle>
          <a:p>
            <a:endParaRPr lang="en-GB" dirty="0"/>
          </a:p>
        </p:txBody>
      </p:sp>
      <p:cxnSp>
        <p:nvCxnSpPr>
          <p:cNvPr id="38" name="Straight Connector 37"/>
          <p:cNvCxnSpPr/>
          <p:nvPr userDrawn="1"/>
        </p:nvCxnSpPr>
        <p:spPr>
          <a:xfrm>
            <a:off x="6096000" y="4264474"/>
            <a:ext cx="18390" cy="1270874"/>
          </a:xfrm>
          <a:prstGeom prst="line">
            <a:avLst/>
          </a:prstGeom>
          <a:ln w="28575">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a:xfrm>
            <a:off x="8851590" y="4254539"/>
            <a:ext cx="18390" cy="1270874"/>
          </a:xfrm>
          <a:prstGeom prst="line">
            <a:avLst/>
          </a:prstGeom>
          <a:ln w="28575">
            <a:solidFill>
              <a:schemeClr val="accent2"/>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111130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3" name="Rectangle 2"/>
          <p:cNvSpPr/>
          <p:nvPr userDrawn="1"/>
        </p:nvSpPr>
        <p:spPr>
          <a:xfrm>
            <a:off x="1071350" y="1047443"/>
            <a:ext cx="10098096" cy="46362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9" name="Straight Connector 18"/>
          <p:cNvCxnSpPr/>
          <p:nvPr userDrawn="1"/>
        </p:nvCxnSpPr>
        <p:spPr>
          <a:xfrm>
            <a:off x="2194813" y="4831376"/>
            <a:ext cx="897463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itle 1"/>
          <p:cNvSpPr>
            <a:spLocks noGrp="1"/>
          </p:cNvSpPr>
          <p:nvPr>
            <p:ph type="ctrTitle" hasCustomPrompt="1"/>
          </p:nvPr>
        </p:nvSpPr>
        <p:spPr>
          <a:xfrm>
            <a:off x="1071350" y="1499645"/>
            <a:ext cx="10065224" cy="2865490"/>
          </a:xfrm>
        </p:spPr>
        <p:txBody>
          <a:bodyPr wrap="square" anchor="ctr" anchorCtr="0">
            <a:noAutofit/>
          </a:bodyPr>
          <a:lstStyle>
            <a:lvl1pPr algn="ctr">
              <a:defRPr sz="3600" b="0">
                <a:solidFill>
                  <a:schemeClr val="accent2"/>
                </a:solidFill>
                <a:latin typeface="+mn-lt"/>
              </a:defRPr>
            </a:lvl1pPr>
          </a:lstStyle>
          <a:p>
            <a:r>
              <a:rPr lang="en-US" dirty="0"/>
              <a:t>Enter your testimonial here</a:t>
            </a:r>
            <a:endParaRPr lang="en-GB" dirty="0"/>
          </a:p>
        </p:txBody>
      </p:sp>
      <p:sp>
        <p:nvSpPr>
          <p:cNvPr id="12" name="Subtitle 2"/>
          <p:cNvSpPr>
            <a:spLocks noGrp="1"/>
          </p:cNvSpPr>
          <p:nvPr>
            <p:ph type="subTitle" idx="1" hasCustomPrompt="1"/>
          </p:nvPr>
        </p:nvSpPr>
        <p:spPr>
          <a:xfrm>
            <a:off x="1071349" y="4645214"/>
            <a:ext cx="10098358" cy="294935"/>
          </a:xfrm>
        </p:spPr>
        <p:txBody>
          <a:bodyPr wrap="none" tIns="0" bIns="0">
            <a:noAutofit/>
          </a:bodyPr>
          <a:lstStyle>
            <a:lvl1pPr marL="0" indent="0" algn="ctr">
              <a:buNone/>
              <a:defRPr sz="18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Name of speaker</a:t>
            </a:r>
            <a:endParaRPr lang="en-GB" dirty="0"/>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27715" y="6045257"/>
            <a:ext cx="1718512" cy="451153"/>
          </a:xfrm>
          <a:prstGeom prst="rect">
            <a:avLst/>
          </a:prstGeom>
        </p:spPr>
      </p:pic>
      <p:sp>
        <p:nvSpPr>
          <p:cNvPr id="16" name="Text Placeholder 18"/>
          <p:cNvSpPr>
            <a:spLocks noGrp="1"/>
          </p:cNvSpPr>
          <p:nvPr>
            <p:ph type="body" sz="quarter" idx="13" hasCustomPrompt="1"/>
          </p:nvPr>
        </p:nvSpPr>
        <p:spPr>
          <a:xfrm>
            <a:off x="1071351" y="4945651"/>
            <a:ext cx="10098096" cy="283576"/>
          </a:xfrm>
        </p:spPr>
        <p:txBody>
          <a:bodyPr wrap="none" tIns="0" bIns="0">
            <a:noAutofit/>
          </a:bodyPr>
          <a:lstStyle>
            <a:lvl1pPr marL="0" indent="0" algn="ctr">
              <a:buFontTx/>
              <a:buNone/>
              <a:defRPr sz="1800" i="1">
                <a:solidFill>
                  <a:schemeClr val="tx2"/>
                </a:solidFill>
              </a:defRPr>
            </a:lvl1pPr>
          </a:lstStyle>
          <a:p>
            <a:pPr lvl="0"/>
            <a:r>
              <a:rPr lang="en-US" dirty="0"/>
              <a:t>Profession</a:t>
            </a:r>
          </a:p>
        </p:txBody>
      </p:sp>
      <p:grpSp>
        <p:nvGrpSpPr>
          <p:cNvPr id="5" name="Group 4"/>
          <p:cNvGrpSpPr/>
          <p:nvPr userDrawn="1"/>
        </p:nvGrpSpPr>
        <p:grpSpPr>
          <a:xfrm>
            <a:off x="1849706" y="609539"/>
            <a:ext cx="914400" cy="914400"/>
            <a:chOff x="1849706" y="609539"/>
            <a:chExt cx="914400" cy="914400"/>
          </a:xfrm>
        </p:grpSpPr>
        <p:sp>
          <p:nvSpPr>
            <p:cNvPr id="14" name="Oval 13"/>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8" name="Picture 2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grpSp>
        <p:nvGrpSpPr>
          <p:cNvPr id="17" name="Group 16"/>
          <p:cNvGrpSpPr/>
          <p:nvPr userDrawn="1"/>
        </p:nvGrpSpPr>
        <p:grpSpPr>
          <a:xfrm rot="10800000">
            <a:off x="9516557" y="5222468"/>
            <a:ext cx="914400" cy="914400"/>
            <a:chOff x="1849706" y="609539"/>
            <a:chExt cx="914400" cy="914400"/>
          </a:xfrm>
        </p:grpSpPr>
        <p:sp>
          <p:nvSpPr>
            <p:cNvPr id="20" name="Oval 19"/>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pic>
        <p:nvPicPr>
          <p:cNvPr id="18" name="Picture 17"/>
          <p:cNvPicPr>
            <a:picLocks noChangeAspect="1"/>
          </p:cNvPicPr>
          <p:nvPr userDrawn="1"/>
        </p:nvPicPr>
        <p:blipFill rotWithShape="1">
          <a:blip r:embed="rId4">
            <a:extLst>
              <a:ext uri="{28A0092B-C50C-407E-A947-70E740481C1C}">
                <a14:useLocalDpi xmlns:a14="http://schemas.microsoft.com/office/drawing/2010/main" val="0"/>
              </a:ext>
            </a:extLst>
          </a:blip>
          <a:srcRect l="29644" t="6053" r="30725" b="6244"/>
          <a:stretch/>
        </p:blipFill>
        <p:spPr>
          <a:xfrm>
            <a:off x="429491" y="4461163"/>
            <a:ext cx="1233054" cy="2161309"/>
          </a:xfrm>
          <a:prstGeom prst="rect">
            <a:avLst/>
          </a:prstGeom>
        </p:spPr>
      </p:pic>
    </p:spTree>
    <p:extLst>
      <p:ext uri="{BB962C8B-B14F-4D97-AF65-F5344CB8AC3E}">
        <p14:creationId xmlns:p14="http://schemas.microsoft.com/office/powerpoint/2010/main" val="369446988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3" name="Rectangle 2"/>
          <p:cNvSpPr/>
          <p:nvPr userDrawn="1"/>
        </p:nvSpPr>
        <p:spPr>
          <a:xfrm>
            <a:off x="1071350" y="1047443"/>
            <a:ext cx="10098096" cy="46362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9" name="Straight Connector 18"/>
          <p:cNvCxnSpPr/>
          <p:nvPr userDrawn="1"/>
        </p:nvCxnSpPr>
        <p:spPr>
          <a:xfrm>
            <a:off x="2194813" y="4831376"/>
            <a:ext cx="897463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itle 1"/>
          <p:cNvSpPr>
            <a:spLocks noGrp="1"/>
          </p:cNvSpPr>
          <p:nvPr>
            <p:ph type="ctrTitle" hasCustomPrompt="1"/>
          </p:nvPr>
        </p:nvSpPr>
        <p:spPr>
          <a:xfrm>
            <a:off x="1071350" y="1499645"/>
            <a:ext cx="10065224" cy="2865490"/>
          </a:xfrm>
        </p:spPr>
        <p:txBody>
          <a:bodyPr wrap="square" anchor="ctr" anchorCtr="0">
            <a:noAutofit/>
          </a:bodyPr>
          <a:lstStyle>
            <a:lvl1pPr algn="ctr">
              <a:defRPr sz="3600" b="0">
                <a:solidFill>
                  <a:schemeClr val="accent2"/>
                </a:solidFill>
                <a:latin typeface="+mn-lt"/>
              </a:defRPr>
            </a:lvl1pPr>
          </a:lstStyle>
          <a:p>
            <a:r>
              <a:rPr lang="en-US" dirty="0"/>
              <a:t>Enter your testimonial here</a:t>
            </a:r>
            <a:endParaRPr lang="en-GB" dirty="0"/>
          </a:p>
        </p:txBody>
      </p:sp>
      <p:sp>
        <p:nvSpPr>
          <p:cNvPr id="12" name="Subtitle 2"/>
          <p:cNvSpPr>
            <a:spLocks noGrp="1"/>
          </p:cNvSpPr>
          <p:nvPr>
            <p:ph type="subTitle" idx="1" hasCustomPrompt="1"/>
          </p:nvPr>
        </p:nvSpPr>
        <p:spPr>
          <a:xfrm>
            <a:off x="1071349" y="4645214"/>
            <a:ext cx="10098358" cy="294935"/>
          </a:xfrm>
        </p:spPr>
        <p:txBody>
          <a:bodyPr wrap="none" tIns="0" bIns="0">
            <a:noAutofit/>
          </a:bodyPr>
          <a:lstStyle>
            <a:lvl1pPr marL="0" indent="0" algn="ctr">
              <a:buNone/>
              <a:defRPr sz="18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Name of speaker</a:t>
            </a:r>
            <a:endParaRPr lang="en-GB" dirty="0"/>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27715" y="6045257"/>
            <a:ext cx="1718512" cy="451153"/>
          </a:xfrm>
          <a:prstGeom prst="rect">
            <a:avLst/>
          </a:prstGeom>
        </p:spPr>
      </p:pic>
      <p:sp>
        <p:nvSpPr>
          <p:cNvPr id="16" name="Text Placeholder 18"/>
          <p:cNvSpPr>
            <a:spLocks noGrp="1"/>
          </p:cNvSpPr>
          <p:nvPr>
            <p:ph type="body" sz="quarter" idx="13" hasCustomPrompt="1"/>
          </p:nvPr>
        </p:nvSpPr>
        <p:spPr>
          <a:xfrm>
            <a:off x="1071351" y="4945651"/>
            <a:ext cx="10098096" cy="283576"/>
          </a:xfrm>
        </p:spPr>
        <p:txBody>
          <a:bodyPr wrap="none" tIns="0" bIns="0">
            <a:noAutofit/>
          </a:bodyPr>
          <a:lstStyle>
            <a:lvl1pPr marL="0" indent="0" algn="ctr">
              <a:buFontTx/>
              <a:buNone/>
              <a:defRPr sz="1800" i="1">
                <a:solidFill>
                  <a:schemeClr val="tx2"/>
                </a:solidFill>
              </a:defRPr>
            </a:lvl1pPr>
          </a:lstStyle>
          <a:p>
            <a:pPr lvl="0"/>
            <a:r>
              <a:rPr lang="en-US" dirty="0"/>
              <a:t>Profession</a:t>
            </a:r>
          </a:p>
        </p:txBody>
      </p:sp>
      <p:grpSp>
        <p:nvGrpSpPr>
          <p:cNvPr id="5" name="Group 4"/>
          <p:cNvGrpSpPr/>
          <p:nvPr userDrawn="1"/>
        </p:nvGrpSpPr>
        <p:grpSpPr>
          <a:xfrm>
            <a:off x="1849706" y="609539"/>
            <a:ext cx="914400" cy="914400"/>
            <a:chOff x="1849706" y="609539"/>
            <a:chExt cx="914400" cy="914400"/>
          </a:xfrm>
        </p:grpSpPr>
        <p:sp>
          <p:nvSpPr>
            <p:cNvPr id="14" name="Oval 13"/>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8" name="Picture 2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grpSp>
        <p:nvGrpSpPr>
          <p:cNvPr id="17" name="Group 16"/>
          <p:cNvGrpSpPr/>
          <p:nvPr userDrawn="1"/>
        </p:nvGrpSpPr>
        <p:grpSpPr>
          <a:xfrm rot="10800000">
            <a:off x="9516557" y="5222468"/>
            <a:ext cx="914400" cy="914400"/>
            <a:chOff x="1849706" y="609539"/>
            <a:chExt cx="914400" cy="914400"/>
          </a:xfrm>
        </p:grpSpPr>
        <p:sp>
          <p:nvSpPr>
            <p:cNvPr id="20" name="Oval 19"/>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pic>
        <p:nvPicPr>
          <p:cNvPr id="22" name="Picture 2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84916" y="4542732"/>
            <a:ext cx="972867" cy="2167279"/>
          </a:xfrm>
          <a:prstGeom prst="rect">
            <a:avLst/>
          </a:prstGeom>
        </p:spPr>
      </p:pic>
    </p:spTree>
    <p:extLst>
      <p:ext uri="{BB962C8B-B14F-4D97-AF65-F5344CB8AC3E}">
        <p14:creationId xmlns:p14="http://schemas.microsoft.com/office/powerpoint/2010/main" val="354205738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3" name="Rectangle 2"/>
          <p:cNvSpPr/>
          <p:nvPr userDrawn="1"/>
        </p:nvSpPr>
        <p:spPr>
          <a:xfrm>
            <a:off x="1071350" y="1047443"/>
            <a:ext cx="10098096" cy="46362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9" name="Straight Connector 18"/>
          <p:cNvCxnSpPr/>
          <p:nvPr userDrawn="1"/>
        </p:nvCxnSpPr>
        <p:spPr>
          <a:xfrm>
            <a:off x="2194813" y="4831376"/>
            <a:ext cx="897463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itle 1"/>
          <p:cNvSpPr>
            <a:spLocks noGrp="1"/>
          </p:cNvSpPr>
          <p:nvPr>
            <p:ph type="ctrTitle" hasCustomPrompt="1"/>
          </p:nvPr>
        </p:nvSpPr>
        <p:spPr>
          <a:xfrm>
            <a:off x="1071350" y="1499645"/>
            <a:ext cx="10065224" cy="2865490"/>
          </a:xfrm>
        </p:spPr>
        <p:txBody>
          <a:bodyPr wrap="square" anchor="ctr" anchorCtr="0">
            <a:noAutofit/>
          </a:bodyPr>
          <a:lstStyle>
            <a:lvl1pPr algn="ctr">
              <a:defRPr sz="3600" b="0">
                <a:solidFill>
                  <a:schemeClr val="accent2"/>
                </a:solidFill>
                <a:latin typeface="+mn-lt"/>
              </a:defRPr>
            </a:lvl1pPr>
          </a:lstStyle>
          <a:p>
            <a:r>
              <a:rPr lang="en-US" dirty="0"/>
              <a:t>Enter your testimonial here</a:t>
            </a:r>
            <a:endParaRPr lang="en-GB" dirty="0"/>
          </a:p>
        </p:txBody>
      </p:sp>
      <p:sp>
        <p:nvSpPr>
          <p:cNvPr id="12" name="Subtitle 2"/>
          <p:cNvSpPr>
            <a:spLocks noGrp="1"/>
          </p:cNvSpPr>
          <p:nvPr>
            <p:ph type="subTitle" idx="1" hasCustomPrompt="1"/>
          </p:nvPr>
        </p:nvSpPr>
        <p:spPr>
          <a:xfrm>
            <a:off x="1071349" y="4645214"/>
            <a:ext cx="10098358" cy="294935"/>
          </a:xfrm>
        </p:spPr>
        <p:txBody>
          <a:bodyPr wrap="none" tIns="0" bIns="0">
            <a:noAutofit/>
          </a:bodyPr>
          <a:lstStyle>
            <a:lvl1pPr marL="0" indent="0" algn="ctr">
              <a:buNone/>
              <a:defRPr sz="18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Name of speaker</a:t>
            </a:r>
            <a:endParaRPr lang="en-GB" dirty="0"/>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27715" y="6045257"/>
            <a:ext cx="1718512" cy="451153"/>
          </a:xfrm>
          <a:prstGeom prst="rect">
            <a:avLst/>
          </a:prstGeom>
        </p:spPr>
      </p:pic>
      <p:sp>
        <p:nvSpPr>
          <p:cNvPr id="16" name="Text Placeholder 18"/>
          <p:cNvSpPr>
            <a:spLocks noGrp="1"/>
          </p:cNvSpPr>
          <p:nvPr>
            <p:ph type="body" sz="quarter" idx="13" hasCustomPrompt="1"/>
          </p:nvPr>
        </p:nvSpPr>
        <p:spPr>
          <a:xfrm>
            <a:off x="1071351" y="4945651"/>
            <a:ext cx="10098096" cy="283576"/>
          </a:xfrm>
        </p:spPr>
        <p:txBody>
          <a:bodyPr wrap="none" tIns="0" bIns="0">
            <a:noAutofit/>
          </a:bodyPr>
          <a:lstStyle>
            <a:lvl1pPr marL="0" indent="0" algn="ctr">
              <a:buFontTx/>
              <a:buNone/>
              <a:defRPr sz="1800" i="1">
                <a:solidFill>
                  <a:schemeClr val="tx2"/>
                </a:solidFill>
              </a:defRPr>
            </a:lvl1pPr>
          </a:lstStyle>
          <a:p>
            <a:pPr lvl="0"/>
            <a:r>
              <a:rPr lang="en-US" dirty="0"/>
              <a:t>Profession</a:t>
            </a:r>
          </a:p>
        </p:txBody>
      </p:sp>
      <p:grpSp>
        <p:nvGrpSpPr>
          <p:cNvPr id="5" name="Group 4"/>
          <p:cNvGrpSpPr/>
          <p:nvPr userDrawn="1"/>
        </p:nvGrpSpPr>
        <p:grpSpPr>
          <a:xfrm>
            <a:off x="1849706" y="609539"/>
            <a:ext cx="914400" cy="914400"/>
            <a:chOff x="1849706" y="609539"/>
            <a:chExt cx="914400" cy="914400"/>
          </a:xfrm>
        </p:grpSpPr>
        <p:sp>
          <p:nvSpPr>
            <p:cNvPr id="14" name="Oval 13"/>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8" name="Picture 2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grpSp>
        <p:nvGrpSpPr>
          <p:cNvPr id="17" name="Group 16"/>
          <p:cNvGrpSpPr/>
          <p:nvPr userDrawn="1"/>
        </p:nvGrpSpPr>
        <p:grpSpPr>
          <a:xfrm rot="10800000">
            <a:off x="9516557" y="5222468"/>
            <a:ext cx="914400" cy="914400"/>
            <a:chOff x="1849706" y="609539"/>
            <a:chExt cx="914400" cy="914400"/>
          </a:xfrm>
        </p:grpSpPr>
        <p:sp>
          <p:nvSpPr>
            <p:cNvPr id="20" name="Oval 19"/>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08040" y="4593727"/>
            <a:ext cx="2050083" cy="1927550"/>
          </a:xfrm>
          <a:prstGeom prst="rect">
            <a:avLst/>
          </a:prstGeom>
        </p:spPr>
      </p:pic>
    </p:spTree>
    <p:extLst>
      <p:ext uri="{BB962C8B-B14F-4D97-AF65-F5344CB8AC3E}">
        <p14:creationId xmlns:p14="http://schemas.microsoft.com/office/powerpoint/2010/main" val="102145404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3" name="Rectangle 2"/>
          <p:cNvSpPr/>
          <p:nvPr userDrawn="1"/>
        </p:nvSpPr>
        <p:spPr>
          <a:xfrm>
            <a:off x="1071350" y="1047443"/>
            <a:ext cx="10098096" cy="46362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9" name="Straight Connector 18"/>
          <p:cNvCxnSpPr/>
          <p:nvPr userDrawn="1"/>
        </p:nvCxnSpPr>
        <p:spPr>
          <a:xfrm>
            <a:off x="2194813" y="4831376"/>
            <a:ext cx="897463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itle 1"/>
          <p:cNvSpPr>
            <a:spLocks noGrp="1"/>
          </p:cNvSpPr>
          <p:nvPr>
            <p:ph type="ctrTitle" hasCustomPrompt="1"/>
          </p:nvPr>
        </p:nvSpPr>
        <p:spPr>
          <a:xfrm>
            <a:off x="1071350" y="1499645"/>
            <a:ext cx="10065224" cy="2865490"/>
          </a:xfrm>
        </p:spPr>
        <p:txBody>
          <a:bodyPr wrap="square" anchor="ctr" anchorCtr="0">
            <a:noAutofit/>
          </a:bodyPr>
          <a:lstStyle>
            <a:lvl1pPr algn="ctr">
              <a:defRPr sz="3600" b="0">
                <a:solidFill>
                  <a:schemeClr val="accent2"/>
                </a:solidFill>
                <a:latin typeface="+mn-lt"/>
              </a:defRPr>
            </a:lvl1pPr>
          </a:lstStyle>
          <a:p>
            <a:r>
              <a:rPr lang="en-US" dirty="0"/>
              <a:t>Enter your testimonial here</a:t>
            </a:r>
            <a:endParaRPr lang="en-GB" dirty="0"/>
          </a:p>
        </p:txBody>
      </p:sp>
      <p:sp>
        <p:nvSpPr>
          <p:cNvPr id="12" name="Subtitle 2"/>
          <p:cNvSpPr>
            <a:spLocks noGrp="1"/>
          </p:cNvSpPr>
          <p:nvPr>
            <p:ph type="subTitle" idx="1" hasCustomPrompt="1"/>
          </p:nvPr>
        </p:nvSpPr>
        <p:spPr>
          <a:xfrm>
            <a:off x="1071349" y="4645214"/>
            <a:ext cx="10098358" cy="294935"/>
          </a:xfrm>
        </p:spPr>
        <p:txBody>
          <a:bodyPr wrap="none" tIns="0" bIns="0">
            <a:noAutofit/>
          </a:bodyPr>
          <a:lstStyle>
            <a:lvl1pPr marL="0" indent="0" algn="ctr">
              <a:buNone/>
              <a:defRPr sz="18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Name of speaker</a:t>
            </a:r>
            <a:endParaRPr lang="en-GB" dirty="0"/>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27715" y="6045257"/>
            <a:ext cx="1718512" cy="451153"/>
          </a:xfrm>
          <a:prstGeom prst="rect">
            <a:avLst/>
          </a:prstGeom>
        </p:spPr>
      </p:pic>
      <p:sp>
        <p:nvSpPr>
          <p:cNvPr id="16" name="Text Placeholder 18"/>
          <p:cNvSpPr>
            <a:spLocks noGrp="1"/>
          </p:cNvSpPr>
          <p:nvPr>
            <p:ph type="body" sz="quarter" idx="13" hasCustomPrompt="1"/>
          </p:nvPr>
        </p:nvSpPr>
        <p:spPr>
          <a:xfrm>
            <a:off x="1071351" y="4945651"/>
            <a:ext cx="10098096" cy="283576"/>
          </a:xfrm>
        </p:spPr>
        <p:txBody>
          <a:bodyPr wrap="none" tIns="0" bIns="0">
            <a:noAutofit/>
          </a:bodyPr>
          <a:lstStyle>
            <a:lvl1pPr marL="0" indent="0" algn="ctr">
              <a:buFontTx/>
              <a:buNone/>
              <a:defRPr sz="1800" i="1">
                <a:solidFill>
                  <a:schemeClr val="tx2"/>
                </a:solidFill>
              </a:defRPr>
            </a:lvl1pPr>
          </a:lstStyle>
          <a:p>
            <a:pPr lvl="0"/>
            <a:r>
              <a:rPr lang="en-US" dirty="0"/>
              <a:t>Profession</a:t>
            </a:r>
          </a:p>
        </p:txBody>
      </p:sp>
      <p:grpSp>
        <p:nvGrpSpPr>
          <p:cNvPr id="5" name="Group 4"/>
          <p:cNvGrpSpPr/>
          <p:nvPr userDrawn="1"/>
        </p:nvGrpSpPr>
        <p:grpSpPr>
          <a:xfrm>
            <a:off x="1849706" y="609539"/>
            <a:ext cx="914400" cy="914400"/>
            <a:chOff x="1849706" y="609539"/>
            <a:chExt cx="914400" cy="914400"/>
          </a:xfrm>
        </p:grpSpPr>
        <p:sp>
          <p:nvSpPr>
            <p:cNvPr id="14" name="Oval 13"/>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8" name="Picture 2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grpSp>
        <p:nvGrpSpPr>
          <p:cNvPr id="17" name="Group 16"/>
          <p:cNvGrpSpPr/>
          <p:nvPr userDrawn="1"/>
        </p:nvGrpSpPr>
        <p:grpSpPr>
          <a:xfrm rot="10800000">
            <a:off x="9516557" y="5222468"/>
            <a:ext cx="914400" cy="914400"/>
            <a:chOff x="1849706" y="609539"/>
            <a:chExt cx="914400" cy="914400"/>
          </a:xfrm>
        </p:grpSpPr>
        <p:sp>
          <p:nvSpPr>
            <p:cNvPr id="20" name="Oval 19"/>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pic>
        <p:nvPicPr>
          <p:cNvPr id="7" name="Picture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86100" y="4639713"/>
            <a:ext cx="969978" cy="1856698"/>
          </a:xfrm>
          <a:prstGeom prst="rect">
            <a:avLst/>
          </a:prstGeom>
        </p:spPr>
      </p:pic>
    </p:spTree>
    <p:extLst>
      <p:ext uri="{BB962C8B-B14F-4D97-AF65-F5344CB8AC3E}">
        <p14:creationId xmlns:p14="http://schemas.microsoft.com/office/powerpoint/2010/main" val="235390770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3" name="Rectangle 2"/>
          <p:cNvSpPr/>
          <p:nvPr userDrawn="1"/>
        </p:nvSpPr>
        <p:spPr>
          <a:xfrm>
            <a:off x="1071350" y="1047443"/>
            <a:ext cx="10098096" cy="46362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9" name="Straight Connector 18"/>
          <p:cNvCxnSpPr/>
          <p:nvPr userDrawn="1"/>
        </p:nvCxnSpPr>
        <p:spPr>
          <a:xfrm>
            <a:off x="2194813" y="4831376"/>
            <a:ext cx="897463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itle 1"/>
          <p:cNvSpPr>
            <a:spLocks noGrp="1"/>
          </p:cNvSpPr>
          <p:nvPr>
            <p:ph type="ctrTitle" hasCustomPrompt="1"/>
          </p:nvPr>
        </p:nvSpPr>
        <p:spPr>
          <a:xfrm>
            <a:off x="1071350" y="1499645"/>
            <a:ext cx="10065224" cy="2865490"/>
          </a:xfrm>
        </p:spPr>
        <p:txBody>
          <a:bodyPr wrap="square" anchor="ctr" anchorCtr="0">
            <a:noAutofit/>
          </a:bodyPr>
          <a:lstStyle>
            <a:lvl1pPr algn="ctr">
              <a:defRPr sz="3600" b="0">
                <a:solidFill>
                  <a:schemeClr val="accent2"/>
                </a:solidFill>
                <a:latin typeface="+mn-lt"/>
              </a:defRPr>
            </a:lvl1pPr>
          </a:lstStyle>
          <a:p>
            <a:r>
              <a:rPr lang="en-US" dirty="0"/>
              <a:t>Enter your testimonial here</a:t>
            </a:r>
            <a:endParaRPr lang="en-GB" dirty="0"/>
          </a:p>
        </p:txBody>
      </p:sp>
      <p:sp>
        <p:nvSpPr>
          <p:cNvPr id="12" name="Subtitle 2"/>
          <p:cNvSpPr>
            <a:spLocks noGrp="1"/>
          </p:cNvSpPr>
          <p:nvPr>
            <p:ph type="subTitle" idx="1" hasCustomPrompt="1"/>
          </p:nvPr>
        </p:nvSpPr>
        <p:spPr>
          <a:xfrm>
            <a:off x="1071349" y="4645214"/>
            <a:ext cx="10098358" cy="294935"/>
          </a:xfrm>
        </p:spPr>
        <p:txBody>
          <a:bodyPr wrap="none" tIns="0" bIns="0">
            <a:noAutofit/>
          </a:bodyPr>
          <a:lstStyle>
            <a:lvl1pPr marL="0" indent="0" algn="ctr">
              <a:buNone/>
              <a:defRPr sz="18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Name of speaker</a:t>
            </a:r>
            <a:endParaRPr lang="en-GB" dirty="0"/>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27715" y="6045257"/>
            <a:ext cx="1718512" cy="451153"/>
          </a:xfrm>
          <a:prstGeom prst="rect">
            <a:avLst/>
          </a:prstGeom>
        </p:spPr>
      </p:pic>
      <p:sp>
        <p:nvSpPr>
          <p:cNvPr id="16" name="Text Placeholder 18"/>
          <p:cNvSpPr>
            <a:spLocks noGrp="1"/>
          </p:cNvSpPr>
          <p:nvPr>
            <p:ph type="body" sz="quarter" idx="13" hasCustomPrompt="1"/>
          </p:nvPr>
        </p:nvSpPr>
        <p:spPr>
          <a:xfrm>
            <a:off x="1071351" y="4945651"/>
            <a:ext cx="10098096" cy="283576"/>
          </a:xfrm>
        </p:spPr>
        <p:txBody>
          <a:bodyPr wrap="none" tIns="0" bIns="0">
            <a:noAutofit/>
          </a:bodyPr>
          <a:lstStyle>
            <a:lvl1pPr marL="0" indent="0" algn="ctr">
              <a:buFontTx/>
              <a:buNone/>
              <a:defRPr sz="1800" i="1">
                <a:solidFill>
                  <a:schemeClr val="tx2"/>
                </a:solidFill>
              </a:defRPr>
            </a:lvl1pPr>
          </a:lstStyle>
          <a:p>
            <a:pPr lvl="0"/>
            <a:r>
              <a:rPr lang="en-US" dirty="0"/>
              <a:t>Profession</a:t>
            </a:r>
          </a:p>
        </p:txBody>
      </p:sp>
      <p:grpSp>
        <p:nvGrpSpPr>
          <p:cNvPr id="5" name="Group 4"/>
          <p:cNvGrpSpPr/>
          <p:nvPr userDrawn="1"/>
        </p:nvGrpSpPr>
        <p:grpSpPr>
          <a:xfrm>
            <a:off x="1849706" y="609539"/>
            <a:ext cx="914400" cy="914400"/>
            <a:chOff x="1849706" y="609539"/>
            <a:chExt cx="914400" cy="914400"/>
          </a:xfrm>
        </p:grpSpPr>
        <p:sp>
          <p:nvSpPr>
            <p:cNvPr id="14" name="Oval 13"/>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8" name="Picture 2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grpSp>
        <p:nvGrpSpPr>
          <p:cNvPr id="17" name="Group 16"/>
          <p:cNvGrpSpPr/>
          <p:nvPr userDrawn="1"/>
        </p:nvGrpSpPr>
        <p:grpSpPr>
          <a:xfrm rot="10800000">
            <a:off x="9516557" y="5222468"/>
            <a:ext cx="914400" cy="914400"/>
            <a:chOff x="1849706" y="609539"/>
            <a:chExt cx="914400" cy="914400"/>
          </a:xfrm>
        </p:grpSpPr>
        <p:sp>
          <p:nvSpPr>
            <p:cNvPr id="20" name="Oval 19"/>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33770" y="4278124"/>
            <a:ext cx="1540612" cy="2218286"/>
          </a:xfrm>
          <a:prstGeom prst="rect">
            <a:avLst/>
          </a:prstGeom>
        </p:spPr>
      </p:pic>
    </p:spTree>
    <p:extLst>
      <p:ext uri="{BB962C8B-B14F-4D97-AF65-F5344CB8AC3E}">
        <p14:creationId xmlns:p14="http://schemas.microsoft.com/office/powerpoint/2010/main" val="312152218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2" name="Rectangle 1"/>
          <p:cNvSpPr/>
          <p:nvPr userDrawn="1"/>
        </p:nvSpPr>
        <p:spPr>
          <a:xfrm>
            <a:off x="-636"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4" name="Rectangle 13"/>
          <p:cNvSpPr/>
          <p:nvPr userDrawn="1"/>
        </p:nvSpPr>
        <p:spPr>
          <a:xfrm>
            <a:off x="1071350" y="1047443"/>
            <a:ext cx="10098096" cy="46362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8" name="Group 17"/>
          <p:cNvGrpSpPr/>
          <p:nvPr userDrawn="1"/>
        </p:nvGrpSpPr>
        <p:grpSpPr>
          <a:xfrm>
            <a:off x="1849706" y="609539"/>
            <a:ext cx="914400" cy="914400"/>
            <a:chOff x="1849706" y="609539"/>
            <a:chExt cx="914400" cy="914400"/>
          </a:xfrm>
        </p:grpSpPr>
        <p:sp>
          <p:nvSpPr>
            <p:cNvPr id="20" name="Oval 19"/>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grpSp>
        <p:nvGrpSpPr>
          <p:cNvPr id="22" name="Group 21"/>
          <p:cNvGrpSpPr/>
          <p:nvPr userDrawn="1"/>
        </p:nvGrpSpPr>
        <p:grpSpPr>
          <a:xfrm rot="10800000">
            <a:off x="9516557" y="5222468"/>
            <a:ext cx="914400" cy="914400"/>
            <a:chOff x="1849706" y="609539"/>
            <a:chExt cx="914400" cy="914400"/>
          </a:xfrm>
        </p:grpSpPr>
        <p:sp>
          <p:nvSpPr>
            <p:cNvPr id="23" name="Oval 22"/>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5" name="Picture 2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cxnSp>
        <p:nvCxnSpPr>
          <p:cNvPr id="19" name="Straight Connector 18"/>
          <p:cNvCxnSpPr/>
          <p:nvPr userDrawn="1"/>
        </p:nvCxnSpPr>
        <p:spPr>
          <a:xfrm>
            <a:off x="2194813" y="4831376"/>
            <a:ext cx="897463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itle 1"/>
          <p:cNvSpPr>
            <a:spLocks noGrp="1"/>
          </p:cNvSpPr>
          <p:nvPr>
            <p:ph type="ctrTitle" hasCustomPrompt="1"/>
          </p:nvPr>
        </p:nvSpPr>
        <p:spPr>
          <a:xfrm>
            <a:off x="1849706" y="1523939"/>
            <a:ext cx="8581250" cy="2841196"/>
          </a:xfrm>
        </p:spPr>
        <p:txBody>
          <a:bodyPr wrap="square" anchor="ctr" anchorCtr="0">
            <a:noAutofit/>
          </a:bodyPr>
          <a:lstStyle>
            <a:lvl1pPr algn="l">
              <a:defRPr sz="2800" b="0" baseline="0">
                <a:solidFill>
                  <a:schemeClr val="accent2"/>
                </a:solidFill>
                <a:latin typeface="+mn-lt"/>
              </a:defRPr>
            </a:lvl1pPr>
          </a:lstStyle>
          <a:p>
            <a:r>
              <a:rPr lang="en-US" dirty="0"/>
              <a:t>Insert your quote here</a:t>
            </a:r>
            <a:endParaRPr lang="en-GB" dirty="0"/>
          </a:p>
        </p:txBody>
      </p:sp>
      <p:sp>
        <p:nvSpPr>
          <p:cNvPr id="12" name="Subtitle 2"/>
          <p:cNvSpPr>
            <a:spLocks noGrp="1"/>
          </p:cNvSpPr>
          <p:nvPr>
            <p:ph type="subTitle" idx="1" hasCustomPrompt="1"/>
          </p:nvPr>
        </p:nvSpPr>
        <p:spPr>
          <a:xfrm>
            <a:off x="1850819" y="4645214"/>
            <a:ext cx="8622192" cy="294935"/>
          </a:xfrm>
        </p:spPr>
        <p:txBody>
          <a:bodyPr wrap="none" tIns="0" bIns="0">
            <a:noAutofit/>
          </a:bodyPr>
          <a:lstStyle>
            <a:lvl1pPr marL="0" indent="0" algn="l">
              <a:buNone/>
              <a:defRPr sz="18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Name of speaker</a:t>
            </a:r>
            <a:endParaRPr lang="en-GB" dirty="0"/>
          </a:p>
        </p:txBody>
      </p:sp>
      <p:pic>
        <p:nvPicPr>
          <p:cNvPr id="13" name="Picture 12"/>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027715" y="6045257"/>
            <a:ext cx="1718512" cy="451153"/>
          </a:xfrm>
          <a:prstGeom prst="rect">
            <a:avLst/>
          </a:prstGeom>
        </p:spPr>
      </p:pic>
      <p:sp>
        <p:nvSpPr>
          <p:cNvPr id="16" name="Text Placeholder 18"/>
          <p:cNvSpPr>
            <a:spLocks noGrp="1"/>
          </p:cNvSpPr>
          <p:nvPr>
            <p:ph type="body" sz="quarter" idx="13" hasCustomPrompt="1"/>
          </p:nvPr>
        </p:nvSpPr>
        <p:spPr>
          <a:xfrm>
            <a:off x="1850808" y="4945651"/>
            <a:ext cx="8621874" cy="283576"/>
          </a:xfrm>
        </p:spPr>
        <p:txBody>
          <a:bodyPr wrap="none" tIns="0" bIns="0">
            <a:noAutofit/>
          </a:bodyPr>
          <a:lstStyle>
            <a:lvl1pPr marL="0" indent="0" algn="l">
              <a:buFontTx/>
              <a:buNone/>
              <a:defRPr sz="1800" i="1">
                <a:solidFill>
                  <a:schemeClr val="tx2"/>
                </a:solidFill>
              </a:defRPr>
            </a:lvl1pPr>
          </a:lstStyle>
          <a:p>
            <a:pPr lvl="0"/>
            <a:r>
              <a:rPr lang="en-US" dirty="0"/>
              <a:t>Profession</a:t>
            </a:r>
          </a:p>
        </p:txBody>
      </p:sp>
    </p:spTree>
    <p:extLst>
      <p:ext uri="{BB962C8B-B14F-4D97-AF65-F5344CB8AC3E}">
        <p14:creationId xmlns:p14="http://schemas.microsoft.com/office/powerpoint/2010/main" val="396611320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hapter Slide">
    <p:spTree>
      <p:nvGrpSpPr>
        <p:cNvPr id="1" name=""/>
        <p:cNvGrpSpPr/>
        <p:nvPr/>
      </p:nvGrpSpPr>
      <p:grpSpPr>
        <a:xfrm>
          <a:off x="0" y="0"/>
          <a:ext cx="0" cy="0"/>
          <a:chOff x="0" y="0"/>
          <a:chExt cx="0" cy="0"/>
        </a:xfrm>
      </p:grpSpPr>
      <p:cxnSp>
        <p:nvCxnSpPr>
          <p:cNvPr id="24" name="Straight Connector 23"/>
          <p:cNvCxnSpPr/>
          <p:nvPr userDrawn="1"/>
        </p:nvCxnSpPr>
        <p:spPr>
          <a:xfrm>
            <a:off x="1905580" y="5205607"/>
            <a:ext cx="986027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a:off x="1885951" y="876300"/>
            <a:ext cx="986027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81374" y="1304763"/>
            <a:ext cx="1276929" cy="1011400"/>
          </a:xfrm>
          <a:prstGeom prst="rect">
            <a:avLst/>
          </a:prstGeom>
        </p:spPr>
      </p:pic>
      <p:pic>
        <p:nvPicPr>
          <p:cNvPr id="17" name="Picture 6" descr="LOGO CE-EN-quadri.eps"/>
          <p:cNvPicPr>
            <a:picLocks noChangeAspect="1"/>
          </p:cNvPicPr>
          <p:nvPr userDrawn="1"/>
        </p:nvPicPr>
        <p:blipFill>
          <a:blip r:embed="rId3" cstate="print"/>
          <a:srcRect/>
          <a:stretch>
            <a:fillRect/>
          </a:stretch>
        </p:blipFill>
        <p:spPr bwMode="auto">
          <a:xfrm>
            <a:off x="4943872" y="548680"/>
            <a:ext cx="2304256" cy="1600050"/>
          </a:xfrm>
          <a:prstGeom prst="rect">
            <a:avLst/>
          </a:prstGeom>
          <a:noFill/>
          <a:ln w="9525">
            <a:noFill/>
            <a:miter lim="800000"/>
            <a:headEnd/>
            <a:tailEnd/>
          </a:ln>
        </p:spPr>
      </p:pic>
      <p:sp>
        <p:nvSpPr>
          <p:cNvPr id="7" name="Subtitle 2"/>
          <p:cNvSpPr txBox="1">
            <a:spLocks/>
          </p:cNvSpPr>
          <p:nvPr/>
        </p:nvSpPr>
        <p:spPr>
          <a:xfrm>
            <a:off x="2455643" y="5916080"/>
            <a:ext cx="8730171" cy="474727"/>
          </a:xfrm>
          <a:prstGeom prst="rect">
            <a:avLst/>
          </a:prstGeom>
        </p:spPr>
        <p:txBody>
          <a:bodyPr wrap="square" lIns="0" tIns="72000" rIns="0" bIns="72000" numCol="1" anchor="t" anchorCtr="0">
            <a:noAutofit/>
          </a:bodyPr>
          <a:lstStyle>
            <a:lvl1pPr marL="342900" indent="-342900" algn="l" rtl="0" eaLnBrk="1" fontAlgn="base" hangingPunct="1">
              <a:spcBef>
                <a:spcPct val="20000"/>
              </a:spcBef>
              <a:spcAft>
                <a:spcPct val="0"/>
              </a:spcAft>
              <a:buClr>
                <a:schemeClr val="bg1"/>
              </a:buClr>
              <a:buChar char="•"/>
              <a:defRPr sz="800" i="0">
                <a:solidFill>
                  <a:schemeClr val="accent2">
                    <a:lumMod val="50000"/>
                  </a:schemeClr>
                </a:solidFill>
                <a:latin typeface="+mn-lt"/>
                <a:ea typeface="+mn-ea"/>
                <a:cs typeface="+mn-cs"/>
              </a:defRPr>
            </a:lvl1pPr>
            <a:lvl2pPr marL="742950" indent="-285750" algn="l" rtl="0" eaLnBrk="1" fontAlgn="base" hangingPunct="1">
              <a:spcBef>
                <a:spcPct val="20000"/>
              </a:spcBef>
              <a:spcAft>
                <a:spcPct val="0"/>
              </a:spcAft>
              <a:buClr>
                <a:srgbClr val="009FBA"/>
              </a:buClr>
              <a:buChar char="•"/>
              <a:defRPr sz="2000" b="1">
                <a:solidFill>
                  <a:schemeClr val="accent2">
                    <a:lumMod val="50000"/>
                  </a:schemeClr>
                </a:solidFill>
                <a:latin typeface="+mn-lt"/>
              </a:defRPr>
            </a:lvl2pPr>
            <a:lvl3pPr marL="1143000" indent="-228600" algn="l" rtl="0" eaLnBrk="1" fontAlgn="base" hangingPunct="1">
              <a:spcBef>
                <a:spcPct val="20000"/>
              </a:spcBef>
              <a:spcAft>
                <a:spcPct val="0"/>
              </a:spcAft>
              <a:defRPr sz="1400">
                <a:solidFill>
                  <a:schemeClr val="accent2">
                    <a:lumMod val="50000"/>
                  </a:schemeClr>
                </a:solidFill>
                <a:latin typeface="+mn-lt"/>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a:lstStyle>
          <a:p>
            <a:pPr marL="0" indent="0" algn="just">
              <a:buNone/>
            </a:pPr>
            <a:r>
              <a:rPr lang="en-US" sz="700" b="1" kern="0" dirty="0">
                <a:solidFill>
                  <a:schemeClr val="tx1"/>
                </a:solidFill>
              </a:rPr>
              <a:t>© European Union 2021</a:t>
            </a:r>
          </a:p>
          <a:p>
            <a:pPr marL="0" indent="0" algn="just">
              <a:buNone/>
            </a:pPr>
            <a:r>
              <a:rPr lang="en-US" sz="600" b="0" kern="0" dirty="0">
                <a:solidFill>
                  <a:schemeClr val="tx1"/>
                </a:solidFill>
              </a:rPr>
              <a:t>Unless otherwise noted the reuse of this presentation is </a:t>
            </a:r>
            <a:r>
              <a:rPr lang="en-US" sz="600" b="0" kern="0" dirty="0" err="1">
                <a:solidFill>
                  <a:schemeClr val="tx1"/>
                </a:solidFill>
              </a:rPr>
              <a:t>authorised</a:t>
            </a:r>
            <a:r>
              <a:rPr lang="en-US" sz="600" b="0" kern="0" dirty="0">
                <a:solidFill>
                  <a:schemeClr val="tx1"/>
                </a:solidFill>
              </a:rPr>
              <a:t> under the </a:t>
            </a:r>
            <a:r>
              <a:rPr lang="en-US" sz="600" b="0" u="sng" kern="0" dirty="0">
                <a:solidFill>
                  <a:schemeClr val="tx1"/>
                </a:solidFill>
              </a:rPr>
              <a:t>CC BY 4.0</a:t>
            </a:r>
            <a:r>
              <a:rPr lang="en-US" sz="600" b="1" kern="0" dirty="0">
                <a:solidFill>
                  <a:schemeClr val="tx1"/>
                </a:solidFill>
              </a:rPr>
              <a:t>  </a:t>
            </a:r>
            <a:r>
              <a:rPr lang="en-US" sz="600" b="0" kern="0" dirty="0">
                <a:solidFill>
                  <a:schemeClr val="tx1"/>
                </a:solidFill>
              </a:rPr>
              <a:t>license. For any use or reproduction of elements that are not owned by the EU, permission may need to be sought directly from the respective right holders.</a:t>
            </a:r>
          </a:p>
          <a:p>
            <a:pPr marL="0" indent="0" algn="just">
              <a:buNone/>
            </a:pPr>
            <a:r>
              <a:rPr lang="en-GB" sz="600" kern="0" dirty="0">
                <a:solidFill>
                  <a:schemeClr val="tx1"/>
                </a:solidFill>
              </a:rPr>
              <a:t>Image credits: © </a:t>
            </a:r>
            <a:r>
              <a:rPr lang="en-GB" sz="600" kern="0" dirty="0" err="1">
                <a:solidFill>
                  <a:schemeClr val="tx1"/>
                </a:solidFill>
              </a:rPr>
              <a:t>ivector</a:t>
            </a:r>
            <a:r>
              <a:rPr lang="en-GB" sz="600" kern="0" dirty="0">
                <a:solidFill>
                  <a:schemeClr val="tx1"/>
                </a:solidFill>
              </a:rPr>
              <a:t> #235536634, #249868181, #251163013, #266009682, #273480523, #362422833, #241215668, #244690530, #245719946, #251163053, #252508849, 2020. Source: Stock.Adobe.com. </a:t>
            </a:r>
            <a:r>
              <a:rPr lang="en-US" sz="600" kern="0" dirty="0">
                <a:solidFill>
                  <a:schemeClr val="tx1"/>
                </a:solidFill>
              </a:rPr>
              <a:t>Icons © </a:t>
            </a:r>
            <a:r>
              <a:rPr lang="en-US" sz="600" kern="0" dirty="0" err="1">
                <a:solidFill>
                  <a:schemeClr val="tx1"/>
                </a:solidFill>
              </a:rPr>
              <a:t>Flaticon</a:t>
            </a:r>
            <a:r>
              <a:rPr lang="en-US" sz="600" kern="0" dirty="0">
                <a:solidFill>
                  <a:schemeClr val="tx1"/>
                </a:solidFill>
              </a:rPr>
              <a:t> – all rights reserved.</a:t>
            </a:r>
            <a:endParaRPr lang="en-GB" sz="600" kern="0" dirty="0">
              <a:solidFill>
                <a:schemeClr val="tx1"/>
              </a:solidFill>
            </a:endParaRP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73875" y="5994432"/>
            <a:ext cx="939572" cy="314888"/>
          </a:xfrm>
          <a:prstGeom prst="rect">
            <a:avLst/>
          </a:prstGeom>
        </p:spPr>
      </p:pic>
    </p:spTree>
    <p:extLst>
      <p:ext uri="{BB962C8B-B14F-4D97-AF65-F5344CB8AC3E}">
        <p14:creationId xmlns:p14="http://schemas.microsoft.com/office/powerpoint/2010/main" val="37886990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Chapter Slide (2)">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85" y="0"/>
            <a:ext cx="12189630" cy="6858000"/>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033852" y="6045865"/>
            <a:ext cx="1716200" cy="450546"/>
          </a:xfrm>
          <a:prstGeom prst="rect">
            <a:avLst/>
          </a:prstGeom>
        </p:spPr>
      </p:pic>
      <p:sp>
        <p:nvSpPr>
          <p:cNvPr id="11" name="Title 1"/>
          <p:cNvSpPr>
            <a:spLocks noGrp="1"/>
          </p:cNvSpPr>
          <p:nvPr>
            <p:ph type="ctrTitle" hasCustomPrompt="1"/>
          </p:nvPr>
        </p:nvSpPr>
        <p:spPr>
          <a:xfrm>
            <a:off x="1077013" y="1852061"/>
            <a:ext cx="10156297" cy="1749286"/>
          </a:xfrm>
        </p:spPr>
        <p:txBody>
          <a:bodyPr anchor="t" anchorCtr="0">
            <a:noAutofit/>
          </a:bodyPr>
          <a:lstStyle>
            <a:lvl1pPr algn="l">
              <a:defRPr sz="6000">
                <a:solidFill>
                  <a:schemeClr val="tx2"/>
                </a:solidFill>
              </a:defRPr>
            </a:lvl1pPr>
          </a:lstStyle>
          <a:p>
            <a:r>
              <a:rPr lang="en-US" dirty="0"/>
              <a:t>Click to edit Master </a:t>
            </a:r>
            <a:br>
              <a:rPr lang="en-US" dirty="0"/>
            </a:br>
            <a:r>
              <a:rPr lang="en-US" dirty="0"/>
              <a:t>title style</a:t>
            </a:r>
            <a:endParaRPr lang="en-GB" dirty="0"/>
          </a:p>
        </p:txBody>
      </p:sp>
      <p:sp>
        <p:nvSpPr>
          <p:cNvPr id="14" name="Subtitle 2"/>
          <p:cNvSpPr>
            <a:spLocks noGrp="1"/>
          </p:cNvSpPr>
          <p:nvPr>
            <p:ph type="subTitle" idx="1"/>
          </p:nvPr>
        </p:nvSpPr>
        <p:spPr>
          <a:xfrm>
            <a:off x="1077012" y="1280970"/>
            <a:ext cx="10156297" cy="488568"/>
          </a:xfrm>
        </p:spPr>
        <p:txBody>
          <a:bodyPr>
            <a:noAutofit/>
          </a:bodyPr>
          <a:lstStyle>
            <a:lvl1pPr marL="0" indent="0" algn="l">
              <a:buNone/>
              <a:defRPr sz="2400" b="1" cap="all" spc="3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cxnSp>
        <p:nvCxnSpPr>
          <p:cNvPr id="3" name="Straight Connector 2"/>
          <p:cNvCxnSpPr/>
          <p:nvPr userDrawn="1"/>
        </p:nvCxnSpPr>
        <p:spPr>
          <a:xfrm>
            <a:off x="1077013" y="1122363"/>
            <a:ext cx="10156296" cy="3446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75282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Chapter Slide (2)">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85" y="1523"/>
            <a:ext cx="12189629" cy="6854953"/>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033852" y="6045865"/>
            <a:ext cx="1716200" cy="450546"/>
          </a:xfrm>
          <a:prstGeom prst="rect">
            <a:avLst/>
          </a:prstGeom>
        </p:spPr>
      </p:pic>
      <p:sp>
        <p:nvSpPr>
          <p:cNvPr id="11" name="Title 1"/>
          <p:cNvSpPr>
            <a:spLocks noGrp="1"/>
          </p:cNvSpPr>
          <p:nvPr>
            <p:ph type="ctrTitle" hasCustomPrompt="1"/>
          </p:nvPr>
        </p:nvSpPr>
        <p:spPr>
          <a:xfrm>
            <a:off x="1077013" y="1852061"/>
            <a:ext cx="10156297" cy="1749286"/>
          </a:xfrm>
        </p:spPr>
        <p:txBody>
          <a:bodyPr anchor="t" anchorCtr="0">
            <a:noAutofit/>
          </a:bodyPr>
          <a:lstStyle>
            <a:lvl1pPr algn="l">
              <a:defRPr sz="6000">
                <a:solidFill>
                  <a:schemeClr val="tx2"/>
                </a:solidFill>
              </a:defRPr>
            </a:lvl1pPr>
          </a:lstStyle>
          <a:p>
            <a:r>
              <a:rPr lang="en-US" dirty="0"/>
              <a:t>Click to edit Master </a:t>
            </a:r>
            <a:br>
              <a:rPr lang="en-US" dirty="0"/>
            </a:br>
            <a:r>
              <a:rPr lang="en-US" dirty="0"/>
              <a:t>title style</a:t>
            </a:r>
            <a:endParaRPr lang="en-GB" dirty="0"/>
          </a:p>
        </p:txBody>
      </p:sp>
      <p:sp>
        <p:nvSpPr>
          <p:cNvPr id="14" name="Subtitle 2"/>
          <p:cNvSpPr>
            <a:spLocks noGrp="1"/>
          </p:cNvSpPr>
          <p:nvPr>
            <p:ph type="subTitle" idx="1"/>
          </p:nvPr>
        </p:nvSpPr>
        <p:spPr>
          <a:xfrm>
            <a:off x="1077012" y="1280970"/>
            <a:ext cx="10156297" cy="488568"/>
          </a:xfrm>
        </p:spPr>
        <p:txBody>
          <a:bodyPr>
            <a:noAutofit/>
          </a:bodyPr>
          <a:lstStyle>
            <a:lvl1pPr marL="0" indent="0" algn="l">
              <a:buNone/>
              <a:defRPr sz="2400" b="1" cap="all" spc="3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cxnSp>
        <p:nvCxnSpPr>
          <p:cNvPr id="3" name="Straight Connector 2"/>
          <p:cNvCxnSpPr/>
          <p:nvPr userDrawn="1"/>
        </p:nvCxnSpPr>
        <p:spPr>
          <a:xfrm>
            <a:off x="1077013" y="1122363"/>
            <a:ext cx="10156296" cy="3446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466076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5_Chapter Slide (2)">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033852" y="6045865"/>
            <a:ext cx="1716200" cy="450546"/>
          </a:xfrm>
          <a:prstGeom prst="rect">
            <a:avLst/>
          </a:prstGeom>
        </p:spPr>
      </p:pic>
      <p:sp>
        <p:nvSpPr>
          <p:cNvPr id="7" name="Title 1"/>
          <p:cNvSpPr>
            <a:spLocks noGrp="1"/>
          </p:cNvSpPr>
          <p:nvPr>
            <p:ph type="ctrTitle" hasCustomPrompt="1"/>
          </p:nvPr>
        </p:nvSpPr>
        <p:spPr>
          <a:xfrm>
            <a:off x="1077013" y="1852061"/>
            <a:ext cx="10156297" cy="1749286"/>
          </a:xfrm>
        </p:spPr>
        <p:txBody>
          <a:bodyPr anchor="t" anchorCtr="0">
            <a:noAutofit/>
          </a:bodyPr>
          <a:lstStyle>
            <a:lvl1pPr algn="l">
              <a:defRPr sz="6000">
                <a:solidFill>
                  <a:schemeClr val="tx2"/>
                </a:solidFill>
              </a:defRPr>
            </a:lvl1pPr>
          </a:lstStyle>
          <a:p>
            <a:r>
              <a:rPr lang="en-US" dirty="0"/>
              <a:t>Click to edit Master </a:t>
            </a:r>
            <a:br>
              <a:rPr lang="en-US" dirty="0"/>
            </a:br>
            <a:r>
              <a:rPr lang="en-US" dirty="0"/>
              <a:t>title style</a:t>
            </a:r>
            <a:endParaRPr lang="en-GB" dirty="0"/>
          </a:p>
        </p:txBody>
      </p:sp>
      <p:sp>
        <p:nvSpPr>
          <p:cNvPr id="8" name="Subtitle 2"/>
          <p:cNvSpPr>
            <a:spLocks noGrp="1"/>
          </p:cNvSpPr>
          <p:nvPr>
            <p:ph type="subTitle" idx="1"/>
          </p:nvPr>
        </p:nvSpPr>
        <p:spPr>
          <a:xfrm>
            <a:off x="1077012" y="1280970"/>
            <a:ext cx="10156297" cy="488568"/>
          </a:xfrm>
        </p:spPr>
        <p:txBody>
          <a:bodyPr>
            <a:noAutofit/>
          </a:bodyPr>
          <a:lstStyle>
            <a:lvl1pPr marL="0" indent="0" algn="l">
              <a:buNone/>
              <a:defRPr sz="2400" b="1" cap="all" spc="3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cxnSp>
        <p:nvCxnSpPr>
          <p:cNvPr id="10" name="Straight Connector 9"/>
          <p:cNvCxnSpPr/>
          <p:nvPr userDrawn="1"/>
        </p:nvCxnSpPr>
        <p:spPr>
          <a:xfrm>
            <a:off x="1077013" y="1122363"/>
            <a:ext cx="10156296" cy="3446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315695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6_Chapter Slide (2)">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85" y="0"/>
            <a:ext cx="12189630" cy="6858000"/>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033852" y="6045865"/>
            <a:ext cx="1716200" cy="450546"/>
          </a:xfrm>
          <a:prstGeom prst="rect">
            <a:avLst/>
          </a:prstGeom>
        </p:spPr>
      </p:pic>
      <p:sp>
        <p:nvSpPr>
          <p:cNvPr id="7" name="Title 1"/>
          <p:cNvSpPr>
            <a:spLocks noGrp="1"/>
          </p:cNvSpPr>
          <p:nvPr>
            <p:ph type="ctrTitle" hasCustomPrompt="1"/>
          </p:nvPr>
        </p:nvSpPr>
        <p:spPr>
          <a:xfrm>
            <a:off x="1077013" y="1852061"/>
            <a:ext cx="10156297" cy="1749286"/>
          </a:xfrm>
        </p:spPr>
        <p:txBody>
          <a:bodyPr anchor="t" anchorCtr="0">
            <a:noAutofit/>
          </a:bodyPr>
          <a:lstStyle>
            <a:lvl1pPr algn="l">
              <a:defRPr sz="6000">
                <a:solidFill>
                  <a:schemeClr val="tx2"/>
                </a:solidFill>
              </a:defRPr>
            </a:lvl1pPr>
          </a:lstStyle>
          <a:p>
            <a:r>
              <a:rPr lang="en-US" dirty="0"/>
              <a:t>Click to edit Master </a:t>
            </a:r>
            <a:br>
              <a:rPr lang="en-US" dirty="0"/>
            </a:br>
            <a:r>
              <a:rPr lang="en-US" dirty="0"/>
              <a:t>title style</a:t>
            </a:r>
            <a:endParaRPr lang="en-GB" dirty="0"/>
          </a:p>
        </p:txBody>
      </p:sp>
      <p:sp>
        <p:nvSpPr>
          <p:cNvPr id="8" name="Subtitle 2"/>
          <p:cNvSpPr>
            <a:spLocks noGrp="1"/>
          </p:cNvSpPr>
          <p:nvPr>
            <p:ph type="subTitle" idx="1"/>
          </p:nvPr>
        </p:nvSpPr>
        <p:spPr>
          <a:xfrm>
            <a:off x="1077012" y="1280970"/>
            <a:ext cx="10156297" cy="488568"/>
          </a:xfrm>
        </p:spPr>
        <p:txBody>
          <a:bodyPr>
            <a:noAutofit/>
          </a:bodyPr>
          <a:lstStyle>
            <a:lvl1pPr marL="0" indent="0" algn="l">
              <a:buNone/>
              <a:defRPr sz="2400" b="1" cap="all" spc="3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cxnSp>
        <p:nvCxnSpPr>
          <p:cNvPr id="10" name="Straight Connector 9"/>
          <p:cNvCxnSpPr/>
          <p:nvPr userDrawn="1"/>
        </p:nvCxnSpPr>
        <p:spPr>
          <a:xfrm>
            <a:off x="1077013" y="1122363"/>
            <a:ext cx="10156296" cy="3446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972800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7_Chapter Slide (2)">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033852" y="6045865"/>
            <a:ext cx="1716200" cy="450546"/>
          </a:xfrm>
          <a:prstGeom prst="rect">
            <a:avLst/>
          </a:prstGeom>
        </p:spPr>
      </p:pic>
      <p:sp>
        <p:nvSpPr>
          <p:cNvPr id="7" name="Title 1"/>
          <p:cNvSpPr>
            <a:spLocks noGrp="1"/>
          </p:cNvSpPr>
          <p:nvPr>
            <p:ph type="ctrTitle" hasCustomPrompt="1"/>
          </p:nvPr>
        </p:nvSpPr>
        <p:spPr>
          <a:xfrm>
            <a:off x="1077013" y="1852061"/>
            <a:ext cx="10156297" cy="1749286"/>
          </a:xfrm>
        </p:spPr>
        <p:txBody>
          <a:bodyPr anchor="t" anchorCtr="0">
            <a:noAutofit/>
          </a:bodyPr>
          <a:lstStyle>
            <a:lvl1pPr algn="l">
              <a:defRPr sz="6000">
                <a:solidFill>
                  <a:schemeClr val="tx2"/>
                </a:solidFill>
              </a:defRPr>
            </a:lvl1pPr>
          </a:lstStyle>
          <a:p>
            <a:r>
              <a:rPr lang="en-US" dirty="0"/>
              <a:t>Click to edit Master </a:t>
            </a:r>
            <a:br>
              <a:rPr lang="en-US" dirty="0"/>
            </a:br>
            <a:r>
              <a:rPr lang="en-US" dirty="0"/>
              <a:t>title style</a:t>
            </a:r>
            <a:endParaRPr lang="en-GB" dirty="0"/>
          </a:p>
        </p:txBody>
      </p:sp>
      <p:sp>
        <p:nvSpPr>
          <p:cNvPr id="8" name="Subtitle 2"/>
          <p:cNvSpPr>
            <a:spLocks noGrp="1"/>
          </p:cNvSpPr>
          <p:nvPr>
            <p:ph type="subTitle" idx="1"/>
          </p:nvPr>
        </p:nvSpPr>
        <p:spPr>
          <a:xfrm>
            <a:off x="1077012" y="1280970"/>
            <a:ext cx="10156297" cy="488568"/>
          </a:xfrm>
        </p:spPr>
        <p:txBody>
          <a:bodyPr>
            <a:noAutofit/>
          </a:bodyPr>
          <a:lstStyle>
            <a:lvl1pPr marL="0" indent="0" algn="l">
              <a:buNone/>
              <a:defRPr sz="2400" b="1" cap="all" spc="3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cxnSp>
        <p:nvCxnSpPr>
          <p:cNvPr id="10" name="Straight Connector 9"/>
          <p:cNvCxnSpPr/>
          <p:nvPr userDrawn="1"/>
        </p:nvCxnSpPr>
        <p:spPr>
          <a:xfrm>
            <a:off x="1077013" y="1122363"/>
            <a:ext cx="8190973" cy="2779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010303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8_Chapter Slide (2)">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85" y="0"/>
            <a:ext cx="12189630" cy="6858000"/>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033852" y="6045865"/>
            <a:ext cx="1716200" cy="450546"/>
          </a:xfrm>
          <a:prstGeom prst="rect">
            <a:avLst/>
          </a:prstGeom>
        </p:spPr>
      </p:pic>
      <p:sp>
        <p:nvSpPr>
          <p:cNvPr id="7" name="Title 1"/>
          <p:cNvSpPr>
            <a:spLocks noGrp="1"/>
          </p:cNvSpPr>
          <p:nvPr>
            <p:ph type="ctrTitle" hasCustomPrompt="1"/>
          </p:nvPr>
        </p:nvSpPr>
        <p:spPr>
          <a:xfrm>
            <a:off x="1077013" y="1852061"/>
            <a:ext cx="10156297" cy="1749286"/>
          </a:xfrm>
        </p:spPr>
        <p:txBody>
          <a:bodyPr anchor="t" anchorCtr="0">
            <a:noAutofit/>
          </a:bodyPr>
          <a:lstStyle>
            <a:lvl1pPr algn="l">
              <a:defRPr sz="6000">
                <a:solidFill>
                  <a:schemeClr val="tx2"/>
                </a:solidFill>
              </a:defRPr>
            </a:lvl1pPr>
          </a:lstStyle>
          <a:p>
            <a:r>
              <a:rPr lang="en-US" dirty="0"/>
              <a:t>Click to edit Master </a:t>
            </a:r>
            <a:br>
              <a:rPr lang="en-US" dirty="0"/>
            </a:br>
            <a:r>
              <a:rPr lang="en-US" dirty="0"/>
              <a:t>title style</a:t>
            </a:r>
            <a:endParaRPr lang="en-GB" dirty="0"/>
          </a:p>
        </p:txBody>
      </p:sp>
      <p:sp>
        <p:nvSpPr>
          <p:cNvPr id="8" name="Subtitle 2"/>
          <p:cNvSpPr>
            <a:spLocks noGrp="1"/>
          </p:cNvSpPr>
          <p:nvPr>
            <p:ph type="subTitle" idx="1"/>
          </p:nvPr>
        </p:nvSpPr>
        <p:spPr>
          <a:xfrm>
            <a:off x="1077012" y="1280970"/>
            <a:ext cx="10156297" cy="488568"/>
          </a:xfrm>
        </p:spPr>
        <p:txBody>
          <a:bodyPr>
            <a:noAutofit/>
          </a:bodyPr>
          <a:lstStyle>
            <a:lvl1pPr marL="0" indent="0" algn="l">
              <a:buNone/>
              <a:defRPr sz="2400" b="1" cap="all" spc="3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cxnSp>
        <p:nvCxnSpPr>
          <p:cNvPr id="10" name="Straight Connector 9"/>
          <p:cNvCxnSpPr/>
          <p:nvPr userDrawn="1"/>
        </p:nvCxnSpPr>
        <p:spPr>
          <a:xfrm>
            <a:off x="1077013" y="1122363"/>
            <a:ext cx="6997604" cy="2374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93463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9" name="Text Placeholder 7"/>
          <p:cNvSpPr>
            <a:spLocks noGrp="1"/>
          </p:cNvSpPr>
          <p:nvPr>
            <p:ph type="body" sz="quarter" idx="17"/>
          </p:nvPr>
        </p:nvSpPr>
        <p:spPr>
          <a:xfrm>
            <a:off x="866930" y="1368000"/>
            <a:ext cx="10486869" cy="4103410"/>
          </a:xfrm>
        </p:spPr>
        <p:txBody>
          <a:bodyPr/>
          <a:lstStyle>
            <a:lvl1pPr marL="0" indent="0" algn="l">
              <a:buNone/>
              <a:defRPr sz="2000">
                <a:solidFill>
                  <a:schemeClr val="tx1"/>
                </a:solidFill>
              </a:defRPr>
            </a:lvl1pPr>
          </a:lstStyle>
          <a:p>
            <a:endParaRPr lang="en-GB" dirty="0"/>
          </a:p>
        </p:txBody>
      </p:sp>
      <p:sp>
        <p:nvSpPr>
          <p:cNvPr id="7" name="Title Placeholder 1"/>
          <p:cNvSpPr>
            <a:spLocks noGrp="1"/>
          </p:cNvSpPr>
          <p:nvPr>
            <p:ph type="title"/>
          </p:nvPr>
        </p:nvSpPr>
        <p:spPr>
          <a:xfrm>
            <a:off x="838200" y="468000"/>
            <a:ext cx="10515600" cy="473104"/>
          </a:xfrm>
          <a:prstGeom prst="rect">
            <a:avLst/>
          </a:prstGeom>
        </p:spPr>
        <p:txBody>
          <a:bodyPr vert="horz" lIns="91440" tIns="45720" rIns="91440" bIns="0" rtlCol="0" anchor="b" anchorCtr="0">
            <a:noAutofit/>
          </a:bodyPr>
          <a:lstStyle>
            <a:lvl1pPr>
              <a:defRPr sz="3600" b="1">
                <a:solidFill>
                  <a:schemeClr val="accent2"/>
                </a:solidFill>
              </a:defRPr>
            </a:lvl1pPr>
          </a:lstStyle>
          <a:p>
            <a:r>
              <a:rPr lang="en-US" dirty="0"/>
              <a:t>Click to edit Master title style</a:t>
            </a:r>
            <a:endParaRPr lang="en-GB" dirty="0"/>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33852" y="6044693"/>
            <a:ext cx="1716200" cy="451718"/>
          </a:xfrm>
          <a:prstGeom prst="rect">
            <a:avLst/>
          </a:prstGeom>
        </p:spPr>
      </p:pic>
      <p:sp>
        <p:nvSpPr>
          <p:cNvPr id="6" name="Slide Number Placeholder 5"/>
          <p:cNvSpPr>
            <a:spLocks noGrp="1"/>
          </p:cNvSpPr>
          <p:nvPr>
            <p:ph type="sldNum" sz="quarter" idx="12"/>
          </p:nvPr>
        </p:nvSpPr>
        <p:spPr>
          <a:xfrm>
            <a:off x="838200" y="6131286"/>
            <a:ext cx="2743200" cy="365125"/>
          </a:xfrm>
        </p:spPr>
        <p:txBody>
          <a:bodyPr>
            <a:noAutofit/>
          </a:bodyPr>
          <a:lstStyle/>
          <a:p>
            <a:fld id="{F46C79FD-C571-418B-AB0F-5EE936C85276}" type="slidenum">
              <a:rPr lang="en-GB" smtClean="0"/>
              <a:t>‹#›</a:t>
            </a:fld>
            <a:endParaRPr lang="en-GB"/>
          </a:p>
        </p:txBody>
      </p:sp>
    </p:spTree>
    <p:extLst>
      <p:ext uri="{BB962C8B-B14F-4D97-AF65-F5344CB8AC3E}">
        <p14:creationId xmlns:p14="http://schemas.microsoft.com/office/powerpoint/2010/main" val="30423415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8" name="Picture Placeholder 5"/>
          <p:cNvSpPr>
            <a:spLocks noGrp="1"/>
          </p:cNvSpPr>
          <p:nvPr>
            <p:ph type="pic" sz="quarter" idx="14"/>
          </p:nvPr>
        </p:nvSpPr>
        <p:spPr>
          <a:xfrm>
            <a:off x="8225498" y="1800000"/>
            <a:ext cx="3096000" cy="1656000"/>
          </a:xfrm>
          <a:solidFill>
            <a:schemeClr val="bg2"/>
          </a:solidFill>
          <a:ln>
            <a:noFill/>
          </a:ln>
        </p:spPr>
      </p:sp>
      <p:sp>
        <p:nvSpPr>
          <p:cNvPr id="7" name="Title Placeholder 1"/>
          <p:cNvSpPr>
            <a:spLocks noGrp="1"/>
          </p:cNvSpPr>
          <p:nvPr>
            <p:ph type="title"/>
          </p:nvPr>
        </p:nvSpPr>
        <p:spPr>
          <a:xfrm>
            <a:off x="838200" y="468000"/>
            <a:ext cx="10515600" cy="473104"/>
          </a:xfrm>
          <a:prstGeom prst="rect">
            <a:avLst/>
          </a:prstGeom>
        </p:spPr>
        <p:txBody>
          <a:bodyPr vert="horz" lIns="91440" tIns="45720" rIns="91440" bIns="0" rtlCol="0" anchor="b" anchorCtr="0">
            <a:noAutofit/>
          </a:bodyPr>
          <a:lstStyle>
            <a:lvl1pPr>
              <a:defRPr sz="3600" b="1">
                <a:solidFill>
                  <a:schemeClr val="accent2"/>
                </a:solidFill>
              </a:defRPr>
            </a:lvl1pPr>
          </a:lstStyle>
          <a:p>
            <a:r>
              <a:rPr lang="en-US" dirty="0"/>
              <a:t>Click to edit Master title style</a:t>
            </a:r>
            <a:endParaRPr lang="en-GB" dirty="0"/>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33852" y="6044693"/>
            <a:ext cx="1716200" cy="451718"/>
          </a:xfrm>
          <a:prstGeom prst="rect">
            <a:avLst/>
          </a:prstGeom>
        </p:spPr>
      </p:pic>
      <p:sp>
        <p:nvSpPr>
          <p:cNvPr id="6" name="Slide Number Placeholder 5"/>
          <p:cNvSpPr>
            <a:spLocks noGrp="1"/>
          </p:cNvSpPr>
          <p:nvPr>
            <p:ph type="sldNum" sz="quarter" idx="12"/>
          </p:nvPr>
        </p:nvSpPr>
        <p:spPr>
          <a:xfrm>
            <a:off x="838200" y="6131286"/>
            <a:ext cx="2743200" cy="365125"/>
          </a:xfrm>
        </p:spPr>
        <p:txBody>
          <a:bodyPr>
            <a:noAutofit/>
          </a:bodyPr>
          <a:lstStyle/>
          <a:p>
            <a:fld id="{F46C79FD-C571-418B-AB0F-5EE936C85276}" type="slidenum">
              <a:rPr lang="en-GB" smtClean="0"/>
              <a:t>‹#›</a:t>
            </a:fld>
            <a:endParaRPr lang="en-GB"/>
          </a:p>
        </p:txBody>
      </p:sp>
      <p:sp>
        <p:nvSpPr>
          <p:cNvPr id="10" name="Text Placeholder 7"/>
          <p:cNvSpPr>
            <a:spLocks noGrp="1"/>
          </p:cNvSpPr>
          <p:nvPr>
            <p:ph type="body" sz="quarter" idx="16"/>
          </p:nvPr>
        </p:nvSpPr>
        <p:spPr>
          <a:xfrm>
            <a:off x="937527" y="3746161"/>
            <a:ext cx="3142086" cy="1664689"/>
          </a:xfrm>
        </p:spPr>
        <p:txBody>
          <a:bodyPr/>
          <a:lstStyle>
            <a:lvl1pPr marL="0" indent="0" algn="ctr">
              <a:buNone/>
              <a:defRPr sz="2000"/>
            </a:lvl1pPr>
          </a:lstStyle>
          <a:p>
            <a:endParaRPr lang="en-GB" dirty="0"/>
          </a:p>
        </p:txBody>
      </p:sp>
      <p:cxnSp>
        <p:nvCxnSpPr>
          <p:cNvPr id="17" name="Straight Connector 16"/>
          <p:cNvCxnSpPr/>
          <p:nvPr userDrawn="1"/>
        </p:nvCxnSpPr>
        <p:spPr>
          <a:xfrm>
            <a:off x="4321135" y="3732507"/>
            <a:ext cx="0" cy="1692000"/>
          </a:xfrm>
          <a:prstGeom prst="line">
            <a:avLst/>
          </a:prstGeom>
          <a:ln w="28575">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7948575" y="3732507"/>
            <a:ext cx="0" cy="1692000"/>
          </a:xfrm>
          <a:prstGeom prst="line">
            <a:avLst/>
          </a:prstGeom>
          <a:ln w="28575">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1" name="Picture Placeholder 5"/>
          <p:cNvSpPr>
            <a:spLocks noGrp="1"/>
          </p:cNvSpPr>
          <p:nvPr>
            <p:ph type="pic" sz="quarter" idx="19"/>
          </p:nvPr>
        </p:nvSpPr>
        <p:spPr>
          <a:xfrm>
            <a:off x="4548000" y="1800000"/>
            <a:ext cx="3096000" cy="1656000"/>
          </a:xfrm>
          <a:solidFill>
            <a:schemeClr val="bg2"/>
          </a:solidFill>
          <a:ln>
            <a:noFill/>
          </a:ln>
        </p:spPr>
      </p:sp>
      <p:sp>
        <p:nvSpPr>
          <p:cNvPr id="22" name="Picture Placeholder 5"/>
          <p:cNvSpPr>
            <a:spLocks noGrp="1"/>
          </p:cNvSpPr>
          <p:nvPr>
            <p:ph type="pic" sz="quarter" idx="20"/>
          </p:nvPr>
        </p:nvSpPr>
        <p:spPr>
          <a:xfrm>
            <a:off x="937527" y="1800000"/>
            <a:ext cx="3096000" cy="1656000"/>
          </a:xfrm>
          <a:solidFill>
            <a:schemeClr val="bg2"/>
          </a:solidFill>
          <a:ln>
            <a:noFill/>
          </a:ln>
        </p:spPr>
      </p:sp>
      <p:sp>
        <p:nvSpPr>
          <p:cNvPr id="25" name="Text Placeholder 7"/>
          <p:cNvSpPr>
            <a:spLocks noGrp="1"/>
          </p:cNvSpPr>
          <p:nvPr>
            <p:ph type="body" sz="quarter" idx="21"/>
          </p:nvPr>
        </p:nvSpPr>
        <p:spPr>
          <a:xfrm>
            <a:off x="4501914" y="3746161"/>
            <a:ext cx="3142086" cy="1664689"/>
          </a:xfrm>
        </p:spPr>
        <p:txBody>
          <a:bodyPr/>
          <a:lstStyle>
            <a:lvl1pPr marL="0" indent="0" algn="ctr">
              <a:buNone/>
              <a:defRPr sz="2000"/>
            </a:lvl1pPr>
          </a:lstStyle>
          <a:p>
            <a:endParaRPr lang="en-GB" dirty="0"/>
          </a:p>
        </p:txBody>
      </p:sp>
      <p:sp>
        <p:nvSpPr>
          <p:cNvPr id="26" name="Text Placeholder 7"/>
          <p:cNvSpPr>
            <a:spLocks noGrp="1"/>
          </p:cNvSpPr>
          <p:nvPr>
            <p:ph type="body" sz="quarter" idx="22"/>
          </p:nvPr>
        </p:nvSpPr>
        <p:spPr>
          <a:xfrm>
            <a:off x="8202455" y="3746161"/>
            <a:ext cx="3142086" cy="1664689"/>
          </a:xfrm>
        </p:spPr>
        <p:txBody>
          <a:bodyPr/>
          <a:lstStyle>
            <a:lvl1pPr marL="0" indent="0" algn="ctr">
              <a:buNone/>
              <a:defRPr sz="2000"/>
            </a:lvl1pPr>
          </a:lstStyle>
          <a:p>
            <a:endParaRPr lang="en-GB" dirty="0"/>
          </a:p>
        </p:txBody>
      </p:sp>
    </p:spTree>
    <p:extLst>
      <p:ext uri="{BB962C8B-B14F-4D97-AF65-F5344CB8AC3E}">
        <p14:creationId xmlns:p14="http://schemas.microsoft.com/office/powerpoint/2010/main" val="21852195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dirty="0"/>
          </a:p>
        </p:txBody>
      </p:sp>
      <p:sp>
        <p:nvSpPr>
          <p:cNvPr id="3" name="Text Placeholder 2"/>
          <p:cNvSpPr>
            <a:spLocks noGrp="1"/>
          </p:cNvSpPr>
          <p:nvPr>
            <p:ph type="body" idx="1"/>
          </p:nvPr>
        </p:nvSpPr>
        <p:spPr>
          <a:xfrm>
            <a:off x="838200" y="1825625"/>
            <a:ext cx="10515600" cy="3881904"/>
          </a:xfrm>
          <a:prstGeom prst="rect">
            <a:avLst/>
          </a:prstGeom>
        </p:spPr>
        <p:txBody>
          <a:bodyPr vert="horz" lIns="91440" tIns="45720" rIns="91440" bIns="4572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p:cNvSpPr>
            <a:spLocks noGrp="1"/>
          </p:cNvSpPr>
          <p:nvPr>
            <p:ph type="sldNum" sz="quarter" idx="4"/>
          </p:nvPr>
        </p:nvSpPr>
        <p:spPr>
          <a:xfrm>
            <a:off x="838200" y="6131286"/>
            <a:ext cx="2743200" cy="365125"/>
          </a:xfrm>
          <a:prstGeom prst="rect">
            <a:avLst/>
          </a:prstGeom>
        </p:spPr>
        <p:txBody>
          <a:bodyPr vert="horz" lIns="91440" tIns="45720" rIns="91440" bIns="45720" rtlCol="0" anchor="ctr">
            <a:noAutofit/>
          </a:bodyPr>
          <a:lstStyle>
            <a:lvl1pPr algn="l">
              <a:defRPr sz="1200">
                <a:solidFill>
                  <a:schemeClr val="tx1">
                    <a:tint val="75000"/>
                  </a:schemeClr>
                </a:solidFill>
              </a:defRPr>
            </a:lvl1pPr>
          </a:lstStyle>
          <a:p>
            <a:fld id="{F46C79FD-C571-418B-AB0F-5EE936C85276}" type="slidenum">
              <a:rPr lang="en-GB" smtClean="0"/>
              <a:pPr/>
              <a:t>‹#›</a:t>
            </a:fld>
            <a:endParaRPr lang="en-GB" dirty="0"/>
          </a:p>
        </p:txBody>
      </p:sp>
    </p:spTree>
    <p:extLst>
      <p:ext uri="{BB962C8B-B14F-4D97-AF65-F5344CB8AC3E}">
        <p14:creationId xmlns:p14="http://schemas.microsoft.com/office/powerpoint/2010/main" val="459720850"/>
      </p:ext>
    </p:extLst>
  </p:cSld>
  <p:clrMap bg1="lt1" tx1="dk1" bg2="lt2" tx2="dk2" accent1="accent1" accent2="accent2" accent3="accent3" accent4="accent4" accent5="accent5" accent6="accent6" hlink="hlink" folHlink="folHlink"/>
  <p:sldLayoutIdLst>
    <p:sldLayoutId id="2147483656" r:id="rId1"/>
    <p:sldLayoutId id="2147483679" r:id="rId2"/>
    <p:sldLayoutId id="2147483678" r:id="rId3"/>
    <p:sldLayoutId id="2147483680" r:id="rId4"/>
    <p:sldLayoutId id="2147483681" r:id="rId5"/>
    <p:sldLayoutId id="2147483682" r:id="rId6"/>
    <p:sldLayoutId id="2147483683" r:id="rId7"/>
    <p:sldLayoutId id="2147483650" r:id="rId8"/>
    <p:sldLayoutId id="2147483689" r:id="rId9"/>
    <p:sldLayoutId id="2147483690" r:id="rId10"/>
    <p:sldLayoutId id="2147483672" r:id="rId11"/>
    <p:sldLayoutId id="2147483684" r:id="rId12"/>
    <p:sldLayoutId id="2147483685" r:id="rId13"/>
    <p:sldLayoutId id="2147483686" r:id="rId14"/>
    <p:sldLayoutId id="2147483687" r:id="rId15"/>
    <p:sldLayoutId id="2147483688" r:id="rId16"/>
    <p:sldLayoutId id="2147483649" r:id="rId17"/>
  </p:sldLayoutIdLst>
  <p:hf sldNum="0" hdr="0" ftr="0" dt="0"/>
  <p:txStyles>
    <p:titleStyle>
      <a:lvl1pPr algn="l" defTabSz="914400" rtl="0" eaLnBrk="1" latinLnBrk="0" hangingPunct="1">
        <a:lnSpc>
          <a:spcPct val="90000"/>
        </a:lnSpc>
        <a:spcBef>
          <a:spcPct val="0"/>
        </a:spcBef>
        <a:buNone/>
        <a:defRPr sz="4000" kern="120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xml"/><Relationship Id="rId1" Type="http://schemas.openxmlformats.org/officeDocument/2006/relationships/slideLayout" Target="../slideLayouts/slideLayout8.xml"/><Relationship Id="rId5" Type="http://schemas.openxmlformats.org/officeDocument/2006/relationships/hyperlink" Target="https://ec.europa.eu/info/funding-tenders/opportunities/portal/screen/programmes/horizon/lump-sum/dashboard" TargetMode="External"/><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2" Type="http://schemas.openxmlformats.org/officeDocument/2006/relationships/hyperlink" Target="https://ec.europa.eu/info/funding-tenders/opportunities/docs/2021-2027/common/agr-contr/ls-mga_en.pdf" TargetMode="Externa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8.xml"/><Relationship Id="rId4" Type="http://schemas.openxmlformats.org/officeDocument/2006/relationships/image" Target="../media/image29.sv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8.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2.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hyperlink" Target="https://ec.europa.eu/info/funding-tenders/opportunities/portal/screen/programmes/horizon/lump-sum" TargetMode="External"/><Relationship Id="rId7" Type="http://schemas.openxmlformats.org/officeDocument/2006/relationships/diagramQuickStyle" Target="../diagrams/quickStyle3.xml"/><Relationship Id="rId2" Type="http://schemas.openxmlformats.org/officeDocument/2006/relationships/hyperlink" Target="https://ec.europa.eu/info/funding-tenders/opportunities/docs/2021-2027/horizon/guidance/ls-funding-what-do-i-need-to-know_he_en.pdf" TargetMode="External"/><Relationship Id="rId1" Type="http://schemas.openxmlformats.org/officeDocument/2006/relationships/slideLayout" Target="../slideLayouts/slideLayout8.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image" Target="../media/image31.png"/><Relationship Id="rId9" Type="http://schemas.microsoft.com/office/2007/relationships/diagramDrawing" Target="../diagrams/drawing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hyperlink" Target="http://ec.europa.eu/horizon-europe" TargetMode="Externa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hyperlink" Target="https://ec.europa.eu/info/funding-tenders/opportunities/docs/2021-2027/horizon/guidance/ls-funding-what-do-i-need-to-know_he_en.pdf" TargetMode="Externa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package" Target="../embeddings/Microsoft_Excel_Worksheet.xlsx"/><Relationship Id="rId1" Type="http://schemas.openxmlformats.org/officeDocument/2006/relationships/slideLayout" Target="../slideLayouts/slideLayout8.xml"/><Relationship Id="rId5" Type="http://schemas.openxmlformats.org/officeDocument/2006/relationships/image" Target="../media/image23.emf"/><Relationship Id="rId4" Type="http://schemas.openxmlformats.org/officeDocument/2006/relationships/package" Target="../embeddings/Microsoft_Excel_Worksheet1.xlsx"/></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8157368" y="5946036"/>
            <a:ext cx="3186584" cy="216000"/>
          </a:xfrm>
        </p:spPr>
        <p:txBody>
          <a:bodyPr/>
          <a:lstStyle/>
          <a:p>
            <a:r>
              <a:rPr lang="en-GB" dirty="0"/>
              <a:t>Common Implementation Centre</a:t>
            </a:r>
          </a:p>
        </p:txBody>
      </p:sp>
      <p:sp>
        <p:nvSpPr>
          <p:cNvPr id="3" name="Text Placeholder 2"/>
          <p:cNvSpPr>
            <a:spLocks noGrp="1"/>
          </p:cNvSpPr>
          <p:nvPr>
            <p:ph type="body" sz="quarter" idx="13"/>
          </p:nvPr>
        </p:nvSpPr>
        <p:spPr>
          <a:xfrm>
            <a:off x="8157368" y="5722054"/>
            <a:ext cx="3186584" cy="216000"/>
          </a:xfrm>
        </p:spPr>
        <p:txBody>
          <a:bodyPr/>
          <a:lstStyle/>
          <a:p>
            <a:r>
              <a:rPr lang="en-GB" dirty="0"/>
              <a:t>European Commission, DG </a:t>
            </a:r>
            <a:r>
              <a:rPr lang="en-GB" dirty="0" err="1"/>
              <a:t>rtD</a:t>
            </a:r>
            <a:r>
              <a:rPr lang="en-GB" dirty="0"/>
              <a:t> </a:t>
            </a:r>
          </a:p>
        </p:txBody>
      </p:sp>
      <p:sp>
        <p:nvSpPr>
          <p:cNvPr id="4" name="Text Placeholder 3"/>
          <p:cNvSpPr>
            <a:spLocks noGrp="1"/>
          </p:cNvSpPr>
          <p:nvPr>
            <p:ph type="body" sz="quarter" idx="14"/>
          </p:nvPr>
        </p:nvSpPr>
        <p:spPr>
          <a:xfrm>
            <a:off x="8157368" y="6167572"/>
            <a:ext cx="3186584" cy="216000"/>
          </a:xfrm>
        </p:spPr>
        <p:txBody>
          <a:bodyPr/>
          <a:lstStyle/>
          <a:p>
            <a:r>
              <a:rPr lang="de-DE" dirty="0"/>
              <a:t>1</a:t>
            </a:r>
            <a:r>
              <a:rPr lang="en-150" dirty="0"/>
              <a:t>6 May </a:t>
            </a:r>
            <a:r>
              <a:rPr lang="en-GB" dirty="0"/>
              <a:t>202</a:t>
            </a:r>
            <a:r>
              <a:rPr lang="de-DE" dirty="0"/>
              <a:t>4</a:t>
            </a:r>
            <a:endParaRPr lang="en-GB" dirty="0"/>
          </a:p>
        </p:txBody>
      </p:sp>
      <p:sp>
        <p:nvSpPr>
          <p:cNvPr id="6" name="Text Placeholder 2"/>
          <p:cNvSpPr txBox="1">
            <a:spLocks/>
          </p:cNvSpPr>
          <p:nvPr/>
        </p:nvSpPr>
        <p:spPr>
          <a:xfrm>
            <a:off x="8157368" y="4474048"/>
            <a:ext cx="3432245" cy="468432"/>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0"/>
              </a:spcBef>
              <a:spcAft>
                <a:spcPts val="1800"/>
              </a:spcAft>
              <a:buClr>
                <a:schemeClr val="tx2"/>
              </a:buClr>
              <a:buFont typeface="Arial" panose="020B0604020202020204" pitchFamily="34" charset="0"/>
              <a:buNone/>
              <a:defRPr sz="1200" b="1" i="0" kern="1200" cap="all" baseline="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t>Lump Sum Funding in Horizon Europe: How does it work? How to write a proposal? </a:t>
            </a:r>
            <a:endParaRPr lang="en-GB" dirty="0"/>
          </a:p>
        </p:txBody>
      </p:sp>
    </p:spTree>
    <p:extLst>
      <p:ext uri="{BB962C8B-B14F-4D97-AF65-F5344CB8AC3E}">
        <p14:creationId xmlns:p14="http://schemas.microsoft.com/office/powerpoint/2010/main" val="6504324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Evaluation of a lump sum proposal</a:t>
            </a:r>
          </a:p>
        </p:txBody>
      </p:sp>
      <p:sp>
        <p:nvSpPr>
          <p:cNvPr id="5" name="Text Placeholder 2"/>
          <p:cNvSpPr txBox="1">
            <a:spLocks/>
          </p:cNvSpPr>
          <p:nvPr/>
        </p:nvSpPr>
        <p:spPr>
          <a:xfrm>
            <a:off x="838200" y="1341913"/>
            <a:ext cx="10515600" cy="4656215"/>
          </a:xfrm>
          <a:prstGeom prst="rect">
            <a:avLst/>
          </a:prstGeom>
        </p:spPr>
        <p:txBody>
          <a:bodyPr vert="horz" lIns="91440" tIns="45720" rIns="91440" bIns="45720" rtlCol="0">
            <a:noAutofit/>
          </a:bodyPr>
          <a:lstStyle>
            <a:defPPr>
              <a:defRPr lang="en-US"/>
            </a:defPPr>
            <a:lvl1pPr marL="0" indent="0" algn="l" defTabSz="914400" rtl="0" eaLnBrk="1" latinLnBrk="0" hangingPunct="1">
              <a:spcAft>
                <a:spcPts val="0"/>
              </a:spcAft>
              <a:buNone/>
              <a:defRPr sz="2000" b="1" kern="1200">
                <a:solidFill>
                  <a:schemeClr val="tx2"/>
                </a:solidFill>
                <a:latin typeface="+mn-lt"/>
                <a:ea typeface="+mn-ea"/>
                <a:cs typeface="+mn-cs"/>
              </a:defRPr>
            </a:lvl1pPr>
            <a:lvl2pPr marL="0" indent="0" algn="l" defTabSz="914400" rtl="0" eaLnBrk="1" latinLnBrk="0" hangingPunct="1">
              <a:buNone/>
              <a:defRPr sz="1800" b="1" kern="1200">
                <a:solidFill>
                  <a:schemeClr val="accent2"/>
                </a:solidFill>
                <a:latin typeface="+mn-lt"/>
                <a:ea typeface="+mn-ea"/>
                <a:cs typeface="+mn-cs"/>
              </a:defRPr>
            </a:lvl2pPr>
            <a:lvl3pPr marL="914400" algn="l" defTabSz="914400" rtl="0" eaLnBrk="1" latinLnBrk="0" hangingPunct="1">
              <a:defRPr sz="2000" kern="1200">
                <a:solidFill>
                  <a:schemeClr val="tx1"/>
                </a:solidFill>
                <a:latin typeface="+mn-lt"/>
                <a:ea typeface="+mn-ea"/>
                <a:cs typeface="+mn-cs"/>
              </a:defRPr>
            </a:lvl3pPr>
            <a:lvl4pPr marL="1371600" algn="l" defTabSz="914400" rtl="0" eaLnBrk="1" latinLnBrk="0" hangingPunct="1">
              <a:defRPr sz="2000" kern="1200">
                <a:solidFill>
                  <a:schemeClr val="tx1"/>
                </a:solidFill>
                <a:latin typeface="+mn-lt"/>
                <a:ea typeface="+mn-ea"/>
                <a:cs typeface="+mn-cs"/>
              </a:defRPr>
            </a:lvl4pPr>
            <a:lvl5pPr marL="1828800" algn="l" defTabSz="914400" rtl="0" eaLnBrk="1" latinLnBrk="0" hangingPunct="1">
              <a:defRPr sz="20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lvl="1" indent="-342900">
              <a:buClr>
                <a:schemeClr val="accent2"/>
              </a:buClr>
              <a:buFont typeface="Arial" panose="020B0604020202020204" pitchFamily="34" charset="0"/>
              <a:buChar char="●"/>
            </a:pPr>
            <a:r>
              <a:rPr lang="en-US" b="0" dirty="0">
                <a:solidFill>
                  <a:schemeClr val="tx1"/>
                </a:solidFill>
              </a:rPr>
              <a:t>Your proposal will be evaluated by independent experts against the </a:t>
            </a:r>
            <a:r>
              <a:rPr lang="en-US" dirty="0">
                <a:solidFill>
                  <a:srgbClr val="0F4494"/>
                </a:solidFill>
              </a:rPr>
              <a:t>standard evaluation criteria</a:t>
            </a:r>
            <a:r>
              <a:rPr lang="en-US" b="0" dirty="0">
                <a:solidFill>
                  <a:schemeClr val="tx1"/>
                </a:solidFill>
              </a:rPr>
              <a:t>: excellence, impact, and implementation. </a:t>
            </a:r>
          </a:p>
          <a:p>
            <a:pPr lvl="1">
              <a:buClr>
                <a:schemeClr val="accent2"/>
              </a:buClr>
            </a:pPr>
            <a:endParaRPr lang="en-US" b="0" dirty="0">
              <a:solidFill>
                <a:schemeClr val="tx1"/>
              </a:solidFill>
            </a:endParaRPr>
          </a:p>
          <a:p>
            <a:pPr marL="342900" lvl="1" indent="-342900">
              <a:buClr>
                <a:schemeClr val="accent2"/>
              </a:buClr>
              <a:buFont typeface="Arial" panose="020B0604020202020204" pitchFamily="34" charset="0"/>
              <a:buChar char="●"/>
            </a:pPr>
            <a:r>
              <a:rPr lang="en-US" b="0" dirty="0">
                <a:solidFill>
                  <a:schemeClr val="tx1"/>
                </a:solidFill>
              </a:rPr>
              <a:t>The cost estimations will be assessed against the proposed activities under the</a:t>
            </a:r>
            <a:r>
              <a:rPr lang="en-US" dirty="0">
                <a:solidFill>
                  <a:srgbClr val="0F4494"/>
                </a:solidFill>
              </a:rPr>
              <a:t> implementation </a:t>
            </a:r>
            <a:r>
              <a:rPr lang="en-US" b="0" dirty="0">
                <a:solidFill>
                  <a:schemeClr val="tx1"/>
                </a:solidFill>
              </a:rPr>
              <a:t>criterion.</a:t>
            </a:r>
          </a:p>
          <a:p>
            <a:pPr marL="342900" lvl="1" indent="-342900">
              <a:buClr>
                <a:schemeClr val="accent2"/>
              </a:buClr>
              <a:buFont typeface="Arial" panose="020B0604020202020204" pitchFamily="34" charset="0"/>
              <a:buChar char="●"/>
            </a:pPr>
            <a:endParaRPr lang="en-US" b="0" dirty="0">
              <a:solidFill>
                <a:schemeClr val="tx1"/>
              </a:solidFill>
            </a:endParaRPr>
          </a:p>
          <a:p>
            <a:pPr marL="342900" lvl="1" indent="-342900">
              <a:buClr>
                <a:schemeClr val="accent2"/>
              </a:buClr>
              <a:buFont typeface="Arial" panose="020B0604020202020204" pitchFamily="34" charset="0"/>
              <a:buChar char="●"/>
            </a:pPr>
            <a:r>
              <a:rPr lang="en-US" b="0" dirty="0">
                <a:solidFill>
                  <a:schemeClr val="tx1"/>
                </a:solidFill>
              </a:rPr>
              <a:t> Experts will:</a:t>
            </a:r>
          </a:p>
          <a:p>
            <a:pPr marL="1257300" lvl="2" indent="-342900">
              <a:buClr>
                <a:schemeClr val="accent2"/>
              </a:buClr>
              <a:buFont typeface="Arial" panose="020B0604020202020204" pitchFamily="34" charset="0"/>
              <a:buChar char="•"/>
            </a:pPr>
            <a:r>
              <a:rPr lang="en-US" sz="1800" dirty="0"/>
              <a:t>ensure that the cost estimations are </a:t>
            </a:r>
            <a:r>
              <a:rPr lang="en-US" sz="1800" b="1" dirty="0">
                <a:solidFill>
                  <a:srgbClr val="0F4494"/>
                </a:solidFill>
              </a:rPr>
              <a:t>reasonable and non-excessive</a:t>
            </a:r>
          </a:p>
          <a:p>
            <a:pPr marL="1257300" lvl="2" indent="-342900">
              <a:buClr>
                <a:schemeClr val="accent2"/>
              </a:buClr>
              <a:buFont typeface="Arial" panose="020B0604020202020204" pitchFamily="34" charset="0"/>
              <a:buChar char="•"/>
            </a:pPr>
            <a:r>
              <a:rPr lang="en-US" sz="1800" dirty="0"/>
              <a:t>evaluate whether the proposed resources and the split of the lump sum </a:t>
            </a:r>
            <a:r>
              <a:rPr lang="en-US" sz="1800" b="1" dirty="0">
                <a:solidFill>
                  <a:srgbClr val="0F4494"/>
                </a:solidFill>
              </a:rPr>
              <a:t>allow completing the activities described in the proposal</a:t>
            </a:r>
            <a:r>
              <a:rPr lang="en-US" sz="1800" dirty="0"/>
              <a:t>.</a:t>
            </a:r>
          </a:p>
          <a:p>
            <a:pPr marL="342900" lvl="1" indent="-342900">
              <a:buClr>
                <a:schemeClr val="accent2"/>
              </a:buClr>
              <a:buFont typeface="Arial" panose="020B0604020202020204" pitchFamily="34" charset="0"/>
              <a:buChar char="●"/>
            </a:pPr>
            <a:endParaRPr lang="en-US" b="0" dirty="0">
              <a:solidFill>
                <a:schemeClr val="tx1"/>
              </a:solidFill>
            </a:endParaRPr>
          </a:p>
          <a:p>
            <a:pPr marL="342900" lvl="1" indent="-342900">
              <a:buClr>
                <a:schemeClr val="accent2"/>
              </a:buClr>
              <a:buFont typeface="Arial" panose="020B0604020202020204" pitchFamily="34" charset="0"/>
              <a:buChar char="●"/>
            </a:pPr>
            <a:r>
              <a:rPr lang="en-US" b="0" dirty="0">
                <a:solidFill>
                  <a:schemeClr val="tx1"/>
                </a:solidFill>
              </a:rPr>
              <a:t>If the experts find overestimated costs, they make </a:t>
            </a:r>
            <a:r>
              <a:rPr lang="en-US" dirty="0">
                <a:solidFill>
                  <a:srgbClr val="0F4494"/>
                </a:solidFill>
              </a:rPr>
              <a:t>concrete recommendations </a:t>
            </a:r>
            <a:r>
              <a:rPr lang="en-US" b="0" dirty="0">
                <a:solidFill>
                  <a:schemeClr val="tx1"/>
                </a:solidFill>
              </a:rPr>
              <a:t>on the budget that are recorded in the Evaluation Summary Report. This will be reflected in a modified lump sum amount in the grant agreement.</a:t>
            </a:r>
          </a:p>
          <a:p>
            <a:pPr marL="342900" lvl="1" indent="-342900">
              <a:buClr>
                <a:schemeClr val="accent2"/>
              </a:buClr>
              <a:buFont typeface="Arial" panose="020B0604020202020204" pitchFamily="34" charset="0"/>
              <a:buChar char="●"/>
            </a:pPr>
            <a:endParaRPr lang="en-US" b="0" dirty="0">
              <a:solidFill>
                <a:schemeClr val="tx1"/>
              </a:solidFill>
            </a:endParaRPr>
          </a:p>
          <a:p>
            <a:pPr marL="342900" lvl="1" indent="-342900">
              <a:buClr>
                <a:schemeClr val="accent2"/>
              </a:buClr>
              <a:buFont typeface="Arial" panose="020B0604020202020204" pitchFamily="34" charset="0"/>
              <a:buChar char="●"/>
            </a:pPr>
            <a:r>
              <a:rPr lang="en-US" b="0" dirty="0">
                <a:solidFill>
                  <a:schemeClr val="tx1"/>
                </a:solidFill>
              </a:rPr>
              <a:t>Cost estimations that are clearly overestimated or underestimated lead to a </a:t>
            </a:r>
            <a:r>
              <a:rPr lang="en-US" dirty="0">
                <a:solidFill>
                  <a:schemeClr val="tx2"/>
                </a:solidFill>
              </a:rPr>
              <a:t>decreased score </a:t>
            </a:r>
            <a:r>
              <a:rPr lang="en-US" b="0" dirty="0">
                <a:solidFill>
                  <a:schemeClr val="tx1"/>
                </a:solidFill>
              </a:rPr>
              <a:t>under the implementation criterion. </a:t>
            </a:r>
          </a:p>
          <a:p>
            <a:pPr marL="342900" lvl="1" indent="-342900">
              <a:buClr>
                <a:schemeClr val="accent2"/>
              </a:buClr>
              <a:buFont typeface="Arial" panose="020B0604020202020204" pitchFamily="34" charset="0"/>
              <a:buChar char="●"/>
            </a:pPr>
            <a:endParaRPr lang="en-US" b="0" dirty="0">
              <a:solidFill>
                <a:schemeClr val="tx1"/>
              </a:solidFill>
            </a:endParaRPr>
          </a:p>
          <a:p>
            <a:pPr lvl="1">
              <a:buClr>
                <a:schemeClr val="accent2"/>
              </a:buClr>
            </a:pPr>
            <a:endParaRPr lang="en-US" sz="2000" b="0" dirty="0">
              <a:solidFill>
                <a:schemeClr val="tx1"/>
              </a:solidFill>
            </a:endParaRPr>
          </a:p>
          <a:p>
            <a:pPr marL="342900" lvl="1" indent="-342900">
              <a:buClr>
                <a:schemeClr val="accent2"/>
              </a:buClr>
              <a:buFont typeface="Arial" panose="020B0604020202020204" pitchFamily="34" charset="0"/>
              <a:buChar char="●"/>
            </a:pPr>
            <a:endParaRPr lang="en-US" sz="2000" b="0" dirty="0">
              <a:solidFill>
                <a:schemeClr val="tx1"/>
              </a:solidFill>
            </a:endParaRPr>
          </a:p>
          <a:p>
            <a:pPr lvl="1">
              <a:buClr>
                <a:schemeClr val="accent2"/>
              </a:buClr>
            </a:pPr>
            <a:r>
              <a:rPr lang="en-US" sz="2000" b="0" dirty="0">
                <a:solidFill>
                  <a:schemeClr val="tx1"/>
                </a:solidFill>
              </a:rPr>
              <a:t> </a:t>
            </a:r>
          </a:p>
          <a:p>
            <a:pPr lvl="1">
              <a:buClr>
                <a:schemeClr val="accent2"/>
              </a:buClr>
            </a:pPr>
            <a:endParaRPr lang="en-US" sz="2000" b="0" dirty="0">
              <a:solidFill>
                <a:schemeClr val="tx1"/>
              </a:solidFill>
            </a:endParaRPr>
          </a:p>
          <a:p>
            <a:pPr lvl="1">
              <a:buClr>
                <a:schemeClr val="accent2"/>
              </a:buClr>
            </a:pPr>
            <a:endParaRPr lang="en-US" sz="2000" b="0" dirty="0">
              <a:solidFill>
                <a:schemeClr val="tx1"/>
              </a:solidFill>
            </a:endParaRPr>
          </a:p>
          <a:p>
            <a:pPr marL="342900" lvl="1" indent="-342900">
              <a:buClr>
                <a:schemeClr val="accent2"/>
              </a:buClr>
              <a:buFont typeface="Arial" panose="020B0604020202020204" pitchFamily="34" charset="0"/>
              <a:buChar char="●"/>
            </a:pPr>
            <a:endParaRPr lang="fr-BE" sz="2000" b="0" dirty="0">
              <a:solidFill>
                <a:schemeClr val="tx1"/>
              </a:solidFill>
            </a:endParaRPr>
          </a:p>
        </p:txBody>
      </p:sp>
    </p:spTree>
    <p:extLst>
      <p:ext uri="{BB962C8B-B14F-4D97-AF65-F5344CB8AC3E}">
        <p14:creationId xmlns:p14="http://schemas.microsoft.com/office/powerpoint/2010/main" val="5940549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4D140E9-3A00-4A88-088C-32661603F3DA}"/>
              </a:ext>
            </a:extLst>
          </p:cNvPr>
          <p:cNvPicPr>
            <a:picLocks noChangeAspect="1"/>
          </p:cNvPicPr>
          <p:nvPr/>
        </p:nvPicPr>
        <p:blipFill>
          <a:blip r:embed="rId3"/>
          <a:stretch>
            <a:fillRect/>
          </a:stretch>
        </p:blipFill>
        <p:spPr>
          <a:xfrm>
            <a:off x="4221407" y="898425"/>
            <a:ext cx="5337780" cy="2839143"/>
          </a:xfrm>
          <a:prstGeom prst="rect">
            <a:avLst/>
          </a:prstGeom>
        </p:spPr>
      </p:pic>
      <p:pic>
        <p:nvPicPr>
          <p:cNvPr id="4" name="Picture 3">
            <a:extLst>
              <a:ext uri="{FF2B5EF4-FFF2-40B4-BE49-F238E27FC236}">
                <a16:creationId xmlns:a16="http://schemas.microsoft.com/office/drawing/2014/main" id="{62A5987B-844F-2668-72E3-03AC69C2F125}"/>
              </a:ext>
            </a:extLst>
          </p:cNvPr>
          <p:cNvPicPr>
            <a:picLocks noChangeAspect="1"/>
          </p:cNvPicPr>
          <p:nvPr/>
        </p:nvPicPr>
        <p:blipFill>
          <a:blip r:embed="rId4"/>
          <a:stretch>
            <a:fillRect/>
          </a:stretch>
        </p:blipFill>
        <p:spPr>
          <a:xfrm>
            <a:off x="4178232" y="3655653"/>
            <a:ext cx="5424131" cy="2905784"/>
          </a:xfrm>
          <a:prstGeom prst="rect">
            <a:avLst/>
          </a:prstGeom>
        </p:spPr>
      </p:pic>
      <p:sp>
        <p:nvSpPr>
          <p:cNvPr id="3" name="Title 2"/>
          <p:cNvSpPr>
            <a:spLocks noGrp="1"/>
          </p:cNvSpPr>
          <p:nvPr>
            <p:ph type="title"/>
          </p:nvPr>
        </p:nvSpPr>
        <p:spPr/>
        <p:txBody>
          <a:bodyPr/>
          <a:lstStyle/>
          <a:p>
            <a:r>
              <a:rPr lang="en-150" dirty="0"/>
              <a:t>Horizon dashboard for lump sum </a:t>
            </a:r>
            <a:r>
              <a:rPr lang="en-US" dirty="0"/>
              <a:t>evaluation</a:t>
            </a:r>
            <a:r>
              <a:rPr lang="en-150" dirty="0"/>
              <a:t>s</a:t>
            </a:r>
            <a:endParaRPr lang="en-US" dirty="0"/>
          </a:p>
        </p:txBody>
      </p:sp>
      <p:sp>
        <p:nvSpPr>
          <p:cNvPr id="5" name="Text Placeholder 2"/>
          <p:cNvSpPr txBox="1">
            <a:spLocks/>
          </p:cNvSpPr>
          <p:nvPr/>
        </p:nvSpPr>
        <p:spPr>
          <a:xfrm>
            <a:off x="198341" y="1221451"/>
            <a:ext cx="3657620" cy="5361471"/>
          </a:xfrm>
          <a:prstGeom prst="rect">
            <a:avLst/>
          </a:prstGeom>
        </p:spPr>
        <p:txBody>
          <a:bodyPr vert="horz" lIns="91440" tIns="45720" rIns="91440" bIns="45720" rtlCol="0">
            <a:noAutofit/>
          </a:bodyPr>
          <a:lstStyle>
            <a:defPPr>
              <a:defRPr lang="en-US"/>
            </a:defPPr>
            <a:lvl1pPr marL="0" indent="0" algn="l" defTabSz="914400" rtl="0" eaLnBrk="1" latinLnBrk="0" hangingPunct="1">
              <a:spcAft>
                <a:spcPts val="0"/>
              </a:spcAft>
              <a:buNone/>
              <a:defRPr sz="2000" b="1" kern="1200">
                <a:solidFill>
                  <a:schemeClr val="tx2"/>
                </a:solidFill>
                <a:latin typeface="+mn-lt"/>
                <a:ea typeface="+mn-ea"/>
                <a:cs typeface="+mn-cs"/>
              </a:defRPr>
            </a:lvl1pPr>
            <a:lvl2pPr marL="0" indent="0" algn="l" defTabSz="914400" rtl="0" eaLnBrk="1" latinLnBrk="0" hangingPunct="1">
              <a:buNone/>
              <a:defRPr sz="1800" b="1" kern="1200">
                <a:solidFill>
                  <a:schemeClr val="accent2"/>
                </a:solidFill>
                <a:latin typeface="+mn-lt"/>
                <a:ea typeface="+mn-ea"/>
                <a:cs typeface="+mn-cs"/>
              </a:defRPr>
            </a:lvl2pPr>
            <a:lvl3pPr marL="914400" algn="l" defTabSz="914400" rtl="0" eaLnBrk="1" latinLnBrk="0" hangingPunct="1">
              <a:defRPr sz="2000" kern="1200">
                <a:solidFill>
                  <a:schemeClr val="tx1"/>
                </a:solidFill>
                <a:latin typeface="+mn-lt"/>
                <a:ea typeface="+mn-ea"/>
                <a:cs typeface="+mn-cs"/>
              </a:defRPr>
            </a:lvl3pPr>
            <a:lvl4pPr marL="1371600" algn="l" defTabSz="914400" rtl="0" eaLnBrk="1" latinLnBrk="0" hangingPunct="1">
              <a:defRPr sz="2000" kern="1200">
                <a:solidFill>
                  <a:schemeClr val="tx1"/>
                </a:solidFill>
                <a:latin typeface="+mn-lt"/>
                <a:ea typeface="+mn-ea"/>
                <a:cs typeface="+mn-cs"/>
              </a:defRPr>
            </a:lvl4pPr>
            <a:lvl5pPr marL="1828800" algn="l" defTabSz="914400" rtl="0" eaLnBrk="1" latinLnBrk="0" hangingPunct="1">
              <a:defRPr sz="20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lvl="1" indent="-285750">
              <a:buClr>
                <a:schemeClr val="accent2"/>
              </a:buClr>
              <a:buSzPct val="175000"/>
              <a:buFont typeface="Arial" panose="020B0604020202020204" pitchFamily="34" charset="0"/>
              <a:buChar char="•"/>
            </a:pPr>
            <a:r>
              <a:rPr lang="en-US" sz="1600" b="0" dirty="0">
                <a:solidFill>
                  <a:schemeClr val="tx1"/>
                </a:solidFill>
              </a:rPr>
              <a:t>Evaluation experts </a:t>
            </a:r>
            <a:r>
              <a:rPr lang="en-150" sz="1600" b="0" dirty="0">
                <a:solidFill>
                  <a:schemeClr val="tx1"/>
                </a:solidFill>
              </a:rPr>
              <a:t>must use the dashboard </a:t>
            </a:r>
            <a:r>
              <a:rPr lang="en-US" sz="1600" b="0" dirty="0">
                <a:solidFill>
                  <a:schemeClr val="tx1"/>
                </a:solidFill>
              </a:rPr>
              <a:t>as an orientation </a:t>
            </a:r>
            <a:r>
              <a:rPr lang="en-150" sz="1600" b="0" dirty="0">
                <a:solidFill>
                  <a:schemeClr val="tx1"/>
                </a:solidFill>
              </a:rPr>
              <a:t>to</a:t>
            </a:r>
            <a:r>
              <a:rPr lang="en-IE" sz="1600" b="0" dirty="0">
                <a:solidFill>
                  <a:schemeClr val="tx1"/>
                </a:solidFill>
              </a:rPr>
              <a:t> ensure that budgets are reasonable and non-excessive.</a:t>
            </a:r>
            <a:endParaRPr lang="en-150" sz="1600" b="0" dirty="0">
              <a:solidFill>
                <a:schemeClr val="tx1"/>
              </a:solidFill>
            </a:endParaRPr>
          </a:p>
          <a:p>
            <a:pPr marL="285750" lvl="1" indent="-285750">
              <a:buClr>
                <a:schemeClr val="accent2"/>
              </a:buClr>
              <a:buSzPct val="175000"/>
              <a:buFont typeface="Arial" panose="020B0604020202020204" pitchFamily="34" charset="0"/>
              <a:buChar char="•"/>
            </a:pPr>
            <a:endParaRPr lang="en-IE" sz="1600" b="0" dirty="0">
              <a:solidFill>
                <a:schemeClr val="tx1"/>
              </a:solidFill>
            </a:endParaRPr>
          </a:p>
          <a:p>
            <a:pPr marL="342900" lvl="1" indent="-342900">
              <a:buClr>
                <a:schemeClr val="accent2"/>
              </a:buClr>
              <a:buFont typeface="Arial" panose="020B0604020202020204" pitchFamily="34" charset="0"/>
              <a:buChar char="●"/>
            </a:pPr>
            <a:r>
              <a:rPr lang="en-IE" sz="1600" b="0" dirty="0">
                <a:solidFill>
                  <a:schemeClr val="tx1"/>
                </a:solidFill>
              </a:rPr>
              <a:t>For each combination of country and organisation type selected, the dashboard displays the distribution between the 20th and the 80th percentile, and the median personnel costs.</a:t>
            </a:r>
          </a:p>
          <a:p>
            <a:pPr marL="342900" lvl="1" indent="-342900">
              <a:buClr>
                <a:schemeClr val="accent2"/>
              </a:buClr>
              <a:buFont typeface="Arial" panose="020B0604020202020204" pitchFamily="34" charset="0"/>
              <a:buChar char="●"/>
            </a:pPr>
            <a:endParaRPr lang="en-IE" sz="1600" b="0" dirty="0">
              <a:solidFill>
                <a:schemeClr val="tx1"/>
              </a:solidFill>
            </a:endParaRPr>
          </a:p>
          <a:p>
            <a:pPr marL="342900" lvl="1" indent="-342900">
              <a:buClr>
                <a:schemeClr val="accent2"/>
              </a:buClr>
              <a:buFont typeface="Arial" panose="020B0604020202020204" pitchFamily="34" charset="0"/>
              <a:buChar char="●"/>
            </a:pPr>
            <a:r>
              <a:rPr lang="en-IE" sz="1600" b="0" dirty="0">
                <a:solidFill>
                  <a:schemeClr val="tx1"/>
                </a:solidFill>
              </a:rPr>
              <a:t>Based on grants signed from 202</a:t>
            </a:r>
            <a:r>
              <a:rPr lang="en-150" sz="1600" b="0" dirty="0">
                <a:solidFill>
                  <a:schemeClr val="tx1"/>
                </a:solidFill>
              </a:rPr>
              <a:t>2 (data last refreshed: Apr. 2024)</a:t>
            </a:r>
            <a:r>
              <a:rPr lang="en-IE" sz="1600" b="0" dirty="0">
                <a:solidFill>
                  <a:schemeClr val="tx1"/>
                </a:solidFill>
              </a:rPr>
              <a:t>. </a:t>
            </a:r>
          </a:p>
          <a:p>
            <a:pPr marL="342900" lvl="1" indent="-342900">
              <a:buClr>
                <a:schemeClr val="accent2"/>
              </a:buClr>
              <a:buFont typeface="Arial" panose="020B0604020202020204" pitchFamily="34" charset="0"/>
              <a:buChar char="●"/>
            </a:pPr>
            <a:endParaRPr lang="en-IE" sz="1600" b="0" dirty="0">
              <a:solidFill>
                <a:schemeClr val="tx1"/>
              </a:solidFill>
            </a:endParaRPr>
          </a:p>
          <a:p>
            <a:pPr marL="342900" lvl="1" indent="-342900">
              <a:buClr>
                <a:schemeClr val="accent2"/>
              </a:buClr>
              <a:buFont typeface="Arial" panose="020B0604020202020204" pitchFamily="34" charset="0"/>
              <a:buChar char="●"/>
            </a:pPr>
            <a:r>
              <a:rPr lang="en-IE" sz="1600" b="0" dirty="0">
                <a:solidFill>
                  <a:schemeClr val="tx1"/>
                </a:solidFill>
              </a:rPr>
              <a:t>Applicants justify high personnel costs in the ‘Any comments’ tab of the Excel detailed budget table.</a:t>
            </a:r>
          </a:p>
          <a:p>
            <a:pPr lvl="1">
              <a:buClr>
                <a:schemeClr val="accent2"/>
              </a:buClr>
            </a:pPr>
            <a:endParaRPr lang="en-IE" b="0" dirty="0">
              <a:solidFill>
                <a:schemeClr val="tx1"/>
              </a:solidFill>
            </a:endParaRPr>
          </a:p>
          <a:p>
            <a:pPr lvl="1">
              <a:buClr>
                <a:schemeClr val="accent2"/>
              </a:buClr>
            </a:pPr>
            <a:endParaRPr lang="en-US" sz="2000" b="0" dirty="0">
              <a:solidFill>
                <a:schemeClr val="tx1"/>
              </a:solidFill>
            </a:endParaRPr>
          </a:p>
          <a:p>
            <a:pPr lvl="1">
              <a:buClr>
                <a:schemeClr val="accent2"/>
              </a:buClr>
            </a:pPr>
            <a:endParaRPr lang="en-US" sz="2000" b="0" dirty="0">
              <a:solidFill>
                <a:schemeClr val="tx1"/>
              </a:solidFill>
            </a:endParaRPr>
          </a:p>
          <a:p>
            <a:pPr marL="342900" lvl="1" indent="-342900">
              <a:buClr>
                <a:schemeClr val="accent2"/>
              </a:buClr>
              <a:buFont typeface="Arial" panose="020B0604020202020204" pitchFamily="34" charset="0"/>
              <a:buChar char="●"/>
            </a:pPr>
            <a:endParaRPr lang="en-US" sz="2000" b="0" dirty="0">
              <a:solidFill>
                <a:schemeClr val="tx1"/>
              </a:solidFill>
            </a:endParaRPr>
          </a:p>
          <a:p>
            <a:pPr lvl="1">
              <a:buClr>
                <a:schemeClr val="accent2"/>
              </a:buClr>
            </a:pPr>
            <a:r>
              <a:rPr lang="en-US" sz="2000" b="0" dirty="0">
                <a:solidFill>
                  <a:schemeClr val="tx1"/>
                </a:solidFill>
              </a:rPr>
              <a:t> </a:t>
            </a:r>
          </a:p>
          <a:p>
            <a:pPr lvl="1">
              <a:buClr>
                <a:schemeClr val="accent2"/>
              </a:buClr>
            </a:pPr>
            <a:endParaRPr lang="en-US" sz="2000" b="0" dirty="0">
              <a:solidFill>
                <a:schemeClr val="tx1"/>
              </a:solidFill>
            </a:endParaRPr>
          </a:p>
          <a:p>
            <a:pPr lvl="1">
              <a:buClr>
                <a:schemeClr val="accent2"/>
              </a:buClr>
            </a:pPr>
            <a:endParaRPr lang="en-US" sz="2000" b="0" dirty="0">
              <a:solidFill>
                <a:schemeClr val="tx1"/>
              </a:solidFill>
            </a:endParaRPr>
          </a:p>
          <a:p>
            <a:pPr marL="342900" lvl="1" indent="-342900">
              <a:buClr>
                <a:schemeClr val="accent2"/>
              </a:buClr>
              <a:buFont typeface="Arial" panose="020B0604020202020204" pitchFamily="34" charset="0"/>
              <a:buChar char="●"/>
            </a:pPr>
            <a:endParaRPr lang="fr-BE" sz="2000" b="0" dirty="0">
              <a:solidFill>
                <a:schemeClr val="tx1"/>
              </a:solidFill>
            </a:endParaRPr>
          </a:p>
        </p:txBody>
      </p:sp>
      <p:sp>
        <p:nvSpPr>
          <p:cNvPr id="16" name="TextBox 15">
            <a:extLst>
              <a:ext uri="{FF2B5EF4-FFF2-40B4-BE49-F238E27FC236}">
                <a16:creationId xmlns:a16="http://schemas.microsoft.com/office/drawing/2014/main" id="{9FA1E5BE-E87D-4F8E-BD0F-07F131C612DE}"/>
              </a:ext>
            </a:extLst>
          </p:cNvPr>
          <p:cNvSpPr txBox="1"/>
          <p:nvPr/>
        </p:nvSpPr>
        <p:spPr>
          <a:xfrm rot="16200000">
            <a:off x="3069535" y="3373418"/>
            <a:ext cx="1843148" cy="270295"/>
          </a:xfrm>
          <a:prstGeom prst="rect">
            <a:avLst/>
          </a:prstGeom>
          <a:solidFill>
            <a:schemeClr val="bg1"/>
          </a:solidFill>
        </p:spPr>
        <p:txBody>
          <a:bodyPr wrap="square" rtlCol="0">
            <a:spAutoFit/>
          </a:bodyPr>
          <a:lstStyle/>
          <a:p>
            <a:r>
              <a:rPr lang="en-150" sz="1100" b="1" dirty="0"/>
              <a:t>Total person-months</a:t>
            </a:r>
            <a:endParaRPr lang="en-GB" sz="1100" b="1" dirty="0"/>
          </a:p>
        </p:txBody>
      </p:sp>
      <p:sp>
        <p:nvSpPr>
          <p:cNvPr id="17" name="TextBox 16">
            <a:extLst>
              <a:ext uri="{FF2B5EF4-FFF2-40B4-BE49-F238E27FC236}">
                <a16:creationId xmlns:a16="http://schemas.microsoft.com/office/drawing/2014/main" id="{B1828BC6-9DC6-45B8-8DCB-840D95533388}"/>
              </a:ext>
            </a:extLst>
          </p:cNvPr>
          <p:cNvSpPr txBox="1"/>
          <p:nvPr/>
        </p:nvSpPr>
        <p:spPr>
          <a:xfrm>
            <a:off x="5039964" y="6452117"/>
            <a:ext cx="3593154" cy="261610"/>
          </a:xfrm>
          <a:prstGeom prst="rect">
            <a:avLst/>
          </a:prstGeom>
          <a:solidFill>
            <a:schemeClr val="bg1"/>
          </a:solidFill>
        </p:spPr>
        <p:txBody>
          <a:bodyPr wrap="square" rtlCol="0">
            <a:spAutoFit/>
          </a:bodyPr>
          <a:lstStyle/>
          <a:p>
            <a:pPr algn="ctr"/>
            <a:r>
              <a:rPr lang="en-GB" sz="1100" b="1" dirty="0"/>
              <a:t>Average personnel costs (per month per person)</a:t>
            </a:r>
          </a:p>
        </p:txBody>
      </p:sp>
      <p:sp>
        <p:nvSpPr>
          <p:cNvPr id="12" name="Rounded Rectangle 8" descr="There are two different ways to set-up the amount of the lump sum.&#10;&#10;Under Option 1, the lump sum is fixed in the call for proposal.&#10;&#10;Under Option 2, you define the amount of the lump sum in your proposal." title="Two lump sum options">
            <a:extLst>
              <a:ext uri="{FF2B5EF4-FFF2-40B4-BE49-F238E27FC236}">
                <a16:creationId xmlns:a16="http://schemas.microsoft.com/office/drawing/2014/main" id="{5D15A474-2561-4BC5-9E2B-16C6818AE5C2}"/>
              </a:ext>
            </a:extLst>
          </p:cNvPr>
          <p:cNvSpPr/>
          <p:nvPr/>
        </p:nvSpPr>
        <p:spPr>
          <a:xfrm>
            <a:off x="615606" y="6017849"/>
            <a:ext cx="2743056" cy="344337"/>
          </a:xfrm>
          <a:prstGeom prst="roundRect">
            <a:avLst/>
          </a:prstGeom>
          <a:solidFill>
            <a:schemeClr val="bg2">
              <a:lumMod val="90000"/>
            </a:schemeClr>
          </a:solidFill>
          <a:ln>
            <a:solidFill>
              <a:schemeClr val="tx1"/>
            </a:solidFill>
          </a:ln>
        </p:spPr>
        <p:style>
          <a:lnRef idx="1">
            <a:schemeClr val="accent4"/>
          </a:lnRef>
          <a:fillRef idx="2">
            <a:schemeClr val="accent4"/>
          </a:fillRef>
          <a:effectRef idx="1">
            <a:schemeClr val="accent4"/>
          </a:effectRef>
          <a:fontRef idx="minor">
            <a:schemeClr val="dk1"/>
          </a:fontRef>
        </p:style>
        <p:txBody>
          <a:bodyPr/>
          <a:lstStyle/>
          <a:p>
            <a:pPr algn="ctr"/>
            <a:r>
              <a:rPr lang="en-150" sz="1600" dirty="0">
                <a:solidFill>
                  <a:schemeClr val="tx1"/>
                </a:solidFill>
              </a:rPr>
              <a:t>Access the dashboard </a:t>
            </a:r>
            <a:r>
              <a:rPr lang="en-150" sz="1600" dirty="0">
                <a:solidFill>
                  <a:schemeClr val="tx1"/>
                </a:solidFill>
                <a:hlinkClick r:id="rId5"/>
              </a:rPr>
              <a:t>here</a:t>
            </a:r>
            <a:endParaRPr lang="en-GB" sz="1600" dirty="0">
              <a:solidFill>
                <a:schemeClr val="tx1"/>
              </a:solidFill>
            </a:endParaRPr>
          </a:p>
        </p:txBody>
      </p:sp>
      <p:sp>
        <p:nvSpPr>
          <p:cNvPr id="6" name="Rounded Rectangle 8" descr="There are two different ways to set-up the amount of the lump sum.&#10;&#10;Under Option 1, the lump sum is fixed in the call for proposal.&#10;&#10;Under Option 2, you define the amount of the lump sum in your proposal." title="Two lump sum options">
            <a:extLst>
              <a:ext uri="{FF2B5EF4-FFF2-40B4-BE49-F238E27FC236}">
                <a16:creationId xmlns:a16="http://schemas.microsoft.com/office/drawing/2014/main" id="{74131DD5-DCF6-F4C0-73E1-39F675D976E7}"/>
              </a:ext>
            </a:extLst>
          </p:cNvPr>
          <p:cNvSpPr/>
          <p:nvPr/>
        </p:nvSpPr>
        <p:spPr>
          <a:xfrm>
            <a:off x="9722439" y="1218906"/>
            <a:ext cx="2271220" cy="473104"/>
          </a:xfrm>
          <a:prstGeom prst="roundRect">
            <a:avLst/>
          </a:prstGeom>
          <a:solidFill>
            <a:schemeClr val="bg2">
              <a:lumMod val="90000"/>
            </a:schemeClr>
          </a:solidFill>
          <a:ln>
            <a:solidFill>
              <a:schemeClr val="tx1"/>
            </a:solidFill>
          </a:ln>
        </p:spPr>
        <p:style>
          <a:lnRef idx="1">
            <a:schemeClr val="accent4"/>
          </a:lnRef>
          <a:fillRef idx="2">
            <a:schemeClr val="accent4"/>
          </a:fillRef>
          <a:effectRef idx="1">
            <a:schemeClr val="accent4"/>
          </a:effectRef>
          <a:fontRef idx="minor">
            <a:schemeClr val="dk1"/>
          </a:fontRef>
        </p:style>
        <p:txBody>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150" sz="1200" b="0" i="0" u="none" strike="noStrike" kern="1200" cap="none" spc="0" normalizeH="0" baseline="0" noProof="0" dirty="0">
                <a:ln>
                  <a:noFill/>
                </a:ln>
                <a:solidFill>
                  <a:srgbClr val="4D4D4D"/>
                </a:solidFill>
                <a:effectLst/>
                <a:uLnTx/>
                <a:uFillTx/>
                <a:latin typeface="Arial"/>
                <a:ea typeface="+mn-ea"/>
                <a:cs typeface="+mn-cs"/>
              </a:rPr>
              <a:t>Personnel costs for </a:t>
            </a:r>
            <a:r>
              <a:rPr kumimoji="0" lang="en-150" sz="1200" b="1" i="0" u="none" strike="noStrike" kern="1200" cap="none" spc="0" normalizeH="0" baseline="0" noProof="0" dirty="0">
                <a:ln>
                  <a:noFill/>
                </a:ln>
                <a:solidFill>
                  <a:srgbClr val="004494"/>
                </a:solidFill>
                <a:effectLst/>
                <a:uLnTx/>
                <a:uFillTx/>
                <a:latin typeface="Arial"/>
                <a:ea typeface="+mn-ea"/>
                <a:cs typeface="+mn-cs"/>
              </a:rPr>
              <a:t>Research Organisations</a:t>
            </a:r>
            <a:r>
              <a:rPr kumimoji="0" lang="en-150" sz="1200" b="0" i="0" u="none" strike="noStrike" kern="1200" cap="none" spc="0" normalizeH="0" baseline="0" noProof="0" dirty="0">
                <a:ln>
                  <a:noFill/>
                </a:ln>
                <a:solidFill>
                  <a:srgbClr val="4D4D4D"/>
                </a:solidFill>
                <a:effectLst/>
                <a:uLnTx/>
                <a:uFillTx/>
                <a:latin typeface="Arial"/>
                <a:ea typeface="+mn-ea"/>
                <a:cs typeface="+mn-cs"/>
              </a:rPr>
              <a:t> in </a:t>
            </a:r>
            <a:r>
              <a:rPr kumimoji="0" lang="en-150" sz="1200" b="1" i="0" u="none" strike="noStrike" kern="1200" cap="none" spc="0" normalizeH="0" baseline="0" noProof="0" dirty="0">
                <a:ln>
                  <a:noFill/>
                </a:ln>
                <a:solidFill>
                  <a:srgbClr val="004494"/>
                </a:solidFill>
                <a:effectLst/>
                <a:uLnTx/>
                <a:uFillTx/>
                <a:latin typeface="Arial"/>
                <a:ea typeface="+mn-ea"/>
                <a:cs typeface="+mn-cs"/>
              </a:rPr>
              <a:t>Romania</a:t>
            </a:r>
          </a:p>
          <a:p>
            <a:pPr algn="ctr"/>
            <a:endParaRPr lang="en-GB" kern="0" dirty="0">
              <a:solidFill>
                <a:schemeClr val="accent2"/>
              </a:solidFill>
            </a:endParaRPr>
          </a:p>
        </p:txBody>
      </p:sp>
      <p:sp>
        <p:nvSpPr>
          <p:cNvPr id="18" name="Rounded Rectangle 8" descr="There are two different ways to set-up the amount of the lump sum.&#10;&#10;Under Option 1, the lump sum is fixed in the call for proposal.&#10;&#10;Under Option 2, you define the amount of the lump sum in your proposal." title="Two lump sum options">
            <a:extLst>
              <a:ext uri="{FF2B5EF4-FFF2-40B4-BE49-F238E27FC236}">
                <a16:creationId xmlns:a16="http://schemas.microsoft.com/office/drawing/2014/main" id="{3BAB9DFB-F4A5-9115-6D6D-63C58A2E7B52}"/>
              </a:ext>
            </a:extLst>
          </p:cNvPr>
          <p:cNvSpPr/>
          <p:nvPr/>
        </p:nvSpPr>
        <p:spPr>
          <a:xfrm>
            <a:off x="9722439" y="3957036"/>
            <a:ext cx="2271220" cy="473104"/>
          </a:xfrm>
          <a:prstGeom prst="roundRect">
            <a:avLst/>
          </a:prstGeom>
          <a:solidFill>
            <a:schemeClr val="bg2">
              <a:lumMod val="90000"/>
            </a:schemeClr>
          </a:solidFill>
          <a:ln>
            <a:solidFill>
              <a:schemeClr val="tx1"/>
            </a:solidFill>
          </a:ln>
        </p:spPr>
        <p:style>
          <a:lnRef idx="1">
            <a:schemeClr val="accent4"/>
          </a:lnRef>
          <a:fillRef idx="2">
            <a:schemeClr val="accent4"/>
          </a:fillRef>
          <a:effectRef idx="1">
            <a:schemeClr val="accent4"/>
          </a:effectRef>
          <a:fontRef idx="minor">
            <a:schemeClr val="dk1"/>
          </a:fontRef>
        </p:style>
        <p:txBody>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150" sz="1200" b="0" i="0" u="none" strike="noStrike" kern="1200" cap="none" spc="0" normalizeH="0" baseline="0" noProof="0" dirty="0">
                <a:ln>
                  <a:noFill/>
                </a:ln>
                <a:solidFill>
                  <a:srgbClr val="4D4D4D"/>
                </a:solidFill>
                <a:effectLst/>
                <a:uLnTx/>
                <a:uFillTx/>
                <a:latin typeface="Arial"/>
                <a:ea typeface="+mn-ea"/>
                <a:cs typeface="+mn-cs"/>
              </a:rPr>
              <a:t>Personnel costs for </a:t>
            </a:r>
            <a:r>
              <a:rPr kumimoji="0" lang="en-150" sz="1200" b="1" i="0" u="none" strike="noStrike" kern="1200" cap="none" spc="0" normalizeH="0" baseline="0" noProof="0" dirty="0">
                <a:ln>
                  <a:noFill/>
                </a:ln>
                <a:solidFill>
                  <a:srgbClr val="004494"/>
                </a:solidFill>
                <a:effectLst/>
                <a:uLnTx/>
                <a:uFillTx/>
                <a:latin typeface="Arial"/>
                <a:ea typeface="+mn-ea"/>
                <a:cs typeface="+mn-cs"/>
              </a:rPr>
              <a:t>Research Organisations</a:t>
            </a:r>
            <a:r>
              <a:rPr kumimoji="0" lang="en-150" sz="1200" b="0" i="0" u="none" strike="noStrike" kern="1200" cap="none" spc="0" normalizeH="0" baseline="0" noProof="0" dirty="0">
                <a:ln>
                  <a:noFill/>
                </a:ln>
                <a:solidFill>
                  <a:srgbClr val="4D4D4D"/>
                </a:solidFill>
                <a:effectLst/>
                <a:uLnTx/>
                <a:uFillTx/>
                <a:latin typeface="Arial"/>
                <a:ea typeface="+mn-ea"/>
                <a:cs typeface="+mn-cs"/>
              </a:rPr>
              <a:t> in </a:t>
            </a:r>
            <a:r>
              <a:rPr kumimoji="0" lang="en-150" sz="1200" b="1" i="0" u="none" strike="noStrike" kern="1200" cap="none" spc="0" normalizeH="0" baseline="0" noProof="0" dirty="0">
                <a:ln>
                  <a:noFill/>
                </a:ln>
                <a:solidFill>
                  <a:srgbClr val="004494"/>
                </a:solidFill>
                <a:effectLst/>
                <a:uLnTx/>
                <a:uFillTx/>
                <a:latin typeface="Arial"/>
                <a:ea typeface="+mn-ea"/>
                <a:cs typeface="+mn-cs"/>
              </a:rPr>
              <a:t>Germany</a:t>
            </a:r>
          </a:p>
          <a:p>
            <a:pPr algn="ctr"/>
            <a:endParaRPr lang="en-GB" kern="0" dirty="0">
              <a:solidFill>
                <a:schemeClr val="accent2"/>
              </a:solidFill>
            </a:endParaRPr>
          </a:p>
        </p:txBody>
      </p:sp>
    </p:spTree>
    <p:extLst>
      <p:ext uri="{BB962C8B-B14F-4D97-AF65-F5344CB8AC3E}">
        <p14:creationId xmlns:p14="http://schemas.microsoft.com/office/powerpoint/2010/main" val="19149076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Grant preparation</a:t>
            </a:r>
          </a:p>
        </p:txBody>
      </p:sp>
      <p:sp>
        <p:nvSpPr>
          <p:cNvPr id="5" name="Text Placeholder 2"/>
          <p:cNvSpPr txBox="1">
            <a:spLocks/>
          </p:cNvSpPr>
          <p:nvPr/>
        </p:nvSpPr>
        <p:spPr>
          <a:xfrm>
            <a:off x="838200" y="1341913"/>
            <a:ext cx="10515600" cy="4656215"/>
          </a:xfrm>
          <a:prstGeom prst="rect">
            <a:avLst/>
          </a:prstGeom>
        </p:spPr>
        <p:txBody>
          <a:bodyPr vert="horz" lIns="91440" tIns="45720" rIns="91440" bIns="45720" rtlCol="0">
            <a:noAutofit/>
          </a:bodyPr>
          <a:lstStyle>
            <a:defPPr>
              <a:defRPr lang="en-US"/>
            </a:defPPr>
            <a:lvl1pPr marL="0" indent="0" algn="l" defTabSz="914400" rtl="0" eaLnBrk="1" latinLnBrk="0" hangingPunct="1">
              <a:spcAft>
                <a:spcPts val="0"/>
              </a:spcAft>
              <a:buNone/>
              <a:defRPr sz="2000" b="1" kern="1200">
                <a:solidFill>
                  <a:schemeClr val="tx2"/>
                </a:solidFill>
                <a:latin typeface="+mn-lt"/>
                <a:ea typeface="+mn-ea"/>
                <a:cs typeface="+mn-cs"/>
              </a:defRPr>
            </a:lvl1pPr>
            <a:lvl2pPr marL="0" indent="0" algn="l" defTabSz="914400" rtl="0" eaLnBrk="1" latinLnBrk="0" hangingPunct="1">
              <a:buNone/>
              <a:defRPr sz="1800" b="1" kern="1200">
                <a:solidFill>
                  <a:schemeClr val="accent2"/>
                </a:solidFill>
                <a:latin typeface="+mn-lt"/>
                <a:ea typeface="+mn-ea"/>
                <a:cs typeface="+mn-cs"/>
              </a:defRPr>
            </a:lvl2pPr>
            <a:lvl3pPr marL="914400" algn="l" defTabSz="914400" rtl="0" eaLnBrk="1" latinLnBrk="0" hangingPunct="1">
              <a:defRPr sz="2000" kern="1200">
                <a:solidFill>
                  <a:schemeClr val="tx1"/>
                </a:solidFill>
                <a:latin typeface="+mn-lt"/>
                <a:ea typeface="+mn-ea"/>
                <a:cs typeface="+mn-cs"/>
              </a:defRPr>
            </a:lvl3pPr>
            <a:lvl4pPr marL="1371600" algn="l" defTabSz="914400" rtl="0" eaLnBrk="1" latinLnBrk="0" hangingPunct="1">
              <a:defRPr sz="2000" kern="1200">
                <a:solidFill>
                  <a:schemeClr val="tx1"/>
                </a:solidFill>
                <a:latin typeface="+mn-lt"/>
                <a:ea typeface="+mn-ea"/>
                <a:cs typeface="+mn-cs"/>
              </a:defRPr>
            </a:lvl4pPr>
            <a:lvl5pPr marL="1828800" algn="l" defTabSz="914400" rtl="0" eaLnBrk="1" latinLnBrk="0" hangingPunct="1">
              <a:defRPr sz="20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lvl="1" indent="-342900">
              <a:buClr>
                <a:schemeClr val="accent2"/>
              </a:buClr>
              <a:buFont typeface="Arial" panose="020B0604020202020204" pitchFamily="34" charset="0"/>
              <a:buChar char="●"/>
            </a:pPr>
            <a:r>
              <a:rPr lang="en-US" b="0" dirty="0">
                <a:solidFill>
                  <a:schemeClr val="tx1"/>
                </a:solidFill>
              </a:rPr>
              <a:t>We follow the </a:t>
            </a:r>
            <a:r>
              <a:rPr lang="en-US" dirty="0">
                <a:solidFill>
                  <a:schemeClr val="tx2"/>
                </a:solidFill>
              </a:rPr>
              <a:t>standard process to prepare the grant agreement</a:t>
            </a:r>
            <a:r>
              <a:rPr lang="en-US" b="0" dirty="0">
                <a:solidFill>
                  <a:schemeClr val="tx1"/>
                </a:solidFill>
              </a:rPr>
              <a:t>.</a:t>
            </a:r>
          </a:p>
          <a:p>
            <a:pPr marL="342900" lvl="1" indent="-342900">
              <a:buClr>
                <a:schemeClr val="accent2"/>
              </a:buClr>
              <a:buFont typeface="Arial" panose="020B0604020202020204" pitchFamily="34" charset="0"/>
              <a:buChar char="●"/>
            </a:pPr>
            <a:endParaRPr lang="en-US" b="0" dirty="0">
              <a:solidFill>
                <a:schemeClr val="tx1"/>
              </a:solidFill>
            </a:endParaRPr>
          </a:p>
          <a:p>
            <a:pPr marL="342900" lvl="1" indent="-342900">
              <a:buClr>
                <a:schemeClr val="accent2"/>
              </a:buClr>
              <a:buFont typeface="Arial" panose="020B0604020202020204" pitchFamily="34" charset="0"/>
              <a:buChar char="●"/>
            </a:pPr>
            <a:r>
              <a:rPr lang="en-GB" b="0" dirty="0">
                <a:solidFill>
                  <a:schemeClr val="tx1"/>
                </a:solidFill>
              </a:rPr>
              <a:t>The grant agreement for your project will be based on the </a:t>
            </a:r>
            <a:r>
              <a:rPr lang="en-GB" b="0" dirty="0">
                <a:hlinkClick r:id="rId2"/>
              </a:rPr>
              <a:t>Model Grant Agreement for lump sum grants</a:t>
            </a:r>
            <a:r>
              <a:rPr lang="en-GB" b="0" dirty="0"/>
              <a:t>.</a:t>
            </a:r>
            <a:endParaRPr lang="en-US" b="0" dirty="0">
              <a:solidFill>
                <a:schemeClr val="tx1"/>
              </a:solidFill>
            </a:endParaRPr>
          </a:p>
          <a:p>
            <a:pPr marL="342900" lvl="1" indent="-342900">
              <a:buClr>
                <a:schemeClr val="accent2"/>
              </a:buClr>
              <a:buFont typeface="Arial" panose="020B0604020202020204" pitchFamily="34" charset="0"/>
              <a:buChar char="●"/>
            </a:pPr>
            <a:endParaRPr lang="en-US" b="0" dirty="0">
              <a:solidFill>
                <a:schemeClr val="tx1"/>
              </a:solidFill>
            </a:endParaRPr>
          </a:p>
          <a:p>
            <a:pPr marL="342900" lvl="1" indent="-342900">
              <a:buClr>
                <a:schemeClr val="accent2"/>
              </a:buClr>
              <a:buFont typeface="Arial" panose="020B0604020202020204" pitchFamily="34" charset="0"/>
              <a:buChar char="●"/>
            </a:pPr>
            <a:r>
              <a:rPr lang="en-US" b="0" dirty="0">
                <a:solidFill>
                  <a:schemeClr val="tx1"/>
                </a:solidFill>
              </a:rPr>
              <a:t>The </a:t>
            </a:r>
            <a:r>
              <a:rPr lang="en-US" dirty="0">
                <a:solidFill>
                  <a:schemeClr val="tx2"/>
                </a:solidFill>
              </a:rPr>
              <a:t>‘no negotiation’ principle </a:t>
            </a:r>
            <a:r>
              <a:rPr lang="en-US" b="0" dirty="0">
                <a:solidFill>
                  <a:schemeClr val="tx1"/>
                </a:solidFill>
              </a:rPr>
              <a:t>applies. The grant agreements is prepared on the basis of the proposal you submitted. However, some changes might be necessary:</a:t>
            </a:r>
          </a:p>
          <a:p>
            <a:pPr marL="342900" lvl="1" indent="-342900">
              <a:buClr>
                <a:schemeClr val="accent2"/>
              </a:buClr>
              <a:buFont typeface="Arial" panose="020B0604020202020204" pitchFamily="34" charset="0"/>
              <a:buChar char="●"/>
            </a:pPr>
            <a:endParaRPr lang="en-US" b="0" dirty="0">
              <a:solidFill>
                <a:schemeClr val="tx1"/>
              </a:solidFill>
            </a:endParaRPr>
          </a:p>
          <a:p>
            <a:pPr marL="1257300" lvl="2" indent="-342900" fontAlgn="base">
              <a:buClr>
                <a:schemeClr val="accent2"/>
              </a:buClr>
              <a:buFont typeface="Arial" panose="020B0604020202020204" pitchFamily="34" charset="0"/>
              <a:buChar char="•"/>
            </a:pPr>
            <a:r>
              <a:rPr lang="en-US" sz="1800" dirty="0"/>
              <a:t>correcting obvious errors and inconsistencies </a:t>
            </a:r>
          </a:p>
          <a:p>
            <a:pPr marL="1257300" lvl="2" indent="-342900" fontAlgn="base">
              <a:buClr>
                <a:schemeClr val="accent2"/>
              </a:buClr>
              <a:buFont typeface="Arial" panose="020B0604020202020204" pitchFamily="34" charset="0"/>
              <a:buChar char="•"/>
            </a:pPr>
            <a:r>
              <a:rPr lang="en-US" sz="1800" dirty="0"/>
              <a:t>other changes necessary to comply with applicable rules</a:t>
            </a:r>
          </a:p>
          <a:p>
            <a:pPr marL="1257300" lvl="2" indent="-342900" fontAlgn="base">
              <a:buClr>
                <a:schemeClr val="accent2"/>
              </a:buClr>
              <a:buFont typeface="Arial" panose="020B0604020202020204" pitchFamily="34" charset="0"/>
              <a:buChar char="•"/>
            </a:pPr>
            <a:r>
              <a:rPr lang="en-US" sz="1800" dirty="0"/>
              <a:t>adjustment of the lump sum to the amount specified in the Evaluation Result Letter </a:t>
            </a:r>
            <a:endParaRPr lang="en-US" b="0" dirty="0">
              <a:solidFill>
                <a:schemeClr val="tx1"/>
              </a:solidFill>
            </a:endParaRPr>
          </a:p>
          <a:p>
            <a:pPr marL="342900" lvl="1" indent="-342900">
              <a:buClr>
                <a:schemeClr val="accent2"/>
              </a:buClr>
              <a:buFont typeface="Arial" panose="020B0604020202020204" pitchFamily="34" charset="0"/>
              <a:buChar char="●"/>
            </a:pPr>
            <a:endParaRPr lang="en-US" b="0" dirty="0">
              <a:solidFill>
                <a:schemeClr val="tx1"/>
              </a:solidFill>
            </a:endParaRPr>
          </a:p>
          <a:p>
            <a:pPr marL="342900" lvl="1" indent="-342900">
              <a:buClr>
                <a:schemeClr val="accent2"/>
              </a:buClr>
              <a:buFont typeface="Arial" panose="020B0604020202020204" pitchFamily="34" charset="0"/>
              <a:buChar char="●"/>
            </a:pPr>
            <a:r>
              <a:rPr lang="en-US" b="0" dirty="0">
                <a:solidFill>
                  <a:schemeClr val="tx1"/>
                </a:solidFill>
              </a:rPr>
              <a:t>The </a:t>
            </a:r>
            <a:r>
              <a:rPr lang="en-US" dirty="0">
                <a:solidFill>
                  <a:schemeClr val="tx2"/>
                </a:solidFill>
              </a:rPr>
              <a:t>breakdown of lump sum shares per beneficiary and per work package </a:t>
            </a:r>
            <a:r>
              <a:rPr lang="en-US" b="0" dirty="0">
                <a:solidFill>
                  <a:schemeClr val="tx1"/>
                </a:solidFill>
              </a:rPr>
              <a:t>is included in the grant agreement as Annex 2. The submitted detailed lump sum budget table is not part of the lump sum grant agreement.</a:t>
            </a:r>
          </a:p>
          <a:p>
            <a:pPr marL="342900" lvl="1" indent="-342900">
              <a:buClr>
                <a:schemeClr val="accent2"/>
              </a:buClr>
              <a:buFont typeface="Arial" panose="020B0604020202020204" pitchFamily="34" charset="0"/>
              <a:buChar char="●"/>
            </a:pPr>
            <a:endParaRPr lang="en-US" b="0" dirty="0">
              <a:solidFill>
                <a:schemeClr val="tx1"/>
              </a:solidFill>
            </a:endParaRPr>
          </a:p>
          <a:p>
            <a:pPr marL="342900" lvl="1" indent="-342900">
              <a:buClr>
                <a:schemeClr val="accent2"/>
              </a:buClr>
              <a:buFont typeface="Arial" panose="020B0604020202020204" pitchFamily="34" charset="0"/>
              <a:buChar char="●"/>
            </a:pPr>
            <a:r>
              <a:rPr lang="en-US" b="0" dirty="0">
                <a:solidFill>
                  <a:schemeClr val="tx1"/>
                </a:solidFill>
              </a:rPr>
              <a:t>Once the lump sum is fixed in the grant agreement, </a:t>
            </a:r>
            <a:r>
              <a:rPr lang="en-US" dirty="0">
                <a:solidFill>
                  <a:schemeClr val="tx2"/>
                </a:solidFill>
              </a:rPr>
              <a:t>it will not be questioned </a:t>
            </a:r>
            <a:r>
              <a:rPr lang="en-US" b="0" dirty="0">
                <a:solidFill>
                  <a:schemeClr val="tx1"/>
                </a:solidFill>
              </a:rPr>
              <a:t>if the prices for goods or services change later on.</a:t>
            </a:r>
          </a:p>
          <a:p>
            <a:pPr marL="342900" lvl="1" indent="-342900">
              <a:buClr>
                <a:schemeClr val="accent2"/>
              </a:buClr>
              <a:buFont typeface="Arial" panose="020B0604020202020204" pitchFamily="34" charset="0"/>
              <a:buChar char="●"/>
            </a:pPr>
            <a:endParaRPr lang="en-US" sz="2000" b="0" dirty="0">
              <a:solidFill>
                <a:schemeClr val="tx1"/>
              </a:solidFill>
            </a:endParaRPr>
          </a:p>
          <a:p>
            <a:pPr marL="342900" lvl="1" indent="-342900">
              <a:buClr>
                <a:schemeClr val="accent2"/>
              </a:buClr>
              <a:buFont typeface="Arial" panose="020B0604020202020204" pitchFamily="34" charset="0"/>
              <a:buChar char="●"/>
            </a:pPr>
            <a:endParaRPr lang="en-US" sz="2000" b="0" dirty="0">
              <a:solidFill>
                <a:schemeClr val="tx1"/>
              </a:solidFill>
            </a:endParaRPr>
          </a:p>
          <a:p>
            <a:pPr lvl="1">
              <a:buClr>
                <a:schemeClr val="accent2"/>
              </a:buClr>
            </a:pPr>
            <a:endParaRPr lang="en-US" sz="2000" b="0" dirty="0">
              <a:solidFill>
                <a:schemeClr val="tx1"/>
              </a:solidFill>
            </a:endParaRPr>
          </a:p>
          <a:p>
            <a:pPr lvl="1">
              <a:buClr>
                <a:schemeClr val="accent2"/>
              </a:buClr>
            </a:pPr>
            <a:endParaRPr lang="en-US" sz="2000" b="0" dirty="0">
              <a:solidFill>
                <a:schemeClr val="tx1"/>
              </a:solidFill>
            </a:endParaRPr>
          </a:p>
          <a:p>
            <a:pPr marL="342900" lvl="1" indent="-342900">
              <a:buClr>
                <a:schemeClr val="accent2"/>
              </a:buClr>
              <a:buFont typeface="Arial" panose="020B0604020202020204" pitchFamily="34" charset="0"/>
              <a:buChar char="●"/>
            </a:pPr>
            <a:endParaRPr lang="en-US" sz="2000" b="0" dirty="0">
              <a:solidFill>
                <a:schemeClr val="tx1"/>
              </a:solidFill>
            </a:endParaRPr>
          </a:p>
          <a:p>
            <a:pPr lvl="1">
              <a:buClr>
                <a:schemeClr val="accent2"/>
              </a:buClr>
            </a:pPr>
            <a:r>
              <a:rPr lang="en-US" sz="2000" b="0" dirty="0">
                <a:solidFill>
                  <a:schemeClr val="tx1"/>
                </a:solidFill>
              </a:rPr>
              <a:t> </a:t>
            </a:r>
          </a:p>
          <a:p>
            <a:pPr lvl="1">
              <a:buClr>
                <a:schemeClr val="accent2"/>
              </a:buClr>
            </a:pPr>
            <a:endParaRPr lang="en-US" sz="2000" b="0" dirty="0">
              <a:solidFill>
                <a:schemeClr val="tx1"/>
              </a:solidFill>
            </a:endParaRPr>
          </a:p>
          <a:p>
            <a:pPr lvl="1">
              <a:buClr>
                <a:schemeClr val="accent2"/>
              </a:buClr>
            </a:pPr>
            <a:endParaRPr lang="en-US" sz="2000" b="0" dirty="0">
              <a:solidFill>
                <a:schemeClr val="tx1"/>
              </a:solidFill>
            </a:endParaRPr>
          </a:p>
          <a:p>
            <a:pPr marL="342900" lvl="1" indent="-342900">
              <a:buClr>
                <a:schemeClr val="accent2"/>
              </a:buClr>
              <a:buFont typeface="Arial" panose="020B0604020202020204" pitchFamily="34" charset="0"/>
              <a:buChar char="●"/>
            </a:pPr>
            <a:endParaRPr lang="fr-BE" sz="2000" b="0" dirty="0">
              <a:solidFill>
                <a:schemeClr val="tx1"/>
              </a:solidFill>
            </a:endParaRPr>
          </a:p>
        </p:txBody>
      </p:sp>
    </p:spTree>
    <p:extLst>
      <p:ext uri="{BB962C8B-B14F-4D97-AF65-F5344CB8AC3E}">
        <p14:creationId xmlns:p14="http://schemas.microsoft.com/office/powerpoint/2010/main" val="11923082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Budget allocation</a:t>
            </a:r>
          </a:p>
        </p:txBody>
      </p:sp>
      <p:sp>
        <p:nvSpPr>
          <p:cNvPr id="5" name="Text Placeholder 2"/>
          <p:cNvSpPr txBox="1">
            <a:spLocks/>
          </p:cNvSpPr>
          <p:nvPr/>
        </p:nvSpPr>
        <p:spPr>
          <a:xfrm>
            <a:off x="838200" y="1213338"/>
            <a:ext cx="10515600" cy="4036566"/>
          </a:xfrm>
          <a:prstGeom prst="rect">
            <a:avLst/>
          </a:prstGeom>
        </p:spPr>
        <p:txBody>
          <a:bodyPr vert="horz" lIns="91440" tIns="45720" rIns="91440" bIns="45720" rtlCol="0">
            <a:noAutofit/>
          </a:bodyPr>
          <a:lstStyle>
            <a:defPPr>
              <a:defRPr lang="en-US"/>
            </a:defPPr>
            <a:lvl1pPr marL="0" indent="0" algn="l" defTabSz="914400" rtl="0" eaLnBrk="1" latinLnBrk="0" hangingPunct="1">
              <a:spcAft>
                <a:spcPts val="0"/>
              </a:spcAft>
              <a:buNone/>
              <a:defRPr sz="2000" b="1" kern="1200">
                <a:solidFill>
                  <a:schemeClr val="tx2"/>
                </a:solidFill>
                <a:latin typeface="+mn-lt"/>
                <a:ea typeface="+mn-ea"/>
                <a:cs typeface="+mn-cs"/>
              </a:defRPr>
            </a:lvl1pPr>
            <a:lvl2pPr marL="0" indent="0" algn="l" defTabSz="914400" rtl="0" eaLnBrk="1" latinLnBrk="0" hangingPunct="1">
              <a:buNone/>
              <a:defRPr sz="1800" b="1" kern="1200">
                <a:solidFill>
                  <a:schemeClr val="accent2"/>
                </a:solidFill>
                <a:latin typeface="+mn-lt"/>
                <a:ea typeface="+mn-ea"/>
                <a:cs typeface="+mn-cs"/>
              </a:defRPr>
            </a:lvl2pPr>
            <a:lvl3pPr marL="914400" algn="l" defTabSz="914400" rtl="0" eaLnBrk="1" latinLnBrk="0" hangingPunct="1">
              <a:defRPr sz="2000" kern="1200">
                <a:solidFill>
                  <a:schemeClr val="tx1"/>
                </a:solidFill>
                <a:latin typeface="+mn-lt"/>
                <a:ea typeface="+mn-ea"/>
                <a:cs typeface="+mn-cs"/>
              </a:defRPr>
            </a:lvl3pPr>
            <a:lvl4pPr marL="1371600" algn="l" defTabSz="914400" rtl="0" eaLnBrk="1" latinLnBrk="0" hangingPunct="1">
              <a:defRPr sz="2000" kern="1200">
                <a:solidFill>
                  <a:schemeClr val="tx1"/>
                </a:solidFill>
                <a:latin typeface="+mn-lt"/>
                <a:ea typeface="+mn-ea"/>
                <a:cs typeface="+mn-cs"/>
              </a:defRPr>
            </a:lvl4pPr>
            <a:lvl5pPr marL="1828800" algn="l" defTabSz="914400" rtl="0" eaLnBrk="1" latinLnBrk="0" hangingPunct="1">
              <a:defRPr sz="20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1">
              <a:buClr>
                <a:schemeClr val="accent2"/>
              </a:buClr>
            </a:pPr>
            <a:r>
              <a:rPr lang="en-US" sz="2000" dirty="0">
                <a:solidFill>
                  <a:schemeClr val="tx2"/>
                </a:solidFill>
              </a:rPr>
              <a:t>Budget allocation (annex 2 to the grant agreement) </a:t>
            </a:r>
          </a:p>
          <a:p>
            <a:pPr marL="342900" lvl="1" indent="-342900">
              <a:buClr>
                <a:schemeClr val="accent2"/>
              </a:buClr>
              <a:buFont typeface="Arial" panose="020B0604020202020204" pitchFamily="34" charset="0"/>
              <a:buChar char="●"/>
            </a:pPr>
            <a:endParaRPr lang="en-US" sz="2000" b="0" dirty="0">
              <a:solidFill>
                <a:schemeClr val="tx1"/>
              </a:solidFill>
            </a:endParaRPr>
          </a:p>
          <a:p>
            <a:pPr lvl="1">
              <a:buClr>
                <a:schemeClr val="accent2"/>
              </a:buClr>
            </a:pPr>
            <a:endParaRPr lang="en-US" sz="2000" b="0" dirty="0">
              <a:solidFill>
                <a:schemeClr val="tx1"/>
              </a:solidFill>
            </a:endParaRPr>
          </a:p>
          <a:p>
            <a:pPr marL="342900" lvl="1" indent="-342900">
              <a:buClr>
                <a:schemeClr val="accent2"/>
              </a:buClr>
              <a:buFont typeface="Arial" panose="020B0604020202020204" pitchFamily="34" charset="0"/>
              <a:buChar char="●"/>
            </a:pPr>
            <a:endParaRPr lang="en-US" sz="2000" b="0" dirty="0">
              <a:solidFill>
                <a:schemeClr val="tx1"/>
              </a:solidFill>
            </a:endParaRPr>
          </a:p>
          <a:p>
            <a:pPr marL="342900" lvl="1" indent="-342900">
              <a:buClr>
                <a:schemeClr val="accent2"/>
              </a:buClr>
              <a:buFont typeface="Arial" panose="020B0604020202020204" pitchFamily="34" charset="0"/>
              <a:buChar char="●"/>
            </a:pPr>
            <a:endParaRPr lang="fr-BE" sz="2000" b="0" dirty="0">
              <a:solidFill>
                <a:schemeClr val="tx1"/>
              </a:solidFill>
            </a:endParaRPr>
          </a:p>
        </p:txBody>
      </p:sp>
      <p:graphicFrame>
        <p:nvGraphicFramePr>
          <p:cNvPr id="6" name="Table 5" descr="The budget table in a lump sum grant presents the split of the total lump sum (maximum grant amount) per work package and per beneficiary.&#10;&#10;One share of the lump sum is allocated to each beneficary for each work packages they are involved in. " title="Budget allocation"/>
          <p:cNvGraphicFramePr>
            <a:graphicFrameLocks noGrp="1"/>
          </p:cNvGraphicFramePr>
          <p:nvPr>
            <p:extLst>
              <p:ext uri="{D42A27DB-BD31-4B8C-83A1-F6EECF244321}">
                <p14:modId xmlns:p14="http://schemas.microsoft.com/office/powerpoint/2010/main" val="2696674678"/>
              </p:ext>
            </p:extLst>
          </p:nvPr>
        </p:nvGraphicFramePr>
        <p:xfrm>
          <a:off x="838200" y="1883672"/>
          <a:ext cx="8229059" cy="1500654"/>
        </p:xfrm>
        <a:graphic>
          <a:graphicData uri="http://schemas.openxmlformats.org/drawingml/2006/table">
            <a:tbl>
              <a:tblPr/>
              <a:tblGrid>
                <a:gridCol w="1046667">
                  <a:extLst>
                    <a:ext uri="{9D8B030D-6E8A-4147-A177-3AD203B41FA5}">
                      <a16:colId xmlns:a16="http://schemas.microsoft.com/office/drawing/2014/main" val="20000"/>
                    </a:ext>
                  </a:extLst>
                </a:gridCol>
                <a:gridCol w="785001">
                  <a:extLst>
                    <a:ext uri="{9D8B030D-6E8A-4147-A177-3AD203B41FA5}">
                      <a16:colId xmlns:a16="http://schemas.microsoft.com/office/drawing/2014/main" val="20001"/>
                    </a:ext>
                  </a:extLst>
                </a:gridCol>
                <a:gridCol w="785001">
                  <a:extLst>
                    <a:ext uri="{9D8B030D-6E8A-4147-A177-3AD203B41FA5}">
                      <a16:colId xmlns:a16="http://schemas.microsoft.com/office/drawing/2014/main" val="20002"/>
                    </a:ext>
                  </a:extLst>
                </a:gridCol>
                <a:gridCol w="785001">
                  <a:extLst>
                    <a:ext uri="{9D8B030D-6E8A-4147-A177-3AD203B41FA5}">
                      <a16:colId xmlns:a16="http://schemas.microsoft.com/office/drawing/2014/main" val="20003"/>
                    </a:ext>
                  </a:extLst>
                </a:gridCol>
                <a:gridCol w="785001">
                  <a:extLst>
                    <a:ext uri="{9D8B030D-6E8A-4147-A177-3AD203B41FA5}">
                      <a16:colId xmlns:a16="http://schemas.microsoft.com/office/drawing/2014/main" val="20004"/>
                    </a:ext>
                  </a:extLst>
                </a:gridCol>
                <a:gridCol w="785001">
                  <a:extLst>
                    <a:ext uri="{9D8B030D-6E8A-4147-A177-3AD203B41FA5}">
                      <a16:colId xmlns:a16="http://schemas.microsoft.com/office/drawing/2014/main" val="20005"/>
                    </a:ext>
                  </a:extLst>
                </a:gridCol>
                <a:gridCol w="785001">
                  <a:extLst>
                    <a:ext uri="{9D8B030D-6E8A-4147-A177-3AD203B41FA5}">
                      <a16:colId xmlns:a16="http://schemas.microsoft.com/office/drawing/2014/main" val="20006"/>
                    </a:ext>
                  </a:extLst>
                </a:gridCol>
                <a:gridCol w="785001">
                  <a:extLst>
                    <a:ext uri="{9D8B030D-6E8A-4147-A177-3AD203B41FA5}">
                      <a16:colId xmlns:a16="http://schemas.microsoft.com/office/drawing/2014/main" val="20007"/>
                    </a:ext>
                  </a:extLst>
                </a:gridCol>
                <a:gridCol w="785001">
                  <a:extLst>
                    <a:ext uri="{9D8B030D-6E8A-4147-A177-3AD203B41FA5}">
                      <a16:colId xmlns:a16="http://schemas.microsoft.com/office/drawing/2014/main" val="20008"/>
                    </a:ext>
                  </a:extLst>
                </a:gridCol>
                <a:gridCol w="902384">
                  <a:extLst>
                    <a:ext uri="{9D8B030D-6E8A-4147-A177-3AD203B41FA5}">
                      <a16:colId xmlns:a16="http://schemas.microsoft.com/office/drawing/2014/main" val="20009"/>
                    </a:ext>
                  </a:extLst>
                </a:gridCol>
              </a:tblGrid>
              <a:tr h="250109">
                <a:tc>
                  <a:txBody>
                    <a:bodyPr/>
                    <a:lstStyle/>
                    <a:p>
                      <a:pPr algn="l" fontAlgn="ctr"/>
                      <a:r>
                        <a:rPr lang="en-GB" sz="1200" b="0" i="0" u="none" strike="noStrike" dirty="0">
                          <a:solidFill>
                            <a:srgbClr val="000000"/>
                          </a:solidFill>
                          <a:effectLst/>
                          <a:latin typeface="Verdana"/>
                        </a:rPr>
                        <a:t> </a:t>
                      </a:r>
                    </a:p>
                  </a:txBody>
                  <a:tcPr marL="7356" marR="7356" marT="7356" marB="0" anchor="ctr">
                    <a:lnL>
                      <a:noFill/>
                    </a:lnL>
                    <a:lnR>
                      <a:noFill/>
                    </a:lnR>
                    <a:lnT>
                      <a:noFill/>
                    </a:lnT>
                    <a:lnB>
                      <a:noFill/>
                    </a:lnB>
                    <a:solidFill>
                      <a:srgbClr val="D9D9D9"/>
                    </a:solidFill>
                  </a:tcPr>
                </a:tc>
                <a:tc>
                  <a:txBody>
                    <a:bodyPr/>
                    <a:lstStyle/>
                    <a:p>
                      <a:pPr algn="ctr" fontAlgn="ctr"/>
                      <a:r>
                        <a:rPr lang="en-GB" sz="1100" b="1" i="0" u="none" strike="noStrike">
                          <a:solidFill>
                            <a:srgbClr val="000000"/>
                          </a:solidFill>
                          <a:effectLst/>
                          <a:latin typeface="Verdana"/>
                        </a:rPr>
                        <a:t>WP1</a:t>
                      </a:r>
                    </a:p>
                  </a:txBody>
                  <a:tcPr marL="7356" marR="7356" marT="7356" marB="0" anchor="ctr">
                    <a:lnL>
                      <a:noFill/>
                    </a:lnL>
                    <a:lnR>
                      <a:noFill/>
                    </a:lnR>
                    <a:lnT>
                      <a:noFill/>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GB" sz="1100" b="1" i="0" u="none" strike="noStrike">
                          <a:solidFill>
                            <a:srgbClr val="000000"/>
                          </a:solidFill>
                          <a:effectLst/>
                          <a:latin typeface="Verdana"/>
                        </a:rPr>
                        <a:t>WP2</a:t>
                      </a:r>
                    </a:p>
                  </a:txBody>
                  <a:tcPr marL="7356" marR="7356" marT="7356" marB="0" anchor="ctr">
                    <a:lnL>
                      <a:noFill/>
                    </a:lnL>
                    <a:lnR>
                      <a:noFill/>
                    </a:lnR>
                    <a:lnT>
                      <a:noFill/>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GB" sz="1100" b="1" i="0" u="none" strike="noStrike">
                          <a:solidFill>
                            <a:srgbClr val="000000"/>
                          </a:solidFill>
                          <a:effectLst/>
                          <a:latin typeface="Verdana"/>
                        </a:rPr>
                        <a:t>WP3</a:t>
                      </a:r>
                    </a:p>
                  </a:txBody>
                  <a:tcPr marL="7356" marR="7356" marT="7356" marB="0" anchor="ctr">
                    <a:lnL>
                      <a:noFill/>
                    </a:lnL>
                    <a:lnR>
                      <a:noFill/>
                    </a:lnR>
                    <a:lnT>
                      <a:noFill/>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GB" sz="1100" b="1" i="0" u="none" strike="noStrike">
                          <a:solidFill>
                            <a:srgbClr val="000000"/>
                          </a:solidFill>
                          <a:effectLst/>
                          <a:latin typeface="Verdana"/>
                        </a:rPr>
                        <a:t>WP4</a:t>
                      </a:r>
                    </a:p>
                  </a:txBody>
                  <a:tcPr marL="7356" marR="7356" marT="7356" marB="0" anchor="ctr">
                    <a:lnL>
                      <a:noFill/>
                    </a:lnL>
                    <a:lnR>
                      <a:noFill/>
                    </a:lnR>
                    <a:lnT>
                      <a:noFill/>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GB" sz="1100" b="1" i="0" u="none" strike="noStrike">
                          <a:solidFill>
                            <a:srgbClr val="000000"/>
                          </a:solidFill>
                          <a:effectLst/>
                          <a:latin typeface="Verdana"/>
                        </a:rPr>
                        <a:t>WP5</a:t>
                      </a:r>
                    </a:p>
                  </a:txBody>
                  <a:tcPr marL="7356" marR="7356" marT="7356" marB="0" anchor="ctr">
                    <a:lnL>
                      <a:noFill/>
                    </a:lnL>
                    <a:lnR>
                      <a:noFill/>
                    </a:lnR>
                    <a:lnT>
                      <a:noFill/>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GB" sz="1100" b="1" i="0" u="none" strike="noStrike">
                          <a:solidFill>
                            <a:srgbClr val="000000"/>
                          </a:solidFill>
                          <a:effectLst/>
                          <a:latin typeface="Verdana"/>
                        </a:rPr>
                        <a:t>WP6</a:t>
                      </a:r>
                    </a:p>
                  </a:txBody>
                  <a:tcPr marL="7356" marR="7356" marT="7356" marB="0" anchor="ctr">
                    <a:lnL>
                      <a:noFill/>
                    </a:lnL>
                    <a:lnR>
                      <a:noFill/>
                    </a:lnR>
                    <a:lnT>
                      <a:noFill/>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GB" sz="1100" b="1" i="0" u="none" strike="noStrike">
                          <a:solidFill>
                            <a:srgbClr val="000000"/>
                          </a:solidFill>
                          <a:effectLst/>
                          <a:latin typeface="Verdana"/>
                        </a:rPr>
                        <a:t>WP7</a:t>
                      </a:r>
                    </a:p>
                  </a:txBody>
                  <a:tcPr marL="7356" marR="7356" marT="7356" marB="0" anchor="ctr">
                    <a:lnL>
                      <a:noFill/>
                    </a:lnL>
                    <a:lnR>
                      <a:noFill/>
                    </a:lnR>
                    <a:lnT>
                      <a:noFill/>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GB" sz="1100" b="1" i="0" u="none" strike="noStrike">
                          <a:solidFill>
                            <a:srgbClr val="000000"/>
                          </a:solidFill>
                          <a:effectLst/>
                          <a:latin typeface="Verdana"/>
                        </a:rPr>
                        <a:t>WP8</a:t>
                      </a:r>
                    </a:p>
                  </a:txBody>
                  <a:tcPr marL="7356" marR="7356" marT="7356" marB="0" anchor="ctr">
                    <a:lnL>
                      <a:noFill/>
                    </a:lnL>
                    <a:lnR>
                      <a:noFill/>
                    </a:lnR>
                    <a:lnT>
                      <a:noFill/>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GB" sz="1100" b="1" i="0" u="none" strike="noStrike">
                          <a:solidFill>
                            <a:srgbClr val="000000"/>
                          </a:solidFill>
                          <a:effectLst/>
                          <a:latin typeface="Verdana"/>
                        </a:rPr>
                        <a:t>Total</a:t>
                      </a:r>
                    </a:p>
                  </a:txBody>
                  <a:tcPr marL="7356" marR="7356" marT="7356" marB="0" anchor="ctr">
                    <a:lnL>
                      <a:noFill/>
                    </a:lnL>
                    <a:lnR>
                      <a:noFill/>
                    </a:lnR>
                    <a:lnT>
                      <a:noFill/>
                    </a:lnT>
                    <a:lnB>
                      <a:noFill/>
                    </a:lnB>
                    <a:solidFill>
                      <a:srgbClr val="D9D9D9"/>
                    </a:solidFill>
                  </a:tcPr>
                </a:tc>
                <a:extLst>
                  <a:ext uri="{0D108BD9-81ED-4DB2-BD59-A6C34878D82A}">
                    <a16:rowId xmlns:a16="http://schemas.microsoft.com/office/drawing/2014/main" val="10000"/>
                  </a:ext>
                </a:extLst>
              </a:tr>
              <a:tr h="250109">
                <a:tc>
                  <a:txBody>
                    <a:bodyPr/>
                    <a:lstStyle/>
                    <a:p>
                      <a:pPr algn="l" fontAlgn="ctr"/>
                      <a:r>
                        <a:rPr lang="en-GB" sz="900" b="1" i="0" u="none" strike="noStrike">
                          <a:solidFill>
                            <a:srgbClr val="000000"/>
                          </a:solidFill>
                          <a:effectLst/>
                          <a:latin typeface="Verdana"/>
                        </a:rPr>
                        <a:t>Beneficiary A</a:t>
                      </a:r>
                    </a:p>
                  </a:txBody>
                  <a:tcPr marL="7356" marR="7356" marT="7356" marB="0" anchor="ctr">
                    <a:lnL>
                      <a:noFill/>
                    </a:lnL>
                    <a:lnR w="635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algn="r" fontAlgn="ctr"/>
                      <a:r>
                        <a:rPr lang="en-GB" sz="1100" b="0" i="0" u="none" strike="noStrike" dirty="0">
                          <a:solidFill>
                            <a:srgbClr val="000000"/>
                          </a:solidFill>
                          <a:effectLst/>
                          <a:latin typeface="Verdana"/>
                        </a:rPr>
                        <a:t>250.000</a:t>
                      </a:r>
                    </a:p>
                  </a:txBody>
                  <a:tcPr marL="7356" marR="7356" marT="7356"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GB" sz="1100" b="0" i="0" u="none" strike="noStrike">
                          <a:solidFill>
                            <a:srgbClr val="000000"/>
                          </a:solidFill>
                          <a:effectLst/>
                          <a:latin typeface="Verdana"/>
                        </a:rPr>
                        <a:t> </a:t>
                      </a:r>
                    </a:p>
                  </a:txBody>
                  <a:tcPr marL="7356" marR="7356" marT="735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GB" sz="1100" b="0" i="0" u="none" strike="noStrike">
                          <a:solidFill>
                            <a:srgbClr val="000000"/>
                          </a:solidFill>
                          <a:effectLst/>
                          <a:latin typeface="Verdana"/>
                        </a:rPr>
                        <a:t> </a:t>
                      </a:r>
                    </a:p>
                  </a:txBody>
                  <a:tcPr marL="7356" marR="7356" marT="735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GB" sz="1100" b="0" i="0" u="none" strike="noStrike" dirty="0">
                          <a:solidFill>
                            <a:srgbClr val="000000"/>
                          </a:solidFill>
                          <a:effectLst/>
                          <a:latin typeface="Verdana"/>
                        </a:rPr>
                        <a:t>50.000</a:t>
                      </a:r>
                    </a:p>
                  </a:txBody>
                  <a:tcPr marL="7356" marR="7356" marT="735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GB" sz="1100" b="0" i="0" u="none" strike="noStrike" dirty="0">
                          <a:solidFill>
                            <a:srgbClr val="000000"/>
                          </a:solidFill>
                          <a:effectLst/>
                          <a:latin typeface="Verdana"/>
                        </a:rPr>
                        <a:t>300.000</a:t>
                      </a:r>
                    </a:p>
                  </a:txBody>
                  <a:tcPr marL="7356" marR="7356" marT="735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GB" sz="1100" b="0" i="0" u="none" strike="noStrike">
                          <a:solidFill>
                            <a:srgbClr val="000000"/>
                          </a:solidFill>
                          <a:effectLst/>
                          <a:latin typeface="Verdana"/>
                        </a:rPr>
                        <a:t>250.000</a:t>
                      </a:r>
                    </a:p>
                  </a:txBody>
                  <a:tcPr marL="7356" marR="7356" marT="735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GB" sz="1100" b="0" i="0" u="none" strike="noStrike" dirty="0">
                          <a:solidFill>
                            <a:srgbClr val="000000"/>
                          </a:solidFill>
                          <a:effectLst/>
                          <a:latin typeface="Verdana"/>
                        </a:rPr>
                        <a:t> </a:t>
                      </a:r>
                    </a:p>
                  </a:txBody>
                  <a:tcPr marL="7356" marR="7356" marT="735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GB" sz="1100" b="0" i="0" u="none" strike="noStrike">
                          <a:solidFill>
                            <a:srgbClr val="000000"/>
                          </a:solidFill>
                          <a:effectLst/>
                          <a:latin typeface="Verdana"/>
                        </a:rPr>
                        <a:t>300.000</a:t>
                      </a:r>
                    </a:p>
                  </a:txBody>
                  <a:tcPr marL="7356" marR="7356" marT="7356"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GB" sz="1100" b="0" i="0" u="none" strike="noStrike">
                          <a:solidFill>
                            <a:srgbClr val="000000"/>
                          </a:solidFill>
                          <a:effectLst/>
                          <a:latin typeface="Verdana"/>
                        </a:rPr>
                        <a:t>1.150.000</a:t>
                      </a:r>
                    </a:p>
                  </a:txBody>
                  <a:tcPr marL="7356" marR="7356" marT="7356"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10001"/>
                  </a:ext>
                </a:extLst>
              </a:tr>
              <a:tr h="250109">
                <a:tc>
                  <a:txBody>
                    <a:bodyPr/>
                    <a:lstStyle/>
                    <a:p>
                      <a:pPr algn="l" fontAlgn="ctr"/>
                      <a:r>
                        <a:rPr lang="en-GB" sz="900" b="1" i="0" u="none" strike="noStrike">
                          <a:solidFill>
                            <a:srgbClr val="000000"/>
                          </a:solidFill>
                          <a:effectLst/>
                          <a:latin typeface="Verdana"/>
                        </a:rPr>
                        <a:t>Beneficiary B</a:t>
                      </a:r>
                    </a:p>
                  </a:txBody>
                  <a:tcPr marL="7356" marR="7356" marT="7356" marB="0" anchor="ctr">
                    <a:lnL>
                      <a:noFill/>
                    </a:lnL>
                    <a:lnR w="635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algn="l" fontAlgn="ctr"/>
                      <a:r>
                        <a:rPr lang="en-GB" sz="1100" b="0" i="0" u="none" strike="noStrike">
                          <a:solidFill>
                            <a:srgbClr val="000000"/>
                          </a:solidFill>
                          <a:effectLst/>
                          <a:latin typeface="Verdana"/>
                        </a:rPr>
                        <a:t> </a:t>
                      </a:r>
                    </a:p>
                  </a:txBody>
                  <a:tcPr marL="7356" marR="7356" marT="7356"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GB" sz="1100" b="0" i="0" u="none" strike="noStrike">
                          <a:solidFill>
                            <a:srgbClr val="000000"/>
                          </a:solidFill>
                          <a:effectLst/>
                          <a:latin typeface="Verdana"/>
                        </a:rPr>
                        <a:t>250.000</a:t>
                      </a:r>
                    </a:p>
                  </a:txBody>
                  <a:tcPr marL="7356" marR="7356" marT="735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GB" sz="1100" b="0" i="0" u="none" strike="noStrike">
                          <a:solidFill>
                            <a:srgbClr val="000000"/>
                          </a:solidFill>
                          <a:effectLst/>
                          <a:latin typeface="Verdana"/>
                        </a:rPr>
                        <a:t>350.000</a:t>
                      </a:r>
                    </a:p>
                  </a:txBody>
                  <a:tcPr marL="7356" marR="7356" marT="735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GB" sz="1100" b="0" i="0" u="none" strike="noStrike">
                          <a:solidFill>
                            <a:srgbClr val="000000"/>
                          </a:solidFill>
                          <a:effectLst/>
                          <a:latin typeface="Verdana"/>
                        </a:rPr>
                        <a:t>50.000</a:t>
                      </a:r>
                    </a:p>
                  </a:txBody>
                  <a:tcPr marL="7356" marR="7356" marT="735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GB" sz="1100" b="0" i="0" u="none" strike="noStrike">
                          <a:solidFill>
                            <a:srgbClr val="000000"/>
                          </a:solidFill>
                          <a:effectLst/>
                          <a:latin typeface="Verdana"/>
                        </a:rPr>
                        <a:t> </a:t>
                      </a:r>
                    </a:p>
                  </a:txBody>
                  <a:tcPr marL="7356" marR="7356" marT="735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GB" sz="1100" b="0" i="0" u="none" strike="noStrike">
                          <a:solidFill>
                            <a:srgbClr val="000000"/>
                          </a:solidFill>
                          <a:effectLst/>
                          <a:latin typeface="Verdana"/>
                        </a:rPr>
                        <a:t> </a:t>
                      </a:r>
                    </a:p>
                  </a:txBody>
                  <a:tcPr marL="7356" marR="7356" marT="735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GB" sz="1100" b="0" i="0" u="none" strike="noStrike">
                          <a:solidFill>
                            <a:srgbClr val="000000"/>
                          </a:solidFill>
                          <a:effectLst/>
                          <a:latin typeface="Verdana"/>
                        </a:rPr>
                        <a:t>100.000</a:t>
                      </a:r>
                    </a:p>
                  </a:txBody>
                  <a:tcPr marL="7356" marR="7356" marT="735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GB" sz="1100" b="0" i="0" u="none" strike="noStrike">
                          <a:solidFill>
                            <a:srgbClr val="000000"/>
                          </a:solidFill>
                          <a:effectLst/>
                          <a:latin typeface="Verdana"/>
                        </a:rPr>
                        <a:t>150.000</a:t>
                      </a:r>
                    </a:p>
                  </a:txBody>
                  <a:tcPr marL="7356" marR="7356" marT="7356"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GB" sz="1100" b="0" i="0" u="none" strike="noStrike">
                          <a:solidFill>
                            <a:srgbClr val="000000"/>
                          </a:solidFill>
                          <a:effectLst/>
                          <a:latin typeface="Verdana"/>
                        </a:rPr>
                        <a:t>900.000</a:t>
                      </a:r>
                    </a:p>
                  </a:txBody>
                  <a:tcPr marL="7356" marR="7356" marT="7356"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10002"/>
                  </a:ext>
                </a:extLst>
              </a:tr>
              <a:tr h="250109">
                <a:tc>
                  <a:txBody>
                    <a:bodyPr/>
                    <a:lstStyle/>
                    <a:p>
                      <a:pPr algn="l" fontAlgn="ctr"/>
                      <a:r>
                        <a:rPr lang="en-GB" sz="900" b="1" i="0" u="none" strike="noStrike">
                          <a:solidFill>
                            <a:srgbClr val="000000"/>
                          </a:solidFill>
                          <a:effectLst/>
                          <a:latin typeface="Verdana"/>
                        </a:rPr>
                        <a:t>Beneficiary C</a:t>
                      </a:r>
                    </a:p>
                  </a:txBody>
                  <a:tcPr marL="7356" marR="7356" marT="7356" marB="0" anchor="ctr">
                    <a:lnL>
                      <a:noFill/>
                    </a:lnL>
                    <a:lnR w="635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algn="r" fontAlgn="ctr"/>
                      <a:r>
                        <a:rPr lang="en-GB" sz="1100" b="0" i="0" u="none" strike="noStrike">
                          <a:solidFill>
                            <a:srgbClr val="000000"/>
                          </a:solidFill>
                          <a:effectLst/>
                          <a:latin typeface="Verdana"/>
                        </a:rPr>
                        <a:t>100.000</a:t>
                      </a:r>
                    </a:p>
                  </a:txBody>
                  <a:tcPr marL="7356" marR="7356" marT="7356"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GB" sz="1100" b="0" i="0" u="none" strike="noStrike">
                          <a:solidFill>
                            <a:srgbClr val="000000"/>
                          </a:solidFill>
                          <a:effectLst/>
                          <a:latin typeface="Verdana"/>
                        </a:rPr>
                        <a:t>100.000</a:t>
                      </a:r>
                    </a:p>
                  </a:txBody>
                  <a:tcPr marL="7356" marR="7356" marT="735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GB" sz="1100" b="0" i="0" u="none" strike="noStrike">
                          <a:solidFill>
                            <a:srgbClr val="000000"/>
                          </a:solidFill>
                          <a:effectLst/>
                          <a:latin typeface="Verdana"/>
                        </a:rPr>
                        <a:t> </a:t>
                      </a:r>
                    </a:p>
                  </a:txBody>
                  <a:tcPr marL="7356" marR="7356" marT="735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GB" sz="1100" b="0" i="0" u="none" strike="noStrike" dirty="0">
                          <a:solidFill>
                            <a:srgbClr val="000000"/>
                          </a:solidFill>
                          <a:effectLst/>
                          <a:latin typeface="Verdana"/>
                        </a:rPr>
                        <a:t>50.000</a:t>
                      </a:r>
                    </a:p>
                  </a:txBody>
                  <a:tcPr marL="7356" marR="7356" marT="735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GB" sz="1100" b="0" i="0" u="none" strike="noStrike" dirty="0">
                          <a:solidFill>
                            <a:srgbClr val="000000"/>
                          </a:solidFill>
                          <a:effectLst/>
                          <a:latin typeface="Verdana"/>
                        </a:rPr>
                        <a:t> </a:t>
                      </a:r>
                    </a:p>
                  </a:txBody>
                  <a:tcPr marL="7356" marR="7356" marT="735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GB" sz="1100" b="0" i="0" u="none" strike="noStrike">
                          <a:solidFill>
                            <a:srgbClr val="000000"/>
                          </a:solidFill>
                          <a:effectLst/>
                          <a:latin typeface="Verdana"/>
                        </a:rPr>
                        <a:t>280.000</a:t>
                      </a:r>
                    </a:p>
                  </a:txBody>
                  <a:tcPr marL="7356" marR="7356" marT="735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GB" sz="1100" b="0" i="0" u="none" strike="noStrike" dirty="0">
                          <a:solidFill>
                            <a:srgbClr val="000000"/>
                          </a:solidFill>
                          <a:effectLst/>
                          <a:latin typeface="Verdana"/>
                        </a:rPr>
                        <a:t> </a:t>
                      </a:r>
                    </a:p>
                  </a:txBody>
                  <a:tcPr marL="7356" marR="7356" marT="735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GB" sz="1100" b="0" i="0" u="none" strike="noStrike">
                          <a:solidFill>
                            <a:srgbClr val="000000"/>
                          </a:solidFill>
                          <a:effectLst/>
                          <a:latin typeface="Verdana"/>
                        </a:rPr>
                        <a:t> </a:t>
                      </a:r>
                    </a:p>
                  </a:txBody>
                  <a:tcPr marL="7356" marR="7356" marT="7356"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GB" sz="1100" b="0" i="0" u="none" strike="noStrike">
                          <a:solidFill>
                            <a:srgbClr val="000000"/>
                          </a:solidFill>
                          <a:effectLst/>
                          <a:latin typeface="Verdana"/>
                        </a:rPr>
                        <a:t>530.000</a:t>
                      </a:r>
                    </a:p>
                  </a:txBody>
                  <a:tcPr marL="7356" marR="7356" marT="7356"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10003"/>
                  </a:ext>
                </a:extLst>
              </a:tr>
              <a:tr h="250109">
                <a:tc>
                  <a:txBody>
                    <a:bodyPr/>
                    <a:lstStyle/>
                    <a:p>
                      <a:pPr algn="l" fontAlgn="ctr"/>
                      <a:r>
                        <a:rPr lang="en-GB" sz="900" b="1" i="0" u="none" strike="noStrike">
                          <a:solidFill>
                            <a:srgbClr val="000000"/>
                          </a:solidFill>
                          <a:effectLst/>
                          <a:latin typeface="Verdana"/>
                        </a:rPr>
                        <a:t>Beneficiary D</a:t>
                      </a:r>
                    </a:p>
                  </a:txBody>
                  <a:tcPr marL="7356" marR="7356" marT="7356" marB="0" anchor="ctr">
                    <a:lnL>
                      <a:noFill/>
                    </a:lnL>
                    <a:lnR w="635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algn="l" fontAlgn="ctr"/>
                      <a:r>
                        <a:rPr lang="en-GB" sz="1100" b="0" i="0" u="none" strike="noStrike">
                          <a:solidFill>
                            <a:srgbClr val="000000"/>
                          </a:solidFill>
                          <a:effectLst/>
                          <a:latin typeface="Verdana"/>
                        </a:rPr>
                        <a:t> </a:t>
                      </a:r>
                    </a:p>
                  </a:txBody>
                  <a:tcPr marL="7356" marR="7356" marT="7356"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GB" sz="1100" b="0" i="0" u="none" strike="noStrike">
                          <a:solidFill>
                            <a:srgbClr val="000000"/>
                          </a:solidFill>
                          <a:effectLst/>
                          <a:latin typeface="Verdana"/>
                        </a:rPr>
                        <a:t>120.000</a:t>
                      </a:r>
                    </a:p>
                  </a:txBody>
                  <a:tcPr marL="7356" marR="7356" marT="735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GB" sz="1100" b="0" i="0" u="none" strike="noStrike">
                          <a:solidFill>
                            <a:srgbClr val="000000"/>
                          </a:solidFill>
                          <a:effectLst/>
                          <a:latin typeface="Verdana"/>
                        </a:rPr>
                        <a:t> </a:t>
                      </a:r>
                    </a:p>
                  </a:txBody>
                  <a:tcPr marL="7356" marR="7356" marT="735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GB" sz="1100" b="0" i="0" u="none" strike="noStrike">
                          <a:solidFill>
                            <a:srgbClr val="000000"/>
                          </a:solidFill>
                          <a:effectLst/>
                          <a:latin typeface="Verdana"/>
                        </a:rPr>
                        <a:t>50.000</a:t>
                      </a:r>
                    </a:p>
                  </a:txBody>
                  <a:tcPr marL="7356" marR="7356" marT="735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GB" sz="1100" b="0" i="0" u="none" strike="noStrike" dirty="0">
                          <a:solidFill>
                            <a:srgbClr val="000000"/>
                          </a:solidFill>
                          <a:effectLst/>
                          <a:latin typeface="Verdana"/>
                        </a:rPr>
                        <a:t> </a:t>
                      </a:r>
                    </a:p>
                  </a:txBody>
                  <a:tcPr marL="7356" marR="7356" marT="735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GB" sz="1100" b="0" i="0" u="none" strike="noStrike" dirty="0">
                          <a:solidFill>
                            <a:srgbClr val="000000"/>
                          </a:solidFill>
                          <a:effectLst/>
                          <a:latin typeface="Verdana"/>
                        </a:rPr>
                        <a:t> </a:t>
                      </a:r>
                    </a:p>
                  </a:txBody>
                  <a:tcPr marL="7356" marR="7356" marT="735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GB" sz="1100" b="0" i="0" u="none" strike="noStrike">
                          <a:solidFill>
                            <a:srgbClr val="000000"/>
                          </a:solidFill>
                          <a:effectLst/>
                          <a:latin typeface="Verdana"/>
                        </a:rPr>
                        <a:t>100.000</a:t>
                      </a:r>
                    </a:p>
                  </a:txBody>
                  <a:tcPr marL="7356" marR="7356" marT="735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GB" sz="1100" b="0" i="0" u="none" strike="noStrike">
                          <a:solidFill>
                            <a:srgbClr val="000000"/>
                          </a:solidFill>
                          <a:effectLst/>
                          <a:latin typeface="Verdana"/>
                        </a:rPr>
                        <a:t>150.000</a:t>
                      </a:r>
                    </a:p>
                  </a:txBody>
                  <a:tcPr marL="7356" marR="7356" marT="7356"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GB" sz="1100" b="0" i="0" u="none" strike="noStrike">
                          <a:solidFill>
                            <a:srgbClr val="000000"/>
                          </a:solidFill>
                          <a:effectLst/>
                          <a:latin typeface="Verdana"/>
                        </a:rPr>
                        <a:t>420.000</a:t>
                      </a:r>
                    </a:p>
                  </a:txBody>
                  <a:tcPr marL="7356" marR="7356" marT="7356"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250109">
                <a:tc>
                  <a:txBody>
                    <a:bodyPr/>
                    <a:lstStyle/>
                    <a:p>
                      <a:pPr algn="r" fontAlgn="ctr"/>
                      <a:r>
                        <a:rPr lang="en-GB" sz="1100" b="1" i="0" u="none" strike="noStrike">
                          <a:solidFill>
                            <a:srgbClr val="000000"/>
                          </a:solidFill>
                          <a:effectLst/>
                          <a:latin typeface="Verdana"/>
                        </a:rPr>
                        <a:t>Total</a:t>
                      </a:r>
                    </a:p>
                  </a:txBody>
                  <a:tcPr marL="7356" marR="7356" marT="7356" marB="0" anchor="ctr">
                    <a:lnL>
                      <a:noFill/>
                    </a:lnL>
                    <a:lnR>
                      <a:noFill/>
                    </a:lnR>
                    <a:lnT>
                      <a:noFill/>
                    </a:lnT>
                    <a:lnB>
                      <a:noFill/>
                    </a:lnB>
                    <a:solidFill>
                      <a:srgbClr val="D9D9D9"/>
                    </a:solidFill>
                  </a:tcPr>
                </a:tc>
                <a:tc>
                  <a:txBody>
                    <a:bodyPr/>
                    <a:lstStyle/>
                    <a:p>
                      <a:pPr algn="r" fontAlgn="ctr"/>
                      <a:r>
                        <a:rPr lang="en-GB" sz="1100" b="0" i="0" u="none" strike="noStrike">
                          <a:solidFill>
                            <a:srgbClr val="000000"/>
                          </a:solidFill>
                          <a:effectLst/>
                          <a:latin typeface="Verdana"/>
                        </a:rPr>
                        <a:t>350.000</a:t>
                      </a:r>
                    </a:p>
                  </a:txBody>
                  <a:tcPr marL="7356" marR="7356" marT="7356"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en-GB" sz="1100" b="0" i="0" u="none" strike="noStrike" dirty="0">
                          <a:solidFill>
                            <a:srgbClr val="000000"/>
                          </a:solidFill>
                          <a:effectLst/>
                          <a:latin typeface="Verdana"/>
                        </a:rPr>
                        <a:t>470.000</a:t>
                      </a:r>
                    </a:p>
                  </a:txBody>
                  <a:tcPr marL="7356" marR="7356" marT="7356"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en-GB" sz="1100" b="0" i="0" u="none" strike="noStrike">
                          <a:solidFill>
                            <a:srgbClr val="000000"/>
                          </a:solidFill>
                          <a:effectLst/>
                          <a:latin typeface="Verdana"/>
                        </a:rPr>
                        <a:t>350.000</a:t>
                      </a:r>
                    </a:p>
                  </a:txBody>
                  <a:tcPr marL="7356" marR="7356" marT="7356"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en-GB" sz="1100" b="0" i="0" u="none" strike="noStrike" dirty="0">
                          <a:solidFill>
                            <a:srgbClr val="000000"/>
                          </a:solidFill>
                          <a:effectLst/>
                          <a:latin typeface="Verdana"/>
                        </a:rPr>
                        <a:t>200.000</a:t>
                      </a:r>
                    </a:p>
                  </a:txBody>
                  <a:tcPr marL="7356" marR="7356" marT="7356"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en-GB" sz="1100" b="0" i="0" u="none" strike="noStrike" dirty="0">
                          <a:solidFill>
                            <a:srgbClr val="000000"/>
                          </a:solidFill>
                          <a:effectLst/>
                          <a:latin typeface="Verdana"/>
                        </a:rPr>
                        <a:t>300.000</a:t>
                      </a:r>
                    </a:p>
                  </a:txBody>
                  <a:tcPr marL="7356" marR="7356" marT="7356"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en-GB" sz="1100" b="0" i="0" u="none" strike="noStrike">
                          <a:solidFill>
                            <a:srgbClr val="000000"/>
                          </a:solidFill>
                          <a:effectLst/>
                          <a:latin typeface="Verdana"/>
                        </a:rPr>
                        <a:t>530.000</a:t>
                      </a:r>
                    </a:p>
                  </a:txBody>
                  <a:tcPr marL="7356" marR="7356" marT="7356"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en-GB" sz="1100" b="0" i="0" u="none" strike="noStrike">
                          <a:solidFill>
                            <a:srgbClr val="000000"/>
                          </a:solidFill>
                          <a:effectLst/>
                          <a:latin typeface="Verdana"/>
                        </a:rPr>
                        <a:t>200.000</a:t>
                      </a:r>
                    </a:p>
                  </a:txBody>
                  <a:tcPr marL="7356" marR="7356" marT="7356"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en-GB" sz="1100" b="0" i="0" u="none" strike="noStrike">
                          <a:solidFill>
                            <a:srgbClr val="000000"/>
                          </a:solidFill>
                          <a:effectLst/>
                          <a:latin typeface="Verdana"/>
                        </a:rPr>
                        <a:t>600.000</a:t>
                      </a:r>
                    </a:p>
                  </a:txBody>
                  <a:tcPr marL="7356" marR="7356" marT="7356"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en-GB" sz="1100" b="1" i="0" u="none" strike="noStrike" dirty="0">
                          <a:solidFill>
                            <a:srgbClr val="000000"/>
                          </a:solidFill>
                          <a:effectLst/>
                          <a:latin typeface="Verdana"/>
                        </a:rPr>
                        <a:t>3.000.000</a:t>
                      </a:r>
                    </a:p>
                  </a:txBody>
                  <a:tcPr marL="7356" marR="7356" marT="73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05"/>
                  </a:ext>
                </a:extLst>
              </a:tr>
            </a:tbl>
          </a:graphicData>
        </a:graphic>
      </p:graphicFrame>
      <p:grpSp>
        <p:nvGrpSpPr>
          <p:cNvPr id="16" name="Group 15" descr="null" title="null"/>
          <p:cNvGrpSpPr/>
          <p:nvPr/>
        </p:nvGrpSpPr>
        <p:grpSpPr>
          <a:xfrm>
            <a:off x="1155792" y="3367511"/>
            <a:ext cx="4362622" cy="1191372"/>
            <a:chOff x="882204" y="5131406"/>
            <a:chExt cx="5040560" cy="1393243"/>
          </a:xfrm>
        </p:grpSpPr>
        <p:sp>
          <p:nvSpPr>
            <p:cNvPr id="17" name="Left Bracket 16"/>
            <p:cNvSpPr/>
            <p:nvPr/>
          </p:nvSpPr>
          <p:spPr bwMode="auto">
            <a:xfrm rot="16200000">
              <a:off x="2214352" y="4807370"/>
              <a:ext cx="144016" cy="792088"/>
            </a:xfrm>
            <a:prstGeom prst="leftBracket">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78191" tIns="39095" rIns="78191" bIns="39095" numCol="1" rtlCol="0" anchor="ctr" anchorCtr="0" compatLnSpc="1">
              <a:prstTxWarp prst="textNoShape">
                <a:avLst/>
              </a:prstTxWarp>
            </a:bodyPr>
            <a:lstStyle/>
            <a:p>
              <a:pPr marL="2715" marR="0" lvl="0" indent="0" algn="l" defTabSz="781903" rtl="0" eaLnBrk="1" fontAlgn="base" latinLnBrk="0" hangingPunct="1">
                <a:lnSpc>
                  <a:spcPct val="100000"/>
                </a:lnSpc>
                <a:spcBef>
                  <a:spcPct val="0"/>
                </a:spcBef>
                <a:spcAft>
                  <a:spcPct val="0"/>
                </a:spcAft>
                <a:buClrTx/>
                <a:buSzTx/>
                <a:buFontTx/>
                <a:buNone/>
                <a:tabLst/>
                <a:defRPr/>
              </a:pPr>
              <a:endParaRPr kumimoji="0" lang="en-GB" sz="6499" b="1" i="0" u="none" strike="noStrike" kern="1200" cap="none" spc="0" normalizeH="0" baseline="0" noProof="0">
                <a:ln>
                  <a:noFill/>
                </a:ln>
                <a:effectLst/>
                <a:uLnTx/>
                <a:uFillTx/>
                <a:latin typeface="Verdana" pitchFamily="34" charset="0"/>
                <a:ea typeface="+mn-ea"/>
                <a:cs typeface="+mn-cs"/>
              </a:endParaRPr>
            </a:p>
          </p:txBody>
        </p:sp>
        <p:sp>
          <p:nvSpPr>
            <p:cNvPr id="18" name="Left Bracket 17"/>
            <p:cNvSpPr/>
            <p:nvPr/>
          </p:nvSpPr>
          <p:spPr bwMode="auto">
            <a:xfrm rot="16200000">
              <a:off x="3137254" y="4814636"/>
              <a:ext cx="144016" cy="792088"/>
            </a:xfrm>
            <a:prstGeom prst="leftBracket">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78191" tIns="39095" rIns="78191" bIns="39095" numCol="1" rtlCol="0" anchor="ctr" anchorCtr="0" compatLnSpc="1">
              <a:prstTxWarp prst="textNoShape">
                <a:avLst/>
              </a:prstTxWarp>
            </a:bodyPr>
            <a:lstStyle/>
            <a:p>
              <a:pPr marL="2715" marR="0" lvl="0" indent="0" algn="l" defTabSz="781903" rtl="0" eaLnBrk="1" fontAlgn="base" latinLnBrk="0" hangingPunct="1">
                <a:lnSpc>
                  <a:spcPct val="100000"/>
                </a:lnSpc>
                <a:spcBef>
                  <a:spcPct val="0"/>
                </a:spcBef>
                <a:spcAft>
                  <a:spcPct val="0"/>
                </a:spcAft>
                <a:buClrTx/>
                <a:buSzTx/>
                <a:buFontTx/>
                <a:buNone/>
                <a:tabLst/>
                <a:defRPr/>
              </a:pPr>
              <a:endParaRPr kumimoji="0" lang="en-GB" sz="6499" b="1" i="0" u="none" strike="noStrike" kern="1200" cap="none" spc="0" normalizeH="0" baseline="0" noProof="0">
                <a:ln>
                  <a:noFill/>
                </a:ln>
                <a:effectLst/>
                <a:uLnTx/>
                <a:uFillTx/>
                <a:latin typeface="Verdana" pitchFamily="34" charset="0"/>
                <a:ea typeface="+mn-ea"/>
                <a:cs typeface="+mn-cs"/>
              </a:endParaRPr>
            </a:p>
          </p:txBody>
        </p:sp>
        <p:sp>
          <p:nvSpPr>
            <p:cNvPr id="19" name="Left Bracket 18"/>
            <p:cNvSpPr/>
            <p:nvPr/>
          </p:nvSpPr>
          <p:spPr bwMode="auto">
            <a:xfrm rot="16200000">
              <a:off x="4032145" y="4807371"/>
              <a:ext cx="144016" cy="792088"/>
            </a:xfrm>
            <a:prstGeom prst="leftBracket">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78191" tIns="39095" rIns="78191" bIns="39095" numCol="1" rtlCol="0" anchor="ctr" anchorCtr="0" compatLnSpc="1">
              <a:prstTxWarp prst="textNoShape">
                <a:avLst/>
              </a:prstTxWarp>
            </a:bodyPr>
            <a:lstStyle/>
            <a:p>
              <a:pPr marL="2715" marR="0" lvl="0" indent="0" algn="l" defTabSz="781903" rtl="0" eaLnBrk="1" fontAlgn="base" latinLnBrk="0" hangingPunct="1">
                <a:lnSpc>
                  <a:spcPct val="100000"/>
                </a:lnSpc>
                <a:spcBef>
                  <a:spcPct val="0"/>
                </a:spcBef>
                <a:spcAft>
                  <a:spcPct val="0"/>
                </a:spcAft>
                <a:buClrTx/>
                <a:buSzTx/>
                <a:buFontTx/>
                <a:buNone/>
                <a:tabLst/>
                <a:defRPr/>
              </a:pPr>
              <a:endParaRPr kumimoji="0" lang="en-GB" sz="6499" b="1" i="0" u="none" strike="noStrike" kern="1200" cap="none" spc="0" normalizeH="0" baseline="0" noProof="0">
                <a:ln>
                  <a:noFill/>
                </a:ln>
                <a:effectLst/>
                <a:uLnTx/>
                <a:uFillTx/>
                <a:latin typeface="Verdana" pitchFamily="34" charset="0"/>
                <a:ea typeface="+mn-ea"/>
                <a:cs typeface="+mn-cs"/>
              </a:endParaRPr>
            </a:p>
          </p:txBody>
        </p:sp>
        <p:sp>
          <p:nvSpPr>
            <p:cNvPr id="21" name="TextBox 20"/>
            <p:cNvSpPr txBox="1"/>
            <p:nvPr/>
          </p:nvSpPr>
          <p:spPr>
            <a:xfrm>
              <a:off x="882204" y="6139676"/>
              <a:ext cx="5040560" cy="384973"/>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539" b="0" i="0" u="none" strike="noStrike" kern="1200" cap="none" spc="0" normalizeH="0" baseline="0" noProof="0" dirty="0">
                  <a:ln>
                    <a:noFill/>
                  </a:ln>
                  <a:effectLst/>
                  <a:uLnTx/>
                  <a:uFillTx/>
                  <a:latin typeface="Verdana" pitchFamily="34" charset="0"/>
                  <a:ea typeface="+mn-ea"/>
                  <a:cs typeface="+mn-cs"/>
                </a:rPr>
                <a:t>Shares of the lump sum per WP</a:t>
              </a:r>
            </a:p>
          </p:txBody>
        </p:sp>
        <p:cxnSp>
          <p:nvCxnSpPr>
            <p:cNvPr id="26" name="Straight Connector 25"/>
            <p:cNvCxnSpPr/>
            <p:nvPr/>
          </p:nvCxnSpPr>
          <p:spPr bwMode="auto">
            <a:xfrm>
              <a:off x="1626781" y="6139676"/>
              <a:ext cx="3795012" cy="0"/>
            </a:xfrm>
            <a:prstGeom prst="line">
              <a:avLst/>
            </a:prstGeom>
            <a:ln w="19050">
              <a:headEnd type="none" w="med" len="med"/>
              <a:tailEnd type="none" w="med" len="med"/>
            </a:ln>
          </p:spPr>
          <p:style>
            <a:lnRef idx="1">
              <a:schemeClr val="accent2"/>
            </a:lnRef>
            <a:fillRef idx="0">
              <a:schemeClr val="accent2"/>
            </a:fillRef>
            <a:effectRef idx="0">
              <a:schemeClr val="accent2"/>
            </a:effectRef>
            <a:fontRef idx="minor">
              <a:schemeClr val="tx1"/>
            </a:fontRef>
          </p:style>
        </p:cxnSp>
      </p:grpSp>
      <p:sp>
        <p:nvSpPr>
          <p:cNvPr id="27" name="TextBox 26"/>
          <p:cNvSpPr txBox="1"/>
          <p:nvPr/>
        </p:nvSpPr>
        <p:spPr>
          <a:xfrm>
            <a:off x="7873133" y="3805469"/>
            <a:ext cx="1832778" cy="1039772"/>
          </a:xfrm>
          <a:prstGeom prst="rect">
            <a:avLst/>
          </a:prstGeom>
          <a:ln w="28575"/>
        </p:spPr>
        <p:style>
          <a:lnRef idx="2">
            <a:schemeClr val="accent2"/>
          </a:lnRef>
          <a:fillRef idx="1">
            <a:schemeClr val="lt1"/>
          </a:fillRef>
          <a:effectRef idx="0">
            <a:schemeClr val="accent2"/>
          </a:effectRef>
          <a:fontRef idx="minor">
            <a:schemeClr val="dk1"/>
          </a:fontRef>
        </p:style>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539" b="0" i="0" u="none" strike="noStrike" kern="1200" cap="none" spc="0" normalizeH="0" baseline="0" noProof="0" dirty="0">
                <a:ln>
                  <a:noFill/>
                </a:ln>
                <a:effectLst/>
                <a:uLnTx/>
                <a:uFillTx/>
                <a:latin typeface="Verdana" pitchFamily="34" charset="0"/>
                <a:ea typeface="+mn-ea"/>
                <a:cs typeface="+mn-cs"/>
              </a:rPr>
              <a:t>Lump sum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539" b="0" i="0" u="none" strike="noStrike" kern="1200" cap="none" spc="0" normalizeH="0" baseline="0" noProof="0" dirty="0">
                <a:ln>
                  <a:noFill/>
                </a:ln>
                <a:effectLst/>
                <a:uLnTx/>
                <a:uFillTx/>
                <a:latin typeface="Verdana" pitchFamily="34" charset="0"/>
                <a:ea typeface="+mn-ea"/>
                <a:cs typeface="+mn-cs"/>
              </a:rPr>
              <a:t>=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539" b="0" i="0" u="none" strike="noStrike" kern="1200" cap="none" spc="0" normalizeH="0" baseline="0" noProof="0" dirty="0">
                <a:ln>
                  <a:noFill/>
                </a:ln>
                <a:effectLst/>
                <a:uLnTx/>
                <a:uFillTx/>
                <a:latin typeface="Verdana" pitchFamily="34" charset="0"/>
                <a:ea typeface="+mn-ea"/>
                <a:cs typeface="+mn-cs"/>
              </a:rPr>
              <a:t>Maximum grant amount</a:t>
            </a:r>
          </a:p>
        </p:txBody>
      </p:sp>
      <p:sp>
        <p:nvSpPr>
          <p:cNvPr id="28" name="Left Bracket 27" descr="null" title="null"/>
          <p:cNvSpPr/>
          <p:nvPr/>
        </p:nvSpPr>
        <p:spPr bwMode="auto">
          <a:xfrm rot="16200000">
            <a:off x="4656407" y="3081085"/>
            <a:ext cx="123149" cy="677320"/>
          </a:xfrm>
          <a:prstGeom prst="leftBracket">
            <a:avLst/>
          </a:prstGeom>
          <a:ln w="952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txBody>
          <a:bodyPr vert="horz" wrap="square" lIns="78191" tIns="39095" rIns="78191" bIns="39095" numCol="1" rtlCol="0" anchor="ctr" anchorCtr="0" compatLnSpc="1">
            <a:prstTxWarp prst="textNoShape">
              <a:avLst/>
            </a:prstTxWarp>
          </a:bodyPr>
          <a:lstStyle/>
          <a:p>
            <a:pPr marL="2715" marR="0" lvl="0" indent="0" algn="l" defTabSz="781903" rtl="0" eaLnBrk="1" fontAlgn="base" latinLnBrk="0" hangingPunct="1">
              <a:lnSpc>
                <a:spcPct val="100000"/>
              </a:lnSpc>
              <a:spcBef>
                <a:spcPct val="0"/>
              </a:spcBef>
              <a:spcAft>
                <a:spcPct val="0"/>
              </a:spcAft>
              <a:buClrTx/>
              <a:buSzTx/>
              <a:buFontTx/>
              <a:buNone/>
              <a:tabLst/>
              <a:defRPr/>
            </a:pPr>
            <a:endParaRPr kumimoji="0" lang="en-GB" sz="6499" b="1" i="0" u="none" strike="noStrike" kern="1200" cap="none" spc="0" normalizeH="0" baseline="0" noProof="0">
              <a:ln>
                <a:noFill/>
              </a:ln>
              <a:effectLst/>
              <a:uLnTx/>
              <a:uFillTx/>
              <a:latin typeface="Verdana" pitchFamily="34" charset="0"/>
              <a:ea typeface="+mn-ea"/>
              <a:cs typeface="+mn-cs"/>
            </a:endParaRPr>
          </a:p>
        </p:txBody>
      </p:sp>
      <p:cxnSp>
        <p:nvCxnSpPr>
          <p:cNvPr id="33" name="Straight Connector 32" descr="null" title="null"/>
          <p:cNvCxnSpPr/>
          <p:nvPr/>
        </p:nvCxnSpPr>
        <p:spPr>
          <a:xfrm>
            <a:off x="9184097" y="2304290"/>
            <a:ext cx="658340" cy="254228"/>
          </a:xfrm>
          <a:prstGeom prst="line">
            <a:avLst/>
          </a:prstGeom>
        </p:spPr>
        <p:style>
          <a:lnRef idx="1">
            <a:schemeClr val="accent2"/>
          </a:lnRef>
          <a:fillRef idx="0">
            <a:schemeClr val="accent2"/>
          </a:fillRef>
          <a:effectRef idx="0">
            <a:schemeClr val="accent2"/>
          </a:effectRef>
          <a:fontRef idx="minor">
            <a:schemeClr val="tx1"/>
          </a:fontRef>
        </p:style>
      </p:cxnSp>
      <p:cxnSp>
        <p:nvCxnSpPr>
          <p:cNvPr id="35" name="Straight Connector 34" descr="null" title="null"/>
          <p:cNvCxnSpPr/>
          <p:nvPr/>
        </p:nvCxnSpPr>
        <p:spPr>
          <a:xfrm flipH="1" flipV="1">
            <a:off x="9189125" y="2502848"/>
            <a:ext cx="653312" cy="62699"/>
          </a:xfrm>
          <a:prstGeom prst="line">
            <a:avLst/>
          </a:prstGeom>
        </p:spPr>
        <p:style>
          <a:lnRef idx="1">
            <a:schemeClr val="accent2"/>
          </a:lnRef>
          <a:fillRef idx="0">
            <a:schemeClr val="accent2"/>
          </a:fillRef>
          <a:effectRef idx="0">
            <a:schemeClr val="accent2"/>
          </a:effectRef>
          <a:fontRef idx="minor">
            <a:schemeClr val="tx1"/>
          </a:fontRef>
        </p:style>
      </p:cxnSp>
      <p:cxnSp>
        <p:nvCxnSpPr>
          <p:cNvPr id="41" name="Straight Connector 40" descr="null" title="null"/>
          <p:cNvCxnSpPr/>
          <p:nvPr/>
        </p:nvCxnSpPr>
        <p:spPr>
          <a:xfrm flipH="1">
            <a:off x="9193426" y="2578491"/>
            <a:ext cx="649011" cy="192471"/>
          </a:xfrm>
          <a:prstGeom prst="line">
            <a:avLst/>
          </a:prstGeom>
        </p:spPr>
        <p:style>
          <a:lnRef idx="1">
            <a:schemeClr val="accent2"/>
          </a:lnRef>
          <a:fillRef idx="0">
            <a:schemeClr val="accent2"/>
          </a:fillRef>
          <a:effectRef idx="0">
            <a:schemeClr val="accent2"/>
          </a:effectRef>
          <a:fontRef idx="minor">
            <a:schemeClr val="tx1"/>
          </a:fontRef>
        </p:style>
      </p:cxnSp>
      <p:cxnSp>
        <p:nvCxnSpPr>
          <p:cNvPr id="43" name="Straight Connector 42" descr="null" title="null"/>
          <p:cNvCxnSpPr>
            <a:endCxn id="57" idx="1"/>
          </p:cNvCxnSpPr>
          <p:nvPr/>
        </p:nvCxnSpPr>
        <p:spPr>
          <a:xfrm flipH="1">
            <a:off x="9189125" y="2565547"/>
            <a:ext cx="680130" cy="426896"/>
          </a:xfrm>
          <a:prstGeom prst="line">
            <a:avLst/>
          </a:prstGeom>
        </p:spPr>
        <p:style>
          <a:lnRef idx="1">
            <a:schemeClr val="accent2"/>
          </a:lnRef>
          <a:fillRef idx="0">
            <a:schemeClr val="accent2"/>
          </a:fillRef>
          <a:effectRef idx="0">
            <a:schemeClr val="accent2"/>
          </a:effectRef>
          <a:fontRef idx="minor">
            <a:schemeClr val="tx1"/>
          </a:fontRef>
        </p:style>
      </p:cxnSp>
      <p:cxnSp>
        <p:nvCxnSpPr>
          <p:cNvPr id="45" name="Straight Connector 44" descr="null" title="null"/>
          <p:cNvCxnSpPr>
            <a:stCxn id="17" idx="1"/>
            <a:endCxn id="21" idx="0"/>
          </p:cNvCxnSpPr>
          <p:nvPr/>
        </p:nvCxnSpPr>
        <p:spPr>
          <a:xfrm>
            <a:off x="2371094" y="3490660"/>
            <a:ext cx="966009" cy="739030"/>
          </a:xfrm>
          <a:prstGeom prst="line">
            <a:avLst/>
          </a:prstGeom>
        </p:spPr>
        <p:style>
          <a:lnRef idx="1">
            <a:schemeClr val="accent2"/>
          </a:lnRef>
          <a:fillRef idx="0">
            <a:schemeClr val="accent2"/>
          </a:fillRef>
          <a:effectRef idx="0">
            <a:schemeClr val="accent2"/>
          </a:effectRef>
          <a:fontRef idx="minor">
            <a:schemeClr val="tx1"/>
          </a:fontRef>
        </p:style>
      </p:cxnSp>
      <p:cxnSp>
        <p:nvCxnSpPr>
          <p:cNvPr id="47" name="Straight Connector 46" descr="null" title="null"/>
          <p:cNvCxnSpPr>
            <a:stCxn id="18" idx="1"/>
            <a:endCxn id="21" idx="0"/>
          </p:cNvCxnSpPr>
          <p:nvPr/>
        </p:nvCxnSpPr>
        <p:spPr>
          <a:xfrm>
            <a:off x="3169869" y="3496873"/>
            <a:ext cx="167234" cy="732817"/>
          </a:xfrm>
          <a:prstGeom prst="line">
            <a:avLst/>
          </a:prstGeom>
        </p:spPr>
        <p:style>
          <a:lnRef idx="1">
            <a:schemeClr val="accent2"/>
          </a:lnRef>
          <a:fillRef idx="0">
            <a:schemeClr val="accent2"/>
          </a:fillRef>
          <a:effectRef idx="0">
            <a:schemeClr val="accent2"/>
          </a:effectRef>
          <a:fontRef idx="minor">
            <a:schemeClr val="tx1"/>
          </a:fontRef>
        </p:style>
      </p:cxnSp>
      <p:cxnSp>
        <p:nvCxnSpPr>
          <p:cNvPr id="49" name="Straight Connector 48" descr="null" title="null"/>
          <p:cNvCxnSpPr>
            <a:stCxn id="19" idx="1"/>
            <a:endCxn id="21" idx="0"/>
          </p:cNvCxnSpPr>
          <p:nvPr/>
        </p:nvCxnSpPr>
        <p:spPr>
          <a:xfrm flipH="1">
            <a:off x="3337103" y="3490661"/>
            <a:ext cx="607297" cy="739029"/>
          </a:xfrm>
          <a:prstGeom prst="line">
            <a:avLst/>
          </a:prstGeom>
        </p:spPr>
        <p:style>
          <a:lnRef idx="1">
            <a:schemeClr val="accent2"/>
          </a:lnRef>
          <a:fillRef idx="0">
            <a:schemeClr val="accent2"/>
          </a:fillRef>
          <a:effectRef idx="0">
            <a:schemeClr val="accent2"/>
          </a:effectRef>
          <a:fontRef idx="minor">
            <a:schemeClr val="tx1"/>
          </a:fontRef>
        </p:style>
      </p:cxnSp>
      <p:cxnSp>
        <p:nvCxnSpPr>
          <p:cNvPr id="51" name="Straight Connector 50" descr="null" title="null"/>
          <p:cNvCxnSpPr>
            <a:stCxn id="28" idx="1"/>
          </p:cNvCxnSpPr>
          <p:nvPr/>
        </p:nvCxnSpPr>
        <p:spPr>
          <a:xfrm flipH="1">
            <a:off x="3340272" y="3481320"/>
            <a:ext cx="1377710" cy="748369"/>
          </a:xfrm>
          <a:prstGeom prst="line">
            <a:avLst/>
          </a:prstGeom>
        </p:spPr>
        <p:style>
          <a:lnRef idx="1">
            <a:schemeClr val="accent2"/>
          </a:lnRef>
          <a:fillRef idx="0">
            <a:schemeClr val="accent2"/>
          </a:fillRef>
          <a:effectRef idx="0">
            <a:schemeClr val="accent2"/>
          </a:effectRef>
          <a:fontRef idx="minor">
            <a:schemeClr val="tx1"/>
          </a:fontRef>
        </p:style>
      </p:cxnSp>
      <p:sp>
        <p:nvSpPr>
          <p:cNvPr id="54" name="Left Bracket 53" descr="null" title="null"/>
          <p:cNvSpPr/>
          <p:nvPr/>
        </p:nvSpPr>
        <p:spPr bwMode="auto">
          <a:xfrm flipH="1">
            <a:off x="9100123" y="2205105"/>
            <a:ext cx="83973" cy="184311"/>
          </a:xfrm>
          <a:prstGeom prst="leftBracket">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78191" tIns="39095" rIns="78191" bIns="39095" numCol="1" rtlCol="0" anchor="ctr" anchorCtr="0" compatLnSpc="1">
            <a:prstTxWarp prst="textNoShape">
              <a:avLst/>
            </a:prstTxWarp>
          </a:bodyPr>
          <a:lstStyle/>
          <a:p>
            <a:pPr marL="2715" marR="0" lvl="0" indent="0" algn="l" defTabSz="781903" rtl="0" eaLnBrk="1" fontAlgn="base" latinLnBrk="0" hangingPunct="1">
              <a:lnSpc>
                <a:spcPct val="100000"/>
              </a:lnSpc>
              <a:spcBef>
                <a:spcPct val="0"/>
              </a:spcBef>
              <a:spcAft>
                <a:spcPct val="0"/>
              </a:spcAft>
              <a:buClrTx/>
              <a:buSzTx/>
              <a:buFontTx/>
              <a:buNone/>
              <a:tabLst/>
              <a:defRPr/>
            </a:pPr>
            <a:endParaRPr kumimoji="0" lang="en-GB" sz="6499" b="1" i="0" u="none" strike="noStrike" kern="1200" cap="none" spc="0" normalizeH="0" baseline="0" noProof="0">
              <a:ln>
                <a:noFill/>
              </a:ln>
              <a:effectLst/>
              <a:uLnTx/>
              <a:uFillTx/>
              <a:latin typeface="Verdana" pitchFamily="34" charset="0"/>
              <a:ea typeface="+mn-ea"/>
              <a:cs typeface="+mn-cs"/>
            </a:endParaRPr>
          </a:p>
        </p:txBody>
      </p:sp>
      <p:sp>
        <p:nvSpPr>
          <p:cNvPr id="55" name="Left Bracket 54" descr="null" title="null"/>
          <p:cNvSpPr/>
          <p:nvPr/>
        </p:nvSpPr>
        <p:spPr bwMode="auto">
          <a:xfrm flipH="1">
            <a:off x="9100123" y="2422010"/>
            <a:ext cx="83973" cy="184311"/>
          </a:xfrm>
          <a:prstGeom prst="leftBracket">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78191" tIns="39095" rIns="78191" bIns="39095" numCol="1" rtlCol="0" anchor="ctr" anchorCtr="0" compatLnSpc="1">
            <a:prstTxWarp prst="textNoShape">
              <a:avLst/>
            </a:prstTxWarp>
          </a:bodyPr>
          <a:lstStyle/>
          <a:p>
            <a:pPr marL="2715" marR="0" lvl="0" indent="0" algn="l" defTabSz="781903" rtl="0" eaLnBrk="1" fontAlgn="base" latinLnBrk="0" hangingPunct="1">
              <a:lnSpc>
                <a:spcPct val="100000"/>
              </a:lnSpc>
              <a:spcBef>
                <a:spcPct val="0"/>
              </a:spcBef>
              <a:spcAft>
                <a:spcPct val="0"/>
              </a:spcAft>
              <a:buClrTx/>
              <a:buSzTx/>
              <a:buFontTx/>
              <a:buNone/>
              <a:tabLst/>
              <a:defRPr/>
            </a:pPr>
            <a:endParaRPr kumimoji="0" lang="en-GB" sz="6499" b="1" i="0" u="none" strike="noStrike" kern="1200" cap="none" spc="0" normalizeH="0" baseline="0" noProof="0">
              <a:ln>
                <a:noFill/>
              </a:ln>
              <a:effectLst/>
              <a:uLnTx/>
              <a:uFillTx/>
              <a:latin typeface="Verdana" pitchFamily="34" charset="0"/>
              <a:ea typeface="+mn-ea"/>
              <a:cs typeface="+mn-cs"/>
            </a:endParaRPr>
          </a:p>
        </p:txBody>
      </p:sp>
      <p:sp>
        <p:nvSpPr>
          <p:cNvPr id="56" name="Left Bracket 55" descr="null" title="null"/>
          <p:cNvSpPr/>
          <p:nvPr/>
        </p:nvSpPr>
        <p:spPr bwMode="auto">
          <a:xfrm flipH="1">
            <a:off x="9095822" y="2678807"/>
            <a:ext cx="83973" cy="184311"/>
          </a:xfrm>
          <a:prstGeom prst="leftBracket">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78191" tIns="39095" rIns="78191" bIns="39095" numCol="1" rtlCol="0" anchor="ctr" anchorCtr="0" compatLnSpc="1">
            <a:prstTxWarp prst="textNoShape">
              <a:avLst/>
            </a:prstTxWarp>
          </a:bodyPr>
          <a:lstStyle/>
          <a:p>
            <a:pPr marL="2715" marR="0" lvl="0" indent="0" algn="l" defTabSz="781903" rtl="0" eaLnBrk="1" fontAlgn="base" latinLnBrk="0" hangingPunct="1">
              <a:lnSpc>
                <a:spcPct val="100000"/>
              </a:lnSpc>
              <a:spcBef>
                <a:spcPct val="0"/>
              </a:spcBef>
              <a:spcAft>
                <a:spcPct val="0"/>
              </a:spcAft>
              <a:buClrTx/>
              <a:buSzTx/>
              <a:buFontTx/>
              <a:buNone/>
              <a:tabLst/>
              <a:defRPr/>
            </a:pPr>
            <a:endParaRPr kumimoji="0" lang="en-GB" sz="6499" b="1" i="0" u="none" strike="noStrike" kern="1200" cap="none" spc="0" normalizeH="0" baseline="0" noProof="0">
              <a:ln>
                <a:noFill/>
              </a:ln>
              <a:effectLst/>
              <a:uLnTx/>
              <a:uFillTx/>
              <a:latin typeface="Verdana" pitchFamily="34" charset="0"/>
              <a:ea typeface="+mn-ea"/>
              <a:cs typeface="+mn-cs"/>
            </a:endParaRPr>
          </a:p>
        </p:txBody>
      </p:sp>
      <p:sp>
        <p:nvSpPr>
          <p:cNvPr id="57" name="Left Bracket 56" descr="null" title="null"/>
          <p:cNvSpPr/>
          <p:nvPr/>
        </p:nvSpPr>
        <p:spPr bwMode="auto">
          <a:xfrm flipH="1">
            <a:off x="9105152" y="2900287"/>
            <a:ext cx="83973" cy="184311"/>
          </a:xfrm>
          <a:prstGeom prst="leftBracket">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78191" tIns="39095" rIns="78191" bIns="39095" numCol="1" rtlCol="0" anchor="ctr" anchorCtr="0" compatLnSpc="1">
            <a:prstTxWarp prst="textNoShape">
              <a:avLst/>
            </a:prstTxWarp>
          </a:bodyPr>
          <a:lstStyle/>
          <a:p>
            <a:pPr marL="2715" marR="0" lvl="0" indent="0" algn="l" defTabSz="781903" rtl="0" eaLnBrk="1" fontAlgn="base" latinLnBrk="0" hangingPunct="1">
              <a:lnSpc>
                <a:spcPct val="100000"/>
              </a:lnSpc>
              <a:spcBef>
                <a:spcPct val="0"/>
              </a:spcBef>
              <a:spcAft>
                <a:spcPct val="0"/>
              </a:spcAft>
              <a:buClrTx/>
              <a:buSzTx/>
              <a:buFontTx/>
              <a:buNone/>
              <a:tabLst/>
              <a:defRPr/>
            </a:pPr>
            <a:endParaRPr kumimoji="0" lang="en-GB" sz="6499" b="1" i="0" u="none" strike="noStrike" kern="1200" cap="none" spc="0" normalizeH="0" baseline="0" noProof="0">
              <a:ln>
                <a:noFill/>
              </a:ln>
              <a:effectLst/>
              <a:uLnTx/>
              <a:uFillTx/>
              <a:latin typeface="Verdana" pitchFamily="34" charset="0"/>
              <a:ea typeface="+mn-ea"/>
              <a:cs typeface="+mn-cs"/>
            </a:endParaRPr>
          </a:p>
        </p:txBody>
      </p:sp>
      <p:cxnSp>
        <p:nvCxnSpPr>
          <p:cNvPr id="60" name="Straight Connector 59" descr="null" title="null"/>
          <p:cNvCxnSpPr/>
          <p:nvPr/>
        </p:nvCxnSpPr>
        <p:spPr bwMode="auto">
          <a:xfrm>
            <a:off x="9860483" y="1883672"/>
            <a:ext cx="5848" cy="1532391"/>
          </a:xfrm>
          <a:prstGeom prst="line">
            <a:avLst/>
          </a:prstGeom>
          <a:ln w="19050">
            <a:headEnd type="none" w="med" len="med"/>
            <a:tailEnd type="none" w="med" len="med"/>
          </a:ln>
        </p:spPr>
        <p:style>
          <a:lnRef idx="1">
            <a:schemeClr val="accent2"/>
          </a:lnRef>
          <a:fillRef idx="0">
            <a:schemeClr val="accent2"/>
          </a:fillRef>
          <a:effectRef idx="0">
            <a:schemeClr val="accent2"/>
          </a:effectRef>
          <a:fontRef idx="minor">
            <a:schemeClr val="tx1"/>
          </a:fontRef>
        </p:style>
      </p:cxnSp>
      <p:sp>
        <p:nvSpPr>
          <p:cNvPr id="64" name="TextBox 63"/>
          <p:cNvSpPr txBox="1"/>
          <p:nvPr/>
        </p:nvSpPr>
        <p:spPr>
          <a:xfrm>
            <a:off x="9923480" y="2158921"/>
            <a:ext cx="1322458" cy="1039772"/>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539" b="0" i="0" u="none" strike="noStrike" kern="1200" cap="none" spc="0" normalizeH="0" baseline="0" noProof="0" dirty="0">
                <a:ln>
                  <a:noFill/>
                </a:ln>
                <a:effectLst/>
                <a:uLnTx/>
                <a:uFillTx/>
                <a:latin typeface="Verdana" pitchFamily="34" charset="0"/>
                <a:ea typeface="+mn-ea"/>
                <a:cs typeface="+mn-cs"/>
              </a:rPr>
              <a:t>Shares of the lump sum per beneficiary</a:t>
            </a:r>
          </a:p>
        </p:txBody>
      </p:sp>
      <p:sp>
        <p:nvSpPr>
          <p:cNvPr id="2" name="TextBox 1"/>
          <p:cNvSpPr txBox="1"/>
          <p:nvPr/>
        </p:nvSpPr>
        <p:spPr>
          <a:xfrm>
            <a:off x="489790" y="5309055"/>
            <a:ext cx="8456382" cy="1323439"/>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marL="0" lvl="1">
              <a:buClr>
                <a:schemeClr val="accent2"/>
              </a:buClr>
            </a:pPr>
            <a:r>
              <a:rPr lang="en-US" sz="1600" dirty="0"/>
              <a:t>You can </a:t>
            </a:r>
            <a:r>
              <a:rPr lang="en-US" sz="1600" b="1" dirty="0">
                <a:solidFill>
                  <a:schemeClr val="accent2"/>
                </a:solidFill>
              </a:rPr>
              <a:t>use the budget as you see fit</a:t>
            </a:r>
            <a:r>
              <a:rPr lang="en-US" sz="1600" b="1" dirty="0"/>
              <a:t> </a:t>
            </a:r>
            <a:r>
              <a:rPr lang="en-US" sz="1600" dirty="0"/>
              <a:t>as long as the project is implemented as agreed. The actual distribution of the lump sum is invisible to us.</a:t>
            </a:r>
          </a:p>
          <a:p>
            <a:pPr marL="0" lvl="1">
              <a:buClr>
                <a:schemeClr val="accent2"/>
              </a:buClr>
            </a:pPr>
            <a:endParaRPr lang="en-US" sz="1600" dirty="0"/>
          </a:p>
          <a:p>
            <a:pPr marL="0" lvl="1">
              <a:buClr>
                <a:schemeClr val="accent2"/>
              </a:buClr>
            </a:pPr>
            <a:r>
              <a:rPr lang="en-US" sz="1600" dirty="0"/>
              <a:t>Budget transfers between work packages and/or partners require an amendment if the consortium wants to reflect them in the grant agreement. </a:t>
            </a:r>
            <a:endParaRPr lang="en-GB" dirty="0"/>
          </a:p>
        </p:txBody>
      </p:sp>
    </p:spTree>
    <p:extLst>
      <p:ext uri="{BB962C8B-B14F-4D97-AF65-F5344CB8AC3E}">
        <p14:creationId xmlns:p14="http://schemas.microsoft.com/office/powerpoint/2010/main" val="35989872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Payment schedule</a:t>
            </a:r>
          </a:p>
        </p:txBody>
      </p:sp>
      <p:sp>
        <p:nvSpPr>
          <p:cNvPr id="5" name="Text Placeholder 2"/>
          <p:cNvSpPr txBox="1">
            <a:spLocks/>
          </p:cNvSpPr>
          <p:nvPr/>
        </p:nvSpPr>
        <p:spPr>
          <a:xfrm>
            <a:off x="876549" y="1034091"/>
            <a:ext cx="9063446" cy="548939"/>
          </a:xfrm>
          <a:prstGeom prst="rect">
            <a:avLst/>
          </a:prstGeom>
        </p:spPr>
        <p:txBody>
          <a:bodyPr vert="horz" lIns="91440" tIns="45720" rIns="91440" bIns="45720" rtlCol="0">
            <a:noAutofit/>
          </a:bodyPr>
          <a:lstStyle>
            <a:defPPr>
              <a:defRPr lang="en-US"/>
            </a:defPPr>
            <a:lvl1pPr marL="0" indent="0" algn="l" defTabSz="914400" rtl="0" eaLnBrk="1" latinLnBrk="0" hangingPunct="1">
              <a:spcAft>
                <a:spcPts val="0"/>
              </a:spcAft>
              <a:buNone/>
              <a:defRPr sz="2000" b="1" kern="1200">
                <a:solidFill>
                  <a:schemeClr val="tx2"/>
                </a:solidFill>
                <a:latin typeface="+mn-lt"/>
                <a:ea typeface="+mn-ea"/>
                <a:cs typeface="+mn-cs"/>
              </a:defRPr>
            </a:lvl1pPr>
            <a:lvl2pPr marL="0" indent="0" algn="l" defTabSz="914400" rtl="0" eaLnBrk="1" latinLnBrk="0" hangingPunct="1">
              <a:buNone/>
              <a:defRPr sz="1800" b="1" kern="1200">
                <a:solidFill>
                  <a:schemeClr val="accent2"/>
                </a:solidFill>
                <a:latin typeface="+mn-lt"/>
                <a:ea typeface="+mn-ea"/>
                <a:cs typeface="+mn-cs"/>
              </a:defRPr>
            </a:lvl2pPr>
            <a:lvl3pPr marL="914400" algn="l" defTabSz="914400" rtl="0" eaLnBrk="1" latinLnBrk="0" hangingPunct="1">
              <a:defRPr sz="2000" kern="1200">
                <a:solidFill>
                  <a:schemeClr val="tx1"/>
                </a:solidFill>
                <a:latin typeface="+mn-lt"/>
                <a:ea typeface="+mn-ea"/>
                <a:cs typeface="+mn-cs"/>
              </a:defRPr>
            </a:lvl3pPr>
            <a:lvl4pPr marL="1371600" algn="l" defTabSz="914400" rtl="0" eaLnBrk="1" latinLnBrk="0" hangingPunct="1">
              <a:defRPr sz="2000" kern="1200">
                <a:solidFill>
                  <a:schemeClr val="tx1"/>
                </a:solidFill>
                <a:latin typeface="+mn-lt"/>
                <a:ea typeface="+mn-ea"/>
                <a:cs typeface="+mn-cs"/>
              </a:defRPr>
            </a:lvl4pPr>
            <a:lvl5pPr marL="1828800" algn="l" defTabSz="914400" rtl="0" eaLnBrk="1" latinLnBrk="0" hangingPunct="1">
              <a:defRPr sz="20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1">
              <a:buClr>
                <a:schemeClr val="accent2"/>
              </a:buClr>
            </a:pPr>
            <a:r>
              <a:rPr lang="en-US" sz="2000" dirty="0">
                <a:solidFill>
                  <a:schemeClr val="tx2"/>
                </a:solidFill>
              </a:rPr>
              <a:t>Types of payments:</a:t>
            </a:r>
          </a:p>
          <a:p>
            <a:pPr lvl="1">
              <a:buClr>
                <a:schemeClr val="accent2"/>
              </a:buClr>
            </a:pPr>
            <a:endParaRPr lang="en-US" sz="2000" b="0" dirty="0">
              <a:solidFill>
                <a:schemeClr val="tx1"/>
              </a:solidFill>
            </a:endParaRPr>
          </a:p>
          <a:p>
            <a:pPr lvl="1">
              <a:buClr>
                <a:schemeClr val="accent2"/>
              </a:buClr>
            </a:pPr>
            <a:endParaRPr lang="fr-BE" b="0" dirty="0">
              <a:solidFill>
                <a:schemeClr val="tx1"/>
              </a:solidFill>
            </a:endParaRPr>
          </a:p>
        </p:txBody>
      </p:sp>
      <p:sp>
        <p:nvSpPr>
          <p:cNvPr id="23" name="Rectangle 22" descr="null" title="null"/>
          <p:cNvSpPr/>
          <p:nvPr/>
        </p:nvSpPr>
        <p:spPr>
          <a:xfrm rot="16200000">
            <a:off x="-569354" y="3691723"/>
            <a:ext cx="3554113" cy="39994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4" name="TextBox 23" descr="null" title="null"/>
          <p:cNvSpPr txBox="1"/>
          <p:nvPr/>
        </p:nvSpPr>
        <p:spPr>
          <a:xfrm rot="16200000">
            <a:off x="-569354" y="3691723"/>
            <a:ext cx="3554113" cy="39994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352726" bIns="0" numCol="1" spcCol="1270" anchor="t" anchorCtr="0">
            <a:noAutofit/>
          </a:bodyPr>
          <a:lstStyle/>
          <a:p>
            <a:pPr lvl="0" algn="r" defTabSz="977900">
              <a:lnSpc>
                <a:spcPct val="90000"/>
              </a:lnSpc>
              <a:spcBef>
                <a:spcPct val="0"/>
              </a:spcBef>
              <a:spcAft>
                <a:spcPct val="35000"/>
              </a:spcAft>
            </a:pPr>
            <a:r>
              <a:rPr lang="en-GB" sz="2200" b="1" kern="1200" dirty="0">
                <a:solidFill>
                  <a:schemeClr val="tx1"/>
                </a:solidFill>
              </a:rPr>
              <a:t>Pre-financing payment</a:t>
            </a:r>
          </a:p>
        </p:txBody>
      </p:sp>
      <p:sp>
        <p:nvSpPr>
          <p:cNvPr id="26" name="Rectangle 25" descr="null" title="null"/>
          <p:cNvSpPr/>
          <p:nvPr/>
        </p:nvSpPr>
        <p:spPr>
          <a:xfrm>
            <a:off x="1407673" y="2114637"/>
            <a:ext cx="1992131" cy="3735472"/>
          </a:xfrm>
          <a:prstGeom prst="rect">
            <a:avLst/>
          </a:prstGeom>
          <a:scene3d>
            <a:camera prst="orthographicFront"/>
            <a:lightRig rig="flat" dir="t"/>
          </a:scene3d>
        </p:spPr>
        <p:style>
          <a:lnRef idx="1">
            <a:schemeClr val="accent4"/>
          </a:lnRef>
          <a:fillRef idx="2">
            <a:schemeClr val="accent4"/>
          </a:fillRef>
          <a:effectRef idx="1">
            <a:schemeClr val="accent4"/>
          </a:effectRef>
          <a:fontRef idx="minor">
            <a:schemeClr val="dk1"/>
          </a:fontRef>
        </p:style>
      </p:sp>
      <p:sp>
        <p:nvSpPr>
          <p:cNvPr id="27" name="TextBox 26" descr="Same function and same rules as for other grants&#10;&#10;Coordinator distributes the amount according to consortium agreement &#10;" title="Pre-financing payment"/>
          <p:cNvSpPr txBox="1"/>
          <p:nvPr/>
        </p:nvSpPr>
        <p:spPr>
          <a:xfrm>
            <a:off x="1407673" y="2114637"/>
            <a:ext cx="1992131" cy="4319718"/>
          </a:xfrm>
          <a:prstGeom prst="rect">
            <a:avLst/>
          </a:prstGeom>
          <a:ln/>
          <a:scene3d>
            <a:camera prst="orthographicFront"/>
            <a:lightRig rig="flat" dir="t"/>
          </a:scene3d>
        </p:spPr>
        <p:style>
          <a:lnRef idx="1">
            <a:schemeClr val="accent4"/>
          </a:lnRef>
          <a:fillRef idx="2">
            <a:schemeClr val="accent4"/>
          </a:fillRef>
          <a:effectRef idx="1">
            <a:schemeClr val="accent4"/>
          </a:effectRef>
          <a:fontRef idx="minor">
            <a:schemeClr val="dk1"/>
          </a:fontRef>
        </p:style>
        <p:txBody>
          <a:bodyPr spcFirstLastPara="0" vert="horz" wrap="square" lIns="128016" tIns="352726" rIns="128016" bIns="128016" numCol="1" spcCol="1270" anchor="t" anchorCtr="0">
            <a:noAutofit/>
          </a:bodyPr>
          <a:lstStyle/>
          <a:p>
            <a:pPr marL="171450" lvl="1" indent="-171450" algn="l" defTabSz="800100">
              <a:lnSpc>
                <a:spcPct val="90000"/>
              </a:lnSpc>
              <a:spcBef>
                <a:spcPct val="0"/>
              </a:spcBef>
              <a:spcAft>
                <a:spcPct val="15000"/>
              </a:spcAft>
              <a:buChar char="••"/>
            </a:pPr>
            <a:r>
              <a:rPr lang="en-GB" sz="1800" kern="1200" dirty="0">
                <a:solidFill>
                  <a:schemeClr val="tx1"/>
                </a:solidFill>
              </a:rPr>
              <a:t>Same function and same rules as for other grants</a:t>
            </a:r>
          </a:p>
          <a:p>
            <a:pPr marL="171450" lvl="1" indent="-171450" algn="l" defTabSz="800100">
              <a:lnSpc>
                <a:spcPct val="90000"/>
              </a:lnSpc>
              <a:spcBef>
                <a:spcPct val="0"/>
              </a:spcBef>
              <a:spcAft>
                <a:spcPct val="15000"/>
              </a:spcAft>
              <a:buChar char="••"/>
            </a:pPr>
            <a:endParaRPr lang="en-GB" sz="1800" kern="1200" dirty="0">
              <a:solidFill>
                <a:schemeClr val="tx1"/>
              </a:solidFill>
            </a:endParaRPr>
          </a:p>
          <a:p>
            <a:pPr marL="171450" lvl="1" indent="-171450" algn="l" defTabSz="800100">
              <a:lnSpc>
                <a:spcPct val="90000"/>
              </a:lnSpc>
              <a:spcBef>
                <a:spcPct val="0"/>
              </a:spcBef>
              <a:spcAft>
                <a:spcPct val="15000"/>
              </a:spcAft>
              <a:buChar char="••"/>
            </a:pPr>
            <a:r>
              <a:rPr lang="en-GB" sz="1800" kern="1200" dirty="0">
                <a:solidFill>
                  <a:schemeClr val="tx1"/>
                </a:solidFill>
              </a:rPr>
              <a:t>Coordinator distributes the amount according to consortium agreement </a:t>
            </a:r>
          </a:p>
        </p:txBody>
      </p:sp>
      <p:sp>
        <p:nvSpPr>
          <p:cNvPr id="30" name="Rectangle 29" descr="null" title="null"/>
          <p:cNvSpPr/>
          <p:nvPr/>
        </p:nvSpPr>
        <p:spPr>
          <a:xfrm rot="16200000">
            <a:off x="2338195" y="3691723"/>
            <a:ext cx="3554113" cy="39994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31" name="TextBox 30" descr="null" title="null"/>
          <p:cNvSpPr txBox="1"/>
          <p:nvPr/>
        </p:nvSpPr>
        <p:spPr>
          <a:xfrm rot="16200000">
            <a:off x="2338195" y="3691723"/>
            <a:ext cx="3554113" cy="39994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352726" bIns="0" numCol="1" spcCol="1270" anchor="t" anchorCtr="0">
            <a:noAutofit/>
          </a:bodyPr>
          <a:lstStyle/>
          <a:p>
            <a:pPr lvl="0" algn="r" defTabSz="977900">
              <a:lnSpc>
                <a:spcPct val="90000"/>
              </a:lnSpc>
              <a:spcBef>
                <a:spcPct val="0"/>
              </a:spcBef>
              <a:spcAft>
                <a:spcPct val="35000"/>
              </a:spcAft>
            </a:pPr>
            <a:r>
              <a:rPr lang="en-GB" sz="2200" b="1" kern="1200" dirty="0">
                <a:solidFill>
                  <a:schemeClr val="tx1"/>
                </a:solidFill>
              </a:rPr>
              <a:t>Interim payment(s)</a:t>
            </a:r>
          </a:p>
        </p:txBody>
      </p:sp>
      <p:sp>
        <p:nvSpPr>
          <p:cNvPr id="33" name="Rectangle 32" descr="null" title="null"/>
          <p:cNvSpPr/>
          <p:nvPr/>
        </p:nvSpPr>
        <p:spPr>
          <a:xfrm>
            <a:off x="4315222" y="2114636"/>
            <a:ext cx="1992131" cy="4319719"/>
          </a:xfrm>
          <a:prstGeom prst="rect">
            <a:avLst/>
          </a:prstGeom>
          <a:scene3d>
            <a:camera prst="orthographicFront"/>
            <a:lightRig rig="flat" dir="t"/>
          </a:scene3d>
        </p:spPr>
        <p:style>
          <a:lnRef idx="1">
            <a:schemeClr val="accent2"/>
          </a:lnRef>
          <a:fillRef idx="2">
            <a:schemeClr val="accent2"/>
          </a:fillRef>
          <a:effectRef idx="1">
            <a:schemeClr val="accent2"/>
          </a:effectRef>
          <a:fontRef idx="minor">
            <a:schemeClr val="dk1"/>
          </a:fontRef>
        </p:style>
      </p:sp>
      <p:sp>
        <p:nvSpPr>
          <p:cNvPr id="34" name="TextBox 33" descr="One or more&#10;&#10;We pay the shares of the lump sum set out in Annex 2 for the work packages completed &amp; approved in the reporting period&#10;" title="Interim payment(s)"/>
          <p:cNvSpPr txBox="1"/>
          <p:nvPr/>
        </p:nvSpPr>
        <p:spPr>
          <a:xfrm>
            <a:off x="4315222" y="2114636"/>
            <a:ext cx="1992131" cy="4319719"/>
          </a:xfrm>
          <a:prstGeom prst="rect">
            <a:avLst/>
          </a:prstGeom>
          <a:ln/>
          <a:scene3d>
            <a:camera prst="orthographicFront"/>
            <a:lightRig rig="flat" dir="t"/>
          </a:scene3d>
        </p:spPr>
        <p:style>
          <a:lnRef idx="1">
            <a:schemeClr val="accent2"/>
          </a:lnRef>
          <a:fillRef idx="2">
            <a:schemeClr val="accent2"/>
          </a:fillRef>
          <a:effectRef idx="1">
            <a:schemeClr val="accent2"/>
          </a:effectRef>
          <a:fontRef idx="minor">
            <a:schemeClr val="dk1"/>
          </a:fontRef>
        </p:style>
        <p:txBody>
          <a:bodyPr spcFirstLastPara="0" vert="horz" wrap="square" lIns="128016" tIns="352726" rIns="128016" bIns="128016" numCol="1" spcCol="1270" anchor="t" anchorCtr="0">
            <a:noAutofit/>
          </a:bodyPr>
          <a:lstStyle/>
          <a:p>
            <a:pPr marL="171450" lvl="1" indent="-171450" algn="l" defTabSz="800100">
              <a:lnSpc>
                <a:spcPct val="90000"/>
              </a:lnSpc>
              <a:spcBef>
                <a:spcPct val="0"/>
              </a:spcBef>
              <a:spcAft>
                <a:spcPct val="15000"/>
              </a:spcAft>
              <a:buChar char="••"/>
            </a:pPr>
            <a:r>
              <a:rPr lang="en-GB" sz="1800" kern="1200" dirty="0"/>
              <a:t>One or more</a:t>
            </a:r>
          </a:p>
          <a:p>
            <a:pPr marL="171450" lvl="1" indent="-171450" algn="l" defTabSz="800100">
              <a:lnSpc>
                <a:spcPct val="90000"/>
              </a:lnSpc>
              <a:spcBef>
                <a:spcPct val="0"/>
              </a:spcBef>
              <a:spcAft>
                <a:spcPct val="15000"/>
              </a:spcAft>
              <a:buChar char="••"/>
            </a:pPr>
            <a:endParaRPr lang="en-GB" sz="1800" kern="1200" dirty="0"/>
          </a:p>
          <a:p>
            <a:pPr marL="171450" lvl="1" indent="-171450" algn="l" defTabSz="800100">
              <a:lnSpc>
                <a:spcPct val="90000"/>
              </a:lnSpc>
              <a:spcBef>
                <a:spcPct val="0"/>
              </a:spcBef>
              <a:spcAft>
                <a:spcPct val="15000"/>
              </a:spcAft>
              <a:buChar char="••"/>
            </a:pPr>
            <a:r>
              <a:rPr lang="en-GB" dirty="0"/>
              <a:t>We p</a:t>
            </a:r>
            <a:r>
              <a:rPr lang="en-GB" sz="1800" kern="1200" dirty="0"/>
              <a:t>ay the shares of the lump sum set out in Annex 2 for the work packages completed &amp; approved in the reporting period</a:t>
            </a:r>
          </a:p>
        </p:txBody>
      </p:sp>
      <p:sp>
        <p:nvSpPr>
          <p:cNvPr id="37" name="Rectangle 36" descr="null" title="null"/>
          <p:cNvSpPr/>
          <p:nvPr/>
        </p:nvSpPr>
        <p:spPr>
          <a:xfrm rot="16200000">
            <a:off x="5245744" y="3691723"/>
            <a:ext cx="3554113" cy="39994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38" name="TextBox 37" descr="null" title="null"/>
          <p:cNvSpPr txBox="1"/>
          <p:nvPr/>
        </p:nvSpPr>
        <p:spPr>
          <a:xfrm rot="16200000">
            <a:off x="5245744" y="3691723"/>
            <a:ext cx="3554113" cy="39994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352726" bIns="0" numCol="1" spcCol="1270" anchor="t" anchorCtr="0">
            <a:noAutofit/>
          </a:bodyPr>
          <a:lstStyle/>
          <a:p>
            <a:pPr lvl="0" algn="r" defTabSz="977900">
              <a:lnSpc>
                <a:spcPct val="90000"/>
              </a:lnSpc>
              <a:spcBef>
                <a:spcPct val="0"/>
              </a:spcBef>
              <a:spcAft>
                <a:spcPct val="35000"/>
              </a:spcAft>
            </a:pPr>
            <a:r>
              <a:rPr lang="en-GB" sz="2200" b="1" kern="1200" dirty="0">
                <a:solidFill>
                  <a:schemeClr val="tx1"/>
                </a:solidFill>
              </a:rPr>
              <a:t>Payment of the balance</a:t>
            </a:r>
          </a:p>
        </p:txBody>
      </p:sp>
      <p:sp>
        <p:nvSpPr>
          <p:cNvPr id="40" name="Rectangle 39" descr="null" title="null"/>
          <p:cNvSpPr/>
          <p:nvPr/>
        </p:nvSpPr>
        <p:spPr>
          <a:xfrm>
            <a:off x="7222771" y="2151422"/>
            <a:ext cx="1992131" cy="3737110"/>
          </a:xfrm>
          <a:prstGeom prst="rect">
            <a:avLst/>
          </a:prstGeom>
          <a:ln/>
          <a:scene3d>
            <a:camera prst="orthographicFront"/>
            <a:lightRig rig="flat" dir="t"/>
          </a:scene3d>
        </p:spPr>
        <p:style>
          <a:lnRef idx="1">
            <a:schemeClr val="accent5"/>
          </a:lnRef>
          <a:fillRef idx="2">
            <a:schemeClr val="accent5"/>
          </a:fillRef>
          <a:effectRef idx="1">
            <a:schemeClr val="accent5"/>
          </a:effectRef>
          <a:fontRef idx="minor">
            <a:schemeClr val="dk1"/>
          </a:fontRef>
        </p:style>
      </p:sp>
      <p:sp>
        <p:nvSpPr>
          <p:cNvPr id="41" name="TextBox 40" descr="Closes the financial aspects of the grant&#10;&#10;Partial payment for partially completed WPs possible&#10;&#10;Releases the amount retained for the Mutual Insurance Mechanism&#10;" title="Payment of the balance"/>
          <p:cNvSpPr txBox="1"/>
          <p:nvPr/>
        </p:nvSpPr>
        <p:spPr>
          <a:xfrm>
            <a:off x="7222771" y="2151422"/>
            <a:ext cx="1992131" cy="4282934"/>
          </a:xfrm>
          <a:prstGeom prst="rect">
            <a:avLst/>
          </a:prstGeom>
          <a:ln/>
          <a:scene3d>
            <a:camera prst="orthographicFront"/>
            <a:lightRig rig="flat" dir="t"/>
          </a:scene3d>
        </p:spPr>
        <p:style>
          <a:lnRef idx="1">
            <a:schemeClr val="accent5"/>
          </a:lnRef>
          <a:fillRef idx="2">
            <a:schemeClr val="accent5"/>
          </a:fillRef>
          <a:effectRef idx="1">
            <a:schemeClr val="accent5"/>
          </a:effectRef>
          <a:fontRef idx="minor">
            <a:schemeClr val="dk1"/>
          </a:fontRef>
        </p:style>
        <p:txBody>
          <a:bodyPr spcFirstLastPara="0" vert="horz" wrap="square" lIns="128016" tIns="352726" rIns="128016" bIns="128016" numCol="1" spcCol="1270" anchor="t" anchorCtr="0">
            <a:noAutofit/>
          </a:bodyPr>
          <a:lstStyle/>
          <a:p>
            <a:pPr marL="171450" lvl="1" indent="-171450" algn="l" defTabSz="800100">
              <a:lnSpc>
                <a:spcPct val="90000"/>
              </a:lnSpc>
              <a:spcBef>
                <a:spcPct val="0"/>
              </a:spcBef>
              <a:spcAft>
                <a:spcPct val="15000"/>
              </a:spcAft>
              <a:buChar char="••"/>
            </a:pPr>
            <a:r>
              <a:rPr lang="en-GB" sz="1700" kern="1200" dirty="0">
                <a:solidFill>
                  <a:schemeClr val="tx1"/>
                </a:solidFill>
              </a:rPr>
              <a:t>Closes the financial aspects of the grant</a:t>
            </a:r>
          </a:p>
          <a:p>
            <a:pPr marL="171450" lvl="1" indent="-171450" algn="l" defTabSz="800100">
              <a:lnSpc>
                <a:spcPct val="90000"/>
              </a:lnSpc>
              <a:spcBef>
                <a:spcPct val="0"/>
              </a:spcBef>
              <a:spcAft>
                <a:spcPct val="15000"/>
              </a:spcAft>
              <a:buChar char="••"/>
            </a:pPr>
            <a:endParaRPr lang="en-GB" sz="1700" kern="1200" dirty="0">
              <a:solidFill>
                <a:schemeClr val="tx1"/>
              </a:solidFill>
            </a:endParaRPr>
          </a:p>
          <a:p>
            <a:pPr marL="171450" lvl="1" indent="-171450" algn="l" defTabSz="800100">
              <a:lnSpc>
                <a:spcPct val="90000"/>
              </a:lnSpc>
              <a:spcBef>
                <a:spcPct val="0"/>
              </a:spcBef>
              <a:spcAft>
                <a:spcPct val="15000"/>
              </a:spcAft>
              <a:buChar char="••"/>
            </a:pPr>
            <a:r>
              <a:rPr lang="en-GB" sz="1700" dirty="0">
                <a:solidFill>
                  <a:schemeClr val="tx1"/>
                </a:solidFill>
              </a:rPr>
              <a:t>Partial payment for partially completed WPs possible</a:t>
            </a:r>
            <a:endParaRPr lang="en-GB" sz="1700" kern="1200" dirty="0">
              <a:solidFill>
                <a:schemeClr val="tx1"/>
              </a:solidFill>
            </a:endParaRPr>
          </a:p>
          <a:p>
            <a:pPr marL="171450" lvl="1" indent="-171450" algn="l" defTabSz="800100">
              <a:lnSpc>
                <a:spcPct val="90000"/>
              </a:lnSpc>
              <a:spcBef>
                <a:spcPct val="0"/>
              </a:spcBef>
              <a:spcAft>
                <a:spcPct val="15000"/>
              </a:spcAft>
              <a:buChar char="••"/>
            </a:pPr>
            <a:endParaRPr lang="en-GB" sz="1700" kern="1200" dirty="0">
              <a:solidFill>
                <a:schemeClr val="tx1"/>
              </a:solidFill>
            </a:endParaRPr>
          </a:p>
          <a:p>
            <a:pPr marL="171450" lvl="1" indent="-171450" defTabSz="800100">
              <a:lnSpc>
                <a:spcPct val="90000"/>
              </a:lnSpc>
              <a:spcBef>
                <a:spcPct val="0"/>
              </a:spcBef>
              <a:spcAft>
                <a:spcPct val="15000"/>
              </a:spcAft>
              <a:buChar char="••"/>
            </a:pPr>
            <a:r>
              <a:rPr lang="en-GB" sz="1700" kern="1200" dirty="0">
                <a:solidFill>
                  <a:schemeClr val="tx1"/>
                </a:solidFill>
              </a:rPr>
              <a:t>Releases the amount </a:t>
            </a:r>
            <a:r>
              <a:rPr lang="en-US" sz="1700" dirty="0">
                <a:solidFill>
                  <a:schemeClr val="tx1"/>
                </a:solidFill>
              </a:rPr>
              <a:t>retained for the Mutual Insurance Mechanism</a:t>
            </a:r>
            <a:endParaRPr lang="en-GB" sz="1700" kern="1200" dirty="0">
              <a:solidFill>
                <a:schemeClr val="tx1"/>
              </a:solidFill>
            </a:endParaRPr>
          </a:p>
        </p:txBody>
      </p:sp>
      <p:sp>
        <p:nvSpPr>
          <p:cNvPr id="44" name="Oval 43" descr="null" title="null"/>
          <p:cNvSpPr/>
          <p:nvPr/>
        </p:nvSpPr>
        <p:spPr>
          <a:xfrm>
            <a:off x="1079299" y="1504714"/>
            <a:ext cx="864000" cy="864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5" name="Picture 44" descr="null" title="null"/>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68007" y="1563981"/>
            <a:ext cx="745467" cy="745467"/>
          </a:xfrm>
          <a:prstGeom prst="rect">
            <a:avLst/>
          </a:prstGeom>
        </p:spPr>
      </p:pic>
      <p:sp>
        <p:nvSpPr>
          <p:cNvPr id="47" name="Oval 46" descr="null" title="null"/>
          <p:cNvSpPr/>
          <p:nvPr/>
        </p:nvSpPr>
        <p:spPr>
          <a:xfrm>
            <a:off x="6951276" y="1460424"/>
            <a:ext cx="864000" cy="864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8" name="Picture 47" descr="null" title="null"/>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39984" y="1519691"/>
            <a:ext cx="745467" cy="745467"/>
          </a:xfrm>
          <a:prstGeom prst="rect">
            <a:avLst/>
          </a:prstGeom>
        </p:spPr>
      </p:pic>
      <p:sp>
        <p:nvSpPr>
          <p:cNvPr id="50" name="Oval 49" descr="null" title="null"/>
          <p:cNvSpPr/>
          <p:nvPr/>
        </p:nvSpPr>
        <p:spPr>
          <a:xfrm>
            <a:off x="3986848" y="1481555"/>
            <a:ext cx="864000" cy="864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1" name="Picture 50" descr="null" title="null"/>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75556" y="1540822"/>
            <a:ext cx="745467" cy="745467"/>
          </a:xfrm>
          <a:prstGeom prst="rect">
            <a:avLst/>
          </a:prstGeom>
        </p:spPr>
      </p:pic>
    </p:spTree>
    <p:extLst>
      <p:ext uri="{BB962C8B-B14F-4D97-AF65-F5344CB8AC3E}">
        <p14:creationId xmlns:p14="http://schemas.microsoft.com/office/powerpoint/2010/main" val="26359058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256FAE1-3C7D-4E0C-BE00-70284C9AFB91}"/>
              </a:ext>
            </a:extLst>
          </p:cNvPr>
          <p:cNvSpPr>
            <a:spLocks noGrp="1"/>
          </p:cNvSpPr>
          <p:nvPr>
            <p:ph type="body" sz="quarter" idx="17"/>
          </p:nvPr>
        </p:nvSpPr>
        <p:spPr>
          <a:xfrm>
            <a:off x="503854" y="1435360"/>
            <a:ext cx="5309118" cy="4736839"/>
          </a:xfrm>
        </p:spPr>
        <p:txBody>
          <a:bodyPr/>
          <a:lstStyle/>
          <a:p>
            <a:pPr marL="342900" indent="-342900">
              <a:spcAft>
                <a:spcPts val="2400"/>
              </a:spcAft>
              <a:buClr>
                <a:schemeClr val="accent2"/>
              </a:buClr>
              <a:buFont typeface="Arial" panose="020B0604020202020204" pitchFamily="34" charset="0"/>
              <a:buChar char="•"/>
            </a:pPr>
            <a:r>
              <a:rPr lang="de-DE" dirty="0"/>
              <a:t>Lump </a:t>
            </a:r>
            <a:r>
              <a:rPr lang="de-DE" dirty="0" err="1"/>
              <a:t>sum</a:t>
            </a:r>
            <a:r>
              <a:rPr lang="de-DE" dirty="0"/>
              <a:t> </a:t>
            </a:r>
            <a:r>
              <a:rPr lang="de-DE" dirty="0" err="1"/>
              <a:t>grants</a:t>
            </a:r>
            <a:r>
              <a:rPr lang="de-DE" dirty="0"/>
              <a:t> </a:t>
            </a:r>
            <a:r>
              <a:rPr lang="de-DE" b="1" dirty="0" err="1"/>
              <a:t>can</a:t>
            </a:r>
            <a:r>
              <a:rPr lang="de-DE" b="1" dirty="0"/>
              <a:t> </a:t>
            </a:r>
            <a:r>
              <a:rPr lang="de-DE" b="1" dirty="0" err="1"/>
              <a:t>be</a:t>
            </a:r>
            <a:r>
              <a:rPr lang="de-DE" b="1" dirty="0"/>
              <a:t> </a:t>
            </a:r>
            <a:r>
              <a:rPr lang="de-DE" b="1" dirty="0" err="1"/>
              <a:t>amended</a:t>
            </a:r>
            <a:r>
              <a:rPr lang="de-DE" b="1" dirty="0"/>
              <a:t>. </a:t>
            </a:r>
            <a:r>
              <a:rPr lang="en-150" dirty="0"/>
              <a:t> </a:t>
            </a:r>
            <a:endParaRPr lang="de-DE" b="1" dirty="0"/>
          </a:p>
          <a:p>
            <a:pPr marL="342900" indent="-342900">
              <a:spcAft>
                <a:spcPts val="2400"/>
              </a:spcAft>
              <a:buClr>
                <a:schemeClr val="accent2"/>
              </a:buClr>
              <a:buFont typeface="Arial" panose="020B0604020202020204" pitchFamily="34" charset="0"/>
              <a:buChar char="•"/>
            </a:pPr>
            <a:r>
              <a:rPr lang="de-DE" b="1" dirty="0"/>
              <a:t>Same p</a:t>
            </a:r>
            <a:r>
              <a:rPr lang="en-150" b="1" dirty="0"/>
              <a:t>rocedure </a:t>
            </a:r>
            <a:r>
              <a:rPr lang="de-DE" b="1" dirty="0"/>
              <a:t>and </a:t>
            </a:r>
            <a:r>
              <a:rPr lang="de-DE" b="1" dirty="0" err="1"/>
              <a:t>conditions</a:t>
            </a:r>
            <a:r>
              <a:rPr lang="de-DE" b="1" dirty="0"/>
              <a:t> </a:t>
            </a:r>
            <a:r>
              <a:rPr lang="de-DE" dirty="0" err="1"/>
              <a:t>as</a:t>
            </a:r>
            <a:r>
              <a:rPr lang="de-DE" dirty="0"/>
              <a:t> </a:t>
            </a:r>
            <a:r>
              <a:rPr lang="de-DE" dirty="0" err="1"/>
              <a:t>for</a:t>
            </a:r>
            <a:r>
              <a:rPr lang="de-DE" dirty="0"/>
              <a:t> all Horizon </a:t>
            </a:r>
            <a:r>
              <a:rPr lang="de-DE" dirty="0" err="1"/>
              <a:t>grants</a:t>
            </a:r>
            <a:r>
              <a:rPr lang="de-DE" dirty="0"/>
              <a:t>.</a:t>
            </a:r>
            <a:endParaRPr lang="en-150" dirty="0"/>
          </a:p>
          <a:p>
            <a:pPr marL="342900" indent="-342900">
              <a:spcAft>
                <a:spcPts val="2400"/>
              </a:spcAft>
              <a:buClr>
                <a:schemeClr val="accent2"/>
              </a:buClr>
              <a:buFont typeface="Arial" panose="020B0604020202020204" pitchFamily="34" charset="0"/>
              <a:buChar char="•"/>
            </a:pPr>
            <a:r>
              <a:rPr lang="de-DE" dirty="0"/>
              <a:t>Lump </a:t>
            </a:r>
            <a:r>
              <a:rPr lang="de-DE" dirty="0" err="1"/>
              <a:t>sum</a:t>
            </a:r>
            <a:r>
              <a:rPr lang="de-DE" dirty="0"/>
              <a:t> w</a:t>
            </a:r>
            <a:r>
              <a:rPr lang="en-150" dirty="0"/>
              <a:t>ork </a:t>
            </a:r>
            <a:r>
              <a:rPr lang="en-US" dirty="0"/>
              <a:t>packages that have already been paid </a:t>
            </a:r>
            <a:r>
              <a:rPr lang="en-US" b="1" dirty="0"/>
              <a:t>cannot be amended</a:t>
            </a:r>
            <a:r>
              <a:rPr lang="en-150" b="1" dirty="0"/>
              <a:t>.</a:t>
            </a:r>
          </a:p>
          <a:p>
            <a:pPr marL="342900" indent="-342900">
              <a:spcAft>
                <a:spcPts val="2400"/>
              </a:spcAft>
              <a:buClr>
                <a:schemeClr val="accent2"/>
              </a:buClr>
              <a:buFont typeface="Arial" panose="020B0604020202020204" pitchFamily="34" charset="0"/>
              <a:buChar char="•"/>
            </a:pPr>
            <a:r>
              <a:rPr lang="en-US" dirty="0"/>
              <a:t>A </a:t>
            </a:r>
            <a:r>
              <a:rPr lang="en-US" b="1" dirty="0"/>
              <a:t>technical review </a:t>
            </a:r>
            <a:r>
              <a:rPr lang="en-US" dirty="0"/>
              <a:t>is needed to amend Horizon 2020 lump sum grants (no longer needed under Horizon Europe).</a:t>
            </a:r>
            <a:endParaRPr lang="en-150" dirty="0"/>
          </a:p>
          <a:p>
            <a:pPr marL="342900" indent="-342900">
              <a:spcAft>
                <a:spcPts val="2400"/>
              </a:spcAft>
              <a:buClr>
                <a:schemeClr val="accent2"/>
              </a:buClr>
              <a:buFont typeface="Arial" panose="020B0604020202020204" pitchFamily="34" charset="0"/>
              <a:buChar char="•"/>
            </a:pPr>
            <a:r>
              <a:rPr lang="en-US" b="1" dirty="0"/>
              <a:t>Deviations</a:t>
            </a:r>
            <a:r>
              <a:rPr lang="en-US" dirty="0"/>
              <a:t> from the work plan can also be flagged in the periodic report (</a:t>
            </a:r>
            <a:r>
              <a:rPr lang="en-US" b="1" dirty="0"/>
              <a:t>simplified procedure</a:t>
            </a:r>
            <a:r>
              <a:rPr lang="en-US" dirty="0"/>
              <a:t>)</a:t>
            </a:r>
            <a:r>
              <a:rPr lang="en-150" dirty="0"/>
              <a:t>.</a:t>
            </a:r>
          </a:p>
          <a:p>
            <a:pPr>
              <a:buClr>
                <a:schemeClr val="accent2"/>
              </a:buClr>
            </a:pPr>
            <a:endParaRPr lang="en-150" dirty="0"/>
          </a:p>
          <a:p>
            <a:pPr>
              <a:buClr>
                <a:schemeClr val="accent2"/>
              </a:buClr>
            </a:pPr>
            <a:endParaRPr lang="en-150" dirty="0"/>
          </a:p>
          <a:p>
            <a:pPr>
              <a:buClr>
                <a:schemeClr val="accent2"/>
              </a:buClr>
            </a:pPr>
            <a:endParaRPr lang="en-150" dirty="0"/>
          </a:p>
          <a:p>
            <a:pPr>
              <a:buClr>
                <a:schemeClr val="accent2"/>
              </a:buClr>
            </a:pPr>
            <a:r>
              <a:rPr lang="en-150" dirty="0"/>
              <a:t>                                      </a:t>
            </a:r>
            <a:endParaRPr lang="en-IE" dirty="0"/>
          </a:p>
        </p:txBody>
      </p:sp>
      <p:sp>
        <p:nvSpPr>
          <p:cNvPr id="3" name="Title 2">
            <a:extLst>
              <a:ext uri="{FF2B5EF4-FFF2-40B4-BE49-F238E27FC236}">
                <a16:creationId xmlns:a16="http://schemas.microsoft.com/office/drawing/2014/main" id="{8DBAFA62-A4FC-4435-B918-78FCDD8277A0}"/>
              </a:ext>
            </a:extLst>
          </p:cNvPr>
          <p:cNvSpPr>
            <a:spLocks noGrp="1"/>
          </p:cNvSpPr>
          <p:nvPr>
            <p:ph type="title"/>
          </p:nvPr>
        </p:nvSpPr>
        <p:spPr/>
        <p:txBody>
          <a:bodyPr/>
          <a:lstStyle/>
          <a:p>
            <a:r>
              <a:rPr lang="en-150" dirty="0"/>
              <a:t>Amendments</a:t>
            </a:r>
            <a:endParaRPr lang="en-IE" dirty="0"/>
          </a:p>
        </p:txBody>
      </p:sp>
      <p:graphicFrame>
        <p:nvGraphicFramePr>
          <p:cNvPr id="40" name="Diagram 39">
            <a:extLst>
              <a:ext uri="{FF2B5EF4-FFF2-40B4-BE49-F238E27FC236}">
                <a16:creationId xmlns:a16="http://schemas.microsoft.com/office/drawing/2014/main" id="{C707B034-87E1-4589-BD01-4EBDCA3DAB37}"/>
              </a:ext>
            </a:extLst>
          </p:cNvPr>
          <p:cNvGraphicFramePr/>
          <p:nvPr>
            <p:extLst>
              <p:ext uri="{D42A27DB-BD31-4B8C-83A1-F6EECF244321}">
                <p14:modId xmlns:p14="http://schemas.microsoft.com/office/powerpoint/2010/main" val="2665231129"/>
              </p:ext>
            </p:extLst>
          </p:nvPr>
        </p:nvGraphicFramePr>
        <p:xfrm>
          <a:off x="5128909" y="468000"/>
          <a:ext cx="7275285" cy="592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242267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website&#10;&#10;Description automatically generated">
            <a:extLst>
              <a:ext uri="{FF2B5EF4-FFF2-40B4-BE49-F238E27FC236}">
                <a16:creationId xmlns:a16="http://schemas.microsoft.com/office/drawing/2014/main" id="{E94708CC-E9C4-4B0B-AE55-19F5EE2C158C}"/>
              </a:ext>
            </a:extLst>
          </p:cNvPr>
          <p:cNvPicPr>
            <a:picLocks noChangeAspect="1"/>
          </p:cNvPicPr>
          <p:nvPr/>
        </p:nvPicPr>
        <p:blipFill rotWithShape="1">
          <a:blip r:embed="rId2">
            <a:extLst>
              <a:ext uri="{28A0092B-C50C-407E-A947-70E740481C1C}">
                <a14:useLocalDpi xmlns:a14="http://schemas.microsoft.com/office/drawing/2010/main" val="0"/>
              </a:ext>
            </a:extLst>
          </a:blip>
          <a:srcRect t="25314" b="44693"/>
          <a:stretch/>
        </p:blipFill>
        <p:spPr>
          <a:xfrm>
            <a:off x="958559" y="3685447"/>
            <a:ext cx="10891967" cy="1578941"/>
          </a:xfrm>
          <a:prstGeom prst="rect">
            <a:avLst/>
          </a:prstGeom>
        </p:spPr>
      </p:pic>
      <p:sp>
        <p:nvSpPr>
          <p:cNvPr id="3" name="Title 2"/>
          <p:cNvSpPr>
            <a:spLocks noGrp="1"/>
          </p:cNvSpPr>
          <p:nvPr>
            <p:ph type="title"/>
          </p:nvPr>
        </p:nvSpPr>
        <p:spPr>
          <a:xfrm>
            <a:off x="825616" y="705014"/>
            <a:ext cx="10515600" cy="473104"/>
          </a:xfrm>
        </p:spPr>
        <p:txBody>
          <a:bodyPr/>
          <a:lstStyle/>
          <a:p>
            <a:r>
              <a:rPr lang="en-US" dirty="0">
                <a:solidFill>
                  <a:srgbClr val="931680"/>
                </a:solidFill>
              </a:rPr>
              <a:t>Reporting and </a:t>
            </a:r>
            <a:r>
              <a:rPr lang="en-US" dirty="0"/>
              <a:t>payment (1)</a:t>
            </a:r>
          </a:p>
        </p:txBody>
      </p:sp>
      <p:sp>
        <p:nvSpPr>
          <p:cNvPr id="10" name="TextBox 9">
            <a:extLst>
              <a:ext uri="{FF2B5EF4-FFF2-40B4-BE49-F238E27FC236}">
                <a16:creationId xmlns:a16="http://schemas.microsoft.com/office/drawing/2014/main" id="{217D395C-50A8-496A-B559-DCE530A1F470}"/>
              </a:ext>
            </a:extLst>
          </p:cNvPr>
          <p:cNvSpPr txBox="1"/>
          <p:nvPr/>
        </p:nvSpPr>
        <p:spPr>
          <a:xfrm>
            <a:off x="825616" y="1346345"/>
            <a:ext cx="10796113" cy="2339102"/>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marL="285750" indent="-285750">
              <a:buClr>
                <a:srgbClr val="931680"/>
              </a:buClr>
              <a:buFont typeface="Arial" panose="020B0604020202020204" pitchFamily="34" charset="0"/>
              <a:buChar char="•"/>
            </a:pPr>
            <a:r>
              <a:rPr lang="en-GB" dirty="0"/>
              <a:t>Use the </a:t>
            </a:r>
            <a:r>
              <a:rPr lang="en-GB" b="1" dirty="0">
                <a:solidFill>
                  <a:schemeClr val="tx2"/>
                </a:solidFill>
              </a:rPr>
              <a:t>standard reporting template</a:t>
            </a:r>
          </a:p>
          <a:p>
            <a:pPr>
              <a:buClr>
                <a:srgbClr val="931680"/>
              </a:buClr>
            </a:pPr>
            <a:endParaRPr lang="en-GB" sz="1000" b="1" dirty="0">
              <a:solidFill>
                <a:schemeClr val="tx2"/>
              </a:solidFill>
            </a:endParaRPr>
          </a:p>
          <a:p>
            <a:pPr marL="285750" indent="-285750">
              <a:buClr>
                <a:srgbClr val="931680"/>
              </a:buClr>
              <a:buFont typeface="Arial" panose="020B0604020202020204" pitchFamily="34" charset="0"/>
              <a:buChar char="•"/>
            </a:pPr>
            <a:r>
              <a:rPr lang="en-GB" dirty="0"/>
              <a:t>The coordinator declares work packages as </a:t>
            </a:r>
            <a:r>
              <a:rPr lang="en-GB" b="1" dirty="0">
                <a:solidFill>
                  <a:schemeClr val="tx2"/>
                </a:solidFill>
              </a:rPr>
              <a:t>Completed</a:t>
            </a:r>
            <a:r>
              <a:rPr lang="en-GB" b="1" dirty="0"/>
              <a:t> </a:t>
            </a:r>
            <a:r>
              <a:rPr lang="en-GB" dirty="0"/>
              <a:t>or</a:t>
            </a:r>
            <a:r>
              <a:rPr lang="en-GB" b="1" dirty="0"/>
              <a:t> </a:t>
            </a:r>
            <a:r>
              <a:rPr lang="en-GB" b="1" dirty="0">
                <a:solidFill>
                  <a:schemeClr val="tx2"/>
                </a:solidFill>
              </a:rPr>
              <a:t>Not Completed</a:t>
            </a:r>
            <a:r>
              <a:rPr lang="en-GB" b="1" dirty="0"/>
              <a:t>. </a:t>
            </a:r>
            <a:r>
              <a:rPr lang="en-GB" dirty="0"/>
              <a:t>This should be justified by the technical periodic report.</a:t>
            </a:r>
          </a:p>
          <a:p>
            <a:pPr marL="285750" indent="-285750">
              <a:buClr>
                <a:srgbClr val="931680"/>
              </a:buClr>
              <a:buFont typeface="Arial" panose="020B0604020202020204" pitchFamily="34" charset="0"/>
              <a:buChar char="•"/>
            </a:pPr>
            <a:endParaRPr lang="en-GB" sz="1000" dirty="0"/>
          </a:p>
          <a:p>
            <a:pPr marL="285750" indent="-285750">
              <a:buClr>
                <a:srgbClr val="931680"/>
              </a:buClr>
              <a:buFont typeface="Arial" panose="020B0604020202020204" pitchFamily="34" charset="0"/>
              <a:buChar char="•"/>
            </a:pPr>
            <a:r>
              <a:rPr lang="en-GB" dirty="0"/>
              <a:t>An incomplete work package can be completed and paid in a subsequent reporting period.</a:t>
            </a:r>
          </a:p>
          <a:p>
            <a:pPr marL="285750" indent="-285750">
              <a:buClr>
                <a:srgbClr val="931680"/>
              </a:buClr>
              <a:buFont typeface="Arial" panose="020B0604020202020204" pitchFamily="34" charset="0"/>
              <a:buChar char="•"/>
            </a:pPr>
            <a:endParaRPr lang="en-GB" dirty="0"/>
          </a:p>
          <a:p>
            <a:pPr marL="285750" indent="-285750">
              <a:buClr>
                <a:srgbClr val="931680"/>
              </a:buClr>
              <a:buFont typeface="Arial" panose="020B0604020202020204" pitchFamily="34" charset="0"/>
              <a:buChar char="•"/>
            </a:pPr>
            <a:r>
              <a:rPr lang="en-GB" dirty="0"/>
              <a:t>At the final reporting period, it is possible to declare </a:t>
            </a:r>
            <a:r>
              <a:rPr lang="en-GB" b="1" dirty="0">
                <a:solidFill>
                  <a:schemeClr val="tx2"/>
                </a:solidFill>
              </a:rPr>
              <a:t>Partially Completed </a:t>
            </a:r>
            <a:r>
              <a:rPr lang="en-GB" dirty="0"/>
              <a:t>work packages, and to enter the percentage of completion.</a:t>
            </a:r>
          </a:p>
        </p:txBody>
      </p:sp>
      <p:pic>
        <p:nvPicPr>
          <p:cNvPr id="4" name="Graphic 3" descr="Warning with solid fill">
            <a:extLst>
              <a:ext uri="{FF2B5EF4-FFF2-40B4-BE49-F238E27FC236}">
                <a16:creationId xmlns:a16="http://schemas.microsoft.com/office/drawing/2014/main" id="{5AF429EB-73F9-43C8-9463-2C5A92A0ABA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25616" y="5384350"/>
            <a:ext cx="484265" cy="484265"/>
          </a:xfrm>
          <a:prstGeom prst="rect">
            <a:avLst/>
          </a:prstGeom>
        </p:spPr>
      </p:pic>
      <p:sp>
        <p:nvSpPr>
          <p:cNvPr id="11" name="TextBox 10">
            <a:extLst>
              <a:ext uri="{FF2B5EF4-FFF2-40B4-BE49-F238E27FC236}">
                <a16:creationId xmlns:a16="http://schemas.microsoft.com/office/drawing/2014/main" id="{565BF3E1-6989-4AA4-A06E-ECDFF8C62005}"/>
              </a:ext>
            </a:extLst>
          </p:cNvPr>
          <p:cNvSpPr txBox="1"/>
          <p:nvPr/>
        </p:nvSpPr>
        <p:spPr>
          <a:xfrm>
            <a:off x="1444255" y="5360215"/>
            <a:ext cx="9303490" cy="646331"/>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just">
              <a:spcAft>
                <a:spcPts val="1000"/>
              </a:spcAft>
            </a:pPr>
            <a:r>
              <a:rPr lang="en-GB" dirty="0"/>
              <a:t>The completion of work packages is not based </a:t>
            </a:r>
            <a:r>
              <a:rPr lang="en-US" dirty="0"/>
              <a:t>on a successful outcome, but on the </a:t>
            </a:r>
            <a:r>
              <a:rPr lang="en-US" b="1" dirty="0"/>
              <a:t>completion of activities </a:t>
            </a:r>
            <a:r>
              <a:rPr lang="en-GB" dirty="0"/>
              <a:t>as described in the description of action.</a:t>
            </a:r>
          </a:p>
        </p:txBody>
      </p:sp>
    </p:spTree>
    <p:extLst>
      <p:ext uri="{BB962C8B-B14F-4D97-AF65-F5344CB8AC3E}">
        <p14:creationId xmlns:p14="http://schemas.microsoft.com/office/powerpoint/2010/main" val="2712652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solidFill>
                  <a:srgbClr val="931680"/>
                </a:solidFill>
              </a:rPr>
              <a:t>Reporting and </a:t>
            </a:r>
            <a:r>
              <a:rPr lang="en-US" dirty="0"/>
              <a:t>payment (2)</a:t>
            </a:r>
          </a:p>
        </p:txBody>
      </p:sp>
      <p:sp>
        <p:nvSpPr>
          <p:cNvPr id="5" name="Text Placeholder 2"/>
          <p:cNvSpPr txBox="1">
            <a:spLocks/>
          </p:cNvSpPr>
          <p:nvPr/>
        </p:nvSpPr>
        <p:spPr>
          <a:xfrm>
            <a:off x="933993" y="1258214"/>
            <a:ext cx="10170691" cy="5342196"/>
          </a:xfrm>
          <a:prstGeom prst="rect">
            <a:avLst/>
          </a:prstGeom>
        </p:spPr>
        <p:txBody>
          <a:bodyPr vert="horz" lIns="91440" tIns="45720" rIns="91440" bIns="45720" rtlCol="0">
            <a:noAutofit/>
          </a:bodyPr>
          <a:lstStyle>
            <a:defPPr>
              <a:defRPr lang="en-US"/>
            </a:defPPr>
            <a:lvl1pPr marL="0" indent="0" algn="l" defTabSz="914400" rtl="0" eaLnBrk="1" latinLnBrk="0" hangingPunct="1">
              <a:spcAft>
                <a:spcPts val="0"/>
              </a:spcAft>
              <a:buNone/>
              <a:defRPr sz="2000" b="1" kern="1200">
                <a:solidFill>
                  <a:schemeClr val="tx2"/>
                </a:solidFill>
                <a:latin typeface="+mn-lt"/>
                <a:ea typeface="+mn-ea"/>
                <a:cs typeface="+mn-cs"/>
              </a:defRPr>
            </a:lvl1pPr>
            <a:lvl2pPr marL="0" indent="0" algn="l" defTabSz="914400" rtl="0" eaLnBrk="1" latinLnBrk="0" hangingPunct="1">
              <a:buNone/>
              <a:defRPr sz="1800" b="1" kern="1200">
                <a:solidFill>
                  <a:schemeClr val="accent2"/>
                </a:solidFill>
                <a:latin typeface="+mn-lt"/>
                <a:ea typeface="+mn-ea"/>
                <a:cs typeface="+mn-cs"/>
              </a:defRPr>
            </a:lvl2pPr>
            <a:lvl3pPr marL="914400" algn="l" defTabSz="914400" rtl="0" eaLnBrk="1" latinLnBrk="0" hangingPunct="1">
              <a:defRPr sz="2000" kern="1200">
                <a:solidFill>
                  <a:schemeClr val="tx1"/>
                </a:solidFill>
                <a:latin typeface="+mn-lt"/>
                <a:ea typeface="+mn-ea"/>
                <a:cs typeface="+mn-cs"/>
              </a:defRPr>
            </a:lvl3pPr>
            <a:lvl4pPr marL="1371600" algn="l" defTabSz="914400" rtl="0" eaLnBrk="1" latinLnBrk="0" hangingPunct="1">
              <a:defRPr sz="2000" kern="1200">
                <a:solidFill>
                  <a:schemeClr val="tx1"/>
                </a:solidFill>
                <a:latin typeface="+mn-lt"/>
                <a:ea typeface="+mn-ea"/>
                <a:cs typeface="+mn-cs"/>
              </a:defRPr>
            </a:lvl4pPr>
            <a:lvl5pPr marL="1828800" algn="l" defTabSz="914400" rtl="0" eaLnBrk="1" latinLnBrk="0" hangingPunct="1">
              <a:defRPr sz="20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1">
              <a:buClr>
                <a:schemeClr val="accent2"/>
              </a:buClr>
            </a:pPr>
            <a:endParaRPr lang="en-IE" sz="2000" b="0" dirty="0">
              <a:solidFill>
                <a:schemeClr val="tx1"/>
              </a:solidFill>
            </a:endParaRPr>
          </a:p>
          <a:p>
            <a:pPr lvl="1">
              <a:buClr>
                <a:schemeClr val="accent2"/>
              </a:buClr>
            </a:pPr>
            <a:endParaRPr lang="fr-BE" b="0" dirty="0">
              <a:solidFill>
                <a:srgbClr val="FF0000"/>
              </a:solidFill>
            </a:endParaRPr>
          </a:p>
        </p:txBody>
      </p:sp>
      <p:graphicFrame>
        <p:nvGraphicFramePr>
          <p:cNvPr id="8" name="Table 7" descr="At the end of the reporting period, the consortium identifies the work packages that have been completed over the period.&#10;&#10;For the worlk pacakges fully completed, the lump sum shares of all the beneficiaries involved are paid." title="Example of lump sum shares paid or not paid after reporting"/>
          <p:cNvGraphicFramePr>
            <a:graphicFrameLocks noGrp="1"/>
          </p:cNvGraphicFramePr>
          <p:nvPr>
            <p:extLst>
              <p:ext uri="{D42A27DB-BD31-4B8C-83A1-F6EECF244321}">
                <p14:modId xmlns:p14="http://schemas.microsoft.com/office/powerpoint/2010/main" val="1033120000"/>
              </p:ext>
            </p:extLst>
          </p:nvPr>
        </p:nvGraphicFramePr>
        <p:xfrm>
          <a:off x="933993" y="3021167"/>
          <a:ext cx="5919302" cy="1816291"/>
        </p:xfrm>
        <a:graphic>
          <a:graphicData uri="http://schemas.openxmlformats.org/drawingml/2006/table">
            <a:tbl>
              <a:tblPr/>
              <a:tblGrid>
                <a:gridCol w="1088321">
                  <a:extLst>
                    <a:ext uri="{9D8B030D-6E8A-4147-A177-3AD203B41FA5}">
                      <a16:colId xmlns:a16="http://schemas.microsoft.com/office/drawing/2014/main" val="20000"/>
                    </a:ext>
                  </a:extLst>
                </a:gridCol>
                <a:gridCol w="944808">
                  <a:extLst>
                    <a:ext uri="{9D8B030D-6E8A-4147-A177-3AD203B41FA5}">
                      <a16:colId xmlns:a16="http://schemas.microsoft.com/office/drawing/2014/main" val="20001"/>
                    </a:ext>
                  </a:extLst>
                </a:gridCol>
                <a:gridCol w="1042546">
                  <a:extLst>
                    <a:ext uri="{9D8B030D-6E8A-4147-A177-3AD203B41FA5}">
                      <a16:colId xmlns:a16="http://schemas.microsoft.com/office/drawing/2014/main" val="20002"/>
                    </a:ext>
                  </a:extLst>
                </a:gridCol>
                <a:gridCol w="887793">
                  <a:extLst>
                    <a:ext uri="{9D8B030D-6E8A-4147-A177-3AD203B41FA5}">
                      <a16:colId xmlns:a16="http://schemas.microsoft.com/office/drawing/2014/main" val="20003"/>
                    </a:ext>
                  </a:extLst>
                </a:gridCol>
                <a:gridCol w="1050691">
                  <a:extLst>
                    <a:ext uri="{9D8B030D-6E8A-4147-A177-3AD203B41FA5}">
                      <a16:colId xmlns:a16="http://schemas.microsoft.com/office/drawing/2014/main" val="20004"/>
                    </a:ext>
                  </a:extLst>
                </a:gridCol>
                <a:gridCol w="905143">
                  <a:extLst>
                    <a:ext uri="{9D8B030D-6E8A-4147-A177-3AD203B41FA5}">
                      <a16:colId xmlns:a16="http://schemas.microsoft.com/office/drawing/2014/main" val="20005"/>
                    </a:ext>
                  </a:extLst>
                </a:gridCol>
              </a:tblGrid>
              <a:tr h="307873">
                <a:tc>
                  <a:txBody>
                    <a:bodyPr/>
                    <a:lstStyle/>
                    <a:p>
                      <a:pPr algn="l" fontAlgn="ctr"/>
                      <a:r>
                        <a:rPr lang="en-GB" sz="1400" b="0" i="0" u="none" strike="noStrike" dirty="0">
                          <a:solidFill>
                            <a:srgbClr val="000000"/>
                          </a:solidFill>
                          <a:effectLst/>
                          <a:latin typeface="Verdana"/>
                        </a:rPr>
                        <a:t> </a:t>
                      </a:r>
                    </a:p>
                  </a:txBody>
                  <a:tcPr marL="8145" marR="8145" marT="8145" marB="0" anchor="ctr">
                    <a:lnL>
                      <a:noFill/>
                    </a:lnL>
                    <a:lnR>
                      <a:noFill/>
                    </a:lnR>
                    <a:lnT>
                      <a:noFill/>
                    </a:lnT>
                    <a:lnB>
                      <a:noFill/>
                    </a:lnB>
                    <a:solidFill>
                      <a:srgbClr val="D9D9D9"/>
                    </a:solidFill>
                  </a:tcPr>
                </a:tc>
                <a:tc>
                  <a:txBody>
                    <a:bodyPr/>
                    <a:lstStyle/>
                    <a:p>
                      <a:pPr algn="ctr" fontAlgn="ctr"/>
                      <a:r>
                        <a:rPr lang="en-GB" sz="1200" b="1" i="0" u="none" strike="noStrike" dirty="0">
                          <a:solidFill>
                            <a:srgbClr val="000000"/>
                          </a:solidFill>
                          <a:effectLst/>
                          <a:latin typeface="Verdana"/>
                        </a:rPr>
                        <a:t>WP1</a:t>
                      </a:r>
                    </a:p>
                  </a:txBody>
                  <a:tcPr marL="8145" marR="8145" marT="8145" marB="0" anchor="ctr">
                    <a:lnL>
                      <a:noFill/>
                    </a:lnL>
                    <a:lnR>
                      <a:noFill/>
                    </a:lnR>
                    <a:lnT>
                      <a:noFill/>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GB" sz="1200" b="1" i="0" u="none" strike="noStrike" dirty="0">
                          <a:solidFill>
                            <a:srgbClr val="000000"/>
                          </a:solidFill>
                          <a:effectLst/>
                          <a:latin typeface="Verdana"/>
                        </a:rPr>
                        <a:t>WP2</a:t>
                      </a:r>
                    </a:p>
                  </a:txBody>
                  <a:tcPr marL="8145" marR="8145" marT="8145" marB="0" anchor="ctr">
                    <a:lnL>
                      <a:noFill/>
                    </a:lnL>
                    <a:lnR>
                      <a:noFill/>
                    </a:lnR>
                    <a:lnT>
                      <a:noFill/>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GB" sz="1200" b="1" i="0" u="none" strike="noStrike" dirty="0">
                          <a:solidFill>
                            <a:srgbClr val="000000"/>
                          </a:solidFill>
                          <a:effectLst/>
                          <a:latin typeface="Verdana"/>
                        </a:rPr>
                        <a:t>WP3</a:t>
                      </a:r>
                    </a:p>
                  </a:txBody>
                  <a:tcPr marL="8145" marR="8145" marT="8145" marB="0" anchor="ctr">
                    <a:lnL>
                      <a:noFill/>
                    </a:lnL>
                    <a:lnR>
                      <a:noFill/>
                    </a:lnR>
                    <a:lnT>
                      <a:noFill/>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GB" sz="1200" b="1" i="0" u="none" strike="noStrike" dirty="0">
                          <a:solidFill>
                            <a:srgbClr val="000000"/>
                          </a:solidFill>
                          <a:effectLst/>
                          <a:latin typeface="Verdana"/>
                        </a:rPr>
                        <a:t>WP4</a:t>
                      </a:r>
                    </a:p>
                  </a:txBody>
                  <a:tcPr marL="8145" marR="8145" marT="8145" marB="0" anchor="ctr">
                    <a:lnL>
                      <a:noFill/>
                    </a:lnL>
                    <a:lnR>
                      <a:noFill/>
                    </a:lnR>
                    <a:lnT>
                      <a:noFill/>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GB" sz="1200" b="1" i="0" u="none" strike="noStrike" dirty="0">
                          <a:solidFill>
                            <a:srgbClr val="000000"/>
                          </a:solidFill>
                          <a:effectLst/>
                          <a:latin typeface="Verdana"/>
                        </a:rPr>
                        <a:t>WP5</a:t>
                      </a:r>
                    </a:p>
                  </a:txBody>
                  <a:tcPr marL="8145" marR="8145" marT="8145" marB="0" anchor="ctr">
                    <a:lnL>
                      <a:noFill/>
                    </a:lnL>
                    <a:lnR>
                      <a:noFill/>
                    </a:lnR>
                    <a:lnT>
                      <a:noFill/>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00"/>
                  </a:ext>
                </a:extLst>
              </a:tr>
              <a:tr h="307873">
                <a:tc>
                  <a:txBody>
                    <a:bodyPr/>
                    <a:lstStyle/>
                    <a:p>
                      <a:pPr algn="l" fontAlgn="ctr"/>
                      <a:r>
                        <a:rPr lang="en-GB" sz="1000" b="1" i="0" u="none" strike="noStrike" dirty="0">
                          <a:solidFill>
                            <a:srgbClr val="000000"/>
                          </a:solidFill>
                          <a:effectLst/>
                          <a:latin typeface="Verdana"/>
                        </a:rPr>
                        <a:t>Beneficiary A</a:t>
                      </a:r>
                    </a:p>
                  </a:txBody>
                  <a:tcPr marL="8145" marR="8145" marT="8145" marB="0" anchor="ctr">
                    <a:lnL>
                      <a:noFill/>
                    </a:lnL>
                    <a:lnR w="635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algn="r" fontAlgn="ctr"/>
                      <a:r>
                        <a:rPr lang="en-GB" sz="1200" b="0" i="0" u="none" strike="noStrike" dirty="0">
                          <a:solidFill>
                            <a:srgbClr val="000000"/>
                          </a:solidFill>
                          <a:effectLst/>
                          <a:latin typeface="Verdana"/>
                        </a:rPr>
                        <a:t>250.000</a:t>
                      </a:r>
                    </a:p>
                  </a:txBody>
                  <a:tcPr marL="8145" marR="8145" marT="814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ctr"/>
                      <a:r>
                        <a:rPr lang="en-GB" sz="1200" b="0" i="0" u="none" strike="noStrike">
                          <a:solidFill>
                            <a:srgbClr val="000000"/>
                          </a:solidFill>
                          <a:effectLst/>
                          <a:latin typeface="Verdana"/>
                        </a:rPr>
                        <a:t> </a:t>
                      </a:r>
                    </a:p>
                  </a:txBody>
                  <a:tcPr marL="8145" marR="8145" marT="814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GB" sz="1200" b="0" i="0" u="none" strike="noStrike">
                          <a:solidFill>
                            <a:srgbClr val="000000"/>
                          </a:solidFill>
                          <a:effectLst/>
                          <a:latin typeface="Verdana"/>
                        </a:rPr>
                        <a:t> </a:t>
                      </a:r>
                    </a:p>
                  </a:txBody>
                  <a:tcPr marL="8145" marR="8145" marT="814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GB" sz="1200" b="0" i="0" u="none" strike="noStrike">
                          <a:solidFill>
                            <a:srgbClr val="000000"/>
                          </a:solidFill>
                          <a:effectLst/>
                          <a:latin typeface="Verdana"/>
                        </a:rPr>
                        <a:t>50.000</a:t>
                      </a:r>
                    </a:p>
                  </a:txBody>
                  <a:tcPr marL="8145" marR="8145" marT="814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GB" sz="1200" b="0" i="0" u="none" strike="noStrike">
                          <a:solidFill>
                            <a:srgbClr val="000000"/>
                          </a:solidFill>
                          <a:effectLst/>
                          <a:latin typeface="Verdana"/>
                        </a:rPr>
                        <a:t>300.000</a:t>
                      </a:r>
                    </a:p>
                  </a:txBody>
                  <a:tcPr marL="8145" marR="8145" marT="814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307873">
                <a:tc>
                  <a:txBody>
                    <a:bodyPr/>
                    <a:lstStyle/>
                    <a:p>
                      <a:pPr algn="l" fontAlgn="ctr"/>
                      <a:r>
                        <a:rPr lang="en-GB" sz="1000" b="1" i="0" u="none" strike="noStrike">
                          <a:solidFill>
                            <a:srgbClr val="000000"/>
                          </a:solidFill>
                          <a:effectLst/>
                          <a:latin typeface="Verdana"/>
                        </a:rPr>
                        <a:t>Beneficiary B</a:t>
                      </a:r>
                    </a:p>
                  </a:txBody>
                  <a:tcPr marL="8145" marR="8145" marT="8145" marB="0" anchor="ctr">
                    <a:lnL>
                      <a:noFill/>
                    </a:lnL>
                    <a:lnR w="635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algn="l" fontAlgn="ctr"/>
                      <a:r>
                        <a:rPr lang="en-GB" sz="1200" b="0" i="0" u="none" strike="noStrike">
                          <a:solidFill>
                            <a:srgbClr val="000000"/>
                          </a:solidFill>
                          <a:effectLst/>
                          <a:latin typeface="Verdana"/>
                        </a:rPr>
                        <a:t> </a:t>
                      </a:r>
                    </a:p>
                  </a:txBody>
                  <a:tcPr marL="8145" marR="8145" marT="814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GB" sz="1200" b="0" i="0" u="none" strike="noStrike" dirty="0">
                          <a:solidFill>
                            <a:srgbClr val="000000"/>
                          </a:solidFill>
                          <a:effectLst/>
                          <a:latin typeface="Verdana"/>
                        </a:rPr>
                        <a:t>250.000</a:t>
                      </a:r>
                    </a:p>
                  </a:txBody>
                  <a:tcPr marL="8145" marR="8145" marT="814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ctr"/>
                      <a:r>
                        <a:rPr lang="en-GB" sz="1200" b="0" i="0" u="none" strike="noStrike" dirty="0">
                          <a:solidFill>
                            <a:srgbClr val="000000"/>
                          </a:solidFill>
                          <a:effectLst/>
                          <a:latin typeface="Verdana"/>
                        </a:rPr>
                        <a:t>350.000</a:t>
                      </a:r>
                    </a:p>
                  </a:txBody>
                  <a:tcPr marL="8145" marR="8145" marT="814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ctr"/>
                      <a:r>
                        <a:rPr lang="en-GB" sz="1200" b="0" i="0" u="none" strike="noStrike">
                          <a:solidFill>
                            <a:srgbClr val="000000"/>
                          </a:solidFill>
                          <a:effectLst/>
                          <a:latin typeface="Verdana"/>
                        </a:rPr>
                        <a:t>50.000</a:t>
                      </a:r>
                    </a:p>
                  </a:txBody>
                  <a:tcPr marL="8145" marR="8145" marT="814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GB" sz="1200" b="0" i="0" u="none" strike="noStrike">
                          <a:solidFill>
                            <a:srgbClr val="000000"/>
                          </a:solidFill>
                          <a:effectLst/>
                          <a:latin typeface="Verdana"/>
                        </a:rPr>
                        <a:t> </a:t>
                      </a:r>
                    </a:p>
                  </a:txBody>
                  <a:tcPr marL="8145" marR="8145" marT="814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307873">
                <a:tc>
                  <a:txBody>
                    <a:bodyPr/>
                    <a:lstStyle/>
                    <a:p>
                      <a:pPr algn="l" fontAlgn="ctr"/>
                      <a:r>
                        <a:rPr lang="en-GB" sz="1000" b="1" i="0" u="none" strike="noStrike">
                          <a:solidFill>
                            <a:srgbClr val="000000"/>
                          </a:solidFill>
                          <a:effectLst/>
                          <a:latin typeface="Verdana"/>
                        </a:rPr>
                        <a:t>Beneficiary C</a:t>
                      </a:r>
                    </a:p>
                  </a:txBody>
                  <a:tcPr marL="8145" marR="8145" marT="8145" marB="0" anchor="ctr">
                    <a:lnL>
                      <a:noFill/>
                    </a:lnL>
                    <a:lnR w="635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algn="r" fontAlgn="ctr"/>
                      <a:r>
                        <a:rPr lang="en-GB" sz="1200" b="0" i="0" u="none" strike="noStrike" kern="1200" dirty="0">
                          <a:solidFill>
                            <a:srgbClr val="000000"/>
                          </a:solidFill>
                          <a:effectLst/>
                          <a:latin typeface="Verdana"/>
                          <a:ea typeface="+mn-ea"/>
                          <a:cs typeface="+mn-cs"/>
                        </a:rPr>
                        <a:t>100.000</a:t>
                      </a:r>
                    </a:p>
                  </a:txBody>
                  <a:tcPr marL="8145" marR="8145" marT="814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ctr"/>
                      <a:r>
                        <a:rPr lang="en-GB" sz="1200" b="0" i="0" u="none" strike="noStrike" dirty="0">
                          <a:solidFill>
                            <a:srgbClr val="000000"/>
                          </a:solidFill>
                          <a:effectLst/>
                          <a:latin typeface="Verdana"/>
                        </a:rPr>
                        <a:t>100.000</a:t>
                      </a:r>
                    </a:p>
                  </a:txBody>
                  <a:tcPr marL="8145" marR="8145" marT="814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GB" sz="1200" b="0" i="0" u="none" strike="noStrike">
                          <a:solidFill>
                            <a:srgbClr val="000000"/>
                          </a:solidFill>
                          <a:effectLst/>
                          <a:latin typeface="Verdana"/>
                        </a:rPr>
                        <a:t> </a:t>
                      </a:r>
                    </a:p>
                  </a:txBody>
                  <a:tcPr marL="8145" marR="8145" marT="814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GB" sz="1200" b="0" i="0" u="none" strike="noStrike">
                          <a:solidFill>
                            <a:srgbClr val="000000"/>
                          </a:solidFill>
                          <a:effectLst/>
                          <a:latin typeface="Verdana"/>
                        </a:rPr>
                        <a:t>50.000</a:t>
                      </a:r>
                    </a:p>
                  </a:txBody>
                  <a:tcPr marL="8145" marR="8145" marT="814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GB" sz="1200" b="0" i="0" u="none" strike="noStrike">
                          <a:solidFill>
                            <a:srgbClr val="000000"/>
                          </a:solidFill>
                          <a:effectLst/>
                          <a:latin typeface="Verdana"/>
                        </a:rPr>
                        <a:t> </a:t>
                      </a:r>
                    </a:p>
                  </a:txBody>
                  <a:tcPr marL="8145" marR="8145" marT="814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307873">
                <a:tc>
                  <a:txBody>
                    <a:bodyPr/>
                    <a:lstStyle/>
                    <a:p>
                      <a:pPr algn="l" fontAlgn="ctr"/>
                      <a:r>
                        <a:rPr lang="en-GB" sz="1000" b="1" i="0" u="none" strike="noStrike">
                          <a:solidFill>
                            <a:srgbClr val="000000"/>
                          </a:solidFill>
                          <a:effectLst/>
                          <a:latin typeface="Verdana"/>
                        </a:rPr>
                        <a:t>Beneficiary D</a:t>
                      </a:r>
                    </a:p>
                  </a:txBody>
                  <a:tcPr marL="8145" marR="8145" marT="8145" marB="0" anchor="ctr">
                    <a:lnL>
                      <a:noFill/>
                    </a:lnL>
                    <a:lnR w="635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algn="l" fontAlgn="ctr"/>
                      <a:r>
                        <a:rPr lang="en-GB" sz="1200" b="0" i="0" u="none" strike="noStrike">
                          <a:solidFill>
                            <a:srgbClr val="000000"/>
                          </a:solidFill>
                          <a:effectLst/>
                          <a:latin typeface="Verdana"/>
                        </a:rPr>
                        <a:t> </a:t>
                      </a:r>
                    </a:p>
                  </a:txBody>
                  <a:tcPr marL="8145" marR="8145" marT="814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GB" sz="1200" b="0" i="0" u="none" strike="noStrike" dirty="0">
                          <a:solidFill>
                            <a:srgbClr val="000000"/>
                          </a:solidFill>
                          <a:effectLst/>
                          <a:latin typeface="Verdana"/>
                        </a:rPr>
                        <a:t>120.000</a:t>
                      </a:r>
                    </a:p>
                  </a:txBody>
                  <a:tcPr marL="8145" marR="8145" marT="814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ctr"/>
                      <a:r>
                        <a:rPr lang="en-GB" sz="1200" b="0" i="0" u="none" strike="noStrike">
                          <a:solidFill>
                            <a:srgbClr val="000000"/>
                          </a:solidFill>
                          <a:effectLst/>
                          <a:latin typeface="Verdana"/>
                        </a:rPr>
                        <a:t> </a:t>
                      </a:r>
                    </a:p>
                  </a:txBody>
                  <a:tcPr marL="8145" marR="8145" marT="814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GB" sz="1200" b="0" i="0" u="none" strike="noStrike" dirty="0">
                          <a:solidFill>
                            <a:srgbClr val="000000"/>
                          </a:solidFill>
                          <a:effectLst/>
                          <a:latin typeface="Verdana"/>
                        </a:rPr>
                        <a:t>50.000</a:t>
                      </a:r>
                    </a:p>
                  </a:txBody>
                  <a:tcPr marL="8145" marR="8145" marT="814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ctr"/>
                      <a:r>
                        <a:rPr lang="en-GB" sz="1200" b="0" i="0" u="none" strike="noStrike" dirty="0">
                          <a:solidFill>
                            <a:srgbClr val="000000"/>
                          </a:solidFill>
                          <a:effectLst/>
                          <a:latin typeface="Verdana"/>
                        </a:rPr>
                        <a:t> </a:t>
                      </a:r>
                    </a:p>
                  </a:txBody>
                  <a:tcPr marL="8145" marR="8145" marT="814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276926">
                <a:tc>
                  <a:txBody>
                    <a:bodyPr/>
                    <a:lstStyle/>
                    <a:p>
                      <a:pPr algn="r" fontAlgn="ctr"/>
                      <a:r>
                        <a:rPr lang="en-GB" sz="1200" b="1" i="0" u="none" strike="noStrike" dirty="0">
                          <a:solidFill>
                            <a:srgbClr val="000000"/>
                          </a:solidFill>
                          <a:effectLst/>
                          <a:latin typeface="Verdana"/>
                        </a:rPr>
                        <a:t>Total</a:t>
                      </a:r>
                    </a:p>
                  </a:txBody>
                  <a:tcPr marL="8145" marR="8145" marT="8145" marB="0" anchor="ctr">
                    <a:lnL>
                      <a:noFill/>
                    </a:lnL>
                    <a:lnR>
                      <a:noFill/>
                    </a:lnR>
                    <a:lnT>
                      <a:noFill/>
                    </a:lnT>
                    <a:lnB>
                      <a:noFill/>
                    </a:lnB>
                    <a:solidFill>
                      <a:srgbClr val="D9D9D9"/>
                    </a:solidFill>
                  </a:tcPr>
                </a:tc>
                <a:tc>
                  <a:txBody>
                    <a:bodyPr/>
                    <a:lstStyle/>
                    <a:p>
                      <a:pPr algn="r" fontAlgn="ctr"/>
                      <a:r>
                        <a:rPr lang="en-GB" sz="1200" b="0" i="0" u="none" strike="noStrike" dirty="0">
                          <a:solidFill>
                            <a:srgbClr val="000000"/>
                          </a:solidFill>
                          <a:effectLst/>
                          <a:latin typeface="Verdana"/>
                        </a:rPr>
                        <a:t>350.000</a:t>
                      </a:r>
                    </a:p>
                  </a:txBody>
                  <a:tcPr marL="8145" marR="8145" marT="8145"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en-GB" sz="1200" b="0" i="0" u="none" strike="noStrike" dirty="0">
                          <a:solidFill>
                            <a:srgbClr val="000000"/>
                          </a:solidFill>
                          <a:effectLst/>
                          <a:latin typeface="Verdana"/>
                        </a:rPr>
                        <a:t>470.000</a:t>
                      </a:r>
                    </a:p>
                  </a:txBody>
                  <a:tcPr marL="8145" marR="8145" marT="8145"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en-GB" sz="1200" b="0" i="0" u="none" strike="noStrike">
                          <a:solidFill>
                            <a:srgbClr val="000000"/>
                          </a:solidFill>
                          <a:effectLst/>
                          <a:latin typeface="Verdana"/>
                        </a:rPr>
                        <a:t>350.000</a:t>
                      </a:r>
                    </a:p>
                  </a:txBody>
                  <a:tcPr marL="8145" marR="8145" marT="8145"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en-GB" sz="1200" b="0" i="0" u="none" strike="noStrike" dirty="0">
                          <a:solidFill>
                            <a:srgbClr val="000000"/>
                          </a:solidFill>
                          <a:effectLst/>
                          <a:latin typeface="Verdana"/>
                        </a:rPr>
                        <a:t>200.000</a:t>
                      </a:r>
                    </a:p>
                  </a:txBody>
                  <a:tcPr marL="8145" marR="8145" marT="8145"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en-GB" sz="1200" b="0" i="0" u="none" strike="noStrike" dirty="0">
                          <a:solidFill>
                            <a:srgbClr val="000000"/>
                          </a:solidFill>
                          <a:effectLst/>
                          <a:latin typeface="Verdana"/>
                        </a:rPr>
                        <a:t>300.000</a:t>
                      </a:r>
                    </a:p>
                  </a:txBody>
                  <a:tcPr marL="8145" marR="8145" marT="8145"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10005"/>
                  </a:ext>
                </a:extLst>
              </a:tr>
            </a:tbl>
          </a:graphicData>
        </a:graphic>
      </p:graphicFrame>
      <p:grpSp>
        <p:nvGrpSpPr>
          <p:cNvPr id="9" name="Group 8" descr="At the end of the reporting period, the consortium identifies the work packages that have been completed over the period.&#10;&#10;For the worlk pacakges fully completed, the lump sum shares of all the beneficiaries involved are paid.&#10;The work package " title="Interim reporting and payment"/>
          <p:cNvGrpSpPr/>
          <p:nvPr/>
        </p:nvGrpSpPr>
        <p:grpSpPr>
          <a:xfrm>
            <a:off x="1096610" y="4986443"/>
            <a:ext cx="7204391" cy="1425708"/>
            <a:chOff x="792525" y="4510608"/>
            <a:chExt cx="8425135" cy="1667285"/>
          </a:xfrm>
        </p:grpSpPr>
        <p:sp>
          <p:nvSpPr>
            <p:cNvPr id="10" name="TextBox 9"/>
            <p:cNvSpPr txBox="1"/>
            <p:nvPr/>
          </p:nvSpPr>
          <p:spPr>
            <a:xfrm>
              <a:off x="792525" y="5762177"/>
              <a:ext cx="8425135" cy="415716"/>
            </a:xfrm>
            <a:prstGeom prst="rect">
              <a:avLst/>
            </a:prstGeom>
            <a:noFill/>
          </p:spPr>
          <p:txBody>
            <a:bodyPr wrap="square" rtlCol="0">
              <a:spAutoFit/>
            </a:bodyPr>
            <a:lstStyle/>
            <a:p>
              <a:r>
                <a:rPr lang="en-GB" sz="1710" dirty="0"/>
                <a:t>Payment</a:t>
              </a:r>
              <a:r>
                <a:rPr lang="en-GB" sz="1710" b="0" dirty="0"/>
                <a:t> = 350 000 +   0    +   350 000 +      0     = 700 000 € </a:t>
              </a:r>
            </a:p>
          </p:txBody>
        </p:sp>
        <p:sp>
          <p:nvSpPr>
            <p:cNvPr id="12" name="Down Arrow 11"/>
            <p:cNvSpPr/>
            <p:nvPr/>
          </p:nvSpPr>
          <p:spPr>
            <a:xfrm>
              <a:off x="2106540" y="4510608"/>
              <a:ext cx="648072" cy="1046534"/>
            </a:xfrm>
            <a:prstGeom prst="downArrow">
              <a:avLst>
                <a:gd name="adj1" fmla="val 50000"/>
                <a:gd name="adj2" fmla="val 41182"/>
              </a:avLst>
            </a:prstGeom>
            <a:solidFill>
              <a:srgbClr val="92D050"/>
            </a:solidFill>
            <a:ln>
              <a:solidFill>
                <a:srgbClr val="133176"/>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390952" fontAlgn="auto">
                <a:spcBef>
                  <a:spcPts val="0"/>
                </a:spcBef>
                <a:spcAft>
                  <a:spcPts val="0"/>
                </a:spcAft>
              </a:pPr>
              <a:r>
                <a:rPr lang="en-GB" sz="2394" dirty="0">
                  <a:sym typeface="Wingdings"/>
                </a:rPr>
                <a:t></a:t>
              </a:r>
              <a:endParaRPr lang="en-GB" sz="2394" dirty="0"/>
            </a:p>
          </p:txBody>
        </p:sp>
        <p:sp>
          <p:nvSpPr>
            <p:cNvPr id="16" name="Down Arrow 15"/>
            <p:cNvSpPr/>
            <p:nvPr/>
          </p:nvSpPr>
          <p:spPr>
            <a:xfrm>
              <a:off x="3294757" y="4510608"/>
              <a:ext cx="648072" cy="1046534"/>
            </a:xfrm>
            <a:prstGeom prst="downArrow">
              <a:avLst>
                <a:gd name="adj1" fmla="val 50000"/>
                <a:gd name="adj2" fmla="val 41182"/>
              </a:avLst>
            </a:prstGeom>
            <a:gradFill>
              <a:gsLst>
                <a:gs pos="27000">
                  <a:srgbClr val="92D050"/>
                </a:gs>
                <a:gs pos="100000">
                  <a:schemeClr val="bg1"/>
                </a:gs>
              </a:gsLst>
              <a:lin ang="5400000" scaled="0"/>
            </a:gradFill>
            <a:ln>
              <a:solidFill>
                <a:srgbClr val="133176"/>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390952" fontAlgn="auto">
                <a:spcBef>
                  <a:spcPts val="0"/>
                </a:spcBef>
                <a:spcAft>
                  <a:spcPts val="0"/>
                </a:spcAft>
              </a:pPr>
              <a:r>
                <a:rPr lang="en-GB" sz="2394" dirty="0">
                  <a:solidFill>
                    <a:srgbClr val="C00000"/>
                  </a:solidFill>
                  <a:sym typeface="Wingdings"/>
                </a:rPr>
                <a:t></a:t>
              </a:r>
              <a:endParaRPr lang="en-GB" sz="2394" dirty="0">
                <a:solidFill>
                  <a:srgbClr val="C00000"/>
                </a:solidFill>
              </a:endParaRPr>
            </a:p>
          </p:txBody>
        </p:sp>
        <p:sp>
          <p:nvSpPr>
            <p:cNvPr id="17" name="Down Arrow 16"/>
            <p:cNvSpPr/>
            <p:nvPr/>
          </p:nvSpPr>
          <p:spPr>
            <a:xfrm>
              <a:off x="4554612" y="4541415"/>
              <a:ext cx="648072" cy="1046534"/>
            </a:xfrm>
            <a:prstGeom prst="downArrow">
              <a:avLst>
                <a:gd name="adj1" fmla="val 50000"/>
                <a:gd name="adj2" fmla="val 41182"/>
              </a:avLst>
            </a:prstGeom>
            <a:solidFill>
              <a:srgbClr val="92D050"/>
            </a:solidFill>
            <a:ln>
              <a:solidFill>
                <a:srgbClr val="133176"/>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390952" fontAlgn="auto">
                <a:spcBef>
                  <a:spcPts val="0"/>
                </a:spcBef>
                <a:spcAft>
                  <a:spcPts val="0"/>
                </a:spcAft>
              </a:pPr>
              <a:r>
                <a:rPr lang="en-GB" sz="2394" dirty="0">
                  <a:sym typeface="Wingdings"/>
                </a:rPr>
                <a:t></a:t>
              </a:r>
              <a:endParaRPr lang="en-GB" sz="2394" dirty="0"/>
            </a:p>
          </p:txBody>
        </p:sp>
        <p:sp>
          <p:nvSpPr>
            <p:cNvPr id="18" name="Down Arrow 17"/>
            <p:cNvSpPr/>
            <p:nvPr/>
          </p:nvSpPr>
          <p:spPr>
            <a:xfrm>
              <a:off x="5725790" y="4543647"/>
              <a:ext cx="648072" cy="1046534"/>
            </a:xfrm>
            <a:prstGeom prst="downArrow">
              <a:avLst>
                <a:gd name="adj1" fmla="val 50000"/>
                <a:gd name="adj2" fmla="val 41182"/>
              </a:avLst>
            </a:prstGeom>
            <a:gradFill>
              <a:gsLst>
                <a:gs pos="0">
                  <a:srgbClr val="92D050"/>
                </a:gs>
                <a:gs pos="37000">
                  <a:schemeClr val="bg1"/>
                </a:gs>
              </a:gsLst>
              <a:lin ang="5400000" scaled="0"/>
            </a:gradFill>
            <a:ln>
              <a:solidFill>
                <a:srgbClr val="133176"/>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390952" fontAlgn="auto">
                <a:spcBef>
                  <a:spcPts val="0"/>
                </a:spcBef>
                <a:spcAft>
                  <a:spcPts val="0"/>
                </a:spcAft>
              </a:pPr>
              <a:r>
                <a:rPr lang="en-GB" sz="2394" dirty="0">
                  <a:solidFill>
                    <a:srgbClr val="C00000"/>
                  </a:solidFill>
                  <a:sym typeface="Wingdings"/>
                </a:rPr>
                <a:t></a:t>
              </a:r>
              <a:endParaRPr lang="en-GB" sz="2394" dirty="0">
                <a:solidFill>
                  <a:srgbClr val="C00000"/>
                </a:solidFill>
              </a:endParaRPr>
            </a:p>
          </p:txBody>
        </p:sp>
      </p:grpSp>
      <p:sp>
        <p:nvSpPr>
          <p:cNvPr id="13" name="Text Placeholder 1">
            <a:extLst>
              <a:ext uri="{FF2B5EF4-FFF2-40B4-BE49-F238E27FC236}">
                <a16:creationId xmlns:a16="http://schemas.microsoft.com/office/drawing/2014/main" id="{C8D602F5-7CB1-4C8C-BD34-DEB546ACBDA5}"/>
              </a:ext>
            </a:extLst>
          </p:cNvPr>
          <p:cNvSpPr>
            <a:spLocks noGrp="1"/>
          </p:cNvSpPr>
          <p:nvPr>
            <p:ph type="body" sz="quarter" idx="17"/>
          </p:nvPr>
        </p:nvSpPr>
        <p:spPr>
          <a:xfrm>
            <a:off x="933993" y="1270559"/>
            <a:ext cx="10695804" cy="1816291"/>
          </a:xfrm>
        </p:spPr>
        <p:txBody>
          <a:bodyPr/>
          <a:lstStyle/>
          <a:p>
            <a:pPr marL="342900" indent="-342900">
              <a:buClr>
                <a:srgbClr val="931680"/>
              </a:buClr>
              <a:buFont typeface="Arial" panose="020B0604020202020204" pitchFamily="34" charset="0"/>
              <a:buChar char="•"/>
            </a:pPr>
            <a:r>
              <a:rPr lang="en-US" sz="1800" dirty="0"/>
              <a:t>The financial report is much </a:t>
            </a:r>
            <a:r>
              <a:rPr lang="en-US" sz="1800" b="1" dirty="0">
                <a:solidFill>
                  <a:schemeClr val="tx2"/>
                </a:solidFill>
              </a:rPr>
              <a:t>simplified</a:t>
            </a:r>
            <a:r>
              <a:rPr lang="en-US" sz="1800" dirty="0"/>
              <a:t> and to a large extent automated.</a:t>
            </a:r>
            <a:endParaRPr lang="en-IE" sz="1800" dirty="0"/>
          </a:p>
          <a:p>
            <a:pPr marL="342900" indent="-342900">
              <a:buClr>
                <a:srgbClr val="931680"/>
              </a:buClr>
              <a:buFont typeface="Arial" panose="020B0604020202020204" pitchFamily="34" charset="0"/>
              <a:buChar char="•"/>
            </a:pPr>
            <a:r>
              <a:rPr lang="en-US" sz="1800" dirty="0"/>
              <a:t>The financial statement for all beneficiaries is </a:t>
            </a:r>
            <a:r>
              <a:rPr lang="en-US" sz="1800" b="1" dirty="0">
                <a:solidFill>
                  <a:schemeClr val="tx2"/>
                </a:solidFill>
              </a:rPr>
              <a:t>automatically generated</a:t>
            </a:r>
            <a:r>
              <a:rPr lang="en-US" sz="1800" dirty="0"/>
              <a:t> (based on the accepted work packages and the corresponding lump sum shares). </a:t>
            </a:r>
            <a:endParaRPr lang="en-IE" sz="1800" dirty="0"/>
          </a:p>
        </p:txBody>
      </p:sp>
      <p:sp>
        <p:nvSpPr>
          <p:cNvPr id="14" name="TextBox 13">
            <a:extLst>
              <a:ext uri="{FF2B5EF4-FFF2-40B4-BE49-F238E27FC236}">
                <a16:creationId xmlns:a16="http://schemas.microsoft.com/office/drawing/2014/main" id="{34B52DF2-8568-4A4C-B079-EFCB924DA402}"/>
              </a:ext>
            </a:extLst>
          </p:cNvPr>
          <p:cNvSpPr txBox="1"/>
          <p:nvPr/>
        </p:nvSpPr>
        <p:spPr>
          <a:xfrm>
            <a:off x="7468865" y="2992658"/>
            <a:ext cx="3789142" cy="2246769"/>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2000" dirty="0"/>
              <a:t>Interim payments pay the lump sum shares for completed work packages.</a:t>
            </a:r>
          </a:p>
          <a:p>
            <a:endParaRPr lang="en-US" sz="2000" dirty="0"/>
          </a:p>
          <a:p>
            <a:r>
              <a:rPr lang="en-US" sz="2000" dirty="0"/>
              <a:t>Final payments can also pay partially completed work packages. </a:t>
            </a:r>
          </a:p>
        </p:txBody>
      </p:sp>
    </p:spTree>
    <p:extLst>
      <p:ext uri="{BB962C8B-B14F-4D97-AF65-F5344CB8AC3E}">
        <p14:creationId xmlns:p14="http://schemas.microsoft.com/office/powerpoint/2010/main" val="734115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15332" y="722976"/>
            <a:ext cx="10515600" cy="473104"/>
          </a:xfrm>
        </p:spPr>
        <p:txBody>
          <a:bodyPr/>
          <a:lstStyle/>
          <a:p>
            <a:r>
              <a:rPr lang="en-US" dirty="0"/>
              <a:t>Acceptance of work packages</a:t>
            </a:r>
          </a:p>
        </p:txBody>
      </p:sp>
      <p:sp>
        <p:nvSpPr>
          <p:cNvPr id="5" name="Text Placeholder 2"/>
          <p:cNvSpPr txBox="1">
            <a:spLocks/>
          </p:cNvSpPr>
          <p:nvPr/>
        </p:nvSpPr>
        <p:spPr>
          <a:xfrm>
            <a:off x="915332" y="1556043"/>
            <a:ext cx="10515600" cy="4756834"/>
          </a:xfrm>
          <a:prstGeom prst="rect">
            <a:avLst/>
          </a:prstGeom>
        </p:spPr>
        <p:txBody>
          <a:bodyPr vert="horz" lIns="91440" tIns="45720" rIns="91440" bIns="45720" rtlCol="0">
            <a:noAutofit/>
          </a:bodyPr>
          <a:lstStyle>
            <a:defPPr>
              <a:defRPr lang="en-US"/>
            </a:defPPr>
            <a:lvl1pPr marL="0" indent="0" algn="l" defTabSz="914400" rtl="0" eaLnBrk="1" latinLnBrk="0" hangingPunct="1">
              <a:spcAft>
                <a:spcPts val="0"/>
              </a:spcAft>
              <a:buNone/>
              <a:defRPr sz="2000" b="1" kern="1200">
                <a:solidFill>
                  <a:schemeClr val="tx2"/>
                </a:solidFill>
                <a:latin typeface="+mn-lt"/>
                <a:ea typeface="+mn-ea"/>
                <a:cs typeface="+mn-cs"/>
              </a:defRPr>
            </a:lvl1pPr>
            <a:lvl2pPr marL="0" indent="0" algn="l" defTabSz="914400" rtl="0" eaLnBrk="1" latinLnBrk="0" hangingPunct="1">
              <a:buNone/>
              <a:defRPr sz="1800" b="1" kern="1200">
                <a:solidFill>
                  <a:schemeClr val="accent2"/>
                </a:solidFill>
                <a:latin typeface="+mn-lt"/>
                <a:ea typeface="+mn-ea"/>
                <a:cs typeface="+mn-cs"/>
              </a:defRPr>
            </a:lvl2pPr>
            <a:lvl3pPr marL="914400" algn="l" defTabSz="914400" rtl="0" eaLnBrk="1" latinLnBrk="0" hangingPunct="1">
              <a:defRPr sz="2000" kern="1200">
                <a:solidFill>
                  <a:schemeClr val="tx1"/>
                </a:solidFill>
                <a:latin typeface="+mn-lt"/>
                <a:ea typeface="+mn-ea"/>
                <a:cs typeface="+mn-cs"/>
              </a:defRPr>
            </a:lvl3pPr>
            <a:lvl4pPr marL="1371600" algn="l" defTabSz="914400" rtl="0" eaLnBrk="1" latinLnBrk="0" hangingPunct="1">
              <a:defRPr sz="2000" kern="1200">
                <a:solidFill>
                  <a:schemeClr val="tx1"/>
                </a:solidFill>
                <a:latin typeface="+mn-lt"/>
                <a:ea typeface="+mn-ea"/>
                <a:cs typeface="+mn-cs"/>
              </a:defRPr>
            </a:lvl4pPr>
            <a:lvl5pPr marL="1828800" algn="l" defTabSz="914400" rtl="0" eaLnBrk="1" latinLnBrk="0" hangingPunct="1">
              <a:defRPr sz="20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lvl="1" indent="-285750">
              <a:buClr>
                <a:schemeClr val="accent2"/>
              </a:buClr>
              <a:buFont typeface="Arial" panose="020B0604020202020204" pitchFamily="34" charset="0"/>
              <a:buChar char="•"/>
            </a:pPr>
            <a:r>
              <a:rPr lang="en-US" b="0" dirty="0">
                <a:solidFill>
                  <a:schemeClr val="tx1"/>
                </a:solidFill>
              </a:rPr>
              <a:t>Work packages are </a:t>
            </a:r>
            <a:r>
              <a:rPr lang="en-US" dirty="0">
                <a:solidFill>
                  <a:srgbClr val="0F4494"/>
                </a:solidFill>
              </a:rPr>
              <a:t>accepted if the activities have been carried out</a:t>
            </a:r>
            <a:r>
              <a:rPr lang="en-US" b="0" dirty="0">
                <a:solidFill>
                  <a:schemeClr val="tx1"/>
                </a:solidFill>
              </a:rPr>
              <a:t>. We can also accept them when all essential tasks have been completed, when equivalent tasks have been carried out, or when deviations have been justified. </a:t>
            </a:r>
          </a:p>
          <a:p>
            <a:pPr lvl="1">
              <a:buClr>
                <a:schemeClr val="accent2"/>
              </a:buClr>
            </a:pPr>
            <a:endParaRPr lang="en-US" b="0" dirty="0">
              <a:solidFill>
                <a:schemeClr val="tx1"/>
              </a:solidFill>
            </a:endParaRPr>
          </a:p>
          <a:p>
            <a:pPr marL="285750" lvl="1" indent="-285750">
              <a:buClr>
                <a:schemeClr val="accent2"/>
              </a:buClr>
              <a:buFont typeface="Arial" panose="020B0604020202020204" pitchFamily="34" charset="0"/>
              <a:buChar char="•"/>
            </a:pPr>
            <a:r>
              <a:rPr lang="en-GB" dirty="0">
                <a:solidFill>
                  <a:srgbClr val="0F4494"/>
                </a:solidFill>
              </a:rPr>
              <a:t>Lump sum projects can be amended </a:t>
            </a:r>
            <a:r>
              <a:rPr lang="en-GB" b="0" dirty="0">
                <a:solidFill>
                  <a:schemeClr val="tx1"/>
                </a:solidFill>
              </a:rPr>
              <a:t>according to scientific-technical needs (or deviations can be justified in the reports). Use these mechanisms to make completion of work packages feasible. </a:t>
            </a:r>
          </a:p>
          <a:p>
            <a:pPr marL="285750" lvl="1" indent="-285750">
              <a:buClr>
                <a:schemeClr val="accent2"/>
              </a:buClr>
              <a:buFont typeface="Arial" panose="020B0604020202020204" pitchFamily="34" charset="0"/>
              <a:buChar char="•"/>
            </a:pPr>
            <a:endParaRPr lang="en-IE" b="0" dirty="0">
              <a:solidFill>
                <a:schemeClr val="tx1"/>
              </a:solidFill>
            </a:endParaRPr>
          </a:p>
          <a:p>
            <a:pPr marL="285750" lvl="1" indent="-285750">
              <a:buClr>
                <a:schemeClr val="accent2"/>
              </a:buClr>
              <a:buFont typeface="Arial" panose="020B0604020202020204" pitchFamily="34" charset="0"/>
              <a:buChar char="•"/>
            </a:pPr>
            <a:r>
              <a:rPr lang="en-IE" b="0" dirty="0">
                <a:solidFill>
                  <a:schemeClr val="tx1"/>
                </a:solidFill>
              </a:rPr>
              <a:t>Before a lump sum work package (that you declared completed) is rejected as incomplete, you are invited to </a:t>
            </a:r>
            <a:r>
              <a:rPr lang="en-IE" dirty="0">
                <a:solidFill>
                  <a:srgbClr val="0F4494"/>
                </a:solidFill>
              </a:rPr>
              <a:t>respond to the observations of the project officer</a:t>
            </a:r>
            <a:r>
              <a:rPr lang="en-IE" b="0" dirty="0">
                <a:solidFill>
                  <a:schemeClr val="tx1"/>
                </a:solidFill>
              </a:rPr>
              <a:t>.</a:t>
            </a:r>
          </a:p>
          <a:p>
            <a:pPr marL="285750" lvl="1" indent="-285750">
              <a:buClr>
                <a:schemeClr val="accent2"/>
              </a:buClr>
              <a:buFont typeface="Arial" panose="020B0604020202020204" pitchFamily="34" charset="0"/>
              <a:buChar char="•"/>
            </a:pPr>
            <a:endParaRPr lang="en-IE" b="0" dirty="0">
              <a:solidFill>
                <a:schemeClr val="tx1"/>
              </a:solidFill>
            </a:endParaRPr>
          </a:p>
          <a:p>
            <a:pPr marL="285750" lvl="1" indent="-285750">
              <a:buClr>
                <a:schemeClr val="accent2"/>
              </a:buClr>
              <a:buFont typeface="Arial" panose="020B0604020202020204" pitchFamily="34" charset="0"/>
              <a:buChar char="•"/>
            </a:pPr>
            <a:r>
              <a:rPr lang="en-IE" b="0" dirty="0">
                <a:solidFill>
                  <a:schemeClr val="tx1"/>
                </a:solidFill>
              </a:rPr>
              <a:t>If the rejection is upheld the lump sum share concerned is not paid at that point in time. You should </a:t>
            </a:r>
            <a:r>
              <a:rPr lang="en-IE" dirty="0">
                <a:solidFill>
                  <a:srgbClr val="0F4494"/>
                </a:solidFill>
              </a:rPr>
              <a:t>complete the work package later </a:t>
            </a:r>
            <a:r>
              <a:rPr lang="en-IE" b="0" dirty="0">
                <a:solidFill>
                  <a:schemeClr val="tx1"/>
                </a:solidFill>
              </a:rPr>
              <a:t>and declare it at the end of any subsequent reporting period.</a:t>
            </a:r>
          </a:p>
          <a:p>
            <a:pPr marL="285750" lvl="1" indent="-285750">
              <a:buClr>
                <a:schemeClr val="accent2"/>
              </a:buClr>
              <a:buFont typeface="Arial" panose="020B0604020202020204" pitchFamily="34" charset="0"/>
              <a:buChar char="•"/>
            </a:pPr>
            <a:endParaRPr lang="en-IE" b="0" dirty="0">
              <a:solidFill>
                <a:schemeClr val="tx1"/>
              </a:solidFill>
            </a:endParaRPr>
          </a:p>
          <a:p>
            <a:pPr marL="285750" lvl="1" indent="-285750">
              <a:buClr>
                <a:schemeClr val="accent2"/>
              </a:buClr>
              <a:buFont typeface="Arial" panose="020B0604020202020204" pitchFamily="34" charset="0"/>
              <a:buChar char="•"/>
            </a:pPr>
            <a:r>
              <a:rPr lang="en-IE" b="0" dirty="0">
                <a:solidFill>
                  <a:schemeClr val="tx1"/>
                </a:solidFill>
              </a:rPr>
              <a:t>If it is not possible to complete a work package by the end of the project (e.g., for technical reasons or due to force majeure), the </a:t>
            </a:r>
            <a:r>
              <a:rPr lang="en-IE" dirty="0">
                <a:solidFill>
                  <a:srgbClr val="0F4494"/>
                </a:solidFill>
              </a:rPr>
              <a:t>lump sum is paid partially</a:t>
            </a:r>
            <a:r>
              <a:rPr lang="en-IE" b="0" dirty="0">
                <a:solidFill>
                  <a:srgbClr val="0F4494"/>
                </a:solidFill>
              </a:rPr>
              <a:t> </a:t>
            </a:r>
            <a:r>
              <a:rPr lang="en-IE" b="0" dirty="0">
                <a:solidFill>
                  <a:schemeClr val="tx1"/>
                </a:solidFill>
              </a:rPr>
              <a:t>in line with the degree of completion. The  decision on the partial amount is taken on a case-by-case basis. You will be able to provide observations. </a:t>
            </a:r>
          </a:p>
        </p:txBody>
      </p:sp>
    </p:spTree>
    <p:extLst>
      <p:ext uri="{BB962C8B-B14F-4D97-AF65-F5344CB8AC3E}">
        <p14:creationId xmlns:p14="http://schemas.microsoft.com/office/powerpoint/2010/main" val="38842713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15332" y="722976"/>
            <a:ext cx="10515600" cy="473104"/>
          </a:xfrm>
        </p:spPr>
        <p:txBody>
          <a:bodyPr/>
          <a:lstStyle/>
          <a:p>
            <a:r>
              <a:rPr lang="en-US" dirty="0"/>
              <a:t>Acceptance of work packages – in practice</a:t>
            </a:r>
          </a:p>
        </p:txBody>
      </p:sp>
      <p:sp>
        <p:nvSpPr>
          <p:cNvPr id="5" name="Text Placeholder 2" descr="98% were accepted and paid in full (249 work packages).&#10;&#10;2 work packages in an intermediate report were rejected. They can be completed later. &#10;&#10;1 work package was declared partially completed. It was paid partially as declared.&#10;&#10;1 final report was rejected for formal reasons unrelated to lump sums (wrong template).&#10;&#10;1 lump sum project was terminated for reasons unrelated to lump sums. The project was paid partially as declared. " title="Text box with details about the lump sum work packages that were completed so far"/>
          <p:cNvSpPr txBox="1">
            <a:spLocks/>
          </p:cNvSpPr>
          <p:nvPr/>
        </p:nvSpPr>
        <p:spPr>
          <a:xfrm>
            <a:off x="6018870" y="1695347"/>
            <a:ext cx="5858498" cy="4194176"/>
          </a:xfrm>
          <a:prstGeom prst="rect">
            <a:avLst/>
          </a:prstGeom>
        </p:spPr>
        <p:style>
          <a:lnRef idx="1">
            <a:schemeClr val="accent4"/>
          </a:lnRef>
          <a:fillRef idx="2">
            <a:schemeClr val="accent4"/>
          </a:fillRef>
          <a:effectRef idx="1">
            <a:schemeClr val="accent4"/>
          </a:effectRef>
          <a:fontRef idx="minor">
            <a:schemeClr val="dk1"/>
          </a:fontRef>
        </p:style>
        <p:txBody>
          <a:bodyPr vert="horz" lIns="91440" tIns="45720" rIns="91440" bIns="45720" rtlCol="0">
            <a:noAutofit/>
          </a:bodyPr>
          <a:lstStyle>
            <a:defPPr>
              <a:defRPr lang="en-US"/>
            </a:defPPr>
            <a:lvl1pPr marL="0" indent="0" algn="l" defTabSz="914400" rtl="0" eaLnBrk="1" latinLnBrk="0" hangingPunct="1">
              <a:spcAft>
                <a:spcPts val="0"/>
              </a:spcAft>
              <a:buNone/>
              <a:defRPr sz="2000" b="1" kern="1200">
                <a:solidFill>
                  <a:schemeClr val="tx2"/>
                </a:solidFill>
                <a:latin typeface="+mn-lt"/>
                <a:ea typeface="+mn-ea"/>
                <a:cs typeface="+mn-cs"/>
              </a:defRPr>
            </a:lvl1pPr>
            <a:lvl2pPr marL="0" indent="0" algn="l" defTabSz="914400" rtl="0" eaLnBrk="1" latinLnBrk="0" hangingPunct="1">
              <a:buNone/>
              <a:defRPr sz="1800" b="1" kern="1200">
                <a:solidFill>
                  <a:schemeClr val="accent2"/>
                </a:solidFill>
                <a:latin typeface="+mn-lt"/>
                <a:ea typeface="+mn-ea"/>
                <a:cs typeface="+mn-cs"/>
              </a:defRPr>
            </a:lvl2pPr>
            <a:lvl3pPr marL="914400" algn="l" defTabSz="914400" rtl="0" eaLnBrk="1" latinLnBrk="0" hangingPunct="1">
              <a:defRPr sz="2000" kern="1200">
                <a:solidFill>
                  <a:schemeClr val="tx1"/>
                </a:solidFill>
                <a:latin typeface="+mn-lt"/>
                <a:ea typeface="+mn-ea"/>
                <a:cs typeface="+mn-cs"/>
              </a:defRPr>
            </a:lvl3pPr>
            <a:lvl4pPr marL="1371600" algn="l" defTabSz="914400" rtl="0" eaLnBrk="1" latinLnBrk="0" hangingPunct="1">
              <a:defRPr sz="2000" kern="1200">
                <a:solidFill>
                  <a:schemeClr val="tx1"/>
                </a:solidFill>
                <a:latin typeface="+mn-lt"/>
                <a:ea typeface="+mn-ea"/>
                <a:cs typeface="+mn-cs"/>
              </a:defRPr>
            </a:lvl4pPr>
            <a:lvl5pPr marL="1828800" algn="l" defTabSz="914400" rtl="0" eaLnBrk="1" latinLnBrk="0" hangingPunct="1">
              <a:defRPr sz="20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lvl="1" indent="-342900">
              <a:spcAft>
                <a:spcPts val="1200"/>
              </a:spcAft>
              <a:buClr>
                <a:schemeClr val="accent2"/>
              </a:buClr>
              <a:buFont typeface="Wingdings" panose="05000000000000000000" pitchFamily="2" charset="2"/>
              <a:buChar char="Ø"/>
            </a:pPr>
            <a:r>
              <a:rPr lang="en-GB" sz="2400" dirty="0">
                <a:solidFill>
                  <a:schemeClr val="tx1"/>
                </a:solidFill>
              </a:rPr>
              <a:t>At final payment </a:t>
            </a:r>
          </a:p>
          <a:p>
            <a:pPr marL="1257300" lvl="2" indent="-342900">
              <a:spcAft>
                <a:spcPts val="1200"/>
              </a:spcAft>
              <a:buClr>
                <a:srgbClr val="931680"/>
              </a:buClr>
              <a:buFont typeface="Wingdings" panose="05000000000000000000" pitchFamily="2" charset="2"/>
              <a:buChar char="§"/>
              <a:defRPr/>
            </a:pPr>
            <a:r>
              <a:rPr lang="en-GB" sz="2000" b="0" dirty="0">
                <a:solidFill>
                  <a:schemeClr val="tx1"/>
                </a:solidFill>
              </a:rPr>
              <a:t>9</a:t>
            </a:r>
            <a:r>
              <a:rPr lang="en-150" sz="2000" b="0" dirty="0">
                <a:solidFill>
                  <a:schemeClr val="tx1"/>
                </a:solidFill>
              </a:rPr>
              <a:t>9</a:t>
            </a:r>
            <a:r>
              <a:rPr lang="en-GB" sz="2000" b="0" dirty="0">
                <a:solidFill>
                  <a:schemeClr val="tx1"/>
                </a:solidFill>
              </a:rPr>
              <a:t>% were paid as declared (</a:t>
            </a:r>
            <a:r>
              <a:rPr lang="en-GB" b="0" dirty="0">
                <a:solidFill>
                  <a:schemeClr val="tx1"/>
                </a:solidFill>
              </a:rPr>
              <a:t>incl. </a:t>
            </a:r>
            <a:r>
              <a:rPr lang="en-US" b="0" dirty="0">
                <a:solidFill>
                  <a:schemeClr val="tx1"/>
                </a:solidFill>
              </a:rPr>
              <a:t>20</a:t>
            </a:r>
            <a:r>
              <a:rPr lang="en-GB" b="0" dirty="0">
                <a:solidFill>
                  <a:schemeClr val="tx1"/>
                </a:solidFill>
              </a:rPr>
              <a:t> work packages where beneficiaries declared less than 100% completion)</a:t>
            </a:r>
            <a:endParaRPr lang="en-GB" sz="2000" b="0" dirty="0">
              <a:solidFill>
                <a:schemeClr val="tx1"/>
              </a:solidFill>
            </a:endParaRPr>
          </a:p>
          <a:p>
            <a:pPr marL="1257300" marR="0" lvl="2" indent="-342900" algn="l" defTabSz="914400" rtl="0" eaLnBrk="1" fontAlgn="auto" latinLnBrk="0" hangingPunct="1">
              <a:lnSpc>
                <a:spcPct val="100000"/>
              </a:lnSpc>
              <a:spcBef>
                <a:spcPts val="0"/>
              </a:spcBef>
              <a:spcAft>
                <a:spcPts val="1200"/>
              </a:spcAft>
              <a:buClr>
                <a:srgbClr val="931680"/>
              </a:buClr>
              <a:buSzTx/>
              <a:buFont typeface="Wingdings" panose="05000000000000000000" pitchFamily="2" charset="2"/>
              <a:buChar char="§"/>
              <a:tabLst/>
              <a:defRPr/>
            </a:pPr>
            <a:r>
              <a:rPr lang="en-GB" dirty="0"/>
              <a:t>1% were partially rejected</a:t>
            </a:r>
            <a:endParaRPr lang="en-GB" sz="2000" b="0" dirty="0">
              <a:solidFill>
                <a:schemeClr val="tx1"/>
              </a:solidFill>
            </a:endParaRPr>
          </a:p>
          <a:p>
            <a:pPr marL="342900" lvl="1" indent="-342900">
              <a:spcAft>
                <a:spcPts val="1200"/>
              </a:spcAft>
              <a:buClr>
                <a:schemeClr val="accent2"/>
              </a:buClr>
              <a:buFont typeface="Wingdings" panose="05000000000000000000" pitchFamily="2" charset="2"/>
              <a:buChar char="Ø"/>
            </a:pPr>
            <a:r>
              <a:rPr lang="en-IE" sz="2400" dirty="0">
                <a:solidFill>
                  <a:schemeClr val="tx1"/>
                </a:solidFill>
              </a:rPr>
              <a:t>At intermediate payment</a:t>
            </a:r>
          </a:p>
          <a:p>
            <a:pPr marL="1257300" marR="0" lvl="2" indent="-342900" algn="l" defTabSz="914400" rtl="0" eaLnBrk="1" fontAlgn="auto" latinLnBrk="0" hangingPunct="1">
              <a:lnSpc>
                <a:spcPct val="100000"/>
              </a:lnSpc>
              <a:spcBef>
                <a:spcPts val="0"/>
              </a:spcBef>
              <a:spcAft>
                <a:spcPts val="1200"/>
              </a:spcAft>
              <a:buClr>
                <a:srgbClr val="931680"/>
              </a:buClr>
              <a:buSzTx/>
              <a:buFont typeface="Wingdings" panose="05000000000000000000" pitchFamily="2" charset="2"/>
              <a:buChar char="§"/>
              <a:tabLst/>
              <a:defRPr/>
            </a:pPr>
            <a:r>
              <a:rPr lang="en-GB" sz="1800" dirty="0">
                <a:solidFill>
                  <a:srgbClr val="4D4D4D"/>
                </a:solidFill>
                <a:latin typeface="Arial"/>
              </a:rPr>
              <a:t>Rejection of work packages is rare, &lt; 1%</a:t>
            </a:r>
            <a:endParaRPr lang="en-IE" sz="2400" dirty="0">
              <a:solidFill>
                <a:schemeClr val="tx1"/>
              </a:solidFill>
            </a:endParaRPr>
          </a:p>
          <a:p>
            <a:pPr marL="342900" lvl="1" indent="-342900">
              <a:spcAft>
                <a:spcPts val="1200"/>
              </a:spcAft>
              <a:buClr>
                <a:schemeClr val="accent2"/>
              </a:buClr>
              <a:buFont typeface="Wingdings" panose="05000000000000000000" pitchFamily="2" charset="2"/>
              <a:buChar char="Ø"/>
            </a:pPr>
            <a:r>
              <a:rPr lang="en-IE" sz="2400" dirty="0">
                <a:solidFill>
                  <a:schemeClr val="tx1"/>
                </a:solidFill>
              </a:rPr>
              <a:t>No evidence of increased financial risks for beneficiaries</a:t>
            </a:r>
          </a:p>
        </p:txBody>
      </p:sp>
      <p:sp>
        <p:nvSpPr>
          <p:cNvPr id="2" name="Rectangle 1"/>
          <p:cNvSpPr/>
          <p:nvPr/>
        </p:nvSpPr>
        <p:spPr>
          <a:xfrm rot="16200000">
            <a:off x="-831383" y="4068731"/>
            <a:ext cx="3079689" cy="307777"/>
          </a:xfrm>
          <a:prstGeom prst="rect">
            <a:avLst/>
          </a:prstGeom>
        </p:spPr>
        <p:txBody>
          <a:bodyPr wrap="none">
            <a:spAutoFit/>
          </a:bodyPr>
          <a:lstStyle/>
          <a:p>
            <a:r>
              <a:rPr lang="en-US" sz="1400" dirty="0"/>
              <a:t>Lump sum work packages in H2020 </a:t>
            </a:r>
            <a:endParaRPr lang="en-GB" sz="1400" dirty="0"/>
          </a:p>
        </p:txBody>
      </p:sp>
      <p:grpSp>
        <p:nvGrpSpPr>
          <p:cNvPr id="9" name="Group 8" descr="Arrow pointing from the column for completed lump sum work packages to the text box on the right." title="Arrow with text &quot;of which&quot;"/>
          <p:cNvGrpSpPr/>
          <p:nvPr/>
        </p:nvGrpSpPr>
        <p:grpSpPr>
          <a:xfrm rot="288731">
            <a:off x="3187510" y="3106010"/>
            <a:ext cx="2811271" cy="597065"/>
            <a:chOff x="2837674" y="3688643"/>
            <a:chExt cx="3381414" cy="621277"/>
          </a:xfrm>
        </p:grpSpPr>
        <p:sp>
          <p:nvSpPr>
            <p:cNvPr id="7" name="Right Arrow 6"/>
            <p:cNvSpPr/>
            <p:nvPr/>
          </p:nvSpPr>
          <p:spPr>
            <a:xfrm rot="19280006">
              <a:off x="2837674" y="3688643"/>
              <a:ext cx="3381414" cy="621277"/>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rot="19266820">
              <a:off x="3893987" y="3906473"/>
              <a:ext cx="1031051" cy="369332"/>
            </a:xfrm>
            <a:prstGeom prst="rect">
              <a:avLst/>
            </a:prstGeom>
          </p:spPr>
          <p:txBody>
            <a:bodyPr wrap="none">
              <a:spAutoFit/>
            </a:bodyPr>
            <a:lstStyle/>
            <a:p>
              <a:r>
                <a:rPr lang="en-US" dirty="0"/>
                <a:t>of which</a:t>
              </a:r>
              <a:endParaRPr lang="en-GB" dirty="0"/>
            </a:p>
          </p:txBody>
        </p:sp>
      </p:grpSp>
      <p:sp>
        <p:nvSpPr>
          <p:cNvPr id="13" name="TextBox 12">
            <a:extLst>
              <a:ext uri="{FF2B5EF4-FFF2-40B4-BE49-F238E27FC236}">
                <a16:creationId xmlns:a16="http://schemas.microsoft.com/office/drawing/2014/main" id="{43D5697B-A92E-4D4D-8FAE-5037B5134229}"/>
              </a:ext>
            </a:extLst>
          </p:cNvPr>
          <p:cNvSpPr txBox="1"/>
          <p:nvPr/>
        </p:nvSpPr>
        <p:spPr>
          <a:xfrm>
            <a:off x="554572" y="1650848"/>
            <a:ext cx="4580188" cy="923330"/>
          </a:xfrm>
          <a:prstGeom prst="rect">
            <a:avLst/>
          </a:prstGeom>
          <a:noFill/>
        </p:spPr>
        <p:txBody>
          <a:bodyPr wrap="square" rtlCol="0">
            <a:spAutoFit/>
          </a:bodyPr>
          <a:lstStyle/>
          <a:p>
            <a:r>
              <a:rPr lang="fr-BE" dirty="0"/>
              <a:t>H2020 lump </a:t>
            </a:r>
            <a:r>
              <a:rPr lang="fr-BE" dirty="0" err="1"/>
              <a:t>sum</a:t>
            </a:r>
            <a:r>
              <a:rPr lang="fr-BE" dirty="0"/>
              <a:t> pilot: </a:t>
            </a:r>
          </a:p>
          <a:p>
            <a:r>
              <a:rPr lang="fr-BE" dirty="0" err="1"/>
              <a:t>Closed</a:t>
            </a:r>
            <a:r>
              <a:rPr lang="fr-BE" dirty="0"/>
              <a:t> </a:t>
            </a:r>
            <a:r>
              <a:rPr lang="fr-BE" dirty="0" err="1"/>
              <a:t>grants</a:t>
            </a:r>
            <a:r>
              <a:rPr lang="fr-BE" dirty="0"/>
              <a:t> comprise 53</a:t>
            </a:r>
            <a:r>
              <a:rPr lang="en-US" sz="1800" b="0" kern="1200" dirty="0">
                <a:solidFill>
                  <a:schemeClr val="tx1"/>
                </a:solidFill>
                <a:latin typeface="+mn-lt"/>
                <a:ea typeface="+mn-ea"/>
                <a:cs typeface="+mn-cs"/>
              </a:rPr>
              <a:t>% of all work packages </a:t>
            </a:r>
            <a:r>
              <a:rPr lang="fr-BE" dirty="0"/>
              <a:t>(</a:t>
            </a:r>
            <a:r>
              <a:rPr lang="en-US" sz="1800" b="0" kern="1200" dirty="0">
                <a:solidFill>
                  <a:schemeClr val="tx1"/>
                </a:solidFill>
                <a:latin typeface="+mn-lt"/>
                <a:ea typeface="+mn-ea"/>
                <a:cs typeface="+mn-cs"/>
              </a:rPr>
              <a:t>Ma</a:t>
            </a:r>
            <a:r>
              <a:rPr lang="en-150" sz="1800" b="0" kern="1200" dirty="0">
                <a:solidFill>
                  <a:schemeClr val="tx1"/>
                </a:solidFill>
                <a:latin typeface="+mn-lt"/>
                <a:ea typeface="+mn-ea"/>
                <a:cs typeface="+mn-cs"/>
              </a:rPr>
              <a:t>y</a:t>
            </a:r>
            <a:r>
              <a:rPr lang="en-US" sz="1800" b="0" kern="1200" dirty="0">
                <a:solidFill>
                  <a:schemeClr val="tx1"/>
                </a:solidFill>
                <a:latin typeface="+mn-lt"/>
                <a:ea typeface="+mn-ea"/>
                <a:cs typeface="+mn-cs"/>
              </a:rPr>
              <a:t> 2024)</a:t>
            </a:r>
          </a:p>
        </p:txBody>
      </p:sp>
      <p:graphicFrame>
        <p:nvGraphicFramePr>
          <p:cNvPr id="6" name="Chart 5">
            <a:extLst>
              <a:ext uri="{FF2B5EF4-FFF2-40B4-BE49-F238E27FC236}">
                <a16:creationId xmlns:a16="http://schemas.microsoft.com/office/drawing/2014/main" id="{7E03006D-AE67-D9B9-CF72-63C453F6C1EA}"/>
              </a:ext>
            </a:extLst>
          </p:cNvPr>
          <p:cNvGraphicFramePr>
            <a:graphicFrameLocks/>
          </p:cNvGraphicFramePr>
          <p:nvPr>
            <p:extLst>
              <p:ext uri="{D42A27DB-BD31-4B8C-83A1-F6EECF244321}">
                <p14:modId xmlns:p14="http://schemas.microsoft.com/office/powerpoint/2010/main" val="3667048511"/>
              </p:ext>
            </p:extLst>
          </p:nvPr>
        </p:nvGraphicFramePr>
        <p:xfrm>
          <a:off x="840322" y="2618677"/>
          <a:ext cx="3322800" cy="40464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2583450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t>Why do we use lump sum funding?</a:t>
            </a:r>
            <a:endParaRPr lang="en-US" dirty="0"/>
          </a:p>
        </p:txBody>
      </p:sp>
      <p:sp>
        <p:nvSpPr>
          <p:cNvPr id="2" name="Rectangle 1"/>
          <p:cNvSpPr/>
          <p:nvPr/>
        </p:nvSpPr>
        <p:spPr>
          <a:xfrm>
            <a:off x="838200" y="1379577"/>
            <a:ext cx="10292862" cy="5324535"/>
          </a:xfrm>
          <a:prstGeom prst="rect">
            <a:avLst/>
          </a:prstGeom>
        </p:spPr>
        <p:txBody>
          <a:bodyPr wrap="square">
            <a:spAutoFit/>
          </a:bodyPr>
          <a:lstStyle/>
          <a:p>
            <a:pPr marL="0" lvl="1" indent="0">
              <a:spcBef>
                <a:spcPts val="0"/>
              </a:spcBef>
              <a:spcAft>
                <a:spcPts val="1200"/>
              </a:spcAft>
              <a:buNone/>
              <a:defRPr/>
            </a:pPr>
            <a:r>
              <a:rPr lang="en-GB" altLang="en-US" sz="2000" b="1" dirty="0">
                <a:solidFill>
                  <a:schemeClr val="tx2"/>
                </a:solidFill>
              </a:rPr>
              <a:t>Reducing the financial error rate</a:t>
            </a:r>
          </a:p>
          <a:p>
            <a:pPr marL="342900" lvl="1" indent="-342900">
              <a:spcBef>
                <a:spcPts val="0"/>
              </a:spcBef>
              <a:buClr>
                <a:schemeClr val="accent2"/>
              </a:buClr>
              <a:buFont typeface="Arial" panose="020B0604020202020204" pitchFamily="34" charset="0"/>
              <a:buChar char="●"/>
              <a:defRPr/>
            </a:pPr>
            <a:r>
              <a:rPr lang="en-US" altLang="en-US" sz="2000" dirty="0"/>
              <a:t>Following the ECA annual reports 2019 and 2020, there is wide agreement that the error rate in the R&amp;I Framework </a:t>
            </a:r>
            <a:r>
              <a:rPr lang="en-US" altLang="en-US" sz="2000" dirty="0" err="1"/>
              <a:t>Programmes</a:t>
            </a:r>
            <a:r>
              <a:rPr lang="en-US" altLang="en-US" sz="2000" dirty="0"/>
              <a:t> must be reduced</a:t>
            </a:r>
          </a:p>
          <a:p>
            <a:pPr marL="342900" lvl="1" indent="-342900">
              <a:spcBef>
                <a:spcPts val="0"/>
              </a:spcBef>
              <a:spcAft>
                <a:spcPts val="1200"/>
              </a:spcAft>
              <a:buClr>
                <a:schemeClr val="accent2"/>
              </a:buClr>
              <a:buFont typeface="Arial" panose="020B0604020202020204" pitchFamily="34" charset="0"/>
              <a:buChar char="●"/>
              <a:defRPr/>
            </a:pPr>
            <a:r>
              <a:rPr lang="en-US" altLang="en-US" sz="2000" dirty="0"/>
              <a:t>Lump sums are a key measure to achieve this in Horizon Europe</a:t>
            </a:r>
          </a:p>
          <a:p>
            <a:pPr marL="0" lvl="1"/>
            <a:endParaRPr lang="en-IE" sz="2000" b="1" dirty="0">
              <a:solidFill>
                <a:schemeClr val="tx2"/>
              </a:solidFill>
            </a:endParaRPr>
          </a:p>
          <a:p>
            <a:pPr marL="0" lvl="1"/>
            <a:r>
              <a:rPr lang="en-IE" sz="2000" b="1" dirty="0">
                <a:solidFill>
                  <a:schemeClr val="tx2"/>
                </a:solidFill>
              </a:rPr>
              <a:t>Significant simplification potential</a:t>
            </a:r>
          </a:p>
          <a:p>
            <a:pPr lvl="1"/>
            <a:endParaRPr lang="en-IE" sz="2000" dirty="0">
              <a:solidFill>
                <a:schemeClr val="tx2"/>
              </a:solidFill>
            </a:endParaRPr>
          </a:p>
          <a:p>
            <a:pPr marL="342900" lvl="1" indent="-342900">
              <a:buClr>
                <a:schemeClr val="accent2"/>
              </a:buClr>
              <a:buFont typeface="Arial" panose="020B0604020202020204" pitchFamily="34" charset="0"/>
              <a:buChar char="●"/>
            </a:pPr>
            <a:r>
              <a:rPr lang="en-GB" altLang="en-US" sz="2000" dirty="0"/>
              <a:t>Funding based on reimbursement of real costs remains complex and error-prone. Little scope for further simplification</a:t>
            </a:r>
          </a:p>
          <a:p>
            <a:pPr marL="342900" lvl="1" indent="-342900">
              <a:buClr>
                <a:schemeClr val="accent2"/>
              </a:buClr>
              <a:buFont typeface="Arial" panose="020B0604020202020204" pitchFamily="34" charset="0"/>
              <a:buChar char="●"/>
            </a:pPr>
            <a:r>
              <a:rPr lang="en-IE" altLang="en-US" sz="2000" dirty="0"/>
              <a:t>Lump sums remove the obligation to report actual costs and resources</a:t>
            </a:r>
            <a:endParaRPr lang="en-US" altLang="en-US" sz="2000" dirty="0"/>
          </a:p>
          <a:p>
            <a:pPr marL="342900" lvl="1" indent="-342900">
              <a:buClr>
                <a:schemeClr val="accent2"/>
              </a:buClr>
              <a:buFont typeface="Arial" panose="020B0604020202020204" pitchFamily="34" charset="0"/>
              <a:buChar char="●"/>
            </a:pPr>
            <a:r>
              <a:rPr lang="en-US" altLang="en-US" sz="2000" dirty="0"/>
              <a:t>Easier to use for beneficiaries with limited experience</a:t>
            </a:r>
            <a:endParaRPr lang="en-GB" altLang="en-US" sz="2000" dirty="0"/>
          </a:p>
          <a:p>
            <a:pPr marL="342900" lvl="1" indent="-342900">
              <a:buClr>
                <a:schemeClr val="accent2"/>
              </a:buClr>
              <a:buFont typeface="Arial" panose="020B0604020202020204" pitchFamily="34" charset="0"/>
              <a:buChar char="●"/>
            </a:pPr>
            <a:endParaRPr lang="en-IE" sz="2000" dirty="0"/>
          </a:p>
          <a:p>
            <a:pPr marL="0" lvl="1">
              <a:buClr>
                <a:schemeClr val="accent2"/>
              </a:buClr>
            </a:pPr>
            <a:r>
              <a:rPr lang="en-IE" sz="2000" b="1" dirty="0">
                <a:solidFill>
                  <a:schemeClr val="tx2"/>
                </a:solidFill>
              </a:rPr>
              <a:t>Focus on content</a:t>
            </a:r>
          </a:p>
          <a:p>
            <a:pPr lvl="1">
              <a:buClr>
                <a:schemeClr val="accent2"/>
              </a:buClr>
            </a:pPr>
            <a:endParaRPr lang="en-IE" sz="2000" dirty="0">
              <a:solidFill>
                <a:schemeClr val="tx2"/>
              </a:solidFill>
            </a:endParaRPr>
          </a:p>
          <a:p>
            <a:pPr marL="342900" lvl="1" indent="-342900">
              <a:buClr>
                <a:schemeClr val="accent2"/>
              </a:buClr>
              <a:buFont typeface="Arial" panose="020B0604020202020204" pitchFamily="34" charset="0"/>
              <a:buChar char="●"/>
            </a:pPr>
            <a:r>
              <a:rPr lang="en-GB" altLang="en-US" sz="2000" dirty="0"/>
              <a:t>Focus less on financial management and more on content</a:t>
            </a:r>
            <a:endParaRPr lang="en-GB" sz="2000" dirty="0"/>
          </a:p>
          <a:p>
            <a:pPr marL="342900" lvl="1" indent="-342900">
              <a:buClr>
                <a:schemeClr val="accent2"/>
              </a:buClr>
              <a:buFont typeface="Arial" panose="020B0604020202020204" pitchFamily="34" charset="0"/>
              <a:buChar char="●"/>
            </a:pPr>
            <a:endParaRPr lang="en-IE" sz="2000" dirty="0"/>
          </a:p>
        </p:txBody>
      </p:sp>
    </p:spTree>
    <p:extLst>
      <p:ext uri="{BB962C8B-B14F-4D97-AF65-F5344CB8AC3E}">
        <p14:creationId xmlns:p14="http://schemas.microsoft.com/office/powerpoint/2010/main" val="1750166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Ex-post controls</a:t>
            </a:r>
          </a:p>
        </p:txBody>
      </p:sp>
      <p:sp>
        <p:nvSpPr>
          <p:cNvPr id="5" name="Text Placeholder 2"/>
          <p:cNvSpPr txBox="1">
            <a:spLocks/>
          </p:cNvSpPr>
          <p:nvPr/>
        </p:nvSpPr>
        <p:spPr>
          <a:xfrm>
            <a:off x="893716" y="1110855"/>
            <a:ext cx="9063446" cy="5342196"/>
          </a:xfrm>
          <a:prstGeom prst="rect">
            <a:avLst/>
          </a:prstGeom>
        </p:spPr>
        <p:txBody>
          <a:bodyPr vert="horz" lIns="91440" tIns="45720" rIns="91440" bIns="45720" rtlCol="0">
            <a:noAutofit/>
          </a:bodyPr>
          <a:lstStyle>
            <a:defPPr>
              <a:defRPr lang="en-US"/>
            </a:defPPr>
            <a:lvl1pPr marL="0" indent="0" algn="l" defTabSz="914400" rtl="0" eaLnBrk="1" latinLnBrk="0" hangingPunct="1">
              <a:spcAft>
                <a:spcPts val="0"/>
              </a:spcAft>
              <a:buNone/>
              <a:defRPr sz="2000" b="1" kern="1200">
                <a:solidFill>
                  <a:schemeClr val="tx2"/>
                </a:solidFill>
                <a:latin typeface="+mn-lt"/>
                <a:ea typeface="+mn-ea"/>
                <a:cs typeface="+mn-cs"/>
              </a:defRPr>
            </a:lvl1pPr>
            <a:lvl2pPr marL="0" indent="0" algn="l" defTabSz="914400" rtl="0" eaLnBrk="1" latinLnBrk="0" hangingPunct="1">
              <a:buNone/>
              <a:defRPr sz="1800" b="1" kern="1200">
                <a:solidFill>
                  <a:schemeClr val="accent2"/>
                </a:solidFill>
                <a:latin typeface="+mn-lt"/>
                <a:ea typeface="+mn-ea"/>
                <a:cs typeface="+mn-cs"/>
              </a:defRPr>
            </a:lvl2pPr>
            <a:lvl3pPr marL="914400" algn="l" defTabSz="914400" rtl="0" eaLnBrk="1" latinLnBrk="0" hangingPunct="1">
              <a:defRPr sz="2000" kern="1200">
                <a:solidFill>
                  <a:schemeClr val="tx1"/>
                </a:solidFill>
                <a:latin typeface="+mn-lt"/>
                <a:ea typeface="+mn-ea"/>
                <a:cs typeface="+mn-cs"/>
              </a:defRPr>
            </a:lvl3pPr>
            <a:lvl4pPr marL="1371600" algn="l" defTabSz="914400" rtl="0" eaLnBrk="1" latinLnBrk="0" hangingPunct="1">
              <a:defRPr sz="2000" kern="1200">
                <a:solidFill>
                  <a:schemeClr val="tx1"/>
                </a:solidFill>
                <a:latin typeface="+mn-lt"/>
                <a:ea typeface="+mn-ea"/>
                <a:cs typeface="+mn-cs"/>
              </a:defRPr>
            </a:lvl4pPr>
            <a:lvl5pPr marL="1828800" algn="l" defTabSz="914400" rtl="0" eaLnBrk="1" latinLnBrk="0" hangingPunct="1">
              <a:defRPr sz="20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fontAlgn="base">
              <a:spcBef>
                <a:spcPct val="0"/>
              </a:spcBef>
              <a:spcAft>
                <a:spcPct val="0"/>
              </a:spcAft>
              <a:defRPr/>
            </a:pPr>
            <a:endParaRPr lang="en-GB" sz="1800" dirty="0">
              <a:solidFill>
                <a:schemeClr val="tx1"/>
              </a:solidFill>
              <a:sym typeface="Webdings"/>
            </a:endParaRPr>
          </a:p>
          <a:p>
            <a:pPr lvl="0" fontAlgn="base">
              <a:spcBef>
                <a:spcPct val="0"/>
              </a:spcBef>
              <a:spcAft>
                <a:spcPct val="0"/>
              </a:spcAft>
              <a:defRPr/>
            </a:pPr>
            <a:r>
              <a:rPr lang="en-GB" sz="1800" dirty="0">
                <a:solidFill>
                  <a:schemeClr val="tx1"/>
                </a:solidFill>
                <a:sym typeface="Webdings"/>
              </a:rPr>
              <a:t>Checks, reviews and audits for</a:t>
            </a:r>
            <a:r>
              <a:rPr lang="en-GB" sz="1800" b="0" dirty="0">
                <a:solidFill>
                  <a:schemeClr val="tx1"/>
                </a:solidFill>
                <a:sym typeface="Webdings"/>
              </a:rPr>
              <a:t>:</a:t>
            </a:r>
          </a:p>
          <a:p>
            <a:pPr marL="1075117" lvl="0" indent="-676021" fontAlgn="base">
              <a:spcBef>
                <a:spcPts val="1800"/>
              </a:spcBef>
              <a:spcAft>
                <a:spcPct val="0"/>
              </a:spcAft>
              <a:buSzPct val="200000"/>
              <a:buFont typeface="Webdings" panose="05030102010509060703" pitchFamily="18" charset="2"/>
              <a:buChar char="L"/>
              <a:defRPr/>
            </a:pPr>
            <a:r>
              <a:rPr lang="en-GB" sz="1800" b="0" dirty="0">
                <a:solidFill>
                  <a:schemeClr val="tx1"/>
                </a:solidFill>
                <a:sym typeface="Webdings"/>
              </a:rPr>
              <a:t>Proper implementation of the action (e.g. technical review)</a:t>
            </a:r>
          </a:p>
          <a:p>
            <a:pPr marL="1075117" lvl="0" indent="-676021" fontAlgn="base">
              <a:spcBef>
                <a:spcPts val="1800"/>
              </a:spcBef>
              <a:spcAft>
                <a:spcPct val="0"/>
              </a:spcAft>
              <a:buSzPct val="200000"/>
              <a:buFont typeface="Webdings" panose="05030102010509060703" pitchFamily="18" charset="2"/>
              <a:buChar char="L"/>
              <a:defRPr/>
            </a:pPr>
            <a:r>
              <a:rPr lang="en-GB" sz="1800" b="0" dirty="0">
                <a:solidFill>
                  <a:schemeClr val="tx1"/>
                </a:solidFill>
                <a:sym typeface="Webdings"/>
              </a:rPr>
              <a:t>Compliance with the other non-financial obligations of the grant, e.g.</a:t>
            </a:r>
          </a:p>
          <a:p>
            <a:pPr marL="399096" lvl="0" fontAlgn="base">
              <a:spcBef>
                <a:spcPts val="600"/>
              </a:spcBef>
              <a:spcAft>
                <a:spcPct val="0"/>
              </a:spcAft>
              <a:buSzPct val="200000"/>
              <a:defRPr/>
            </a:pPr>
            <a:r>
              <a:rPr lang="en-GB" sz="1800" b="0" dirty="0">
                <a:solidFill>
                  <a:schemeClr val="tx1"/>
                </a:solidFill>
                <a:sym typeface="Webdings"/>
              </a:rPr>
              <a:t>	 </a:t>
            </a:r>
          </a:p>
          <a:p>
            <a:pPr marL="1457924" lvl="1" indent="-382807" defTabSz="676021" fontAlgn="base">
              <a:spcBef>
                <a:spcPts val="1026"/>
              </a:spcBef>
              <a:spcAft>
                <a:spcPct val="0"/>
              </a:spcAft>
              <a:buSzPct val="200000"/>
              <a:buFont typeface="Symbol" panose="05050102010706020507" pitchFamily="18" charset="2"/>
              <a:buChar char=""/>
              <a:defRPr/>
            </a:pPr>
            <a:r>
              <a:rPr lang="en-GB" b="0" dirty="0">
                <a:solidFill>
                  <a:schemeClr val="tx1"/>
                </a:solidFill>
              </a:rPr>
              <a:t>IPR obligations</a:t>
            </a:r>
          </a:p>
          <a:p>
            <a:pPr marL="1457924" lvl="1" indent="-382807" defTabSz="676021" fontAlgn="base">
              <a:spcBef>
                <a:spcPts val="1026"/>
              </a:spcBef>
              <a:spcAft>
                <a:spcPct val="0"/>
              </a:spcAft>
              <a:buSzPct val="200000"/>
              <a:buFont typeface="Symbol" panose="05050102010706020507" pitchFamily="18" charset="2"/>
              <a:buChar char=""/>
              <a:defRPr/>
            </a:pPr>
            <a:r>
              <a:rPr lang="en-GB" b="0" dirty="0">
                <a:solidFill>
                  <a:schemeClr val="tx1"/>
                </a:solidFill>
              </a:rPr>
              <a:t>Ethics and integrity</a:t>
            </a:r>
          </a:p>
          <a:p>
            <a:pPr marL="1457924" lvl="1" indent="-382807" defTabSz="676021" fontAlgn="base">
              <a:spcBef>
                <a:spcPts val="1026"/>
              </a:spcBef>
              <a:spcAft>
                <a:spcPct val="0"/>
              </a:spcAft>
              <a:buSzPct val="200000"/>
              <a:buFont typeface="Symbol" panose="05050102010706020507" pitchFamily="18" charset="2"/>
              <a:buChar char=""/>
              <a:defRPr/>
            </a:pPr>
            <a:r>
              <a:rPr lang="en-GB" b="0" dirty="0">
                <a:solidFill>
                  <a:schemeClr val="tx1"/>
                </a:solidFill>
              </a:rPr>
              <a:t>Open science</a:t>
            </a:r>
          </a:p>
          <a:p>
            <a:pPr marL="1457924" lvl="1" indent="-382807" defTabSz="676021" fontAlgn="base">
              <a:spcBef>
                <a:spcPts val="1026"/>
              </a:spcBef>
              <a:spcAft>
                <a:spcPct val="0"/>
              </a:spcAft>
              <a:buSzPct val="200000"/>
              <a:buFont typeface="Symbol" panose="05050102010706020507" pitchFamily="18" charset="2"/>
              <a:buChar char=""/>
              <a:defRPr/>
            </a:pPr>
            <a:r>
              <a:rPr lang="en-GB" b="0" dirty="0">
                <a:solidFill>
                  <a:schemeClr val="tx1"/>
                </a:solidFill>
              </a:rPr>
              <a:t>Dissemination</a:t>
            </a:r>
          </a:p>
          <a:p>
            <a:pPr marL="1457924" lvl="1" indent="-382807" defTabSz="676021" fontAlgn="base">
              <a:spcBef>
                <a:spcPts val="1026"/>
              </a:spcBef>
              <a:spcAft>
                <a:spcPct val="0"/>
              </a:spcAft>
              <a:buSzPct val="200000"/>
              <a:buFont typeface="Symbol" panose="05050102010706020507" pitchFamily="18" charset="2"/>
              <a:buChar char=""/>
              <a:defRPr/>
            </a:pPr>
            <a:r>
              <a:rPr lang="en-GB" b="0" dirty="0">
                <a:solidFill>
                  <a:schemeClr val="tx1"/>
                </a:solidFill>
              </a:rPr>
              <a:t>Etc.</a:t>
            </a:r>
            <a:endParaRPr lang="en-GB" sz="1800" b="0" dirty="0">
              <a:solidFill>
                <a:schemeClr val="tx1"/>
              </a:solidFill>
            </a:endParaRPr>
          </a:p>
          <a:p>
            <a:pPr marL="399096" lvl="0" fontAlgn="base">
              <a:spcBef>
                <a:spcPct val="0"/>
              </a:spcBef>
              <a:spcAft>
                <a:spcPct val="0"/>
              </a:spcAft>
              <a:buSzPct val="200000"/>
              <a:defRPr/>
            </a:pPr>
            <a:endParaRPr lang="en-GB" sz="1800" b="0" dirty="0">
              <a:solidFill>
                <a:schemeClr val="tx1"/>
              </a:solidFill>
            </a:endParaRPr>
          </a:p>
          <a:p>
            <a:pPr lvl="1">
              <a:buClr>
                <a:schemeClr val="accent2"/>
              </a:buClr>
            </a:pPr>
            <a:endParaRPr lang="en-US" sz="2000" dirty="0">
              <a:solidFill>
                <a:schemeClr val="tx1"/>
              </a:solidFill>
            </a:endParaRPr>
          </a:p>
          <a:p>
            <a:pPr lvl="1">
              <a:buClr>
                <a:schemeClr val="accent2"/>
              </a:buClr>
            </a:pPr>
            <a:endParaRPr lang="fr-BE" b="0" dirty="0">
              <a:solidFill>
                <a:schemeClr val="tx1"/>
              </a:solidFill>
            </a:endParaRPr>
          </a:p>
        </p:txBody>
      </p:sp>
      <p:grpSp>
        <p:nvGrpSpPr>
          <p:cNvPr id="71" name="Group 70" descr="null" title="null"/>
          <p:cNvGrpSpPr/>
          <p:nvPr/>
        </p:nvGrpSpPr>
        <p:grpSpPr>
          <a:xfrm>
            <a:off x="1603157" y="5265010"/>
            <a:ext cx="864000" cy="864000"/>
            <a:chOff x="10070085" y="4807760"/>
            <a:chExt cx="864000" cy="864000"/>
          </a:xfrm>
        </p:grpSpPr>
        <p:sp>
          <p:nvSpPr>
            <p:cNvPr id="72" name="Oval 71"/>
            <p:cNvSpPr/>
            <p:nvPr/>
          </p:nvSpPr>
          <p:spPr>
            <a:xfrm>
              <a:off x="10070085" y="4807760"/>
              <a:ext cx="864000" cy="864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3" name="Picture 72" descr="null" title="null"/>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04320" y="4841995"/>
              <a:ext cx="795530" cy="795530"/>
            </a:xfrm>
            <a:prstGeom prst="rect">
              <a:avLst/>
            </a:prstGeom>
          </p:spPr>
        </p:pic>
      </p:grpSp>
      <p:sp>
        <p:nvSpPr>
          <p:cNvPr id="2" name="TextBox 1"/>
          <p:cNvSpPr txBox="1"/>
          <p:nvPr/>
        </p:nvSpPr>
        <p:spPr>
          <a:xfrm>
            <a:off x="2821577" y="5512344"/>
            <a:ext cx="6548846" cy="369332"/>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IE" dirty="0"/>
              <a:t>No financial checks, reviews and audits by EU services</a:t>
            </a:r>
          </a:p>
        </p:txBody>
      </p:sp>
    </p:spTree>
    <p:extLst>
      <p:ext uri="{BB962C8B-B14F-4D97-AF65-F5344CB8AC3E}">
        <p14:creationId xmlns:p14="http://schemas.microsoft.com/office/powerpoint/2010/main" val="29269455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Keeping records</a:t>
            </a:r>
          </a:p>
        </p:txBody>
      </p:sp>
      <p:sp>
        <p:nvSpPr>
          <p:cNvPr id="5" name="Text Placeholder 2" descr="null" title="null"/>
          <p:cNvSpPr txBox="1">
            <a:spLocks/>
          </p:cNvSpPr>
          <p:nvPr/>
        </p:nvSpPr>
        <p:spPr>
          <a:xfrm>
            <a:off x="838200" y="1069955"/>
            <a:ext cx="9063446" cy="5342196"/>
          </a:xfrm>
          <a:prstGeom prst="rect">
            <a:avLst/>
          </a:prstGeom>
        </p:spPr>
        <p:txBody>
          <a:bodyPr vert="horz" lIns="91440" tIns="45720" rIns="91440" bIns="45720" rtlCol="0">
            <a:noAutofit/>
          </a:bodyPr>
          <a:lstStyle>
            <a:defPPr>
              <a:defRPr lang="en-US"/>
            </a:defPPr>
            <a:lvl1pPr marL="0" indent="0" algn="l" defTabSz="914400" rtl="0" eaLnBrk="1" latinLnBrk="0" hangingPunct="1">
              <a:spcAft>
                <a:spcPts val="0"/>
              </a:spcAft>
              <a:buNone/>
              <a:defRPr sz="2000" b="1" kern="1200">
                <a:solidFill>
                  <a:schemeClr val="tx2"/>
                </a:solidFill>
                <a:latin typeface="+mn-lt"/>
                <a:ea typeface="+mn-ea"/>
                <a:cs typeface="+mn-cs"/>
              </a:defRPr>
            </a:lvl1pPr>
            <a:lvl2pPr marL="0" indent="0" algn="l" defTabSz="914400" rtl="0" eaLnBrk="1" latinLnBrk="0" hangingPunct="1">
              <a:buNone/>
              <a:defRPr sz="1800" b="1" kern="1200">
                <a:solidFill>
                  <a:schemeClr val="accent2"/>
                </a:solidFill>
                <a:latin typeface="+mn-lt"/>
                <a:ea typeface="+mn-ea"/>
                <a:cs typeface="+mn-cs"/>
              </a:defRPr>
            </a:lvl2pPr>
            <a:lvl3pPr marL="914400" algn="l" defTabSz="914400" rtl="0" eaLnBrk="1" latinLnBrk="0" hangingPunct="1">
              <a:defRPr sz="2000" kern="1200">
                <a:solidFill>
                  <a:schemeClr val="tx1"/>
                </a:solidFill>
                <a:latin typeface="+mn-lt"/>
                <a:ea typeface="+mn-ea"/>
                <a:cs typeface="+mn-cs"/>
              </a:defRPr>
            </a:lvl3pPr>
            <a:lvl4pPr marL="1371600" algn="l" defTabSz="914400" rtl="0" eaLnBrk="1" latinLnBrk="0" hangingPunct="1">
              <a:defRPr sz="2000" kern="1200">
                <a:solidFill>
                  <a:schemeClr val="tx1"/>
                </a:solidFill>
                <a:latin typeface="+mn-lt"/>
                <a:ea typeface="+mn-ea"/>
                <a:cs typeface="+mn-cs"/>
              </a:defRPr>
            </a:lvl4pPr>
            <a:lvl5pPr marL="1828800" algn="l" defTabSz="914400" rtl="0" eaLnBrk="1" latinLnBrk="0" hangingPunct="1">
              <a:defRPr sz="20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a:pPr>
            <a:endParaRPr lang="en-GB" altLang="en-US" dirty="0">
              <a:ea typeface="Verdana" pitchFamily="34" charset="0"/>
              <a:cs typeface="Verdana" pitchFamily="34" charset="0"/>
            </a:endParaRPr>
          </a:p>
        </p:txBody>
      </p:sp>
      <p:graphicFrame>
        <p:nvGraphicFramePr>
          <p:cNvPr id="22" name="Diagram 21" descr="You need to keep any document proving that the work was done as detailed in Annex 1. For example:&#10;- technical documents;&#10;- publications, prototypes, deliverables;&#10;- any document proving that the work was done as detailed in Annex 1.&#10;All these documents must be kept for all Horizon Europe grants.&#10;&#10;You don't need to keep any document probing the actual costs incurred:&#10;- time-sheets;&#10;- pay-slips or contracts&#10;- depreciation policy&#10;- invoices." title="Which records do you need to keep?"/>
          <p:cNvGraphicFramePr/>
          <p:nvPr/>
        </p:nvGraphicFramePr>
        <p:xfrm>
          <a:off x="1031500" y="1200575"/>
          <a:ext cx="8602824" cy="49567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p:cNvSpPr txBox="1"/>
          <p:nvPr/>
        </p:nvSpPr>
        <p:spPr>
          <a:xfrm>
            <a:off x="1568513" y="6272275"/>
            <a:ext cx="3474967" cy="307777"/>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1" u="none" kern="1200" cap="none" spc="0" normalizeH="0" baseline="0" noProof="0" dirty="0">
                <a:ln>
                  <a:noFill/>
                </a:ln>
                <a:solidFill>
                  <a:srgbClr val="004494"/>
                </a:solidFill>
                <a:effectLst/>
                <a:uLnTx/>
                <a:uFillTx/>
                <a:latin typeface="+mj-lt"/>
                <a:ea typeface="Verdana" panose="020B0604030504040204" pitchFamily="34" charset="0"/>
                <a:cs typeface="Verdana" panose="020B0604030504040204" pitchFamily="34" charset="0"/>
              </a:rPr>
              <a:t>Same as for all Horizon</a:t>
            </a:r>
            <a:r>
              <a:rPr kumimoji="0" lang="en-GB" sz="1400" b="1" u="none" kern="1200" cap="none" spc="0" normalizeH="0" noProof="0" dirty="0">
                <a:ln>
                  <a:noFill/>
                </a:ln>
                <a:solidFill>
                  <a:srgbClr val="004494"/>
                </a:solidFill>
                <a:effectLst/>
                <a:uLnTx/>
                <a:uFillTx/>
                <a:latin typeface="+mj-lt"/>
                <a:ea typeface="Verdana" panose="020B0604030504040204" pitchFamily="34" charset="0"/>
                <a:cs typeface="Verdana" panose="020B0604030504040204" pitchFamily="34" charset="0"/>
              </a:rPr>
              <a:t> Europe grants</a:t>
            </a:r>
            <a:endParaRPr kumimoji="0" lang="en-GB" sz="1400" b="1" u="none" kern="1200" cap="none" spc="0" normalizeH="0" baseline="0" noProof="0" dirty="0">
              <a:ln>
                <a:noFill/>
              </a:ln>
              <a:solidFill>
                <a:srgbClr val="004494"/>
              </a:solidFill>
              <a:effectLst/>
              <a:uLnTx/>
              <a:uFillTx/>
              <a:latin typeface="+mj-lt"/>
              <a:ea typeface="Verdana" panose="020B0604030504040204" pitchFamily="34" charset="0"/>
              <a:cs typeface="Verdana" panose="020B0604030504040204" pitchFamily="34" charset="0"/>
            </a:endParaRPr>
          </a:p>
        </p:txBody>
      </p:sp>
      <p:sp>
        <p:nvSpPr>
          <p:cNvPr id="8" name="Left Brace 7" descr="null" title="null"/>
          <p:cNvSpPr/>
          <p:nvPr/>
        </p:nvSpPr>
        <p:spPr>
          <a:xfrm rot="16200000">
            <a:off x="3141081" y="4397304"/>
            <a:ext cx="335902" cy="3238199"/>
          </a:xfrm>
          <a:prstGeom prst="leftBrace">
            <a:avLst/>
          </a:prstGeom>
          <a:ln>
            <a:solidFill>
              <a:srgbClr val="0F4494"/>
            </a:solidFill>
          </a:ln>
        </p:spPr>
        <p:style>
          <a:lnRef idx="3">
            <a:schemeClr val="accent3"/>
          </a:lnRef>
          <a:fillRef idx="0">
            <a:schemeClr val="accent3"/>
          </a:fillRef>
          <a:effectRef idx="2">
            <a:schemeClr val="accent3"/>
          </a:effectRef>
          <a:fontRef idx="minor">
            <a:schemeClr val="tx1"/>
          </a:fontRef>
        </p:style>
        <p:txBody>
          <a:bodyPr rtlCol="0" anchor="ctr"/>
          <a:lstStyle/>
          <a:p>
            <a:pPr algn="ctr"/>
            <a:endParaRPr lang="en-GB">
              <a:solidFill>
                <a:schemeClr val="tx2"/>
              </a:solidFill>
            </a:endParaRPr>
          </a:p>
        </p:txBody>
      </p:sp>
      <p:sp>
        <p:nvSpPr>
          <p:cNvPr id="2" name="TextBox 1">
            <a:extLst>
              <a:ext uri="{FF2B5EF4-FFF2-40B4-BE49-F238E27FC236}">
                <a16:creationId xmlns:a16="http://schemas.microsoft.com/office/drawing/2014/main" id="{8A0A1921-8739-6509-ACAD-AF112A9CB23A}"/>
              </a:ext>
            </a:extLst>
          </p:cNvPr>
          <p:cNvSpPr txBox="1"/>
          <p:nvPr/>
        </p:nvSpPr>
        <p:spPr>
          <a:xfrm>
            <a:off x="5563267" y="5919708"/>
            <a:ext cx="4419179" cy="738664"/>
          </a:xfrm>
          <a:prstGeom prst="rect">
            <a:avLst/>
          </a:prstGeom>
          <a:noFill/>
        </p:spPr>
        <p:txBody>
          <a:bodyPr wrap="square" rtlCol="0">
            <a:spAutoFit/>
          </a:bodyPr>
          <a:lstStyle/>
          <a:p>
            <a:r>
              <a:rPr lang="en-150" sz="1400" dirty="0">
                <a:solidFill>
                  <a:srgbClr val="004494"/>
                </a:solidFill>
                <a:latin typeface="+mj-lt"/>
                <a:ea typeface="Verdana" panose="020B0604030504040204" pitchFamily="34" charset="0"/>
              </a:rPr>
              <a:t>*</a:t>
            </a:r>
            <a:r>
              <a:rPr lang="en-US" sz="1400" dirty="0">
                <a:solidFill>
                  <a:srgbClr val="004494"/>
                </a:solidFill>
                <a:latin typeface="+mj-lt"/>
                <a:ea typeface="Verdana" panose="020B0604030504040204" pitchFamily="34" charset="0"/>
              </a:rPr>
              <a:t>Participants</a:t>
            </a:r>
            <a:r>
              <a:rPr lang="en-150" sz="1400" dirty="0">
                <a:solidFill>
                  <a:srgbClr val="004494"/>
                </a:solidFill>
                <a:latin typeface="+mj-lt"/>
                <a:ea typeface="Verdana" panose="020B0604030504040204" pitchFamily="34" charset="0"/>
              </a:rPr>
              <a:t> </a:t>
            </a:r>
            <a:r>
              <a:rPr lang="en-US" sz="1400" dirty="0">
                <a:solidFill>
                  <a:srgbClr val="004494"/>
                </a:solidFill>
                <a:latin typeface="+mj-lt"/>
                <a:ea typeface="Verdana" panose="020B0604030504040204" pitchFamily="34" charset="0"/>
              </a:rPr>
              <a:t>still need to comply with financial record keeping </a:t>
            </a:r>
            <a:r>
              <a:rPr lang="en-US" sz="1400" b="1" dirty="0">
                <a:solidFill>
                  <a:srgbClr val="004494"/>
                </a:solidFill>
                <a:latin typeface="+mj-lt"/>
                <a:ea typeface="Verdana" panose="020B0604030504040204" pitchFamily="34" charset="0"/>
              </a:rPr>
              <a:t>obligations outside the grant agreement</a:t>
            </a:r>
            <a:r>
              <a:rPr lang="en-US" sz="1400" dirty="0">
                <a:solidFill>
                  <a:srgbClr val="004494"/>
                </a:solidFill>
                <a:latin typeface="+mj-lt"/>
                <a:ea typeface="Verdana" panose="020B0604030504040204" pitchFamily="34" charset="0"/>
              </a:rPr>
              <a:t>, if any (e.g., under national law or internal procedures)</a:t>
            </a:r>
            <a:endParaRPr lang="en-IE" sz="1400" dirty="0">
              <a:solidFill>
                <a:srgbClr val="004494"/>
              </a:solidFill>
              <a:latin typeface="+mj-lt"/>
              <a:ea typeface="Verdana" panose="020B0604030504040204" pitchFamily="34" charset="0"/>
            </a:endParaRPr>
          </a:p>
        </p:txBody>
      </p:sp>
    </p:spTree>
    <p:extLst>
      <p:ext uri="{BB962C8B-B14F-4D97-AF65-F5344CB8AC3E}">
        <p14:creationId xmlns:p14="http://schemas.microsoft.com/office/powerpoint/2010/main" val="19904261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150" dirty="0"/>
              <a:t>Resources </a:t>
            </a:r>
            <a:r>
              <a:rPr lang="en-US" dirty="0"/>
              <a:t>available</a:t>
            </a:r>
          </a:p>
        </p:txBody>
      </p:sp>
      <p:sp>
        <p:nvSpPr>
          <p:cNvPr id="5" name="Text Placeholder 2"/>
          <p:cNvSpPr txBox="1">
            <a:spLocks/>
          </p:cNvSpPr>
          <p:nvPr/>
        </p:nvSpPr>
        <p:spPr>
          <a:xfrm>
            <a:off x="473335" y="921155"/>
            <a:ext cx="8099165" cy="851661"/>
          </a:xfrm>
          <a:prstGeom prst="rect">
            <a:avLst/>
          </a:prstGeom>
        </p:spPr>
        <p:txBody>
          <a:bodyPr vert="horz" lIns="91440" tIns="45720" rIns="91440" bIns="45720" rtlCol="0">
            <a:noAutofit/>
          </a:bodyPr>
          <a:lstStyle>
            <a:defPPr>
              <a:defRPr lang="en-US"/>
            </a:defPPr>
            <a:lvl1pPr marL="0" indent="0" algn="l" defTabSz="914400" rtl="0" eaLnBrk="1" latinLnBrk="0" hangingPunct="1">
              <a:spcAft>
                <a:spcPts val="0"/>
              </a:spcAft>
              <a:buNone/>
              <a:defRPr sz="2000" b="1" kern="1200">
                <a:solidFill>
                  <a:schemeClr val="tx2"/>
                </a:solidFill>
                <a:latin typeface="+mn-lt"/>
                <a:ea typeface="+mn-ea"/>
                <a:cs typeface="+mn-cs"/>
              </a:defRPr>
            </a:lvl1pPr>
            <a:lvl2pPr marL="0" indent="0" algn="l" defTabSz="914400" rtl="0" eaLnBrk="1" latinLnBrk="0" hangingPunct="1">
              <a:buNone/>
              <a:defRPr sz="1800" b="1" kern="1200">
                <a:solidFill>
                  <a:schemeClr val="accent2"/>
                </a:solidFill>
                <a:latin typeface="+mn-lt"/>
                <a:ea typeface="+mn-ea"/>
                <a:cs typeface="+mn-cs"/>
              </a:defRPr>
            </a:lvl2pPr>
            <a:lvl3pPr marL="914400" algn="l" defTabSz="914400" rtl="0" eaLnBrk="1" latinLnBrk="0" hangingPunct="1">
              <a:defRPr sz="2000" kern="1200">
                <a:solidFill>
                  <a:schemeClr val="tx1"/>
                </a:solidFill>
                <a:latin typeface="+mn-lt"/>
                <a:ea typeface="+mn-ea"/>
                <a:cs typeface="+mn-cs"/>
              </a:defRPr>
            </a:lvl3pPr>
            <a:lvl4pPr marL="1371600" algn="l" defTabSz="914400" rtl="0" eaLnBrk="1" latinLnBrk="0" hangingPunct="1">
              <a:defRPr sz="2000" kern="1200">
                <a:solidFill>
                  <a:schemeClr val="tx1"/>
                </a:solidFill>
                <a:latin typeface="+mn-lt"/>
                <a:ea typeface="+mn-ea"/>
                <a:cs typeface="+mn-cs"/>
              </a:defRPr>
            </a:lvl4pPr>
            <a:lvl5pPr marL="1828800" algn="l" defTabSz="914400" rtl="0" eaLnBrk="1" latinLnBrk="0" hangingPunct="1">
              <a:defRPr sz="20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buClr>
                <a:schemeClr val="accent2"/>
              </a:buClr>
              <a:buFont typeface="Arial" panose="020B0604020202020204" pitchFamily="34" charset="0"/>
              <a:buChar char="•"/>
            </a:pPr>
            <a:endParaRPr lang="en-GB" sz="1600" b="0" dirty="0">
              <a:solidFill>
                <a:schemeClr val="tx1"/>
              </a:solidFill>
              <a:hlinkClick r:id="rId2"/>
            </a:endParaRPr>
          </a:p>
          <a:p>
            <a:pPr>
              <a:buClr>
                <a:schemeClr val="accent2"/>
              </a:buClr>
            </a:pPr>
            <a:r>
              <a:rPr lang="en-GB" b="0" dirty="0">
                <a:solidFill>
                  <a:schemeClr val="tx1"/>
                </a:solidFill>
              </a:rPr>
              <a:t>One dedicated </a:t>
            </a:r>
            <a:r>
              <a:rPr lang="en-GB" dirty="0">
                <a:solidFill>
                  <a:schemeClr val="tx1"/>
                </a:solidFill>
                <a:hlinkClick r:id="rId3"/>
              </a:rPr>
              <a:t>lump sum page</a:t>
            </a:r>
            <a:r>
              <a:rPr lang="en-GB" dirty="0">
                <a:solidFill>
                  <a:schemeClr val="tx1"/>
                </a:solidFill>
              </a:rPr>
              <a:t> </a:t>
            </a:r>
            <a:r>
              <a:rPr lang="en-GB" b="0" dirty="0">
                <a:solidFill>
                  <a:schemeClr val="tx1"/>
                </a:solidFill>
              </a:rPr>
              <a:t>on the F</a:t>
            </a:r>
            <a:r>
              <a:rPr lang="en-150" b="0" dirty="0" err="1">
                <a:solidFill>
                  <a:schemeClr val="tx1"/>
                </a:solidFill>
              </a:rPr>
              <a:t>unding</a:t>
            </a:r>
            <a:r>
              <a:rPr lang="en-150" b="0" dirty="0">
                <a:solidFill>
                  <a:schemeClr val="tx1"/>
                </a:solidFill>
              </a:rPr>
              <a:t> </a:t>
            </a:r>
            <a:r>
              <a:rPr lang="en-GB" b="0" dirty="0">
                <a:solidFill>
                  <a:schemeClr val="tx1"/>
                </a:solidFill>
              </a:rPr>
              <a:t>&amp;T</a:t>
            </a:r>
            <a:r>
              <a:rPr lang="en-150" b="0" dirty="0">
                <a:solidFill>
                  <a:schemeClr val="tx1"/>
                </a:solidFill>
              </a:rPr>
              <a:t>enders</a:t>
            </a:r>
            <a:r>
              <a:rPr lang="en-GB" b="0" dirty="0">
                <a:solidFill>
                  <a:schemeClr val="tx1"/>
                </a:solidFill>
              </a:rPr>
              <a:t> Portal with:</a:t>
            </a:r>
            <a:endParaRPr lang="en-US" sz="1800" b="0" dirty="0">
              <a:solidFill>
                <a:schemeClr val="tx1"/>
              </a:solidFill>
            </a:endParaRPr>
          </a:p>
          <a:p>
            <a:pPr marL="342900" lvl="1" indent="-342900">
              <a:buClr>
                <a:schemeClr val="accent2"/>
              </a:buClr>
              <a:buFont typeface="Arial" panose="020B0604020202020204" pitchFamily="34" charset="0"/>
              <a:buChar char="•"/>
            </a:pPr>
            <a:endParaRPr lang="en-US" sz="1600" b="0" dirty="0">
              <a:solidFill>
                <a:schemeClr val="tx1"/>
              </a:solidFill>
            </a:endParaRPr>
          </a:p>
          <a:p>
            <a:pPr>
              <a:buClr>
                <a:schemeClr val="accent2"/>
              </a:buClr>
            </a:pPr>
            <a:endParaRPr lang="en-GB" sz="1800" b="0" dirty="0">
              <a:solidFill>
                <a:schemeClr val="tx1"/>
              </a:solidFill>
            </a:endParaRPr>
          </a:p>
          <a:p>
            <a:pPr lvl="1">
              <a:buClr>
                <a:schemeClr val="accent2"/>
              </a:buClr>
            </a:pPr>
            <a:endParaRPr lang="fr-BE" sz="2000" dirty="0">
              <a:solidFill>
                <a:schemeClr val="tx2"/>
              </a:solidFill>
            </a:endParaRPr>
          </a:p>
          <a:p>
            <a:pPr lvl="1">
              <a:buClr>
                <a:schemeClr val="accent2"/>
              </a:buClr>
            </a:pPr>
            <a:endParaRPr lang="fr-BE" b="0" dirty="0">
              <a:solidFill>
                <a:schemeClr val="tx1"/>
              </a:solidFill>
            </a:endParaRPr>
          </a:p>
        </p:txBody>
      </p:sp>
      <p:pic>
        <p:nvPicPr>
          <p:cNvPr id="9" name="Picture 8" descr="null" title="null">
            <a:extLst>
              <a:ext uri="{FF2B5EF4-FFF2-40B4-BE49-F238E27FC236}">
                <a16:creationId xmlns:a16="http://schemas.microsoft.com/office/drawing/2014/main" id="{E400F48E-CF70-4CE8-A6CD-027191C43902}"/>
              </a:ext>
            </a:extLst>
          </p:cNvPr>
          <p:cNvPicPr>
            <a:picLocks noChangeAspect="1"/>
          </p:cNvPicPr>
          <p:nvPr/>
        </p:nvPicPr>
        <p:blipFill>
          <a:blip r:embed="rId4"/>
          <a:stretch>
            <a:fillRect/>
          </a:stretch>
        </p:blipFill>
        <p:spPr>
          <a:xfrm>
            <a:off x="8688617" y="1362838"/>
            <a:ext cx="3197028" cy="4518824"/>
          </a:xfrm>
          <a:prstGeom prst="rect">
            <a:avLst/>
          </a:prstGeom>
        </p:spPr>
      </p:pic>
      <p:graphicFrame>
        <p:nvGraphicFramePr>
          <p:cNvPr id="10" name="Diagram 9">
            <a:extLst>
              <a:ext uri="{FF2B5EF4-FFF2-40B4-BE49-F238E27FC236}">
                <a16:creationId xmlns:a16="http://schemas.microsoft.com/office/drawing/2014/main" id="{B41AD657-14FE-48D9-8DD7-C309F581CABD}"/>
              </a:ext>
            </a:extLst>
          </p:cNvPr>
          <p:cNvGraphicFramePr/>
          <p:nvPr>
            <p:extLst>
              <p:ext uri="{D42A27DB-BD31-4B8C-83A1-F6EECF244321}">
                <p14:modId xmlns:p14="http://schemas.microsoft.com/office/powerpoint/2010/main" val="339894427"/>
              </p:ext>
            </p:extLst>
          </p:nvPr>
        </p:nvGraphicFramePr>
        <p:xfrm>
          <a:off x="473335" y="1871176"/>
          <a:ext cx="7961085" cy="451882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9719626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Next steps</a:t>
            </a:r>
          </a:p>
        </p:txBody>
      </p:sp>
      <p:sp>
        <p:nvSpPr>
          <p:cNvPr id="5" name="Text Placeholder 2"/>
          <p:cNvSpPr txBox="1">
            <a:spLocks/>
          </p:cNvSpPr>
          <p:nvPr/>
        </p:nvSpPr>
        <p:spPr>
          <a:xfrm>
            <a:off x="838200" y="1187915"/>
            <a:ext cx="11043139" cy="5350676"/>
          </a:xfrm>
          <a:prstGeom prst="rect">
            <a:avLst/>
          </a:prstGeom>
        </p:spPr>
        <p:txBody>
          <a:bodyPr vert="horz" lIns="91440" tIns="45720" rIns="91440" bIns="45720" rtlCol="0">
            <a:noAutofit/>
          </a:bodyPr>
          <a:lstStyle>
            <a:defPPr>
              <a:defRPr lang="en-US"/>
            </a:defPPr>
            <a:lvl1pPr marL="0" indent="0" algn="l" defTabSz="914400" rtl="0" eaLnBrk="1" latinLnBrk="0" hangingPunct="1">
              <a:spcAft>
                <a:spcPts val="0"/>
              </a:spcAft>
              <a:buNone/>
              <a:defRPr sz="2000" b="1" kern="1200">
                <a:solidFill>
                  <a:schemeClr val="tx2"/>
                </a:solidFill>
                <a:latin typeface="+mn-lt"/>
                <a:ea typeface="+mn-ea"/>
                <a:cs typeface="+mn-cs"/>
              </a:defRPr>
            </a:lvl1pPr>
            <a:lvl2pPr marL="0" indent="0" algn="l" defTabSz="914400" rtl="0" eaLnBrk="1" latinLnBrk="0" hangingPunct="1">
              <a:buNone/>
              <a:defRPr sz="1800" b="1" kern="1200">
                <a:solidFill>
                  <a:schemeClr val="accent2"/>
                </a:solidFill>
                <a:latin typeface="+mn-lt"/>
                <a:ea typeface="+mn-ea"/>
                <a:cs typeface="+mn-cs"/>
              </a:defRPr>
            </a:lvl2pPr>
            <a:lvl3pPr marL="914400" algn="l" defTabSz="914400" rtl="0" eaLnBrk="1" latinLnBrk="0" hangingPunct="1">
              <a:defRPr sz="2000" kern="1200">
                <a:solidFill>
                  <a:schemeClr val="tx1"/>
                </a:solidFill>
                <a:latin typeface="+mn-lt"/>
                <a:ea typeface="+mn-ea"/>
                <a:cs typeface="+mn-cs"/>
              </a:defRPr>
            </a:lvl3pPr>
            <a:lvl4pPr marL="1371600" algn="l" defTabSz="914400" rtl="0" eaLnBrk="1" latinLnBrk="0" hangingPunct="1">
              <a:defRPr sz="2000" kern="1200">
                <a:solidFill>
                  <a:schemeClr val="tx1"/>
                </a:solidFill>
                <a:latin typeface="+mn-lt"/>
                <a:ea typeface="+mn-ea"/>
                <a:cs typeface="+mn-cs"/>
              </a:defRPr>
            </a:lvl4pPr>
            <a:lvl5pPr marL="1828800" algn="l" defTabSz="914400" rtl="0" eaLnBrk="1" latinLnBrk="0" hangingPunct="1">
              <a:defRPr sz="20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2400" dirty="0">
              <a:solidFill>
                <a:srgbClr val="004494"/>
              </a:solidFill>
            </a:endParaRPr>
          </a:p>
          <a:p>
            <a:pPr marL="342900" lvl="1" indent="-342900">
              <a:spcAft>
                <a:spcPts val="1200"/>
              </a:spcAft>
              <a:buClr>
                <a:schemeClr val="accent2"/>
              </a:buClr>
              <a:buFont typeface="Arial" panose="020B0604020202020204" pitchFamily="34" charset="0"/>
              <a:buChar char="•"/>
            </a:pPr>
            <a:r>
              <a:rPr lang="en-IE" sz="2000" b="0" dirty="0">
                <a:solidFill>
                  <a:schemeClr val="tx1"/>
                </a:solidFill>
              </a:rPr>
              <a:t>Continuous monitoring of lump sum grants, adjustments if necessary </a:t>
            </a:r>
            <a:endParaRPr lang="en-IE" sz="2000" b="0" dirty="0">
              <a:solidFill>
                <a:srgbClr val="4D4D4D"/>
              </a:solidFill>
              <a:latin typeface="Arial"/>
            </a:endParaRPr>
          </a:p>
          <a:p>
            <a:pPr marL="720000" marR="0" lvl="1" indent="-342900" algn="l" defTabSz="914400" rtl="0" eaLnBrk="1" fontAlgn="auto" latinLnBrk="0" hangingPunct="1">
              <a:lnSpc>
                <a:spcPct val="100000"/>
              </a:lnSpc>
              <a:spcBef>
                <a:spcPts val="0"/>
              </a:spcBef>
              <a:spcAft>
                <a:spcPts val="0"/>
              </a:spcAft>
              <a:buClr>
                <a:srgbClr val="931680"/>
              </a:buClr>
              <a:buSzTx/>
              <a:buFont typeface="Wingdings" panose="05000000000000000000" pitchFamily="2" charset="2"/>
              <a:buChar char="Ø"/>
              <a:tabLst/>
              <a:defRPr/>
            </a:pPr>
            <a:r>
              <a:rPr lang="en-IE" sz="2000" b="0" dirty="0">
                <a:solidFill>
                  <a:srgbClr val="4D4D4D"/>
                </a:solidFill>
                <a:latin typeface="Arial"/>
              </a:rPr>
              <a:t>A follow-up study to the 2021 assessment is under preparation</a:t>
            </a:r>
            <a:endParaRPr kumimoji="0" lang="en-IE" sz="2000" b="0" i="0" u="none" strike="noStrike" kern="1200" cap="none" spc="0" normalizeH="0" baseline="0" noProof="0" dirty="0">
              <a:ln>
                <a:noFill/>
              </a:ln>
              <a:solidFill>
                <a:srgbClr val="4D4D4D"/>
              </a:solidFill>
              <a:effectLst/>
              <a:uLnTx/>
              <a:uFillTx/>
              <a:latin typeface="Arial"/>
              <a:ea typeface="+mn-ea"/>
              <a:cs typeface="+mn-cs"/>
            </a:endParaRPr>
          </a:p>
          <a:p>
            <a:pPr lvl="1">
              <a:spcAft>
                <a:spcPts val="600"/>
              </a:spcAft>
              <a:buClr>
                <a:schemeClr val="accent2"/>
              </a:buClr>
            </a:pPr>
            <a:endParaRPr lang="en-IE" sz="2000" b="0" dirty="0">
              <a:solidFill>
                <a:schemeClr val="tx1"/>
              </a:solidFill>
            </a:endParaRPr>
          </a:p>
          <a:p>
            <a:pPr marL="342900" lvl="1" indent="-342900">
              <a:spcAft>
                <a:spcPts val="600"/>
              </a:spcAft>
              <a:buClr>
                <a:schemeClr val="accent2"/>
              </a:buClr>
              <a:buFont typeface="Arial" panose="020B0604020202020204" pitchFamily="34" charset="0"/>
              <a:buChar char="•"/>
            </a:pPr>
            <a:r>
              <a:rPr lang="en-IE" sz="2000" b="0" dirty="0">
                <a:solidFill>
                  <a:schemeClr val="tx1"/>
                </a:solidFill>
              </a:rPr>
              <a:t>Ex-post control strategy under preparation (technical reviews)</a:t>
            </a:r>
          </a:p>
          <a:p>
            <a:pPr lvl="1">
              <a:spcAft>
                <a:spcPts val="600"/>
              </a:spcAft>
              <a:buClr>
                <a:schemeClr val="accent2"/>
              </a:buClr>
            </a:pPr>
            <a:r>
              <a:rPr lang="en-IE" sz="2000" b="0" dirty="0">
                <a:solidFill>
                  <a:schemeClr val="tx1"/>
                </a:solidFill>
              </a:rPr>
              <a:t> </a:t>
            </a:r>
          </a:p>
          <a:p>
            <a:pPr marL="342900" lvl="1" indent="-342900">
              <a:spcAft>
                <a:spcPts val="1200"/>
              </a:spcAft>
              <a:buClr>
                <a:schemeClr val="accent2"/>
              </a:buClr>
              <a:buFont typeface="Arial" panose="020B0604020202020204" pitchFamily="34" charset="0"/>
              <a:buChar char="•"/>
            </a:pPr>
            <a:r>
              <a:rPr lang="en-IE" sz="2000" b="0" dirty="0">
                <a:solidFill>
                  <a:schemeClr val="tx1"/>
                </a:solidFill>
              </a:rPr>
              <a:t>Stepwise phasing in:</a:t>
            </a:r>
          </a:p>
          <a:p>
            <a:pPr marL="720000" lvl="1" indent="-342900">
              <a:buClr>
                <a:schemeClr val="accent2"/>
              </a:buClr>
              <a:buFont typeface="Wingdings" panose="05000000000000000000" pitchFamily="2" charset="2"/>
              <a:buChar char="Ø"/>
            </a:pPr>
            <a:r>
              <a:rPr lang="en-IE" sz="2000" b="0" dirty="0">
                <a:solidFill>
                  <a:schemeClr val="tx1"/>
                </a:solidFill>
              </a:rPr>
              <a:t>2% lump sums in 2021-2022</a:t>
            </a:r>
          </a:p>
          <a:p>
            <a:pPr marL="720000" lvl="1" indent="-342900">
              <a:buClr>
                <a:schemeClr val="accent2"/>
              </a:buClr>
              <a:buFont typeface="Wingdings" panose="05000000000000000000" pitchFamily="2" charset="2"/>
              <a:buChar char="Ø"/>
            </a:pPr>
            <a:r>
              <a:rPr lang="en-IE" sz="2000" b="0" dirty="0">
                <a:solidFill>
                  <a:schemeClr val="tx1"/>
                </a:solidFill>
              </a:rPr>
              <a:t>&gt; 10% lump sums in 2023</a:t>
            </a:r>
          </a:p>
          <a:p>
            <a:pPr marL="720000" lvl="1" indent="-342900">
              <a:buClr>
                <a:schemeClr val="accent2"/>
              </a:buClr>
              <a:buFont typeface="Wingdings" panose="05000000000000000000" pitchFamily="2" charset="2"/>
              <a:buChar char="Ø"/>
            </a:pPr>
            <a:r>
              <a:rPr lang="en-IE" sz="2000" b="0" dirty="0">
                <a:solidFill>
                  <a:schemeClr val="tx1"/>
                </a:solidFill>
              </a:rPr>
              <a:t>Nearly 30% lump sums in 2024</a:t>
            </a:r>
          </a:p>
          <a:p>
            <a:pPr marL="720000" lvl="1" indent="-342900">
              <a:buClr>
                <a:schemeClr val="accent2"/>
              </a:buClr>
              <a:buFont typeface="Wingdings" panose="05000000000000000000" pitchFamily="2" charset="2"/>
              <a:buChar char="Ø"/>
            </a:pPr>
            <a:r>
              <a:rPr lang="en-150" sz="2000" b="0" dirty="0">
                <a:solidFill>
                  <a:schemeClr val="tx1"/>
                </a:solidFill>
              </a:rPr>
              <a:t>P</a:t>
            </a:r>
            <a:r>
              <a:rPr lang="en-IE" sz="2000" b="0" dirty="0" err="1">
                <a:solidFill>
                  <a:schemeClr val="tx1"/>
                </a:solidFill>
              </a:rPr>
              <a:t>ossible</a:t>
            </a:r>
            <a:r>
              <a:rPr lang="en-IE" sz="2000" b="0" dirty="0">
                <a:solidFill>
                  <a:schemeClr val="tx1"/>
                </a:solidFill>
              </a:rPr>
              <a:t> further increase from 2025</a:t>
            </a:r>
          </a:p>
          <a:p>
            <a:pPr lvl="1">
              <a:buClr>
                <a:schemeClr val="accent2"/>
              </a:buClr>
            </a:pPr>
            <a:endParaRPr lang="de-DE" sz="2000" b="0" dirty="0">
              <a:solidFill>
                <a:schemeClr val="tx1"/>
              </a:solidFill>
            </a:endParaRPr>
          </a:p>
          <a:p>
            <a:pPr marL="342900" lvl="1" indent="-342900">
              <a:buClr>
                <a:schemeClr val="accent2"/>
              </a:buClr>
              <a:buFont typeface="Arial" panose="020B0604020202020204" pitchFamily="34" charset="0"/>
              <a:buChar char="•"/>
            </a:pPr>
            <a:endParaRPr lang="en-GB" sz="2000" b="0" dirty="0">
              <a:solidFill>
                <a:schemeClr val="tx1"/>
              </a:solidFill>
            </a:endParaRPr>
          </a:p>
          <a:p>
            <a:pPr lvl="1">
              <a:buClr>
                <a:schemeClr val="accent2"/>
              </a:buClr>
            </a:pPr>
            <a:endParaRPr lang="fr-BE" sz="2000" dirty="0">
              <a:solidFill>
                <a:schemeClr val="tx2"/>
              </a:solidFill>
            </a:endParaRPr>
          </a:p>
          <a:p>
            <a:pPr lvl="1">
              <a:buClr>
                <a:schemeClr val="accent2"/>
              </a:buClr>
            </a:pPr>
            <a:endParaRPr lang="fr-BE" b="0" dirty="0">
              <a:solidFill>
                <a:schemeClr val="tx1"/>
              </a:solidFill>
            </a:endParaRPr>
          </a:p>
        </p:txBody>
      </p:sp>
    </p:spTree>
    <p:extLst>
      <p:ext uri="{BB962C8B-B14F-4D97-AF65-F5344CB8AC3E}">
        <p14:creationId xmlns:p14="http://schemas.microsoft.com/office/powerpoint/2010/main" val="28771885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830388" y="2219845"/>
            <a:ext cx="8229600" cy="1373951"/>
          </a:xfrm>
          <a:prstGeom prst="rect">
            <a:avLst/>
          </a:prstGeom>
        </p:spPr>
        <p:txBody>
          <a:bodyPr wrap="none" tIns="0" bIns="0" anchor="t" anchorCtr="0"/>
          <a:lstStyle>
            <a:lvl1pPr marL="358775" indent="-358775" algn="l" rtl="0" eaLnBrk="1" fontAlgn="base" hangingPunct="1">
              <a:spcBef>
                <a:spcPct val="0"/>
              </a:spcBef>
              <a:spcAft>
                <a:spcPct val="0"/>
              </a:spcAft>
              <a:defRPr sz="3000" b="1">
                <a:solidFill>
                  <a:schemeClr val="tx1"/>
                </a:solidFill>
                <a:latin typeface="+mj-lt"/>
                <a:ea typeface="+mj-ea"/>
                <a:cs typeface="+mj-cs"/>
              </a:defRPr>
            </a:lvl1pPr>
            <a:lvl2pPr marL="358775" indent="-358775" algn="l" rtl="0" eaLnBrk="1" fontAlgn="base" hangingPunct="1">
              <a:spcBef>
                <a:spcPct val="0"/>
              </a:spcBef>
              <a:spcAft>
                <a:spcPct val="0"/>
              </a:spcAft>
              <a:defRPr sz="3000" b="1">
                <a:solidFill>
                  <a:srgbClr val="0F5494"/>
                </a:solidFill>
                <a:latin typeface="Verdana" pitchFamily="34" charset="0"/>
              </a:defRPr>
            </a:lvl2pPr>
            <a:lvl3pPr marL="358775" indent="-358775" algn="l" rtl="0" eaLnBrk="1" fontAlgn="base" hangingPunct="1">
              <a:spcBef>
                <a:spcPct val="0"/>
              </a:spcBef>
              <a:spcAft>
                <a:spcPct val="0"/>
              </a:spcAft>
              <a:defRPr sz="3000" b="1">
                <a:solidFill>
                  <a:srgbClr val="0F5494"/>
                </a:solidFill>
                <a:latin typeface="Verdana" pitchFamily="34" charset="0"/>
              </a:defRPr>
            </a:lvl3pPr>
            <a:lvl4pPr marL="358775" indent="-358775" algn="l" rtl="0" eaLnBrk="1" fontAlgn="base" hangingPunct="1">
              <a:spcBef>
                <a:spcPct val="0"/>
              </a:spcBef>
              <a:spcAft>
                <a:spcPct val="0"/>
              </a:spcAft>
              <a:defRPr sz="3000" b="1">
                <a:solidFill>
                  <a:srgbClr val="0F5494"/>
                </a:solidFill>
                <a:latin typeface="Verdana" pitchFamily="34" charset="0"/>
              </a:defRPr>
            </a:lvl4pPr>
            <a:lvl5pPr marL="358775" indent="-358775" algn="l" rtl="0" eaLnBrk="1" fontAlgn="base" hangingPunct="1">
              <a:spcBef>
                <a:spcPct val="0"/>
              </a:spcBef>
              <a:spcAft>
                <a:spcPct val="0"/>
              </a:spcAft>
              <a:defRPr sz="3000" b="1">
                <a:solidFill>
                  <a:srgbClr val="0F5494"/>
                </a:solidFill>
                <a:latin typeface="Verdana" pitchFamily="34" charset="0"/>
              </a:defRPr>
            </a:lvl5pPr>
            <a:lvl6pPr marL="815975" algn="l" rtl="0" eaLnBrk="1" fontAlgn="base" hangingPunct="1">
              <a:spcBef>
                <a:spcPct val="0"/>
              </a:spcBef>
              <a:spcAft>
                <a:spcPct val="0"/>
              </a:spcAft>
              <a:defRPr sz="3000" b="1">
                <a:solidFill>
                  <a:srgbClr val="0F5494"/>
                </a:solidFill>
                <a:latin typeface="Verdana" pitchFamily="34" charset="0"/>
              </a:defRPr>
            </a:lvl6pPr>
            <a:lvl7pPr marL="1273175" algn="l" rtl="0" eaLnBrk="1" fontAlgn="base" hangingPunct="1">
              <a:spcBef>
                <a:spcPct val="0"/>
              </a:spcBef>
              <a:spcAft>
                <a:spcPct val="0"/>
              </a:spcAft>
              <a:defRPr sz="3000" b="1">
                <a:solidFill>
                  <a:srgbClr val="0F5494"/>
                </a:solidFill>
                <a:latin typeface="Verdana" pitchFamily="34" charset="0"/>
              </a:defRPr>
            </a:lvl7pPr>
            <a:lvl8pPr marL="1730375" algn="l" rtl="0" eaLnBrk="1" fontAlgn="base" hangingPunct="1">
              <a:spcBef>
                <a:spcPct val="0"/>
              </a:spcBef>
              <a:spcAft>
                <a:spcPct val="0"/>
              </a:spcAft>
              <a:defRPr sz="3000" b="1">
                <a:solidFill>
                  <a:srgbClr val="0F5494"/>
                </a:solidFill>
                <a:latin typeface="Verdana" pitchFamily="34" charset="0"/>
              </a:defRPr>
            </a:lvl8pPr>
            <a:lvl9pPr marL="2187575" algn="l" rtl="0" eaLnBrk="1" fontAlgn="base" hangingPunct="1">
              <a:spcBef>
                <a:spcPct val="0"/>
              </a:spcBef>
              <a:spcAft>
                <a:spcPct val="0"/>
              </a:spcAft>
              <a:defRPr sz="3000" b="1">
                <a:solidFill>
                  <a:srgbClr val="0F5494"/>
                </a:solidFill>
                <a:latin typeface="Verdana" pitchFamily="34" charset="0"/>
              </a:defRPr>
            </a:lvl9pPr>
          </a:lstStyle>
          <a:p>
            <a:pPr marL="0" algn="ctr">
              <a:lnSpc>
                <a:spcPct val="200000"/>
              </a:lnSpc>
            </a:pPr>
            <a:r>
              <a:rPr lang="en-GB" sz="5400" b="0" kern="0" dirty="0">
                <a:solidFill>
                  <a:schemeClr val="accent4"/>
                </a:solidFill>
              </a:rPr>
              <a:t>Thank you!</a:t>
            </a:r>
          </a:p>
          <a:p>
            <a:pPr algn="ctr"/>
            <a:br>
              <a:rPr lang="en-GB" b="0" kern="0" dirty="0">
                <a:latin typeface="EC Square Sans Pro" panose="020B0506040000020004" pitchFamily="34" charset="0"/>
              </a:rPr>
            </a:br>
            <a:r>
              <a:rPr lang="en-GB" b="0" kern="0" dirty="0">
                <a:latin typeface="EC Square Sans Pro" panose="020B0506040000020004" pitchFamily="34" charset="0"/>
              </a:rPr>
              <a:t> </a:t>
            </a:r>
            <a:br>
              <a:rPr lang="en-GB" b="0" kern="0" dirty="0">
                <a:latin typeface="EC Square Sans Pro" panose="020B0506040000020004" pitchFamily="34" charset="0"/>
              </a:rPr>
            </a:br>
            <a:br>
              <a:rPr lang="en-GB" b="0" kern="0" dirty="0">
                <a:latin typeface="EC Square Sans Pro" panose="020B0506040000020004" pitchFamily="34" charset="0"/>
              </a:rPr>
            </a:br>
            <a:br>
              <a:rPr lang="en-GB" kern="0" dirty="0"/>
            </a:br>
            <a:endParaRPr lang="en-GB" kern="0" dirty="0"/>
          </a:p>
        </p:txBody>
      </p:sp>
      <p:sp>
        <p:nvSpPr>
          <p:cNvPr id="5" name="TextBox 4"/>
          <p:cNvSpPr txBox="1"/>
          <p:nvPr/>
        </p:nvSpPr>
        <p:spPr>
          <a:xfrm>
            <a:off x="3107899" y="4221088"/>
            <a:ext cx="5674579" cy="523220"/>
          </a:xfrm>
          <a:prstGeom prst="rect">
            <a:avLst/>
          </a:prstGeom>
          <a:noFill/>
        </p:spPr>
        <p:txBody>
          <a:bodyPr wrap="square" lIns="0" rtlCol="0" anchor="ctr" anchorCtr="0">
            <a:spAutoFit/>
          </a:bodyPr>
          <a:lstStyle/>
          <a:p>
            <a:pPr algn="ctr"/>
            <a:r>
              <a:rPr lang="en-GB" sz="2800" b="1" dirty="0">
                <a:solidFill>
                  <a:schemeClr val="tx2"/>
                </a:solidFill>
                <a:latin typeface="Arial" panose="020B0604020202020204" pitchFamily="34" charset="0"/>
                <a:cs typeface="Arial" panose="020B0604020202020204" pitchFamily="34" charset="0"/>
              </a:rPr>
              <a:t># </a:t>
            </a:r>
            <a:r>
              <a:rPr lang="en-GB" sz="2800" b="1" dirty="0" err="1">
                <a:solidFill>
                  <a:schemeClr val="tx2"/>
                </a:solidFill>
                <a:latin typeface="Arial" panose="020B0604020202020204" pitchFamily="34" charset="0"/>
                <a:cs typeface="Arial" panose="020B0604020202020204" pitchFamily="34" charset="0"/>
              </a:rPr>
              <a:t>HorizonEU</a:t>
            </a:r>
            <a:endParaRPr lang="en-GB" sz="2800" b="1" dirty="0">
              <a:solidFill>
                <a:schemeClr val="tx2"/>
              </a:solidFill>
              <a:latin typeface="Arial" panose="020B0604020202020204" pitchFamily="34" charset="0"/>
              <a:cs typeface="Arial" panose="020B0604020202020204" pitchFamily="34" charset="0"/>
            </a:endParaRPr>
          </a:p>
        </p:txBody>
      </p:sp>
      <p:sp>
        <p:nvSpPr>
          <p:cNvPr id="6" name="TextBox 5"/>
          <p:cNvSpPr txBox="1"/>
          <p:nvPr/>
        </p:nvSpPr>
        <p:spPr>
          <a:xfrm>
            <a:off x="2965428" y="4765568"/>
            <a:ext cx="5959520" cy="523220"/>
          </a:xfrm>
          <a:prstGeom prst="rect">
            <a:avLst/>
          </a:prstGeom>
          <a:noFill/>
        </p:spPr>
        <p:txBody>
          <a:bodyPr wrap="square" rtlCol="0">
            <a:spAutoFit/>
          </a:bodyPr>
          <a:lstStyle/>
          <a:p>
            <a:pPr algn="ctr"/>
            <a:r>
              <a:rPr lang="en-US" sz="1800" b="1" dirty="0">
                <a:solidFill>
                  <a:schemeClr val="tx2"/>
                </a:solidFill>
                <a:latin typeface="+mj-lt"/>
                <a:hlinkClick r:id="rId2"/>
              </a:rPr>
              <a:t>http://ec.europa.eu/horizon-europe</a:t>
            </a:r>
            <a:endParaRPr lang="en-GB" sz="1800" b="1" dirty="0">
              <a:solidFill>
                <a:schemeClr val="tx2"/>
              </a:solidFill>
              <a:latin typeface="+mj-lt"/>
            </a:endParaRPr>
          </a:p>
          <a:p>
            <a:pPr algn="ctr"/>
            <a:endParaRPr lang="en-GB" sz="1000" b="0" dirty="0" err="1">
              <a:solidFill>
                <a:schemeClr val="accent3"/>
              </a:solidFill>
            </a:endParaRPr>
          </a:p>
        </p:txBody>
      </p:sp>
    </p:spTree>
    <p:extLst>
      <p:ext uri="{BB962C8B-B14F-4D97-AF65-F5344CB8AC3E}">
        <p14:creationId xmlns:p14="http://schemas.microsoft.com/office/powerpoint/2010/main" val="14989465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t>Why do we use lump sum funding?</a:t>
            </a:r>
            <a:endParaRPr lang="en-US" dirty="0"/>
          </a:p>
        </p:txBody>
      </p:sp>
      <p:sp>
        <p:nvSpPr>
          <p:cNvPr id="2" name="Rectangle 1"/>
          <p:cNvSpPr/>
          <p:nvPr/>
        </p:nvSpPr>
        <p:spPr>
          <a:xfrm>
            <a:off x="750277" y="1344409"/>
            <a:ext cx="5008685" cy="5786199"/>
          </a:xfrm>
          <a:prstGeom prst="rect">
            <a:avLst/>
          </a:prstGeom>
        </p:spPr>
        <p:txBody>
          <a:bodyPr wrap="square">
            <a:spAutoFit/>
          </a:bodyPr>
          <a:lstStyle/>
          <a:p>
            <a:pPr marL="0" lvl="1" indent="0">
              <a:spcBef>
                <a:spcPts val="0"/>
              </a:spcBef>
              <a:spcAft>
                <a:spcPts val="1200"/>
              </a:spcAft>
              <a:buNone/>
              <a:defRPr/>
            </a:pPr>
            <a:r>
              <a:rPr lang="en-GB" altLang="en-US" sz="2000" b="1" dirty="0">
                <a:solidFill>
                  <a:schemeClr val="tx2"/>
                </a:solidFill>
              </a:rPr>
              <a:t>Easier access to the programme</a:t>
            </a:r>
          </a:p>
          <a:p>
            <a:pPr marL="342900" lvl="1" indent="-342900">
              <a:spcAft>
                <a:spcPts val="1200"/>
              </a:spcAft>
              <a:buClr>
                <a:schemeClr val="accent2"/>
              </a:buClr>
              <a:buFont typeface="Arial" panose="020B0604020202020204" pitchFamily="34" charset="0"/>
              <a:buChar char="●"/>
              <a:defRPr/>
            </a:pPr>
            <a:r>
              <a:rPr lang="en-GB" sz="2000" dirty="0"/>
              <a:t>Very small share of beneficiaries have more than 100 grants:</a:t>
            </a:r>
          </a:p>
          <a:p>
            <a:pPr marL="800100" lvl="2" indent="-342900">
              <a:spcAft>
                <a:spcPts val="1200"/>
              </a:spcAft>
              <a:buClr>
                <a:schemeClr val="accent2"/>
              </a:buClr>
              <a:buFont typeface="Arial" panose="020B0604020202020204" pitchFamily="34" charset="0"/>
              <a:buChar char="•"/>
              <a:defRPr/>
            </a:pPr>
            <a:r>
              <a:rPr lang="en-GB" sz="2000" dirty="0"/>
              <a:t>Large entities</a:t>
            </a:r>
          </a:p>
          <a:p>
            <a:pPr marL="800100" lvl="2" indent="-342900">
              <a:spcAft>
                <a:spcPts val="1200"/>
              </a:spcAft>
              <a:buClr>
                <a:schemeClr val="accent2"/>
              </a:buClr>
              <a:buFont typeface="Arial" panose="020B0604020202020204" pitchFamily="34" charset="0"/>
              <a:buChar char="•"/>
              <a:defRPr/>
            </a:pPr>
            <a:r>
              <a:rPr lang="en-GB" sz="2000" dirty="0"/>
              <a:t>Dedicated staff and procedures to deal with actual costs</a:t>
            </a:r>
          </a:p>
          <a:p>
            <a:pPr marL="0" lvl="1">
              <a:spcBef>
                <a:spcPts val="0"/>
              </a:spcBef>
              <a:buClr>
                <a:schemeClr val="accent2"/>
              </a:buClr>
              <a:defRPr/>
            </a:pPr>
            <a:endParaRPr lang="en-GB" altLang="en-US" sz="2000" dirty="0"/>
          </a:p>
          <a:p>
            <a:pPr marL="342900" lvl="1" indent="-342900">
              <a:spcAft>
                <a:spcPts val="1200"/>
              </a:spcAft>
              <a:buClr>
                <a:schemeClr val="accent2"/>
              </a:buClr>
              <a:buFont typeface="Arial" panose="020B0604020202020204" pitchFamily="34" charset="0"/>
              <a:buChar char="●"/>
              <a:defRPr/>
            </a:pPr>
            <a:r>
              <a:rPr lang="en-GB" altLang="en-US" sz="2000" dirty="0"/>
              <a:t>Vast majority of beneficiaries have only 1 or 2 grants per programme</a:t>
            </a:r>
          </a:p>
          <a:p>
            <a:pPr marL="800100" lvl="2" indent="-342900">
              <a:spcAft>
                <a:spcPts val="1200"/>
              </a:spcAft>
              <a:buClr>
                <a:schemeClr val="accent2"/>
              </a:buClr>
              <a:buFont typeface="Arial" panose="020B0604020202020204" pitchFamily="34" charset="0"/>
              <a:buChar char="•"/>
              <a:defRPr/>
            </a:pPr>
            <a:r>
              <a:rPr lang="en-GB" altLang="en-US" sz="2000" dirty="0"/>
              <a:t>Most of them SMEs or newcomers</a:t>
            </a:r>
          </a:p>
          <a:p>
            <a:pPr marL="800100" lvl="2" indent="-342900">
              <a:spcAft>
                <a:spcPts val="1200"/>
              </a:spcAft>
              <a:buClr>
                <a:schemeClr val="accent2"/>
              </a:buClr>
              <a:buFont typeface="Arial" panose="020B0604020202020204" pitchFamily="34" charset="0"/>
              <a:buChar char="•"/>
              <a:defRPr/>
            </a:pPr>
            <a:r>
              <a:rPr lang="en-GB" altLang="en-US" sz="2000" dirty="0"/>
              <a:t>Little or no previous experience</a:t>
            </a:r>
          </a:p>
          <a:p>
            <a:pPr marL="800100" lvl="2" indent="-342900">
              <a:spcAft>
                <a:spcPts val="1200"/>
              </a:spcAft>
              <a:buClr>
                <a:schemeClr val="accent2"/>
              </a:buClr>
              <a:buFont typeface="Arial" panose="020B0604020202020204" pitchFamily="34" charset="0"/>
              <a:buChar char="•"/>
              <a:defRPr/>
            </a:pPr>
            <a:r>
              <a:rPr lang="en-GB" altLang="en-US" sz="2000" dirty="0"/>
              <a:t>Need a simple funding model</a:t>
            </a:r>
          </a:p>
          <a:p>
            <a:pPr marL="342900" lvl="1" indent="-342900">
              <a:spcBef>
                <a:spcPts val="0"/>
              </a:spcBef>
              <a:spcAft>
                <a:spcPts val="1200"/>
              </a:spcAft>
              <a:buClr>
                <a:schemeClr val="accent2"/>
              </a:buClr>
              <a:buFont typeface="Arial" panose="020B0604020202020204" pitchFamily="34" charset="0"/>
              <a:buChar char="●"/>
              <a:defRPr/>
            </a:pPr>
            <a:endParaRPr lang="en-GB" altLang="en-US" sz="2000" b="1" dirty="0">
              <a:solidFill>
                <a:schemeClr val="tx2"/>
              </a:solidFill>
            </a:endParaRPr>
          </a:p>
          <a:p>
            <a:pPr marL="342900" lvl="1" indent="-342900">
              <a:buClr>
                <a:schemeClr val="accent2"/>
              </a:buClr>
              <a:buFont typeface="Arial" panose="020B0604020202020204" pitchFamily="34" charset="0"/>
              <a:buChar char="●"/>
            </a:pPr>
            <a:endParaRPr lang="en-IE" sz="2000" dirty="0"/>
          </a:p>
        </p:txBody>
      </p:sp>
      <p:graphicFrame>
        <p:nvGraphicFramePr>
          <p:cNvPr id="4" name="Chart 3" descr="Almost two thirds of the unique beneficiaries involved in H2020 obtained only 1 grant during the entire programme. Most of them are newcomers or SMEs.&#10;&#10;The number of beneficiairies that obtained 2 grants or more is significantly smaller. Only approxiately 0.5% of the beneficiaries obtained 100 grants or more." title="Participation of 42000 beneficiaries in Horizon 2020"/>
          <p:cNvGraphicFramePr>
            <a:graphicFrameLocks/>
          </p:cNvGraphicFramePr>
          <p:nvPr>
            <p:extLst>
              <p:ext uri="{D42A27DB-BD31-4B8C-83A1-F6EECF244321}">
                <p14:modId xmlns:p14="http://schemas.microsoft.com/office/powerpoint/2010/main" val="1722056324"/>
              </p:ext>
            </p:extLst>
          </p:nvPr>
        </p:nvGraphicFramePr>
        <p:xfrm>
          <a:off x="5844687" y="1344409"/>
          <a:ext cx="5923819" cy="442384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041607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7"/>
          </p:nvPr>
        </p:nvSpPr>
        <p:spPr>
          <a:xfrm>
            <a:off x="852564" y="1552638"/>
            <a:ext cx="9809843" cy="5305361"/>
          </a:xfrm>
        </p:spPr>
        <p:txBody>
          <a:bodyPr/>
          <a:lstStyle/>
          <a:p>
            <a:pPr>
              <a:spcAft>
                <a:spcPts val="600"/>
              </a:spcAft>
            </a:pPr>
            <a:r>
              <a:rPr lang="en-GB" b="1" dirty="0">
                <a:solidFill>
                  <a:srgbClr val="004494"/>
                </a:solidFill>
              </a:rPr>
              <a:t>We are aware of concerns</a:t>
            </a:r>
          </a:p>
          <a:p>
            <a:pPr marL="342900" lvl="1" indent="-342900">
              <a:spcAft>
                <a:spcPts val="1200"/>
              </a:spcAft>
              <a:buClr>
                <a:schemeClr val="accent2"/>
              </a:buClr>
              <a:buFont typeface="Arial" panose="020B0604020202020204" pitchFamily="34" charset="0"/>
              <a:buChar char="●"/>
              <a:defRPr/>
            </a:pPr>
            <a:r>
              <a:rPr lang="en-GB" dirty="0"/>
              <a:t>More work to set up a proposal</a:t>
            </a:r>
          </a:p>
          <a:p>
            <a:pPr marL="342900" lvl="1" indent="-342900">
              <a:spcAft>
                <a:spcPts val="1200"/>
              </a:spcAft>
              <a:buClr>
                <a:schemeClr val="accent2"/>
              </a:buClr>
              <a:buFont typeface="Arial" panose="020B0604020202020204" pitchFamily="34" charset="0"/>
              <a:buChar char="●"/>
              <a:defRPr/>
            </a:pPr>
            <a:r>
              <a:rPr lang="en-GB" dirty="0"/>
              <a:t>Less flexibility in grant management</a:t>
            </a:r>
          </a:p>
          <a:p>
            <a:pPr marL="342900" lvl="1" indent="-342900">
              <a:spcAft>
                <a:spcPts val="1200"/>
              </a:spcAft>
              <a:buClr>
                <a:schemeClr val="accent2"/>
              </a:buClr>
              <a:buFont typeface="Arial" panose="020B0604020202020204" pitchFamily="34" charset="0"/>
              <a:buChar char="●"/>
              <a:defRPr/>
            </a:pPr>
            <a:r>
              <a:rPr lang="en-GB" dirty="0"/>
              <a:t>Higher financial risk, leading to fewer newcomers, fewer SMEs, less ambitious proposals</a:t>
            </a:r>
          </a:p>
          <a:p>
            <a:pPr>
              <a:spcAft>
                <a:spcPts val="600"/>
              </a:spcAft>
            </a:pPr>
            <a:r>
              <a:rPr lang="en-GB" b="1" dirty="0">
                <a:solidFill>
                  <a:srgbClr val="004494"/>
                </a:solidFill>
              </a:rPr>
              <a:t>We are aware of misunderstandings</a:t>
            </a:r>
          </a:p>
          <a:p>
            <a:pPr marL="342900" lvl="1" indent="-342900">
              <a:spcAft>
                <a:spcPts val="1200"/>
              </a:spcAft>
              <a:buClr>
                <a:schemeClr val="accent2"/>
              </a:buClr>
              <a:buFont typeface="Arial" panose="020B0604020202020204" pitchFamily="34" charset="0"/>
              <a:buChar char="●"/>
              <a:defRPr/>
            </a:pPr>
            <a:r>
              <a:rPr lang="en-GB" dirty="0"/>
              <a:t>Budget details are only needed for lump sums (not true)</a:t>
            </a:r>
          </a:p>
          <a:p>
            <a:pPr marL="342900" lvl="1" indent="-342900">
              <a:spcAft>
                <a:spcPts val="1200"/>
              </a:spcAft>
              <a:buClr>
                <a:schemeClr val="accent2"/>
              </a:buClr>
              <a:buFont typeface="Arial" panose="020B0604020202020204" pitchFamily="34" charset="0"/>
              <a:buChar char="●"/>
              <a:defRPr/>
            </a:pPr>
            <a:r>
              <a:rPr lang="en-GB" dirty="0"/>
              <a:t>Lump sum payments depend on a successful outcome (not true); partially completed lump sum work packages will not be paid (not true)</a:t>
            </a:r>
          </a:p>
          <a:p>
            <a:pPr marL="342900" lvl="1" indent="-342900">
              <a:spcAft>
                <a:spcPts val="1200"/>
              </a:spcAft>
              <a:buClr>
                <a:schemeClr val="accent2"/>
              </a:buClr>
              <a:buFont typeface="Arial" panose="020B0604020202020204" pitchFamily="34" charset="0"/>
              <a:buChar char="●"/>
              <a:defRPr/>
            </a:pPr>
            <a:r>
              <a:rPr lang="en-GB" dirty="0"/>
              <a:t>In actual cost grants, beneficiaries have fewer obligations; reimbursement </a:t>
            </a:r>
            <a:r>
              <a:rPr lang="en-US" dirty="0"/>
              <a:t>only requires correct invoices and </a:t>
            </a:r>
            <a:r>
              <a:rPr lang="en-GB" dirty="0"/>
              <a:t>is independent of other partners (all not true)</a:t>
            </a:r>
          </a:p>
          <a:p>
            <a:pPr marL="342900" lvl="1" indent="-342900">
              <a:spcAft>
                <a:spcPts val="1200"/>
              </a:spcAft>
              <a:buClr>
                <a:schemeClr val="accent2"/>
              </a:buClr>
              <a:buFont typeface="Arial" panose="020B0604020202020204" pitchFamily="34" charset="0"/>
              <a:buChar char="●"/>
              <a:defRPr/>
            </a:pPr>
            <a:endParaRPr lang="en-GB" dirty="0"/>
          </a:p>
        </p:txBody>
      </p:sp>
      <p:sp>
        <p:nvSpPr>
          <p:cNvPr id="3" name="Title 2"/>
          <p:cNvSpPr>
            <a:spLocks noGrp="1"/>
          </p:cNvSpPr>
          <p:nvPr>
            <p:ph type="title"/>
          </p:nvPr>
        </p:nvSpPr>
        <p:spPr>
          <a:xfrm>
            <a:off x="838199" y="206477"/>
            <a:ext cx="10515600" cy="989604"/>
          </a:xfrm>
        </p:spPr>
        <p:txBody>
          <a:bodyPr/>
          <a:lstStyle/>
          <a:p>
            <a:pPr>
              <a:lnSpc>
                <a:spcPts val="3000"/>
              </a:lnSpc>
              <a:spcBef>
                <a:spcPts val="0"/>
              </a:spcBef>
            </a:pPr>
            <a:r>
              <a:rPr lang="en-GB" dirty="0"/>
              <a:t>Common understanding needed</a:t>
            </a:r>
            <a:br>
              <a:rPr lang="en-GB" sz="2000" b="1" dirty="0">
                <a:solidFill>
                  <a:srgbClr val="004494"/>
                </a:solidFill>
              </a:rPr>
            </a:br>
            <a:r>
              <a:rPr lang="en-GB" sz="2000" b="1" dirty="0">
                <a:solidFill>
                  <a:srgbClr val="004494"/>
                </a:solidFill>
              </a:rPr>
              <a:t>We need to explain lump sums, but we see no blocking issues</a:t>
            </a:r>
            <a:endParaRPr lang="en-GB" sz="2000" dirty="0"/>
          </a:p>
        </p:txBody>
      </p:sp>
    </p:spTree>
    <p:extLst>
      <p:ext uri="{BB962C8B-B14F-4D97-AF65-F5344CB8AC3E}">
        <p14:creationId xmlns:p14="http://schemas.microsoft.com/office/powerpoint/2010/main" val="3666036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eft-Right-Up Arrow 3" descr="There are two different ways to set-up the amount of the lump sum.&#10;&#10;Under Option 1, the lump sum is fixed in the call for proposal.&#10;&#10;Under Option 2, you define the amount of the lump sum in your proposal." title="Two lump sum options"/>
          <p:cNvSpPr/>
          <p:nvPr/>
        </p:nvSpPr>
        <p:spPr>
          <a:xfrm>
            <a:off x="5058552" y="1581024"/>
            <a:ext cx="1708996" cy="3016808"/>
          </a:xfrm>
          <a:prstGeom prst="leftRightUpArrow">
            <a:avLst/>
          </a:prstGeom>
          <a:ln/>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FFFFFF"/>
              </a:solidFill>
              <a:effectLst/>
              <a:uLnTx/>
              <a:uFillTx/>
              <a:latin typeface="Verdana"/>
              <a:ea typeface="+mn-ea"/>
              <a:cs typeface="+mn-cs"/>
            </a:endParaRPr>
          </a:p>
        </p:txBody>
      </p:sp>
      <p:sp>
        <p:nvSpPr>
          <p:cNvPr id="6" name="Rounded Rectangle 5" descr="There are two different ways to set-up the amount of the lump sum.&#10;&#10;Under Option 1, the lump sum is fixed in the call for proposal.&#10;&#10;Under Option 2, you define the amount of the lump sum in your proposal." title="Two lump sum options"/>
          <p:cNvSpPr/>
          <p:nvPr/>
        </p:nvSpPr>
        <p:spPr>
          <a:xfrm>
            <a:off x="1607219" y="643627"/>
            <a:ext cx="8611661" cy="687352"/>
          </a:xfrm>
          <a:prstGeom prst="roundRect">
            <a:avLst/>
          </a:prstGeom>
          <a:ln/>
        </p:spPr>
        <p:style>
          <a:lnRef idx="1">
            <a:schemeClr val="accent4"/>
          </a:lnRef>
          <a:fillRef idx="2">
            <a:schemeClr val="accent4"/>
          </a:fillRef>
          <a:effectRef idx="1">
            <a:schemeClr val="accent4"/>
          </a:effectRef>
          <a:fontRef idx="minor">
            <a:schemeClr val="dk1"/>
          </a:fontRef>
        </p:style>
        <p:txBody>
          <a:bodyPr/>
          <a:lstStyle/>
          <a:p>
            <a:pPr algn="ctr"/>
            <a:r>
              <a:rPr lang="en-GB" sz="3200" b="1" dirty="0">
                <a:solidFill>
                  <a:schemeClr val="accent2"/>
                </a:solidFill>
              </a:rPr>
              <a:t>Two lump sum options</a:t>
            </a:r>
            <a:endParaRPr lang="en-GB" sz="3200" b="1" kern="0" dirty="0">
              <a:solidFill>
                <a:schemeClr val="accent2"/>
              </a:solidFill>
              <a:latin typeface="Verdana"/>
            </a:endParaRPr>
          </a:p>
        </p:txBody>
      </p:sp>
      <p:sp>
        <p:nvSpPr>
          <p:cNvPr id="9" name="Rounded Rectangle 8" descr="There are two different ways to set-up the amount of the lump sum.&#10;&#10;Under Option 1, the lump sum is fixed in the call for proposal.&#10;&#10;Under Option 2, you define the amount of the lump sum in your proposal." title="Two lump sum options"/>
          <p:cNvSpPr/>
          <p:nvPr/>
        </p:nvSpPr>
        <p:spPr>
          <a:xfrm>
            <a:off x="1328639" y="2607004"/>
            <a:ext cx="3619985" cy="2787604"/>
          </a:xfrm>
          <a:prstGeom prst="roundRect">
            <a:avLst/>
          </a:prstGeom>
          <a:ln/>
        </p:spPr>
        <p:style>
          <a:lnRef idx="1">
            <a:schemeClr val="accent4"/>
          </a:lnRef>
          <a:fillRef idx="2">
            <a:schemeClr val="accent4"/>
          </a:fillRef>
          <a:effectRef idx="1">
            <a:schemeClr val="accent4"/>
          </a:effectRef>
          <a:fontRef idx="minor">
            <a:schemeClr val="dk1"/>
          </a:fontRef>
        </p:style>
        <p:txBody>
          <a:bodyPr/>
          <a:lstStyle/>
          <a:p>
            <a:pPr algn="ctr"/>
            <a:r>
              <a:rPr lang="en-150" sz="2000" kern="0" dirty="0">
                <a:solidFill>
                  <a:schemeClr val="accent2"/>
                </a:solidFill>
                <a:latin typeface="Verdana"/>
              </a:rPr>
              <a:t>Type</a:t>
            </a:r>
            <a:r>
              <a:rPr lang="en-GB" sz="2000" kern="0" dirty="0">
                <a:solidFill>
                  <a:schemeClr val="accent2"/>
                </a:solidFill>
                <a:latin typeface="Verdana"/>
              </a:rPr>
              <a:t> 1</a:t>
            </a:r>
          </a:p>
          <a:p>
            <a:endParaRPr lang="en-GB" dirty="0">
              <a:solidFill>
                <a:schemeClr val="accent2"/>
              </a:solidFill>
            </a:endParaRPr>
          </a:p>
          <a:p>
            <a:pPr algn="ctr"/>
            <a:r>
              <a:rPr lang="en-GB" sz="3200" kern="0" dirty="0">
                <a:solidFill>
                  <a:schemeClr val="accent2"/>
                </a:solidFill>
                <a:latin typeface="Verdana"/>
              </a:rPr>
              <a:t>Lump sum fixed in the call for proposal</a:t>
            </a:r>
          </a:p>
        </p:txBody>
      </p:sp>
      <p:sp>
        <p:nvSpPr>
          <p:cNvPr id="12" name="Rounded Rectangle 11" descr="There are two different ways to set-up the amount of the lump sum.&#10;&#10;Under Option 1, the lump sum is fixed in the call for proposal.&#10;&#10;Under Option 2, you define the amount of the lump sum in your proposal." title="Two lump sum options"/>
          <p:cNvSpPr/>
          <p:nvPr/>
        </p:nvSpPr>
        <p:spPr>
          <a:xfrm>
            <a:off x="6986980" y="2607004"/>
            <a:ext cx="3619985" cy="2787604"/>
          </a:xfrm>
          <a:prstGeom prst="roundRect">
            <a:avLst/>
          </a:prstGeom>
          <a:ln/>
        </p:spPr>
        <p:style>
          <a:lnRef idx="1">
            <a:schemeClr val="accent4"/>
          </a:lnRef>
          <a:fillRef idx="2">
            <a:schemeClr val="accent4"/>
          </a:fillRef>
          <a:effectRef idx="1">
            <a:schemeClr val="accent4"/>
          </a:effectRef>
          <a:fontRef idx="minor">
            <a:schemeClr val="dk1"/>
          </a:fontRef>
        </p:style>
        <p:txBody>
          <a:bodyPr/>
          <a:lstStyle/>
          <a:p>
            <a:pPr algn="ctr"/>
            <a:r>
              <a:rPr lang="en-150" sz="2000" kern="0" dirty="0">
                <a:solidFill>
                  <a:schemeClr val="accent2"/>
                </a:solidFill>
                <a:latin typeface="Verdana"/>
              </a:rPr>
              <a:t>Type</a:t>
            </a:r>
            <a:r>
              <a:rPr lang="en-GB" sz="2000" kern="0" dirty="0">
                <a:solidFill>
                  <a:schemeClr val="accent2"/>
                </a:solidFill>
                <a:latin typeface="Verdana"/>
              </a:rPr>
              <a:t> 2</a:t>
            </a:r>
          </a:p>
          <a:p>
            <a:endParaRPr lang="en-GB" dirty="0"/>
          </a:p>
          <a:p>
            <a:pPr algn="ctr"/>
            <a:r>
              <a:rPr lang="en-GB" sz="3200" kern="0" dirty="0">
                <a:solidFill>
                  <a:schemeClr val="accent2"/>
                </a:solidFill>
                <a:latin typeface="Verdana"/>
              </a:rPr>
              <a:t>You define the lump sum in your proposal</a:t>
            </a:r>
          </a:p>
        </p:txBody>
      </p:sp>
      <p:sp>
        <p:nvSpPr>
          <p:cNvPr id="16" name="Rectangle 15"/>
          <p:cNvSpPr/>
          <p:nvPr/>
        </p:nvSpPr>
        <p:spPr>
          <a:xfrm>
            <a:off x="1758461" y="5873857"/>
            <a:ext cx="7974623" cy="641838"/>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GB" dirty="0"/>
              <a:t>Except ERC Proof of Concept, all topics in the 2023-2024 Work Programme are </a:t>
            </a:r>
            <a:r>
              <a:rPr lang="en-150" dirty="0"/>
              <a:t>Type</a:t>
            </a:r>
            <a:r>
              <a:rPr lang="en-GB" dirty="0"/>
              <a:t> 2.</a:t>
            </a:r>
          </a:p>
        </p:txBody>
      </p:sp>
    </p:spTree>
    <p:extLst>
      <p:ext uri="{BB962C8B-B14F-4D97-AF65-F5344CB8AC3E}">
        <p14:creationId xmlns:p14="http://schemas.microsoft.com/office/powerpoint/2010/main" val="38339052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Writing a lump sum proposal</a:t>
            </a:r>
          </a:p>
        </p:txBody>
      </p:sp>
      <p:sp>
        <p:nvSpPr>
          <p:cNvPr id="5" name="Text Placeholder 2"/>
          <p:cNvSpPr txBox="1">
            <a:spLocks/>
          </p:cNvSpPr>
          <p:nvPr/>
        </p:nvSpPr>
        <p:spPr>
          <a:xfrm>
            <a:off x="838200" y="1422489"/>
            <a:ext cx="10515600" cy="4960726"/>
          </a:xfrm>
          <a:prstGeom prst="rect">
            <a:avLst/>
          </a:prstGeom>
        </p:spPr>
        <p:txBody>
          <a:bodyPr vert="horz" lIns="91440" tIns="45720" rIns="91440" bIns="45720" rtlCol="0">
            <a:noAutofit/>
          </a:bodyPr>
          <a:lstStyle>
            <a:defPPr>
              <a:defRPr lang="en-US"/>
            </a:defPPr>
            <a:lvl1pPr marL="0" indent="0" algn="l" defTabSz="914400" rtl="0" eaLnBrk="1" latinLnBrk="0" hangingPunct="1">
              <a:spcAft>
                <a:spcPts val="0"/>
              </a:spcAft>
              <a:buNone/>
              <a:defRPr sz="2000" b="1" kern="1200">
                <a:solidFill>
                  <a:schemeClr val="tx2"/>
                </a:solidFill>
                <a:latin typeface="+mn-lt"/>
                <a:ea typeface="+mn-ea"/>
                <a:cs typeface="+mn-cs"/>
              </a:defRPr>
            </a:lvl1pPr>
            <a:lvl2pPr marL="0" indent="0" algn="l" defTabSz="914400" rtl="0" eaLnBrk="1" latinLnBrk="0" hangingPunct="1">
              <a:buNone/>
              <a:defRPr sz="1800" b="1" kern="1200">
                <a:solidFill>
                  <a:schemeClr val="accent2"/>
                </a:solidFill>
                <a:latin typeface="+mn-lt"/>
                <a:ea typeface="+mn-ea"/>
                <a:cs typeface="+mn-cs"/>
              </a:defRPr>
            </a:lvl2pPr>
            <a:lvl3pPr marL="914400" algn="l" defTabSz="914400" rtl="0" eaLnBrk="1" latinLnBrk="0" hangingPunct="1">
              <a:defRPr sz="2000" kern="1200">
                <a:solidFill>
                  <a:schemeClr val="tx1"/>
                </a:solidFill>
                <a:latin typeface="+mn-lt"/>
                <a:ea typeface="+mn-ea"/>
                <a:cs typeface="+mn-cs"/>
              </a:defRPr>
            </a:lvl3pPr>
            <a:lvl4pPr marL="1371600" algn="l" defTabSz="914400" rtl="0" eaLnBrk="1" latinLnBrk="0" hangingPunct="1">
              <a:defRPr sz="2000" kern="1200">
                <a:solidFill>
                  <a:schemeClr val="tx1"/>
                </a:solidFill>
                <a:latin typeface="+mn-lt"/>
                <a:ea typeface="+mn-ea"/>
                <a:cs typeface="+mn-cs"/>
              </a:defRPr>
            </a:lvl4pPr>
            <a:lvl5pPr marL="1828800" algn="l" defTabSz="914400" rtl="0" eaLnBrk="1" latinLnBrk="0" hangingPunct="1">
              <a:defRPr sz="20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lvl="1" indent="-342900">
              <a:spcAft>
                <a:spcPts val="1200"/>
              </a:spcAft>
              <a:buClr>
                <a:schemeClr val="accent2"/>
              </a:buClr>
              <a:buFont typeface="Arial" panose="020B0604020202020204" pitchFamily="34" charset="0"/>
              <a:buChar char="●"/>
            </a:pPr>
            <a:r>
              <a:rPr lang="en-US" sz="2000" b="0" dirty="0">
                <a:solidFill>
                  <a:schemeClr val="tx1"/>
                </a:solidFill>
              </a:rPr>
              <a:t>To write a lump sum proposal, you:</a:t>
            </a:r>
          </a:p>
          <a:p>
            <a:pPr marL="1257300" lvl="2" indent="-342900">
              <a:spcAft>
                <a:spcPts val="600"/>
              </a:spcAft>
              <a:buClr>
                <a:schemeClr val="accent2"/>
              </a:buClr>
              <a:buFont typeface="Arial" panose="020B0604020202020204" pitchFamily="34" charset="0"/>
              <a:buChar char="•"/>
            </a:pPr>
            <a:r>
              <a:rPr lang="en-US" dirty="0"/>
              <a:t>Use the standard Horizon Europe application form</a:t>
            </a:r>
          </a:p>
          <a:p>
            <a:pPr marL="1257300" lvl="2" indent="-342900">
              <a:spcAft>
                <a:spcPts val="600"/>
              </a:spcAft>
              <a:buClr>
                <a:schemeClr val="accent2"/>
              </a:buClr>
              <a:buFont typeface="Arial" panose="020B0604020202020204" pitchFamily="34" charset="0"/>
              <a:buChar char="•"/>
            </a:pPr>
            <a:r>
              <a:rPr lang="en-US" dirty="0"/>
              <a:t>Present the objectives and methodology of your project and address the expected outcomes and impacts as in any Horizon Europe proposal</a:t>
            </a:r>
          </a:p>
          <a:p>
            <a:pPr marL="1257300" lvl="2" indent="-342900">
              <a:spcAft>
                <a:spcPts val="600"/>
              </a:spcAft>
              <a:buClr>
                <a:schemeClr val="accent2"/>
              </a:buClr>
              <a:buFont typeface="Arial" panose="020B0604020202020204" pitchFamily="34" charset="0"/>
              <a:buChar char="•"/>
            </a:pPr>
            <a:r>
              <a:rPr lang="en-US" b="0" dirty="0">
                <a:solidFill>
                  <a:schemeClr val="tx1"/>
                </a:solidFill>
              </a:rPr>
              <a:t>Describe in detail the activities covered by each work package.</a:t>
            </a:r>
          </a:p>
          <a:p>
            <a:pPr lvl="2">
              <a:spcAft>
                <a:spcPts val="600"/>
              </a:spcAft>
              <a:buClr>
                <a:schemeClr val="accent2"/>
              </a:buClr>
            </a:pPr>
            <a:endParaRPr lang="en-US" b="0" dirty="0">
              <a:solidFill>
                <a:schemeClr val="tx1"/>
              </a:solidFill>
            </a:endParaRPr>
          </a:p>
          <a:p>
            <a:pPr marL="342900" lvl="1" indent="-342900">
              <a:spcAft>
                <a:spcPts val="600"/>
              </a:spcAft>
              <a:buClr>
                <a:schemeClr val="accent2"/>
              </a:buClr>
              <a:buFont typeface="Arial" panose="020B0604020202020204" pitchFamily="34" charset="0"/>
              <a:buChar char="●"/>
            </a:pPr>
            <a:r>
              <a:rPr lang="en-US" sz="2000" b="0" dirty="0">
                <a:solidFill>
                  <a:schemeClr val="tx1"/>
                </a:solidFill>
              </a:rPr>
              <a:t>To define and justify the lump sum, you need to provide a </a:t>
            </a:r>
            <a:r>
              <a:rPr lang="en-US" sz="2000" dirty="0">
                <a:solidFill>
                  <a:srgbClr val="0F4494"/>
                </a:solidFill>
              </a:rPr>
              <a:t>detailed budget table </a:t>
            </a:r>
            <a:r>
              <a:rPr lang="en-US" sz="2000" b="0" dirty="0">
                <a:solidFill>
                  <a:schemeClr val="tx1"/>
                </a:solidFill>
              </a:rPr>
              <a:t>with cost estimations.</a:t>
            </a:r>
          </a:p>
          <a:p>
            <a:pPr lvl="1">
              <a:spcAft>
                <a:spcPts val="600"/>
              </a:spcAft>
              <a:buClr>
                <a:schemeClr val="accent2"/>
              </a:buClr>
            </a:pPr>
            <a:endParaRPr lang="en-US" sz="2000" b="0" dirty="0">
              <a:solidFill>
                <a:schemeClr val="tx1"/>
              </a:solidFill>
            </a:endParaRPr>
          </a:p>
          <a:p>
            <a:pPr marL="342900" lvl="1" indent="-342900">
              <a:spcAft>
                <a:spcPts val="600"/>
              </a:spcAft>
              <a:buClr>
                <a:schemeClr val="accent2"/>
              </a:buClr>
              <a:buFont typeface="Arial" panose="020B0604020202020204" pitchFamily="34" charset="0"/>
              <a:buChar char="●"/>
            </a:pPr>
            <a:r>
              <a:rPr lang="en-US" sz="2000" b="0" dirty="0">
                <a:solidFill>
                  <a:schemeClr val="tx1"/>
                </a:solidFill>
              </a:rPr>
              <a:t>The detailed budget table is an </a:t>
            </a:r>
            <a:r>
              <a:rPr lang="en-US" sz="2000" dirty="0">
                <a:solidFill>
                  <a:srgbClr val="0F4494"/>
                </a:solidFill>
              </a:rPr>
              <a:t>Excel file</a:t>
            </a:r>
            <a:r>
              <a:rPr lang="en-US" sz="2000" b="0" dirty="0">
                <a:solidFill>
                  <a:schemeClr val="tx1"/>
                </a:solidFill>
              </a:rPr>
              <a:t>. </a:t>
            </a:r>
            <a:r>
              <a:rPr lang="en-IE" sz="2000" b="0" kern="0" dirty="0">
                <a:solidFill>
                  <a:srgbClr val="4D4D4D"/>
                </a:solidFill>
              </a:rPr>
              <a:t>You must download it from the online submission system, fill it and submit it as an annex to the Part B of your application form.</a:t>
            </a:r>
          </a:p>
          <a:p>
            <a:pPr marL="342900" lvl="1" indent="-342900">
              <a:spcAft>
                <a:spcPts val="1200"/>
              </a:spcAft>
              <a:buClr>
                <a:schemeClr val="accent2"/>
              </a:buClr>
              <a:buFont typeface="Arial" panose="020B0604020202020204" pitchFamily="34" charset="0"/>
              <a:buChar char="●"/>
            </a:pPr>
            <a:endParaRPr lang="en-US" b="0" dirty="0">
              <a:solidFill>
                <a:schemeClr val="tx1"/>
              </a:solidFill>
            </a:endParaRPr>
          </a:p>
          <a:p>
            <a:pPr lvl="1">
              <a:buClr>
                <a:schemeClr val="accent2"/>
              </a:buClr>
            </a:pPr>
            <a:endParaRPr lang="fr-BE" sz="2000" b="0" dirty="0">
              <a:solidFill>
                <a:schemeClr val="tx1"/>
              </a:solidFill>
            </a:endParaRPr>
          </a:p>
        </p:txBody>
      </p:sp>
    </p:spTree>
    <p:extLst>
      <p:ext uri="{BB962C8B-B14F-4D97-AF65-F5344CB8AC3E}">
        <p14:creationId xmlns:p14="http://schemas.microsoft.com/office/powerpoint/2010/main" val="33414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Writing a lump sum proposal</a:t>
            </a:r>
          </a:p>
        </p:txBody>
      </p:sp>
      <p:sp>
        <p:nvSpPr>
          <p:cNvPr id="5" name="Text Placeholder 2"/>
          <p:cNvSpPr txBox="1">
            <a:spLocks/>
          </p:cNvSpPr>
          <p:nvPr/>
        </p:nvSpPr>
        <p:spPr>
          <a:xfrm>
            <a:off x="838200" y="1368076"/>
            <a:ext cx="10515600" cy="4960726"/>
          </a:xfrm>
          <a:prstGeom prst="rect">
            <a:avLst/>
          </a:prstGeom>
        </p:spPr>
        <p:txBody>
          <a:bodyPr vert="horz" lIns="91440" tIns="45720" rIns="91440" bIns="45720" rtlCol="0">
            <a:noAutofit/>
          </a:bodyPr>
          <a:lstStyle>
            <a:defPPr>
              <a:defRPr lang="en-US"/>
            </a:defPPr>
            <a:lvl1pPr marL="0" indent="0" algn="l" defTabSz="914400" rtl="0" eaLnBrk="1" latinLnBrk="0" hangingPunct="1">
              <a:spcAft>
                <a:spcPts val="0"/>
              </a:spcAft>
              <a:buNone/>
              <a:defRPr sz="2000" b="1" kern="1200">
                <a:solidFill>
                  <a:schemeClr val="tx2"/>
                </a:solidFill>
                <a:latin typeface="+mn-lt"/>
                <a:ea typeface="+mn-ea"/>
                <a:cs typeface="+mn-cs"/>
              </a:defRPr>
            </a:lvl1pPr>
            <a:lvl2pPr marL="0" indent="0" algn="l" defTabSz="914400" rtl="0" eaLnBrk="1" latinLnBrk="0" hangingPunct="1">
              <a:buNone/>
              <a:defRPr sz="1800" b="1" kern="1200">
                <a:solidFill>
                  <a:schemeClr val="accent2"/>
                </a:solidFill>
                <a:latin typeface="+mn-lt"/>
                <a:ea typeface="+mn-ea"/>
                <a:cs typeface="+mn-cs"/>
              </a:defRPr>
            </a:lvl2pPr>
            <a:lvl3pPr marL="914400" algn="l" defTabSz="914400" rtl="0" eaLnBrk="1" latinLnBrk="0" hangingPunct="1">
              <a:defRPr sz="2000" kern="1200">
                <a:solidFill>
                  <a:schemeClr val="tx1"/>
                </a:solidFill>
                <a:latin typeface="+mn-lt"/>
                <a:ea typeface="+mn-ea"/>
                <a:cs typeface="+mn-cs"/>
              </a:defRPr>
            </a:lvl3pPr>
            <a:lvl4pPr marL="1371600" algn="l" defTabSz="914400" rtl="0" eaLnBrk="1" latinLnBrk="0" hangingPunct="1">
              <a:defRPr sz="2000" kern="1200">
                <a:solidFill>
                  <a:schemeClr val="tx1"/>
                </a:solidFill>
                <a:latin typeface="+mn-lt"/>
                <a:ea typeface="+mn-ea"/>
                <a:cs typeface="+mn-cs"/>
              </a:defRPr>
            </a:lvl4pPr>
            <a:lvl5pPr marL="1828800" algn="l" defTabSz="914400" rtl="0" eaLnBrk="1" latinLnBrk="0" hangingPunct="1">
              <a:defRPr sz="20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lvl="1" indent="-342900">
              <a:spcAft>
                <a:spcPts val="600"/>
              </a:spcAft>
              <a:buClr>
                <a:schemeClr val="accent2"/>
              </a:buClr>
              <a:buFont typeface="Arial" panose="020B0604020202020204" pitchFamily="34" charset="0"/>
              <a:buChar char="●"/>
            </a:pPr>
            <a:r>
              <a:rPr lang="en-IE" b="0" dirty="0">
                <a:solidFill>
                  <a:schemeClr val="tx1"/>
                </a:solidFill>
              </a:rPr>
              <a:t>In this detailed budget table, you provide </a:t>
            </a:r>
            <a:r>
              <a:rPr lang="en-IE" dirty="0">
                <a:solidFill>
                  <a:srgbClr val="0F4494"/>
                </a:solidFill>
              </a:rPr>
              <a:t>cost estimations for each cost category </a:t>
            </a:r>
            <a:r>
              <a:rPr lang="en-IE" b="0" dirty="0">
                <a:solidFill>
                  <a:schemeClr val="tx1"/>
                </a:solidFill>
              </a:rPr>
              <a:t>per beneficiary (and affiliated entity if any) and per work package.</a:t>
            </a:r>
          </a:p>
          <a:p>
            <a:pPr lvl="1">
              <a:spcAft>
                <a:spcPts val="600"/>
              </a:spcAft>
              <a:buClr>
                <a:schemeClr val="accent2"/>
              </a:buClr>
            </a:pPr>
            <a:endParaRPr lang="en-IE" b="0" dirty="0">
              <a:solidFill>
                <a:schemeClr val="tx1"/>
              </a:solidFill>
            </a:endParaRPr>
          </a:p>
          <a:p>
            <a:pPr marL="342900" lvl="1" indent="-342900">
              <a:spcAft>
                <a:spcPts val="1200"/>
              </a:spcAft>
              <a:buClr>
                <a:schemeClr val="accent2"/>
              </a:buClr>
              <a:buFont typeface="Arial" panose="020B0604020202020204" pitchFamily="34" charset="0"/>
              <a:buChar char="●"/>
            </a:pPr>
            <a:r>
              <a:rPr lang="en-US" b="0" dirty="0">
                <a:solidFill>
                  <a:schemeClr val="tx1"/>
                </a:solidFill>
              </a:rPr>
              <a:t>The cost estimations must be an </a:t>
            </a:r>
            <a:r>
              <a:rPr lang="en-US" dirty="0">
                <a:solidFill>
                  <a:srgbClr val="0F4494"/>
                </a:solidFill>
              </a:rPr>
              <a:t>approximation of your actual costs. </a:t>
            </a:r>
            <a:r>
              <a:rPr lang="en-US" b="0" dirty="0">
                <a:solidFill>
                  <a:schemeClr val="tx1"/>
                </a:solidFill>
              </a:rPr>
              <a:t>They:</a:t>
            </a:r>
          </a:p>
          <a:p>
            <a:pPr marL="1257300" lvl="2" indent="-342900">
              <a:buClr>
                <a:schemeClr val="accent2"/>
              </a:buClr>
              <a:buFont typeface="Arial" panose="020B0604020202020204" pitchFamily="34" charset="0"/>
              <a:buChar char="•"/>
            </a:pPr>
            <a:r>
              <a:rPr lang="en-US" sz="1800" dirty="0"/>
              <a:t>are subject to the same eligibility rules as in actual costs grants</a:t>
            </a:r>
          </a:p>
          <a:p>
            <a:pPr marL="1257300" lvl="2" indent="-342900">
              <a:buClr>
                <a:schemeClr val="accent2"/>
              </a:buClr>
              <a:buFont typeface="Arial" panose="020B0604020202020204" pitchFamily="34" charset="0"/>
              <a:buChar char="•"/>
            </a:pPr>
            <a:r>
              <a:rPr lang="en-US" sz="1800" dirty="0"/>
              <a:t>must be in line with your normal practices</a:t>
            </a:r>
          </a:p>
          <a:p>
            <a:pPr marL="1257300" lvl="2" indent="-342900">
              <a:buClr>
                <a:schemeClr val="accent2"/>
              </a:buClr>
              <a:buFont typeface="Arial" panose="020B0604020202020204" pitchFamily="34" charset="0"/>
              <a:buChar char="•"/>
            </a:pPr>
            <a:r>
              <a:rPr lang="en-US" sz="1800" dirty="0"/>
              <a:t>must be reasonable / non-excessive</a:t>
            </a:r>
          </a:p>
          <a:p>
            <a:pPr marL="1257300" lvl="2" indent="-342900">
              <a:spcAft>
                <a:spcPts val="600"/>
              </a:spcAft>
              <a:buClr>
                <a:schemeClr val="accent2"/>
              </a:buClr>
              <a:buFont typeface="Arial" panose="020B0604020202020204" pitchFamily="34" charset="0"/>
              <a:buChar char="•"/>
            </a:pPr>
            <a:r>
              <a:rPr lang="en-US" sz="1800" dirty="0"/>
              <a:t>must be in line with and necessary for your proposed activities.</a:t>
            </a:r>
          </a:p>
          <a:p>
            <a:pPr lvl="2">
              <a:spcAft>
                <a:spcPts val="600"/>
              </a:spcAft>
              <a:buClr>
                <a:schemeClr val="accent2"/>
              </a:buClr>
            </a:pPr>
            <a:endParaRPr lang="en-US" sz="1800" b="0" dirty="0">
              <a:solidFill>
                <a:schemeClr val="tx1"/>
              </a:solidFill>
            </a:endParaRPr>
          </a:p>
          <a:p>
            <a:pPr marL="342900" lvl="1" indent="-342900">
              <a:spcAft>
                <a:spcPts val="600"/>
              </a:spcAft>
              <a:buClr>
                <a:schemeClr val="accent2"/>
              </a:buClr>
              <a:buFont typeface="Arial" panose="020B0604020202020204" pitchFamily="34" charset="0"/>
              <a:buChar char="●"/>
            </a:pPr>
            <a:r>
              <a:rPr lang="en-US" b="0" dirty="0">
                <a:solidFill>
                  <a:schemeClr val="tx1"/>
                </a:solidFill>
              </a:rPr>
              <a:t>The cost estimations are used to generate in the detailed budget table a </a:t>
            </a:r>
            <a:r>
              <a:rPr lang="en-US" dirty="0">
                <a:solidFill>
                  <a:srgbClr val="0F4494"/>
                </a:solidFill>
              </a:rPr>
              <a:t>breakdown of lump sum shares</a:t>
            </a:r>
            <a:r>
              <a:rPr lang="en-US" b="0" dirty="0">
                <a:solidFill>
                  <a:srgbClr val="0F4494"/>
                </a:solidFill>
              </a:rPr>
              <a:t> </a:t>
            </a:r>
            <a:r>
              <a:rPr lang="en-US" b="0" dirty="0">
                <a:solidFill>
                  <a:schemeClr val="tx1"/>
                </a:solidFill>
              </a:rPr>
              <a:t>per work package and per participant.</a:t>
            </a:r>
          </a:p>
          <a:p>
            <a:pPr lvl="1">
              <a:spcAft>
                <a:spcPts val="600"/>
              </a:spcAft>
              <a:buClr>
                <a:schemeClr val="accent2"/>
              </a:buClr>
            </a:pPr>
            <a:endParaRPr lang="en-US" b="0" dirty="0">
              <a:solidFill>
                <a:schemeClr val="tx1"/>
              </a:solidFill>
            </a:endParaRPr>
          </a:p>
          <a:p>
            <a:pPr marL="342900" lvl="1" indent="-342900">
              <a:buClr>
                <a:schemeClr val="accent2"/>
              </a:buClr>
              <a:buFont typeface="Arial" panose="020B0604020202020204" pitchFamily="34" charset="0"/>
              <a:buChar char="●"/>
            </a:pPr>
            <a:r>
              <a:rPr lang="en-US" b="0" dirty="0">
                <a:solidFill>
                  <a:schemeClr val="tx1"/>
                </a:solidFill>
              </a:rPr>
              <a:t>Details and instructions on how to fill in the lump sum detailed budget table are provided in the </a:t>
            </a:r>
            <a:r>
              <a:rPr lang="en-US" b="0" dirty="0">
                <a:solidFill>
                  <a:schemeClr val="tx1"/>
                </a:solidFill>
                <a:hlinkClick r:id="rId2"/>
              </a:rPr>
              <a:t>Funding &amp; Tenders portal</a:t>
            </a:r>
            <a:r>
              <a:rPr lang="en-US" b="0" dirty="0">
                <a:solidFill>
                  <a:schemeClr val="tx1"/>
                </a:solidFill>
              </a:rPr>
              <a:t>. </a:t>
            </a:r>
          </a:p>
          <a:p>
            <a:pPr lvl="1">
              <a:buClr>
                <a:schemeClr val="accent2"/>
              </a:buClr>
            </a:pPr>
            <a:endParaRPr lang="en-US" sz="2000" b="0" dirty="0">
              <a:solidFill>
                <a:schemeClr val="tx1"/>
              </a:solidFill>
            </a:endParaRPr>
          </a:p>
          <a:p>
            <a:pPr marL="342900" lvl="1" indent="-342900">
              <a:buClr>
                <a:schemeClr val="accent2"/>
              </a:buClr>
              <a:buFont typeface="Arial" panose="020B0604020202020204" pitchFamily="34" charset="0"/>
              <a:buChar char="●"/>
            </a:pPr>
            <a:endParaRPr lang="fr-BE" sz="2000" b="0" dirty="0">
              <a:solidFill>
                <a:schemeClr val="tx1"/>
              </a:solidFill>
            </a:endParaRPr>
          </a:p>
        </p:txBody>
      </p:sp>
    </p:spTree>
    <p:extLst>
      <p:ext uri="{BB962C8B-B14F-4D97-AF65-F5344CB8AC3E}">
        <p14:creationId xmlns:p14="http://schemas.microsoft.com/office/powerpoint/2010/main" val="19417918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Project design – Work packages</a:t>
            </a:r>
          </a:p>
        </p:txBody>
      </p:sp>
      <p:sp>
        <p:nvSpPr>
          <p:cNvPr id="5" name="Text Placeholder 2"/>
          <p:cNvSpPr txBox="1">
            <a:spLocks/>
          </p:cNvSpPr>
          <p:nvPr/>
        </p:nvSpPr>
        <p:spPr>
          <a:xfrm>
            <a:off x="912751" y="1262844"/>
            <a:ext cx="10358987" cy="5087664"/>
          </a:xfrm>
          <a:prstGeom prst="rect">
            <a:avLst/>
          </a:prstGeom>
        </p:spPr>
        <p:txBody>
          <a:bodyPr vert="horz" lIns="91440" tIns="45720" rIns="91440" bIns="45720" rtlCol="0">
            <a:noAutofit/>
          </a:bodyPr>
          <a:lstStyle>
            <a:defPPr>
              <a:defRPr lang="en-US"/>
            </a:defPPr>
            <a:lvl1pPr marL="0" indent="0" algn="l" defTabSz="914400" rtl="0" eaLnBrk="1" latinLnBrk="0" hangingPunct="1">
              <a:spcAft>
                <a:spcPts val="0"/>
              </a:spcAft>
              <a:buNone/>
              <a:defRPr sz="2000" b="1" kern="1200">
                <a:solidFill>
                  <a:schemeClr val="tx2"/>
                </a:solidFill>
                <a:latin typeface="+mn-lt"/>
                <a:ea typeface="+mn-ea"/>
                <a:cs typeface="+mn-cs"/>
              </a:defRPr>
            </a:lvl1pPr>
            <a:lvl2pPr marL="0" indent="0" algn="l" defTabSz="914400" rtl="0" eaLnBrk="1" latinLnBrk="0" hangingPunct="1">
              <a:buNone/>
              <a:defRPr sz="1800" b="1" kern="1200">
                <a:solidFill>
                  <a:schemeClr val="accent2"/>
                </a:solidFill>
                <a:latin typeface="+mn-lt"/>
                <a:ea typeface="+mn-ea"/>
                <a:cs typeface="+mn-cs"/>
              </a:defRPr>
            </a:lvl2pPr>
            <a:lvl3pPr marL="914400" algn="l" defTabSz="914400" rtl="0" eaLnBrk="1" latinLnBrk="0" hangingPunct="1">
              <a:defRPr sz="2000" kern="1200">
                <a:solidFill>
                  <a:schemeClr val="tx1"/>
                </a:solidFill>
                <a:latin typeface="+mn-lt"/>
                <a:ea typeface="+mn-ea"/>
                <a:cs typeface="+mn-cs"/>
              </a:defRPr>
            </a:lvl3pPr>
            <a:lvl4pPr marL="1371600" algn="l" defTabSz="914400" rtl="0" eaLnBrk="1" latinLnBrk="0" hangingPunct="1">
              <a:defRPr sz="2000" kern="1200">
                <a:solidFill>
                  <a:schemeClr val="tx1"/>
                </a:solidFill>
                <a:latin typeface="+mn-lt"/>
                <a:ea typeface="+mn-ea"/>
                <a:cs typeface="+mn-cs"/>
              </a:defRPr>
            </a:lvl4pPr>
            <a:lvl5pPr marL="1828800" algn="l" defTabSz="914400" rtl="0" eaLnBrk="1" latinLnBrk="0" hangingPunct="1">
              <a:defRPr sz="20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1">
              <a:buClr>
                <a:schemeClr val="accent2"/>
              </a:buClr>
            </a:pPr>
            <a:r>
              <a:rPr lang="en-US" dirty="0">
                <a:solidFill>
                  <a:schemeClr val="tx2"/>
                </a:solidFill>
              </a:rPr>
              <a:t>Work package distribution</a:t>
            </a:r>
          </a:p>
          <a:p>
            <a:pPr lvl="1">
              <a:buClr>
                <a:schemeClr val="accent2"/>
              </a:buClr>
            </a:pPr>
            <a:endParaRPr lang="en-US" dirty="0">
              <a:solidFill>
                <a:schemeClr val="tx2"/>
              </a:solidFill>
            </a:endParaRPr>
          </a:p>
          <a:p>
            <a:pPr lvl="1">
              <a:buClr>
                <a:schemeClr val="accent2"/>
              </a:buClr>
            </a:pPr>
            <a:endParaRPr lang="en-US" sz="2000" b="0" dirty="0">
              <a:solidFill>
                <a:schemeClr val="tx1"/>
              </a:solidFill>
            </a:endParaRPr>
          </a:p>
          <a:p>
            <a:pPr marL="342900" lvl="1" indent="-342900">
              <a:buClr>
                <a:schemeClr val="accent2"/>
              </a:buClr>
              <a:buFont typeface="Arial" panose="020B0604020202020204" pitchFamily="34" charset="0"/>
              <a:buChar char="●"/>
            </a:pPr>
            <a:endParaRPr lang="fr-BE" sz="2000" b="0" dirty="0">
              <a:solidFill>
                <a:schemeClr val="tx1"/>
              </a:solidFill>
            </a:endParaRPr>
          </a:p>
          <a:p>
            <a:pPr marL="342900" lvl="1" indent="-342900">
              <a:buClr>
                <a:schemeClr val="accent2"/>
              </a:buClr>
              <a:buFont typeface="Arial" panose="020B0604020202020204" pitchFamily="34" charset="0"/>
              <a:buChar char="●"/>
            </a:pPr>
            <a:endParaRPr lang="fr-BE" sz="2000" b="0" dirty="0">
              <a:solidFill>
                <a:schemeClr val="tx1"/>
              </a:solidFill>
            </a:endParaRPr>
          </a:p>
          <a:p>
            <a:pPr lvl="1">
              <a:buClr>
                <a:schemeClr val="accent2"/>
              </a:buClr>
            </a:pPr>
            <a:r>
              <a:rPr lang="en-US" b="0" dirty="0">
                <a:solidFill>
                  <a:schemeClr val="tx1"/>
                </a:solidFill>
              </a:rPr>
              <a:t>A work package (WP) is a major sub-division of the work plan of your project.</a:t>
            </a:r>
          </a:p>
          <a:p>
            <a:pPr marL="342900" lvl="1" indent="-342900">
              <a:buClr>
                <a:schemeClr val="accent2"/>
              </a:buClr>
              <a:buFont typeface="Arial" panose="020B0604020202020204" pitchFamily="34" charset="0"/>
              <a:buChar char="●"/>
            </a:pPr>
            <a:endParaRPr lang="en-US" sz="2000" b="0" dirty="0">
              <a:solidFill>
                <a:schemeClr val="tx1"/>
              </a:solidFill>
            </a:endParaRPr>
          </a:p>
          <a:p>
            <a:pPr marL="342900" lvl="1" indent="-342900">
              <a:buClr>
                <a:schemeClr val="accent2"/>
              </a:buClr>
              <a:buFont typeface="Arial" panose="020B0604020202020204" pitchFamily="34" charset="0"/>
              <a:buChar char="●"/>
            </a:pPr>
            <a:endParaRPr lang="en-US" b="0" dirty="0">
              <a:solidFill>
                <a:schemeClr val="tx1"/>
              </a:solidFill>
            </a:endParaRPr>
          </a:p>
          <a:p>
            <a:pPr lvl="2">
              <a:buClr>
                <a:schemeClr val="accent2"/>
              </a:buClr>
            </a:pPr>
            <a:endParaRPr lang="en-US" sz="1800" dirty="0"/>
          </a:p>
          <a:p>
            <a:pPr lvl="2">
              <a:buClr>
                <a:schemeClr val="accent2"/>
              </a:buClr>
            </a:pPr>
            <a:endParaRPr lang="en-US" sz="1800" dirty="0"/>
          </a:p>
          <a:p>
            <a:pPr lvl="2">
              <a:buClr>
                <a:schemeClr val="accent2"/>
              </a:buClr>
            </a:pPr>
            <a:endParaRPr lang="en-US" sz="1800" dirty="0"/>
          </a:p>
          <a:p>
            <a:pPr marL="0" lvl="2">
              <a:buClr>
                <a:schemeClr val="accent2"/>
              </a:buClr>
            </a:pPr>
            <a:endParaRPr lang="en-US" sz="1800" dirty="0"/>
          </a:p>
          <a:p>
            <a:pPr marL="0" lvl="2">
              <a:buClr>
                <a:schemeClr val="accent2"/>
              </a:buClr>
            </a:pPr>
            <a:endParaRPr lang="en-US" sz="1800" dirty="0"/>
          </a:p>
          <a:p>
            <a:pPr marL="0" lvl="2">
              <a:buClr>
                <a:schemeClr val="accent2"/>
              </a:buClr>
            </a:pPr>
            <a:endParaRPr lang="en-US" sz="1800" dirty="0"/>
          </a:p>
          <a:p>
            <a:pPr marL="0" lvl="2">
              <a:buClr>
                <a:schemeClr val="accent2"/>
              </a:buClr>
            </a:pPr>
            <a:r>
              <a:rPr lang="en-US" sz="1800" dirty="0"/>
              <a:t>Work packages with a long duration may be split along the reporting periods (e.g., Management, Dissemination and Exploitation, etc.). In this way, the relevant activities can be paid at the end of the reporting period</a:t>
            </a:r>
            <a:r>
              <a:rPr lang="en-US" dirty="0"/>
              <a:t>.</a:t>
            </a:r>
          </a:p>
          <a:p>
            <a:pPr lvl="1">
              <a:buClr>
                <a:schemeClr val="accent2"/>
              </a:buClr>
            </a:pPr>
            <a:endParaRPr lang="en-US" sz="2000" b="0" dirty="0">
              <a:solidFill>
                <a:schemeClr val="tx1"/>
              </a:solidFill>
            </a:endParaRPr>
          </a:p>
          <a:p>
            <a:pPr lvl="1" indent="-342900">
              <a:buClr>
                <a:schemeClr val="accent2"/>
              </a:buClr>
              <a:buFont typeface="Arial" panose="020B0604020202020204" pitchFamily="34" charset="0"/>
              <a:buChar char="●"/>
            </a:pPr>
            <a:endParaRPr lang="en-US" sz="2000" b="0" dirty="0">
              <a:solidFill>
                <a:schemeClr val="tx1"/>
              </a:solidFill>
            </a:endParaRPr>
          </a:p>
          <a:p>
            <a:pPr marL="342900" lvl="1" indent="-342900">
              <a:buClr>
                <a:schemeClr val="accent2"/>
              </a:buClr>
              <a:buFont typeface="Arial" panose="020B0604020202020204" pitchFamily="34" charset="0"/>
              <a:buChar char="●"/>
            </a:pPr>
            <a:endParaRPr lang="fr-BE" sz="2000" b="0" dirty="0">
              <a:solidFill>
                <a:schemeClr val="tx1"/>
              </a:solidFill>
            </a:endParaRPr>
          </a:p>
        </p:txBody>
      </p:sp>
      <p:sp>
        <p:nvSpPr>
          <p:cNvPr id="2" name="Rounded Rectangle 1"/>
          <p:cNvSpPr/>
          <p:nvPr/>
        </p:nvSpPr>
        <p:spPr>
          <a:xfrm>
            <a:off x="2002132" y="3369287"/>
            <a:ext cx="7062745" cy="152424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lvl="2" indent="-342900">
              <a:buClr>
                <a:schemeClr val="accent2"/>
              </a:buClr>
              <a:buFont typeface="Arial" panose="020B0604020202020204" pitchFamily="34" charset="0"/>
              <a:buChar char="●"/>
            </a:pPr>
            <a:r>
              <a:rPr lang="en-US" sz="1600" dirty="0">
                <a:solidFill>
                  <a:schemeClr val="tx1"/>
                </a:solidFill>
              </a:rPr>
              <a:t>A single activity is not a WP</a:t>
            </a:r>
          </a:p>
          <a:p>
            <a:pPr marL="0" lvl="2" indent="-342900">
              <a:buClr>
                <a:schemeClr val="accent2"/>
              </a:buClr>
              <a:buFont typeface="Arial" panose="020B0604020202020204" pitchFamily="34" charset="0"/>
              <a:buChar char="●"/>
            </a:pPr>
            <a:r>
              <a:rPr lang="en-US" sz="1600" dirty="0">
                <a:solidFill>
                  <a:schemeClr val="tx1"/>
                </a:solidFill>
              </a:rPr>
              <a:t>A single task is not a WP</a:t>
            </a:r>
          </a:p>
          <a:p>
            <a:pPr marL="0" lvl="2" indent="-342900">
              <a:buClr>
                <a:schemeClr val="accent2"/>
              </a:buClr>
              <a:buFont typeface="Arial" panose="020B0604020202020204" pitchFamily="34" charset="0"/>
              <a:buChar char="●"/>
            </a:pPr>
            <a:r>
              <a:rPr lang="en-US" sz="1600" dirty="0">
                <a:solidFill>
                  <a:schemeClr val="tx1"/>
                </a:solidFill>
              </a:rPr>
              <a:t>A % of progress is not a WP (e.g. 50 % of the tests)</a:t>
            </a:r>
          </a:p>
          <a:p>
            <a:pPr marL="0" lvl="2" indent="-342900">
              <a:buClr>
                <a:schemeClr val="accent2"/>
              </a:buClr>
              <a:buFont typeface="Arial" panose="020B0604020202020204" pitchFamily="34" charset="0"/>
              <a:buChar char="●"/>
            </a:pPr>
            <a:r>
              <a:rPr lang="en-US" sz="1600" dirty="0">
                <a:solidFill>
                  <a:schemeClr val="tx1"/>
                </a:solidFill>
              </a:rPr>
              <a:t>A lapse of time is generally not a WP (e.g. activities of year 1)</a:t>
            </a:r>
          </a:p>
        </p:txBody>
      </p:sp>
      <p:sp>
        <p:nvSpPr>
          <p:cNvPr id="4" name="Rectangle 3"/>
          <p:cNvSpPr/>
          <p:nvPr/>
        </p:nvSpPr>
        <p:spPr>
          <a:xfrm>
            <a:off x="2002132" y="2000182"/>
            <a:ext cx="6613362" cy="369332"/>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r>
              <a:rPr lang="en-US" b="1" dirty="0"/>
              <a:t>As many as needed but no more than what is manageable </a:t>
            </a:r>
          </a:p>
        </p:txBody>
      </p:sp>
      <p:grpSp>
        <p:nvGrpSpPr>
          <p:cNvPr id="13" name="Group 12" descr="null" title="null"/>
          <p:cNvGrpSpPr/>
          <p:nvPr/>
        </p:nvGrpSpPr>
        <p:grpSpPr>
          <a:xfrm>
            <a:off x="931443" y="1752848"/>
            <a:ext cx="864000" cy="864000"/>
            <a:chOff x="3411458" y="4807760"/>
            <a:chExt cx="864000" cy="864000"/>
          </a:xfrm>
        </p:grpSpPr>
        <p:sp>
          <p:nvSpPr>
            <p:cNvPr id="14" name="Oval 13"/>
            <p:cNvSpPr/>
            <p:nvPr/>
          </p:nvSpPr>
          <p:spPr>
            <a:xfrm>
              <a:off x="3411458" y="4807760"/>
              <a:ext cx="864000" cy="864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5" name="Picture 14" descr="null" title="null"/>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45693" y="4841995"/>
              <a:ext cx="795530" cy="795530"/>
            </a:xfrm>
            <a:prstGeom prst="rect">
              <a:avLst/>
            </a:prstGeom>
          </p:spPr>
        </p:pic>
      </p:grpSp>
    </p:spTree>
    <p:extLst>
      <p:ext uri="{BB962C8B-B14F-4D97-AF65-F5344CB8AC3E}">
        <p14:creationId xmlns:p14="http://schemas.microsoft.com/office/powerpoint/2010/main" val="39059652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76AAC8B-FCFA-B700-2BA9-2AF716BC9968}"/>
              </a:ext>
            </a:extLst>
          </p:cNvPr>
          <p:cNvSpPr>
            <a:spLocks noGrp="1"/>
          </p:cNvSpPr>
          <p:nvPr>
            <p:ph type="body" sz="quarter" idx="17"/>
          </p:nvPr>
        </p:nvSpPr>
        <p:spPr>
          <a:xfrm>
            <a:off x="932245" y="1272781"/>
            <a:ext cx="9145288" cy="5490000"/>
          </a:xfrm>
        </p:spPr>
        <p:txBody>
          <a:bodyPr/>
          <a:lstStyle/>
          <a:p>
            <a:r>
              <a:rPr lang="de-DE" sz="1800" b="1" dirty="0">
                <a:solidFill>
                  <a:schemeClr val="tx2"/>
                </a:solidFill>
              </a:rPr>
              <a:t>Single </a:t>
            </a:r>
            <a:r>
              <a:rPr lang="en-150" sz="1800" b="1" dirty="0">
                <a:solidFill>
                  <a:schemeClr val="tx2"/>
                </a:solidFill>
              </a:rPr>
              <a:t>long-duration</a:t>
            </a:r>
            <a:r>
              <a:rPr lang="de-DE" sz="1800" b="1" dirty="0">
                <a:solidFill>
                  <a:schemeClr val="tx2"/>
                </a:solidFill>
              </a:rPr>
              <a:t> </a:t>
            </a:r>
            <a:r>
              <a:rPr lang="en-150" sz="1800" b="1" dirty="0">
                <a:solidFill>
                  <a:schemeClr val="tx2"/>
                </a:solidFill>
              </a:rPr>
              <a:t>work</a:t>
            </a:r>
            <a:r>
              <a:rPr lang="de-DE" sz="1800" b="1" dirty="0">
                <a:solidFill>
                  <a:schemeClr val="tx2"/>
                </a:solidFill>
              </a:rPr>
              <a:t> </a:t>
            </a:r>
            <a:r>
              <a:rPr lang="en-150" sz="1800" b="1" dirty="0">
                <a:solidFill>
                  <a:schemeClr val="tx2"/>
                </a:solidFill>
              </a:rPr>
              <a:t>package</a:t>
            </a:r>
          </a:p>
          <a:p>
            <a:endParaRPr lang="en-150" dirty="0"/>
          </a:p>
          <a:p>
            <a:endParaRPr lang="en-150" dirty="0"/>
          </a:p>
          <a:p>
            <a:r>
              <a:rPr lang="de-DE" sz="1800" b="1" dirty="0">
                <a:solidFill>
                  <a:schemeClr val="tx2"/>
                </a:solidFill>
              </a:rPr>
              <a:t>Split </a:t>
            </a:r>
            <a:r>
              <a:rPr lang="en-IE" sz="1800" b="1" dirty="0">
                <a:solidFill>
                  <a:schemeClr val="tx2"/>
                </a:solidFill>
              </a:rPr>
              <a:t>work</a:t>
            </a:r>
            <a:r>
              <a:rPr lang="de-DE" sz="1800" b="1" dirty="0">
                <a:solidFill>
                  <a:schemeClr val="tx2"/>
                </a:solidFill>
              </a:rPr>
              <a:t> </a:t>
            </a:r>
            <a:r>
              <a:rPr lang="de-DE" sz="1800" b="1" dirty="0" err="1">
                <a:solidFill>
                  <a:schemeClr val="tx2"/>
                </a:solidFill>
              </a:rPr>
              <a:t>packages</a:t>
            </a:r>
            <a:r>
              <a:rPr lang="de-DE" sz="1800" b="1" dirty="0">
                <a:solidFill>
                  <a:schemeClr val="tx2"/>
                </a:solidFill>
              </a:rPr>
              <a:t>, same </a:t>
            </a:r>
            <a:r>
              <a:rPr lang="de-DE" sz="1800" b="1" dirty="0" err="1">
                <a:solidFill>
                  <a:schemeClr val="tx2"/>
                </a:solidFill>
              </a:rPr>
              <a:t>content</a:t>
            </a:r>
            <a:endParaRPr lang="en-150" sz="1800" b="1" dirty="0">
              <a:solidFill>
                <a:schemeClr val="tx2"/>
              </a:solidFill>
            </a:endParaRPr>
          </a:p>
          <a:p>
            <a:endParaRPr lang="en-150" sz="1800" b="1" dirty="0">
              <a:solidFill>
                <a:schemeClr val="tx2"/>
              </a:solidFill>
            </a:endParaRPr>
          </a:p>
          <a:p>
            <a:endParaRPr lang="en-150" sz="1800" b="1" dirty="0">
              <a:solidFill>
                <a:schemeClr val="tx2"/>
              </a:solidFill>
            </a:endParaRPr>
          </a:p>
          <a:p>
            <a:endParaRPr lang="en-US" sz="1800" dirty="0"/>
          </a:p>
          <a:p>
            <a:pPr marL="285750" indent="-285750">
              <a:buFont typeface="Arial" panose="020B0604020202020204" pitchFamily="34" charset="0"/>
              <a:buChar char="*"/>
            </a:pPr>
            <a:r>
              <a:rPr lang="de-DE" sz="1800" dirty="0"/>
              <a:t>Splitting WPs </a:t>
            </a:r>
            <a:r>
              <a:rPr lang="de-DE" sz="1800" dirty="0" err="1"/>
              <a:t>along</a:t>
            </a:r>
            <a:r>
              <a:rPr lang="de-DE" sz="1800" dirty="0"/>
              <a:t> </a:t>
            </a:r>
            <a:r>
              <a:rPr lang="de-DE" sz="1800" dirty="0" err="1"/>
              <a:t>the</a:t>
            </a:r>
            <a:r>
              <a:rPr lang="de-DE" sz="1800" dirty="0"/>
              <a:t> </a:t>
            </a:r>
            <a:r>
              <a:rPr lang="de-DE" sz="1800" dirty="0" err="1"/>
              <a:t>boundaries</a:t>
            </a:r>
            <a:r>
              <a:rPr lang="de-DE" sz="1800" dirty="0"/>
              <a:t> </a:t>
            </a:r>
            <a:r>
              <a:rPr lang="de-DE" sz="1800" dirty="0" err="1"/>
              <a:t>of</a:t>
            </a:r>
            <a:r>
              <a:rPr lang="de-DE" sz="1800" dirty="0"/>
              <a:t> </a:t>
            </a:r>
            <a:r>
              <a:rPr lang="de-DE" sz="1800" dirty="0" err="1"/>
              <a:t>reporting</a:t>
            </a:r>
            <a:r>
              <a:rPr lang="de-DE" sz="1800" dirty="0"/>
              <a:t> </a:t>
            </a:r>
            <a:r>
              <a:rPr lang="de-DE" sz="1800" dirty="0" err="1"/>
              <a:t>periods</a:t>
            </a:r>
            <a:r>
              <a:rPr lang="de-DE" sz="1800" dirty="0"/>
              <a:t> </a:t>
            </a:r>
            <a:r>
              <a:rPr lang="de-DE" sz="1800" dirty="0" err="1"/>
              <a:t>allows</a:t>
            </a:r>
            <a:r>
              <a:rPr lang="de-DE" sz="1800" dirty="0"/>
              <a:t> </a:t>
            </a:r>
            <a:r>
              <a:rPr lang="de-DE" sz="1800" dirty="0" err="1"/>
              <a:t>activities</a:t>
            </a:r>
            <a:r>
              <a:rPr lang="de-DE" sz="1800" dirty="0"/>
              <a:t> </a:t>
            </a:r>
            <a:r>
              <a:rPr lang="de-DE" sz="1800" dirty="0" err="1"/>
              <a:t>to</a:t>
            </a:r>
            <a:r>
              <a:rPr lang="de-DE" sz="1800" dirty="0"/>
              <a:t> </a:t>
            </a:r>
            <a:r>
              <a:rPr lang="de-DE" sz="1800" dirty="0" err="1"/>
              <a:t>be</a:t>
            </a:r>
            <a:r>
              <a:rPr lang="de-DE" sz="1800" dirty="0"/>
              <a:t> </a:t>
            </a:r>
            <a:r>
              <a:rPr lang="de-DE" sz="1800" dirty="0" err="1"/>
              <a:t>reimbursed</a:t>
            </a:r>
            <a:r>
              <a:rPr lang="de-DE" sz="1800" dirty="0"/>
              <a:t> at intermediate </a:t>
            </a:r>
            <a:r>
              <a:rPr lang="de-DE" sz="1800" dirty="0" err="1"/>
              <a:t>payments</a:t>
            </a:r>
            <a:r>
              <a:rPr lang="de-DE" sz="1800" dirty="0"/>
              <a:t>.</a:t>
            </a:r>
          </a:p>
          <a:p>
            <a:pPr marL="285750" indent="-285750">
              <a:buFont typeface="Arial" panose="020B0604020202020204" pitchFamily="34" charset="0"/>
              <a:buChar char="*"/>
            </a:pPr>
            <a:r>
              <a:rPr lang="en-150" sz="1800" dirty="0"/>
              <a:t>I</a:t>
            </a:r>
            <a:r>
              <a:rPr lang="de-DE" sz="1800" dirty="0"/>
              <a:t>t </a:t>
            </a:r>
            <a:r>
              <a:rPr lang="de-DE" sz="1800" dirty="0" err="1"/>
              <a:t>is</a:t>
            </a:r>
            <a:r>
              <a:rPr lang="de-DE" sz="1800" dirty="0"/>
              <a:t> possible </a:t>
            </a:r>
            <a:r>
              <a:rPr lang="de-DE" sz="1800" dirty="0" err="1"/>
              <a:t>that</a:t>
            </a:r>
            <a:r>
              <a:rPr lang="de-DE" sz="1800" dirty="0"/>
              <a:t> </a:t>
            </a:r>
            <a:r>
              <a:rPr lang="de-DE" sz="1800" dirty="0" err="1"/>
              <a:t>the</a:t>
            </a:r>
            <a:r>
              <a:rPr lang="de-DE" sz="1800" dirty="0"/>
              <a:t> </a:t>
            </a:r>
            <a:r>
              <a:rPr lang="de-DE" sz="1800" dirty="0" err="1"/>
              <a:t>resulting</a:t>
            </a:r>
            <a:r>
              <a:rPr lang="de-DE" sz="1800" dirty="0"/>
              <a:t> </a:t>
            </a:r>
            <a:r>
              <a:rPr lang="de-DE" sz="1800" dirty="0" err="1"/>
              <a:t>work</a:t>
            </a:r>
            <a:r>
              <a:rPr lang="de-DE" sz="1800" dirty="0"/>
              <a:t> </a:t>
            </a:r>
            <a:r>
              <a:rPr lang="de-DE" sz="1800" dirty="0" err="1"/>
              <a:t>packages</a:t>
            </a:r>
            <a:r>
              <a:rPr lang="de-DE" sz="1800" dirty="0"/>
              <a:t> </a:t>
            </a:r>
            <a:r>
              <a:rPr lang="de-DE" sz="1800" dirty="0" err="1"/>
              <a:t>contain</a:t>
            </a:r>
            <a:r>
              <a:rPr lang="de-DE" sz="1800" dirty="0"/>
              <a:t> </a:t>
            </a:r>
            <a:r>
              <a:rPr lang="de-DE" sz="1800" dirty="0" err="1"/>
              <a:t>the</a:t>
            </a:r>
            <a:r>
              <a:rPr lang="de-DE" sz="1800" dirty="0"/>
              <a:t> same </a:t>
            </a:r>
            <a:r>
              <a:rPr lang="en-150" sz="1800" dirty="0"/>
              <a:t>tasks</a:t>
            </a:r>
            <a:r>
              <a:rPr lang="de-DE" sz="1800" dirty="0"/>
              <a:t> (e.g. </a:t>
            </a:r>
            <a:r>
              <a:rPr lang="de-DE" sz="1800" dirty="0" err="1"/>
              <a:t>project</a:t>
            </a:r>
            <a:r>
              <a:rPr lang="de-DE" sz="1800" dirty="0"/>
              <a:t> </a:t>
            </a:r>
            <a:r>
              <a:rPr lang="de-DE" sz="1800" dirty="0" err="1"/>
              <a:t>management</a:t>
            </a:r>
            <a:r>
              <a:rPr lang="de-DE" sz="1800" dirty="0"/>
              <a:t>). In </a:t>
            </a:r>
            <a:r>
              <a:rPr lang="de-DE" sz="1800" dirty="0" err="1"/>
              <a:t>this</a:t>
            </a:r>
            <a:r>
              <a:rPr lang="de-DE" sz="1800" dirty="0"/>
              <a:t> </a:t>
            </a:r>
            <a:r>
              <a:rPr lang="de-DE" sz="1800" dirty="0" err="1"/>
              <a:t>case</a:t>
            </a:r>
            <a:r>
              <a:rPr lang="de-DE" sz="1800" dirty="0"/>
              <a:t>, </a:t>
            </a:r>
            <a:r>
              <a:rPr lang="de-DE" sz="1800" dirty="0" err="1"/>
              <a:t>there</a:t>
            </a:r>
            <a:r>
              <a:rPr lang="de-DE" sz="1800" dirty="0"/>
              <a:t> </a:t>
            </a:r>
            <a:r>
              <a:rPr lang="de-DE" sz="1800" dirty="0" err="1"/>
              <a:t>is</a:t>
            </a:r>
            <a:r>
              <a:rPr lang="de-DE" sz="1800" dirty="0"/>
              <a:t> </a:t>
            </a:r>
            <a:r>
              <a:rPr lang="de-DE" sz="1800" b="1" dirty="0" err="1"/>
              <a:t>no</a:t>
            </a:r>
            <a:r>
              <a:rPr lang="de-DE" sz="1800" b="1" dirty="0"/>
              <a:t> </a:t>
            </a:r>
            <a:r>
              <a:rPr lang="de-DE" sz="1800" b="1" dirty="0" err="1"/>
              <a:t>need</a:t>
            </a:r>
            <a:r>
              <a:rPr lang="de-DE" sz="1800" b="1" dirty="0"/>
              <a:t> </a:t>
            </a:r>
            <a:r>
              <a:rPr lang="de-DE" sz="1800" b="1" dirty="0" err="1"/>
              <a:t>to</a:t>
            </a:r>
            <a:r>
              <a:rPr lang="de-DE" sz="1800" b="1" dirty="0"/>
              <a:t> </a:t>
            </a:r>
            <a:r>
              <a:rPr lang="de-DE" sz="1800" b="1" dirty="0" err="1"/>
              <a:t>repeat</a:t>
            </a:r>
            <a:r>
              <a:rPr lang="de-DE" sz="1800" dirty="0"/>
              <a:t> </a:t>
            </a:r>
            <a:r>
              <a:rPr lang="de-DE" sz="1800" dirty="0" err="1"/>
              <a:t>the</a:t>
            </a:r>
            <a:r>
              <a:rPr lang="de-DE" sz="1800" dirty="0"/>
              <a:t> same </a:t>
            </a:r>
            <a:r>
              <a:rPr lang="de-DE" sz="1800" dirty="0" err="1"/>
              <a:t>description</a:t>
            </a:r>
            <a:r>
              <a:rPr lang="de-DE" sz="1800" dirty="0"/>
              <a:t> </a:t>
            </a:r>
            <a:r>
              <a:rPr lang="de-DE" sz="1800" dirty="0" err="1"/>
              <a:t>for</a:t>
            </a:r>
            <a:r>
              <a:rPr lang="de-DE" sz="1800" dirty="0"/>
              <a:t> </a:t>
            </a:r>
            <a:r>
              <a:rPr lang="de-DE" sz="1800" dirty="0" err="1"/>
              <a:t>each</a:t>
            </a:r>
            <a:r>
              <a:rPr lang="de-DE" sz="1800" dirty="0"/>
              <a:t> </a:t>
            </a:r>
            <a:r>
              <a:rPr lang="de-DE" sz="1800" dirty="0" err="1"/>
              <a:t>split</a:t>
            </a:r>
            <a:r>
              <a:rPr lang="de-DE" sz="1800" dirty="0"/>
              <a:t> </a:t>
            </a:r>
            <a:r>
              <a:rPr lang="de-DE" sz="1800" dirty="0" err="1"/>
              <a:t>work</a:t>
            </a:r>
            <a:r>
              <a:rPr lang="de-DE" sz="1800" dirty="0"/>
              <a:t> </a:t>
            </a:r>
            <a:r>
              <a:rPr lang="de-DE" sz="1800" dirty="0" err="1"/>
              <a:t>package</a:t>
            </a:r>
            <a:r>
              <a:rPr lang="de-DE" sz="1800" dirty="0"/>
              <a:t> in </a:t>
            </a:r>
            <a:r>
              <a:rPr lang="de-DE" sz="1800" dirty="0" err="1"/>
              <a:t>the</a:t>
            </a:r>
            <a:r>
              <a:rPr lang="de-DE" sz="1800" dirty="0"/>
              <a:t> </a:t>
            </a:r>
            <a:r>
              <a:rPr lang="de-DE" sz="1800" dirty="0" err="1"/>
              <a:t>proposal</a:t>
            </a:r>
            <a:r>
              <a:rPr lang="de-DE" sz="1800" dirty="0"/>
              <a:t> (p</a:t>
            </a:r>
            <a:r>
              <a:rPr lang="en-150" sz="1800" dirty="0"/>
              <a:t>art B</a:t>
            </a:r>
            <a:r>
              <a:rPr lang="de-DE" sz="1800" dirty="0"/>
              <a:t>, </a:t>
            </a:r>
            <a:r>
              <a:rPr lang="en-150" sz="1800" dirty="0"/>
              <a:t>table 3.1b</a:t>
            </a:r>
            <a:r>
              <a:rPr lang="de-DE" sz="1800" dirty="0"/>
              <a:t>)</a:t>
            </a:r>
            <a:r>
              <a:rPr lang="en-150" sz="1800" dirty="0"/>
              <a:t>.</a:t>
            </a:r>
            <a:endParaRPr lang="en-IE" sz="1800" dirty="0"/>
          </a:p>
        </p:txBody>
      </p:sp>
      <p:sp>
        <p:nvSpPr>
          <p:cNvPr id="3" name="Title 2">
            <a:extLst>
              <a:ext uri="{FF2B5EF4-FFF2-40B4-BE49-F238E27FC236}">
                <a16:creationId xmlns:a16="http://schemas.microsoft.com/office/drawing/2014/main" id="{1B215252-F4ED-FD4A-1428-DF03E0CB5216}"/>
              </a:ext>
            </a:extLst>
          </p:cNvPr>
          <p:cNvSpPr>
            <a:spLocks noGrp="1"/>
          </p:cNvSpPr>
          <p:nvPr>
            <p:ph type="title"/>
          </p:nvPr>
        </p:nvSpPr>
        <p:spPr/>
        <p:txBody>
          <a:bodyPr/>
          <a:lstStyle/>
          <a:p>
            <a:r>
              <a:rPr lang="en-US" dirty="0"/>
              <a:t>Splitting work packages - example</a:t>
            </a:r>
            <a:endParaRPr lang="en-IE" dirty="0"/>
          </a:p>
        </p:txBody>
      </p:sp>
      <p:graphicFrame>
        <p:nvGraphicFramePr>
          <p:cNvPr id="6" name="Object 5">
            <a:extLst>
              <a:ext uri="{FF2B5EF4-FFF2-40B4-BE49-F238E27FC236}">
                <a16:creationId xmlns:a16="http://schemas.microsoft.com/office/drawing/2014/main" id="{4D03B2C0-4B8C-21BE-6745-570EB8C22FF1}"/>
              </a:ext>
            </a:extLst>
          </p:cNvPr>
          <p:cNvGraphicFramePr>
            <a:graphicFrameLocks noChangeAspect="1"/>
          </p:cNvGraphicFramePr>
          <p:nvPr>
            <p:extLst>
              <p:ext uri="{D42A27DB-BD31-4B8C-83A1-F6EECF244321}">
                <p14:modId xmlns:p14="http://schemas.microsoft.com/office/powerpoint/2010/main" val="105503973"/>
              </p:ext>
            </p:extLst>
          </p:nvPr>
        </p:nvGraphicFramePr>
        <p:xfrm>
          <a:off x="654126" y="3358152"/>
          <a:ext cx="10912475" cy="1104900"/>
        </p:xfrm>
        <a:graphic>
          <a:graphicData uri="http://schemas.openxmlformats.org/presentationml/2006/ole">
            <mc:AlternateContent xmlns:mc="http://schemas.openxmlformats.org/markup-compatibility/2006">
              <mc:Choice xmlns:v="urn:schemas-microsoft-com:vml" Requires="v">
                <p:oleObj name="Worksheet" r:id="rId2" imgW="10911982" imgH="1104813" progId="Excel.Sheet.12">
                  <p:embed/>
                </p:oleObj>
              </mc:Choice>
              <mc:Fallback>
                <p:oleObj name="Worksheet" r:id="rId2" imgW="10911982" imgH="1104813" progId="Excel.Sheet.12">
                  <p:embed/>
                  <p:pic>
                    <p:nvPicPr>
                      <p:cNvPr id="6" name="Object 5">
                        <a:extLst>
                          <a:ext uri="{FF2B5EF4-FFF2-40B4-BE49-F238E27FC236}">
                            <a16:creationId xmlns:a16="http://schemas.microsoft.com/office/drawing/2014/main" id="{4D03B2C0-4B8C-21BE-6745-570EB8C22FF1}"/>
                          </a:ext>
                        </a:extLst>
                      </p:cNvPr>
                      <p:cNvPicPr/>
                      <p:nvPr/>
                    </p:nvPicPr>
                    <p:blipFill>
                      <a:blip r:embed="rId3"/>
                      <a:stretch>
                        <a:fillRect/>
                      </a:stretch>
                    </p:blipFill>
                    <p:spPr>
                      <a:xfrm>
                        <a:off x="654126" y="3358152"/>
                        <a:ext cx="10912475" cy="1104900"/>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id="{650A1582-E272-F1BB-39AC-617EE8DAEE6E}"/>
              </a:ext>
            </a:extLst>
          </p:cNvPr>
          <p:cNvGraphicFramePr>
            <a:graphicFrameLocks noChangeAspect="1"/>
          </p:cNvGraphicFramePr>
          <p:nvPr>
            <p:extLst>
              <p:ext uri="{D42A27DB-BD31-4B8C-83A1-F6EECF244321}">
                <p14:modId xmlns:p14="http://schemas.microsoft.com/office/powerpoint/2010/main" val="1036231016"/>
              </p:ext>
            </p:extLst>
          </p:nvPr>
        </p:nvGraphicFramePr>
        <p:xfrm>
          <a:off x="654126" y="1778577"/>
          <a:ext cx="10912475" cy="738187"/>
        </p:xfrm>
        <a:graphic>
          <a:graphicData uri="http://schemas.openxmlformats.org/presentationml/2006/ole">
            <mc:AlternateContent xmlns:mc="http://schemas.openxmlformats.org/markup-compatibility/2006">
              <mc:Choice xmlns:v="urn:schemas-microsoft-com:vml" Requires="v">
                <p:oleObj name="Worksheet" r:id="rId4" imgW="10911982" imgH="738958" progId="Excel.Sheet.12">
                  <p:embed/>
                </p:oleObj>
              </mc:Choice>
              <mc:Fallback>
                <p:oleObj name="Worksheet" r:id="rId4" imgW="10911982" imgH="738958" progId="Excel.Sheet.12">
                  <p:embed/>
                  <p:pic>
                    <p:nvPicPr>
                      <p:cNvPr id="8" name="Object 7">
                        <a:extLst>
                          <a:ext uri="{FF2B5EF4-FFF2-40B4-BE49-F238E27FC236}">
                            <a16:creationId xmlns:a16="http://schemas.microsoft.com/office/drawing/2014/main" id="{650A1582-E272-F1BB-39AC-617EE8DAEE6E}"/>
                          </a:ext>
                        </a:extLst>
                      </p:cNvPr>
                      <p:cNvPicPr/>
                      <p:nvPr/>
                    </p:nvPicPr>
                    <p:blipFill>
                      <a:blip r:embed="rId5"/>
                      <a:stretch>
                        <a:fillRect/>
                      </a:stretch>
                    </p:blipFill>
                    <p:spPr>
                      <a:xfrm>
                        <a:off x="654126" y="1778577"/>
                        <a:ext cx="10912475" cy="738187"/>
                      </a:xfrm>
                      <a:prstGeom prst="rect">
                        <a:avLst/>
                      </a:prstGeom>
                    </p:spPr>
                  </p:pic>
                </p:oleObj>
              </mc:Fallback>
            </mc:AlternateContent>
          </a:graphicData>
        </a:graphic>
      </p:graphicFrame>
      <p:sp>
        <p:nvSpPr>
          <p:cNvPr id="4" name="Arrow: Down 3">
            <a:extLst>
              <a:ext uri="{FF2B5EF4-FFF2-40B4-BE49-F238E27FC236}">
                <a16:creationId xmlns:a16="http://schemas.microsoft.com/office/drawing/2014/main" id="{6761ADF3-1787-C524-0A7A-2ED58DB88B3A}"/>
              </a:ext>
            </a:extLst>
          </p:cNvPr>
          <p:cNvSpPr/>
          <p:nvPr/>
        </p:nvSpPr>
        <p:spPr>
          <a:xfrm>
            <a:off x="6003636" y="2639460"/>
            <a:ext cx="184727" cy="590683"/>
          </a:xfrm>
          <a:prstGeom prst="downArrow">
            <a:avLst/>
          </a:prstGeom>
          <a:solidFill>
            <a:schemeClr val="accent6"/>
          </a:solidFill>
          <a:ln w="762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5" name="TextBox 4">
            <a:extLst>
              <a:ext uri="{FF2B5EF4-FFF2-40B4-BE49-F238E27FC236}">
                <a16:creationId xmlns:a16="http://schemas.microsoft.com/office/drawing/2014/main" id="{072C7DE3-D095-2B84-2EA7-904687591E3D}"/>
              </a:ext>
            </a:extLst>
          </p:cNvPr>
          <p:cNvSpPr txBox="1"/>
          <p:nvPr/>
        </p:nvSpPr>
        <p:spPr>
          <a:xfrm>
            <a:off x="6188363" y="2750136"/>
            <a:ext cx="1159292" cy="369332"/>
          </a:xfrm>
          <a:prstGeom prst="rect">
            <a:avLst/>
          </a:prstGeom>
          <a:noFill/>
        </p:spPr>
        <p:txBody>
          <a:bodyPr wrap="none" rtlCol="0">
            <a:spAutoFit/>
          </a:bodyPr>
          <a:lstStyle/>
          <a:p>
            <a:r>
              <a:rPr lang="de-DE" dirty="0"/>
              <a:t>Splitting *</a:t>
            </a:r>
            <a:endParaRPr lang="en-IE" dirty="0"/>
          </a:p>
        </p:txBody>
      </p:sp>
    </p:spTree>
    <p:extLst>
      <p:ext uri="{BB962C8B-B14F-4D97-AF65-F5344CB8AC3E}">
        <p14:creationId xmlns:p14="http://schemas.microsoft.com/office/powerpoint/2010/main" val="3233843222"/>
      </p:ext>
    </p:extLst>
  </p:cSld>
  <p:clrMapOvr>
    <a:masterClrMapping/>
  </p:clrMapOvr>
</p:sld>
</file>

<file path=ppt/theme/theme1.xml><?xml version="1.0" encoding="utf-8"?>
<a:theme xmlns:a="http://schemas.openxmlformats.org/drawingml/2006/main" name="Office Theme">
  <a:themeElements>
    <a:clrScheme name="Accent 7">
      <a:dk1>
        <a:srgbClr val="4D4D4D"/>
      </a:dk1>
      <a:lt1>
        <a:srgbClr val="FFFFFF"/>
      </a:lt1>
      <a:dk2>
        <a:srgbClr val="004494"/>
      </a:dk2>
      <a:lt2>
        <a:srgbClr val="D3E8F9"/>
      </a:lt2>
      <a:accent1>
        <a:srgbClr val="F39E0C"/>
      </a:accent1>
      <a:accent2>
        <a:srgbClr val="931680"/>
      </a:accent2>
      <a:accent3>
        <a:srgbClr val="0F5364"/>
      </a:accent3>
      <a:accent4>
        <a:srgbClr val="B0D10E"/>
      </a:accent4>
      <a:accent5>
        <a:srgbClr val="A2D5D0"/>
      </a:accent5>
      <a:accent6>
        <a:srgbClr val="009EE0"/>
      </a:accent6>
      <a:hlink>
        <a:srgbClr val="004494"/>
      </a:hlink>
      <a:folHlink>
        <a:srgbClr val="004494"/>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C_Corporate_PPT_Template" id="{9E25CBC4-264C-4E5F-8DDF-C73C2B944108}" vid="{63966CC3-CC63-46CF-BE8C-07ABBDCD622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11193</TotalTime>
  <Words>2447</Words>
  <Application>Microsoft Office PowerPoint</Application>
  <PresentationFormat>Widescreen</PresentationFormat>
  <Paragraphs>412</Paragraphs>
  <Slides>24</Slides>
  <Notes>2</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24</vt:i4>
      </vt:variant>
    </vt:vector>
  </HeadingPairs>
  <TitlesOfParts>
    <vt:vector size="34" baseType="lpstr">
      <vt:lpstr>Arial</vt:lpstr>
      <vt:lpstr>Calibri</vt:lpstr>
      <vt:lpstr>EC Square Sans Pro</vt:lpstr>
      <vt:lpstr>EC Square Sans Pro Light</vt:lpstr>
      <vt:lpstr>Symbol</vt:lpstr>
      <vt:lpstr>Verdana</vt:lpstr>
      <vt:lpstr>Webdings</vt:lpstr>
      <vt:lpstr>Wingdings</vt:lpstr>
      <vt:lpstr>Office Theme</vt:lpstr>
      <vt:lpstr>Worksheet</vt:lpstr>
      <vt:lpstr>PowerPoint Presentation</vt:lpstr>
      <vt:lpstr>Why do we use lump sum funding?</vt:lpstr>
      <vt:lpstr>Why do we use lump sum funding?</vt:lpstr>
      <vt:lpstr>Common understanding needed We need to explain lump sums, but we see no blocking issues</vt:lpstr>
      <vt:lpstr>PowerPoint Presentation</vt:lpstr>
      <vt:lpstr>Writing a lump sum proposal</vt:lpstr>
      <vt:lpstr>Writing a lump sum proposal</vt:lpstr>
      <vt:lpstr>Project design – Work packages</vt:lpstr>
      <vt:lpstr>Splitting work packages - example</vt:lpstr>
      <vt:lpstr>Evaluation of a lump sum proposal</vt:lpstr>
      <vt:lpstr>Horizon dashboard for lump sum evaluations</vt:lpstr>
      <vt:lpstr>Grant preparation</vt:lpstr>
      <vt:lpstr>Budget allocation</vt:lpstr>
      <vt:lpstr>Payment schedule</vt:lpstr>
      <vt:lpstr>Amendments</vt:lpstr>
      <vt:lpstr>Reporting and payment (1)</vt:lpstr>
      <vt:lpstr>Reporting and payment (2)</vt:lpstr>
      <vt:lpstr>Acceptance of work packages</vt:lpstr>
      <vt:lpstr>Acceptance of work packages – in practice</vt:lpstr>
      <vt:lpstr>Ex-post controls</vt:lpstr>
      <vt:lpstr>Keeping records</vt:lpstr>
      <vt:lpstr>Resources available</vt:lpstr>
      <vt:lpstr>Next steps</vt:lpstr>
      <vt:lpstr>PowerPoint Presentation</vt:lpstr>
    </vt:vector>
  </TitlesOfParts>
  <Company>European Commission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ZACHARIADOU Eleftheria (RTD-EXT)</dc:creator>
  <cp:lastModifiedBy>CHICOS Andreia (RTD)</cp:lastModifiedBy>
  <cp:revision>422</cp:revision>
  <dcterms:created xsi:type="dcterms:W3CDTF">2020-12-04T09:35:19Z</dcterms:created>
  <dcterms:modified xsi:type="dcterms:W3CDTF">2024-05-15T08:44:29Z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6bd9ddd1-4d20-43f6-abfa-fc3c07406f94_Enabled">
    <vt:lpwstr>true</vt:lpwstr>
  </property>
  <property fmtid="{D5CDD505-2E9C-101B-9397-08002B2CF9AE}" pid="3" name="MSIP_Label_6bd9ddd1-4d20-43f6-abfa-fc3c07406f94_SetDate">
    <vt:lpwstr>2022-10-12T07:44:39Z</vt:lpwstr>
  </property>
  <property fmtid="{D5CDD505-2E9C-101B-9397-08002B2CF9AE}" pid="4" name="MSIP_Label_6bd9ddd1-4d20-43f6-abfa-fc3c07406f94_Method">
    <vt:lpwstr>Standard</vt:lpwstr>
  </property>
  <property fmtid="{D5CDD505-2E9C-101B-9397-08002B2CF9AE}" pid="5" name="MSIP_Label_6bd9ddd1-4d20-43f6-abfa-fc3c07406f94_Name">
    <vt:lpwstr>Commission Use</vt:lpwstr>
  </property>
  <property fmtid="{D5CDD505-2E9C-101B-9397-08002B2CF9AE}" pid="6" name="MSIP_Label_6bd9ddd1-4d20-43f6-abfa-fc3c07406f94_SiteId">
    <vt:lpwstr>b24c8b06-522c-46fe-9080-70926f8dddb1</vt:lpwstr>
  </property>
  <property fmtid="{D5CDD505-2E9C-101B-9397-08002B2CF9AE}" pid="7" name="MSIP_Label_6bd9ddd1-4d20-43f6-abfa-fc3c07406f94_ActionId">
    <vt:lpwstr>1323aab5-e1de-42a5-a34c-d567bbf7c8af</vt:lpwstr>
  </property>
  <property fmtid="{D5CDD505-2E9C-101B-9397-08002B2CF9AE}" pid="8" name="MSIP_Label_6bd9ddd1-4d20-43f6-abfa-fc3c07406f94_ContentBits">
    <vt:lpwstr>0</vt:lpwstr>
  </property>
</Properties>
</file>