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87" r:id="rId1"/>
  </p:sldMasterIdLst>
  <p:notesMasterIdLst>
    <p:notesMasterId r:id="rId43"/>
  </p:notesMasterIdLst>
  <p:handoutMasterIdLst>
    <p:handoutMasterId r:id="rId44"/>
  </p:handoutMasterIdLst>
  <p:sldIdLst>
    <p:sldId id="639" r:id="rId2"/>
    <p:sldId id="638" r:id="rId3"/>
    <p:sldId id="640" r:id="rId4"/>
    <p:sldId id="585" r:id="rId5"/>
    <p:sldId id="641" r:id="rId6"/>
    <p:sldId id="642" r:id="rId7"/>
    <p:sldId id="643" r:id="rId8"/>
    <p:sldId id="644" r:id="rId9"/>
    <p:sldId id="645" r:id="rId10"/>
    <p:sldId id="646" r:id="rId11"/>
    <p:sldId id="647" r:id="rId12"/>
    <p:sldId id="648" r:id="rId13"/>
    <p:sldId id="649" r:id="rId14"/>
    <p:sldId id="650" r:id="rId15"/>
    <p:sldId id="651" r:id="rId16"/>
    <p:sldId id="652" r:id="rId17"/>
    <p:sldId id="653" r:id="rId18"/>
    <p:sldId id="654" r:id="rId19"/>
    <p:sldId id="655" r:id="rId20"/>
    <p:sldId id="656" r:id="rId21"/>
    <p:sldId id="657" r:id="rId22"/>
    <p:sldId id="658" r:id="rId23"/>
    <p:sldId id="659" r:id="rId24"/>
    <p:sldId id="662" r:id="rId25"/>
    <p:sldId id="663" r:id="rId26"/>
    <p:sldId id="664" r:id="rId27"/>
    <p:sldId id="665" r:id="rId28"/>
    <p:sldId id="666" r:id="rId29"/>
    <p:sldId id="667" r:id="rId30"/>
    <p:sldId id="668" r:id="rId31"/>
    <p:sldId id="669" r:id="rId32"/>
    <p:sldId id="670" r:id="rId33"/>
    <p:sldId id="671" r:id="rId34"/>
    <p:sldId id="672" r:id="rId35"/>
    <p:sldId id="661" r:id="rId36"/>
    <p:sldId id="673" r:id="rId37"/>
    <p:sldId id="674" r:id="rId38"/>
    <p:sldId id="675" r:id="rId39"/>
    <p:sldId id="676" r:id="rId40"/>
    <p:sldId id="660" r:id="rId41"/>
    <p:sldId id="534" r:id="rId42"/>
  </p:sldIdLst>
  <p:sldSz cx="12192000" cy="6858000"/>
  <p:notesSz cx="6669088" cy="9753600"/>
  <p:defaultTextStyle>
    <a:defPPr>
      <a:defRPr lang="en-GB"/>
    </a:defPPr>
    <a:lvl1pPr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1pPr>
    <a:lvl2pPr marL="4572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2pPr>
    <a:lvl3pPr marL="9144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3pPr>
    <a:lvl4pPr marL="13716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4pPr>
    <a:lvl5pPr marL="1828800" algn="l" rtl="0" eaLnBrk="0" fontAlgn="base" hangingPunct="0">
      <a:spcBef>
        <a:spcPct val="0"/>
      </a:spcBef>
      <a:spcAft>
        <a:spcPct val="0"/>
      </a:spcAft>
      <a:defRPr sz="1200" kern="1200">
        <a:solidFill>
          <a:srgbClr val="0F5494"/>
        </a:solidFill>
        <a:latin typeface="Verdana" panose="020B0604030504040204" pitchFamily="34" charset="0"/>
        <a:ea typeface="+mn-ea"/>
        <a:cs typeface="+mn-cs"/>
      </a:defRPr>
    </a:lvl5pPr>
    <a:lvl6pPr marL="2286000" algn="l" defTabSz="914400" rtl="0" eaLnBrk="1" latinLnBrk="0" hangingPunct="1">
      <a:defRPr sz="1200" kern="1200">
        <a:solidFill>
          <a:srgbClr val="0F5494"/>
        </a:solidFill>
        <a:latin typeface="Verdana" panose="020B0604030504040204" pitchFamily="34" charset="0"/>
        <a:ea typeface="+mn-ea"/>
        <a:cs typeface="+mn-cs"/>
      </a:defRPr>
    </a:lvl6pPr>
    <a:lvl7pPr marL="2743200" algn="l" defTabSz="914400" rtl="0" eaLnBrk="1" latinLnBrk="0" hangingPunct="1">
      <a:defRPr sz="1200" kern="1200">
        <a:solidFill>
          <a:srgbClr val="0F5494"/>
        </a:solidFill>
        <a:latin typeface="Verdana" panose="020B0604030504040204" pitchFamily="34" charset="0"/>
        <a:ea typeface="+mn-ea"/>
        <a:cs typeface="+mn-cs"/>
      </a:defRPr>
    </a:lvl7pPr>
    <a:lvl8pPr marL="3200400" algn="l" defTabSz="914400" rtl="0" eaLnBrk="1" latinLnBrk="0" hangingPunct="1">
      <a:defRPr sz="1200" kern="1200">
        <a:solidFill>
          <a:srgbClr val="0F5494"/>
        </a:solidFill>
        <a:latin typeface="Verdana" panose="020B0604030504040204" pitchFamily="34" charset="0"/>
        <a:ea typeface="+mn-ea"/>
        <a:cs typeface="+mn-cs"/>
      </a:defRPr>
    </a:lvl8pPr>
    <a:lvl9pPr marL="3657600" algn="l" defTabSz="914400" rtl="0" eaLnBrk="1" latinLnBrk="0" hangingPunct="1">
      <a:defRPr sz="1200" kern="1200">
        <a:solidFill>
          <a:srgbClr val="0F5494"/>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AFAFB"/>
    <a:srgbClr val="FAFAFA"/>
    <a:srgbClr val="333399"/>
    <a:srgbClr val="F0F2F4"/>
    <a:srgbClr val="FFFFFF"/>
    <a:srgbClr val="D5E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94343" autoAdjust="0"/>
  </p:normalViewPr>
  <p:slideViewPr>
    <p:cSldViewPr>
      <p:cViewPr varScale="1">
        <p:scale>
          <a:sx n="97" d="100"/>
          <a:sy n="97" d="100"/>
        </p:scale>
        <p:origin x="108" y="378"/>
      </p:cViewPr>
      <p:guideLst>
        <p:guide orient="horz" pos="2160"/>
        <p:guide pos="3840"/>
      </p:guideLst>
    </p:cSldViewPr>
  </p:slideViewPr>
  <p:outlineViewPr>
    <p:cViewPr>
      <p:scale>
        <a:sx n="33" d="100"/>
        <a:sy n="33" d="100"/>
      </p:scale>
      <p:origin x="0" y="-16728"/>
    </p:cViewPr>
  </p:outlineViewPr>
  <p:notesTextViewPr>
    <p:cViewPr>
      <p:scale>
        <a:sx n="100" d="100"/>
        <a:sy n="100" d="100"/>
      </p:scale>
      <p:origin x="0" y="0"/>
    </p:cViewPr>
  </p:notesTextViewPr>
  <p:sorterViewPr>
    <p:cViewPr>
      <p:scale>
        <a:sx n="66" d="100"/>
        <a:sy n="66" d="100"/>
      </p:scale>
      <p:origin x="0" y="-966"/>
    </p:cViewPr>
  </p:sorterViewPr>
  <p:notesViewPr>
    <p:cSldViewPr>
      <p:cViewPr varScale="1">
        <p:scale>
          <a:sx n="52" d="100"/>
          <a:sy n="52"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2C0922C-2885-DC46-A7FF-805A2B87DB78}"/>
              </a:ext>
            </a:extLst>
          </p:cNvPr>
          <p:cNvSpPr>
            <a:spLocks noGrp="1" noChangeArrowheads="1"/>
          </p:cNvSpPr>
          <p:nvPr>
            <p:ph type="hdr" sz="quarter"/>
          </p:nvPr>
        </p:nvSpPr>
        <p:spPr bwMode="auto">
          <a:xfrm>
            <a:off x="0" y="0"/>
            <a:ext cx="289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lvl1pPr eaLnBrk="1" hangingPunct="1">
              <a:defRPr>
                <a:solidFill>
                  <a:schemeClr val="tx1"/>
                </a:solidFill>
                <a:latin typeface="Arial" charset="0"/>
              </a:defRPr>
            </a:lvl1pPr>
          </a:lstStyle>
          <a:p>
            <a:pPr>
              <a:defRPr/>
            </a:pPr>
            <a:endParaRPr lang="en-GB"/>
          </a:p>
        </p:txBody>
      </p:sp>
      <p:sp>
        <p:nvSpPr>
          <p:cNvPr id="37891" name="Rectangle 3">
            <a:extLst>
              <a:ext uri="{FF2B5EF4-FFF2-40B4-BE49-F238E27FC236}">
                <a16:creationId xmlns:a16="http://schemas.microsoft.com/office/drawing/2014/main" id="{CD60ACFD-B051-F944-94C8-28110798C162}"/>
              </a:ext>
            </a:extLst>
          </p:cNvPr>
          <p:cNvSpPr>
            <a:spLocks noGrp="1" noChangeArrowheads="1"/>
          </p:cNvSpPr>
          <p:nvPr>
            <p:ph type="dt" sz="quarter" idx="1"/>
          </p:nvPr>
        </p:nvSpPr>
        <p:spPr bwMode="auto">
          <a:xfrm>
            <a:off x="3776663" y="0"/>
            <a:ext cx="2890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lvl1pPr algn="r" eaLnBrk="1" hangingPunct="1">
              <a:defRPr>
                <a:solidFill>
                  <a:schemeClr val="tx1"/>
                </a:solidFill>
                <a:latin typeface="Arial" charset="0"/>
              </a:defRPr>
            </a:lvl1pPr>
          </a:lstStyle>
          <a:p>
            <a:pPr>
              <a:defRPr/>
            </a:pPr>
            <a:endParaRPr lang="en-GB"/>
          </a:p>
        </p:txBody>
      </p:sp>
      <p:sp>
        <p:nvSpPr>
          <p:cNvPr id="37892" name="Rectangle 4">
            <a:extLst>
              <a:ext uri="{FF2B5EF4-FFF2-40B4-BE49-F238E27FC236}">
                <a16:creationId xmlns:a16="http://schemas.microsoft.com/office/drawing/2014/main" id="{99DEB9D3-57A4-984D-8DF0-7DA082D8549C}"/>
              </a:ext>
            </a:extLst>
          </p:cNvPr>
          <p:cNvSpPr>
            <a:spLocks noGrp="1" noChangeArrowheads="1"/>
          </p:cNvSpPr>
          <p:nvPr>
            <p:ph type="ftr" sz="quarter" idx="2"/>
          </p:nvPr>
        </p:nvSpPr>
        <p:spPr bwMode="auto">
          <a:xfrm>
            <a:off x="0" y="9263063"/>
            <a:ext cx="289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b" anchorCtr="0" compatLnSpc="1">
            <a:prstTxWarp prst="textNoShape">
              <a:avLst/>
            </a:prstTxWarp>
          </a:bodyPr>
          <a:lstStyle>
            <a:lvl1pPr eaLnBrk="1" hangingPunct="1">
              <a:defRPr>
                <a:solidFill>
                  <a:schemeClr val="tx1"/>
                </a:solidFill>
                <a:latin typeface="Arial" charset="0"/>
              </a:defRPr>
            </a:lvl1pPr>
          </a:lstStyle>
          <a:p>
            <a:pPr>
              <a:defRPr/>
            </a:pPr>
            <a:endParaRPr lang="en-GB"/>
          </a:p>
        </p:txBody>
      </p:sp>
      <p:sp>
        <p:nvSpPr>
          <p:cNvPr id="37893" name="Rectangle 5">
            <a:extLst>
              <a:ext uri="{FF2B5EF4-FFF2-40B4-BE49-F238E27FC236}">
                <a16:creationId xmlns:a16="http://schemas.microsoft.com/office/drawing/2014/main" id="{C1C91CCD-28EF-3946-89ED-8AC17E424AA5}"/>
              </a:ext>
            </a:extLst>
          </p:cNvPr>
          <p:cNvSpPr>
            <a:spLocks noGrp="1" noChangeArrowheads="1"/>
          </p:cNvSpPr>
          <p:nvPr>
            <p:ph type="sldNum" sz="quarter" idx="3"/>
          </p:nvPr>
        </p:nvSpPr>
        <p:spPr bwMode="auto">
          <a:xfrm>
            <a:off x="3776663" y="9263063"/>
            <a:ext cx="2890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fld id="{7C4A6D34-E195-48F2-AE50-8401A8091295}"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934C58B-03A4-C446-A059-190E14DDA155}"/>
              </a:ext>
            </a:extLst>
          </p:cNvPr>
          <p:cNvSpPr>
            <a:spLocks noGrp="1" noChangeArrowheads="1"/>
          </p:cNvSpPr>
          <p:nvPr>
            <p:ph type="hdr" sz="quarter"/>
          </p:nvPr>
        </p:nvSpPr>
        <p:spPr bwMode="auto">
          <a:xfrm>
            <a:off x="0" y="0"/>
            <a:ext cx="289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lvl1pPr eaLnBrk="1" hangingPunct="1">
              <a:defRPr>
                <a:solidFill>
                  <a:schemeClr val="tx1"/>
                </a:solidFill>
                <a:latin typeface="Arial" charset="0"/>
              </a:defRPr>
            </a:lvl1pPr>
          </a:lstStyle>
          <a:p>
            <a:pPr>
              <a:defRPr/>
            </a:pPr>
            <a:endParaRPr lang="en-GB"/>
          </a:p>
        </p:txBody>
      </p:sp>
      <p:sp>
        <p:nvSpPr>
          <p:cNvPr id="36867" name="Rectangle 3">
            <a:extLst>
              <a:ext uri="{FF2B5EF4-FFF2-40B4-BE49-F238E27FC236}">
                <a16:creationId xmlns:a16="http://schemas.microsoft.com/office/drawing/2014/main" id="{A65835DC-5CEE-3D41-BF4E-11F5DF2E9A08}"/>
              </a:ext>
            </a:extLst>
          </p:cNvPr>
          <p:cNvSpPr>
            <a:spLocks noGrp="1" noChangeArrowheads="1"/>
          </p:cNvSpPr>
          <p:nvPr>
            <p:ph type="dt" idx="1"/>
          </p:nvPr>
        </p:nvSpPr>
        <p:spPr bwMode="auto">
          <a:xfrm>
            <a:off x="3776663" y="0"/>
            <a:ext cx="2890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lvl1pPr algn="r" eaLnBrk="1" hangingPunct="1">
              <a:defRPr>
                <a:solidFill>
                  <a:schemeClr val="tx1"/>
                </a:solidFill>
                <a:latin typeface="Arial" charset="0"/>
              </a:defRPr>
            </a:lvl1pPr>
          </a:lstStyle>
          <a:p>
            <a:pPr>
              <a:defRPr/>
            </a:pPr>
            <a:endParaRPr lang="en-GB"/>
          </a:p>
        </p:txBody>
      </p:sp>
      <p:sp>
        <p:nvSpPr>
          <p:cNvPr id="23556" name="Rectangle 4">
            <a:extLst>
              <a:ext uri="{FF2B5EF4-FFF2-40B4-BE49-F238E27FC236}">
                <a16:creationId xmlns:a16="http://schemas.microsoft.com/office/drawing/2014/main" id="{C54A76C4-F9C8-49C0-85B9-3E0CC9112FF0}"/>
              </a:ext>
            </a:extLst>
          </p:cNvPr>
          <p:cNvSpPr>
            <a:spLocks noGrp="1" noRot="1" noChangeAspect="1" noChangeArrowheads="1" noTextEdit="1"/>
          </p:cNvSpPr>
          <p:nvPr>
            <p:ph type="sldImg" idx="2"/>
          </p:nvPr>
        </p:nvSpPr>
        <p:spPr bwMode="auto">
          <a:xfrm>
            <a:off x="84138" y="733425"/>
            <a:ext cx="6502400" cy="3657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a:extLst>
              <a:ext uri="{FF2B5EF4-FFF2-40B4-BE49-F238E27FC236}">
                <a16:creationId xmlns:a16="http://schemas.microsoft.com/office/drawing/2014/main" id="{7007EDDE-4B92-7748-BB0D-550E4019CB4A}"/>
              </a:ext>
            </a:extLst>
          </p:cNvPr>
          <p:cNvSpPr>
            <a:spLocks noGrp="1" noChangeArrowheads="1"/>
          </p:cNvSpPr>
          <p:nvPr>
            <p:ph type="body" sz="quarter" idx="3"/>
          </p:nvPr>
        </p:nvSpPr>
        <p:spPr bwMode="auto">
          <a:xfrm>
            <a:off x="666750" y="4633913"/>
            <a:ext cx="5337175"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a:extLst>
              <a:ext uri="{FF2B5EF4-FFF2-40B4-BE49-F238E27FC236}">
                <a16:creationId xmlns:a16="http://schemas.microsoft.com/office/drawing/2014/main" id="{E20A8E33-95FD-AE4F-A50C-6FCEB7CDD1AB}"/>
              </a:ext>
            </a:extLst>
          </p:cNvPr>
          <p:cNvSpPr>
            <a:spLocks noGrp="1" noChangeArrowheads="1"/>
          </p:cNvSpPr>
          <p:nvPr>
            <p:ph type="ftr" sz="quarter" idx="4"/>
          </p:nvPr>
        </p:nvSpPr>
        <p:spPr bwMode="auto">
          <a:xfrm>
            <a:off x="0" y="9263063"/>
            <a:ext cx="2890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b" anchorCtr="0" compatLnSpc="1">
            <a:prstTxWarp prst="textNoShape">
              <a:avLst/>
            </a:prstTxWarp>
          </a:bodyPr>
          <a:lstStyle>
            <a:lvl1pPr eaLnBrk="1" hangingPunct="1">
              <a:defRPr>
                <a:solidFill>
                  <a:schemeClr val="tx1"/>
                </a:solidFill>
                <a:latin typeface="Arial" charset="0"/>
              </a:defRPr>
            </a:lvl1pPr>
          </a:lstStyle>
          <a:p>
            <a:pPr>
              <a:defRPr/>
            </a:pPr>
            <a:endParaRPr lang="en-GB"/>
          </a:p>
        </p:txBody>
      </p:sp>
      <p:sp>
        <p:nvSpPr>
          <p:cNvPr id="36871" name="Rectangle 7">
            <a:extLst>
              <a:ext uri="{FF2B5EF4-FFF2-40B4-BE49-F238E27FC236}">
                <a16:creationId xmlns:a16="http://schemas.microsoft.com/office/drawing/2014/main" id="{521CD869-FD27-2A4E-B5BB-E2CC2E1F12C8}"/>
              </a:ext>
            </a:extLst>
          </p:cNvPr>
          <p:cNvSpPr>
            <a:spLocks noGrp="1" noChangeArrowheads="1"/>
          </p:cNvSpPr>
          <p:nvPr>
            <p:ph type="sldNum" sz="quarter" idx="5"/>
          </p:nvPr>
        </p:nvSpPr>
        <p:spPr bwMode="auto">
          <a:xfrm>
            <a:off x="3776663" y="9263063"/>
            <a:ext cx="28908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40" tIns="44869" rIns="89740" bIns="44869" numCol="1" anchor="b" anchorCtr="0" compatLnSpc="1">
            <a:prstTxWarp prst="textNoShape">
              <a:avLst/>
            </a:prstTxWarp>
          </a:bodyPr>
          <a:lstStyle>
            <a:lvl1pPr algn="r" eaLnBrk="1" hangingPunct="1">
              <a:defRPr>
                <a:solidFill>
                  <a:schemeClr val="tx1"/>
                </a:solidFill>
                <a:latin typeface="Arial" panose="020B0604020202020204" pitchFamily="34" charset="0"/>
              </a:defRPr>
            </a:lvl1pPr>
          </a:lstStyle>
          <a:p>
            <a:fld id="{0134B581-E973-4616-A076-A006471F236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4</a:t>
            </a:fld>
            <a:endParaRPr lang="en-GB" altLang="en-US">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539956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18</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68997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30</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31517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59CBCE3-E87E-456F-A3C2-56859C684C3D}"/>
              </a:ext>
            </a:extLst>
          </p:cNvPr>
          <p:cNvSpPr>
            <a:spLocks noGrp="1" noRot="1" noChangeAspect="1" noChangeArrowheads="1" noTextEdit="1"/>
          </p:cNvSpPr>
          <p:nvPr>
            <p:ph type="sldImg"/>
          </p:nvPr>
        </p:nvSpPr>
        <p:spPr>
          <a:xfrm>
            <a:off x="84138" y="733425"/>
            <a:ext cx="6502400" cy="3657600"/>
          </a:xfrm>
          <a:ln/>
        </p:spPr>
      </p:sp>
      <p:sp>
        <p:nvSpPr>
          <p:cNvPr id="30723" name="Notes Placeholder 2">
            <a:extLst>
              <a:ext uri="{FF2B5EF4-FFF2-40B4-BE49-F238E27FC236}">
                <a16:creationId xmlns:a16="http://schemas.microsoft.com/office/drawing/2014/main" id="{DFC3037B-0CC2-476F-9A71-9EBA6B67EB88}"/>
              </a:ext>
            </a:extLst>
          </p:cNvPr>
          <p:cNvSpPr>
            <a:spLocks noGrp="1" noChangeArrowheads="1"/>
          </p:cNvSpPr>
          <p:nvPr>
            <p:ph type="body" idx="1"/>
          </p:nvPr>
        </p:nvSpPr>
        <p:spPr>
          <a:noFill/>
        </p:spPr>
        <p:txBody>
          <a:bodyPr/>
          <a:lstStyle/>
          <a:p>
            <a:pPr marL="171450" indent="-171450">
              <a:buFontTx/>
              <a:buChar char="-"/>
            </a:pPr>
            <a:endParaRPr lang="en-US" altLang="en-US">
              <a:latin typeface="Arial" panose="020B0604020202020204" pitchFamily="34" charset="0"/>
            </a:endParaRPr>
          </a:p>
          <a:p>
            <a:pPr marL="171450" indent="-171450">
              <a:buFontTx/>
              <a:buChar char="-"/>
            </a:pPr>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6D8C1E84-A72B-4D1D-B7F3-E33D86BE9CBE}"/>
              </a:ext>
            </a:extLst>
          </p:cNvPr>
          <p:cNvSpPr>
            <a:spLocks noGrp="1"/>
          </p:cNvSpPr>
          <p:nvPr>
            <p:ph type="sldNum" sz="quarter" idx="5"/>
          </p:nvPr>
        </p:nvSpPr>
        <p:spPr>
          <a:noFill/>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6E052D75-906F-4598-89E4-BDD89D023100}" type="slidenum">
              <a:rPr lang="en-GB" altLang="en-US">
                <a:solidFill>
                  <a:schemeClr val="tx1"/>
                </a:solidFill>
                <a:latin typeface="Arial" panose="020B0604020202020204" pitchFamily="34" charset="0"/>
              </a:rPr>
              <a:pPr/>
              <a:t>36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33321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0A87BD1-177E-4E2A-BB9B-90226A5C4704}"/>
              </a:ext>
            </a:extLst>
          </p:cNvPr>
          <p:cNvSpPr>
            <a:spLocks noGrp="1" noRot="1" noChangeAspect="1" noChangeArrowheads="1" noTextEdit="1"/>
          </p:cNvSpPr>
          <p:nvPr>
            <p:ph type="sldImg"/>
          </p:nvPr>
        </p:nvSpPr>
        <p:spPr>
          <a:xfrm>
            <a:off x="84138" y="733425"/>
            <a:ext cx="6502400" cy="3657600"/>
          </a:xfrm>
          <a:ln/>
        </p:spPr>
      </p:sp>
      <p:sp>
        <p:nvSpPr>
          <p:cNvPr id="92163" name="Notes Placeholder 2">
            <a:extLst>
              <a:ext uri="{FF2B5EF4-FFF2-40B4-BE49-F238E27FC236}">
                <a16:creationId xmlns:a16="http://schemas.microsoft.com/office/drawing/2014/main" id="{78AC000A-41CD-4740-9870-3A679E494BE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8DDE097B-0FFF-4D10-99B6-DF0C2D1A5E0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7075"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9CF507-CCBB-4B19-8D44-3EB29220118A}" type="slidenum">
              <a:rPr lang="en-GB" altLang="en-US"/>
              <a:pPr>
                <a:spcBef>
                  <a:spcPct val="0"/>
                </a:spcBef>
              </a:pPr>
              <a:t>41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496C9F-8712-4684-8E8F-47BF6FCA7599}"/>
              </a:ext>
            </a:extLst>
          </p:cNvPr>
          <p:cNvSpPr/>
          <p:nvPr userDrawn="1"/>
        </p:nvSpPr>
        <p:spPr>
          <a:xfrm>
            <a:off x="0" y="1"/>
            <a:ext cx="12192000" cy="1077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sp>
        <p:nvSpPr>
          <p:cNvPr id="7" name="Rectangle 6">
            <a:extLst>
              <a:ext uri="{FF2B5EF4-FFF2-40B4-BE49-F238E27FC236}">
                <a16:creationId xmlns:a16="http://schemas.microsoft.com/office/drawing/2014/main" id="{DF56B655-ABD7-4B89-81CC-176A951ED8FA}"/>
              </a:ext>
            </a:extLst>
          </p:cNvPr>
          <p:cNvSpPr/>
          <p:nvPr userDrawn="1"/>
        </p:nvSpPr>
        <p:spPr>
          <a:xfrm>
            <a:off x="0" y="1077914"/>
            <a:ext cx="12192000" cy="578008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solidFill>
                <a:schemeClr val="accent4"/>
              </a:solidFill>
            </a:endParaRPr>
          </a:p>
        </p:txBody>
      </p:sp>
      <p:pic>
        <p:nvPicPr>
          <p:cNvPr id="8" name="Picture 9">
            <a:extLst>
              <a:ext uri="{FF2B5EF4-FFF2-40B4-BE49-F238E27FC236}">
                <a16:creationId xmlns:a16="http://schemas.microsoft.com/office/drawing/2014/main" id="{27FEE9BE-7B1F-4EBC-8542-7D995BEB45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9033" y="258764"/>
            <a:ext cx="165946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ABA7779D-0AED-44E7-A9C6-9E96D77175B2}"/>
              </a:ext>
            </a:extLst>
          </p:cNvPr>
          <p:cNvCxnSpPr/>
          <p:nvPr userDrawn="1"/>
        </p:nvCxnSpPr>
        <p:spPr>
          <a:xfrm>
            <a:off x="838200" y="1979614"/>
            <a:ext cx="0" cy="487838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29571C3-E2AF-459D-B1FB-2DE1B462D107}"/>
              </a:ext>
            </a:extLst>
          </p:cNvPr>
          <p:cNvSpPr/>
          <p:nvPr userDrawn="1"/>
        </p:nvSpPr>
        <p:spPr>
          <a:xfrm>
            <a:off x="5740401" y="6619876"/>
            <a:ext cx="709084" cy="239713"/>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sp>
        <p:nvSpPr>
          <p:cNvPr id="17" name="Subtitle 2"/>
          <p:cNvSpPr>
            <a:spLocks noGrp="1"/>
          </p:cNvSpPr>
          <p:nvPr>
            <p:ph type="subTitle" idx="1"/>
          </p:nvPr>
        </p:nvSpPr>
        <p:spPr>
          <a:xfrm>
            <a:off x="1071351" y="4418049"/>
            <a:ext cx="10065224" cy="897754"/>
          </a:xfrm>
        </p:spPr>
        <p:txBody>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1" y="5557903"/>
            <a:ext cx="5040313" cy="528998"/>
          </a:xfrm>
        </p:spPr>
        <p:txBody>
          <a:bodyPr/>
          <a:lstStyle>
            <a:lvl1pPr marL="0" indent="0" algn="r">
              <a:buFontTx/>
              <a:buNone/>
              <a:defRPr sz="1650" i="1">
                <a:solidFill>
                  <a:schemeClr val="bg1"/>
                </a:solidFill>
              </a:defRPr>
            </a:lvl1pPr>
          </a:lstStyle>
          <a:p>
            <a:pPr lvl="0"/>
            <a:r>
              <a:rPr lang="en-US" dirty="0"/>
              <a:t>Edit Master text styles</a:t>
            </a:r>
          </a:p>
        </p:txBody>
      </p:sp>
      <p:sp>
        <p:nvSpPr>
          <p:cNvPr id="11" name="Slide Number Placeholder 3">
            <a:extLst>
              <a:ext uri="{FF2B5EF4-FFF2-40B4-BE49-F238E27FC236}">
                <a16:creationId xmlns:a16="http://schemas.microsoft.com/office/drawing/2014/main" id="{05AD03D7-9436-4C7B-8B23-2D7A32B67323}"/>
              </a:ext>
            </a:extLst>
          </p:cNvPr>
          <p:cNvSpPr>
            <a:spLocks noGrp="1"/>
          </p:cNvSpPr>
          <p:nvPr>
            <p:ph type="sldNum" sz="quarter" idx="14"/>
          </p:nvPr>
        </p:nvSpPr>
        <p:spPr/>
        <p:txBody>
          <a:bodyPr/>
          <a:lstStyle>
            <a:lvl1pPr>
              <a:defRPr/>
            </a:lvl1pPr>
          </a:lstStyle>
          <a:p>
            <a:fld id="{7D011780-E0D3-48E5-939C-445C2035B57C}" type="slidenum">
              <a:rPr lang="en-GB" altLang="en-US"/>
              <a:pPr/>
              <a:t>‹#›</a:t>
            </a:fld>
            <a:endParaRPr lang="en-GB" altLang="en-US"/>
          </a:p>
        </p:txBody>
      </p:sp>
    </p:spTree>
    <p:extLst>
      <p:ext uri="{BB962C8B-B14F-4D97-AF65-F5344CB8AC3E}">
        <p14:creationId xmlns:p14="http://schemas.microsoft.com/office/powerpoint/2010/main" val="338075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619198E-0CC0-44C8-BF7E-8FC991ECCF00}"/>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199" y="1825626"/>
            <a:ext cx="5328000" cy="3906435"/>
          </a:xfrm>
        </p:spPr>
        <p:txBody>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1" y="1825626"/>
            <a:ext cx="5328000" cy="39064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6" name="Slide Number Placeholder 6">
            <a:extLst>
              <a:ext uri="{FF2B5EF4-FFF2-40B4-BE49-F238E27FC236}">
                <a16:creationId xmlns:a16="http://schemas.microsoft.com/office/drawing/2014/main" id="{757B09E5-832B-4084-A037-EA8293F6F392}"/>
              </a:ext>
            </a:extLst>
          </p:cNvPr>
          <p:cNvSpPr>
            <a:spLocks noGrp="1"/>
          </p:cNvSpPr>
          <p:nvPr>
            <p:ph type="sldNum" sz="quarter" idx="10"/>
          </p:nvPr>
        </p:nvSpPr>
        <p:spPr/>
        <p:txBody>
          <a:bodyPr/>
          <a:lstStyle>
            <a:lvl1pPr>
              <a:defRPr/>
            </a:lvl1pPr>
          </a:lstStyle>
          <a:p>
            <a:fld id="{5118A2C3-51E3-412C-8607-5CF70C63A056}" type="slidenum">
              <a:rPr lang="en-GB" altLang="en-US"/>
              <a:pPr/>
              <a:t>‹#›</a:t>
            </a:fld>
            <a:endParaRPr lang="en-GB" altLang="en-US"/>
          </a:p>
        </p:txBody>
      </p:sp>
    </p:spTree>
    <p:extLst>
      <p:ext uri="{BB962C8B-B14F-4D97-AF65-F5344CB8AC3E}">
        <p14:creationId xmlns:p14="http://schemas.microsoft.com/office/powerpoint/2010/main" val="93473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4068E09-0E1F-4A9B-94BC-38CBAE343008}"/>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200" y="1825626"/>
            <a:ext cx="3358489" cy="37631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4604981" y="1825625"/>
            <a:ext cx="3358489" cy="37631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2" y="1825625"/>
            <a:ext cx="3358489" cy="376313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7" name="Slide Number Placeholder 6">
            <a:extLst>
              <a:ext uri="{FF2B5EF4-FFF2-40B4-BE49-F238E27FC236}">
                <a16:creationId xmlns:a16="http://schemas.microsoft.com/office/drawing/2014/main" id="{1C1428D0-99B2-44DE-8EDF-1592089F6FBB}"/>
              </a:ext>
            </a:extLst>
          </p:cNvPr>
          <p:cNvSpPr>
            <a:spLocks noGrp="1"/>
          </p:cNvSpPr>
          <p:nvPr>
            <p:ph type="sldNum" sz="quarter" idx="15"/>
          </p:nvPr>
        </p:nvSpPr>
        <p:spPr/>
        <p:txBody>
          <a:bodyPr/>
          <a:lstStyle>
            <a:lvl1pPr>
              <a:defRPr/>
            </a:lvl1pPr>
          </a:lstStyle>
          <a:p>
            <a:fld id="{E5527574-7AD3-4DB9-888A-29C5B8C1045E}" type="slidenum">
              <a:rPr lang="en-GB" altLang="en-US"/>
              <a:pPr/>
              <a:t>‹#›</a:t>
            </a:fld>
            <a:endParaRPr lang="en-GB" altLang="en-US"/>
          </a:p>
        </p:txBody>
      </p:sp>
    </p:spTree>
    <p:extLst>
      <p:ext uri="{BB962C8B-B14F-4D97-AF65-F5344CB8AC3E}">
        <p14:creationId xmlns:p14="http://schemas.microsoft.com/office/powerpoint/2010/main" val="265486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CDCE28A-4A9E-4DCF-AACF-1DDF93A81071}"/>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9789" y="1681163"/>
            <a:ext cx="5157787" cy="823912"/>
          </a:xfrm>
        </p:spPr>
        <p:txBody>
          <a:bodyPr anchor="b"/>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7"/>
            <a:ext cx="5157787" cy="30973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1" y="1681163"/>
            <a:ext cx="5183188" cy="823912"/>
          </a:xfrm>
          <a:noFill/>
        </p:spPr>
        <p:txBody>
          <a:bodyPr anchor="b"/>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1" y="2505077"/>
            <a:ext cx="5183188" cy="30973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8" name="Slide Number Placeholder 8">
            <a:extLst>
              <a:ext uri="{FF2B5EF4-FFF2-40B4-BE49-F238E27FC236}">
                <a16:creationId xmlns:a16="http://schemas.microsoft.com/office/drawing/2014/main" id="{45BFB108-75C6-48FC-A739-C540EEE6E160}"/>
              </a:ext>
            </a:extLst>
          </p:cNvPr>
          <p:cNvSpPr>
            <a:spLocks noGrp="1"/>
          </p:cNvSpPr>
          <p:nvPr>
            <p:ph type="sldNum" sz="quarter" idx="10"/>
          </p:nvPr>
        </p:nvSpPr>
        <p:spPr/>
        <p:txBody>
          <a:bodyPr/>
          <a:lstStyle>
            <a:lvl1pPr>
              <a:defRPr/>
            </a:lvl1pPr>
          </a:lstStyle>
          <a:p>
            <a:fld id="{98450A69-BE2A-4D79-8F4B-062854F085D3}" type="slidenum">
              <a:rPr lang="en-GB" altLang="en-US"/>
              <a:pPr/>
              <a:t>‹#›</a:t>
            </a:fld>
            <a:endParaRPr lang="en-GB" altLang="en-US"/>
          </a:p>
        </p:txBody>
      </p:sp>
    </p:spTree>
    <p:extLst>
      <p:ext uri="{BB962C8B-B14F-4D97-AF65-F5344CB8AC3E}">
        <p14:creationId xmlns:p14="http://schemas.microsoft.com/office/powerpoint/2010/main" val="99165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FAA2568-E766-42C7-BEA4-52FB10573FF4}"/>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4" name="Slide Number Placeholder 4">
            <a:extLst>
              <a:ext uri="{FF2B5EF4-FFF2-40B4-BE49-F238E27FC236}">
                <a16:creationId xmlns:a16="http://schemas.microsoft.com/office/drawing/2014/main" id="{A092527B-6CDF-421B-B86A-EC62A0829D3E}"/>
              </a:ext>
            </a:extLst>
          </p:cNvPr>
          <p:cNvSpPr>
            <a:spLocks noGrp="1"/>
          </p:cNvSpPr>
          <p:nvPr>
            <p:ph type="sldNum" sz="quarter" idx="10"/>
          </p:nvPr>
        </p:nvSpPr>
        <p:spPr/>
        <p:txBody>
          <a:bodyPr/>
          <a:lstStyle>
            <a:lvl1pPr>
              <a:defRPr/>
            </a:lvl1pPr>
          </a:lstStyle>
          <a:p>
            <a:fld id="{9EA71031-5F4C-4B8F-925B-6EC92BDEF52E}" type="slidenum">
              <a:rPr lang="en-GB" altLang="en-US"/>
              <a:pPr/>
              <a:t>‹#›</a:t>
            </a:fld>
            <a:endParaRPr lang="en-GB" altLang="en-US"/>
          </a:p>
        </p:txBody>
      </p:sp>
    </p:spTree>
    <p:extLst>
      <p:ext uri="{BB962C8B-B14F-4D97-AF65-F5344CB8AC3E}">
        <p14:creationId xmlns:p14="http://schemas.microsoft.com/office/powerpoint/2010/main" val="3917170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6E73C9-7C77-457E-B90D-B6D9CDF466F3}"/>
              </a:ext>
            </a:extLst>
          </p:cNvPr>
          <p:cNvSpPr/>
          <p:nvPr userDrawn="1"/>
        </p:nvSpPr>
        <p:spPr>
          <a:xfrm>
            <a:off x="3213100" y="1992314"/>
            <a:ext cx="8551333" cy="3616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pic>
        <p:nvPicPr>
          <p:cNvPr id="6" name="Picture 8">
            <a:extLst>
              <a:ext uri="{FF2B5EF4-FFF2-40B4-BE49-F238E27FC236}">
                <a16:creationId xmlns:a16="http://schemas.microsoft.com/office/drawing/2014/main" id="{DC65F97F-DD8F-499C-888D-A143C85DB5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20451" y="744538"/>
            <a:ext cx="54398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rtlCol="0">
            <a:noAutofit/>
          </a:bodyPr>
          <a:lstStyle/>
          <a:p>
            <a:pPr lvl="0"/>
            <a:endParaRPr lang="en-GB" noProof="0" dirty="0"/>
          </a:p>
        </p:txBody>
      </p:sp>
      <p:sp>
        <p:nvSpPr>
          <p:cNvPr id="3" name="Content Placeholder 2"/>
          <p:cNvSpPr>
            <a:spLocks noGrp="1"/>
          </p:cNvSpPr>
          <p:nvPr>
            <p:ph idx="1"/>
          </p:nvPr>
        </p:nvSpPr>
        <p:spPr>
          <a:xfrm>
            <a:off x="3538331" y="1992574"/>
            <a:ext cx="8226040" cy="3616657"/>
          </a:xfrm>
          <a:solidFill>
            <a:schemeClr val="bg1"/>
          </a:solidFill>
        </p:spPr>
        <p:txBody>
          <a:bodyPr lIns="360000" tIns="360000" rIns="360000" bIns="360000" anchor="ct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297221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7" y="1825627"/>
            <a:ext cx="4926841" cy="37699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p:cNvSpPr>
            <a:spLocks noGrp="1"/>
          </p:cNvSpPr>
          <p:nvPr>
            <p:ph type="title"/>
          </p:nvPr>
        </p:nvSpPr>
        <p:spPr>
          <a:xfrm>
            <a:off x="6817056" y="482862"/>
            <a:ext cx="4669267" cy="782357"/>
          </a:xfrm>
          <a:prstGeom prst="rect">
            <a:avLst/>
          </a:prstGeom>
        </p:spPr>
        <p:txBody>
          <a:bodyPr rtlCol="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2" y="-46383"/>
            <a:ext cx="6142383" cy="6964017"/>
          </a:xfrm>
          <a:solidFill>
            <a:schemeClr val="bg2"/>
          </a:solidFill>
          <a:ln w="28575">
            <a:solidFill>
              <a:schemeClr val="accent5"/>
            </a:solidFill>
          </a:ln>
        </p:spPr>
        <p:txBody>
          <a:bodyPr rtlCol="0">
            <a:noAutofit/>
          </a:bodyPr>
          <a:lstStyle/>
          <a:p>
            <a:pPr lvl="0"/>
            <a:endParaRPr lang="en-GB" noProof="0" dirty="0"/>
          </a:p>
        </p:txBody>
      </p:sp>
      <p:sp>
        <p:nvSpPr>
          <p:cNvPr id="5" name="Slide Number Placeholder 5">
            <a:extLst>
              <a:ext uri="{FF2B5EF4-FFF2-40B4-BE49-F238E27FC236}">
                <a16:creationId xmlns:a16="http://schemas.microsoft.com/office/drawing/2014/main" id="{FCD7A97E-4E36-493A-A4C5-A06E3E380858}"/>
              </a:ext>
            </a:extLst>
          </p:cNvPr>
          <p:cNvSpPr>
            <a:spLocks noGrp="1"/>
          </p:cNvSpPr>
          <p:nvPr>
            <p:ph type="sldNum" sz="quarter" idx="14"/>
          </p:nvPr>
        </p:nvSpPr>
        <p:spPr/>
        <p:txBody>
          <a:bodyPr/>
          <a:lstStyle>
            <a:lvl1pPr>
              <a:defRPr/>
            </a:lvl1pPr>
          </a:lstStyle>
          <a:p>
            <a:fld id="{E1B5364A-1EC4-42E3-900F-83CB1B306739}" type="slidenum">
              <a:rPr lang="en-GB" altLang="en-US"/>
              <a:pPr/>
              <a:t>‹#›</a:t>
            </a:fld>
            <a:endParaRPr lang="en-GB" altLang="en-US"/>
          </a:p>
        </p:txBody>
      </p:sp>
    </p:spTree>
    <p:extLst>
      <p:ext uri="{BB962C8B-B14F-4D97-AF65-F5344CB8AC3E}">
        <p14:creationId xmlns:p14="http://schemas.microsoft.com/office/powerpoint/2010/main" val="81341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2B65D21-33BF-4663-AEBC-00D268BC9819}"/>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Picture Placeholder 5"/>
          <p:cNvSpPr>
            <a:spLocks noGrp="1"/>
          </p:cNvSpPr>
          <p:nvPr>
            <p:ph type="pic" sz="quarter" idx="15"/>
          </p:nvPr>
        </p:nvSpPr>
        <p:spPr>
          <a:xfrm>
            <a:off x="9478620" y="1913418"/>
            <a:ext cx="1875181" cy="2434309"/>
          </a:xfrm>
          <a:solidFill>
            <a:schemeClr val="bg2"/>
          </a:solidFill>
          <a:ln w="28575">
            <a:solidFill>
              <a:schemeClr val="bg1"/>
            </a:solidFill>
          </a:ln>
        </p:spPr>
        <p:txBody>
          <a:bodyPr rtlCol="0">
            <a:noAutofit/>
          </a:bodyPr>
          <a:lstStyle/>
          <a:p>
            <a:pPr lvl="0"/>
            <a:endParaRPr lang="en-GB" noProof="0"/>
          </a:p>
        </p:txBody>
      </p:sp>
      <p:sp>
        <p:nvSpPr>
          <p:cNvPr id="9" name="Picture Placeholder 5"/>
          <p:cNvSpPr>
            <a:spLocks noGrp="1"/>
          </p:cNvSpPr>
          <p:nvPr>
            <p:ph type="pic" sz="quarter" idx="14"/>
          </p:nvPr>
        </p:nvSpPr>
        <p:spPr>
          <a:xfrm>
            <a:off x="7051402" y="2898477"/>
            <a:ext cx="2307284" cy="2307284"/>
          </a:xfrm>
          <a:solidFill>
            <a:schemeClr val="bg2"/>
          </a:solidFill>
          <a:ln w="28575">
            <a:solidFill>
              <a:schemeClr val="bg1"/>
            </a:solidFill>
          </a:ln>
        </p:spPr>
        <p:txBody>
          <a:bodyPr rtlCol="0">
            <a:noAutofit/>
          </a:bodyPr>
          <a:lstStyle/>
          <a:p>
            <a:pPr lvl="0"/>
            <a:endParaRPr lang="en-GB" noProof="0"/>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rtlCol="0">
            <a:noAutofit/>
          </a:bodyPr>
          <a:lstStyle/>
          <a:p>
            <a:pPr lvl="0"/>
            <a:endParaRPr lang="en-GB" noProof="0"/>
          </a:p>
        </p:txBody>
      </p:sp>
      <p:sp>
        <p:nvSpPr>
          <p:cNvPr id="6" name="Picture Placeholder 5"/>
          <p:cNvSpPr>
            <a:spLocks noGrp="1"/>
          </p:cNvSpPr>
          <p:nvPr>
            <p:ph type="pic" sz="quarter" idx="11"/>
          </p:nvPr>
        </p:nvSpPr>
        <p:spPr>
          <a:xfrm>
            <a:off x="938213" y="1748079"/>
            <a:ext cx="2643187" cy="1868487"/>
          </a:xfrm>
          <a:solidFill>
            <a:schemeClr val="bg2"/>
          </a:solidFill>
          <a:ln w="28575">
            <a:solidFill>
              <a:schemeClr val="bg1"/>
            </a:solidFill>
          </a:ln>
        </p:spPr>
        <p:txBody>
          <a:bodyPr rtlCol="0">
            <a:noAutofit/>
          </a:bodyPr>
          <a:lstStyle/>
          <a:p>
            <a:pPr lvl="0"/>
            <a:endParaRPr lang="en-GB" noProof="0"/>
          </a:p>
        </p:txBody>
      </p:sp>
      <p:sp>
        <p:nvSpPr>
          <p:cNvPr id="7" name="Picture Placeholder 5"/>
          <p:cNvSpPr>
            <a:spLocks noGrp="1"/>
          </p:cNvSpPr>
          <p:nvPr>
            <p:ph type="pic" sz="quarter" idx="12"/>
          </p:nvPr>
        </p:nvSpPr>
        <p:spPr>
          <a:xfrm>
            <a:off x="2840253" y="2860831"/>
            <a:ext cx="1620431" cy="2184030"/>
          </a:xfrm>
          <a:solidFill>
            <a:schemeClr val="bg2"/>
          </a:solidFill>
          <a:ln w="28575">
            <a:solidFill>
              <a:schemeClr val="bg1"/>
            </a:solidFill>
          </a:ln>
        </p:spPr>
        <p:txBody>
          <a:bodyPr rtlCol="0">
            <a:noAutofit/>
          </a:bodyPr>
          <a:lstStyle/>
          <a:p>
            <a:pPr lvl="0"/>
            <a:endParaRPr lang="en-GB" noProof="0"/>
          </a:p>
        </p:txBody>
      </p:sp>
      <p:sp>
        <p:nvSpPr>
          <p:cNvPr id="12" name="Picture Placeholder 11"/>
          <p:cNvSpPr>
            <a:spLocks noGrp="1"/>
          </p:cNvSpPr>
          <p:nvPr>
            <p:ph type="pic" sz="quarter" idx="16"/>
          </p:nvPr>
        </p:nvSpPr>
        <p:spPr>
          <a:xfrm>
            <a:off x="4919098" y="3790927"/>
            <a:ext cx="1987551" cy="1987550"/>
          </a:xfrm>
          <a:solidFill>
            <a:schemeClr val="bg2"/>
          </a:solidFill>
          <a:ln w="28575">
            <a:solidFill>
              <a:schemeClr val="bg1"/>
            </a:solidFill>
          </a:ln>
        </p:spPr>
        <p:txBody>
          <a:bodyPr rtlCol="0">
            <a:noAutofit/>
          </a:bodyPr>
          <a:lstStyle>
            <a:lvl1pPr>
              <a:defRPr lang="en-GB"/>
            </a:lvl1pPr>
          </a:lstStyle>
          <a:p>
            <a:pPr lvl="0"/>
            <a:endParaRPr lang="en-GB" noProof="0"/>
          </a:p>
        </p:txBody>
      </p:sp>
      <p:sp>
        <p:nvSpPr>
          <p:cNvPr id="13" name="Picture Placeholder 11"/>
          <p:cNvSpPr>
            <a:spLocks noGrp="1"/>
          </p:cNvSpPr>
          <p:nvPr>
            <p:ph type="pic" sz="quarter" idx="17"/>
          </p:nvPr>
        </p:nvSpPr>
        <p:spPr>
          <a:xfrm>
            <a:off x="938214" y="3908959"/>
            <a:ext cx="1751487" cy="1751486"/>
          </a:xfrm>
          <a:solidFill>
            <a:schemeClr val="bg2"/>
          </a:solidFill>
          <a:ln w="28575">
            <a:solidFill>
              <a:schemeClr val="bg1"/>
            </a:solidFill>
          </a:ln>
        </p:spPr>
        <p:txBody>
          <a:bodyPr rtlCol="0">
            <a:noAutofit/>
          </a:bodyPr>
          <a:lstStyle>
            <a:lvl1pPr>
              <a:defRPr lang="en-GB"/>
            </a:lvl1pPr>
          </a:lstStyle>
          <a:p>
            <a:pPr lvl="0"/>
            <a:endParaRPr lang="en-GB" noProof="0"/>
          </a:p>
        </p:txBody>
      </p:sp>
      <p:sp>
        <p:nvSpPr>
          <p:cNvPr id="14"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15" name="Slide Number Placeholder 2">
            <a:extLst>
              <a:ext uri="{FF2B5EF4-FFF2-40B4-BE49-F238E27FC236}">
                <a16:creationId xmlns:a16="http://schemas.microsoft.com/office/drawing/2014/main" id="{BA7540BF-492C-4D0B-9AB7-B1F01247CA4B}"/>
              </a:ext>
            </a:extLst>
          </p:cNvPr>
          <p:cNvSpPr>
            <a:spLocks noGrp="1"/>
          </p:cNvSpPr>
          <p:nvPr>
            <p:ph type="sldNum" sz="quarter" idx="18"/>
          </p:nvPr>
        </p:nvSpPr>
        <p:spPr/>
        <p:txBody>
          <a:bodyPr/>
          <a:lstStyle>
            <a:lvl1pPr>
              <a:defRPr/>
            </a:lvl1pPr>
          </a:lstStyle>
          <a:p>
            <a:fld id="{EB58EA1B-6E09-4123-BBEA-8568E017D425}" type="slidenum">
              <a:rPr lang="en-GB" altLang="en-US"/>
              <a:pPr/>
              <a:t>‹#›</a:t>
            </a:fld>
            <a:endParaRPr lang="en-GB" altLang="en-US"/>
          </a:p>
        </p:txBody>
      </p:sp>
    </p:spTree>
    <p:extLst>
      <p:ext uri="{BB962C8B-B14F-4D97-AF65-F5344CB8AC3E}">
        <p14:creationId xmlns:p14="http://schemas.microsoft.com/office/powerpoint/2010/main" val="4213291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18C8920-C6E2-4F0B-B405-A07E2FAF3F03}"/>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201" y="1748081"/>
            <a:ext cx="1896289" cy="1896289"/>
          </a:xfrm>
          <a:solidFill>
            <a:schemeClr val="bg2"/>
          </a:solidFill>
        </p:spPr>
        <p:txBody>
          <a:bodyPr rtlCol="0">
            <a:noAutofit/>
          </a:bodyPr>
          <a:lstStyle/>
          <a:p>
            <a:pPr lvl="0"/>
            <a:endParaRPr lang="en-GB" noProof="0"/>
          </a:p>
        </p:txBody>
      </p:sp>
      <p:sp>
        <p:nvSpPr>
          <p:cNvPr id="7" name="Picture Placeholder 5"/>
          <p:cNvSpPr>
            <a:spLocks noGrp="1"/>
          </p:cNvSpPr>
          <p:nvPr>
            <p:ph type="pic" sz="quarter" idx="12"/>
          </p:nvPr>
        </p:nvSpPr>
        <p:spPr>
          <a:xfrm>
            <a:off x="2993029" y="1748081"/>
            <a:ext cx="1896289" cy="1896289"/>
          </a:xfrm>
          <a:solidFill>
            <a:schemeClr val="bg2"/>
          </a:solidFill>
        </p:spPr>
        <p:txBody>
          <a:bodyPr rtlCol="0">
            <a:noAutofit/>
          </a:bodyPr>
          <a:lstStyle/>
          <a:p>
            <a:pPr lvl="0"/>
            <a:endParaRPr lang="en-GB" noProof="0"/>
          </a:p>
        </p:txBody>
      </p:sp>
      <p:sp>
        <p:nvSpPr>
          <p:cNvPr id="8" name="Picture Placeholder 5"/>
          <p:cNvSpPr>
            <a:spLocks noGrp="1"/>
          </p:cNvSpPr>
          <p:nvPr>
            <p:ph type="pic" sz="quarter" idx="13"/>
          </p:nvPr>
        </p:nvSpPr>
        <p:spPr>
          <a:xfrm>
            <a:off x="5147857" y="1748080"/>
            <a:ext cx="1896289" cy="1896289"/>
          </a:xfrm>
          <a:solidFill>
            <a:schemeClr val="bg2"/>
          </a:solidFill>
        </p:spPr>
        <p:txBody>
          <a:bodyPr rtlCol="0">
            <a:noAutofit/>
          </a:bodyPr>
          <a:lstStyle/>
          <a:p>
            <a:pPr lvl="0"/>
            <a:endParaRPr lang="en-GB" noProof="0"/>
          </a:p>
        </p:txBody>
      </p:sp>
      <p:sp>
        <p:nvSpPr>
          <p:cNvPr id="9" name="Picture Placeholder 5"/>
          <p:cNvSpPr>
            <a:spLocks noGrp="1"/>
          </p:cNvSpPr>
          <p:nvPr>
            <p:ph type="pic" sz="quarter" idx="14"/>
          </p:nvPr>
        </p:nvSpPr>
        <p:spPr>
          <a:xfrm>
            <a:off x="7302685" y="1748079"/>
            <a:ext cx="1896289" cy="1896289"/>
          </a:xfrm>
          <a:solidFill>
            <a:schemeClr val="bg2"/>
          </a:solidFill>
        </p:spPr>
        <p:txBody>
          <a:bodyPr rtlCol="0">
            <a:noAutofit/>
          </a:bodyPr>
          <a:lstStyle/>
          <a:p>
            <a:pPr lvl="0"/>
            <a:endParaRPr lang="en-GB" noProof="0"/>
          </a:p>
        </p:txBody>
      </p:sp>
      <p:sp>
        <p:nvSpPr>
          <p:cNvPr id="10" name="Picture Placeholder 5"/>
          <p:cNvSpPr>
            <a:spLocks noGrp="1"/>
          </p:cNvSpPr>
          <p:nvPr>
            <p:ph type="pic" sz="quarter" idx="15"/>
          </p:nvPr>
        </p:nvSpPr>
        <p:spPr>
          <a:xfrm>
            <a:off x="9457513" y="1748079"/>
            <a:ext cx="1896289" cy="1896289"/>
          </a:xfrm>
          <a:solidFill>
            <a:schemeClr val="bg2"/>
          </a:solidFill>
        </p:spPr>
        <p:txBody>
          <a:bodyPr rtlCol="0">
            <a:noAutofit/>
          </a:bodyPr>
          <a:lstStyle/>
          <a:p>
            <a:pPr lvl="0"/>
            <a:endParaRPr lang="en-GB" noProof="0"/>
          </a:p>
        </p:txBody>
      </p:sp>
      <p:sp>
        <p:nvSpPr>
          <p:cNvPr id="11" name="Picture Placeholder 5"/>
          <p:cNvSpPr>
            <a:spLocks noGrp="1"/>
          </p:cNvSpPr>
          <p:nvPr>
            <p:ph type="pic" sz="quarter" idx="16"/>
          </p:nvPr>
        </p:nvSpPr>
        <p:spPr>
          <a:xfrm>
            <a:off x="838201" y="3934113"/>
            <a:ext cx="1896289" cy="1896289"/>
          </a:xfrm>
          <a:solidFill>
            <a:schemeClr val="bg2"/>
          </a:solidFill>
        </p:spPr>
        <p:txBody>
          <a:bodyPr rtlCol="0">
            <a:noAutofit/>
          </a:bodyPr>
          <a:lstStyle/>
          <a:p>
            <a:pPr lvl="0"/>
            <a:endParaRPr lang="en-GB" noProof="0"/>
          </a:p>
        </p:txBody>
      </p:sp>
      <p:sp>
        <p:nvSpPr>
          <p:cNvPr id="12" name="Picture Placeholder 5"/>
          <p:cNvSpPr>
            <a:spLocks noGrp="1"/>
          </p:cNvSpPr>
          <p:nvPr>
            <p:ph type="pic" sz="quarter" idx="17"/>
          </p:nvPr>
        </p:nvSpPr>
        <p:spPr>
          <a:xfrm>
            <a:off x="2993029" y="3934113"/>
            <a:ext cx="1896289" cy="1896289"/>
          </a:xfrm>
          <a:solidFill>
            <a:schemeClr val="bg2"/>
          </a:solidFill>
        </p:spPr>
        <p:txBody>
          <a:bodyPr rtlCol="0">
            <a:noAutofit/>
          </a:bodyPr>
          <a:lstStyle/>
          <a:p>
            <a:pPr lvl="0"/>
            <a:endParaRPr lang="en-GB" noProof="0"/>
          </a:p>
        </p:txBody>
      </p:sp>
      <p:sp>
        <p:nvSpPr>
          <p:cNvPr id="13" name="Picture Placeholder 5"/>
          <p:cNvSpPr>
            <a:spLocks noGrp="1"/>
          </p:cNvSpPr>
          <p:nvPr>
            <p:ph type="pic" sz="quarter" idx="18"/>
          </p:nvPr>
        </p:nvSpPr>
        <p:spPr>
          <a:xfrm>
            <a:off x="5147857" y="3934112"/>
            <a:ext cx="1896289" cy="1896289"/>
          </a:xfrm>
          <a:solidFill>
            <a:schemeClr val="bg2"/>
          </a:solidFill>
        </p:spPr>
        <p:txBody>
          <a:bodyPr rtlCol="0">
            <a:noAutofit/>
          </a:bodyPr>
          <a:lstStyle/>
          <a:p>
            <a:pPr lvl="0"/>
            <a:endParaRPr lang="en-GB" noProof="0"/>
          </a:p>
        </p:txBody>
      </p:sp>
      <p:sp>
        <p:nvSpPr>
          <p:cNvPr id="14" name="Picture Placeholder 5"/>
          <p:cNvSpPr>
            <a:spLocks noGrp="1"/>
          </p:cNvSpPr>
          <p:nvPr>
            <p:ph type="pic" sz="quarter" idx="19"/>
          </p:nvPr>
        </p:nvSpPr>
        <p:spPr>
          <a:xfrm>
            <a:off x="7302685" y="3934111"/>
            <a:ext cx="1896289" cy="1896289"/>
          </a:xfrm>
          <a:solidFill>
            <a:schemeClr val="bg2"/>
          </a:solidFill>
        </p:spPr>
        <p:txBody>
          <a:bodyPr rtlCol="0">
            <a:noAutofit/>
          </a:bodyPr>
          <a:lstStyle/>
          <a:p>
            <a:pPr lvl="0"/>
            <a:endParaRPr lang="en-GB" noProof="0"/>
          </a:p>
        </p:txBody>
      </p:sp>
      <p:sp>
        <p:nvSpPr>
          <p:cNvPr id="15" name="Picture Placeholder 5"/>
          <p:cNvSpPr>
            <a:spLocks noGrp="1"/>
          </p:cNvSpPr>
          <p:nvPr>
            <p:ph type="pic" sz="quarter" idx="20"/>
          </p:nvPr>
        </p:nvSpPr>
        <p:spPr>
          <a:xfrm>
            <a:off x="9457513" y="3934111"/>
            <a:ext cx="1896289" cy="1896289"/>
          </a:xfrm>
          <a:solidFill>
            <a:schemeClr val="bg2"/>
          </a:solidFill>
        </p:spPr>
        <p:txBody>
          <a:bodyPr rtlCol="0">
            <a:noAutofit/>
          </a:bodyPr>
          <a:lstStyle/>
          <a:p>
            <a:pPr lvl="0"/>
            <a:endParaRPr lang="en-GB" noProof="0"/>
          </a:p>
        </p:txBody>
      </p:sp>
      <p:sp>
        <p:nvSpPr>
          <p:cNvPr id="16"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18" name="Slide Number Placeholder 2">
            <a:extLst>
              <a:ext uri="{FF2B5EF4-FFF2-40B4-BE49-F238E27FC236}">
                <a16:creationId xmlns:a16="http://schemas.microsoft.com/office/drawing/2014/main" id="{F2BA8018-F5E7-4B08-AD58-270D674D79D9}"/>
              </a:ext>
            </a:extLst>
          </p:cNvPr>
          <p:cNvSpPr>
            <a:spLocks noGrp="1"/>
          </p:cNvSpPr>
          <p:nvPr>
            <p:ph type="sldNum" sz="quarter" idx="21"/>
          </p:nvPr>
        </p:nvSpPr>
        <p:spPr/>
        <p:txBody>
          <a:bodyPr/>
          <a:lstStyle>
            <a:lvl1pPr>
              <a:defRPr/>
            </a:lvl1pPr>
          </a:lstStyle>
          <a:p>
            <a:fld id="{BCFD75D7-0BA8-44AA-8A63-2EDA0BB73E48}" type="slidenum">
              <a:rPr lang="en-GB" altLang="en-US"/>
              <a:pPr/>
              <a:t>‹#›</a:t>
            </a:fld>
            <a:endParaRPr lang="en-GB" altLang="en-US"/>
          </a:p>
        </p:txBody>
      </p:sp>
    </p:spTree>
    <p:extLst>
      <p:ext uri="{BB962C8B-B14F-4D97-AF65-F5344CB8AC3E}">
        <p14:creationId xmlns:p14="http://schemas.microsoft.com/office/powerpoint/2010/main" val="2013560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9486334-A8A8-4AE2-A3EC-4C9D129DCC8B}"/>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3" y="2284669"/>
            <a:ext cx="3141663" cy="2090737"/>
          </a:xfrm>
          <a:solidFill>
            <a:schemeClr val="bg2"/>
          </a:solidFill>
        </p:spPr>
        <p:txBody>
          <a:bodyPr rtlCol="0">
            <a:noAutofit/>
          </a:bodyPr>
          <a:lstStyle/>
          <a:p>
            <a:pPr lvl="0"/>
            <a:endParaRPr lang="en-GB" noProof="0"/>
          </a:p>
        </p:txBody>
      </p:sp>
      <p:sp>
        <p:nvSpPr>
          <p:cNvPr id="11" name="Picture Placeholder 2"/>
          <p:cNvSpPr>
            <a:spLocks noGrp="1"/>
          </p:cNvSpPr>
          <p:nvPr>
            <p:ph type="pic" sz="quarter" idx="14"/>
          </p:nvPr>
        </p:nvSpPr>
        <p:spPr>
          <a:xfrm>
            <a:off x="7901453" y="2284670"/>
            <a:ext cx="3141663" cy="2090737"/>
          </a:xfrm>
          <a:solidFill>
            <a:schemeClr val="bg2"/>
          </a:solidFill>
        </p:spPr>
        <p:txBody>
          <a:bodyPr rtlCol="0">
            <a:noAutofit/>
          </a:bodyPr>
          <a:lstStyle/>
          <a:p>
            <a:pPr lvl="0"/>
            <a:endParaRPr lang="en-GB" noProof="0"/>
          </a:p>
        </p:txBody>
      </p:sp>
      <p:sp>
        <p:nvSpPr>
          <p:cNvPr id="12" name="Picture Placeholder 2"/>
          <p:cNvSpPr>
            <a:spLocks noGrp="1"/>
          </p:cNvSpPr>
          <p:nvPr>
            <p:ph type="pic" sz="quarter" idx="15"/>
          </p:nvPr>
        </p:nvSpPr>
        <p:spPr>
          <a:xfrm>
            <a:off x="4436087" y="2284669"/>
            <a:ext cx="3141663" cy="2090737"/>
          </a:xfrm>
          <a:solidFill>
            <a:schemeClr val="bg2"/>
          </a:solidFill>
        </p:spPr>
        <p:txBody>
          <a:bodyPr rtlCol="0">
            <a:noAutofit/>
          </a:bodyPr>
          <a:lstStyle/>
          <a:p>
            <a:pPr lvl="0"/>
            <a:endParaRPr lang="en-GB" noProof="0"/>
          </a:p>
        </p:txBody>
      </p:sp>
      <p:sp>
        <p:nvSpPr>
          <p:cNvPr id="13" name="Text Placeholder 12"/>
          <p:cNvSpPr>
            <a:spLocks noGrp="1"/>
          </p:cNvSpPr>
          <p:nvPr>
            <p:ph type="body" sz="quarter" idx="16"/>
          </p:nvPr>
        </p:nvSpPr>
        <p:spPr>
          <a:xfrm>
            <a:off x="1206774" y="4038686"/>
            <a:ext cx="2669559" cy="1524235"/>
          </a:xfrm>
          <a:solidFill>
            <a:schemeClr val="bg1"/>
          </a:solidFill>
        </p:spPr>
        <p:txBody>
          <a:bodyPr tIns="90000"/>
          <a:lstStyle>
            <a:lvl1pPr marL="0" indent="0" algn="ctr">
              <a:buNone/>
              <a:defRPr sz="1500"/>
            </a:lvl1pPr>
          </a:lstStyle>
          <a:p>
            <a:pPr lvl="0"/>
            <a:r>
              <a:rPr lang="en-US" dirty="0"/>
              <a:t>Edit Master text styles</a:t>
            </a:r>
          </a:p>
        </p:txBody>
      </p:sp>
      <p:sp>
        <p:nvSpPr>
          <p:cNvPr id="15" name="Text Placeholder 12"/>
          <p:cNvSpPr>
            <a:spLocks noGrp="1"/>
          </p:cNvSpPr>
          <p:nvPr>
            <p:ph type="body" sz="quarter" idx="17"/>
          </p:nvPr>
        </p:nvSpPr>
        <p:spPr>
          <a:xfrm>
            <a:off x="4672139" y="4041946"/>
            <a:ext cx="2669559" cy="1524235"/>
          </a:xfrm>
          <a:solidFill>
            <a:schemeClr val="bg1"/>
          </a:solidFill>
        </p:spPr>
        <p:txBody>
          <a:bodyPr tIns="90000"/>
          <a:lstStyle>
            <a:lvl1pPr marL="0" indent="0" algn="ctr">
              <a:buNone/>
              <a:defRPr sz="1500"/>
            </a:lvl1pPr>
          </a:lstStyle>
          <a:p>
            <a:pPr lvl="0"/>
            <a:r>
              <a:rPr lang="en-US" dirty="0"/>
              <a:t>Edit Master text styles</a:t>
            </a:r>
          </a:p>
        </p:txBody>
      </p:sp>
      <p:sp>
        <p:nvSpPr>
          <p:cNvPr id="16" name="Text Placeholder 12"/>
          <p:cNvSpPr>
            <a:spLocks noGrp="1"/>
          </p:cNvSpPr>
          <p:nvPr>
            <p:ph type="body" sz="quarter" idx="18"/>
          </p:nvPr>
        </p:nvSpPr>
        <p:spPr>
          <a:xfrm>
            <a:off x="8137503" y="4037439"/>
            <a:ext cx="2669559" cy="1524235"/>
          </a:xfrm>
          <a:solidFill>
            <a:schemeClr val="bg1"/>
          </a:solidFill>
        </p:spPr>
        <p:txBody>
          <a:bodyPr tIns="90000"/>
          <a:lstStyle>
            <a:lvl1pPr marL="0" indent="0" algn="ctr">
              <a:buNone/>
              <a:defRPr sz="1500"/>
            </a:lvl1pPr>
          </a:lstStyle>
          <a:p>
            <a:pPr lvl="0"/>
            <a:r>
              <a:rPr lang="en-US" dirty="0"/>
              <a:t>Edit Master text styles</a:t>
            </a:r>
          </a:p>
        </p:txBody>
      </p:sp>
      <p:sp>
        <p:nvSpPr>
          <p:cNvPr id="14" name="Slide Number Placeholder 4">
            <a:extLst>
              <a:ext uri="{FF2B5EF4-FFF2-40B4-BE49-F238E27FC236}">
                <a16:creationId xmlns:a16="http://schemas.microsoft.com/office/drawing/2014/main" id="{8A4AA9BB-2474-4F50-862A-12F4B872495A}"/>
              </a:ext>
            </a:extLst>
          </p:cNvPr>
          <p:cNvSpPr>
            <a:spLocks noGrp="1"/>
          </p:cNvSpPr>
          <p:nvPr>
            <p:ph type="sldNum" sz="quarter" idx="19"/>
          </p:nvPr>
        </p:nvSpPr>
        <p:spPr/>
        <p:txBody>
          <a:bodyPr/>
          <a:lstStyle>
            <a:lvl1pPr>
              <a:defRPr/>
            </a:lvl1pPr>
          </a:lstStyle>
          <a:p>
            <a:fld id="{1CE60252-F40F-40EF-A80B-F51351AC80AB}" type="slidenum">
              <a:rPr lang="en-GB" altLang="en-US"/>
              <a:pPr/>
              <a:t>‹#›</a:t>
            </a:fld>
            <a:endParaRPr lang="en-GB" altLang="en-US"/>
          </a:p>
        </p:txBody>
      </p:sp>
    </p:spTree>
    <p:extLst>
      <p:ext uri="{BB962C8B-B14F-4D97-AF65-F5344CB8AC3E}">
        <p14:creationId xmlns:p14="http://schemas.microsoft.com/office/powerpoint/2010/main" val="732571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1BA17E8-1D4B-402A-AD63-3876379358C0}"/>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70" y="2159957"/>
            <a:ext cx="2461591" cy="1638158"/>
          </a:xfrm>
          <a:solidFill>
            <a:schemeClr val="bg2"/>
          </a:solidFill>
        </p:spPr>
        <p:txBody>
          <a:bodyPr rtlCol="0">
            <a:noAutofit/>
          </a:bodyPr>
          <a:lstStyle/>
          <a:p>
            <a:pPr lvl="0"/>
            <a:endParaRPr lang="en-GB" noProof="0"/>
          </a:p>
        </p:txBody>
      </p:sp>
      <p:sp>
        <p:nvSpPr>
          <p:cNvPr id="11" name="Picture Placeholder 2"/>
          <p:cNvSpPr>
            <a:spLocks noGrp="1"/>
          </p:cNvSpPr>
          <p:nvPr>
            <p:ph type="pic" sz="quarter" idx="14"/>
          </p:nvPr>
        </p:nvSpPr>
        <p:spPr>
          <a:xfrm>
            <a:off x="3713870" y="3968881"/>
            <a:ext cx="2461591" cy="1638158"/>
          </a:xfrm>
          <a:solidFill>
            <a:schemeClr val="bg2"/>
          </a:solidFill>
        </p:spPr>
        <p:txBody>
          <a:bodyPr rtlCol="0">
            <a:noAutofit/>
          </a:bodyPr>
          <a:lstStyle/>
          <a:p>
            <a:pPr lvl="0"/>
            <a:endParaRPr lang="en-GB" noProof="0"/>
          </a:p>
        </p:txBody>
      </p:sp>
      <p:sp>
        <p:nvSpPr>
          <p:cNvPr id="12" name="Picture Placeholder 2"/>
          <p:cNvSpPr>
            <a:spLocks noGrp="1"/>
          </p:cNvSpPr>
          <p:nvPr>
            <p:ph type="pic" sz="quarter" idx="15"/>
          </p:nvPr>
        </p:nvSpPr>
        <p:spPr>
          <a:xfrm>
            <a:off x="6324549" y="2159958"/>
            <a:ext cx="2461593" cy="1638159"/>
          </a:xfrm>
          <a:solidFill>
            <a:schemeClr val="bg2"/>
          </a:solidFill>
        </p:spPr>
        <p:txBody>
          <a:bodyPr rtlCol="0">
            <a:noAutofit/>
          </a:bodyPr>
          <a:lstStyle/>
          <a:p>
            <a:pPr lvl="0"/>
            <a:endParaRPr lang="en-GB" noProof="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1500"/>
            </a:lvl1pPr>
          </a:lstStyle>
          <a:p>
            <a:pPr lvl="0"/>
            <a:r>
              <a:rPr lang="en-US" dirty="0"/>
              <a:t>Edit Master text styles</a:t>
            </a:r>
          </a:p>
        </p:txBody>
      </p:sp>
      <p:sp>
        <p:nvSpPr>
          <p:cNvPr id="16" name="Text Placeholder 12"/>
          <p:cNvSpPr>
            <a:spLocks noGrp="1"/>
          </p:cNvSpPr>
          <p:nvPr>
            <p:ph type="body" sz="quarter" idx="18"/>
          </p:nvPr>
        </p:nvSpPr>
        <p:spPr>
          <a:xfrm>
            <a:off x="1033617" y="2159959"/>
            <a:ext cx="2520000" cy="1638159"/>
          </a:xfrm>
          <a:noFill/>
        </p:spPr>
        <p:txBody>
          <a:bodyPr tIns="90000"/>
          <a:lstStyle>
            <a:lvl1pPr marL="0" indent="0" algn="r">
              <a:buNone/>
              <a:defRPr sz="1500"/>
            </a:lvl1pPr>
          </a:lstStyle>
          <a:p>
            <a:pPr lvl="0"/>
            <a:r>
              <a:rPr lang="en-US" dirty="0"/>
              <a:t>Edit Master text styles</a:t>
            </a:r>
          </a:p>
        </p:txBody>
      </p:sp>
      <p:sp>
        <p:nvSpPr>
          <p:cNvPr id="14" name="Picture Placeholder 2"/>
          <p:cNvSpPr>
            <a:spLocks noGrp="1"/>
          </p:cNvSpPr>
          <p:nvPr>
            <p:ph type="pic" sz="quarter" idx="19"/>
          </p:nvPr>
        </p:nvSpPr>
        <p:spPr>
          <a:xfrm>
            <a:off x="6324550" y="3968880"/>
            <a:ext cx="2461591" cy="1638158"/>
          </a:xfrm>
          <a:solidFill>
            <a:schemeClr val="bg2"/>
          </a:solidFill>
        </p:spPr>
        <p:txBody>
          <a:bodyPr rtlCol="0">
            <a:noAutofit/>
          </a:bodyPr>
          <a:lstStyle/>
          <a:p>
            <a:pPr lvl="0"/>
            <a:endParaRPr lang="en-GB" noProof="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1500"/>
            </a:lvl1pPr>
          </a:lstStyle>
          <a:p>
            <a:pPr lvl="0"/>
            <a:r>
              <a:rPr lang="en-US" dirty="0"/>
              <a:t>Edit Master text styles</a:t>
            </a:r>
          </a:p>
        </p:txBody>
      </p:sp>
      <p:sp>
        <p:nvSpPr>
          <p:cNvPr id="18" name="Text Placeholder 12"/>
          <p:cNvSpPr>
            <a:spLocks noGrp="1"/>
          </p:cNvSpPr>
          <p:nvPr>
            <p:ph type="body" sz="quarter" idx="21"/>
          </p:nvPr>
        </p:nvSpPr>
        <p:spPr>
          <a:xfrm>
            <a:off x="8966323" y="2159958"/>
            <a:ext cx="2520000" cy="1638159"/>
          </a:xfrm>
          <a:noFill/>
        </p:spPr>
        <p:txBody>
          <a:bodyPr tIns="90000"/>
          <a:lstStyle>
            <a:lvl1pPr marL="0" indent="0" algn="l">
              <a:buNone/>
              <a:defRPr sz="1500"/>
            </a:lvl1pPr>
          </a:lstStyle>
          <a:p>
            <a:pPr lvl="0"/>
            <a:r>
              <a:rPr lang="en-US" dirty="0"/>
              <a:t>Edit Master text styles</a:t>
            </a:r>
          </a:p>
        </p:txBody>
      </p:sp>
      <p:sp>
        <p:nvSpPr>
          <p:cNvPr id="19" name="Slide Number Placeholder 4">
            <a:extLst>
              <a:ext uri="{FF2B5EF4-FFF2-40B4-BE49-F238E27FC236}">
                <a16:creationId xmlns:a16="http://schemas.microsoft.com/office/drawing/2014/main" id="{A570625E-3437-442B-A1F3-6F73C1CB6D66}"/>
              </a:ext>
            </a:extLst>
          </p:cNvPr>
          <p:cNvSpPr>
            <a:spLocks noGrp="1"/>
          </p:cNvSpPr>
          <p:nvPr>
            <p:ph type="sldNum" sz="quarter" idx="22"/>
          </p:nvPr>
        </p:nvSpPr>
        <p:spPr/>
        <p:txBody>
          <a:bodyPr/>
          <a:lstStyle>
            <a:lvl1pPr>
              <a:defRPr/>
            </a:lvl1pPr>
          </a:lstStyle>
          <a:p>
            <a:fld id="{E8F90E07-33AC-4483-9BE6-94F5BA950AD7}" type="slidenum">
              <a:rPr lang="en-GB" altLang="en-US"/>
              <a:pPr/>
              <a:t>‹#›</a:t>
            </a:fld>
            <a:endParaRPr lang="en-GB" altLang="en-US"/>
          </a:p>
        </p:txBody>
      </p:sp>
    </p:spTree>
    <p:extLst>
      <p:ext uri="{BB962C8B-B14F-4D97-AF65-F5344CB8AC3E}">
        <p14:creationId xmlns:p14="http://schemas.microsoft.com/office/powerpoint/2010/main" val="65168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74E7A1AF-3344-4CD3-9255-55799FD4D3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51025"/>
            <a:ext cx="121920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491709D-E267-41F3-A46C-852D880C2773}"/>
              </a:ext>
            </a:extLst>
          </p:cNvPr>
          <p:cNvSpPr/>
          <p:nvPr userDrawn="1"/>
        </p:nvSpPr>
        <p:spPr>
          <a:xfrm>
            <a:off x="0" y="1"/>
            <a:ext cx="12192000" cy="1077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sp>
        <p:nvSpPr>
          <p:cNvPr id="8" name="Rectangle 7">
            <a:extLst>
              <a:ext uri="{FF2B5EF4-FFF2-40B4-BE49-F238E27FC236}">
                <a16:creationId xmlns:a16="http://schemas.microsoft.com/office/drawing/2014/main" id="{A69B3488-D495-46C8-9AAB-2BB8C6038757}"/>
              </a:ext>
            </a:extLst>
          </p:cNvPr>
          <p:cNvSpPr/>
          <p:nvPr userDrawn="1"/>
        </p:nvSpPr>
        <p:spPr>
          <a:xfrm>
            <a:off x="0" y="1077914"/>
            <a:ext cx="12192000" cy="289083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solidFill>
                <a:schemeClr val="accent4"/>
              </a:solidFill>
            </a:endParaRPr>
          </a:p>
        </p:txBody>
      </p:sp>
      <p:pic>
        <p:nvPicPr>
          <p:cNvPr id="9" name="Picture 10">
            <a:extLst>
              <a:ext uri="{FF2B5EF4-FFF2-40B4-BE49-F238E27FC236}">
                <a16:creationId xmlns:a16="http://schemas.microsoft.com/office/drawing/2014/main" id="{10BD8BBB-4F0F-4D29-9E95-9E576BCA0D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9033" y="258764"/>
            <a:ext cx="165946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1453F6D7-1AE6-46DB-9DA0-CDBB8AF5873A}"/>
              </a:ext>
            </a:extLst>
          </p:cNvPr>
          <p:cNvCxnSpPr/>
          <p:nvPr userDrawn="1"/>
        </p:nvCxnSpPr>
        <p:spPr>
          <a:xfrm>
            <a:off x="838200" y="1979614"/>
            <a:ext cx="0" cy="487838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4F6266-29AB-42D9-A6F3-C0662BF30683}"/>
              </a:ext>
            </a:extLst>
          </p:cNvPr>
          <p:cNvSpPr/>
          <p:nvPr userDrawn="1"/>
        </p:nvSpPr>
        <p:spPr>
          <a:xfrm>
            <a:off x="5740401" y="6619876"/>
            <a:ext cx="709084" cy="239713"/>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sp>
        <p:nvSpPr>
          <p:cNvPr id="6" name="Title 1"/>
          <p:cNvSpPr>
            <a:spLocks noGrp="1"/>
          </p:cNvSpPr>
          <p:nvPr>
            <p:ph type="ctrTitle"/>
          </p:nvPr>
        </p:nvSpPr>
        <p:spPr>
          <a:xfrm>
            <a:off x="1071351" y="1992574"/>
            <a:ext cx="10065224" cy="872647"/>
          </a:xfrm>
        </p:spPr>
        <p:txBody>
          <a:bodyPr anchor="t">
            <a:normAutofit/>
          </a:bodyPr>
          <a:lstStyle>
            <a:lvl1pPr algn="l">
              <a:defRPr sz="4500" b="0">
                <a:solidFill>
                  <a:schemeClr val="bg1"/>
                </a:solidFill>
              </a:defRPr>
            </a:lvl1pPr>
          </a:lstStyle>
          <a:p>
            <a:r>
              <a:rPr lang="en-US" dirty="0"/>
              <a:t>Click to edit Master title style</a:t>
            </a:r>
            <a:endParaRPr lang="en-GB" dirty="0"/>
          </a:p>
        </p:txBody>
      </p:sp>
      <p:sp>
        <p:nvSpPr>
          <p:cNvPr id="17" name="Subtitle 2"/>
          <p:cNvSpPr>
            <a:spLocks noGrp="1"/>
          </p:cNvSpPr>
          <p:nvPr>
            <p:ph type="subTitle" idx="1"/>
          </p:nvPr>
        </p:nvSpPr>
        <p:spPr>
          <a:xfrm>
            <a:off x="1071351" y="3067468"/>
            <a:ext cx="10065224" cy="897754"/>
          </a:xfrm>
        </p:spPr>
        <p:txBody>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1" y="5783535"/>
            <a:ext cx="5040313" cy="528998"/>
          </a:xfrm>
        </p:spPr>
        <p:txBody>
          <a:bodyPr anchor="b"/>
          <a:lstStyle>
            <a:lvl1pPr marL="0" indent="0" algn="r">
              <a:buFontTx/>
              <a:buNone/>
              <a:defRPr sz="1650" i="1">
                <a:solidFill>
                  <a:schemeClr val="bg1"/>
                </a:solidFill>
              </a:defRPr>
            </a:lvl1pPr>
          </a:lstStyle>
          <a:p>
            <a:pPr lvl="0"/>
            <a:r>
              <a:rPr lang="en-US" dirty="0"/>
              <a:t>Edit Master text styles</a:t>
            </a:r>
          </a:p>
        </p:txBody>
      </p:sp>
      <p:sp>
        <p:nvSpPr>
          <p:cNvPr id="12" name="Slide Number Placeholder 3">
            <a:extLst>
              <a:ext uri="{FF2B5EF4-FFF2-40B4-BE49-F238E27FC236}">
                <a16:creationId xmlns:a16="http://schemas.microsoft.com/office/drawing/2014/main" id="{67D22B7E-7DD3-4084-AF75-B9AD1F1020D5}"/>
              </a:ext>
            </a:extLst>
          </p:cNvPr>
          <p:cNvSpPr>
            <a:spLocks noGrp="1"/>
          </p:cNvSpPr>
          <p:nvPr>
            <p:ph type="sldNum" sz="quarter" idx="14"/>
          </p:nvPr>
        </p:nvSpPr>
        <p:spPr/>
        <p:txBody>
          <a:bodyPr/>
          <a:lstStyle>
            <a:lvl1pPr>
              <a:defRPr/>
            </a:lvl1pPr>
          </a:lstStyle>
          <a:p>
            <a:fld id="{05A03701-6610-4524-9119-FAA402BB71A6}" type="slidenum">
              <a:rPr lang="en-GB" altLang="en-US"/>
              <a:pPr/>
              <a:t>‹#›</a:t>
            </a:fld>
            <a:endParaRPr lang="en-GB" altLang="en-US"/>
          </a:p>
        </p:txBody>
      </p:sp>
    </p:spTree>
    <p:extLst>
      <p:ext uri="{BB962C8B-B14F-4D97-AF65-F5344CB8AC3E}">
        <p14:creationId xmlns:p14="http://schemas.microsoft.com/office/powerpoint/2010/main" val="881020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53D5B17-4ED7-4264-968C-A4531C0B481E}"/>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8">
            <a:extLst>
              <a:ext uri="{FF2B5EF4-FFF2-40B4-BE49-F238E27FC236}">
                <a16:creationId xmlns:a16="http://schemas.microsoft.com/office/drawing/2014/main" id="{949DC66C-D3C1-4A5D-A28B-4AE8926947F4}"/>
              </a:ext>
            </a:extLst>
          </p:cNvPr>
          <p:cNvCxnSpPr>
            <a:cxnSpLocks noChangeShapeType="1"/>
          </p:cNvCxnSpPr>
          <p:nvPr userDrawn="1"/>
        </p:nvCxnSpPr>
        <p:spPr bwMode="auto">
          <a:xfrm>
            <a:off x="3350684" y="4291013"/>
            <a:ext cx="0" cy="11874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9">
            <a:extLst>
              <a:ext uri="{FF2B5EF4-FFF2-40B4-BE49-F238E27FC236}">
                <a16:creationId xmlns:a16="http://schemas.microsoft.com/office/drawing/2014/main" id="{D905B287-3FB9-4AA1-B38D-CFE49FE17319}"/>
              </a:ext>
            </a:extLst>
          </p:cNvPr>
          <p:cNvCxnSpPr>
            <a:cxnSpLocks noChangeShapeType="1"/>
          </p:cNvCxnSpPr>
          <p:nvPr userDrawn="1"/>
        </p:nvCxnSpPr>
        <p:spPr bwMode="auto">
          <a:xfrm>
            <a:off x="5971117" y="4291013"/>
            <a:ext cx="0" cy="11874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10">
            <a:extLst>
              <a:ext uri="{FF2B5EF4-FFF2-40B4-BE49-F238E27FC236}">
                <a16:creationId xmlns:a16="http://schemas.microsoft.com/office/drawing/2014/main" id="{59930414-4B17-4E1C-BF61-D4D3B183D9F7}"/>
              </a:ext>
            </a:extLst>
          </p:cNvPr>
          <p:cNvCxnSpPr>
            <a:cxnSpLocks noChangeShapeType="1"/>
          </p:cNvCxnSpPr>
          <p:nvPr userDrawn="1"/>
        </p:nvCxnSpPr>
        <p:spPr bwMode="auto">
          <a:xfrm>
            <a:off x="8591551" y="4291013"/>
            <a:ext cx="0" cy="118745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12" name="Picture Placeholder 11"/>
          <p:cNvSpPr>
            <a:spLocks noGrp="1"/>
          </p:cNvSpPr>
          <p:nvPr>
            <p:ph type="pic" sz="quarter" idx="11"/>
          </p:nvPr>
        </p:nvSpPr>
        <p:spPr>
          <a:xfrm>
            <a:off x="969964" y="1843397"/>
            <a:ext cx="2138669" cy="2138669"/>
          </a:xfrm>
          <a:prstGeom prst="ellipse">
            <a:avLst/>
          </a:prstGeom>
          <a:solidFill>
            <a:schemeClr val="bg2"/>
          </a:solidFill>
        </p:spPr>
        <p:txBody>
          <a:bodyPr rtlCol="0">
            <a:noAutofit/>
          </a:bodyPr>
          <a:lstStyle/>
          <a:p>
            <a:pPr lvl="0"/>
            <a:endParaRPr lang="en-GB" noProof="0"/>
          </a:p>
        </p:txBody>
      </p:sp>
      <p:sp>
        <p:nvSpPr>
          <p:cNvPr id="13" name="Picture Placeholder 11"/>
          <p:cNvSpPr>
            <a:spLocks noGrp="1"/>
          </p:cNvSpPr>
          <p:nvPr>
            <p:ph type="pic" sz="quarter" idx="12"/>
          </p:nvPr>
        </p:nvSpPr>
        <p:spPr>
          <a:xfrm>
            <a:off x="3581400" y="1843396"/>
            <a:ext cx="2138669" cy="2138669"/>
          </a:xfrm>
          <a:prstGeom prst="ellipse">
            <a:avLst/>
          </a:prstGeom>
          <a:solidFill>
            <a:schemeClr val="bg2"/>
          </a:solidFill>
        </p:spPr>
        <p:txBody>
          <a:bodyPr rtlCol="0">
            <a:noAutofit/>
          </a:bodyPr>
          <a:lstStyle/>
          <a:p>
            <a:pPr lvl="0"/>
            <a:endParaRPr lang="en-GB" noProof="0"/>
          </a:p>
        </p:txBody>
      </p:sp>
      <p:sp>
        <p:nvSpPr>
          <p:cNvPr id="14" name="Picture Placeholder 11"/>
          <p:cNvSpPr>
            <a:spLocks noGrp="1"/>
          </p:cNvSpPr>
          <p:nvPr>
            <p:ph type="pic" sz="quarter" idx="13"/>
          </p:nvPr>
        </p:nvSpPr>
        <p:spPr>
          <a:xfrm>
            <a:off x="6192838" y="1843395"/>
            <a:ext cx="2138669" cy="2138669"/>
          </a:xfrm>
          <a:prstGeom prst="ellipse">
            <a:avLst/>
          </a:prstGeom>
          <a:solidFill>
            <a:schemeClr val="bg2"/>
          </a:solidFill>
        </p:spPr>
        <p:txBody>
          <a:bodyPr rtlCol="0">
            <a:noAutofit/>
          </a:bodyPr>
          <a:lstStyle/>
          <a:p>
            <a:pPr lvl="0"/>
            <a:endParaRPr lang="en-GB" noProof="0"/>
          </a:p>
        </p:txBody>
      </p:sp>
      <p:sp>
        <p:nvSpPr>
          <p:cNvPr id="15" name="Picture Placeholder 11"/>
          <p:cNvSpPr>
            <a:spLocks noGrp="1"/>
          </p:cNvSpPr>
          <p:nvPr>
            <p:ph type="pic" sz="quarter" idx="14"/>
          </p:nvPr>
        </p:nvSpPr>
        <p:spPr>
          <a:xfrm>
            <a:off x="8804275" y="1843394"/>
            <a:ext cx="2138669" cy="2138669"/>
          </a:xfrm>
          <a:prstGeom prst="ellipse">
            <a:avLst/>
          </a:prstGeom>
          <a:solidFill>
            <a:schemeClr val="bg2"/>
          </a:solidFill>
        </p:spPr>
        <p:txBody>
          <a:bodyPr rtlCol="0">
            <a:noAutofit/>
          </a:bodyPr>
          <a:lstStyle/>
          <a:p>
            <a:pPr lvl="0"/>
            <a:endParaRPr lang="en-GB" noProof="0"/>
          </a:p>
        </p:txBody>
      </p:sp>
      <p:sp>
        <p:nvSpPr>
          <p:cNvPr id="8" name="Content Placeholder 7"/>
          <p:cNvSpPr>
            <a:spLocks noGrp="1"/>
          </p:cNvSpPr>
          <p:nvPr>
            <p:ph sz="quarter" idx="15"/>
          </p:nvPr>
        </p:nvSpPr>
        <p:spPr>
          <a:xfrm>
            <a:off x="997897" y="4260556"/>
            <a:ext cx="2082800" cy="1249363"/>
          </a:xfrm>
        </p:spPr>
        <p:txBody>
          <a:bodyPr/>
          <a:lstStyle>
            <a:lvl1pPr marL="0" indent="0" algn="ctr">
              <a:buNone/>
              <a:defRPr sz="1500"/>
            </a:lvl1pPr>
          </a:lstStyle>
          <a:p>
            <a:pPr lvl="0"/>
            <a:r>
              <a:rPr lang="en-US" dirty="0"/>
              <a:t>Edit Master text styles</a:t>
            </a:r>
          </a:p>
        </p:txBody>
      </p:sp>
      <p:sp>
        <p:nvSpPr>
          <p:cNvPr id="16" name="Content Placeholder 7"/>
          <p:cNvSpPr>
            <a:spLocks noGrp="1"/>
          </p:cNvSpPr>
          <p:nvPr>
            <p:ph sz="quarter" idx="16"/>
          </p:nvPr>
        </p:nvSpPr>
        <p:spPr>
          <a:xfrm>
            <a:off x="3618645" y="4260556"/>
            <a:ext cx="2082800" cy="1249363"/>
          </a:xfrm>
        </p:spPr>
        <p:txBody>
          <a:bodyPr/>
          <a:lstStyle>
            <a:lvl1pPr marL="0" indent="0" algn="ctr">
              <a:buNone/>
              <a:defRPr sz="1500"/>
            </a:lvl1pPr>
          </a:lstStyle>
          <a:p>
            <a:pPr lvl="0"/>
            <a:r>
              <a:rPr lang="en-US" dirty="0"/>
              <a:t>Edit Master text styles</a:t>
            </a:r>
          </a:p>
        </p:txBody>
      </p:sp>
      <p:sp>
        <p:nvSpPr>
          <p:cNvPr id="17" name="Content Placeholder 7"/>
          <p:cNvSpPr>
            <a:spLocks noGrp="1"/>
          </p:cNvSpPr>
          <p:nvPr>
            <p:ph sz="quarter" idx="17"/>
          </p:nvPr>
        </p:nvSpPr>
        <p:spPr>
          <a:xfrm>
            <a:off x="6239393" y="4260556"/>
            <a:ext cx="2082800" cy="1249363"/>
          </a:xfrm>
        </p:spPr>
        <p:txBody>
          <a:bodyPr/>
          <a:lstStyle>
            <a:lvl1pPr marL="0" indent="0" algn="ctr">
              <a:buNone/>
              <a:defRPr sz="1500"/>
            </a:lvl1pPr>
          </a:lstStyle>
          <a:p>
            <a:pPr lvl="0"/>
            <a:r>
              <a:rPr lang="en-US" dirty="0"/>
              <a:t>Edit Master text styles</a:t>
            </a:r>
          </a:p>
        </p:txBody>
      </p:sp>
      <p:sp>
        <p:nvSpPr>
          <p:cNvPr id="18" name="Content Placeholder 7"/>
          <p:cNvSpPr>
            <a:spLocks noGrp="1"/>
          </p:cNvSpPr>
          <p:nvPr>
            <p:ph sz="quarter" idx="18"/>
          </p:nvPr>
        </p:nvSpPr>
        <p:spPr>
          <a:xfrm>
            <a:off x="8860143" y="4260556"/>
            <a:ext cx="2082800" cy="1249363"/>
          </a:xfrm>
        </p:spPr>
        <p:txBody>
          <a:bodyPr/>
          <a:lstStyle>
            <a:lvl1pPr marL="0" indent="0" algn="ctr">
              <a:buNone/>
              <a:defRPr sz="1500"/>
            </a:lvl1pPr>
          </a:lstStyle>
          <a:p>
            <a:pPr lvl="0"/>
            <a:r>
              <a:rPr lang="en-US" dirty="0"/>
              <a:t>Edit Master text styles</a:t>
            </a:r>
          </a:p>
        </p:txBody>
      </p:sp>
      <p:sp>
        <p:nvSpPr>
          <p:cNvPr id="22" name="Slide Number Placeholder 2">
            <a:extLst>
              <a:ext uri="{FF2B5EF4-FFF2-40B4-BE49-F238E27FC236}">
                <a16:creationId xmlns:a16="http://schemas.microsoft.com/office/drawing/2014/main" id="{B9525EC9-275D-4E8F-BEAC-A1066C7068B1}"/>
              </a:ext>
            </a:extLst>
          </p:cNvPr>
          <p:cNvSpPr>
            <a:spLocks noGrp="1"/>
          </p:cNvSpPr>
          <p:nvPr>
            <p:ph type="sldNum" sz="quarter" idx="19"/>
          </p:nvPr>
        </p:nvSpPr>
        <p:spPr/>
        <p:txBody>
          <a:bodyPr/>
          <a:lstStyle>
            <a:lvl1pPr>
              <a:defRPr/>
            </a:lvl1pPr>
          </a:lstStyle>
          <a:p>
            <a:fld id="{FC82B9DA-BE94-451B-85C9-92D4DDF0E4D6}" type="slidenum">
              <a:rPr lang="en-GB" altLang="en-US"/>
              <a:pPr/>
              <a:t>‹#›</a:t>
            </a:fld>
            <a:endParaRPr lang="en-GB" altLang="en-US"/>
          </a:p>
        </p:txBody>
      </p:sp>
    </p:spTree>
    <p:extLst>
      <p:ext uri="{BB962C8B-B14F-4D97-AF65-F5344CB8AC3E}">
        <p14:creationId xmlns:p14="http://schemas.microsoft.com/office/powerpoint/2010/main" val="274810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rtlCol="0">
            <a:noAutofit/>
          </a:bodyPr>
          <a:lstStyle/>
          <a:p>
            <a:pPr lvl="0"/>
            <a:endParaRPr lang="en-GB" noProof="0"/>
          </a:p>
        </p:txBody>
      </p:sp>
      <p:sp>
        <p:nvSpPr>
          <p:cNvPr id="2" name="Title 1"/>
          <p:cNvSpPr>
            <a:spLocks noGrp="1"/>
          </p:cNvSpPr>
          <p:nvPr>
            <p:ph type="title"/>
          </p:nvPr>
        </p:nvSpPr>
        <p:spPr>
          <a:xfrm>
            <a:off x="838200" y="2646645"/>
            <a:ext cx="10515600" cy="782357"/>
          </a:xfrm>
          <a:solidFill>
            <a:schemeClr val="bg1"/>
          </a:solidFill>
        </p:spPr>
        <p:txBody>
          <a:bodyPr/>
          <a:lstStyle/>
          <a:p>
            <a:r>
              <a:rPr lang="en-US"/>
              <a:t>Click to edit Master title style</a:t>
            </a:r>
            <a:endParaRPr lang="en-GB"/>
          </a:p>
        </p:txBody>
      </p:sp>
      <p:sp>
        <p:nvSpPr>
          <p:cNvPr id="6" name="Text Placeholder 5"/>
          <p:cNvSpPr>
            <a:spLocks noGrp="1"/>
          </p:cNvSpPr>
          <p:nvPr>
            <p:ph type="body" sz="quarter" idx="14"/>
          </p:nvPr>
        </p:nvSpPr>
        <p:spPr>
          <a:xfrm>
            <a:off x="838200" y="3630615"/>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a:extLst>
              <a:ext uri="{FF2B5EF4-FFF2-40B4-BE49-F238E27FC236}">
                <a16:creationId xmlns:a16="http://schemas.microsoft.com/office/drawing/2014/main" id="{D1E9FF16-692C-41C0-B9D4-84FAF3D74FAB}"/>
              </a:ext>
            </a:extLst>
          </p:cNvPr>
          <p:cNvSpPr>
            <a:spLocks noGrp="1"/>
          </p:cNvSpPr>
          <p:nvPr>
            <p:ph type="sldNum" sz="quarter" idx="15"/>
          </p:nvPr>
        </p:nvSpPr>
        <p:spPr/>
        <p:txBody>
          <a:bodyPr/>
          <a:lstStyle>
            <a:lvl1pPr>
              <a:defRPr/>
            </a:lvl1pPr>
          </a:lstStyle>
          <a:p>
            <a:fld id="{245854F7-4723-4D3F-B014-95450F1E06BF}" type="slidenum">
              <a:rPr lang="en-GB" altLang="en-US"/>
              <a:pPr/>
              <a:t>‹#›</a:t>
            </a:fld>
            <a:endParaRPr lang="en-GB" altLang="en-US"/>
          </a:p>
        </p:txBody>
      </p:sp>
    </p:spTree>
    <p:extLst>
      <p:ext uri="{BB962C8B-B14F-4D97-AF65-F5344CB8AC3E}">
        <p14:creationId xmlns:p14="http://schemas.microsoft.com/office/powerpoint/2010/main" val="3495783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A2EC329-4B0F-42A9-878C-4BE980FC71DF}"/>
              </a:ext>
            </a:extLst>
          </p:cNvPr>
          <p:cNvSpPr>
            <a:spLocks noGrp="1"/>
          </p:cNvSpPr>
          <p:nvPr>
            <p:ph type="sldNum" sz="quarter" idx="10"/>
          </p:nvPr>
        </p:nvSpPr>
        <p:spPr/>
        <p:txBody>
          <a:bodyPr/>
          <a:lstStyle>
            <a:lvl1pPr>
              <a:defRPr/>
            </a:lvl1pPr>
          </a:lstStyle>
          <a:p>
            <a:fld id="{12863131-5DE3-4898-9E54-1AF1642A1A24}" type="slidenum">
              <a:rPr lang="en-GB" altLang="en-US"/>
              <a:pPr/>
              <a:t>‹#›</a:t>
            </a:fld>
            <a:endParaRPr lang="en-GB" altLang="en-US"/>
          </a:p>
        </p:txBody>
      </p:sp>
    </p:spTree>
    <p:extLst>
      <p:ext uri="{BB962C8B-B14F-4D97-AF65-F5344CB8AC3E}">
        <p14:creationId xmlns:p14="http://schemas.microsoft.com/office/powerpoint/2010/main" val="312098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2EA61F0E-011B-4E81-9449-20276CF808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01689"/>
            <a:ext cx="12192000" cy="605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24CC21E-8B8F-4B71-AD5F-14B0FD994A05}"/>
              </a:ext>
            </a:extLst>
          </p:cNvPr>
          <p:cNvSpPr/>
          <p:nvPr userDrawn="1"/>
        </p:nvSpPr>
        <p:spPr>
          <a:xfrm>
            <a:off x="4234" y="1077913"/>
            <a:ext cx="12198351" cy="5783262"/>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solidFill>
                <a:schemeClr val="accent4"/>
              </a:solidFill>
            </a:endParaRPr>
          </a:p>
        </p:txBody>
      </p:sp>
      <p:sp>
        <p:nvSpPr>
          <p:cNvPr id="8" name="Rectangle 7">
            <a:extLst>
              <a:ext uri="{FF2B5EF4-FFF2-40B4-BE49-F238E27FC236}">
                <a16:creationId xmlns:a16="http://schemas.microsoft.com/office/drawing/2014/main" id="{2467998B-3E61-462E-9AB8-7382B642C42B}"/>
              </a:ext>
            </a:extLst>
          </p:cNvPr>
          <p:cNvSpPr/>
          <p:nvPr userDrawn="1"/>
        </p:nvSpPr>
        <p:spPr>
          <a:xfrm>
            <a:off x="0" y="1"/>
            <a:ext cx="12192000" cy="1077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cxnSp>
        <p:nvCxnSpPr>
          <p:cNvPr id="9" name="Straight Connector 8">
            <a:extLst>
              <a:ext uri="{FF2B5EF4-FFF2-40B4-BE49-F238E27FC236}">
                <a16:creationId xmlns:a16="http://schemas.microsoft.com/office/drawing/2014/main" id="{017C8D4C-035A-4BD7-8E89-4916BB55C646}"/>
              </a:ext>
            </a:extLst>
          </p:cNvPr>
          <p:cNvCxnSpPr/>
          <p:nvPr userDrawn="1"/>
        </p:nvCxnSpPr>
        <p:spPr>
          <a:xfrm>
            <a:off x="838200" y="1979614"/>
            <a:ext cx="0" cy="487838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151DE1D-F593-4CCC-835C-AF2E831EF6E4}"/>
              </a:ext>
            </a:extLst>
          </p:cNvPr>
          <p:cNvSpPr/>
          <p:nvPr userDrawn="1"/>
        </p:nvSpPr>
        <p:spPr>
          <a:xfrm>
            <a:off x="5740401" y="6619876"/>
            <a:ext cx="709084" cy="239713"/>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pic>
        <p:nvPicPr>
          <p:cNvPr id="11" name="Picture 12">
            <a:extLst>
              <a:ext uri="{FF2B5EF4-FFF2-40B4-BE49-F238E27FC236}">
                <a16:creationId xmlns:a16="http://schemas.microsoft.com/office/drawing/2014/main" id="{FABAD612-4A3E-4689-A0E2-923B61A98B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9033" y="258764"/>
            <a:ext cx="165946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1071351" y="1992574"/>
            <a:ext cx="10065224" cy="2149523"/>
          </a:xfrm>
        </p:spPr>
        <p:txBody>
          <a:bodyPr wrap="none" anchor="t">
            <a:noAutofit/>
          </a:bodyPr>
          <a:lstStyle>
            <a:lvl1pPr algn="l">
              <a:defRPr sz="4500" b="0">
                <a:solidFill>
                  <a:schemeClr val="bg1"/>
                </a:solidFill>
              </a:defRPr>
            </a:lvl1pPr>
          </a:lstStyle>
          <a:p>
            <a:r>
              <a:rPr lang="en-US" dirty="0"/>
              <a:t>Click to edit Master title style</a:t>
            </a:r>
            <a:endParaRPr lang="en-GB" dirty="0"/>
          </a:p>
        </p:txBody>
      </p:sp>
      <p:sp>
        <p:nvSpPr>
          <p:cNvPr id="12" name="Subtitle 2"/>
          <p:cNvSpPr>
            <a:spLocks noGrp="1"/>
          </p:cNvSpPr>
          <p:nvPr>
            <p:ph type="subTitle" idx="1"/>
          </p:nvPr>
        </p:nvSpPr>
        <p:spPr>
          <a:xfrm>
            <a:off x="1071351" y="4418049"/>
            <a:ext cx="10065224" cy="897754"/>
          </a:xfrm>
        </p:spPr>
        <p:txBody>
          <a:bodyPr wrap="none"/>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6" name="Text Placeholder 18"/>
          <p:cNvSpPr>
            <a:spLocks noGrp="1"/>
          </p:cNvSpPr>
          <p:nvPr>
            <p:ph type="body" sz="quarter" idx="13"/>
          </p:nvPr>
        </p:nvSpPr>
        <p:spPr>
          <a:xfrm>
            <a:off x="6096001" y="5557903"/>
            <a:ext cx="5040313" cy="528998"/>
          </a:xfrm>
        </p:spPr>
        <p:txBody>
          <a:bodyPr wrap="none"/>
          <a:lstStyle>
            <a:lvl1pPr marL="0" indent="0" algn="r">
              <a:buFontTx/>
              <a:buNone/>
              <a:defRPr sz="165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6169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5A0DE7-F946-4193-AD08-4F425483D28F}"/>
              </a:ext>
            </a:extLst>
          </p:cNvPr>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cxnSp>
        <p:nvCxnSpPr>
          <p:cNvPr id="5" name="Straight Connector 4">
            <a:extLst>
              <a:ext uri="{FF2B5EF4-FFF2-40B4-BE49-F238E27FC236}">
                <a16:creationId xmlns:a16="http://schemas.microsoft.com/office/drawing/2014/main" id="{B73A5CDE-56B2-4500-AAB4-E43DFAFA214A}"/>
              </a:ext>
            </a:extLst>
          </p:cNvPr>
          <p:cNvCxnSpPr/>
          <p:nvPr userDrawn="1"/>
        </p:nvCxnSpPr>
        <p:spPr>
          <a:xfrm>
            <a:off x="838200" y="0"/>
            <a:ext cx="0" cy="32956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9">
            <a:extLst>
              <a:ext uri="{FF2B5EF4-FFF2-40B4-BE49-F238E27FC236}">
                <a16:creationId xmlns:a16="http://schemas.microsoft.com/office/drawing/2014/main" id="{B05E4008-70BA-4F2F-B313-D71D5AE33A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8768" y="6045200"/>
            <a:ext cx="171661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70190" y="1122363"/>
            <a:ext cx="10676039" cy="2387600"/>
          </a:xfrm>
        </p:spPr>
        <p:txBody>
          <a:bodyPr>
            <a:noAutofit/>
          </a:bodyPr>
          <a:lstStyle>
            <a:lvl1pPr algn="l">
              <a:defRPr sz="45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90" y="3602038"/>
            <a:ext cx="10676039"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7" name="Slide Number Placeholder 5">
            <a:extLst>
              <a:ext uri="{FF2B5EF4-FFF2-40B4-BE49-F238E27FC236}">
                <a16:creationId xmlns:a16="http://schemas.microsoft.com/office/drawing/2014/main" id="{8A96B6AD-87A8-4690-98A9-04213892D401}"/>
              </a:ext>
            </a:extLst>
          </p:cNvPr>
          <p:cNvSpPr>
            <a:spLocks noGrp="1"/>
          </p:cNvSpPr>
          <p:nvPr>
            <p:ph type="sldNum" sz="quarter" idx="10"/>
          </p:nvPr>
        </p:nvSpPr>
        <p:spPr/>
        <p:txBody>
          <a:bodyPr/>
          <a:lstStyle>
            <a:lvl1pPr>
              <a:defRPr>
                <a:solidFill>
                  <a:schemeClr val="bg1"/>
                </a:solidFill>
              </a:defRPr>
            </a:lvl1pPr>
          </a:lstStyle>
          <a:p>
            <a:fld id="{8B2B6DA0-6C43-45DE-BB3D-CB90DCE1F52F}" type="slidenum">
              <a:rPr lang="en-GB" altLang="en-US"/>
              <a:pPr/>
              <a:t>‹#›</a:t>
            </a:fld>
            <a:endParaRPr lang="en-GB" altLang="en-US"/>
          </a:p>
        </p:txBody>
      </p:sp>
    </p:spTree>
    <p:extLst>
      <p:ext uri="{BB962C8B-B14F-4D97-AF65-F5344CB8AC3E}">
        <p14:creationId xmlns:p14="http://schemas.microsoft.com/office/powerpoint/2010/main" val="181831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7C5B3F-CA02-4BD3-BAC2-7678F3A2E08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pic>
        <p:nvPicPr>
          <p:cNvPr id="5" name="Picture 8">
            <a:extLst>
              <a:ext uri="{FF2B5EF4-FFF2-40B4-BE49-F238E27FC236}">
                <a16:creationId xmlns:a16="http://schemas.microsoft.com/office/drawing/2014/main" id="{6D2EDA04-98E4-4956-A829-971302D57E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33001" y="6045200"/>
            <a:ext cx="171661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63D205B-12E9-4507-9816-5F576D80AA99}"/>
              </a:ext>
            </a:extLst>
          </p:cNvPr>
          <p:cNvCxnSpPr/>
          <p:nvPr userDrawn="1"/>
        </p:nvCxnSpPr>
        <p:spPr>
          <a:xfrm>
            <a:off x="838200" y="0"/>
            <a:ext cx="0" cy="329565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1077014" y="1122363"/>
            <a:ext cx="10156297" cy="2387600"/>
          </a:xfrm>
        </p:spPr>
        <p:txBody>
          <a:bodyPr>
            <a:noAutofit/>
          </a:bodyPr>
          <a:lstStyle>
            <a:lvl1pPr algn="l">
              <a:defRPr sz="4500">
                <a:solidFill>
                  <a:schemeClr val="tx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1070190" y="3602038"/>
            <a:ext cx="10156297" cy="1655762"/>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7" name="Slide Number Placeholder 5">
            <a:extLst>
              <a:ext uri="{FF2B5EF4-FFF2-40B4-BE49-F238E27FC236}">
                <a16:creationId xmlns:a16="http://schemas.microsoft.com/office/drawing/2014/main" id="{A8C530DD-8E6D-47F4-8C65-B9DC10871029}"/>
              </a:ext>
            </a:extLst>
          </p:cNvPr>
          <p:cNvSpPr>
            <a:spLocks noGrp="1"/>
          </p:cNvSpPr>
          <p:nvPr>
            <p:ph type="sldNum" sz="quarter" idx="10"/>
          </p:nvPr>
        </p:nvSpPr>
        <p:spPr/>
        <p:txBody>
          <a:bodyPr/>
          <a:lstStyle>
            <a:lvl1pPr>
              <a:defRPr/>
            </a:lvl1pPr>
          </a:lstStyle>
          <a:p>
            <a:fld id="{1CAC953E-F171-4838-999A-CE858490056B}" type="slidenum">
              <a:rPr lang="en-GB" altLang="en-US"/>
              <a:pPr/>
              <a:t>‹#›</a:t>
            </a:fld>
            <a:endParaRPr lang="en-GB" altLang="en-US"/>
          </a:p>
        </p:txBody>
      </p:sp>
    </p:spTree>
    <p:extLst>
      <p:ext uri="{BB962C8B-B14F-4D97-AF65-F5344CB8AC3E}">
        <p14:creationId xmlns:p14="http://schemas.microsoft.com/office/powerpoint/2010/main" val="305342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27B617-6D2C-4DAA-BD83-799D0BB953BB}"/>
              </a:ext>
            </a:extLst>
          </p:cNvPr>
          <p:cNvSpPr/>
          <p:nvPr userDrawn="1"/>
        </p:nvSpPr>
        <p:spPr>
          <a:xfrm>
            <a:off x="0" y="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cxnSp>
        <p:nvCxnSpPr>
          <p:cNvPr id="5" name="Straight Connector 4">
            <a:extLst>
              <a:ext uri="{FF2B5EF4-FFF2-40B4-BE49-F238E27FC236}">
                <a16:creationId xmlns:a16="http://schemas.microsoft.com/office/drawing/2014/main" id="{00121829-9A81-40F5-925E-8EB0A5ECBE3A}"/>
              </a:ext>
            </a:extLst>
          </p:cNvPr>
          <p:cNvCxnSpPr/>
          <p:nvPr userDrawn="1"/>
        </p:nvCxnSpPr>
        <p:spPr>
          <a:xfrm>
            <a:off x="838200" y="0"/>
            <a:ext cx="0" cy="2362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1077014" y="1122363"/>
            <a:ext cx="10156297" cy="1240348"/>
          </a:xfrm>
        </p:spPr>
        <p:txBody>
          <a:bodyPr>
            <a:noAutofit/>
          </a:bodyPr>
          <a:lstStyle>
            <a:lvl1pPr algn="l">
              <a:defRPr sz="4500">
                <a:solidFill>
                  <a:schemeClr val="tx2"/>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2" y="4160828"/>
            <a:ext cx="10889439" cy="1620145"/>
          </a:xfrm>
        </p:spPr>
        <p:txBody>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0F9186E6-CB55-4894-A90E-C89370FDA88E}"/>
              </a:ext>
            </a:extLst>
          </p:cNvPr>
          <p:cNvSpPr>
            <a:spLocks noGrp="1"/>
          </p:cNvSpPr>
          <p:nvPr>
            <p:ph type="sldNum" sz="quarter" idx="10"/>
          </p:nvPr>
        </p:nvSpPr>
        <p:spPr/>
        <p:txBody>
          <a:bodyPr/>
          <a:lstStyle>
            <a:lvl1pPr>
              <a:defRPr/>
            </a:lvl1pPr>
          </a:lstStyle>
          <a:p>
            <a:fld id="{46A1B1C3-C1D6-4155-B688-98BD4587C367}" type="slidenum">
              <a:rPr lang="en-GB" altLang="en-US"/>
              <a:pPr/>
              <a:t>‹#›</a:t>
            </a:fld>
            <a:endParaRPr lang="en-GB" altLang="en-US"/>
          </a:p>
        </p:txBody>
      </p:sp>
    </p:spTree>
    <p:extLst>
      <p:ext uri="{BB962C8B-B14F-4D97-AF65-F5344CB8AC3E}">
        <p14:creationId xmlns:p14="http://schemas.microsoft.com/office/powerpoint/2010/main" val="157404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47D5E-C69E-4AE2-8F5D-B7DB101F3391}"/>
              </a:ext>
            </a:extLst>
          </p:cNvPr>
          <p:cNvSpPr/>
          <p:nvPr userDrawn="1"/>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a:p>
        </p:txBody>
      </p:sp>
      <p:cxnSp>
        <p:nvCxnSpPr>
          <p:cNvPr id="5" name="Straight Connector 4">
            <a:extLst>
              <a:ext uri="{FF2B5EF4-FFF2-40B4-BE49-F238E27FC236}">
                <a16:creationId xmlns:a16="http://schemas.microsoft.com/office/drawing/2014/main" id="{8BEE07B0-F97C-472B-B421-661408BD2371}"/>
              </a:ext>
            </a:extLst>
          </p:cNvPr>
          <p:cNvCxnSpPr/>
          <p:nvPr userDrawn="1"/>
        </p:nvCxnSpPr>
        <p:spPr>
          <a:xfrm>
            <a:off x="838200" y="0"/>
            <a:ext cx="0" cy="23622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1077014" y="1122363"/>
            <a:ext cx="10156297" cy="1240348"/>
          </a:xfrm>
        </p:spPr>
        <p:txBody>
          <a:bodyPr>
            <a:noAutofit/>
          </a:bodyPr>
          <a:lstStyle>
            <a:lvl1pPr algn="l">
              <a:defRPr sz="4500">
                <a:solidFill>
                  <a:schemeClr val="accent5"/>
                </a:solidFill>
              </a:defRPr>
            </a:lvl1pPr>
          </a:lstStyle>
          <a:p>
            <a:r>
              <a:rPr lang="en-US" dirty="0"/>
              <a:t>Click to edit Master title style</a:t>
            </a:r>
            <a:endParaRPr lang="en-GB" dirty="0"/>
          </a:p>
        </p:txBody>
      </p:sp>
      <p:sp>
        <p:nvSpPr>
          <p:cNvPr id="14" name="Subtitle 2"/>
          <p:cNvSpPr>
            <a:spLocks noGrp="1"/>
          </p:cNvSpPr>
          <p:nvPr>
            <p:ph type="subTitle" idx="1"/>
          </p:nvPr>
        </p:nvSpPr>
        <p:spPr>
          <a:xfrm>
            <a:off x="838202" y="4160828"/>
            <a:ext cx="10889439" cy="1620145"/>
          </a:xfrm>
        </p:spPr>
        <p:txBody>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6" name="Slide Number Placeholder 5">
            <a:extLst>
              <a:ext uri="{FF2B5EF4-FFF2-40B4-BE49-F238E27FC236}">
                <a16:creationId xmlns:a16="http://schemas.microsoft.com/office/drawing/2014/main" id="{BD901DD5-9BBC-4ABE-A7EF-669DFD2C040A}"/>
              </a:ext>
            </a:extLst>
          </p:cNvPr>
          <p:cNvSpPr>
            <a:spLocks noGrp="1"/>
          </p:cNvSpPr>
          <p:nvPr>
            <p:ph type="sldNum" sz="quarter" idx="10"/>
          </p:nvPr>
        </p:nvSpPr>
        <p:spPr/>
        <p:txBody>
          <a:bodyPr/>
          <a:lstStyle>
            <a:lvl1pPr>
              <a:defRPr/>
            </a:lvl1pPr>
          </a:lstStyle>
          <a:p>
            <a:fld id="{584DBF4C-86B0-4586-A345-65040717188A}" type="slidenum">
              <a:rPr lang="en-GB" altLang="en-US"/>
              <a:pPr/>
              <a:t>‹#›</a:t>
            </a:fld>
            <a:endParaRPr lang="en-GB" altLang="en-US"/>
          </a:p>
        </p:txBody>
      </p:sp>
    </p:spTree>
    <p:extLst>
      <p:ext uri="{BB962C8B-B14F-4D97-AF65-F5344CB8AC3E}">
        <p14:creationId xmlns:p14="http://schemas.microsoft.com/office/powerpoint/2010/main" val="2843284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0F69FDE-2BBE-43D0-B416-AEEA9CA7777E}"/>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825625"/>
            <a:ext cx="10905699" cy="3881904"/>
          </a:xfrm>
        </p:spPr>
        <p:txBody>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5" name="Slide Number Placeholder 5">
            <a:extLst>
              <a:ext uri="{FF2B5EF4-FFF2-40B4-BE49-F238E27FC236}">
                <a16:creationId xmlns:a16="http://schemas.microsoft.com/office/drawing/2014/main" id="{FC2351A1-DC2F-49E5-9AF2-16799D0F9117}"/>
              </a:ext>
            </a:extLst>
          </p:cNvPr>
          <p:cNvSpPr>
            <a:spLocks noGrp="1"/>
          </p:cNvSpPr>
          <p:nvPr>
            <p:ph type="sldNum" sz="quarter" idx="10"/>
          </p:nvPr>
        </p:nvSpPr>
        <p:spPr/>
        <p:txBody>
          <a:bodyPr/>
          <a:lstStyle>
            <a:lvl1pPr>
              <a:defRPr/>
            </a:lvl1pPr>
          </a:lstStyle>
          <a:p>
            <a:fld id="{2A3DFF12-AE1F-4786-AC2A-1BD483740AB9}" type="slidenum">
              <a:rPr lang="en-GB" altLang="en-US"/>
              <a:pPr/>
              <a:t>‹#›</a:t>
            </a:fld>
            <a:endParaRPr lang="en-GB" altLang="en-US"/>
          </a:p>
        </p:txBody>
      </p:sp>
    </p:spTree>
    <p:extLst>
      <p:ext uri="{BB962C8B-B14F-4D97-AF65-F5344CB8AC3E}">
        <p14:creationId xmlns:p14="http://schemas.microsoft.com/office/powerpoint/2010/main" val="153069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8448486-CDD7-47D4-B3D6-577E0D5C3040}"/>
              </a:ext>
            </a:extLst>
          </p:cNvPr>
          <p:cNvCxnSpPr/>
          <p:nvPr userDrawn="1"/>
        </p:nvCxnSpPr>
        <p:spPr>
          <a:xfrm flipH="1">
            <a:off x="838200" y="0"/>
            <a:ext cx="0" cy="12763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838199" y="1825626"/>
            <a:ext cx="5328000" cy="3906435"/>
          </a:xfrm>
        </p:spPr>
        <p:txBody>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1" y="1825626"/>
            <a:ext cx="5328000" cy="3906435"/>
          </a:xfrm>
          <a:noFill/>
        </p:spPr>
        <p:txBody>
          <a:bodyPr/>
          <a:lstStyle>
            <a:lvl1pPr marL="0" indent="0">
              <a:buNone/>
              <a:defRPr/>
            </a:lvl1pPr>
          </a:lstStyle>
          <a:p>
            <a:pPr lvl="0"/>
            <a:endParaRPr lang="en-GB" dirty="0"/>
          </a:p>
        </p:txBody>
      </p:sp>
      <p:sp>
        <p:nvSpPr>
          <p:cNvPr id="10" name="Title Placeholder 1"/>
          <p:cNvSpPr>
            <a:spLocks noGrp="1"/>
          </p:cNvSpPr>
          <p:nvPr>
            <p:ph type="title"/>
          </p:nvPr>
        </p:nvSpPr>
        <p:spPr>
          <a:xfrm>
            <a:off x="970723" y="482862"/>
            <a:ext cx="10515600" cy="782357"/>
          </a:xfrm>
          <a:prstGeom prst="rect">
            <a:avLst/>
          </a:prstGeom>
        </p:spPr>
        <p:txBody>
          <a:bodyPr rtlCol="0">
            <a:noAutofit/>
          </a:bodyPr>
          <a:lstStyle/>
          <a:p>
            <a:r>
              <a:rPr lang="en-US" dirty="0"/>
              <a:t>Click to edit Master title style</a:t>
            </a:r>
            <a:endParaRPr lang="en-GB" dirty="0"/>
          </a:p>
        </p:txBody>
      </p:sp>
      <p:sp>
        <p:nvSpPr>
          <p:cNvPr id="6" name="Slide Number Placeholder 6">
            <a:extLst>
              <a:ext uri="{FF2B5EF4-FFF2-40B4-BE49-F238E27FC236}">
                <a16:creationId xmlns:a16="http://schemas.microsoft.com/office/drawing/2014/main" id="{BBB3869F-9348-4D7F-96F1-32B6A19B29E6}"/>
              </a:ext>
            </a:extLst>
          </p:cNvPr>
          <p:cNvSpPr>
            <a:spLocks noGrp="1"/>
          </p:cNvSpPr>
          <p:nvPr>
            <p:ph type="sldNum" sz="quarter" idx="10"/>
          </p:nvPr>
        </p:nvSpPr>
        <p:spPr/>
        <p:txBody>
          <a:bodyPr/>
          <a:lstStyle>
            <a:lvl1pPr>
              <a:defRPr/>
            </a:lvl1pPr>
          </a:lstStyle>
          <a:p>
            <a:fld id="{91C73039-251F-4874-94C3-CCC1ABC6CEC8}" type="slidenum">
              <a:rPr lang="en-GB" altLang="en-US"/>
              <a:pPr/>
              <a:t>‹#›</a:t>
            </a:fld>
            <a:endParaRPr lang="en-GB" altLang="en-US"/>
          </a:p>
        </p:txBody>
      </p:sp>
    </p:spTree>
    <p:extLst>
      <p:ext uri="{BB962C8B-B14F-4D97-AF65-F5344CB8AC3E}">
        <p14:creationId xmlns:p14="http://schemas.microsoft.com/office/powerpoint/2010/main" val="41075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0C168E-3494-4DE9-A9D4-9643E35C2090}"/>
              </a:ext>
            </a:extLst>
          </p:cNvPr>
          <p:cNvSpPr>
            <a:spLocks noGrp="1"/>
          </p:cNvSpPr>
          <p:nvPr>
            <p:ph type="title"/>
          </p:nvPr>
        </p:nvSpPr>
        <p:spPr bwMode="auto">
          <a:xfrm>
            <a:off x="838200" y="482600"/>
            <a:ext cx="10515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4930E04C-7809-4A67-B88A-162E2A1C1428}"/>
              </a:ext>
            </a:extLst>
          </p:cNvPr>
          <p:cNvSpPr>
            <a:spLocks noGrp="1"/>
          </p:cNvSpPr>
          <p:nvPr>
            <p:ph type="body" idx="1"/>
          </p:nvPr>
        </p:nvSpPr>
        <p:spPr bwMode="auto">
          <a:xfrm>
            <a:off x="838200" y="1825625"/>
            <a:ext cx="105156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60DB5145-BF4C-4C3F-87C3-E32BE93B9A3D}"/>
              </a:ext>
            </a:extLst>
          </p:cNvPr>
          <p:cNvSpPr>
            <a:spLocks noGrp="1"/>
          </p:cNvSpPr>
          <p:nvPr>
            <p:ph type="sldNum" sz="quarter" idx="4"/>
          </p:nvPr>
        </p:nvSpPr>
        <p:spPr>
          <a:xfrm>
            <a:off x="838200" y="6130926"/>
            <a:ext cx="2743200" cy="365125"/>
          </a:xfrm>
          <a:prstGeom prst="rect">
            <a:avLst/>
          </a:prstGeom>
        </p:spPr>
        <p:txBody>
          <a:bodyPr vert="horz" wrap="square" lIns="91440" tIns="45720" rIns="91440" bIns="45720" numCol="1" anchor="ctr" anchorCtr="0" compatLnSpc="1">
            <a:prstTxWarp prst="textNoShape">
              <a:avLst/>
            </a:prstTxWarp>
            <a:noAutofit/>
          </a:bodyPr>
          <a:lstStyle>
            <a:lvl1pPr>
              <a:defRPr sz="900">
                <a:solidFill>
                  <a:srgbClr val="969696"/>
                </a:solidFill>
              </a:defRPr>
            </a:lvl1pPr>
          </a:lstStyle>
          <a:p>
            <a:fld id="{46105F1D-9874-4186-951F-66F4FBC85B44}" type="slidenum">
              <a:rPr lang="en-GB" altLang="en-US"/>
              <a:pPr/>
              <a:t>‹#›</a:t>
            </a:fld>
            <a:endParaRPr lang="en-GB" altLang="en-US"/>
          </a:p>
        </p:txBody>
      </p:sp>
      <p:pic>
        <p:nvPicPr>
          <p:cNvPr id="2053" name="Picture 6">
            <a:extLst>
              <a:ext uri="{FF2B5EF4-FFF2-40B4-BE49-F238E27FC236}">
                <a16:creationId xmlns:a16="http://schemas.microsoft.com/office/drawing/2014/main" id="{DA11EB6F-8EB9-4A72-9AEF-A80A6D4E8E35}"/>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0033001" y="6045200"/>
            <a:ext cx="171661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22" r:id="rId1"/>
    <p:sldLayoutId id="2147488323" r:id="rId2"/>
    <p:sldLayoutId id="2147488324" r:id="rId3"/>
    <p:sldLayoutId id="2147488325" r:id="rId4"/>
    <p:sldLayoutId id="2147488326" r:id="rId5"/>
    <p:sldLayoutId id="2147488327" r:id="rId6"/>
    <p:sldLayoutId id="2147488328" r:id="rId7"/>
    <p:sldLayoutId id="2147488329" r:id="rId8"/>
    <p:sldLayoutId id="2147488330" r:id="rId9"/>
    <p:sldLayoutId id="2147488331" r:id="rId10"/>
    <p:sldLayoutId id="2147488332" r:id="rId11"/>
    <p:sldLayoutId id="2147488333" r:id="rId12"/>
    <p:sldLayoutId id="2147488334" r:id="rId13"/>
    <p:sldLayoutId id="2147488335" r:id="rId14"/>
    <p:sldLayoutId id="2147488318" r:id="rId15"/>
    <p:sldLayoutId id="2147488336" r:id="rId16"/>
    <p:sldLayoutId id="2147488337" r:id="rId17"/>
    <p:sldLayoutId id="2147488338" r:id="rId18"/>
    <p:sldLayoutId id="2147488339" r:id="rId19"/>
    <p:sldLayoutId id="2147488340" r:id="rId20"/>
    <p:sldLayoutId id="2147488319" r:id="rId21"/>
    <p:sldLayoutId id="2147488320" r:id="rId22"/>
  </p:sldLayoutIdLst>
  <p:hf sldNum="0" hdr="0" ftr="0" dt="0"/>
  <p:txStyles>
    <p:titleStyle>
      <a:lvl1pPr algn="l" defTabSz="685800" rtl="0" eaLnBrk="0" fontAlgn="base" hangingPunct="0">
        <a:lnSpc>
          <a:spcPct val="90000"/>
        </a:lnSpc>
        <a:spcBef>
          <a:spcPct val="0"/>
        </a:spcBef>
        <a:spcAft>
          <a:spcPct val="0"/>
        </a:spcAft>
        <a:defRPr sz="30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171450" indent="-171450" algn="l" defTabSz="685800" rtl="0" eaLnBrk="0" fontAlgn="base" hangingPunct="0">
        <a:spcBef>
          <a:spcPct val="0"/>
        </a:spcBef>
        <a:spcAft>
          <a:spcPts val="1350"/>
        </a:spcAft>
        <a:buClr>
          <a:schemeClr val="tx2"/>
        </a:buClr>
        <a:buFont typeface="Arial" panose="020B0604020202020204" pitchFamily="34" charset="0"/>
        <a:buChar char="•"/>
        <a:defRPr kern="1200">
          <a:solidFill>
            <a:schemeClr val="tx1"/>
          </a:solidFill>
          <a:latin typeface="+mn-lt"/>
          <a:ea typeface="+mn-ea"/>
          <a:cs typeface="+mn-cs"/>
        </a:defRPr>
      </a:lvl1pPr>
      <a:lvl2pPr marL="514350" indent="-171450" algn="l" defTabSz="685800" rtl="0" eaLnBrk="0" fontAlgn="base" hangingPunct="0">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0" fontAlgn="base" hangingPunct="0">
        <a:spcBef>
          <a:spcPts val="375"/>
        </a:spcBef>
        <a:spcAft>
          <a:spcPts val="1350"/>
        </a:spcAft>
        <a:buClr>
          <a:schemeClr val="tx2"/>
        </a:buClr>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0" fontAlgn="base" hangingPunct="0">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0" fontAlgn="base" hangingPunct="0">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ec.europa.eu/budget/contracts_grants/info_contracts/legal_entities/legal-entities_en.cfm"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mailto:EC-FUNDING-TENDER-SERVICE-DESK@ec.europa.eu"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research/participants/urf/lear-recovery/request/"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ebgate.ec.europa.eu/funding-tenders-opportunities/display/OM/Online+Manual" TargetMode="External"/><Relationship Id="rId2" Type="http://schemas.openxmlformats.org/officeDocument/2006/relationships/hyperlink" Target="https://ec.europa.eu/info/funding-tenders/opportunities/docs/2021-2027/common/guidance/rules-lev-lear-fca_en.pdf" TargetMode="External"/><Relationship Id="rId1" Type="http://schemas.openxmlformats.org/officeDocument/2006/relationships/slideLayout" Target="../slideLayouts/slideLayout8.xml"/><Relationship Id="rId5" Type="http://schemas.openxmlformats.org/officeDocument/2006/relationships/hyperlink" Target="https://ec.europa.eu/info/funding-tenders/opportunities/portal/screen/support/legalnotice" TargetMode="External"/><Relationship Id="rId4" Type="http://schemas.openxmlformats.org/officeDocument/2006/relationships/hyperlink" Target="https://ec.europa.eu/info/funding-tenders/opportunities/portal/screen/support/suppor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guidance/rules-lev-lear-fca_en.pdf"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a:extLst>
              <a:ext uri="{FF2B5EF4-FFF2-40B4-BE49-F238E27FC236}">
                <a16:creationId xmlns:a16="http://schemas.microsoft.com/office/drawing/2014/main" id="{8C290047-4C50-4E89-B773-9D5B379EF5E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400"/>
            <a:ext cx="4188932" cy="57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00A76E9-49CB-421B-BA89-FF83A9AEEA8D}"/>
              </a:ext>
            </a:extLst>
          </p:cNvPr>
          <p:cNvSpPr>
            <a:spLocks noGrp="1"/>
          </p:cNvSpPr>
          <p:nvPr>
            <p:ph type="ctrTitle"/>
          </p:nvPr>
        </p:nvSpPr>
        <p:spPr>
          <a:xfrm>
            <a:off x="4439815" y="1992574"/>
            <a:ext cx="6696759" cy="2149523"/>
          </a:xfrm>
        </p:spPr>
        <p:txBody>
          <a:bodyPr/>
          <a:lstStyle/>
          <a:p>
            <a:r>
              <a:rPr lang="en-US" sz="4000" dirty="0"/>
              <a:t>REA Central Validation Service: </a:t>
            </a:r>
            <a:br>
              <a:rPr lang="en-US" sz="4000" dirty="0"/>
            </a:br>
            <a:r>
              <a:rPr lang="en-US" sz="4000" dirty="0"/>
              <a:t>legal validation and </a:t>
            </a:r>
            <a:br>
              <a:rPr lang="en-US" sz="4000" dirty="0"/>
            </a:br>
            <a:r>
              <a:rPr lang="en-US" sz="4000" dirty="0"/>
              <a:t>financial capacity assessment</a:t>
            </a:r>
            <a:endParaRPr lang="en-IE" sz="4000" dirty="0"/>
          </a:p>
        </p:txBody>
      </p:sp>
      <p:sp>
        <p:nvSpPr>
          <p:cNvPr id="3" name="Subtitle 2">
            <a:extLst>
              <a:ext uri="{FF2B5EF4-FFF2-40B4-BE49-F238E27FC236}">
                <a16:creationId xmlns:a16="http://schemas.microsoft.com/office/drawing/2014/main" id="{CF489951-E78D-4FE3-AA7B-640C06FA02AB}"/>
              </a:ext>
            </a:extLst>
          </p:cNvPr>
          <p:cNvSpPr>
            <a:spLocks noGrp="1"/>
          </p:cNvSpPr>
          <p:nvPr>
            <p:ph type="subTitle" idx="1"/>
          </p:nvPr>
        </p:nvSpPr>
        <p:spPr>
          <a:xfrm>
            <a:off x="4439815" y="4293096"/>
            <a:ext cx="6696759" cy="897754"/>
          </a:xfrm>
        </p:spPr>
        <p:txBody>
          <a:bodyPr/>
          <a:lstStyle/>
          <a:p>
            <a:r>
              <a:rPr lang="en-US" dirty="0"/>
              <a:t>Horizon Europe Coordinators' Day</a:t>
            </a:r>
          </a:p>
          <a:p>
            <a:r>
              <a:rPr lang="en-US" dirty="0"/>
              <a:t>15 June 2022</a:t>
            </a:r>
          </a:p>
        </p:txBody>
      </p:sp>
      <p:sp>
        <p:nvSpPr>
          <p:cNvPr id="4" name="Text Placeholder 3">
            <a:extLst>
              <a:ext uri="{FF2B5EF4-FFF2-40B4-BE49-F238E27FC236}">
                <a16:creationId xmlns:a16="http://schemas.microsoft.com/office/drawing/2014/main" id="{584F237D-1A54-46EA-80BE-72AE4CB5CE94}"/>
              </a:ext>
            </a:extLst>
          </p:cNvPr>
          <p:cNvSpPr>
            <a:spLocks noGrp="1"/>
          </p:cNvSpPr>
          <p:nvPr>
            <p:ph type="body" sz="quarter" idx="13"/>
          </p:nvPr>
        </p:nvSpPr>
        <p:spPr>
          <a:xfrm>
            <a:off x="6744072" y="5557903"/>
            <a:ext cx="5040313" cy="528998"/>
          </a:xfrm>
        </p:spPr>
        <p:txBody>
          <a:bodyPr/>
          <a:lstStyle/>
          <a:p>
            <a:r>
              <a:rPr lang="en-IE" dirty="0"/>
              <a:t>Pietro SAMPERI - REA D4.04 </a:t>
            </a:r>
            <a:br>
              <a:rPr lang="en-IE" dirty="0"/>
            </a:br>
            <a:r>
              <a:rPr lang="en-IE" dirty="0"/>
              <a:t>Alberto ROMERO QUICIOS - REA D4.02</a:t>
            </a:r>
          </a:p>
        </p:txBody>
      </p:sp>
    </p:spTree>
    <p:extLst>
      <p:ext uri="{BB962C8B-B14F-4D97-AF65-F5344CB8AC3E}">
        <p14:creationId xmlns:p14="http://schemas.microsoft.com/office/powerpoint/2010/main" val="331892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3DC43-99C6-4411-B5AA-3DD6E4BAA657}"/>
              </a:ext>
            </a:extLst>
          </p:cNvPr>
          <p:cNvSpPr>
            <a:spLocks noGrp="1"/>
          </p:cNvSpPr>
          <p:nvPr>
            <p:ph idx="1"/>
          </p:nvPr>
        </p:nvSpPr>
        <p:spPr/>
        <p:txBody>
          <a:bodyPr/>
          <a:lstStyle/>
          <a:p>
            <a:pPr eaLnBrk="1" hangingPunct="1">
              <a:defRPr/>
            </a:pPr>
            <a:r>
              <a:rPr lang="en-GB" sz="2000" dirty="0"/>
              <a:t>‘</a:t>
            </a:r>
            <a:r>
              <a:rPr lang="en-GB" sz="2000" b="1" dirty="0"/>
              <a:t>Legal entity</a:t>
            </a:r>
            <a:r>
              <a:rPr lang="en-GB" sz="2000" dirty="0"/>
              <a:t>’ means any natural or legal person created and recognised as such </a:t>
            </a:r>
            <a:br>
              <a:rPr lang="en-GB" sz="2000" dirty="0"/>
            </a:br>
            <a:r>
              <a:rPr lang="en-GB" sz="2000" dirty="0"/>
              <a:t>under national or international law. </a:t>
            </a:r>
            <a:r>
              <a:rPr lang="en-US" sz="2000" dirty="0"/>
              <a:t>It must have legal personality and, acting in its own name, be able to exercise rights and be subject to obligations.</a:t>
            </a:r>
            <a:endParaRPr lang="en-GB" sz="2000" dirty="0"/>
          </a:p>
          <a:p>
            <a:pPr eaLnBrk="1" hangingPunct="1">
              <a:defRPr/>
            </a:pPr>
            <a:r>
              <a:rPr lang="en-GB" sz="2000" dirty="0"/>
              <a:t>If an organisation does </a:t>
            </a:r>
            <a:r>
              <a:rPr lang="en-GB" sz="2000" b="1" dirty="0"/>
              <a:t>not </a:t>
            </a:r>
            <a:r>
              <a:rPr lang="en-GB" sz="2000" dirty="0"/>
              <a:t>have </a:t>
            </a:r>
            <a:r>
              <a:rPr lang="en-GB" sz="2000" b="1" dirty="0"/>
              <a:t>legal personality</a:t>
            </a:r>
            <a:r>
              <a:rPr lang="en-GB" sz="2000" dirty="0"/>
              <a:t>, it is validated only if: </a:t>
            </a:r>
          </a:p>
          <a:p>
            <a:pPr marL="444500" indent="-261938" eaLnBrk="1" hangingPunct="1">
              <a:buFont typeface="Wingdings" panose="05000000000000000000" pitchFamily="2" charset="2"/>
              <a:buChar char="ü"/>
              <a:defRPr/>
            </a:pPr>
            <a:r>
              <a:rPr lang="en-GB" sz="2000" dirty="0"/>
              <a:t>has representatives who have the capacity to undertake legal obligations on its behalf and </a:t>
            </a:r>
          </a:p>
          <a:p>
            <a:pPr marL="444500" indent="-261938" eaLnBrk="1" hangingPunct="1">
              <a:buFont typeface="Wingdings" panose="05000000000000000000" pitchFamily="2" charset="2"/>
              <a:buChar char="ü"/>
              <a:defRPr/>
            </a:pPr>
            <a:r>
              <a:rPr lang="en-GB" sz="2000" dirty="0"/>
              <a:t>can offer </a:t>
            </a:r>
            <a:r>
              <a:rPr lang="en-US" sz="2000" dirty="0"/>
              <a:t>equivalent guarantees for the protection of the EU financial interests </a:t>
            </a:r>
            <a:br>
              <a:rPr lang="en-US" sz="2000" dirty="0"/>
            </a:br>
            <a:r>
              <a:rPr lang="en-US" sz="2000" dirty="0"/>
              <a:t>as a legal person, in particular equivalent financial and operational capacity.</a:t>
            </a:r>
          </a:p>
          <a:p>
            <a:pPr eaLnBrk="1" hangingPunct="1">
              <a:defRPr/>
            </a:pPr>
            <a:r>
              <a:rPr lang="en-GB" sz="2000" dirty="0"/>
              <a:t>In case the organisation does not have its own independent legal personality and does not meet the above criteria, it must use the PIC of the legal entity to which it is associated </a:t>
            </a:r>
            <a:br>
              <a:rPr lang="en-GB" sz="2000" dirty="0"/>
            </a:br>
            <a:r>
              <a:rPr lang="en-GB" sz="2000" dirty="0"/>
              <a:t>(e.g. University department, branch of a multinational company). </a:t>
            </a:r>
          </a:p>
        </p:txBody>
      </p:sp>
      <p:sp>
        <p:nvSpPr>
          <p:cNvPr id="3" name="Title 2">
            <a:extLst>
              <a:ext uri="{FF2B5EF4-FFF2-40B4-BE49-F238E27FC236}">
                <a16:creationId xmlns:a16="http://schemas.microsoft.com/office/drawing/2014/main" id="{AA241D9E-907B-4AF1-A26B-CED81F8A5D9C}"/>
              </a:ext>
            </a:extLst>
          </p:cNvPr>
          <p:cNvSpPr>
            <a:spLocks noGrp="1"/>
          </p:cNvSpPr>
          <p:nvPr>
            <p:ph type="title"/>
          </p:nvPr>
        </p:nvSpPr>
        <p:spPr/>
        <p:txBody>
          <a:bodyPr/>
          <a:lstStyle/>
          <a:p>
            <a:r>
              <a:rPr lang="en-IE" dirty="0"/>
              <a:t>Legal entity existence</a:t>
            </a:r>
          </a:p>
        </p:txBody>
      </p:sp>
    </p:spTree>
    <p:extLst>
      <p:ext uri="{BB962C8B-B14F-4D97-AF65-F5344CB8AC3E}">
        <p14:creationId xmlns:p14="http://schemas.microsoft.com/office/powerpoint/2010/main" val="399398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7A79D0-EB31-4748-8A06-5D608535D6F8}"/>
              </a:ext>
            </a:extLst>
          </p:cNvPr>
          <p:cNvSpPr>
            <a:spLocks noGrp="1"/>
          </p:cNvSpPr>
          <p:nvPr>
            <p:ph idx="1"/>
          </p:nvPr>
        </p:nvSpPr>
        <p:spPr/>
        <p:txBody>
          <a:bodyPr/>
          <a:lstStyle/>
          <a:p>
            <a:pPr eaLnBrk="1" hangingPunct="1">
              <a:spcAft>
                <a:spcPts val="2400"/>
              </a:spcAft>
              <a:defRPr/>
            </a:pPr>
            <a:r>
              <a:rPr lang="en-GB" sz="2400" dirty="0"/>
              <a:t>Supporting legal documents define the legal statuses of a participant.</a:t>
            </a:r>
          </a:p>
          <a:p>
            <a:pPr eaLnBrk="1" hangingPunct="1">
              <a:spcAft>
                <a:spcPts val="2400"/>
              </a:spcAft>
              <a:defRPr/>
            </a:pPr>
            <a:r>
              <a:rPr lang="en-GB" sz="2400" dirty="0"/>
              <a:t>Why are legal statuses important?</a:t>
            </a:r>
          </a:p>
          <a:p>
            <a:pPr marL="523875" indent="-342900" eaLnBrk="1" hangingPunct="1">
              <a:spcAft>
                <a:spcPts val="2400"/>
              </a:spcAft>
              <a:buFont typeface="Courier New" panose="02070309020205020404" pitchFamily="49" charset="0"/>
              <a:buChar char="o"/>
              <a:defRPr/>
            </a:pPr>
            <a:r>
              <a:rPr lang="en-GB" sz="2400" dirty="0"/>
              <a:t>programmes may have differences in terms of funding rates </a:t>
            </a:r>
            <a:br>
              <a:rPr lang="en-GB" sz="2400" dirty="0"/>
            </a:br>
            <a:r>
              <a:rPr lang="en-GB" sz="2400" dirty="0"/>
              <a:t>(e.g. </a:t>
            </a:r>
            <a:r>
              <a:rPr lang="en-GB" sz="2400" b="1" dirty="0"/>
              <a:t>non-profit</a:t>
            </a:r>
            <a:r>
              <a:rPr lang="en-GB" sz="2400" dirty="0"/>
              <a:t> entities)</a:t>
            </a:r>
          </a:p>
          <a:p>
            <a:pPr marL="523875" indent="-342900" eaLnBrk="1" hangingPunct="1">
              <a:spcAft>
                <a:spcPts val="2400"/>
              </a:spcAft>
              <a:buFont typeface="Courier New" panose="02070309020205020404" pitchFamily="49" charset="0"/>
              <a:buChar char="o"/>
              <a:defRPr/>
            </a:pPr>
            <a:r>
              <a:rPr lang="en-GB" sz="2400" dirty="0"/>
              <a:t>programmes/calls may establish specific eligibility criteria </a:t>
            </a:r>
            <a:br>
              <a:rPr lang="en-GB" sz="2400" dirty="0"/>
            </a:br>
            <a:r>
              <a:rPr lang="en-GB" sz="2400" dirty="0"/>
              <a:t>(e.g. </a:t>
            </a:r>
            <a:r>
              <a:rPr lang="en-GB" sz="2400" b="1" dirty="0"/>
              <a:t>SMEs, middle-capitalisation companies</a:t>
            </a:r>
            <a:r>
              <a:rPr lang="en-GB" sz="2400" dirty="0"/>
              <a:t>)</a:t>
            </a:r>
          </a:p>
        </p:txBody>
      </p:sp>
      <p:sp>
        <p:nvSpPr>
          <p:cNvPr id="3" name="Title 2">
            <a:extLst>
              <a:ext uri="{FF2B5EF4-FFF2-40B4-BE49-F238E27FC236}">
                <a16:creationId xmlns:a16="http://schemas.microsoft.com/office/drawing/2014/main" id="{A75096AE-B3C3-4016-A77C-C0882707F831}"/>
              </a:ext>
            </a:extLst>
          </p:cNvPr>
          <p:cNvSpPr>
            <a:spLocks noGrp="1"/>
          </p:cNvSpPr>
          <p:nvPr>
            <p:ph type="title"/>
          </p:nvPr>
        </p:nvSpPr>
        <p:spPr/>
        <p:txBody>
          <a:bodyPr/>
          <a:lstStyle/>
          <a:p>
            <a:r>
              <a:rPr lang="en-IE" dirty="0"/>
              <a:t>Legal entity status</a:t>
            </a:r>
          </a:p>
        </p:txBody>
      </p:sp>
    </p:spTree>
    <p:extLst>
      <p:ext uri="{BB962C8B-B14F-4D97-AF65-F5344CB8AC3E}">
        <p14:creationId xmlns:p14="http://schemas.microsoft.com/office/powerpoint/2010/main" val="348228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712FEA-54DC-4402-83B9-CC268284FC2A}"/>
              </a:ext>
            </a:extLst>
          </p:cNvPr>
          <p:cNvSpPr>
            <a:spLocks noGrp="1"/>
          </p:cNvSpPr>
          <p:nvPr>
            <p:ph idx="1"/>
          </p:nvPr>
        </p:nvSpPr>
        <p:spPr/>
        <p:txBody>
          <a:bodyPr/>
          <a:lstStyle/>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private entity or public body</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non-profit or for profit organisation</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small or medium sized enterprise (SME)</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middle-capitalisation enterprise (mid-cap)</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non-governmental organisation (NGO)</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civil society organisation</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international organisation (IO)</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research organisation</a:t>
            </a:r>
          </a:p>
          <a:p>
            <a:pPr marL="357188" indent="-357188">
              <a:spcAft>
                <a:spcPts val="1200"/>
              </a:spcAft>
              <a:buFont typeface="Wingdings" panose="05000000000000000000" pitchFamily="2" charset="2"/>
              <a:buChar char="Ø"/>
            </a:pPr>
            <a:r>
              <a:rPr lang="en-GB" altLang="en-US" sz="2200" dirty="0">
                <a:ea typeface="Verdana" panose="020B0604030504040204" pitchFamily="34" charset="0"/>
                <a:cs typeface="Verdana" panose="020B0604030504040204" pitchFamily="34" charset="0"/>
              </a:rPr>
              <a:t>secondary or higher education establishment</a:t>
            </a:r>
          </a:p>
        </p:txBody>
      </p:sp>
      <p:sp>
        <p:nvSpPr>
          <p:cNvPr id="3" name="Title 2">
            <a:extLst>
              <a:ext uri="{FF2B5EF4-FFF2-40B4-BE49-F238E27FC236}">
                <a16:creationId xmlns:a16="http://schemas.microsoft.com/office/drawing/2014/main" id="{BBA8E1B6-BB9B-4399-9EFF-8508A5E2E49D}"/>
              </a:ext>
            </a:extLst>
          </p:cNvPr>
          <p:cNvSpPr>
            <a:spLocks noGrp="1"/>
          </p:cNvSpPr>
          <p:nvPr>
            <p:ph type="title"/>
          </p:nvPr>
        </p:nvSpPr>
        <p:spPr/>
        <p:txBody>
          <a:bodyPr/>
          <a:lstStyle/>
          <a:p>
            <a:r>
              <a:rPr lang="en-IE" dirty="0"/>
              <a:t>Special legal statuses</a:t>
            </a:r>
          </a:p>
        </p:txBody>
      </p:sp>
    </p:spTree>
    <p:extLst>
      <p:ext uri="{BB962C8B-B14F-4D97-AF65-F5344CB8AC3E}">
        <p14:creationId xmlns:p14="http://schemas.microsoft.com/office/powerpoint/2010/main" val="215406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75B1-EBD2-4830-AA3E-76961E6A87CB}"/>
              </a:ext>
            </a:extLst>
          </p:cNvPr>
          <p:cNvSpPr>
            <a:spLocks noGrp="1"/>
          </p:cNvSpPr>
          <p:nvPr>
            <p:ph type="title"/>
          </p:nvPr>
        </p:nvSpPr>
        <p:spPr/>
        <p:txBody>
          <a:bodyPr/>
          <a:lstStyle/>
          <a:p>
            <a:r>
              <a:rPr lang="en-US" dirty="0"/>
              <a:t>How to log in the Participant Register</a:t>
            </a:r>
            <a:endParaRPr lang="en-IE" dirty="0"/>
          </a:p>
        </p:txBody>
      </p:sp>
      <p:grpSp>
        <p:nvGrpSpPr>
          <p:cNvPr id="3" name="Group 2">
            <a:extLst>
              <a:ext uri="{FF2B5EF4-FFF2-40B4-BE49-F238E27FC236}">
                <a16:creationId xmlns:a16="http://schemas.microsoft.com/office/drawing/2014/main" id="{7933B4A4-1624-4E92-98CE-797AA03E2C37}"/>
              </a:ext>
            </a:extLst>
          </p:cNvPr>
          <p:cNvGrpSpPr/>
          <p:nvPr/>
        </p:nvGrpSpPr>
        <p:grpSpPr>
          <a:xfrm>
            <a:off x="1110616" y="1628775"/>
            <a:ext cx="9827894" cy="4285298"/>
            <a:chOff x="2066926" y="1773238"/>
            <a:chExt cx="8066239" cy="4285298"/>
          </a:xfrm>
        </p:grpSpPr>
        <p:pic>
          <p:nvPicPr>
            <p:cNvPr id="4" name="Picture 2">
              <a:extLst>
                <a:ext uri="{FF2B5EF4-FFF2-40B4-BE49-F238E27FC236}">
                  <a16:creationId xmlns:a16="http://schemas.microsoft.com/office/drawing/2014/main" id="{15D0CEDC-E52A-42E7-B29F-9ADDA97D3B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6926" y="1773238"/>
              <a:ext cx="8066239" cy="4285298"/>
            </a:xfrm>
            <a:prstGeom prst="rect">
              <a:avLst/>
            </a:prstGeom>
            <a:noFill/>
            <a:ln w="9525">
              <a:solidFill>
                <a:srgbClr val="F0F2F4"/>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90E8A88-8110-4E49-A376-9CEF9B9D7D13}"/>
                </a:ext>
              </a:extLst>
            </p:cNvPr>
            <p:cNvSpPr/>
            <p:nvPr/>
          </p:nvSpPr>
          <p:spPr>
            <a:xfrm>
              <a:off x="3792538" y="4437063"/>
              <a:ext cx="8636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a:extLst>
                <a:ext uri="{FF2B5EF4-FFF2-40B4-BE49-F238E27FC236}">
                  <a16:creationId xmlns:a16="http://schemas.microsoft.com/office/drawing/2014/main" id="{A1EE097F-818A-4E04-9803-0822E8A59BD0}"/>
                </a:ext>
              </a:extLst>
            </p:cNvPr>
            <p:cNvSpPr/>
            <p:nvPr/>
          </p:nvSpPr>
          <p:spPr>
            <a:xfrm>
              <a:off x="3792538" y="4868863"/>
              <a:ext cx="863600" cy="252412"/>
            </a:xfrm>
            <a:prstGeom prst="rect">
              <a:avLst/>
            </a:prstGeom>
            <a:solidFill>
              <a:srgbClr val="FAFA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a:extLst>
                <a:ext uri="{FF2B5EF4-FFF2-40B4-BE49-F238E27FC236}">
                  <a16:creationId xmlns:a16="http://schemas.microsoft.com/office/drawing/2014/main" id="{4E7EF25D-97B2-4A0E-9834-92C4C9D16E32}"/>
                </a:ext>
              </a:extLst>
            </p:cNvPr>
            <p:cNvSpPr/>
            <p:nvPr/>
          </p:nvSpPr>
          <p:spPr>
            <a:xfrm>
              <a:off x="8286297" y="1941513"/>
              <a:ext cx="1063809" cy="230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8" name="Content Placeholder 1">
            <a:extLst>
              <a:ext uri="{FF2B5EF4-FFF2-40B4-BE49-F238E27FC236}">
                <a16:creationId xmlns:a16="http://schemas.microsoft.com/office/drawing/2014/main" id="{C72F732B-A488-4933-BD05-C28D36E1B8B4}"/>
              </a:ext>
            </a:extLst>
          </p:cNvPr>
          <p:cNvSpPr>
            <a:spLocks/>
          </p:cNvSpPr>
          <p:nvPr/>
        </p:nvSpPr>
        <p:spPr bwMode="auto">
          <a:xfrm>
            <a:off x="8821263" y="1691481"/>
            <a:ext cx="1582737" cy="336550"/>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a:spAutoFit/>
          </a:bodyPr>
          <a:lstStyle/>
          <a:p>
            <a:pPr algn="ctr">
              <a:lnSpc>
                <a:spcPct val="95000"/>
              </a:lnSpc>
              <a:spcBef>
                <a:spcPct val="75000"/>
              </a:spcBef>
              <a:buClr>
                <a:srgbClr val="000000"/>
              </a:buClr>
              <a:defRPr/>
            </a:pPr>
            <a:r>
              <a:rPr lang="en-US" sz="1600" b="1" dirty="0">
                <a:solidFill>
                  <a:srgbClr val="000000"/>
                </a:solidFill>
              </a:rPr>
              <a:t>EU Login</a:t>
            </a:r>
            <a:endParaRPr lang="el-GR" sz="1600" b="1" dirty="0">
              <a:solidFill>
                <a:srgbClr val="000000"/>
              </a:solidFill>
            </a:endParaRPr>
          </a:p>
        </p:txBody>
      </p:sp>
      <p:sp>
        <p:nvSpPr>
          <p:cNvPr id="9" name="Rectangle 4">
            <a:extLst>
              <a:ext uri="{FF2B5EF4-FFF2-40B4-BE49-F238E27FC236}">
                <a16:creationId xmlns:a16="http://schemas.microsoft.com/office/drawing/2014/main" id="{DA6982BA-9560-46C3-8CE3-4BBB0CBC698D}"/>
              </a:ext>
            </a:extLst>
          </p:cNvPr>
          <p:cNvSpPr>
            <a:spLocks noChangeArrowheads="1"/>
          </p:cNvSpPr>
          <p:nvPr/>
        </p:nvSpPr>
        <p:spPr bwMode="auto">
          <a:xfrm>
            <a:off x="1440000" y="3233585"/>
            <a:ext cx="1116000" cy="252000"/>
          </a:xfrm>
          <a:prstGeom prst="rect">
            <a:avLst/>
          </a:prstGeom>
          <a:noFill/>
          <a:ln w="28575"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fr-BE" altLang="en-US"/>
          </a:p>
        </p:txBody>
      </p:sp>
      <p:sp>
        <p:nvSpPr>
          <p:cNvPr id="10" name="Rectangle 4">
            <a:extLst>
              <a:ext uri="{FF2B5EF4-FFF2-40B4-BE49-F238E27FC236}">
                <a16:creationId xmlns:a16="http://schemas.microsoft.com/office/drawing/2014/main" id="{359D5C0C-66F4-46CE-9D45-4CFCEA806175}"/>
              </a:ext>
            </a:extLst>
          </p:cNvPr>
          <p:cNvSpPr>
            <a:spLocks noChangeArrowheads="1"/>
          </p:cNvSpPr>
          <p:nvPr/>
        </p:nvSpPr>
        <p:spPr bwMode="auto">
          <a:xfrm>
            <a:off x="9216000" y="4878000"/>
            <a:ext cx="1188000" cy="215900"/>
          </a:xfrm>
          <a:prstGeom prst="rect">
            <a:avLst/>
          </a:prstGeom>
          <a:noFill/>
          <a:ln w="28575"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fr-BE" altLang="en-US"/>
          </a:p>
        </p:txBody>
      </p:sp>
      <p:cxnSp>
        <p:nvCxnSpPr>
          <p:cNvPr id="11" name="AutoShape 15">
            <a:extLst>
              <a:ext uri="{FF2B5EF4-FFF2-40B4-BE49-F238E27FC236}">
                <a16:creationId xmlns:a16="http://schemas.microsoft.com/office/drawing/2014/main" id="{F9687345-7D8D-43BB-A441-6B9DE5CF8A34}"/>
              </a:ext>
            </a:extLst>
          </p:cNvPr>
          <p:cNvCxnSpPr>
            <a:cxnSpLocks noChangeShapeType="1"/>
            <a:stCxn id="8" idx="1"/>
            <a:endCxn id="9" idx="3"/>
          </p:cNvCxnSpPr>
          <p:nvPr/>
        </p:nvCxnSpPr>
        <p:spPr bwMode="auto">
          <a:xfrm flipH="1">
            <a:off x="2556000" y="1859756"/>
            <a:ext cx="6265263" cy="1499829"/>
          </a:xfrm>
          <a:prstGeom prst="straightConnector1">
            <a:avLst/>
          </a:prstGeom>
          <a:noFill/>
          <a:ln w="19050">
            <a:solidFill>
              <a:srgbClr val="CC0000"/>
            </a:solidFill>
            <a:round/>
            <a:headEnd/>
            <a:tailEnd type="triangle" w="lg" len="lg"/>
          </a:ln>
          <a:extLst>
            <a:ext uri="{909E8E84-426E-40DD-AFC4-6F175D3DCCD1}">
              <a14:hiddenFill xmlns:a14="http://schemas.microsoft.com/office/drawing/2010/main">
                <a:noFill/>
              </a14:hiddenFill>
            </a:ext>
          </a:extLst>
        </p:spPr>
      </p:cxnSp>
      <p:cxnSp>
        <p:nvCxnSpPr>
          <p:cNvPr id="12" name="AutoShape 15">
            <a:extLst>
              <a:ext uri="{FF2B5EF4-FFF2-40B4-BE49-F238E27FC236}">
                <a16:creationId xmlns:a16="http://schemas.microsoft.com/office/drawing/2014/main" id="{9BF772F3-D9B7-4904-BE2A-5A5D55307DB3}"/>
              </a:ext>
            </a:extLst>
          </p:cNvPr>
          <p:cNvCxnSpPr>
            <a:cxnSpLocks noChangeShapeType="1"/>
            <a:stCxn id="9" idx="3"/>
            <a:endCxn id="10" idx="1"/>
          </p:cNvCxnSpPr>
          <p:nvPr/>
        </p:nvCxnSpPr>
        <p:spPr bwMode="auto">
          <a:xfrm>
            <a:off x="2556000" y="3359585"/>
            <a:ext cx="6660000" cy="1626365"/>
          </a:xfrm>
          <a:prstGeom prst="straightConnector1">
            <a:avLst/>
          </a:prstGeom>
          <a:noFill/>
          <a:ln w="19050">
            <a:solidFill>
              <a:srgbClr val="CC0000"/>
            </a:solidFill>
            <a:round/>
            <a:headEnd/>
            <a:tailEnd type="triangl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2823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13830-B95A-433E-871E-F9E678E3C804}"/>
              </a:ext>
            </a:extLst>
          </p:cNvPr>
          <p:cNvSpPr>
            <a:spLocks noGrp="1"/>
          </p:cNvSpPr>
          <p:nvPr>
            <p:ph type="title"/>
          </p:nvPr>
        </p:nvSpPr>
        <p:spPr/>
        <p:txBody>
          <a:bodyPr/>
          <a:lstStyle/>
          <a:p>
            <a:r>
              <a:rPr lang="en-IE" dirty="0"/>
              <a:t>Legal validation documents</a:t>
            </a:r>
            <a:br>
              <a:rPr lang="en-IE" dirty="0"/>
            </a:br>
            <a:r>
              <a:rPr lang="en-IE" dirty="0"/>
              <a:t>Requests in Participant Register</a:t>
            </a:r>
          </a:p>
        </p:txBody>
      </p:sp>
      <p:pic>
        <p:nvPicPr>
          <p:cNvPr id="4" name="Picture 2">
            <a:extLst>
              <a:ext uri="{FF2B5EF4-FFF2-40B4-BE49-F238E27FC236}">
                <a16:creationId xmlns:a16="http://schemas.microsoft.com/office/drawing/2014/main" id="{4CCF4ED3-1BA9-47D8-A244-6A002D4E07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2632" y="1628775"/>
            <a:ext cx="8186737" cy="451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6">
            <a:extLst>
              <a:ext uri="{FF2B5EF4-FFF2-40B4-BE49-F238E27FC236}">
                <a16:creationId xmlns:a16="http://schemas.microsoft.com/office/drawing/2014/main" id="{0A49D9C0-2B5F-4D2F-931E-25E28FC6F769}"/>
              </a:ext>
            </a:extLst>
          </p:cNvPr>
          <p:cNvSpPr>
            <a:spLocks noChangeArrowheads="1"/>
          </p:cNvSpPr>
          <p:nvPr/>
        </p:nvSpPr>
        <p:spPr bwMode="auto">
          <a:xfrm>
            <a:off x="2711723" y="5373712"/>
            <a:ext cx="2016125" cy="8636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6" name="Oval 6">
            <a:extLst>
              <a:ext uri="{FF2B5EF4-FFF2-40B4-BE49-F238E27FC236}">
                <a16:creationId xmlns:a16="http://schemas.microsoft.com/office/drawing/2014/main" id="{B0DCFE57-B623-4A6F-8169-FE091A3D3F01}"/>
              </a:ext>
            </a:extLst>
          </p:cNvPr>
          <p:cNvSpPr>
            <a:spLocks noChangeArrowheads="1"/>
          </p:cNvSpPr>
          <p:nvPr/>
        </p:nvSpPr>
        <p:spPr bwMode="auto">
          <a:xfrm>
            <a:off x="8328248" y="5400477"/>
            <a:ext cx="1738313" cy="7920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7" name="Oval 6">
            <a:extLst>
              <a:ext uri="{FF2B5EF4-FFF2-40B4-BE49-F238E27FC236}">
                <a16:creationId xmlns:a16="http://schemas.microsoft.com/office/drawing/2014/main" id="{86AB0792-B9E8-4B79-A9A8-D0612C18BD24}"/>
              </a:ext>
            </a:extLst>
          </p:cNvPr>
          <p:cNvSpPr>
            <a:spLocks noChangeArrowheads="1"/>
          </p:cNvSpPr>
          <p:nvPr/>
        </p:nvSpPr>
        <p:spPr bwMode="auto">
          <a:xfrm>
            <a:off x="8688288" y="2880000"/>
            <a:ext cx="1738313" cy="7921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332006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13830-B95A-433E-871E-F9E678E3C804}"/>
              </a:ext>
            </a:extLst>
          </p:cNvPr>
          <p:cNvSpPr>
            <a:spLocks noGrp="1"/>
          </p:cNvSpPr>
          <p:nvPr>
            <p:ph type="title"/>
          </p:nvPr>
        </p:nvSpPr>
        <p:spPr/>
        <p:txBody>
          <a:bodyPr/>
          <a:lstStyle/>
          <a:p>
            <a:r>
              <a:rPr lang="en-IE" dirty="0"/>
              <a:t>Legal validation documents</a:t>
            </a:r>
            <a:br>
              <a:rPr lang="en-IE" dirty="0"/>
            </a:br>
            <a:r>
              <a:rPr lang="en-IE" dirty="0"/>
              <a:t>Requests in Participant Register</a:t>
            </a:r>
          </a:p>
        </p:txBody>
      </p:sp>
      <p:pic>
        <p:nvPicPr>
          <p:cNvPr id="8" name="Picture 2" descr="Participant Register screen: request for legal validation documents.">
            <a:extLst>
              <a:ext uri="{FF2B5EF4-FFF2-40B4-BE49-F238E27FC236}">
                <a16:creationId xmlns:a16="http://schemas.microsoft.com/office/drawing/2014/main" id="{CB1EC42A-B3D5-4DCE-B573-5523ED1DD6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0582" y="1614451"/>
            <a:ext cx="8970836" cy="44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6">
            <a:extLst>
              <a:ext uri="{FF2B5EF4-FFF2-40B4-BE49-F238E27FC236}">
                <a16:creationId xmlns:a16="http://schemas.microsoft.com/office/drawing/2014/main" id="{CF4DE4A9-232D-48F7-9B89-C8C33F02D917}"/>
              </a:ext>
            </a:extLst>
          </p:cNvPr>
          <p:cNvSpPr>
            <a:spLocks noChangeArrowheads="1"/>
          </p:cNvSpPr>
          <p:nvPr/>
        </p:nvSpPr>
        <p:spPr bwMode="auto">
          <a:xfrm>
            <a:off x="1487488" y="1512008"/>
            <a:ext cx="2017713" cy="93821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401617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68D77-2CC0-4FD6-ACA6-A8EDC79D5042}"/>
              </a:ext>
            </a:extLst>
          </p:cNvPr>
          <p:cNvSpPr>
            <a:spLocks noGrp="1"/>
          </p:cNvSpPr>
          <p:nvPr>
            <p:ph idx="1"/>
          </p:nvPr>
        </p:nvSpPr>
        <p:spPr/>
        <p:txBody>
          <a:bodyPr/>
          <a:lstStyle/>
          <a:p>
            <a:pPr marL="357188" indent="-357188">
              <a:spcAft>
                <a:spcPts val="1800"/>
              </a:spcAft>
              <a:buFont typeface="Wingdings" panose="05000000000000000000" pitchFamily="2" charset="2"/>
              <a:buChar char="ü"/>
            </a:pPr>
            <a:r>
              <a:rPr lang="en-US" sz="2200" b="1" dirty="0"/>
              <a:t>Legal entity form</a:t>
            </a:r>
            <a:r>
              <a:rPr lang="en-US" sz="2200" dirty="0"/>
              <a:t> (</a:t>
            </a:r>
            <a:r>
              <a:rPr lang="en-US" sz="2200" dirty="0">
                <a:hlinkClick r:id="rId2"/>
              </a:rPr>
              <a:t>template</a:t>
            </a:r>
            <a:r>
              <a:rPr lang="en-US" sz="2200" dirty="0"/>
              <a:t> to be completed, dated, stamped and signed) </a:t>
            </a:r>
          </a:p>
          <a:p>
            <a:pPr marL="357188" indent="-357188">
              <a:spcAft>
                <a:spcPts val="1800"/>
              </a:spcAft>
              <a:buFont typeface="Wingdings" panose="05000000000000000000" pitchFamily="2" charset="2"/>
              <a:buChar char="ü"/>
            </a:pPr>
            <a:r>
              <a:rPr lang="en-US" sz="2200" b="1" dirty="0"/>
              <a:t>VAT extract</a:t>
            </a:r>
            <a:r>
              <a:rPr lang="en-US" sz="2200" dirty="0"/>
              <a:t> (&lt; 6 months)</a:t>
            </a:r>
          </a:p>
          <a:p>
            <a:pPr marL="715963" lvl="1" indent="-358775">
              <a:spcBef>
                <a:spcPts val="0"/>
              </a:spcBef>
              <a:spcAft>
                <a:spcPts val="1800"/>
              </a:spcAft>
              <a:buFont typeface="Wingdings" panose="05000000000000000000" pitchFamily="2" charset="2"/>
              <a:buChar char="Ø"/>
            </a:pPr>
            <a:r>
              <a:rPr lang="en-US" sz="2200" i="1" dirty="0"/>
              <a:t>If not registered for VAT – proof of VAT exemption</a:t>
            </a:r>
          </a:p>
          <a:p>
            <a:pPr marL="357188" indent="-357188">
              <a:spcAft>
                <a:spcPts val="1800"/>
              </a:spcAft>
              <a:buFont typeface="Wingdings" panose="05000000000000000000" pitchFamily="2" charset="2"/>
              <a:buChar char="ü"/>
            </a:pPr>
            <a:r>
              <a:rPr lang="en-US" sz="2200" b="1" dirty="0"/>
              <a:t>Registration extract</a:t>
            </a:r>
            <a:r>
              <a:rPr lang="en-US" sz="2200" dirty="0"/>
              <a:t> (&lt; 6 months) – for private law bodies</a:t>
            </a:r>
          </a:p>
          <a:p>
            <a:pPr marL="357188" indent="-357188">
              <a:spcAft>
                <a:spcPts val="1800"/>
              </a:spcAft>
              <a:buFont typeface="Wingdings" panose="05000000000000000000" pitchFamily="2" charset="2"/>
              <a:buChar char="ü"/>
            </a:pPr>
            <a:r>
              <a:rPr lang="en-US" sz="2200" b="1" dirty="0"/>
              <a:t>Law/decree/decision</a:t>
            </a:r>
            <a:r>
              <a:rPr lang="en-US" sz="2200" dirty="0"/>
              <a:t> – for public law bodies</a:t>
            </a:r>
          </a:p>
          <a:p>
            <a:pPr marL="357188" indent="-357188">
              <a:spcAft>
                <a:spcPts val="1800"/>
              </a:spcAft>
              <a:buFont typeface="Wingdings" panose="05000000000000000000" pitchFamily="2" charset="2"/>
              <a:buChar char="ü"/>
            </a:pPr>
            <a:r>
              <a:rPr lang="en-US" sz="2200" b="1" dirty="0"/>
              <a:t>Treaty</a:t>
            </a:r>
            <a:r>
              <a:rPr lang="en-US" sz="2200" dirty="0"/>
              <a:t> – for international </a:t>
            </a:r>
            <a:r>
              <a:rPr lang="en-US" sz="2200" dirty="0" err="1"/>
              <a:t>organisations</a:t>
            </a:r>
            <a:endParaRPr lang="en-US" sz="2200" dirty="0"/>
          </a:p>
          <a:p>
            <a:pPr marL="357188" indent="-357188">
              <a:spcAft>
                <a:spcPts val="1800"/>
              </a:spcAft>
              <a:buFont typeface="Wingdings" panose="05000000000000000000" pitchFamily="2" charset="2"/>
              <a:buChar char="ü"/>
            </a:pPr>
            <a:r>
              <a:rPr lang="en-US" sz="2200" b="1" dirty="0"/>
              <a:t>Statutes</a:t>
            </a:r>
            <a:r>
              <a:rPr lang="en-US" sz="2200" dirty="0"/>
              <a:t> – for non-profit </a:t>
            </a:r>
            <a:r>
              <a:rPr lang="en-US" sz="2200" dirty="0" err="1"/>
              <a:t>organisations</a:t>
            </a:r>
            <a:endParaRPr lang="en-IE" sz="2200" dirty="0"/>
          </a:p>
        </p:txBody>
      </p:sp>
      <p:sp>
        <p:nvSpPr>
          <p:cNvPr id="3" name="Title 2">
            <a:extLst>
              <a:ext uri="{FF2B5EF4-FFF2-40B4-BE49-F238E27FC236}">
                <a16:creationId xmlns:a16="http://schemas.microsoft.com/office/drawing/2014/main" id="{6168482E-3E8D-47C0-9E4D-E19D3BDFBC13}"/>
              </a:ext>
            </a:extLst>
          </p:cNvPr>
          <p:cNvSpPr>
            <a:spLocks noGrp="1"/>
          </p:cNvSpPr>
          <p:nvPr>
            <p:ph type="title"/>
          </p:nvPr>
        </p:nvSpPr>
        <p:spPr/>
        <p:txBody>
          <a:bodyPr/>
          <a:lstStyle/>
          <a:p>
            <a:r>
              <a:rPr lang="en-IE" dirty="0"/>
              <a:t>Legal validation documents</a:t>
            </a:r>
          </a:p>
        </p:txBody>
      </p:sp>
    </p:spTree>
    <p:extLst>
      <p:ext uri="{BB962C8B-B14F-4D97-AF65-F5344CB8AC3E}">
        <p14:creationId xmlns:p14="http://schemas.microsoft.com/office/powerpoint/2010/main" val="3525947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9DCE-E084-45CE-830F-3649CA7EB1FE}"/>
              </a:ext>
            </a:extLst>
          </p:cNvPr>
          <p:cNvSpPr>
            <a:spLocks noGrp="1"/>
          </p:cNvSpPr>
          <p:nvPr>
            <p:ph type="title"/>
          </p:nvPr>
        </p:nvSpPr>
        <p:spPr/>
        <p:txBody>
          <a:bodyPr/>
          <a:lstStyle/>
          <a:p>
            <a:r>
              <a:rPr lang="en-IE" dirty="0"/>
              <a:t>Legal validation documents</a:t>
            </a:r>
          </a:p>
        </p:txBody>
      </p:sp>
      <p:grpSp>
        <p:nvGrpSpPr>
          <p:cNvPr id="3" name="Folded Corner 7">
            <a:extLst>
              <a:ext uri="{FF2B5EF4-FFF2-40B4-BE49-F238E27FC236}">
                <a16:creationId xmlns:a16="http://schemas.microsoft.com/office/drawing/2014/main" id="{AD5DBDBC-0F6D-4937-8C69-B43BB14A74EE}"/>
              </a:ext>
            </a:extLst>
          </p:cNvPr>
          <p:cNvGrpSpPr>
            <a:grpSpLocks/>
          </p:cNvGrpSpPr>
          <p:nvPr/>
        </p:nvGrpSpPr>
        <p:grpSpPr bwMode="auto">
          <a:xfrm>
            <a:off x="1905000" y="1628775"/>
            <a:ext cx="8280400" cy="4381500"/>
            <a:chOff x="312" y="1320"/>
            <a:chExt cx="5216" cy="2760"/>
          </a:xfrm>
        </p:grpSpPr>
        <p:pic>
          <p:nvPicPr>
            <p:cNvPr id="4" name="Folded Corner 7">
              <a:extLst>
                <a:ext uri="{FF2B5EF4-FFF2-40B4-BE49-F238E27FC236}">
                  <a16:creationId xmlns:a16="http://schemas.microsoft.com/office/drawing/2014/main" id="{9141B962-E0B6-48BA-9336-5F504597F7C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 y="1320"/>
              <a:ext cx="5216"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51995B6C-EFF5-4F74-92D5-40EDD7192115}"/>
                </a:ext>
              </a:extLst>
            </p:cNvPr>
            <p:cNvSpPr txBox="1">
              <a:spLocks noChangeArrowheads="1"/>
            </p:cNvSpPr>
            <p:nvPr/>
          </p:nvSpPr>
          <p:spPr bwMode="auto">
            <a:xfrm>
              <a:off x="476" y="1480"/>
              <a:ext cx="4899" cy="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marL="269875" indent="-269875" eaLnBrk="1" hangingPunct="1">
                <a:spcAft>
                  <a:spcPts val="1200"/>
                </a:spcAft>
                <a:buFont typeface="Wingdings" panose="05000000000000000000" pitchFamily="2" charset="2"/>
                <a:buChar char="ü"/>
              </a:pPr>
              <a:r>
                <a:rPr lang="en-US" altLang="fr-FR" sz="1800" b="1" dirty="0">
                  <a:sym typeface="Wingdings" panose="05000000000000000000" pitchFamily="2" charset="2"/>
                </a:rPr>
                <a:t>O</a:t>
              </a:r>
              <a:r>
                <a:rPr lang="en-US" altLang="fr-FR" sz="1800" b="1" dirty="0"/>
                <a:t>fficial</a:t>
              </a:r>
              <a:r>
                <a:rPr lang="en-US" altLang="fr-FR" sz="1800" dirty="0"/>
                <a:t>: delivered by official national authorities. They can NOT be replaced by self-declarations or by sworn or solemn statements before a judicial or administrative authorities, notaries or public officers</a:t>
              </a:r>
            </a:p>
            <a:p>
              <a:pPr marL="269875" indent="-269875" eaLnBrk="1" hangingPunct="1">
                <a:spcAft>
                  <a:spcPts val="1200"/>
                </a:spcAft>
                <a:buFont typeface="Wingdings" panose="05000000000000000000" pitchFamily="2" charset="2"/>
                <a:buChar char="ü"/>
              </a:pPr>
              <a:r>
                <a:rPr lang="en-US" altLang="fr-FR" sz="1800" b="1" dirty="0">
                  <a:sym typeface="Wingdings" panose="05000000000000000000" pitchFamily="2" charset="2"/>
                </a:rPr>
                <a:t>U</a:t>
              </a:r>
              <a:r>
                <a:rPr lang="en-US" altLang="fr-FR" sz="1800" b="1" dirty="0"/>
                <a:t>ploaded by the participant </a:t>
              </a:r>
              <a:r>
                <a:rPr lang="en-US" altLang="fr-FR" sz="1800" dirty="0"/>
                <a:t>(as scanned versions) via the Participant Register</a:t>
              </a:r>
            </a:p>
            <a:p>
              <a:pPr marL="269875" indent="-269875" eaLnBrk="1" hangingPunct="1">
                <a:spcAft>
                  <a:spcPts val="1200"/>
                </a:spcAft>
                <a:buFont typeface="Wingdings" panose="05000000000000000000" pitchFamily="2" charset="2"/>
                <a:buChar char="ü"/>
              </a:pPr>
              <a:r>
                <a:rPr lang="en-GB" altLang="fr-FR" sz="1800" b="1" dirty="0"/>
                <a:t>In any of the official EU languages</a:t>
              </a:r>
              <a:r>
                <a:rPr lang="en-GB" altLang="fr-FR" sz="1800" dirty="0"/>
                <a:t>. Free translation in English is required for non EU languages</a:t>
              </a:r>
            </a:p>
          </p:txBody>
        </p:sp>
      </p:grpSp>
    </p:spTree>
    <p:extLst>
      <p:ext uri="{BB962C8B-B14F-4D97-AF65-F5344CB8AC3E}">
        <p14:creationId xmlns:p14="http://schemas.microsoft.com/office/powerpoint/2010/main" val="284421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7111172" y="4171343"/>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104295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9351CA-D500-4C2F-9253-FDEAECBF72EA}"/>
              </a:ext>
            </a:extLst>
          </p:cNvPr>
          <p:cNvSpPr>
            <a:spLocks noGrp="1"/>
          </p:cNvSpPr>
          <p:nvPr>
            <p:ph idx="1"/>
          </p:nvPr>
        </p:nvSpPr>
        <p:spPr/>
        <p:txBody>
          <a:bodyPr/>
          <a:lstStyle/>
          <a:p>
            <a:pPr marL="0" indent="0">
              <a:buNone/>
            </a:pPr>
            <a:r>
              <a:rPr lang="en-US" sz="2000" dirty="0"/>
              <a:t>In the Single Electronic Data Interchange Area, the appointment of the Legal Entity Appointed Representative (LEAR) is mandatory. </a:t>
            </a:r>
          </a:p>
          <a:p>
            <a:pPr marL="0" indent="0">
              <a:buNone/>
            </a:pPr>
            <a:r>
              <a:rPr lang="en-US" sz="2000" dirty="0"/>
              <a:t>The LEAR:</a:t>
            </a:r>
          </a:p>
          <a:p>
            <a:r>
              <a:rPr lang="en-US" sz="2000" dirty="0"/>
              <a:t>keeps an overview of all the proposals/projects/contracts your </a:t>
            </a:r>
            <a:r>
              <a:rPr lang="en-US" sz="2000" dirty="0" err="1"/>
              <a:t>organisation</a:t>
            </a:r>
            <a:r>
              <a:rPr lang="en-US" sz="2000" dirty="0"/>
              <a:t> is involved in;</a:t>
            </a:r>
          </a:p>
          <a:p>
            <a:r>
              <a:rPr lang="en-US" sz="2000" dirty="0"/>
              <a:t>manages all the legal and financial information about your </a:t>
            </a:r>
            <a:r>
              <a:rPr lang="en-US" sz="2000" dirty="0" err="1"/>
              <a:t>organisation</a:t>
            </a:r>
            <a:r>
              <a:rPr lang="en-US" sz="2000" dirty="0"/>
              <a:t>;</a:t>
            </a:r>
          </a:p>
          <a:p>
            <a:r>
              <a:rPr lang="en-US" sz="2000" dirty="0"/>
              <a:t>manages the access rights at </a:t>
            </a:r>
            <a:r>
              <a:rPr lang="en-US" sz="2000" dirty="0" err="1"/>
              <a:t>organisation</a:t>
            </a:r>
            <a:r>
              <a:rPr lang="en-US" sz="2000" dirty="0"/>
              <a:t> level (and read-only access at project level);</a:t>
            </a:r>
          </a:p>
          <a:p>
            <a:r>
              <a:rPr lang="en-US" sz="2000" dirty="0"/>
              <a:t>appoints the persons which will be able to electronically sign grants/contracts (Legal Signatories — LSIGNs) and cost claims/invoices (Financial Signatories — FSIGNs).</a:t>
            </a:r>
          </a:p>
          <a:p>
            <a:endParaRPr lang="en-IE" sz="2000" dirty="0"/>
          </a:p>
        </p:txBody>
      </p:sp>
      <p:sp>
        <p:nvSpPr>
          <p:cNvPr id="3" name="Title 2">
            <a:extLst>
              <a:ext uri="{FF2B5EF4-FFF2-40B4-BE49-F238E27FC236}">
                <a16:creationId xmlns:a16="http://schemas.microsoft.com/office/drawing/2014/main" id="{F20E7BDB-431E-4902-ADC8-4FD70575019A}"/>
              </a:ext>
            </a:extLst>
          </p:cNvPr>
          <p:cNvSpPr>
            <a:spLocks noGrp="1"/>
          </p:cNvSpPr>
          <p:nvPr>
            <p:ph type="title"/>
          </p:nvPr>
        </p:nvSpPr>
        <p:spPr/>
        <p:txBody>
          <a:bodyPr/>
          <a:lstStyle/>
          <a:p>
            <a:r>
              <a:rPr lang="en-IE" dirty="0"/>
              <a:t>LEAR roles and duties</a:t>
            </a:r>
          </a:p>
        </p:txBody>
      </p:sp>
    </p:spTree>
    <p:extLst>
      <p:ext uri="{BB962C8B-B14F-4D97-AF65-F5344CB8AC3E}">
        <p14:creationId xmlns:p14="http://schemas.microsoft.com/office/powerpoint/2010/main" val="339112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B65F8D-B9F8-4110-AADE-9FAF258BCF01}"/>
              </a:ext>
            </a:extLst>
          </p:cNvPr>
          <p:cNvSpPr>
            <a:spLocks noGrp="1"/>
          </p:cNvSpPr>
          <p:nvPr>
            <p:ph idx="1"/>
          </p:nvPr>
        </p:nvSpPr>
        <p:spPr/>
        <p:txBody>
          <a:bodyPr/>
          <a:lstStyle/>
          <a:p>
            <a:pPr marL="342900" indent="-342900">
              <a:spcAft>
                <a:spcPts val="2400"/>
              </a:spcAft>
              <a:buFont typeface="+mj-lt"/>
              <a:buAutoNum type="arabicPeriod"/>
            </a:pPr>
            <a:r>
              <a:rPr lang="en-US" sz="2400" dirty="0"/>
              <a:t>REA Central Validation Service</a:t>
            </a:r>
          </a:p>
          <a:p>
            <a:pPr marL="342900" indent="-342900">
              <a:spcAft>
                <a:spcPts val="2400"/>
              </a:spcAft>
              <a:buFont typeface="+mj-lt"/>
              <a:buAutoNum type="arabicPeriod"/>
            </a:pPr>
            <a:r>
              <a:rPr lang="en-US" sz="2400" dirty="0"/>
              <a:t>Registration of participants</a:t>
            </a:r>
          </a:p>
          <a:p>
            <a:pPr marL="342900" indent="-342900">
              <a:spcAft>
                <a:spcPts val="2400"/>
              </a:spcAft>
              <a:buFont typeface="+mj-lt"/>
              <a:buAutoNum type="arabicPeriod"/>
            </a:pPr>
            <a:r>
              <a:rPr lang="en-US" sz="2400" dirty="0"/>
              <a:t>Legal validation: legal existence and legal status </a:t>
            </a:r>
          </a:p>
          <a:p>
            <a:pPr marL="342900" indent="-342900">
              <a:spcAft>
                <a:spcPts val="2400"/>
              </a:spcAft>
              <a:buFont typeface="+mj-lt"/>
              <a:buAutoNum type="arabicPeriod"/>
            </a:pPr>
            <a:r>
              <a:rPr lang="en-US" sz="2400" dirty="0"/>
              <a:t>Legal Entity Appointed Representative (LEAR)</a:t>
            </a:r>
          </a:p>
          <a:p>
            <a:pPr marL="342900" indent="-342900">
              <a:spcAft>
                <a:spcPts val="2400"/>
              </a:spcAft>
              <a:buFont typeface="+mj-lt"/>
              <a:buAutoNum type="arabicPeriod"/>
            </a:pPr>
            <a:r>
              <a:rPr lang="en-US" sz="2400" dirty="0"/>
              <a:t>Financial Capacity Assessment (FCA)</a:t>
            </a:r>
          </a:p>
          <a:p>
            <a:pPr marL="342900" indent="-342900">
              <a:spcAft>
                <a:spcPts val="2400"/>
              </a:spcAft>
              <a:buFont typeface="+mj-lt"/>
              <a:buAutoNum type="arabicPeriod"/>
            </a:pPr>
            <a:r>
              <a:rPr lang="en-US" sz="2400" dirty="0"/>
              <a:t>Guidance documents</a:t>
            </a:r>
          </a:p>
        </p:txBody>
      </p:sp>
      <p:sp>
        <p:nvSpPr>
          <p:cNvPr id="5" name="Title 4">
            <a:extLst>
              <a:ext uri="{FF2B5EF4-FFF2-40B4-BE49-F238E27FC236}">
                <a16:creationId xmlns:a16="http://schemas.microsoft.com/office/drawing/2014/main" id="{81C67821-F465-4225-B9EE-4F7A0183463D}"/>
              </a:ext>
            </a:extLst>
          </p:cNvPr>
          <p:cNvSpPr>
            <a:spLocks noGrp="1"/>
          </p:cNvSpPr>
          <p:nvPr>
            <p:ph type="title"/>
          </p:nvPr>
        </p:nvSpPr>
        <p:spPr/>
        <p:txBody>
          <a:bodyPr/>
          <a:lstStyle/>
          <a:p>
            <a:r>
              <a:rPr lang="en-IE" dirty="0"/>
              <a:t>Presentation outline</a:t>
            </a:r>
          </a:p>
        </p:txBody>
      </p:sp>
    </p:spTree>
    <p:extLst>
      <p:ext uri="{BB962C8B-B14F-4D97-AF65-F5344CB8AC3E}">
        <p14:creationId xmlns:p14="http://schemas.microsoft.com/office/powerpoint/2010/main" val="348971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My Organisation screen: you can add a LEAR via the &quot;Authorised users / LEAR&quot; tab.">
            <a:extLst>
              <a:ext uri="{FF2B5EF4-FFF2-40B4-BE49-F238E27FC236}">
                <a16:creationId xmlns:a16="http://schemas.microsoft.com/office/drawing/2014/main" id="{39288DA8-F0B3-417F-A4AE-7C644981C0CD}"/>
              </a:ext>
            </a:extLst>
          </p:cNvPr>
          <p:cNvGrpSpPr/>
          <p:nvPr/>
        </p:nvGrpSpPr>
        <p:grpSpPr>
          <a:xfrm>
            <a:off x="789623" y="1556792"/>
            <a:ext cx="10612755" cy="4394835"/>
            <a:chOff x="789623" y="1556792"/>
            <a:chExt cx="10612755" cy="4394835"/>
          </a:xfrm>
        </p:grpSpPr>
        <p:pic>
          <p:nvPicPr>
            <p:cNvPr id="3" name="Picture 1">
              <a:extLst>
                <a:ext uri="{FF2B5EF4-FFF2-40B4-BE49-F238E27FC236}">
                  <a16:creationId xmlns:a16="http://schemas.microsoft.com/office/drawing/2014/main" id="{08B65F1D-5F9C-42F3-B272-0BE5B63659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623" y="1556792"/>
              <a:ext cx="10612755" cy="439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9ED7979-824E-4CFA-9E62-61C6AFA00620}"/>
                </a:ext>
              </a:extLst>
            </p:cNvPr>
            <p:cNvSpPr/>
            <p:nvPr/>
          </p:nvSpPr>
          <p:spPr>
            <a:xfrm>
              <a:off x="2889696" y="2060848"/>
              <a:ext cx="1008063" cy="28892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a:extLst>
                <a:ext uri="{FF2B5EF4-FFF2-40B4-BE49-F238E27FC236}">
                  <a16:creationId xmlns:a16="http://schemas.microsoft.com/office/drawing/2014/main" id="{D8133F4A-0913-4690-ADFF-11AFE1B3D5C6}"/>
                </a:ext>
              </a:extLst>
            </p:cNvPr>
            <p:cNvSpPr/>
            <p:nvPr/>
          </p:nvSpPr>
          <p:spPr>
            <a:xfrm>
              <a:off x="4677544" y="5346155"/>
              <a:ext cx="9144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a:extLst>
                <a:ext uri="{FF2B5EF4-FFF2-40B4-BE49-F238E27FC236}">
                  <a16:creationId xmlns:a16="http://schemas.microsoft.com/office/drawing/2014/main" id="{31BF3B7C-ECF1-4817-BDFB-8ECF33DEC60C}"/>
                </a:ext>
              </a:extLst>
            </p:cNvPr>
            <p:cNvSpPr/>
            <p:nvPr/>
          </p:nvSpPr>
          <p:spPr>
            <a:xfrm>
              <a:off x="4677544" y="5697405"/>
              <a:ext cx="914400" cy="252000"/>
            </a:xfrm>
            <a:prstGeom prst="rect">
              <a:avLst/>
            </a:prstGeom>
            <a:solidFill>
              <a:srgbClr val="FAFA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Title 1">
            <a:extLst>
              <a:ext uri="{FF2B5EF4-FFF2-40B4-BE49-F238E27FC236}">
                <a16:creationId xmlns:a16="http://schemas.microsoft.com/office/drawing/2014/main" id="{CD14F148-F989-440D-985D-B28BCE05467B}"/>
              </a:ext>
            </a:extLst>
          </p:cNvPr>
          <p:cNvSpPr>
            <a:spLocks noGrp="1"/>
          </p:cNvSpPr>
          <p:nvPr>
            <p:ph type="title"/>
          </p:nvPr>
        </p:nvSpPr>
        <p:spPr/>
        <p:txBody>
          <a:bodyPr/>
          <a:lstStyle/>
          <a:p>
            <a:r>
              <a:rPr lang="en-US" dirty="0"/>
              <a:t>How to appoint a LEAR</a:t>
            </a:r>
            <a:endParaRPr lang="en-IE" dirty="0"/>
          </a:p>
        </p:txBody>
      </p:sp>
      <p:sp>
        <p:nvSpPr>
          <p:cNvPr id="4" name="Oval 2">
            <a:extLst>
              <a:ext uri="{FF2B5EF4-FFF2-40B4-BE49-F238E27FC236}">
                <a16:creationId xmlns:a16="http://schemas.microsoft.com/office/drawing/2014/main" id="{58E514CB-1251-4D86-833A-DED73E51BD9D}"/>
              </a:ext>
            </a:extLst>
          </p:cNvPr>
          <p:cNvSpPr>
            <a:spLocks noChangeArrowheads="1"/>
          </p:cNvSpPr>
          <p:nvPr/>
        </p:nvSpPr>
        <p:spPr bwMode="auto">
          <a:xfrm>
            <a:off x="5879976" y="2852936"/>
            <a:ext cx="2160240" cy="5048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141818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articipant Register screen: adding a LEAR.">
            <a:extLst>
              <a:ext uri="{FF2B5EF4-FFF2-40B4-BE49-F238E27FC236}">
                <a16:creationId xmlns:a16="http://schemas.microsoft.com/office/drawing/2014/main" id="{83A26B4D-1364-45E7-B412-4B299906F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8202" y="2362476"/>
            <a:ext cx="10648121" cy="2734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D14F148-F989-440D-985D-B28BCE05467B}"/>
              </a:ext>
            </a:extLst>
          </p:cNvPr>
          <p:cNvSpPr>
            <a:spLocks noGrp="1"/>
          </p:cNvSpPr>
          <p:nvPr>
            <p:ph type="title"/>
          </p:nvPr>
        </p:nvSpPr>
        <p:spPr>
          <a:xfrm>
            <a:off x="970723" y="482862"/>
            <a:ext cx="10515600" cy="782357"/>
          </a:xfrm>
        </p:spPr>
        <p:txBody>
          <a:bodyPr wrap="square" anchor="b">
            <a:normAutofit/>
          </a:bodyPr>
          <a:lstStyle/>
          <a:p>
            <a:r>
              <a:rPr lang="en-US" dirty="0"/>
              <a:t>How to appoint a LEAR</a:t>
            </a:r>
            <a:endParaRPr lang="en-IE" dirty="0"/>
          </a:p>
        </p:txBody>
      </p:sp>
    </p:spTree>
    <p:extLst>
      <p:ext uri="{BB962C8B-B14F-4D97-AF65-F5344CB8AC3E}">
        <p14:creationId xmlns:p14="http://schemas.microsoft.com/office/powerpoint/2010/main" val="416413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AA9A-E999-4513-9594-133A6BA1EAC6}"/>
              </a:ext>
            </a:extLst>
          </p:cNvPr>
          <p:cNvSpPr>
            <a:spLocks noGrp="1"/>
          </p:cNvSpPr>
          <p:nvPr>
            <p:ph type="title"/>
          </p:nvPr>
        </p:nvSpPr>
        <p:spPr/>
        <p:txBody>
          <a:bodyPr/>
          <a:lstStyle/>
          <a:p>
            <a:r>
              <a:rPr lang="en-IE" dirty="0"/>
              <a:t>LEAR key information</a:t>
            </a:r>
          </a:p>
        </p:txBody>
      </p:sp>
      <p:pic>
        <p:nvPicPr>
          <p:cNvPr id="4" name="Picture 3" descr="Participant Register screen: LEAR data.">
            <a:extLst>
              <a:ext uri="{FF2B5EF4-FFF2-40B4-BE49-F238E27FC236}">
                <a16:creationId xmlns:a16="http://schemas.microsoft.com/office/drawing/2014/main" id="{E202A56E-F9BF-4F0D-A932-60A0CEBFFB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1218" y="1413917"/>
            <a:ext cx="7949565"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6FB70EF-342B-418B-9F50-4C5583DC6986}"/>
              </a:ext>
            </a:extLst>
          </p:cNvPr>
          <p:cNvSpPr/>
          <p:nvPr/>
        </p:nvSpPr>
        <p:spPr>
          <a:xfrm>
            <a:off x="970723" y="5876925"/>
            <a:ext cx="9878252" cy="723275"/>
          </a:xfrm>
          <a:prstGeom prst="rect">
            <a:avLst/>
          </a:prstGeom>
        </p:spPr>
        <p:txBody>
          <a:bodyPr wrap="square">
            <a:spAutoFit/>
          </a:bodyPr>
          <a:lstStyle/>
          <a:p>
            <a:pPr marL="268288" lvl="2" indent="-268288">
              <a:spcBef>
                <a:spcPts val="0"/>
              </a:spcBef>
              <a:spcAft>
                <a:spcPts val="600"/>
              </a:spcAft>
              <a:buClr>
                <a:srgbClr val="3166CF"/>
              </a:buClr>
              <a:buFont typeface="Wingdings" panose="05000000000000000000" pitchFamily="2" charset="2"/>
              <a:buChar char="ü"/>
              <a:defRPr/>
            </a:pPr>
            <a:r>
              <a:rPr lang="en-GB" sz="1800" dirty="0"/>
              <a:t>Name and email shall match name and email of the linked EU Login account</a:t>
            </a:r>
          </a:p>
          <a:p>
            <a:pPr marL="268288" lvl="2" indent="-268288">
              <a:spcBef>
                <a:spcPts val="0"/>
              </a:spcBef>
              <a:spcAft>
                <a:spcPts val="600"/>
              </a:spcAft>
              <a:buClr>
                <a:srgbClr val="3166CF"/>
              </a:buClr>
              <a:defRPr/>
            </a:pPr>
            <a:r>
              <a:rPr lang="en-GB" sz="1800" dirty="0"/>
              <a:t>	New LEAR or new email = new EU Login account</a:t>
            </a:r>
          </a:p>
        </p:txBody>
      </p:sp>
    </p:spTree>
    <p:extLst>
      <p:ext uri="{BB962C8B-B14F-4D97-AF65-F5344CB8AC3E}">
        <p14:creationId xmlns:p14="http://schemas.microsoft.com/office/powerpoint/2010/main" val="14576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Participant Register screen: LEAR data.">
            <a:extLst>
              <a:ext uri="{FF2B5EF4-FFF2-40B4-BE49-F238E27FC236}">
                <a16:creationId xmlns:a16="http://schemas.microsoft.com/office/drawing/2014/main" id="{381344B2-C01C-4EF2-AC18-27981A42DDAF}"/>
              </a:ext>
            </a:extLst>
          </p:cNvPr>
          <p:cNvGrpSpPr/>
          <p:nvPr/>
        </p:nvGrpSpPr>
        <p:grpSpPr>
          <a:xfrm>
            <a:off x="2101453" y="1389064"/>
            <a:ext cx="7989094" cy="4632325"/>
            <a:chOff x="1847851" y="1389064"/>
            <a:chExt cx="7989094" cy="4632325"/>
          </a:xfrm>
        </p:grpSpPr>
        <p:pic>
          <p:nvPicPr>
            <p:cNvPr id="5" name="Picture 3">
              <a:extLst>
                <a:ext uri="{FF2B5EF4-FFF2-40B4-BE49-F238E27FC236}">
                  <a16:creationId xmlns:a16="http://schemas.microsoft.com/office/drawing/2014/main" id="{E328961F-3DF0-4F74-AFDD-E64A7FE7AE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389064"/>
              <a:ext cx="7989094"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4BC7097-587B-47E1-AE59-97F9434B7275}"/>
                </a:ext>
              </a:extLst>
            </p:cNvPr>
            <p:cNvSpPr/>
            <p:nvPr/>
          </p:nvSpPr>
          <p:spPr>
            <a:xfrm>
              <a:off x="3972626" y="4437112"/>
              <a:ext cx="9144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 name="Title 1">
            <a:extLst>
              <a:ext uri="{FF2B5EF4-FFF2-40B4-BE49-F238E27FC236}">
                <a16:creationId xmlns:a16="http://schemas.microsoft.com/office/drawing/2014/main" id="{D949AA9A-E999-4513-9594-133A6BA1EAC6}"/>
              </a:ext>
            </a:extLst>
          </p:cNvPr>
          <p:cNvSpPr>
            <a:spLocks noGrp="1"/>
          </p:cNvSpPr>
          <p:nvPr>
            <p:ph type="title"/>
          </p:nvPr>
        </p:nvSpPr>
        <p:spPr/>
        <p:txBody>
          <a:bodyPr/>
          <a:lstStyle/>
          <a:p>
            <a:r>
              <a:rPr lang="en-IE" dirty="0"/>
              <a:t>LEAR data</a:t>
            </a:r>
          </a:p>
        </p:txBody>
      </p:sp>
      <p:cxnSp>
        <p:nvCxnSpPr>
          <p:cNvPr id="7" name="AutoShape 15">
            <a:extLst>
              <a:ext uri="{FF2B5EF4-FFF2-40B4-BE49-F238E27FC236}">
                <a16:creationId xmlns:a16="http://schemas.microsoft.com/office/drawing/2014/main" id="{95F9BB5F-138A-4460-B33A-1C9D17F93CC4}"/>
              </a:ext>
            </a:extLst>
          </p:cNvPr>
          <p:cNvCxnSpPr>
            <a:cxnSpLocks noChangeShapeType="1"/>
            <a:stCxn id="6" idx="3"/>
          </p:cNvCxnSpPr>
          <p:nvPr/>
        </p:nvCxnSpPr>
        <p:spPr bwMode="auto">
          <a:xfrm flipH="1" flipV="1">
            <a:off x="6096000" y="5085184"/>
            <a:ext cx="2516485" cy="1277039"/>
          </a:xfrm>
          <a:prstGeom prst="straightConnector1">
            <a:avLst/>
          </a:prstGeom>
          <a:noFill/>
          <a:ln w="19050">
            <a:solidFill>
              <a:srgbClr val="CC0000"/>
            </a:solidFill>
            <a:round/>
            <a:headEnd/>
            <a:tailEnd type="triangle" w="lg" len="lg"/>
          </a:ln>
          <a:extLst>
            <a:ext uri="{909E8E84-426E-40DD-AFC4-6F175D3DCCD1}">
              <a14:hiddenFill xmlns:a14="http://schemas.microsoft.com/office/drawing/2010/main">
                <a:noFill/>
              </a14:hiddenFill>
            </a:ext>
          </a:extLst>
        </p:spPr>
      </p:cxnSp>
      <p:sp>
        <p:nvSpPr>
          <p:cNvPr id="6" name="Content Placeholder 1">
            <a:extLst>
              <a:ext uri="{FF2B5EF4-FFF2-40B4-BE49-F238E27FC236}">
                <a16:creationId xmlns:a16="http://schemas.microsoft.com/office/drawing/2014/main" id="{2A847016-ED2F-455B-9775-477F5658CA66}"/>
              </a:ext>
            </a:extLst>
          </p:cNvPr>
          <p:cNvSpPr>
            <a:spLocks/>
          </p:cNvSpPr>
          <p:nvPr/>
        </p:nvSpPr>
        <p:spPr bwMode="auto">
          <a:xfrm>
            <a:off x="3579515" y="6199101"/>
            <a:ext cx="5032970" cy="326243"/>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5000"/>
              </a:lnSpc>
              <a:spcBef>
                <a:spcPct val="75000"/>
              </a:spcBef>
              <a:buClr>
                <a:srgbClr val="000000"/>
              </a:buClr>
              <a:defRPr/>
            </a:pPr>
            <a:r>
              <a:rPr lang="en-US" sz="1600" b="1" dirty="0">
                <a:solidFill>
                  <a:srgbClr val="000000"/>
                </a:solidFill>
              </a:rPr>
              <a:t>Mobile phone number to receive PIN code </a:t>
            </a:r>
            <a:endParaRPr lang="el-GR" sz="1600" b="1" dirty="0">
              <a:solidFill>
                <a:srgbClr val="000000"/>
              </a:solidFill>
            </a:endParaRPr>
          </a:p>
        </p:txBody>
      </p:sp>
    </p:spTree>
    <p:extLst>
      <p:ext uri="{BB962C8B-B14F-4D97-AF65-F5344CB8AC3E}">
        <p14:creationId xmlns:p14="http://schemas.microsoft.com/office/powerpoint/2010/main" val="145591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86380C-27C1-4326-96C5-9C08909A9A52}"/>
              </a:ext>
            </a:extLst>
          </p:cNvPr>
          <p:cNvSpPr>
            <a:spLocks noGrp="1"/>
          </p:cNvSpPr>
          <p:nvPr>
            <p:ph idx="1"/>
          </p:nvPr>
        </p:nvSpPr>
        <p:spPr/>
        <p:txBody>
          <a:bodyPr/>
          <a:lstStyle/>
          <a:p>
            <a:pPr marL="357188" indent="-357188">
              <a:spcAft>
                <a:spcPts val="2400"/>
              </a:spcAft>
              <a:buFont typeface="Wingdings" panose="05000000000000000000" pitchFamily="2" charset="2"/>
              <a:buChar char="ü"/>
            </a:pPr>
            <a:r>
              <a:rPr lang="en-US" sz="2400" dirty="0"/>
              <a:t>PIN code sent by the service desk by post</a:t>
            </a:r>
          </a:p>
          <a:p>
            <a:pPr marL="357188" indent="-357188">
              <a:spcAft>
                <a:spcPts val="2400"/>
              </a:spcAft>
              <a:buFont typeface="Wingdings" panose="05000000000000000000" pitchFamily="2" charset="2"/>
              <a:buChar char="ü"/>
            </a:pPr>
            <a:r>
              <a:rPr lang="en-US" sz="2400" dirty="0"/>
              <a:t>Urgent request for PIN code: </a:t>
            </a:r>
          </a:p>
          <a:p>
            <a:pPr marL="536575">
              <a:spcAft>
                <a:spcPts val="2400"/>
              </a:spcAft>
            </a:pPr>
            <a:r>
              <a:rPr lang="en-US" sz="2400" dirty="0"/>
              <a:t>send an email to </a:t>
            </a:r>
            <a:r>
              <a:rPr lang="en-US" sz="2400" dirty="0">
                <a:hlinkClick r:id="rId2"/>
              </a:rPr>
              <a:t>EC-FUNDING-TENDER-SERVICE-DESK@ec.europa.eu</a:t>
            </a:r>
            <a:r>
              <a:rPr lang="en-US" sz="2400" dirty="0"/>
              <a:t> </a:t>
            </a:r>
          </a:p>
          <a:p>
            <a:pPr marL="365125" indent="0">
              <a:spcAft>
                <a:spcPts val="2400"/>
              </a:spcAft>
              <a:buNone/>
            </a:pPr>
            <a:r>
              <a:rPr lang="en-US" sz="2400" dirty="0"/>
              <a:t>OR</a:t>
            </a:r>
          </a:p>
          <a:p>
            <a:pPr marL="536575">
              <a:spcAft>
                <a:spcPts val="2400"/>
              </a:spcAft>
            </a:pPr>
            <a:r>
              <a:rPr lang="en-US" sz="2400" dirty="0"/>
              <a:t>provide mobile phone number (used only for PIN code)</a:t>
            </a:r>
          </a:p>
          <a:p>
            <a:pPr>
              <a:spcAft>
                <a:spcPts val="2400"/>
              </a:spcAft>
            </a:pPr>
            <a:endParaRPr lang="en-IE" sz="2400" dirty="0"/>
          </a:p>
        </p:txBody>
      </p:sp>
      <p:sp>
        <p:nvSpPr>
          <p:cNvPr id="3" name="Title 2">
            <a:extLst>
              <a:ext uri="{FF2B5EF4-FFF2-40B4-BE49-F238E27FC236}">
                <a16:creationId xmlns:a16="http://schemas.microsoft.com/office/drawing/2014/main" id="{C7D6B13E-3ADF-4E10-80D0-74F38833BAA5}"/>
              </a:ext>
            </a:extLst>
          </p:cNvPr>
          <p:cNvSpPr>
            <a:spLocks noGrp="1"/>
          </p:cNvSpPr>
          <p:nvPr>
            <p:ph type="title"/>
          </p:nvPr>
        </p:nvSpPr>
        <p:spPr/>
        <p:txBody>
          <a:bodyPr/>
          <a:lstStyle/>
          <a:p>
            <a:r>
              <a:rPr lang="fr-BE" dirty="0"/>
              <a:t>LEAR data</a:t>
            </a:r>
            <a:endParaRPr lang="en-IE" dirty="0"/>
          </a:p>
        </p:txBody>
      </p:sp>
    </p:spTree>
    <p:extLst>
      <p:ext uri="{BB962C8B-B14F-4D97-AF65-F5344CB8AC3E}">
        <p14:creationId xmlns:p14="http://schemas.microsoft.com/office/powerpoint/2010/main" val="728292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6B13E-3ADF-4E10-80D0-74F38833BAA5}"/>
              </a:ext>
            </a:extLst>
          </p:cNvPr>
          <p:cNvSpPr>
            <a:spLocks noGrp="1"/>
          </p:cNvSpPr>
          <p:nvPr>
            <p:ph type="title"/>
          </p:nvPr>
        </p:nvSpPr>
        <p:spPr/>
        <p:txBody>
          <a:bodyPr/>
          <a:lstStyle/>
          <a:p>
            <a:r>
              <a:rPr lang="fr-BE" dirty="0"/>
              <a:t>Legal </a:t>
            </a:r>
            <a:r>
              <a:rPr lang="fr-BE" dirty="0" err="1"/>
              <a:t>representative</a:t>
            </a:r>
            <a:r>
              <a:rPr lang="fr-BE" dirty="0"/>
              <a:t> data</a:t>
            </a:r>
            <a:endParaRPr lang="en-IE" dirty="0"/>
          </a:p>
        </p:txBody>
      </p:sp>
      <p:grpSp>
        <p:nvGrpSpPr>
          <p:cNvPr id="7" name="Group 6" descr="Participant Register screen: Legal Representative data.">
            <a:extLst>
              <a:ext uri="{FF2B5EF4-FFF2-40B4-BE49-F238E27FC236}">
                <a16:creationId xmlns:a16="http://schemas.microsoft.com/office/drawing/2014/main" id="{27C9DE75-36AA-4818-946A-46DC5330CC4C}"/>
              </a:ext>
            </a:extLst>
          </p:cNvPr>
          <p:cNvGrpSpPr/>
          <p:nvPr/>
        </p:nvGrpSpPr>
        <p:grpSpPr>
          <a:xfrm>
            <a:off x="2139220" y="1598447"/>
            <a:ext cx="7913561" cy="4566857"/>
            <a:chOff x="2139220" y="1598447"/>
            <a:chExt cx="7913561" cy="4566857"/>
          </a:xfrm>
        </p:grpSpPr>
        <p:pic>
          <p:nvPicPr>
            <p:cNvPr id="5" name="Picture 2">
              <a:extLst>
                <a:ext uri="{FF2B5EF4-FFF2-40B4-BE49-F238E27FC236}">
                  <a16:creationId xmlns:a16="http://schemas.microsoft.com/office/drawing/2014/main" id="{E142D8AC-601E-4A00-9EBC-B44E04891E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9220" y="1598447"/>
              <a:ext cx="7913561" cy="45668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C131DE2-ABD8-4AE8-A74B-2102618240BD}"/>
                </a:ext>
              </a:extLst>
            </p:cNvPr>
            <p:cNvSpPr/>
            <p:nvPr/>
          </p:nvSpPr>
          <p:spPr>
            <a:xfrm>
              <a:off x="4223792" y="5733256"/>
              <a:ext cx="720725" cy="2159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415947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84D4D3-82D7-4568-9534-06507C06D340}"/>
              </a:ext>
            </a:extLst>
          </p:cNvPr>
          <p:cNvSpPr>
            <a:spLocks noGrp="1"/>
          </p:cNvSpPr>
          <p:nvPr>
            <p:ph idx="1"/>
          </p:nvPr>
        </p:nvSpPr>
        <p:spPr/>
        <p:txBody>
          <a:bodyPr/>
          <a:lstStyle/>
          <a:p>
            <a:pPr marL="342900" indent="-342900">
              <a:spcAft>
                <a:spcPts val="2400"/>
              </a:spcAft>
              <a:buFont typeface="+mj-lt"/>
              <a:buAutoNum type="arabicPeriod"/>
            </a:pPr>
            <a:r>
              <a:rPr lang="en-US" sz="2000" dirty="0"/>
              <a:t>LEAR appointment letter and Roles and Duties of LEARs (duly signed by both the legal representative and the LEAR)</a:t>
            </a:r>
          </a:p>
          <a:p>
            <a:pPr marL="342900" indent="-342900">
              <a:spcAft>
                <a:spcPts val="2400"/>
              </a:spcAft>
              <a:buFont typeface="+mj-lt"/>
              <a:buAutoNum type="arabicPeriod"/>
            </a:pPr>
            <a:r>
              <a:rPr lang="en-US" sz="2000" dirty="0"/>
              <a:t>Declaration of Consent to the EU Funding &amp; Tenders Portal Terms and Conditions (duly signed by legal representative)</a:t>
            </a:r>
          </a:p>
          <a:p>
            <a:pPr marL="342900" indent="-342900">
              <a:spcAft>
                <a:spcPts val="2400"/>
              </a:spcAft>
              <a:buFont typeface="+mj-lt"/>
              <a:buAutoNum type="arabicPeriod"/>
            </a:pPr>
            <a:r>
              <a:rPr lang="en-US" sz="2000" dirty="0"/>
              <a:t>Official proof of identity (ID-card/passport with photo and signature) of the legal representative and the LEAR</a:t>
            </a:r>
          </a:p>
          <a:p>
            <a:pPr marL="342900" indent="-342900">
              <a:spcAft>
                <a:spcPts val="2400"/>
              </a:spcAft>
              <a:buFont typeface="+mj-lt"/>
              <a:buAutoNum type="arabicPeriod"/>
            </a:pPr>
            <a:r>
              <a:rPr lang="en-US" sz="2000" dirty="0"/>
              <a:t>Proof of empowerment of the legal representative	</a:t>
            </a:r>
          </a:p>
          <a:p>
            <a:pPr marL="0" indent="0">
              <a:spcAft>
                <a:spcPts val="2400"/>
              </a:spcAft>
              <a:buNone/>
            </a:pPr>
            <a:r>
              <a:rPr lang="en-US" sz="2000" i="1" dirty="0"/>
              <a:t>Scanned version of these documents shall be uploaded in the Participant Register. Originals of 1 and 2 must be kept in the entity's premises.</a:t>
            </a:r>
          </a:p>
          <a:p>
            <a:pPr>
              <a:spcAft>
                <a:spcPts val="2400"/>
              </a:spcAft>
            </a:pPr>
            <a:endParaRPr lang="en-IE" sz="2000" dirty="0"/>
          </a:p>
        </p:txBody>
      </p:sp>
      <p:sp>
        <p:nvSpPr>
          <p:cNvPr id="3" name="Title 2">
            <a:extLst>
              <a:ext uri="{FF2B5EF4-FFF2-40B4-BE49-F238E27FC236}">
                <a16:creationId xmlns:a16="http://schemas.microsoft.com/office/drawing/2014/main" id="{15978CC6-90C0-4E56-8509-834C629AADBD}"/>
              </a:ext>
            </a:extLst>
          </p:cNvPr>
          <p:cNvSpPr>
            <a:spLocks noGrp="1"/>
          </p:cNvSpPr>
          <p:nvPr>
            <p:ph type="title"/>
          </p:nvPr>
        </p:nvSpPr>
        <p:spPr/>
        <p:txBody>
          <a:bodyPr/>
          <a:lstStyle/>
          <a:p>
            <a:r>
              <a:rPr lang="en-IE" dirty="0"/>
              <a:t>LEAR appointment documents</a:t>
            </a:r>
          </a:p>
        </p:txBody>
      </p:sp>
    </p:spTree>
    <p:extLst>
      <p:ext uri="{BB962C8B-B14F-4D97-AF65-F5344CB8AC3E}">
        <p14:creationId xmlns:p14="http://schemas.microsoft.com/office/powerpoint/2010/main" val="10987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78CC6-90C0-4E56-8509-834C629AADBD}"/>
              </a:ext>
            </a:extLst>
          </p:cNvPr>
          <p:cNvSpPr>
            <a:spLocks noGrp="1"/>
          </p:cNvSpPr>
          <p:nvPr>
            <p:ph type="title"/>
          </p:nvPr>
        </p:nvSpPr>
        <p:spPr/>
        <p:txBody>
          <a:bodyPr/>
          <a:lstStyle/>
          <a:p>
            <a:r>
              <a:rPr lang="en-IE" dirty="0"/>
              <a:t>LEAR appointment documents</a:t>
            </a:r>
          </a:p>
        </p:txBody>
      </p:sp>
      <p:pic>
        <p:nvPicPr>
          <p:cNvPr id="5" name="Picture 2" descr="Participant Register screen: LEAR appointment documents.">
            <a:extLst>
              <a:ext uri="{FF2B5EF4-FFF2-40B4-BE49-F238E27FC236}">
                <a16:creationId xmlns:a16="http://schemas.microsoft.com/office/drawing/2014/main" id="{6C9CE0B6-D400-43EA-A8FF-1AF9C72C0B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569" y="1557339"/>
            <a:ext cx="842486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554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ED61A-408B-40B9-B1D4-06189A0CFAB9}"/>
              </a:ext>
            </a:extLst>
          </p:cNvPr>
          <p:cNvSpPr>
            <a:spLocks noGrp="1"/>
          </p:cNvSpPr>
          <p:nvPr>
            <p:ph idx="1"/>
          </p:nvPr>
        </p:nvSpPr>
        <p:spPr/>
        <p:txBody>
          <a:bodyPr/>
          <a:lstStyle/>
          <a:p>
            <a:r>
              <a:rPr lang="en-US" sz="2200" dirty="0"/>
              <a:t>If needed, during the Grant Agreement Preparation, participants can search for available bank account(s) in the Funding &amp; Tenders Portal's Grant Management Services System </a:t>
            </a:r>
          </a:p>
          <a:p>
            <a:r>
              <a:rPr lang="en-US" sz="2200" dirty="0"/>
              <a:t>If no account exists, the system displays an explanatory message on how to request the validation of a BA</a:t>
            </a:r>
          </a:p>
          <a:p>
            <a:r>
              <a:rPr lang="en-US" sz="2200" dirty="0"/>
              <a:t>Participants should start the BA work-flow by uploading the requested documents </a:t>
            </a:r>
            <a:br>
              <a:rPr lang="en-US" sz="2200" dirty="0"/>
            </a:br>
            <a:r>
              <a:rPr lang="en-US" sz="2200" dirty="0"/>
              <a:t>via the Participant Register)</a:t>
            </a:r>
          </a:p>
          <a:p>
            <a:endParaRPr lang="en-US" sz="2200" dirty="0"/>
          </a:p>
          <a:p>
            <a:r>
              <a:rPr lang="en-US" sz="2200" dirty="0"/>
              <a:t>REA CVS will launch BA validation and will inform the participant once validated</a:t>
            </a:r>
          </a:p>
          <a:p>
            <a:endParaRPr lang="en-IE" sz="2200" dirty="0"/>
          </a:p>
        </p:txBody>
      </p:sp>
      <p:sp>
        <p:nvSpPr>
          <p:cNvPr id="3" name="Title 2">
            <a:extLst>
              <a:ext uri="{FF2B5EF4-FFF2-40B4-BE49-F238E27FC236}">
                <a16:creationId xmlns:a16="http://schemas.microsoft.com/office/drawing/2014/main" id="{2C314962-43CC-45C2-95E6-B411054765FC}"/>
              </a:ext>
            </a:extLst>
          </p:cNvPr>
          <p:cNvSpPr>
            <a:spLocks noGrp="1"/>
          </p:cNvSpPr>
          <p:nvPr>
            <p:ph type="title"/>
          </p:nvPr>
        </p:nvSpPr>
        <p:spPr/>
        <p:txBody>
          <a:bodyPr/>
          <a:lstStyle/>
          <a:p>
            <a:r>
              <a:rPr lang="en-IE" dirty="0"/>
              <a:t>Bank accounts (BAs)</a:t>
            </a:r>
          </a:p>
        </p:txBody>
      </p:sp>
      <p:sp>
        <p:nvSpPr>
          <p:cNvPr id="4" name="Down Arrow 1">
            <a:extLst>
              <a:ext uri="{FF2B5EF4-FFF2-40B4-BE49-F238E27FC236}">
                <a16:creationId xmlns:a16="http://schemas.microsoft.com/office/drawing/2014/main" id="{881DF811-2CDC-4E5F-9BDE-FE0B46365029}"/>
              </a:ext>
            </a:extLst>
          </p:cNvPr>
          <p:cNvSpPr/>
          <p:nvPr/>
        </p:nvSpPr>
        <p:spPr bwMode="auto">
          <a:xfrm>
            <a:off x="5952331" y="4653136"/>
            <a:ext cx="287337" cy="576262"/>
          </a:xfrm>
          <a:prstGeom prst="downArrow">
            <a:avLst/>
          </a:prstGeom>
          <a:solidFill>
            <a:srgbClr val="0F5494"/>
          </a:solidFill>
          <a:ln/>
        </p:spPr>
        <p:style>
          <a:lnRef idx="1">
            <a:schemeClr val="accent6"/>
          </a:lnRef>
          <a:fillRef idx="2">
            <a:schemeClr val="accent6"/>
          </a:fillRef>
          <a:effectRef idx="1">
            <a:schemeClr val="accent6"/>
          </a:effectRef>
          <a:fontRef idx="minor">
            <a:schemeClr val="dk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427905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25C1-524F-43B7-81D0-4B74FF6F1D61}"/>
              </a:ext>
            </a:extLst>
          </p:cNvPr>
          <p:cNvSpPr>
            <a:spLocks noGrp="1"/>
          </p:cNvSpPr>
          <p:nvPr>
            <p:ph type="title"/>
          </p:nvPr>
        </p:nvSpPr>
        <p:spPr/>
        <p:txBody>
          <a:bodyPr/>
          <a:lstStyle/>
          <a:p>
            <a:r>
              <a:rPr lang="en-IE" dirty="0"/>
              <a:t>Bank accounts</a:t>
            </a:r>
          </a:p>
        </p:txBody>
      </p:sp>
      <p:pic>
        <p:nvPicPr>
          <p:cNvPr id="3" name="Picture 2" descr="Participant Register screen: bank account.">
            <a:extLst>
              <a:ext uri="{FF2B5EF4-FFF2-40B4-BE49-F238E27FC236}">
                <a16:creationId xmlns:a16="http://schemas.microsoft.com/office/drawing/2014/main" id="{17999DE6-D9C6-40CF-BD93-C0BF5E27D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9655" y="1475860"/>
            <a:ext cx="7812691" cy="476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37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3DC51-9025-424C-8E6D-8F86D540019D}"/>
              </a:ext>
            </a:extLst>
          </p:cNvPr>
          <p:cNvSpPr>
            <a:spLocks noGrp="1"/>
          </p:cNvSpPr>
          <p:nvPr>
            <p:ph idx="1"/>
          </p:nvPr>
        </p:nvSpPr>
        <p:spPr/>
        <p:txBody>
          <a:bodyPr/>
          <a:lstStyle/>
          <a:p>
            <a:r>
              <a:rPr lang="en-US" sz="2200" dirty="0"/>
              <a:t>Verifies </a:t>
            </a:r>
            <a:r>
              <a:rPr lang="en-US" sz="2200" b="1" dirty="0"/>
              <a:t>legal existence and legal status </a:t>
            </a:r>
            <a:r>
              <a:rPr lang="en-US" sz="2200" dirty="0"/>
              <a:t>of entities</a:t>
            </a:r>
          </a:p>
          <a:p>
            <a:r>
              <a:rPr lang="en-US" sz="2200" dirty="0"/>
              <a:t>Validates the appointment of Legal Entity Appointed Representatives (</a:t>
            </a:r>
            <a:r>
              <a:rPr lang="en-US" sz="2200" b="1" dirty="0"/>
              <a:t>LEAR</a:t>
            </a:r>
            <a:r>
              <a:rPr lang="en-US" sz="2200" dirty="0"/>
              <a:t>)</a:t>
            </a:r>
          </a:p>
          <a:p>
            <a:r>
              <a:rPr lang="en-US" sz="2200" dirty="0"/>
              <a:t>Validates </a:t>
            </a:r>
            <a:r>
              <a:rPr lang="en-US" sz="2200" b="1" dirty="0"/>
              <a:t>legal changes </a:t>
            </a:r>
            <a:r>
              <a:rPr lang="en-US" sz="2200" dirty="0"/>
              <a:t>of validated entities requested by LEARs</a:t>
            </a:r>
          </a:p>
          <a:p>
            <a:r>
              <a:rPr lang="en-US" sz="2200" dirty="0"/>
              <a:t>Assesses </a:t>
            </a:r>
            <a:r>
              <a:rPr lang="en-US" sz="2200" b="1" dirty="0"/>
              <a:t>Universal Takeovers </a:t>
            </a:r>
            <a:r>
              <a:rPr lang="en-US" sz="2200" dirty="0"/>
              <a:t>of validated entities</a:t>
            </a:r>
          </a:p>
          <a:p>
            <a:r>
              <a:rPr lang="en-US" sz="2200" dirty="0"/>
              <a:t>Creates Legal Entities and </a:t>
            </a:r>
            <a:r>
              <a:rPr lang="en-US" sz="2200" b="1" dirty="0"/>
              <a:t>Bank Account Files </a:t>
            </a:r>
            <a:r>
              <a:rPr lang="en-US" sz="2200" dirty="0"/>
              <a:t>in cooperation with DG BUDG</a:t>
            </a:r>
          </a:p>
          <a:p>
            <a:r>
              <a:rPr lang="en-US" sz="2200" dirty="0"/>
              <a:t>Prepares the </a:t>
            </a:r>
            <a:r>
              <a:rPr lang="en-US" sz="2200" b="1" dirty="0"/>
              <a:t>Financial Capacity Assessment </a:t>
            </a:r>
            <a:r>
              <a:rPr lang="en-US" sz="2200" dirty="0"/>
              <a:t>for the RAO</a:t>
            </a:r>
          </a:p>
          <a:p>
            <a:r>
              <a:rPr lang="en-US" sz="2200" dirty="0"/>
              <a:t>Performs </a:t>
            </a:r>
            <a:r>
              <a:rPr lang="en-US" sz="2200" b="1" dirty="0"/>
              <a:t>third country control analysis</a:t>
            </a:r>
          </a:p>
          <a:p>
            <a:r>
              <a:rPr lang="en-US" sz="2200" dirty="0"/>
              <a:t>Performs ex-post status verifications (e.g. </a:t>
            </a:r>
            <a:r>
              <a:rPr lang="en-US" sz="2200" b="1" dirty="0"/>
              <a:t>SME &amp; MID cap status checks</a:t>
            </a:r>
            <a:r>
              <a:rPr lang="en-US" sz="2200" dirty="0"/>
              <a:t>)</a:t>
            </a:r>
          </a:p>
          <a:p>
            <a:endParaRPr lang="en-IE" sz="2200" dirty="0"/>
          </a:p>
        </p:txBody>
      </p:sp>
      <p:sp>
        <p:nvSpPr>
          <p:cNvPr id="3" name="Title 2">
            <a:extLst>
              <a:ext uri="{FF2B5EF4-FFF2-40B4-BE49-F238E27FC236}">
                <a16:creationId xmlns:a16="http://schemas.microsoft.com/office/drawing/2014/main" id="{A00934DA-B21C-47EF-8495-03D837B13570}"/>
              </a:ext>
            </a:extLst>
          </p:cNvPr>
          <p:cNvSpPr>
            <a:spLocks noGrp="1"/>
          </p:cNvSpPr>
          <p:nvPr>
            <p:ph type="title"/>
          </p:nvPr>
        </p:nvSpPr>
        <p:spPr/>
        <p:txBody>
          <a:bodyPr/>
          <a:lstStyle/>
          <a:p>
            <a:r>
              <a:rPr lang="it-IT" dirty="0"/>
              <a:t>REA Central </a:t>
            </a:r>
            <a:r>
              <a:rPr lang="it-IT" dirty="0" err="1"/>
              <a:t>Validation</a:t>
            </a:r>
            <a:r>
              <a:rPr lang="it-IT" dirty="0"/>
              <a:t> Service (REA CVS)</a:t>
            </a:r>
            <a:endParaRPr lang="en-IE" dirty="0"/>
          </a:p>
        </p:txBody>
      </p:sp>
    </p:spTree>
    <p:extLst>
      <p:ext uri="{BB962C8B-B14F-4D97-AF65-F5344CB8AC3E}">
        <p14:creationId xmlns:p14="http://schemas.microsoft.com/office/powerpoint/2010/main" val="802953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9426470" y="4151465"/>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1683302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98B9AC-2C17-48AA-8638-2ADF90347AC9}"/>
              </a:ext>
            </a:extLst>
          </p:cNvPr>
          <p:cNvSpPr>
            <a:spLocks noGrp="1"/>
          </p:cNvSpPr>
          <p:nvPr>
            <p:ph idx="1"/>
          </p:nvPr>
        </p:nvSpPr>
        <p:spPr/>
        <p:txBody>
          <a:bodyPr/>
          <a:lstStyle/>
          <a:p>
            <a:pPr>
              <a:spcAft>
                <a:spcPts val="600"/>
              </a:spcAft>
            </a:pPr>
            <a:r>
              <a:rPr lang="en-US" sz="2000" dirty="0"/>
              <a:t>Reference documents: </a:t>
            </a:r>
          </a:p>
          <a:p>
            <a:pPr marL="536575" lvl="1" indent="-357188">
              <a:spcAft>
                <a:spcPts val="600"/>
              </a:spcAft>
              <a:buFont typeface="+mj-lt"/>
              <a:buAutoNum type="arabicPeriod"/>
            </a:pPr>
            <a:r>
              <a:rPr lang="en-US" sz="2000" dirty="0"/>
              <a:t>Rules on Legal Entity Validation, LEAR Appointment and Financial Capacity Assessment for EU Grants and Tenders.</a:t>
            </a:r>
          </a:p>
          <a:p>
            <a:pPr marL="536575" lvl="1" indent="-357188">
              <a:spcAft>
                <a:spcPts val="600"/>
              </a:spcAft>
              <a:buFont typeface="+mj-lt"/>
              <a:buAutoNum type="arabicPeriod"/>
            </a:pPr>
            <a:r>
              <a:rPr lang="en-US" sz="2000" dirty="0"/>
              <a:t>EU Financial Regulation (2018/1046) arts. 196 and 198.</a:t>
            </a:r>
          </a:p>
          <a:p>
            <a:pPr marL="536575" lvl="1" indent="-357188">
              <a:buFont typeface="+mj-lt"/>
              <a:buAutoNum type="arabicPeriod"/>
            </a:pPr>
            <a:r>
              <a:rPr lang="en-US" sz="2000" dirty="0"/>
              <a:t>Regulation (EU) 2021/695 H.E. (art. 27: financial capacity of applicants).</a:t>
            </a:r>
          </a:p>
          <a:p>
            <a:r>
              <a:rPr lang="en-US" sz="2000" dirty="0"/>
              <a:t>FCA for coordinators (and mono beneficiaries)  =/&gt; 500.000€. </a:t>
            </a:r>
          </a:p>
          <a:p>
            <a:r>
              <a:rPr lang="en-US" sz="2000" dirty="0"/>
              <a:t>FCA if there are grounds to doubt the financial capacity of one applicant.</a:t>
            </a:r>
          </a:p>
          <a:p>
            <a:r>
              <a:rPr lang="en-US" sz="2000" dirty="0"/>
              <a:t>Exemptions: Public bodies, international </a:t>
            </a:r>
            <a:r>
              <a:rPr lang="en-US" sz="2000" dirty="0" err="1"/>
              <a:t>organisations</a:t>
            </a:r>
            <a:r>
              <a:rPr lang="en-US" sz="2000" dirty="0"/>
              <a:t> and some natural persons.</a:t>
            </a:r>
          </a:p>
          <a:p>
            <a:r>
              <a:rPr lang="en-US" sz="2000" dirty="0"/>
              <a:t>If the FCA must be checked, the entity will be contacted by the Central Validation Service </a:t>
            </a:r>
            <a:br>
              <a:rPr lang="en-US" sz="2000" dirty="0"/>
            </a:br>
            <a:r>
              <a:rPr lang="en-US" sz="2000" dirty="0"/>
              <a:t>via its PIC account in the Participant Register in the F&amp;T Portal.</a:t>
            </a:r>
          </a:p>
        </p:txBody>
      </p:sp>
      <p:sp>
        <p:nvSpPr>
          <p:cNvPr id="3" name="Title 2">
            <a:extLst>
              <a:ext uri="{FF2B5EF4-FFF2-40B4-BE49-F238E27FC236}">
                <a16:creationId xmlns:a16="http://schemas.microsoft.com/office/drawing/2014/main" id="{7DE984B4-20C5-454A-B963-DC52B948C69E}"/>
              </a:ext>
            </a:extLst>
          </p:cNvPr>
          <p:cNvSpPr>
            <a:spLocks noGrp="1"/>
          </p:cNvSpPr>
          <p:nvPr>
            <p:ph type="title"/>
          </p:nvPr>
        </p:nvSpPr>
        <p:spPr/>
        <p:txBody>
          <a:bodyPr/>
          <a:lstStyle/>
          <a:p>
            <a:r>
              <a:rPr lang="en-IE" dirty="0"/>
              <a:t>Financial Capacity Assessment (FCA)</a:t>
            </a:r>
          </a:p>
        </p:txBody>
      </p:sp>
    </p:spTree>
    <p:extLst>
      <p:ext uri="{BB962C8B-B14F-4D97-AF65-F5344CB8AC3E}">
        <p14:creationId xmlns:p14="http://schemas.microsoft.com/office/powerpoint/2010/main" val="2793431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46F0-7EEC-4C3E-8648-47F6697E9043}"/>
              </a:ext>
            </a:extLst>
          </p:cNvPr>
          <p:cNvSpPr>
            <a:spLocks noGrp="1"/>
          </p:cNvSpPr>
          <p:nvPr>
            <p:ph type="title"/>
          </p:nvPr>
        </p:nvSpPr>
        <p:spPr/>
        <p:txBody>
          <a:bodyPr/>
          <a:lstStyle/>
          <a:p>
            <a:r>
              <a:rPr lang="en-US" dirty="0"/>
              <a:t>Financial Capacity Assessment: </a:t>
            </a:r>
            <a:br>
              <a:rPr lang="en-US" dirty="0"/>
            </a:br>
            <a:r>
              <a:rPr lang="en-US" dirty="0"/>
              <a:t>Requests in Participant Register</a:t>
            </a:r>
            <a:endParaRPr lang="en-IE" dirty="0"/>
          </a:p>
        </p:txBody>
      </p:sp>
      <p:pic>
        <p:nvPicPr>
          <p:cNvPr id="3" name="Picture 1" descr="Participant Register screen: messages with the Validation Services">
            <a:extLst>
              <a:ext uri="{FF2B5EF4-FFF2-40B4-BE49-F238E27FC236}">
                <a16:creationId xmlns:a16="http://schemas.microsoft.com/office/drawing/2014/main" id="{7EA0B579-6467-4B7C-A127-C287A1931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844824"/>
            <a:ext cx="10220706" cy="37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
            <a:extLst>
              <a:ext uri="{FF2B5EF4-FFF2-40B4-BE49-F238E27FC236}">
                <a16:creationId xmlns:a16="http://schemas.microsoft.com/office/drawing/2014/main" id="{4148F192-6B51-444B-85FF-6D7F44E08343}"/>
              </a:ext>
            </a:extLst>
          </p:cNvPr>
          <p:cNvSpPr>
            <a:spLocks noChangeArrowheads="1"/>
          </p:cNvSpPr>
          <p:nvPr/>
        </p:nvSpPr>
        <p:spPr bwMode="auto">
          <a:xfrm>
            <a:off x="8040216" y="2132856"/>
            <a:ext cx="1152128" cy="71988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5" name="Oval 5">
            <a:extLst>
              <a:ext uri="{FF2B5EF4-FFF2-40B4-BE49-F238E27FC236}">
                <a16:creationId xmlns:a16="http://schemas.microsoft.com/office/drawing/2014/main" id="{D021BD8E-4A9D-4FE1-AB4A-A4F98F1F7362}"/>
              </a:ext>
            </a:extLst>
          </p:cNvPr>
          <p:cNvSpPr>
            <a:spLocks noChangeArrowheads="1"/>
          </p:cNvSpPr>
          <p:nvPr/>
        </p:nvSpPr>
        <p:spPr bwMode="auto">
          <a:xfrm>
            <a:off x="9120336" y="4329249"/>
            <a:ext cx="936104" cy="71988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6" name="Oval 6">
            <a:extLst>
              <a:ext uri="{FF2B5EF4-FFF2-40B4-BE49-F238E27FC236}">
                <a16:creationId xmlns:a16="http://schemas.microsoft.com/office/drawing/2014/main" id="{2BEC7B3A-8EB1-4E13-BEC7-88950986FCA6}"/>
              </a:ext>
            </a:extLst>
          </p:cNvPr>
          <p:cNvSpPr>
            <a:spLocks noChangeArrowheads="1"/>
          </p:cNvSpPr>
          <p:nvPr/>
        </p:nvSpPr>
        <p:spPr bwMode="auto">
          <a:xfrm>
            <a:off x="1800344" y="4365204"/>
            <a:ext cx="2063408" cy="64797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7" name="Oval 4">
            <a:extLst>
              <a:ext uri="{FF2B5EF4-FFF2-40B4-BE49-F238E27FC236}">
                <a16:creationId xmlns:a16="http://schemas.microsoft.com/office/drawing/2014/main" id="{4148F192-6B51-444B-85FF-6D7F44E08343}"/>
              </a:ext>
            </a:extLst>
          </p:cNvPr>
          <p:cNvSpPr>
            <a:spLocks noChangeArrowheads="1"/>
          </p:cNvSpPr>
          <p:nvPr/>
        </p:nvSpPr>
        <p:spPr bwMode="auto">
          <a:xfrm>
            <a:off x="9696400" y="2708920"/>
            <a:ext cx="1440160" cy="576064"/>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250003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D3E86-89B1-4317-95C9-FC3973BC6173}"/>
              </a:ext>
            </a:extLst>
          </p:cNvPr>
          <p:cNvSpPr>
            <a:spLocks noGrp="1"/>
          </p:cNvSpPr>
          <p:nvPr>
            <p:ph idx="1"/>
          </p:nvPr>
        </p:nvSpPr>
        <p:spPr/>
        <p:txBody>
          <a:bodyPr/>
          <a:lstStyle/>
          <a:p>
            <a:pPr marL="357188" indent="-357188">
              <a:buFont typeface="Wingdings" panose="05000000000000000000" pitchFamily="2" charset="2"/>
              <a:buChar char="ü"/>
            </a:pPr>
            <a:r>
              <a:rPr lang="en-US" sz="2000" dirty="0"/>
              <a:t>Balance sheet</a:t>
            </a:r>
          </a:p>
          <a:p>
            <a:pPr marL="357188" indent="-357188">
              <a:spcAft>
                <a:spcPts val="3600"/>
              </a:spcAft>
              <a:buFont typeface="Wingdings" panose="05000000000000000000" pitchFamily="2" charset="2"/>
              <a:buChar char="ü"/>
            </a:pPr>
            <a:r>
              <a:rPr lang="en-US" sz="2000" dirty="0"/>
              <a:t>Profit and loss account</a:t>
            </a:r>
          </a:p>
          <a:p>
            <a:pPr marL="357188" indent="-357188">
              <a:buFont typeface="Wingdings" panose="05000000000000000000" pitchFamily="2" charset="2"/>
              <a:buChar char="ü"/>
            </a:pPr>
            <a:r>
              <a:rPr lang="en-US" sz="2000" dirty="0"/>
              <a:t>New established entities: Business Plan.</a:t>
            </a:r>
          </a:p>
          <a:p>
            <a:pPr marL="357188" indent="-357188">
              <a:buFont typeface="Wingdings" panose="05000000000000000000" pitchFamily="2" charset="2"/>
              <a:buChar char="ü"/>
            </a:pPr>
            <a:r>
              <a:rPr lang="en-US" sz="2000" dirty="0"/>
              <a:t>External audit report (or signed self-declaration) if requested EU-contribution exceeds </a:t>
            </a:r>
            <a:br>
              <a:rPr lang="en-US" sz="2000" dirty="0"/>
            </a:br>
            <a:r>
              <a:rPr lang="en-US" sz="2000" dirty="0"/>
              <a:t>€ 750.000 (art. 196 EU FR).</a:t>
            </a:r>
          </a:p>
          <a:p>
            <a:pPr marL="357188" indent="-357188">
              <a:buFont typeface="Wingdings" panose="05000000000000000000" pitchFamily="2" charset="2"/>
              <a:buChar char="ü"/>
            </a:pPr>
            <a:r>
              <a:rPr lang="en-US" sz="2000" dirty="0"/>
              <a:t>Explanatory notes and/or annexes that form part of the above financial statements </a:t>
            </a:r>
            <a:br>
              <a:rPr lang="en-US" sz="2000" dirty="0"/>
            </a:br>
            <a:r>
              <a:rPr lang="en-US" sz="2000" dirty="0"/>
              <a:t>(if available).</a:t>
            </a:r>
          </a:p>
          <a:p>
            <a:pPr marL="357188" indent="-357188">
              <a:buFont typeface="Wingdings" panose="05000000000000000000" pitchFamily="2" charset="2"/>
              <a:buChar char="ü"/>
            </a:pPr>
            <a:r>
              <a:rPr lang="en-US" sz="2000" dirty="0"/>
              <a:t>Prudent approach if missing information.</a:t>
            </a:r>
            <a:endParaRPr lang="en-IE" sz="2000" dirty="0"/>
          </a:p>
        </p:txBody>
      </p:sp>
      <p:sp>
        <p:nvSpPr>
          <p:cNvPr id="3" name="Title 2">
            <a:extLst>
              <a:ext uri="{FF2B5EF4-FFF2-40B4-BE49-F238E27FC236}">
                <a16:creationId xmlns:a16="http://schemas.microsoft.com/office/drawing/2014/main" id="{931C492B-7874-47AE-A757-E538FCBE7030}"/>
              </a:ext>
            </a:extLst>
          </p:cNvPr>
          <p:cNvSpPr>
            <a:spLocks noGrp="1"/>
          </p:cNvSpPr>
          <p:nvPr>
            <p:ph type="title"/>
          </p:nvPr>
        </p:nvSpPr>
        <p:spPr/>
        <p:txBody>
          <a:bodyPr/>
          <a:lstStyle/>
          <a:p>
            <a:r>
              <a:rPr lang="it-IT" dirty="0"/>
              <a:t>FCA </a:t>
            </a:r>
            <a:r>
              <a:rPr lang="it-IT" dirty="0" err="1"/>
              <a:t>supporting</a:t>
            </a:r>
            <a:r>
              <a:rPr lang="it-IT" dirty="0"/>
              <a:t> </a:t>
            </a:r>
            <a:r>
              <a:rPr lang="it-IT" dirty="0" err="1"/>
              <a:t>documents</a:t>
            </a:r>
            <a:r>
              <a:rPr lang="it-IT" dirty="0"/>
              <a:t> (via Participant </a:t>
            </a:r>
            <a:r>
              <a:rPr lang="it-IT" dirty="0" err="1"/>
              <a:t>Register</a:t>
            </a:r>
            <a:r>
              <a:rPr lang="it-IT" dirty="0"/>
              <a:t>)</a:t>
            </a:r>
            <a:endParaRPr lang="en-IE" dirty="0"/>
          </a:p>
        </p:txBody>
      </p:sp>
      <p:sp>
        <p:nvSpPr>
          <p:cNvPr id="4" name="Rectangle 1">
            <a:extLst>
              <a:ext uri="{FF2B5EF4-FFF2-40B4-BE49-F238E27FC236}">
                <a16:creationId xmlns:a16="http://schemas.microsoft.com/office/drawing/2014/main" id="{42EB1035-C50F-44F5-97CA-3DC5057746D8}"/>
              </a:ext>
            </a:extLst>
          </p:cNvPr>
          <p:cNvSpPr>
            <a:spLocks noChangeArrowheads="1"/>
          </p:cNvSpPr>
          <p:nvPr/>
        </p:nvSpPr>
        <p:spPr bwMode="auto">
          <a:xfrm>
            <a:off x="2819400" y="5621486"/>
            <a:ext cx="655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a:r>
              <a:rPr lang="en-US" altLang="en-US" sz="2400" b="1" dirty="0">
                <a:latin typeface="+mn-lt"/>
                <a:cs typeface="Arial" panose="020B0604020202020204" pitchFamily="34" charset="0"/>
              </a:rPr>
              <a:t>Once completed, the assessment is valid for 18 months from the closing date</a:t>
            </a:r>
            <a:endParaRPr lang="en-GB" altLang="en-US" sz="2400" b="1" dirty="0">
              <a:latin typeface="+mn-lt"/>
              <a:cs typeface="Arial" panose="020B0604020202020204" pitchFamily="34" charset="0"/>
            </a:endParaRPr>
          </a:p>
        </p:txBody>
      </p:sp>
      <p:sp>
        <p:nvSpPr>
          <p:cNvPr id="5" name="Right Brace 3">
            <a:extLst>
              <a:ext uri="{FF2B5EF4-FFF2-40B4-BE49-F238E27FC236}">
                <a16:creationId xmlns:a16="http://schemas.microsoft.com/office/drawing/2014/main" id="{8CCD829E-39A4-49B6-A2BA-61BE5A5DF711}"/>
              </a:ext>
            </a:extLst>
          </p:cNvPr>
          <p:cNvSpPr>
            <a:spLocks/>
          </p:cNvSpPr>
          <p:nvPr/>
        </p:nvSpPr>
        <p:spPr bwMode="auto">
          <a:xfrm>
            <a:off x="4524804" y="1800691"/>
            <a:ext cx="215173" cy="923925"/>
          </a:xfrm>
          <a:prstGeom prst="rightBrace">
            <a:avLst>
              <a:gd name="adj1" fmla="val 8486"/>
              <a:gd name="adj2" fmla="val 50000"/>
            </a:avLst>
          </a:prstGeom>
          <a:noFill/>
          <a:ln w="9525" algn="ctr">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b="1">
              <a:solidFill>
                <a:srgbClr val="000099"/>
              </a:solidFill>
            </a:endParaRPr>
          </a:p>
        </p:txBody>
      </p:sp>
      <p:sp>
        <p:nvSpPr>
          <p:cNvPr id="6" name="TextBox 6">
            <a:extLst>
              <a:ext uri="{FF2B5EF4-FFF2-40B4-BE49-F238E27FC236}">
                <a16:creationId xmlns:a16="http://schemas.microsoft.com/office/drawing/2014/main" id="{E62E22A5-D250-4788-AE4D-726AF10F48B3}"/>
              </a:ext>
            </a:extLst>
          </p:cNvPr>
          <p:cNvSpPr txBox="1">
            <a:spLocks noChangeArrowheads="1"/>
          </p:cNvSpPr>
          <p:nvPr/>
        </p:nvSpPr>
        <p:spPr bwMode="auto">
          <a:xfrm>
            <a:off x="4871864" y="1939487"/>
            <a:ext cx="66144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defRPr/>
            </a:pPr>
            <a:r>
              <a:rPr lang="fr-BE" altLang="en-US" sz="1800" b="1" dirty="0">
                <a:latin typeface="+mn-lt"/>
              </a:rPr>
              <a:t>For the 2 </a:t>
            </a:r>
            <a:r>
              <a:rPr lang="fr-BE" altLang="en-US" sz="1800" b="1" dirty="0" err="1">
                <a:latin typeface="+mn-lt"/>
              </a:rPr>
              <a:t>most</a:t>
            </a:r>
            <a:r>
              <a:rPr lang="fr-BE" altLang="en-US" sz="1800" b="1" dirty="0">
                <a:latin typeface="+mn-lt"/>
              </a:rPr>
              <a:t> </a:t>
            </a:r>
            <a:r>
              <a:rPr lang="fr-BE" altLang="en-US" sz="1800" b="1" dirty="0" err="1">
                <a:latin typeface="+mn-lt"/>
              </a:rPr>
              <a:t>recent</a:t>
            </a:r>
            <a:r>
              <a:rPr lang="fr-BE" altLang="en-US" sz="1800" b="1" dirty="0">
                <a:latin typeface="+mn-lt"/>
              </a:rPr>
              <a:t> </a:t>
            </a:r>
            <a:r>
              <a:rPr lang="fr-BE" altLang="en-US" sz="1800" b="1" dirty="0" err="1">
                <a:latin typeface="+mn-lt"/>
              </a:rPr>
              <a:t>closed</a:t>
            </a:r>
            <a:r>
              <a:rPr lang="fr-BE" altLang="en-US" sz="1800" b="1" dirty="0">
                <a:latin typeface="+mn-lt"/>
              </a:rPr>
              <a:t> and </a:t>
            </a:r>
            <a:r>
              <a:rPr lang="fr-BE" altLang="en-US" sz="1800" b="1" dirty="0" err="1">
                <a:latin typeface="+mn-lt"/>
              </a:rPr>
              <a:t>approved</a:t>
            </a:r>
            <a:r>
              <a:rPr lang="fr-BE" altLang="en-US" sz="1800" b="1" dirty="0">
                <a:latin typeface="+mn-lt"/>
              </a:rPr>
              <a:t> </a:t>
            </a:r>
            <a:r>
              <a:rPr lang="fr-BE" altLang="en-US" sz="1800" b="1" dirty="0" err="1">
                <a:latin typeface="+mn-lt"/>
              </a:rPr>
              <a:t>financial</a:t>
            </a:r>
            <a:r>
              <a:rPr lang="fr-BE" altLang="en-US" sz="1800" b="1" dirty="0">
                <a:latin typeface="+mn-lt"/>
              </a:rPr>
              <a:t> </a:t>
            </a:r>
            <a:r>
              <a:rPr lang="fr-BE" altLang="en-US" sz="1800" b="1" dirty="0" err="1">
                <a:latin typeface="+mn-lt"/>
              </a:rPr>
              <a:t>years</a:t>
            </a:r>
            <a:r>
              <a:rPr lang="fr-BE" altLang="en-US" sz="1800" b="1" dirty="0">
                <a:latin typeface="+mn-lt"/>
              </a:rPr>
              <a:t> </a:t>
            </a:r>
          </a:p>
          <a:p>
            <a:pPr eaLnBrk="1" hangingPunct="1">
              <a:defRPr/>
            </a:pPr>
            <a:r>
              <a:rPr lang="fr-BE" altLang="en-US" sz="1800" dirty="0">
                <a:latin typeface="+mn-lt"/>
              </a:rPr>
              <a:t>(in official </a:t>
            </a:r>
            <a:r>
              <a:rPr lang="fr-BE" altLang="en-US" sz="1800" dirty="0" err="1">
                <a:latin typeface="+mn-lt"/>
              </a:rPr>
              <a:t>language</a:t>
            </a:r>
            <a:r>
              <a:rPr lang="fr-BE" altLang="en-US" sz="1800" dirty="0">
                <a:latin typeface="+mn-lt"/>
              </a:rPr>
              <a:t>, </a:t>
            </a:r>
            <a:r>
              <a:rPr lang="fr-BE" altLang="en-US" sz="1800" dirty="0" err="1">
                <a:latin typeface="+mn-lt"/>
              </a:rPr>
              <a:t>dated</a:t>
            </a:r>
            <a:r>
              <a:rPr lang="fr-BE" altLang="en-US" sz="1800" dirty="0">
                <a:latin typeface="+mn-lt"/>
              </a:rPr>
              <a:t> and </a:t>
            </a:r>
            <a:r>
              <a:rPr lang="fr-BE" altLang="en-US" sz="1800" dirty="0" err="1">
                <a:latin typeface="+mn-lt"/>
              </a:rPr>
              <a:t>signed</a:t>
            </a:r>
            <a:r>
              <a:rPr lang="fr-BE" altLang="en-US" sz="1800" dirty="0">
                <a:latin typeface="+mn-lt"/>
              </a:rPr>
              <a:t>)</a:t>
            </a:r>
            <a:endParaRPr lang="en-GB" altLang="en-US" sz="1800" dirty="0">
              <a:latin typeface="+mn-lt"/>
            </a:endParaRPr>
          </a:p>
        </p:txBody>
      </p:sp>
    </p:spTree>
    <p:extLst>
      <p:ext uri="{BB962C8B-B14F-4D97-AF65-F5344CB8AC3E}">
        <p14:creationId xmlns:p14="http://schemas.microsoft.com/office/powerpoint/2010/main" val="301079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DCE1-7B54-4E7F-A118-74EC78547F3D}"/>
              </a:ext>
            </a:extLst>
          </p:cNvPr>
          <p:cNvSpPr>
            <a:spLocks noGrp="1"/>
          </p:cNvSpPr>
          <p:nvPr>
            <p:ph type="title"/>
          </p:nvPr>
        </p:nvSpPr>
        <p:spPr/>
        <p:txBody>
          <a:bodyPr/>
          <a:lstStyle/>
          <a:p>
            <a:r>
              <a:rPr lang="en-US" dirty="0"/>
              <a:t>Financial Capacity Assessment: </a:t>
            </a:r>
            <a:br>
              <a:rPr lang="en-US" dirty="0"/>
            </a:br>
            <a:r>
              <a:rPr lang="en-US" dirty="0"/>
              <a:t>Requests in Participant Register</a:t>
            </a:r>
            <a:endParaRPr lang="en-IE" dirty="0"/>
          </a:p>
        </p:txBody>
      </p:sp>
      <p:pic>
        <p:nvPicPr>
          <p:cNvPr id="3" name="Picture 1" descr="Participant Register screen: missing information is marked with a red flag">
            <a:extLst>
              <a:ext uri="{FF2B5EF4-FFF2-40B4-BE49-F238E27FC236}">
                <a16:creationId xmlns:a16="http://schemas.microsoft.com/office/drawing/2014/main" id="{17C24AA0-F813-4B27-8FB6-8CF6523038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563" y="1772816"/>
            <a:ext cx="10044875" cy="413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2">
            <a:extLst>
              <a:ext uri="{FF2B5EF4-FFF2-40B4-BE49-F238E27FC236}">
                <a16:creationId xmlns:a16="http://schemas.microsoft.com/office/drawing/2014/main" id="{040A93D0-9D50-4F60-80DE-63896E74A8BE}"/>
              </a:ext>
            </a:extLst>
          </p:cNvPr>
          <p:cNvSpPr>
            <a:spLocks noChangeArrowheads="1"/>
          </p:cNvSpPr>
          <p:nvPr/>
        </p:nvSpPr>
        <p:spPr bwMode="auto">
          <a:xfrm>
            <a:off x="6600056" y="2213621"/>
            <a:ext cx="1368152" cy="42227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6" name="Oval 5">
            <a:extLst>
              <a:ext uri="{FF2B5EF4-FFF2-40B4-BE49-F238E27FC236}">
                <a16:creationId xmlns:a16="http://schemas.microsoft.com/office/drawing/2014/main" id="{0C1D6020-79EE-4AFF-83A4-6DB04AE445CE}"/>
              </a:ext>
            </a:extLst>
          </p:cNvPr>
          <p:cNvSpPr>
            <a:spLocks noChangeArrowheads="1"/>
          </p:cNvSpPr>
          <p:nvPr/>
        </p:nvSpPr>
        <p:spPr bwMode="auto">
          <a:xfrm>
            <a:off x="3143672" y="4941167"/>
            <a:ext cx="4536504" cy="1152129"/>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2240805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826-2276-4A0F-9746-21BBE70BA25C}"/>
              </a:ext>
            </a:extLst>
          </p:cNvPr>
          <p:cNvSpPr>
            <a:spLocks noGrp="1"/>
          </p:cNvSpPr>
          <p:nvPr>
            <p:ph type="title"/>
          </p:nvPr>
        </p:nvSpPr>
        <p:spPr/>
        <p:txBody>
          <a:bodyPr/>
          <a:lstStyle/>
          <a:p>
            <a:r>
              <a:rPr lang="en-IE" dirty="0"/>
              <a:t>Central Validation Service workflow</a:t>
            </a:r>
          </a:p>
        </p:txBody>
      </p:sp>
      <p:sp>
        <p:nvSpPr>
          <p:cNvPr id="3" name="TextBox 4">
            <a:extLst>
              <a:ext uri="{FF2B5EF4-FFF2-40B4-BE49-F238E27FC236}">
                <a16:creationId xmlns:a16="http://schemas.microsoft.com/office/drawing/2014/main" id="{1151C059-BB09-4A88-BFF8-845D302FB6A8}"/>
              </a:ext>
            </a:extLst>
          </p:cNvPr>
          <p:cNvSpPr txBox="1">
            <a:spLocks noChangeArrowheads="1"/>
          </p:cNvSpPr>
          <p:nvPr/>
        </p:nvSpPr>
        <p:spPr bwMode="auto">
          <a:xfrm>
            <a:off x="1532383" y="1736750"/>
            <a:ext cx="2115345" cy="307777"/>
          </a:xfrm>
          <a:prstGeom prst="rect">
            <a:avLst/>
          </a:prstGeom>
          <a:solidFill>
            <a:schemeClr val="accent1"/>
          </a:solidFill>
          <a:ln w="9525">
            <a:solidFill>
              <a:schemeClr val="accent2"/>
            </a:solidFill>
            <a:miter lim="800000"/>
            <a:headEnd/>
            <a:tailEnd/>
          </a:ln>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en-US" sz="1400" dirty="0">
                <a:solidFill>
                  <a:schemeClr val="bg1"/>
                </a:solidFill>
                <a:latin typeface="+mn-lt"/>
              </a:rPr>
              <a:t>Validation starts</a:t>
            </a:r>
          </a:p>
        </p:txBody>
      </p:sp>
      <p:cxnSp>
        <p:nvCxnSpPr>
          <p:cNvPr id="4" name="Straight Arrow Connector 6">
            <a:extLst>
              <a:ext uri="{FF2B5EF4-FFF2-40B4-BE49-F238E27FC236}">
                <a16:creationId xmlns:a16="http://schemas.microsoft.com/office/drawing/2014/main" id="{DA58EF30-94C9-4B7F-8F5F-45A614AEE0C1}"/>
              </a:ext>
            </a:extLst>
          </p:cNvPr>
          <p:cNvCxnSpPr>
            <a:cxnSpLocks noChangeShapeType="1"/>
            <a:stCxn id="3" idx="3"/>
            <a:endCxn id="5" idx="1"/>
          </p:cNvCxnSpPr>
          <p:nvPr/>
        </p:nvCxnSpPr>
        <p:spPr bwMode="auto">
          <a:xfrm flipV="1">
            <a:off x="3647728" y="1890410"/>
            <a:ext cx="1260165" cy="229"/>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8">
            <a:extLst>
              <a:ext uri="{FF2B5EF4-FFF2-40B4-BE49-F238E27FC236}">
                <a16:creationId xmlns:a16="http://schemas.microsoft.com/office/drawing/2014/main" id="{DC2F04C4-9826-4847-9308-920D1BBC6D37}"/>
              </a:ext>
            </a:extLst>
          </p:cNvPr>
          <p:cNvSpPr txBox="1">
            <a:spLocks noChangeArrowheads="1"/>
          </p:cNvSpPr>
          <p:nvPr/>
        </p:nvSpPr>
        <p:spPr bwMode="auto">
          <a:xfrm>
            <a:off x="4907893" y="1628800"/>
            <a:ext cx="2376214" cy="523220"/>
          </a:xfrm>
          <a:prstGeom prst="rect">
            <a:avLst/>
          </a:prstGeom>
          <a:solidFill>
            <a:srgbClr val="71DAFF"/>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1400" dirty="0">
                <a:solidFill>
                  <a:srgbClr val="000000"/>
                </a:solidFill>
                <a:latin typeface="+mn-lt"/>
                <a:ea typeface="Verdana" panose="020B0604030504040204" pitchFamily="34" charset="0"/>
                <a:cs typeface="Verdana" panose="020B0604030504040204" pitchFamily="34" charset="0"/>
              </a:rPr>
              <a:t>REA CVS requests</a:t>
            </a:r>
          </a:p>
          <a:p>
            <a:pPr algn="ctr" eaLnBrk="1" hangingPunct="1">
              <a:defRPr/>
            </a:pPr>
            <a:r>
              <a:rPr lang="en-GB" altLang="en-US" sz="1400" dirty="0">
                <a:solidFill>
                  <a:srgbClr val="000000"/>
                </a:solidFill>
                <a:latin typeface="+mn-lt"/>
                <a:ea typeface="Verdana" panose="020B0604030504040204" pitchFamily="34" charset="0"/>
                <a:cs typeface="Verdana" panose="020B0604030504040204" pitchFamily="34" charset="0"/>
              </a:rPr>
              <a:t>validation documents</a:t>
            </a:r>
          </a:p>
        </p:txBody>
      </p:sp>
      <p:sp>
        <p:nvSpPr>
          <p:cNvPr id="6" name="TextBox 4">
            <a:extLst>
              <a:ext uri="{FF2B5EF4-FFF2-40B4-BE49-F238E27FC236}">
                <a16:creationId xmlns:a16="http://schemas.microsoft.com/office/drawing/2014/main" id="{95205DB0-2D4B-4FC0-A168-1E43016E1BC7}"/>
              </a:ext>
            </a:extLst>
          </p:cNvPr>
          <p:cNvSpPr txBox="1">
            <a:spLocks noChangeArrowheads="1"/>
          </p:cNvSpPr>
          <p:nvPr/>
        </p:nvSpPr>
        <p:spPr bwMode="auto">
          <a:xfrm>
            <a:off x="8317134" y="4764679"/>
            <a:ext cx="2339306" cy="523220"/>
          </a:xfrm>
          <a:prstGeom prst="rect">
            <a:avLst/>
          </a:prstGeom>
          <a:solidFill>
            <a:schemeClr val="accent1"/>
          </a:solidFill>
          <a:ln w="9525">
            <a:solidFill>
              <a:schemeClr val="accent2"/>
            </a:solidFill>
            <a:miter lim="800000"/>
            <a:headEnd/>
            <a:tailEnd/>
          </a:ln>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en-US" sz="1400" dirty="0">
                <a:solidFill>
                  <a:schemeClr val="bg1"/>
                </a:solidFill>
                <a:latin typeface="+mn-lt"/>
              </a:rPr>
              <a:t>Submission of documents is complete?</a:t>
            </a:r>
          </a:p>
        </p:txBody>
      </p:sp>
      <p:sp>
        <p:nvSpPr>
          <p:cNvPr id="7" name="TextBox 8">
            <a:extLst>
              <a:ext uri="{FF2B5EF4-FFF2-40B4-BE49-F238E27FC236}">
                <a16:creationId xmlns:a16="http://schemas.microsoft.com/office/drawing/2014/main" id="{0DE04B3E-D59D-4F3A-986F-D77D3697478E}"/>
              </a:ext>
            </a:extLst>
          </p:cNvPr>
          <p:cNvSpPr txBox="1">
            <a:spLocks noChangeArrowheads="1"/>
          </p:cNvSpPr>
          <p:nvPr/>
        </p:nvSpPr>
        <p:spPr bwMode="auto">
          <a:xfrm>
            <a:off x="4423699" y="5564274"/>
            <a:ext cx="3335123" cy="738664"/>
          </a:xfrm>
          <a:prstGeom prst="rect">
            <a:avLst/>
          </a:prstGeom>
          <a:solidFill>
            <a:srgbClr val="92D05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GB"/>
            </a:defPPr>
            <a:lvl1pPr eaLnBrk="1" hangingPunct="1">
              <a:defRPr>
                <a:solidFill>
                  <a:srgbClr val="000000"/>
                </a:solidFill>
                <a:latin typeface="+mn-lt"/>
              </a:defRPr>
            </a:lvl1pPr>
            <a:lvl2pPr marL="742950" indent="-285750">
              <a:defRPr>
                <a:solidFill>
                  <a:schemeClr val="lt1"/>
                </a:solidFill>
                <a:latin typeface="+mn-lt"/>
              </a:defRPr>
            </a:lvl2pPr>
            <a:lvl3pPr marL="1143000" indent="-228600">
              <a:defRPr>
                <a:solidFill>
                  <a:schemeClr val="lt1"/>
                </a:solidFill>
                <a:latin typeface="+mn-lt"/>
              </a:defRPr>
            </a:lvl3pPr>
            <a:lvl4pPr marL="1600200" indent="-228600">
              <a:defRPr>
                <a:solidFill>
                  <a:schemeClr val="lt1"/>
                </a:solidFill>
                <a:latin typeface="+mn-lt"/>
              </a:defRPr>
            </a:lvl4pPr>
            <a:lvl5pPr marL="2057400" indent="-228600">
              <a:defRPr>
                <a:solidFill>
                  <a:schemeClr val="lt1"/>
                </a:solidFill>
                <a:latin typeface="+mn-lt"/>
              </a:defRPr>
            </a:lvl5pPr>
            <a:lvl6pPr marL="2514600" indent="-228600" eaLnBrk="0" fontAlgn="base" hangingPunct="0">
              <a:spcBef>
                <a:spcPct val="0"/>
              </a:spcBef>
              <a:spcAft>
                <a:spcPct val="0"/>
              </a:spcAft>
              <a:defRPr>
                <a:solidFill>
                  <a:schemeClr val="lt1"/>
                </a:solidFill>
                <a:latin typeface="+mn-lt"/>
              </a:defRPr>
            </a:lvl6pPr>
            <a:lvl7pPr marL="2971800" indent="-228600" eaLnBrk="0" fontAlgn="base" hangingPunct="0">
              <a:spcBef>
                <a:spcPct val="0"/>
              </a:spcBef>
              <a:spcAft>
                <a:spcPct val="0"/>
              </a:spcAft>
              <a:defRPr>
                <a:solidFill>
                  <a:schemeClr val="lt1"/>
                </a:solidFill>
                <a:latin typeface="+mn-lt"/>
              </a:defRPr>
            </a:lvl7pPr>
            <a:lvl8pPr marL="3429000" indent="-228600" eaLnBrk="0" fontAlgn="base" hangingPunct="0">
              <a:spcBef>
                <a:spcPct val="0"/>
              </a:spcBef>
              <a:spcAft>
                <a:spcPct val="0"/>
              </a:spcAft>
              <a:defRPr>
                <a:solidFill>
                  <a:schemeClr val="lt1"/>
                </a:solidFill>
                <a:latin typeface="+mn-lt"/>
              </a:defRPr>
            </a:lvl8pPr>
            <a:lvl9pPr marL="3886200" indent="-228600" eaLnBrk="0" fontAlgn="base" hangingPunct="0">
              <a:spcBef>
                <a:spcPct val="0"/>
              </a:spcBef>
              <a:spcAft>
                <a:spcPct val="0"/>
              </a:spcAft>
              <a:defRPr>
                <a:solidFill>
                  <a:schemeClr val="lt1"/>
                </a:solidFill>
                <a:latin typeface="+mn-lt"/>
              </a:defRPr>
            </a:lvl9pPr>
          </a:lstStyle>
          <a:p>
            <a:pPr algn="ctr">
              <a:defRPr/>
            </a:pPr>
            <a:r>
              <a:rPr lang="en-GB" altLang="en-US" sz="1400" dirty="0"/>
              <a:t>Legal validation + </a:t>
            </a:r>
          </a:p>
          <a:p>
            <a:pPr algn="ctr">
              <a:defRPr/>
            </a:pPr>
            <a:r>
              <a:rPr lang="en-GB" altLang="en-US" sz="1400" dirty="0"/>
              <a:t>LEAR appointment +</a:t>
            </a:r>
          </a:p>
          <a:p>
            <a:pPr algn="ctr">
              <a:defRPr/>
            </a:pPr>
            <a:r>
              <a:rPr lang="fr-BE" altLang="en-US" sz="1400" dirty="0"/>
              <a:t>FCA </a:t>
            </a:r>
            <a:r>
              <a:rPr lang="en-US" altLang="en-US" sz="1400" dirty="0"/>
              <a:t>preparation</a:t>
            </a:r>
          </a:p>
        </p:txBody>
      </p:sp>
      <p:sp>
        <p:nvSpPr>
          <p:cNvPr id="8" name="TextBox 8">
            <a:extLst>
              <a:ext uri="{FF2B5EF4-FFF2-40B4-BE49-F238E27FC236}">
                <a16:creationId xmlns:a16="http://schemas.microsoft.com/office/drawing/2014/main" id="{8B9686EF-0264-48C3-8C65-6DE16E760760}"/>
              </a:ext>
            </a:extLst>
          </p:cNvPr>
          <p:cNvSpPr txBox="1">
            <a:spLocks noChangeArrowheads="1"/>
          </p:cNvSpPr>
          <p:nvPr/>
        </p:nvSpPr>
        <p:spPr bwMode="auto">
          <a:xfrm>
            <a:off x="4422401" y="4764679"/>
            <a:ext cx="2736850" cy="523220"/>
          </a:xfrm>
          <a:prstGeom prst="rect">
            <a:avLst/>
          </a:prstGeom>
          <a:solidFill>
            <a:srgbClr val="71DAFF"/>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n-GB"/>
            </a:defPPr>
            <a:lvl1pPr eaLnBrk="1" hangingPunct="1">
              <a:defRPr>
                <a:solidFill>
                  <a:schemeClr val="bg1"/>
                </a:solidFill>
                <a:latin typeface="+mn-lt"/>
              </a:defRPr>
            </a:lvl1pPr>
            <a:lvl2pPr marL="742950" indent="-285750" eaLnBrk="0" hangingPunct="0">
              <a:defRPr>
                <a:solidFill>
                  <a:schemeClr val="lt1"/>
                </a:solidFill>
                <a:latin typeface="+mn-lt"/>
              </a:defRPr>
            </a:lvl2pPr>
            <a:lvl3pPr marL="1143000" indent="-228600" eaLnBrk="0" hangingPunct="0">
              <a:defRPr>
                <a:solidFill>
                  <a:schemeClr val="lt1"/>
                </a:solidFill>
                <a:latin typeface="+mn-lt"/>
              </a:defRPr>
            </a:lvl3pPr>
            <a:lvl4pPr marL="1600200" indent="-228600" eaLnBrk="0" hangingPunct="0">
              <a:defRPr>
                <a:solidFill>
                  <a:schemeClr val="lt1"/>
                </a:solidFill>
                <a:latin typeface="+mn-lt"/>
              </a:defRPr>
            </a:lvl4pPr>
            <a:lvl5pPr marL="2057400" indent="-228600" eaLnBrk="0" hangingPunct="0">
              <a:defRPr>
                <a:solidFill>
                  <a:schemeClr val="lt1"/>
                </a:solidFill>
                <a:latin typeface="+mn-lt"/>
              </a:defRPr>
            </a:lvl5pPr>
            <a:lvl6pPr marL="2514600" indent="-228600" eaLnBrk="0" fontAlgn="base" hangingPunct="0">
              <a:spcBef>
                <a:spcPct val="0"/>
              </a:spcBef>
              <a:spcAft>
                <a:spcPct val="0"/>
              </a:spcAft>
              <a:defRPr>
                <a:solidFill>
                  <a:schemeClr val="lt1"/>
                </a:solidFill>
                <a:latin typeface="+mn-lt"/>
              </a:defRPr>
            </a:lvl6pPr>
            <a:lvl7pPr marL="2971800" indent="-228600" eaLnBrk="0" fontAlgn="base" hangingPunct="0">
              <a:spcBef>
                <a:spcPct val="0"/>
              </a:spcBef>
              <a:spcAft>
                <a:spcPct val="0"/>
              </a:spcAft>
              <a:defRPr>
                <a:solidFill>
                  <a:schemeClr val="lt1"/>
                </a:solidFill>
                <a:latin typeface="+mn-lt"/>
              </a:defRPr>
            </a:lvl7pPr>
            <a:lvl8pPr marL="3429000" indent="-228600" eaLnBrk="0" fontAlgn="base" hangingPunct="0">
              <a:spcBef>
                <a:spcPct val="0"/>
              </a:spcBef>
              <a:spcAft>
                <a:spcPct val="0"/>
              </a:spcAft>
              <a:defRPr>
                <a:solidFill>
                  <a:schemeClr val="lt1"/>
                </a:solidFill>
                <a:latin typeface="+mn-lt"/>
              </a:defRPr>
            </a:lvl8pPr>
            <a:lvl9pPr marL="3886200" indent="-228600" eaLnBrk="0" fontAlgn="base" hangingPunct="0">
              <a:spcBef>
                <a:spcPct val="0"/>
              </a:spcBef>
              <a:spcAft>
                <a:spcPct val="0"/>
              </a:spcAft>
              <a:defRPr>
                <a:solidFill>
                  <a:schemeClr val="lt1"/>
                </a:solidFill>
                <a:latin typeface="+mn-lt"/>
              </a:defRPr>
            </a:lvl9pPr>
          </a:lstStyle>
          <a:p>
            <a:pPr algn="ctr">
              <a:defRPr/>
            </a:pPr>
            <a:r>
              <a:rPr lang="en-GB" altLang="en-US" sz="1400" dirty="0">
                <a:solidFill>
                  <a:srgbClr val="000000"/>
                </a:solidFill>
                <a:ea typeface="Verdana" panose="020B0604030504040204" pitchFamily="34" charset="0"/>
                <a:cs typeface="Verdana" panose="020B0604030504040204" pitchFamily="34" charset="0"/>
              </a:rPr>
              <a:t>REA CVS </a:t>
            </a:r>
            <a:r>
              <a:rPr lang="en-GB" sz="1400" dirty="0">
                <a:solidFill>
                  <a:srgbClr val="000000"/>
                </a:solidFill>
                <a:ea typeface="Verdana" panose="020B0604030504040204" pitchFamily="34" charset="0"/>
                <a:cs typeface="Verdana" panose="020B0604030504040204" pitchFamily="34" charset="0"/>
              </a:rPr>
              <a:t>requests missing supporting documents</a:t>
            </a:r>
            <a:endParaRPr lang="en-GB" altLang="en-US" sz="1400" dirty="0">
              <a:solidFill>
                <a:srgbClr val="000000"/>
              </a:solidFill>
              <a:ea typeface="Verdana" panose="020B0604030504040204" pitchFamily="34" charset="0"/>
              <a:cs typeface="Verdana" panose="020B0604030504040204" pitchFamily="34" charset="0"/>
            </a:endParaRPr>
          </a:p>
        </p:txBody>
      </p:sp>
      <p:sp>
        <p:nvSpPr>
          <p:cNvPr id="9" name="TextBox 4">
            <a:extLst>
              <a:ext uri="{FF2B5EF4-FFF2-40B4-BE49-F238E27FC236}">
                <a16:creationId xmlns:a16="http://schemas.microsoft.com/office/drawing/2014/main" id="{0D3B0D89-6196-4FCE-A3CF-3817A6AEDF19}"/>
              </a:ext>
            </a:extLst>
          </p:cNvPr>
          <p:cNvSpPr txBox="1">
            <a:spLocks noChangeArrowheads="1"/>
          </p:cNvSpPr>
          <p:nvPr/>
        </p:nvSpPr>
        <p:spPr bwMode="auto">
          <a:xfrm>
            <a:off x="8633028" y="2425344"/>
            <a:ext cx="1707519" cy="307777"/>
          </a:xfrm>
          <a:prstGeom prst="rect">
            <a:avLst/>
          </a:prstGeom>
          <a:solidFill>
            <a:schemeClr val="accent1"/>
          </a:solidFill>
          <a:ln w="9525">
            <a:solidFill>
              <a:schemeClr val="accent2"/>
            </a:solidFill>
            <a:miter lim="800000"/>
            <a:headEnd/>
            <a:tailEnd/>
          </a:ln>
        </p:spPr>
        <p:txBody>
          <a:bodyPr wrap="non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en-US" sz="1400" dirty="0">
                <a:solidFill>
                  <a:schemeClr val="bg1"/>
                </a:solidFill>
                <a:latin typeface="+mn-lt"/>
              </a:rPr>
              <a:t>Participant</a:t>
            </a:r>
            <a:r>
              <a:rPr lang="en-GB" altLang="en-US" sz="1400" dirty="0">
                <a:latin typeface="+mn-lt"/>
              </a:rPr>
              <a:t> </a:t>
            </a:r>
            <a:r>
              <a:rPr lang="en-GB" altLang="en-US" sz="1400" dirty="0">
                <a:solidFill>
                  <a:schemeClr val="bg1"/>
                </a:solidFill>
                <a:latin typeface="+mn-lt"/>
              </a:rPr>
              <a:t>replies</a:t>
            </a:r>
            <a:r>
              <a:rPr lang="en-GB" altLang="en-US" sz="1400" dirty="0">
                <a:latin typeface="+mn-lt"/>
              </a:rPr>
              <a:t>?</a:t>
            </a:r>
          </a:p>
        </p:txBody>
      </p:sp>
      <p:cxnSp>
        <p:nvCxnSpPr>
          <p:cNvPr id="10" name="Straight Arrow Connector 6">
            <a:extLst>
              <a:ext uri="{FF2B5EF4-FFF2-40B4-BE49-F238E27FC236}">
                <a16:creationId xmlns:a16="http://schemas.microsoft.com/office/drawing/2014/main" id="{B7F01FBF-0D07-4F0F-A266-3D1DFE76C5F1}"/>
              </a:ext>
            </a:extLst>
          </p:cNvPr>
          <p:cNvCxnSpPr>
            <a:cxnSpLocks noChangeShapeType="1"/>
            <a:stCxn id="8" idx="1"/>
            <a:endCxn id="9" idx="1"/>
          </p:cNvCxnSpPr>
          <p:nvPr/>
        </p:nvCxnSpPr>
        <p:spPr bwMode="auto">
          <a:xfrm rot="10800000" flipH="1">
            <a:off x="4422400" y="2579233"/>
            <a:ext cx="4210627" cy="2447056"/>
          </a:xfrm>
          <a:prstGeom prst="bentConnector3">
            <a:avLst>
              <a:gd name="adj1" fmla="val -8026"/>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35">
            <a:extLst>
              <a:ext uri="{FF2B5EF4-FFF2-40B4-BE49-F238E27FC236}">
                <a16:creationId xmlns:a16="http://schemas.microsoft.com/office/drawing/2014/main" id="{727D3F96-3D94-4D13-9D5F-F7D136775367}"/>
              </a:ext>
            </a:extLst>
          </p:cNvPr>
          <p:cNvCxnSpPr>
            <a:cxnSpLocks noChangeShapeType="1"/>
            <a:stCxn id="9" idx="2"/>
            <a:endCxn id="6" idx="0"/>
          </p:cNvCxnSpPr>
          <p:nvPr/>
        </p:nvCxnSpPr>
        <p:spPr bwMode="auto">
          <a:xfrm flipH="1">
            <a:off x="9486787" y="2733121"/>
            <a:ext cx="1" cy="203155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7">
            <a:extLst>
              <a:ext uri="{FF2B5EF4-FFF2-40B4-BE49-F238E27FC236}">
                <a16:creationId xmlns:a16="http://schemas.microsoft.com/office/drawing/2014/main" id="{3E1948A6-6CBF-454E-9BB3-45612B3C4889}"/>
              </a:ext>
            </a:extLst>
          </p:cNvPr>
          <p:cNvSpPr txBox="1">
            <a:spLocks noChangeArrowheads="1"/>
          </p:cNvSpPr>
          <p:nvPr/>
        </p:nvSpPr>
        <p:spPr bwMode="auto">
          <a:xfrm>
            <a:off x="9229631" y="3697287"/>
            <a:ext cx="514313" cy="307777"/>
          </a:xfrm>
          <a:prstGeom prst="rect">
            <a:avLst/>
          </a:prstGeom>
          <a:solidFill>
            <a:srgbClr val="92D05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GB"/>
            </a:defPPr>
            <a:lvl1pPr eaLnBrk="1" hangingPunct="1">
              <a:defRPr>
                <a:solidFill>
                  <a:schemeClr val="lt1"/>
                </a:solidFill>
                <a:latin typeface="+mn-lt"/>
              </a:defRPr>
            </a:lvl1pPr>
            <a:lvl2pPr marL="742950" indent="-285750" eaLnBrk="0" hangingPunct="0">
              <a:defRPr>
                <a:solidFill>
                  <a:schemeClr val="lt1"/>
                </a:solidFill>
                <a:latin typeface="+mn-lt"/>
              </a:defRPr>
            </a:lvl2pPr>
            <a:lvl3pPr marL="1143000" indent="-228600" eaLnBrk="0" hangingPunct="0">
              <a:defRPr>
                <a:solidFill>
                  <a:schemeClr val="lt1"/>
                </a:solidFill>
                <a:latin typeface="+mn-lt"/>
              </a:defRPr>
            </a:lvl3pPr>
            <a:lvl4pPr marL="1600200" indent="-228600" eaLnBrk="0" hangingPunct="0">
              <a:defRPr>
                <a:solidFill>
                  <a:schemeClr val="lt1"/>
                </a:solidFill>
                <a:latin typeface="+mn-lt"/>
              </a:defRPr>
            </a:lvl4pPr>
            <a:lvl5pPr marL="2057400" indent="-228600" eaLnBrk="0" hangingPunct="0">
              <a:defRPr>
                <a:solidFill>
                  <a:schemeClr val="lt1"/>
                </a:solidFill>
                <a:latin typeface="+mn-lt"/>
              </a:defRPr>
            </a:lvl5pPr>
            <a:lvl6pPr marL="2514600" indent="-228600" eaLnBrk="0" fontAlgn="base" hangingPunct="0">
              <a:spcBef>
                <a:spcPct val="0"/>
              </a:spcBef>
              <a:spcAft>
                <a:spcPct val="0"/>
              </a:spcAft>
              <a:defRPr>
                <a:solidFill>
                  <a:schemeClr val="lt1"/>
                </a:solidFill>
                <a:latin typeface="+mn-lt"/>
              </a:defRPr>
            </a:lvl6pPr>
            <a:lvl7pPr marL="2971800" indent="-228600" eaLnBrk="0" fontAlgn="base" hangingPunct="0">
              <a:spcBef>
                <a:spcPct val="0"/>
              </a:spcBef>
              <a:spcAft>
                <a:spcPct val="0"/>
              </a:spcAft>
              <a:defRPr>
                <a:solidFill>
                  <a:schemeClr val="lt1"/>
                </a:solidFill>
                <a:latin typeface="+mn-lt"/>
              </a:defRPr>
            </a:lvl7pPr>
            <a:lvl8pPr marL="3429000" indent="-228600" eaLnBrk="0" fontAlgn="base" hangingPunct="0">
              <a:spcBef>
                <a:spcPct val="0"/>
              </a:spcBef>
              <a:spcAft>
                <a:spcPct val="0"/>
              </a:spcAft>
              <a:defRPr>
                <a:solidFill>
                  <a:schemeClr val="lt1"/>
                </a:solidFill>
                <a:latin typeface="+mn-lt"/>
              </a:defRPr>
            </a:lvl8pPr>
            <a:lvl9pPr marL="3886200" indent="-228600" eaLnBrk="0" fontAlgn="base" hangingPunct="0">
              <a:spcBef>
                <a:spcPct val="0"/>
              </a:spcBef>
              <a:spcAft>
                <a:spcPct val="0"/>
              </a:spcAft>
              <a:defRPr>
                <a:solidFill>
                  <a:schemeClr val="lt1"/>
                </a:solidFill>
                <a:latin typeface="+mn-lt"/>
              </a:defRPr>
            </a:lvl9pPr>
          </a:lstStyle>
          <a:p>
            <a:pPr algn="ctr">
              <a:defRPr/>
            </a:pPr>
            <a:r>
              <a:rPr lang="en-GB" altLang="en-US" sz="1400" dirty="0">
                <a:solidFill>
                  <a:srgbClr val="000000"/>
                </a:solidFill>
              </a:rPr>
              <a:t>Yes</a:t>
            </a:r>
          </a:p>
        </p:txBody>
      </p:sp>
      <p:sp>
        <p:nvSpPr>
          <p:cNvPr id="11" name="TextBox 8">
            <a:extLst>
              <a:ext uri="{FF2B5EF4-FFF2-40B4-BE49-F238E27FC236}">
                <a16:creationId xmlns:a16="http://schemas.microsoft.com/office/drawing/2014/main" id="{1FF78EAD-2ED6-4FA4-9F11-4E64B95ACF5E}"/>
              </a:ext>
            </a:extLst>
          </p:cNvPr>
          <p:cNvSpPr txBox="1">
            <a:spLocks noChangeArrowheads="1"/>
          </p:cNvSpPr>
          <p:nvPr/>
        </p:nvSpPr>
        <p:spPr bwMode="auto">
          <a:xfrm>
            <a:off x="4422401" y="3005257"/>
            <a:ext cx="3337720" cy="523220"/>
          </a:xfrm>
          <a:prstGeom prst="rect">
            <a:avLst/>
          </a:prstGeom>
          <a:solidFill>
            <a:srgbClr val="71DAFF"/>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1400" dirty="0">
                <a:solidFill>
                  <a:srgbClr val="000000"/>
                </a:solidFill>
                <a:latin typeface="+mn-lt"/>
                <a:ea typeface="Verdana" panose="020B0604030504040204" pitchFamily="34" charset="0"/>
                <a:cs typeface="Verdana" panose="020B0604030504040204" pitchFamily="34" charset="0"/>
              </a:rPr>
              <a:t>REA CVS sends reminders to the participant</a:t>
            </a:r>
          </a:p>
        </p:txBody>
      </p:sp>
      <p:sp>
        <p:nvSpPr>
          <p:cNvPr id="14" name="TextBox 8">
            <a:extLst>
              <a:ext uri="{FF2B5EF4-FFF2-40B4-BE49-F238E27FC236}">
                <a16:creationId xmlns:a16="http://schemas.microsoft.com/office/drawing/2014/main" id="{3124D9AC-28DC-4E4F-A620-ABF890258F3C}"/>
              </a:ext>
            </a:extLst>
          </p:cNvPr>
          <p:cNvSpPr txBox="1">
            <a:spLocks noChangeArrowheads="1"/>
          </p:cNvSpPr>
          <p:nvPr/>
        </p:nvSpPr>
        <p:spPr bwMode="auto">
          <a:xfrm>
            <a:off x="4422401" y="3540245"/>
            <a:ext cx="3337720" cy="954107"/>
          </a:xfrm>
          <a:prstGeom prst="rect">
            <a:avLst/>
          </a:prstGeom>
          <a:solidFill>
            <a:srgbClr val="FF9966"/>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n-GB"/>
            </a:defPPr>
            <a:lvl1pPr eaLnBrk="1" hangingPunct="1">
              <a:defRPr>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en-GB" altLang="en-US" sz="1400" dirty="0">
                <a:solidFill>
                  <a:srgbClr val="000000"/>
                </a:solidFill>
                <a:ea typeface="Verdana" panose="020B0604030504040204" pitchFamily="34" charset="0"/>
                <a:cs typeface="Verdana" panose="020B0604030504040204" pitchFamily="34" charset="0"/>
              </a:rPr>
              <a:t>If the participant is non-responsive, the PIC is set to "sleeping" status in the Participant Register and REA CVS informs the Operational Unit</a:t>
            </a:r>
          </a:p>
        </p:txBody>
      </p:sp>
      <p:cxnSp>
        <p:nvCxnSpPr>
          <p:cNvPr id="15" name="Elbow Connector 48">
            <a:extLst>
              <a:ext uri="{FF2B5EF4-FFF2-40B4-BE49-F238E27FC236}">
                <a16:creationId xmlns:a16="http://schemas.microsoft.com/office/drawing/2014/main" id="{72954D3F-3514-42EE-B5F6-BC03ED287249}"/>
              </a:ext>
            </a:extLst>
          </p:cNvPr>
          <p:cNvCxnSpPr>
            <a:cxnSpLocks noChangeShapeType="1"/>
            <a:stCxn id="11" idx="3"/>
            <a:endCxn id="9" idx="2"/>
          </p:cNvCxnSpPr>
          <p:nvPr/>
        </p:nvCxnSpPr>
        <p:spPr bwMode="auto">
          <a:xfrm flipV="1">
            <a:off x="7760121" y="2733121"/>
            <a:ext cx="1726667" cy="533746"/>
          </a:xfrm>
          <a:prstGeom prst="bentConnector2">
            <a:avLst/>
          </a:prstGeom>
          <a:noFill/>
          <a:ln w="9525" algn="ctr">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57">
            <a:extLst>
              <a:ext uri="{FF2B5EF4-FFF2-40B4-BE49-F238E27FC236}">
                <a16:creationId xmlns:a16="http://schemas.microsoft.com/office/drawing/2014/main" id="{2E63E8E7-F981-4538-9B27-5B8359F799A9}"/>
              </a:ext>
            </a:extLst>
          </p:cNvPr>
          <p:cNvCxnSpPr>
            <a:cxnSpLocks noChangeShapeType="1"/>
            <a:stCxn id="5" idx="3"/>
            <a:endCxn id="9" idx="0"/>
          </p:cNvCxnSpPr>
          <p:nvPr/>
        </p:nvCxnSpPr>
        <p:spPr bwMode="auto">
          <a:xfrm>
            <a:off x="7284107" y="1890410"/>
            <a:ext cx="2202681" cy="534934"/>
          </a:xfrm>
          <a:prstGeom prst="bentConnector2">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69">
            <a:extLst>
              <a:ext uri="{FF2B5EF4-FFF2-40B4-BE49-F238E27FC236}">
                <a16:creationId xmlns:a16="http://schemas.microsoft.com/office/drawing/2014/main" id="{2BE02019-17C8-41EC-8B97-F074F3F3041F}"/>
              </a:ext>
            </a:extLst>
          </p:cNvPr>
          <p:cNvSpPr>
            <a:spLocks noChangeArrowheads="1"/>
          </p:cNvSpPr>
          <p:nvPr/>
        </p:nvSpPr>
        <p:spPr bwMode="auto">
          <a:xfrm>
            <a:off x="1532383" y="5564274"/>
            <a:ext cx="2115345" cy="738664"/>
          </a:xfrm>
          <a:prstGeom prst="rect">
            <a:avLst/>
          </a:prstGeom>
          <a:solidFill>
            <a:schemeClr val="accent1"/>
          </a:solidFill>
          <a:ln w="9525">
            <a:solidFill>
              <a:schemeClr val="accent2"/>
            </a:solidFill>
            <a:miter lim="800000"/>
            <a:headEnd/>
            <a:tailEnd/>
          </a:ln>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GB" altLang="en-US" sz="1400" dirty="0">
                <a:solidFill>
                  <a:schemeClr val="bg1"/>
                </a:solidFill>
                <a:latin typeface="+mn-lt"/>
              </a:rPr>
              <a:t>POs contact the participant to request documents' upload</a:t>
            </a:r>
          </a:p>
        </p:txBody>
      </p:sp>
      <p:cxnSp>
        <p:nvCxnSpPr>
          <p:cNvPr id="18" name="Straight Arrow Connector 76">
            <a:extLst>
              <a:ext uri="{FF2B5EF4-FFF2-40B4-BE49-F238E27FC236}">
                <a16:creationId xmlns:a16="http://schemas.microsoft.com/office/drawing/2014/main" id="{080FF3CC-9623-4463-BF21-FAA0B7905A7B}"/>
              </a:ext>
            </a:extLst>
          </p:cNvPr>
          <p:cNvCxnSpPr>
            <a:cxnSpLocks noChangeShapeType="1"/>
            <a:stCxn id="14" idx="2"/>
            <a:endCxn id="17" idx="0"/>
          </p:cNvCxnSpPr>
          <p:nvPr/>
        </p:nvCxnSpPr>
        <p:spPr bwMode="auto">
          <a:xfrm rot="5400000">
            <a:off x="3805698" y="3278711"/>
            <a:ext cx="1069922" cy="3501205"/>
          </a:xfrm>
          <a:prstGeom prst="bentConnector3">
            <a:avLst>
              <a:gd name="adj1" fmla="val 12842"/>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Elbow Connector 49">
            <a:extLst>
              <a:ext uri="{FF2B5EF4-FFF2-40B4-BE49-F238E27FC236}">
                <a16:creationId xmlns:a16="http://schemas.microsoft.com/office/drawing/2014/main" id="{268F095A-155C-42E9-BFBC-FB33245A2B83}"/>
              </a:ext>
            </a:extLst>
          </p:cNvPr>
          <p:cNvCxnSpPr>
            <a:cxnSpLocks noChangeShapeType="1"/>
            <a:stCxn id="8" idx="3"/>
            <a:endCxn id="6" idx="1"/>
          </p:cNvCxnSpPr>
          <p:nvPr/>
        </p:nvCxnSpPr>
        <p:spPr bwMode="auto">
          <a:xfrm>
            <a:off x="7159251" y="5026289"/>
            <a:ext cx="1157883" cy="12700"/>
          </a:xfrm>
          <a:prstGeom prst="bentConnector3">
            <a:avLst>
              <a:gd name="adj1" fmla="val 50000"/>
            </a:avLst>
          </a:prstGeom>
          <a:noFill/>
          <a:ln w="9525" algn="ctr">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6">
            <a:extLst>
              <a:ext uri="{FF2B5EF4-FFF2-40B4-BE49-F238E27FC236}">
                <a16:creationId xmlns:a16="http://schemas.microsoft.com/office/drawing/2014/main" id="{7A539652-2CA5-40AF-8825-F2FC79DF6717}"/>
              </a:ext>
            </a:extLst>
          </p:cNvPr>
          <p:cNvCxnSpPr>
            <a:cxnSpLocks noChangeShapeType="1"/>
            <a:stCxn id="6" idx="2"/>
            <a:endCxn id="7" idx="3"/>
          </p:cNvCxnSpPr>
          <p:nvPr/>
        </p:nvCxnSpPr>
        <p:spPr bwMode="auto">
          <a:xfrm rot="5400000">
            <a:off x="8299952" y="4746770"/>
            <a:ext cx="645707" cy="1727965"/>
          </a:xfrm>
          <a:prstGeom prst="bentConnector2">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7">
            <a:extLst>
              <a:ext uri="{FF2B5EF4-FFF2-40B4-BE49-F238E27FC236}">
                <a16:creationId xmlns:a16="http://schemas.microsoft.com/office/drawing/2014/main" id="{B0124BA9-096E-4568-9C62-F053FCEAF069}"/>
              </a:ext>
            </a:extLst>
          </p:cNvPr>
          <p:cNvSpPr txBox="1">
            <a:spLocks noChangeArrowheads="1"/>
          </p:cNvSpPr>
          <p:nvPr/>
        </p:nvSpPr>
        <p:spPr bwMode="auto">
          <a:xfrm>
            <a:off x="9229631" y="5445224"/>
            <a:ext cx="514313" cy="307777"/>
          </a:xfrm>
          <a:prstGeom prst="rect">
            <a:avLst/>
          </a:prstGeom>
          <a:solidFill>
            <a:srgbClr val="92D050"/>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defPPr>
              <a:defRPr lang="en-GB"/>
            </a:defPPr>
            <a:lvl1pPr eaLnBrk="1" hangingPunct="1">
              <a:defRPr>
                <a:solidFill>
                  <a:schemeClr val="lt1"/>
                </a:solidFill>
                <a:latin typeface="+mn-lt"/>
              </a:defRPr>
            </a:lvl1pPr>
            <a:lvl2pPr marL="742950" indent="-285750" eaLnBrk="0" hangingPunct="0">
              <a:defRPr>
                <a:solidFill>
                  <a:schemeClr val="lt1"/>
                </a:solidFill>
                <a:latin typeface="+mn-lt"/>
              </a:defRPr>
            </a:lvl2pPr>
            <a:lvl3pPr marL="1143000" indent="-228600" eaLnBrk="0" hangingPunct="0">
              <a:defRPr>
                <a:solidFill>
                  <a:schemeClr val="lt1"/>
                </a:solidFill>
                <a:latin typeface="+mn-lt"/>
              </a:defRPr>
            </a:lvl3pPr>
            <a:lvl4pPr marL="1600200" indent="-228600" eaLnBrk="0" hangingPunct="0">
              <a:defRPr>
                <a:solidFill>
                  <a:schemeClr val="lt1"/>
                </a:solidFill>
                <a:latin typeface="+mn-lt"/>
              </a:defRPr>
            </a:lvl4pPr>
            <a:lvl5pPr marL="2057400" indent="-228600" eaLnBrk="0" hangingPunct="0">
              <a:defRPr>
                <a:solidFill>
                  <a:schemeClr val="lt1"/>
                </a:solidFill>
                <a:latin typeface="+mn-lt"/>
              </a:defRPr>
            </a:lvl5pPr>
            <a:lvl6pPr marL="2514600" indent="-228600" eaLnBrk="0" fontAlgn="base" hangingPunct="0">
              <a:spcBef>
                <a:spcPct val="0"/>
              </a:spcBef>
              <a:spcAft>
                <a:spcPct val="0"/>
              </a:spcAft>
              <a:defRPr>
                <a:solidFill>
                  <a:schemeClr val="lt1"/>
                </a:solidFill>
                <a:latin typeface="+mn-lt"/>
              </a:defRPr>
            </a:lvl6pPr>
            <a:lvl7pPr marL="2971800" indent="-228600" eaLnBrk="0" fontAlgn="base" hangingPunct="0">
              <a:spcBef>
                <a:spcPct val="0"/>
              </a:spcBef>
              <a:spcAft>
                <a:spcPct val="0"/>
              </a:spcAft>
              <a:defRPr>
                <a:solidFill>
                  <a:schemeClr val="lt1"/>
                </a:solidFill>
                <a:latin typeface="+mn-lt"/>
              </a:defRPr>
            </a:lvl7pPr>
            <a:lvl8pPr marL="3429000" indent="-228600" eaLnBrk="0" fontAlgn="base" hangingPunct="0">
              <a:spcBef>
                <a:spcPct val="0"/>
              </a:spcBef>
              <a:spcAft>
                <a:spcPct val="0"/>
              </a:spcAft>
              <a:defRPr>
                <a:solidFill>
                  <a:schemeClr val="lt1"/>
                </a:solidFill>
                <a:latin typeface="+mn-lt"/>
              </a:defRPr>
            </a:lvl8pPr>
            <a:lvl9pPr marL="3886200" indent="-228600" eaLnBrk="0" fontAlgn="base" hangingPunct="0">
              <a:spcBef>
                <a:spcPct val="0"/>
              </a:spcBef>
              <a:spcAft>
                <a:spcPct val="0"/>
              </a:spcAft>
              <a:defRPr>
                <a:solidFill>
                  <a:schemeClr val="lt1"/>
                </a:solidFill>
                <a:latin typeface="+mn-lt"/>
              </a:defRPr>
            </a:lvl9pPr>
          </a:lstStyle>
          <a:p>
            <a:pPr algn="ctr">
              <a:defRPr/>
            </a:pPr>
            <a:r>
              <a:rPr lang="en-GB" altLang="en-US" sz="1400" dirty="0">
                <a:solidFill>
                  <a:srgbClr val="000000"/>
                </a:solidFill>
              </a:rPr>
              <a:t>Yes</a:t>
            </a:r>
          </a:p>
        </p:txBody>
      </p:sp>
      <p:sp>
        <p:nvSpPr>
          <p:cNvPr id="22" name="TextBox 7">
            <a:extLst>
              <a:ext uri="{FF2B5EF4-FFF2-40B4-BE49-F238E27FC236}">
                <a16:creationId xmlns:a16="http://schemas.microsoft.com/office/drawing/2014/main" id="{5D610CDC-9B00-42A7-A9AB-535F77EC9D24}"/>
              </a:ext>
            </a:extLst>
          </p:cNvPr>
          <p:cNvSpPr txBox="1">
            <a:spLocks noChangeArrowheads="1"/>
          </p:cNvSpPr>
          <p:nvPr/>
        </p:nvSpPr>
        <p:spPr bwMode="auto">
          <a:xfrm>
            <a:off x="7531245" y="4872401"/>
            <a:ext cx="413896" cy="307777"/>
          </a:xfrm>
          <a:prstGeom prst="rect">
            <a:avLst/>
          </a:prstGeom>
          <a:solidFill>
            <a:srgbClr val="FF9966"/>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1400" dirty="0">
                <a:solidFill>
                  <a:srgbClr val="000000"/>
                </a:solidFill>
                <a:latin typeface="+mn-lt"/>
              </a:rPr>
              <a:t>No</a:t>
            </a:r>
          </a:p>
        </p:txBody>
      </p:sp>
      <p:sp>
        <p:nvSpPr>
          <p:cNvPr id="23" name="TextBox 7">
            <a:extLst>
              <a:ext uri="{FF2B5EF4-FFF2-40B4-BE49-F238E27FC236}">
                <a16:creationId xmlns:a16="http://schemas.microsoft.com/office/drawing/2014/main" id="{F620DB91-F5C0-4F82-AD90-521EF73EFBA4}"/>
              </a:ext>
            </a:extLst>
          </p:cNvPr>
          <p:cNvSpPr txBox="1">
            <a:spLocks noChangeArrowheads="1"/>
          </p:cNvSpPr>
          <p:nvPr/>
        </p:nvSpPr>
        <p:spPr bwMode="auto">
          <a:xfrm>
            <a:off x="8418408" y="3113938"/>
            <a:ext cx="413896" cy="307777"/>
          </a:xfrm>
          <a:prstGeom prst="rect">
            <a:avLst/>
          </a:prstGeom>
          <a:solidFill>
            <a:srgbClr val="FF9966"/>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1400" dirty="0">
                <a:solidFill>
                  <a:srgbClr val="000000"/>
                </a:solidFill>
                <a:latin typeface="+mn-lt"/>
              </a:rPr>
              <a:t>No</a:t>
            </a:r>
          </a:p>
        </p:txBody>
      </p:sp>
      <p:cxnSp>
        <p:nvCxnSpPr>
          <p:cNvPr id="24" name="Straight Connector 23">
            <a:extLst>
              <a:ext uri="{FF2B5EF4-FFF2-40B4-BE49-F238E27FC236}">
                <a16:creationId xmlns:a16="http://schemas.microsoft.com/office/drawing/2014/main" id="{FBB25572-EFFF-4BAB-878F-1901ABADD086}"/>
              </a:ext>
            </a:extLst>
          </p:cNvPr>
          <p:cNvCxnSpPr>
            <a:cxnSpLocks noChangeShapeType="1"/>
            <a:stCxn id="8" idx="1"/>
            <a:endCxn id="14" idx="1"/>
          </p:cNvCxnSpPr>
          <p:nvPr/>
        </p:nvCxnSpPr>
        <p:spPr bwMode="auto">
          <a:xfrm rot="10800000">
            <a:off x="4422401" y="4017299"/>
            <a:ext cx="12700" cy="1008990"/>
          </a:xfrm>
          <a:prstGeom prst="bentConnector3">
            <a:avLst>
              <a:gd name="adj1" fmla="val 2739126"/>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0024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5844380" y="5765003"/>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3408341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60CED8-F30C-41B8-B846-EFCECE55B4F7}"/>
              </a:ext>
            </a:extLst>
          </p:cNvPr>
          <p:cNvSpPr>
            <a:spLocks noGrp="1"/>
          </p:cNvSpPr>
          <p:nvPr>
            <p:ph idx="1"/>
          </p:nvPr>
        </p:nvSpPr>
        <p:spPr/>
        <p:txBody>
          <a:bodyPr/>
          <a:lstStyle/>
          <a:p>
            <a:r>
              <a:rPr lang="en-US" altLang="en-US" sz="2000" b="1" dirty="0"/>
              <a:t>All communication </a:t>
            </a:r>
            <a:r>
              <a:rPr lang="en-US" altLang="en-US" sz="2000" dirty="0"/>
              <a:t>to -and from- participants is exclusively managed </a:t>
            </a:r>
            <a:r>
              <a:rPr lang="en-US" altLang="en-US" sz="2000" b="1" dirty="0"/>
              <a:t>through the Participant Register</a:t>
            </a:r>
          </a:p>
          <a:p>
            <a:pPr>
              <a:spcAft>
                <a:spcPts val="1500"/>
              </a:spcAft>
            </a:pPr>
            <a:endParaRPr lang="en-US" altLang="en-US" sz="2000" b="1" dirty="0"/>
          </a:p>
          <a:p>
            <a:pPr>
              <a:spcAft>
                <a:spcPts val="1500"/>
              </a:spcAft>
            </a:pPr>
            <a:endParaRPr lang="en-US" altLang="en-US" sz="2000" b="1" dirty="0"/>
          </a:p>
          <a:p>
            <a:pPr>
              <a:spcAft>
                <a:spcPts val="1500"/>
              </a:spcAft>
            </a:pPr>
            <a:endParaRPr lang="en-US" altLang="en-US" sz="2000" b="1" dirty="0"/>
          </a:p>
          <a:p>
            <a:pPr>
              <a:spcAft>
                <a:spcPts val="1500"/>
              </a:spcAft>
            </a:pPr>
            <a:endParaRPr lang="en-US" altLang="en-US" sz="2000" b="1" dirty="0"/>
          </a:p>
          <a:p>
            <a:pPr>
              <a:spcAft>
                <a:spcPts val="1500"/>
              </a:spcAft>
            </a:pPr>
            <a:endParaRPr lang="en-US" altLang="en-US" sz="2000" b="1" dirty="0"/>
          </a:p>
          <a:p>
            <a:pPr>
              <a:spcAft>
                <a:spcPts val="1500"/>
              </a:spcAft>
            </a:pPr>
            <a:endParaRPr lang="en-US" altLang="en-US" sz="2000" b="1" dirty="0"/>
          </a:p>
          <a:p>
            <a:pPr>
              <a:spcAft>
                <a:spcPts val="1500"/>
              </a:spcAft>
            </a:pPr>
            <a:r>
              <a:rPr lang="en-US" altLang="en-US" sz="2000" b="1" dirty="0"/>
              <a:t>Messages are notified via e-mail </a:t>
            </a:r>
            <a:r>
              <a:rPr lang="en-US" altLang="en-US" sz="2000" dirty="0"/>
              <a:t>to the contact person (i.e. self-registrant or the appointed LEAR)</a:t>
            </a:r>
            <a:endParaRPr lang="en-IE" sz="2000" dirty="0"/>
          </a:p>
        </p:txBody>
      </p:sp>
      <p:sp>
        <p:nvSpPr>
          <p:cNvPr id="3" name="Title 2">
            <a:extLst>
              <a:ext uri="{FF2B5EF4-FFF2-40B4-BE49-F238E27FC236}">
                <a16:creationId xmlns:a16="http://schemas.microsoft.com/office/drawing/2014/main" id="{D3FA0BB7-962E-46D3-A3FE-1B3874823439}"/>
              </a:ext>
            </a:extLst>
          </p:cNvPr>
          <p:cNvSpPr>
            <a:spLocks noGrp="1"/>
          </p:cNvSpPr>
          <p:nvPr>
            <p:ph type="title"/>
          </p:nvPr>
        </p:nvSpPr>
        <p:spPr/>
        <p:txBody>
          <a:bodyPr/>
          <a:lstStyle/>
          <a:p>
            <a:r>
              <a:rPr lang="en-US" dirty="0"/>
              <a:t>Communication</a:t>
            </a:r>
            <a:br>
              <a:rPr lang="en-US" dirty="0"/>
            </a:br>
            <a:r>
              <a:rPr lang="en-US" sz="2400" dirty="0"/>
              <a:t>(e.g. request to submit legal documents or to appoint a LEAR)</a:t>
            </a:r>
            <a:endParaRPr lang="en-IE" dirty="0"/>
          </a:p>
        </p:txBody>
      </p:sp>
      <p:pic>
        <p:nvPicPr>
          <p:cNvPr id="4" name="Picture 4">
            <a:extLst>
              <a:ext uri="{FF2B5EF4-FFF2-40B4-BE49-F238E27FC236}">
                <a16:creationId xmlns:a16="http://schemas.microsoft.com/office/drawing/2014/main" id="{0592262C-7EA9-41C0-87F9-EC879010AB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2564904"/>
            <a:ext cx="6048672"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727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2A7B8-012E-42B1-8401-29EFCAA2D3B1}"/>
              </a:ext>
            </a:extLst>
          </p:cNvPr>
          <p:cNvSpPr>
            <a:spLocks noGrp="1"/>
          </p:cNvSpPr>
          <p:nvPr>
            <p:ph idx="1"/>
          </p:nvPr>
        </p:nvSpPr>
        <p:spPr/>
        <p:txBody>
          <a:bodyPr/>
          <a:lstStyle/>
          <a:p>
            <a:pPr>
              <a:spcAft>
                <a:spcPts val="3600"/>
              </a:spcAft>
            </a:pPr>
            <a:r>
              <a:rPr lang="en-US" sz="2400" dirty="0"/>
              <a:t>In case the self-registrant left the </a:t>
            </a:r>
            <a:r>
              <a:rPr lang="en-US" sz="2400" dirty="0" err="1"/>
              <a:t>organisation</a:t>
            </a:r>
            <a:r>
              <a:rPr lang="en-US" sz="2400" dirty="0"/>
              <a:t> and no one has access </a:t>
            </a:r>
            <a:br>
              <a:rPr lang="en-US" sz="2400" dirty="0"/>
            </a:br>
            <a:r>
              <a:rPr lang="en-US" sz="2400" dirty="0"/>
              <a:t>to a non-valid PIC – a new PIC needs to be created and REA CVS informed </a:t>
            </a:r>
          </a:p>
          <a:p>
            <a:pPr>
              <a:spcAft>
                <a:spcPts val="3600"/>
              </a:spcAft>
            </a:pPr>
            <a:r>
              <a:rPr lang="en-US" sz="2400" dirty="0"/>
              <a:t>If the LEAR is not available anymore and there are no Account Administrators, a new LEAR needs to be appointed – LEAR recovery procedure</a:t>
            </a:r>
          </a:p>
          <a:p>
            <a:pPr marL="179388" indent="-179388">
              <a:spcAft>
                <a:spcPts val="3600"/>
              </a:spcAft>
              <a:buNone/>
            </a:pPr>
            <a:r>
              <a:rPr lang="en-US" sz="2400" dirty="0"/>
              <a:t>	</a:t>
            </a:r>
            <a:r>
              <a:rPr lang="en-US" sz="2400" dirty="0">
                <a:hlinkClick r:id="rId2"/>
              </a:rPr>
              <a:t>https://ec.europa.eu/research/participants/urf/lear-recovery/request/</a:t>
            </a:r>
            <a:endParaRPr lang="en-US" sz="2400" dirty="0"/>
          </a:p>
        </p:txBody>
      </p:sp>
      <p:sp>
        <p:nvSpPr>
          <p:cNvPr id="3" name="Title 2">
            <a:extLst>
              <a:ext uri="{FF2B5EF4-FFF2-40B4-BE49-F238E27FC236}">
                <a16:creationId xmlns:a16="http://schemas.microsoft.com/office/drawing/2014/main" id="{2F3F6768-F12D-44A9-949A-B607AEDC3501}"/>
              </a:ext>
            </a:extLst>
          </p:cNvPr>
          <p:cNvSpPr>
            <a:spLocks noGrp="1"/>
          </p:cNvSpPr>
          <p:nvPr>
            <p:ph type="title"/>
          </p:nvPr>
        </p:nvSpPr>
        <p:spPr/>
        <p:txBody>
          <a:bodyPr/>
          <a:lstStyle/>
          <a:p>
            <a:r>
              <a:rPr lang="en-US" dirty="0"/>
              <a:t>Access lost to non-valid/valid PICs</a:t>
            </a:r>
            <a:endParaRPr lang="en-IE" dirty="0"/>
          </a:p>
        </p:txBody>
      </p:sp>
    </p:spTree>
    <p:extLst>
      <p:ext uri="{BB962C8B-B14F-4D97-AF65-F5344CB8AC3E}">
        <p14:creationId xmlns:p14="http://schemas.microsoft.com/office/powerpoint/2010/main" val="466021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61D252-35C4-4EAB-BF74-6D0210E0819E}"/>
              </a:ext>
            </a:extLst>
          </p:cNvPr>
          <p:cNvSpPr>
            <a:spLocks noGrp="1"/>
          </p:cNvSpPr>
          <p:nvPr>
            <p:ph idx="1"/>
          </p:nvPr>
        </p:nvSpPr>
        <p:spPr/>
        <p:txBody>
          <a:bodyPr/>
          <a:lstStyle/>
          <a:p>
            <a:pPr>
              <a:spcAft>
                <a:spcPts val="1800"/>
              </a:spcAft>
            </a:pPr>
            <a:r>
              <a:rPr lang="en-US" sz="2200" dirty="0"/>
              <a:t>Rules on Legal validation, LEAR appointment and financial capacity assessment:</a:t>
            </a:r>
            <a:br>
              <a:rPr lang="en-US" sz="2200" dirty="0"/>
            </a:br>
            <a:r>
              <a:rPr lang="en-US" dirty="0">
                <a:hlinkClick r:id="rId2"/>
              </a:rPr>
              <a:t>https://ec.europa.eu/info/funding-tenders/opportunities/docs/2021-2027/common/guidance/rules-lev-lear-fca_en.pdf</a:t>
            </a:r>
            <a:endParaRPr lang="en-US" dirty="0"/>
          </a:p>
          <a:p>
            <a:pPr>
              <a:spcAft>
                <a:spcPts val="1800"/>
              </a:spcAft>
            </a:pPr>
            <a:r>
              <a:rPr lang="en-US" sz="2200" dirty="0"/>
              <a:t>How to register in the Participant Register:</a:t>
            </a:r>
            <a:br>
              <a:rPr lang="en-US" sz="2200" dirty="0"/>
            </a:br>
            <a:r>
              <a:rPr lang="en-US" dirty="0">
                <a:hlinkClick r:id="rId3"/>
              </a:rPr>
              <a:t>https://webgate.ec.europa.eu/funding-tenders-opportunities/display/OM/Online+Manual</a:t>
            </a:r>
            <a:endParaRPr lang="en-US" dirty="0"/>
          </a:p>
          <a:p>
            <a:pPr>
              <a:spcAft>
                <a:spcPts val="1800"/>
              </a:spcAft>
            </a:pPr>
            <a:r>
              <a:rPr lang="en-US" sz="2200" dirty="0"/>
              <a:t>Online Manual, IT How to, IT and RES Helpdesk and specific FAQs on the Funding and Tenders Portal:</a:t>
            </a:r>
            <a:br>
              <a:rPr lang="en-US" sz="2200" dirty="0"/>
            </a:br>
            <a:r>
              <a:rPr lang="en-US" dirty="0">
                <a:hlinkClick r:id="rId4"/>
              </a:rPr>
              <a:t>https://ec.europa.eu/info/funding-tenders/opportunities/portal/screen/support/support</a:t>
            </a:r>
            <a:endParaRPr lang="en-US" sz="2200" dirty="0"/>
          </a:p>
          <a:p>
            <a:pPr>
              <a:spcAft>
                <a:spcPts val="1800"/>
              </a:spcAft>
            </a:pPr>
            <a:r>
              <a:rPr lang="en-US" sz="2200" dirty="0"/>
              <a:t>Legal notice on the Funding and Tenders Portal (terms and conditions, data protection):</a:t>
            </a:r>
            <a:br>
              <a:rPr lang="en-US" sz="2200" dirty="0"/>
            </a:br>
            <a:r>
              <a:rPr lang="en-US" dirty="0">
                <a:hlinkClick r:id="rId5"/>
              </a:rPr>
              <a:t>https://ec.europa.eu/info/funding-tenders/opportunities/portal/screen/support/legalnotice</a:t>
            </a:r>
            <a:endParaRPr lang="en-IE" sz="2200" dirty="0"/>
          </a:p>
        </p:txBody>
      </p:sp>
      <p:sp>
        <p:nvSpPr>
          <p:cNvPr id="3" name="Title 2">
            <a:extLst>
              <a:ext uri="{FF2B5EF4-FFF2-40B4-BE49-F238E27FC236}">
                <a16:creationId xmlns:a16="http://schemas.microsoft.com/office/drawing/2014/main" id="{DAB3FECE-FE42-498E-9ED2-384FDCF1EE4C}"/>
              </a:ext>
            </a:extLst>
          </p:cNvPr>
          <p:cNvSpPr>
            <a:spLocks noGrp="1"/>
          </p:cNvSpPr>
          <p:nvPr>
            <p:ph type="title"/>
          </p:nvPr>
        </p:nvSpPr>
        <p:spPr/>
        <p:txBody>
          <a:bodyPr/>
          <a:lstStyle/>
          <a:p>
            <a:r>
              <a:rPr lang="en-IE" dirty="0"/>
              <a:t>Guidance documents</a:t>
            </a:r>
          </a:p>
        </p:txBody>
      </p:sp>
    </p:spTree>
    <p:extLst>
      <p:ext uri="{BB962C8B-B14F-4D97-AF65-F5344CB8AC3E}">
        <p14:creationId xmlns:p14="http://schemas.microsoft.com/office/powerpoint/2010/main" val="97939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 uri="{C183D7F6-B498-43B3-948B-1728B52AA6E4}">
                <adec:decorative xmlns:adec="http://schemas.microsoft.com/office/drawing/2017/decorative" val="1"/>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 uri="{C183D7F6-B498-43B3-948B-1728B52AA6E4}">
                <adec:decorative xmlns:adec="http://schemas.microsoft.com/office/drawing/2017/decorative" val="1"/>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 uri="{C183D7F6-B498-43B3-948B-1728B52AA6E4}">
                <adec:decorative xmlns:adec="http://schemas.microsoft.com/office/drawing/2017/decorative" val="1"/>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 uri="{C183D7F6-B498-43B3-948B-1728B52AA6E4}">
                <adec:decorative xmlns:adec="http://schemas.microsoft.com/office/drawing/2017/decorative" val="1"/>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2279576" y="4077072"/>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342D-DD6A-4111-A8D7-172DD6A70777}"/>
              </a:ext>
            </a:extLst>
          </p:cNvPr>
          <p:cNvSpPr>
            <a:spLocks noGrp="1"/>
          </p:cNvSpPr>
          <p:nvPr>
            <p:ph type="title"/>
          </p:nvPr>
        </p:nvSpPr>
        <p:spPr/>
        <p:txBody>
          <a:bodyPr/>
          <a:lstStyle/>
          <a:p>
            <a:r>
              <a:rPr lang="en-US" dirty="0"/>
              <a:t>Geographical distribution of entities validated in 2021</a:t>
            </a:r>
            <a:endParaRPr lang="en-IE" dirty="0"/>
          </a:p>
        </p:txBody>
      </p:sp>
      <p:sp>
        <p:nvSpPr>
          <p:cNvPr id="3" name="TextBox 6">
            <a:extLst>
              <a:ext uri="{FF2B5EF4-FFF2-40B4-BE49-F238E27FC236}">
                <a16:creationId xmlns:a16="http://schemas.microsoft.com/office/drawing/2014/main" id="{855203C4-9D4F-4AED-A654-11424CC94017}"/>
              </a:ext>
            </a:extLst>
          </p:cNvPr>
          <p:cNvSpPr txBox="1">
            <a:spLocks noChangeArrowheads="1"/>
          </p:cNvSpPr>
          <p:nvPr/>
        </p:nvSpPr>
        <p:spPr bwMode="auto">
          <a:xfrm>
            <a:off x="2751138" y="5869012"/>
            <a:ext cx="668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r>
              <a:rPr lang="en-GB" altLang="en-US" sz="1800" dirty="0"/>
              <a:t>Entities from 146 countries/territories validated in 2021</a:t>
            </a:r>
          </a:p>
        </p:txBody>
      </p:sp>
      <p:pic>
        <p:nvPicPr>
          <p:cNvPr id="4" name="Picture 2" descr="World map of the validated entities in 2021">
            <a:extLst>
              <a:ext uri="{FF2B5EF4-FFF2-40B4-BE49-F238E27FC236}">
                <a16:creationId xmlns:a16="http://schemas.microsoft.com/office/drawing/2014/main" id="{0950C523-0363-492D-83FD-158E506EFE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9544" y="1632697"/>
            <a:ext cx="6792913"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777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9D8055C-750E-4698-AC76-B9D1AC567489}"/>
              </a:ext>
            </a:extLst>
          </p:cNvPr>
          <p:cNvSpPr>
            <a:spLocks noGrp="1" noChangeArrowheads="1"/>
          </p:cNvSpPr>
          <p:nvPr>
            <p:ph type="ctrTitle"/>
          </p:nvPr>
        </p:nvSpPr>
        <p:spPr>
          <a:xfrm>
            <a:off x="2286794" y="2574920"/>
            <a:ext cx="7618412" cy="1708160"/>
          </a:xfrm>
        </p:spPr>
        <p:txBody>
          <a:bodyPr rtlCol="0">
            <a:spAutoFit/>
          </a:bodyPr>
          <a:lstStyle/>
          <a:p>
            <a:pPr algn="ctr" eaLnBrk="1" fontAlgn="auto" hangingPunct="1">
              <a:spcAft>
                <a:spcPts val="0"/>
              </a:spcAft>
              <a:defRPr/>
            </a:pPr>
            <a:r>
              <a:rPr lang="fr-BE" altLang="en-US" sz="4000" dirty="0" err="1">
                <a:solidFill>
                  <a:schemeClr val="bg1"/>
                </a:solidFill>
              </a:rPr>
              <a:t>Thank</a:t>
            </a:r>
            <a:r>
              <a:rPr lang="fr-BE" altLang="en-US" sz="4000" dirty="0">
                <a:solidFill>
                  <a:schemeClr val="bg1"/>
                </a:solidFill>
              </a:rPr>
              <a:t> </a:t>
            </a:r>
            <a:r>
              <a:rPr lang="fr-BE" altLang="en-US" sz="4000" dirty="0" err="1">
                <a:solidFill>
                  <a:schemeClr val="bg1"/>
                </a:solidFill>
              </a:rPr>
              <a:t>you</a:t>
            </a:r>
            <a:r>
              <a:rPr lang="fr-BE" altLang="en-US" sz="4000" dirty="0">
                <a:solidFill>
                  <a:schemeClr val="bg1"/>
                </a:solidFill>
              </a:rPr>
              <a:t> for </a:t>
            </a:r>
            <a:r>
              <a:rPr lang="fr-BE" altLang="en-US" sz="4000" dirty="0" err="1">
                <a:solidFill>
                  <a:schemeClr val="bg1"/>
                </a:solidFill>
              </a:rPr>
              <a:t>your</a:t>
            </a:r>
            <a:r>
              <a:rPr lang="fr-BE" altLang="en-US" sz="4000" dirty="0">
                <a:solidFill>
                  <a:schemeClr val="bg1"/>
                </a:solidFill>
              </a:rPr>
              <a:t> attention!</a:t>
            </a:r>
            <a:br>
              <a:rPr lang="fr-BE" altLang="en-US" sz="4000" dirty="0">
                <a:solidFill>
                  <a:schemeClr val="bg1"/>
                </a:solidFill>
              </a:rPr>
            </a:br>
            <a:br>
              <a:rPr lang="fr-BE" altLang="en-US" sz="4000" dirty="0">
                <a:solidFill>
                  <a:schemeClr val="bg1"/>
                </a:solidFill>
              </a:rPr>
            </a:br>
            <a:r>
              <a:rPr lang="fr-BE" altLang="en-US" sz="4000" dirty="0">
                <a:solidFill>
                  <a:srgbClr val="0070C0"/>
                </a:solidFill>
              </a:rPr>
              <a:t>Questions?</a:t>
            </a:r>
            <a:endParaRPr lang="en-GB"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97D77-5371-4C56-B190-AC5324A1A416}"/>
              </a:ext>
            </a:extLst>
          </p:cNvPr>
          <p:cNvSpPr>
            <a:spLocks noGrp="1"/>
          </p:cNvSpPr>
          <p:nvPr>
            <p:ph type="title"/>
          </p:nvPr>
        </p:nvSpPr>
        <p:spPr/>
        <p:txBody>
          <a:bodyPr/>
          <a:lstStyle/>
          <a:p>
            <a:r>
              <a:rPr lang="en-US" dirty="0"/>
              <a:t>Registration of an </a:t>
            </a:r>
            <a:r>
              <a:rPr lang="en-US" dirty="0" err="1"/>
              <a:t>organisation</a:t>
            </a:r>
            <a:r>
              <a:rPr lang="en-US" dirty="0"/>
              <a:t> </a:t>
            </a:r>
            <a:r>
              <a:rPr lang="en-US" sz="2000" dirty="0"/>
              <a:t>(at proposal stage)</a:t>
            </a:r>
            <a:endParaRPr lang="en-IE" sz="2000" dirty="0"/>
          </a:p>
        </p:txBody>
      </p:sp>
      <p:pic>
        <p:nvPicPr>
          <p:cNvPr id="4" name="Picture 1" descr="Screen of the Participant Register page in the Funding &amp; Tenders Portal.">
            <a:extLst>
              <a:ext uri="{FF2B5EF4-FFF2-40B4-BE49-F238E27FC236}">
                <a16:creationId xmlns:a16="http://schemas.microsoft.com/office/drawing/2014/main" id="{2FD170CD-2E7D-4E54-B843-7D5A5082D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70723" y="1584000"/>
            <a:ext cx="8388000" cy="468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a:extLst>
              <a:ext uri="{FF2B5EF4-FFF2-40B4-BE49-F238E27FC236}">
                <a16:creationId xmlns:a16="http://schemas.microsoft.com/office/drawing/2014/main" id="{446AD6F8-4D84-4356-8E91-5E86EA35C721}"/>
              </a:ext>
            </a:extLst>
          </p:cNvPr>
          <p:cNvSpPr>
            <a:spLocks/>
          </p:cNvSpPr>
          <p:nvPr/>
        </p:nvSpPr>
        <p:spPr bwMode="auto">
          <a:xfrm>
            <a:off x="623392" y="6237313"/>
            <a:ext cx="4392488" cy="326243"/>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5000"/>
              </a:lnSpc>
              <a:spcBef>
                <a:spcPct val="75000"/>
              </a:spcBef>
              <a:buClr>
                <a:srgbClr val="000000"/>
              </a:buClr>
              <a:defRPr/>
            </a:pPr>
            <a:r>
              <a:rPr lang="en-US" sz="1600" b="1" dirty="0">
                <a:solidFill>
                  <a:srgbClr val="000000"/>
                </a:solidFill>
              </a:rPr>
              <a:t>Search for a registered </a:t>
            </a:r>
            <a:r>
              <a:rPr lang="en-US" sz="1600" b="1" dirty="0" err="1">
                <a:solidFill>
                  <a:srgbClr val="000000"/>
                </a:solidFill>
              </a:rPr>
              <a:t>organisation</a:t>
            </a:r>
            <a:endParaRPr lang="el-GR" sz="1600" b="1" dirty="0">
              <a:solidFill>
                <a:srgbClr val="000000"/>
              </a:solidFill>
            </a:endParaRPr>
          </a:p>
        </p:txBody>
      </p:sp>
      <p:sp>
        <p:nvSpPr>
          <p:cNvPr id="6" name="Content Placeholder 1">
            <a:extLst>
              <a:ext uri="{FF2B5EF4-FFF2-40B4-BE49-F238E27FC236}">
                <a16:creationId xmlns:a16="http://schemas.microsoft.com/office/drawing/2014/main" id="{1BF0A7E8-E3A9-4277-A1C0-734ECAE55079}"/>
              </a:ext>
            </a:extLst>
          </p:cNvPr>
          <p:cNvSpPr>
            <a:spLocks/>
          </p:cNvSpPr>
          <p:nvPr/>
        </p:nvSpPr>
        <p:spPr bwMode="auto">
          <a:xfrm>
            <a:off x="6228357" y="6237312"/>
            <a:ext cx="2171899" cy="326243"/>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wrap="square">
            <a:spAutoFit/>
          </a:bodyPr>
          <a:lstStyle/>
          <a:p>
            <a:pPr algn="ctr">
              <a:lnSpc>
                <a:spcPct val="95000"/>
              </a:lnSpc>
              <a:spcBef>
                <a:spcPct val="75000"/>
              </a:spcBef>
              <a:buClr>
                <a:srgbClr val="000000"/>
              </a:buClr>
              <a:defRPr/>
            </a:pPr>
            <a:r>
              <a:rPr lang="en-US" sz="1600" b="1" dirty="0">
                <a:solidFill>
                  <a:srgbClr val="000000"/>
                </a:solidFill>
              </a:rPr>
              <a:t>New registration</a:t>
            </a:r>
            <a:endParaRPr lang="el-GR" sz="1600" b="1" dirty="0">
              <a:solidFill>
                <a:srgbClr val="000000"/>
              </a:solidFill>
            </a:endParaRPr>
          </a:p>
        </p:txBody>
      </p:sp>
    </p:spTree>
    <p:extLst>
      <p:ext uri="{BB962C8B-B14F-4D97-AF65-F5344CB8AC3E}">
        <p14:creationId xmlns:p14="http://schemas.microsoft.com/office/powerpoint/2010/main" val="273979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2188-D4E8-4E68-9EC4-3710FC7888BC}"/>
              </a:ext>
            </a:extLst>
          </p:cNvPr>
          <p:cNvSpPr>
            <a:spLocks noGrp="1"/>
          </p:cNvSpPr>
          <p:nvPr>
            <p:ph type="title"/>
          </p:nvPr>
        </p:nvSpPr>
        <p:spPr/>
        <p:txBody>
          <a:bodyPr/>
          <a:lstStyle/>
          <a:p>
            <a:r>
              <a:rPr lang="en-US" dirty="0"/>
              <a:t>How to register in the Participant Register</a:t>
            </a:r>
            <a:endParaRPr lang="en-IE" dirty="0"/>
          </a:p>
        </p:txBody>
      </p:sp>
      <p:sp>
        <p:nvSpPr>
          <p:cNvPr id="6" name="Down Arrow 3">
            <a:extLst>
              <a:ext uri="{FF2B5EF4-FFF2-40B4-BE49-F238E27FC236}">
                <a16:creationId xmlns:a16="http://schemas.microsoft.com/office/drawing/2014/main" id="{B7896A7F-2672-409B-A733-597F552AB401}"/>
              </a:ext>
            </a:extLst>
          </p:cNvPr>
          <p:cNvSpPr>
            <a:spLocks noChangeArrowheads="1"/>
          </p:cNvSpPr>
          <p:nvPr/>
        </p:nvSpPr>
        <p:spPr bwMode="auto">
          <a:xfrm>
            <a:off x="2933610" y="2289704"/>
            <a:ext cx="215900" cy="324000"/>
          </a:xfrm>
          <a:prstGeom prst="downArrow">
            <a:avLst>
              <a:gd name="adj1" fmla="val 50000"/>
              <a:gd name="adj2" fmla="val 5003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7" name="Down Arrow 8">
            <a:extLst>
              <a:ext uri="{FF2B5EF4-FFF2-40B4-BE49-F238E27FC236}">
                <a16:creationId xmlns:a16="http://schemas.microsoft.com/office/drawing/2014/main" id="{AEE0D951-1AAC-41D9-98B3-1EBAD06332EE}"/>
              </a:ext>
            </a:extLst>
          </p:cNvPr>
          <p:cNvSpPr>
            <a:spLocks noChangeArrowheads="1"/>
          </p:cNvSpPr>
          <p:nvPr/>
        </p:nvSpPr>
        <p:spPr bwMode="auto">
          <a:xfrm>
            <a:off x="2933610" y="3672004"/>
            <a:ext cx="215900" cy="324000"/>
          </a:xfrm>
          <a:prstGeom prst="downArrow">
            <a:avLst>
              <a:gd name="adj1" fmla="val 50000"/>
              <a:gd name="adj2" fmla="val 5003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8" name="Rectangle 3">
            <a:extLst>
              <a:ext uri="{FF2B5EF4-FFF2-40B4-BE49-F238E27FC236}">
                <a16:creationId xmlns:a16="http://schemas.microsoft.com/office/drawing/2014/main" id="{E2C2ECED-EB3C-4D51-9A1B-EB9B0151494A}"/>
              </a:ext>
            </a:extLst>
          </p:cNvPr>
          <p:cNvSpPr>
            <a:spLocks noChangeArrowheads="1"/>
          </p:cNvSpPr>
          <p:nvPr/>
        </p:nvSpPr>
        <p:spPr bwMode="auto">
          <a:xfrm>
            <a:off x="1327966" y="1952975"/>
            <a:ext cx="3427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algn="ctr" eaLnBrk="1" hangingPunct="1"/>
            <a:r>
              <a:rPr lang="en-US" altLang="en-US" sz="1600" dirty="0"/>
              <a:t>(e.g. Legal name, VAT number)</a:t>
            </a:r>
            <a:endParaRPr lang="en-GB" altLang="en-US" sz="1600" dirty="0"/>
          </a:p>
        </p:txBody>
      </p:sp>
      <p:sp>
        <p:nvSpPr>
          <p:cNvPr id="9" name="Rectangle 4">
            <a:extLst>
              <a:ext uri="{FF2B5EF4-FFF2-40B4-BE49-F238E27FC236}">
                <a16:creationId xmlns:a16="http://schemas.microsoft.com/office/drawing/2014/main" id="{5DB8BDB3-4574-4BB9-AB7C-BF188BD6831F}"/>
              </a:ext>
            </a:extLst>
          </p:cNvPr>
          <p:cNvSpPr>
            <a:spLocks noChangeArrowheads="1"/>
          </p:cNvSpPr>
          <p:nvPr/>
        </p:nvSpPr>
        <p:spPr bwMode="auto">
          <a:xfrm>
            <a:off x="1205560" y="4363154"/>
            <a:ext cx="36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r>
              <a:rPr lang="en-US" altLang="en-US" sz="1600" dirty="0"/>
              <a:t>(e.g. Name, e-mail address of the </a:t>
            </a:r>
            <a:r>
              <a:rPr lang="en-GB" altLang="en-US" sz="1600" dirty="0"/>
              <a:t>self-registrant and the back-up) </a:t>
            </a:r>
          </a:p>
        </p:txBody>
      </p:sp>
      <p:sp>
        <p:nvSpPr>
          <p:cNvPr id="12" name="Down Arrow 8">
            <a:extLst>
              <a:ext uri="{FF2B5EF4-FFF2-40B4-BE49-F238E27FC236}">
                <a16:creationId xmlns:a16="http://schemas.microsoft.com/office/drawing/2014/main" id="{017954D3-5641-47DB-B563-819856F7DF4C}"/>
              </a:ext>
            </a:extLst>
          </p:cNvPr>
          <p:cNvSpPr>
            <a:spLocks noChangeArrowheads="1"/>
          </p:cNvSpPr>
          <p:nvPr/>
        </p:nvSpPr>
        <p:spPr bwMode="auto">
          <a:xfrm>
            <a:off x="2933610" y="5637254"/>
            <a:ext cx="215900" cy="324000"/>
          </a:xfrm>
          <a:prstGeom prst="downArrow">
            <a:avLst>
              <a:gd name="adj1" fmla="val 50000"/>
              <a:gd name="adj2" fmla="val 50031"/>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13" name="Down Arrow 8">
            <a:extLst>
              <a:ext uri="{FF2B5EF4-FFF2-40B4-BE49-F238E27FC236}">
                <a16:creationId xmlns:a16="http://schemas.microsoft.com/office/drawing/2014/main" id="{63D2202D-05BA-442B-A768-40791D1E489D}"/>
              </a:ext>
            </a:extLst>
          </p:cNvPr>
          <p:cNvSpPr>
            <a:spLocks noChangeArrowheads="1"/>
          </p:cNvSpPr>
          <p:nvPr/>
        </p:nvSpPr>
        <p:spPr bwMode="auto">
          <a:xfrm>
            <a:off x="2933560" y="4946104"/>
            <a:ext cx="216000" cy="324000"/>
          </a:xfrm>
          <a:prstGeom prst="downArrow">
            <a:avLst>
              <a:gd name="adj1" fmla="val 50000"/>
              <a:gd name="adj2" fmla="val 49945"/>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pic>
        <p:nvPicPr>
          <p:cNvPr id="14" name="Picture 1">
            <a:extLst>
              <a:ext uri="{FF2B5EF4-FFF2-40B4-BE49-F238E27FC236}">
                <a16:creationId xmlns:a16="http://schemas.microsoft.com/office/drawing/2014/main" id="{EC13F308-3D8A-4F64-8EF6-D71E3EB1F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47928" y="2219260"/>
            <a:ext cx="5734050" cy="330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wn Arrow 8">
            <a:extLst>
              <a:ext uri="{FF2B5EF4-FFF2-40B4-BE49-F238E27FC236}">
                <a16:creationId xmlns:a16="http://schemas.microsoft.com/office/drawing/2014/main" id="{12DA5E24-36AC-41BB-AA09-A9297FF9353D}"/>
              </a:ext>
            </a:extLst>
          </p:cNvPr>
          <p:cNvSpPr>
            <a:spLocks noChangeArrowheads="1"/>
          </p:cNvSpPr>
          <p:nvPr/>
        </p:nvSpPr>
        <p:spPr bwMode="auto">
          <a:xfrm>
            <a:off x="2933560" y="2980854"/>
            <a:ext cx="216000" cy="324000"/>
          </a:xfrm>
          <a:prstGeom prst="downArrow">
            <a:avLst>
              <a:gd name="adj1" fmla="val 50000"/>
              <a:gd name="adj2" fmla="val 49849"/>
            </a:avLst>
          </a:prstGeom>
          <a:solidFill>
            <a:srgbClr val="0F549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175">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endParaRPr lang="en-US" altLang="en-US"/>
          </a:p>
        </p:txBody>
      </p:sp>
      <p:sp>
        <p:nvSpPr>
          <p:cNvPr id="3" name="Rectangle 2">
            <a:extLst>
              <a:ext uri="{FF2B5EF4-FFF2-40B4-BE49-F238E27FC236}">
                <a16:creationId xmlns:a16="http://schemas.microsoft.com/office/drawing/2014/main" id="{A53BD1EE-9C29-4AC1-ABBC-3C2E797313B7}"/>
              </a:ext>
            </a:extLst>
          </p:cNvPr>
          <p:cNvSpPr/>
          <p:nvPr/>
        </p:nvSpPr>
        <p:spPr>
          <a:xfrm>
            <a:off x="1385560" y="1584000"/>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GB" sz="1800" dirty="0"/>
              <a:t>Identification (duplicate check)</a:t>
            </a:r>
          </a:p>
        </p:txBody>
      </p:sp>
      <p:sp>
        <p:nvSpPr>
          <p:cNvPr id="4" name="Rectangle 3">
            <a:extLst>
              <a:ext uri="{FF2B5EF4-FFF2-40B4-BE49-F238E27FC236}">
                <a16:creationId xmlns:a16="http://schemas.microsoft.com/office/drawing/2014/main" id="{F3614D62-CDB9-4554-AC59-0E795356CBED}"/>
              </a:ext>
            </a:extLst>
          </p:cNvPr>
          <p:cNvSpPr/>
          <p:nvPr/>
        </p:nvSpPr>
        <p:spPr>
          <a:xfrm>
            <a:off x="1385560" y="2611879"/>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GB" sz="1800" dirty="0"/>
              <a:t>Organisation data</a:t>
            </a:r>
          </a:p>
        </p:txBody>
      </p:sp>
      <p:sp>
        <p:nvSpPr>
          <p:cNvPr id="5" name="Rectangle 4">
            <a:extLst>
              <a:ext uri="{FF2B5EF4-FFF2-40B4-BE49-F238E27FC236}">
                <a16:creationId xmlns:a16="http://schemas.microsoft.com/office/drawing/2014/main" id="{BBD9B6ED-9EFE-4761-B768-05E8520EC828}"/>
              </a:ext>
            </a:extLst>
          </p:cNvPr>
          <p:cNvSpPr/>
          <p:nvPr/>
        </p:nvSpPr>
        <p:spPr>
          <a:xfrm>
            <a:off x="1385560" y="3994179"/>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US" sz="1800" dirty="0" err="1"/>
              <a:t>Authorised</a:t>
            </a:r>
            <a:r>
              <a:rPr lang="en-US" sz="1800" dirty="0"/>
              <a:t> users</a:t>
            </a:r>
            <a:endParaRPr lang="en-GB" sz="1800" dirty="0"/>
          </a:p>
        </p:txBody>
      </p:sp>
      <p:sp>
        <p:nvSpPr>
          <p:cNvPr id="10" name="Content Placeholder 1">
            <a:extLst>
              <a:ext uri="{FF2B5EF4-FFF2-40B4-BE49-F238E27FC236}">
                <a16:creationId xmlns:a16="http://schemas.microsoft.com/office/drawing/2014/main" id="{C6CDA527-AA01-45F6-9ABF-AA1A4031A6DE}"/>
              </a:ext>
            </a:extLst>
          </p:cNvPr>
          <p:cNvSpPr>
            <a:spLocks/>
          </p:cNvSpPr>
          <p:nvPr/>
        </p:nvSpPr>
        <p:spPr bwMode="auto">
          <a:xfrm>
            <a:off x="1127448" y="5959431"/>
            <a:ext cx="3828224" cy="584775"/>
          </a:xfrm>
          <a:prstGeom prst="rect">
            <a:avLst/>
          </a:prstGeom>
          <a:solidFill>
            <a:schemeClr val="bg1"/>
          </a:solidFill>
          <a:ln w="28575" algn="ctr">
            <a:solidFill>
              <a:srgbClr val="CC0000"/>
            </a:solidFill>
            <a:miter lim="800000"/>
            <a:headEnd/>
            <a:tailEnd/>
          </a:ln>
          <a:effectLst>
            <a:outerShdw blurRad="50800" dist="38100" dir="2700000" algn="tl" rotWithShape="0">
              <a:prstClr val="black">
                <a:alpha val="40000"/>
              </a:prstClr>
            </a:outerShdw>
          </a:effectLst>
        </p:spPr>
        <p:txBody>
          <a:bodyPr wrap="square">
            <a:spAutoFit/>
          </a:bodyPr>
          <a:lstStyle/>
          <a:p>
            <a:pPr algn="ctr" eaLnBrk="1" hangingPunct="1">
              <a:defRPr/>
            </a:pPr>
            <a:r>
              <a:rPr lang="en-US" altLang="en-US" sz="1600" dirty="0"/>
              <a:t>New Participant Identification Code (PIC) in a “declared” status</a:t>
            </a:r>
            <a:endParaRPr lang="en-GB" altLang="en-US" sz="1600" dirty="0"/>
          </a:p>
        </p:txBody>
      </p:sp>
      <p:sp>
        <p:nvSpPr>
          <p:cNvPr id="11" name="Rectangle 10">
            <a:extLst>
              <a:ext uri="{FF2B5EF4-FFF2-40B4-BE49-F238E27FC236}">
                <a16:creationId xmlns:a16="http://schemas.microsoft.com/office/drawing/2014/main" id="{D332F876-04FD-448A-B2C7-ADF61C642EDB}"/>
              </a:ext>
            </a:extLst>
          </p:cNvPr>
          <p:cNvSpPr/>
          <p:nvPr/>
        </p:nvSpPr>
        <p:spPr>
          <a:xfrm>
            <a:off x="1385560" y="5268279"/>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GB" sz="1800" dirty="0"/>
              <a:t>Registration completed</a:t>
            </a:r>
          </a:p>
        </p:txBody>
      </p:sp>
      <p:sp>
        <p:nvSpPr>
          <p:cNvPr id="16" name="Rectangle 15">
            <a:extLst>
              <a:ext uri="{FF2B5EF4-FFF2-40B4-BE49-F238E27FC236}">
                <a16:creationId xmlns:a16="http://schemas.microsoft.com/office/drawing/2014/main" id="{D13A4263-14EF-46CE-9938-60B2E7D367D8}"/>
              </a:ext>
            </a:extLst>
          </p:cNvPr>
          <p:cNvSpPr/>
          <p:nvPr/>
        </p:nvSpPr>
        <p:spPr>
          <a:xfrm>
            <a:off x="1385560" y="3303029"/>
            <a:ext cx="3312000" cy="370800"/>
          </a:xfrm>
          <a:prstGeom prst="rect">
            <a:avLst/>
          </a:prstGeom>
          <a:solidFill>
            <a:srgbClr val="0F5494"/>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US" sz="1800" dirty="0"/>
              <a:t>Legal information </a:t>
            </a:r>
            <a:endParaRPr lang="en-GB" sz="1800" dirty="0"/>
          </a:p>
        </p:txBody>
      </p:sp>
    </p:spTree>
    <p:extLst>
      <p:ext uri="{BB962C8B-B14F-4D97-AF65-F5344CB8AC3E}">
        <p14:creationId xmlns:p14="http://schemas.microsoft.com/office/powerpoint/2010/main" val="255127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48D163F-E3A3-F84D-9FCB-93A5C0D1890A}"/>
              </a:ext>
            </a:extLst>
          </p:cNvPr>
          <p:cNvCxnSpPr>
            <a:cxnSpLocks/>
          </p:cNvCxnSpPr>
          <p:nvPr/>
        </p:nvCxnSpPr>
        <p:spPr bwMode="auto">
          <a:xfrm>
            <a:off x="1455390"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48">
            <a:extLst>
              <a:ext uri="{FF2B5EF4-FFF2-40B4-BE49-F238E27FC236}">
                <a16:creationId xmlns:a16="http://schemas.microsoft.com/office/drawing/2014/main" id="{A6D8F137-94B7-9541-9A80-58C34DE7EB67}"/>
              </a:ext>
            </a:extLst>
          </p:cNvPr>
          <p:cNvSpPr txBox="1">
            <a:spLocks noChangeArrowheads="1"/>
          </p:cNvSpPr>
          <p:nvPr/>
        </p:nvSpPr>
        <p:spPr bwMode="auto">
          <a:xfrm>
            <a:off x="1455391" y="3140893"/>
            <a:ext cx="2277648"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fr-BE" sz="1600" b="1" dirty="0">
                <a:solidFill>
                  <a:srgbClr val="C00000"/>
                </a:solidFill>
                <a:latin typeface="+mn-lt"/>
                <a:cs typeface="Arial" charset="0"/>
              </a:rPr>
              <a:t>Organisations have to </a:t>
            </a:r>
            <a:r>
              <a:rPr lang="fr-BE" sz="1600" b="1" dirty="0" err="1">
                <a:solidFill>
                  <a:srgbClr val="C00000"/>
                </a:solidFill>
                <a:latin typeface="+mn-lt"/>
                <a:cs typeface="Arial" charset="0"/>
              </a:rPr>
              <a:t>register</a:t>
            </a:r>
            <a:r>
              <a:rPr lang="fr-BE" sz="1600" b="1" dirty="0">
                <a:solidFill>
                  <a:srgbClr val="C00000"/>
                </a:solidFill>
                <a:latin typeface="+mn-lt"/>
                <a:cs typeface="Arial" charset="0"/>
              </a:rPr>
              <a:t> in the Participant </a:t>
            </a:r>
            <a:r>
              <a:rPr lang="fr-BE" sz="1600" b="1" dirty="0" err="1">
                <a:solidFill>
                  <a:srgbClr val="C00000"/>
                </a:solidFill>
                <a:latin typeface="+mn-lt"/>
                <a:cs typeface="Arial" charset="0"/>
              </a:rPr>
              <a:t>Register</a:t>
            </a:r>
            <a:endParaRPr lang="en-GB" sz="1600" b="1" dirty="0">
              <a:solidFill>
                <a:srgbClr val="C00000"/>
              </a:solidFill>
              <a:latin typeface="+mn-lt"/>
              <a:cs typeface="Arial" charset="0"/>
            </a:endParaRPr>
          </a:p>
        </p:txBody>
      </p:sp>
      <p:cxnSp>
        <p:nvCxnSpPr>
          <p:cNvPr id="14" name="Straight Connector 13">
            <a:extLst>
              <a:ext uri="{FF2B5EF4-FFF2-40B4-BE49-F238E27FC236}">
                <a16:creationId xmlns:a16="http://schemas.microsoft.com/office/drawing/2014/main" id="{61E48CCC-CED9-744A-B0B0-F830601461F4}"/>
              </a:ext>
            </a:extLst>
          </p:cNvPr>
          <p:cNvCxnSpPr>
            <a:cxnSpLocks/>
          </p:cNvCxnSpPr>
          <p:nvPr/>
        </p:nvCxnSpPr>
        <p:spPr bwMode="auto">
          <a:xfrm>
            <a:off x="3818351"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1" name="TextBox 148">
            <a:extLst>
              <a:ext uri="{FF2B5EF4-FFF2-40B4-BE49-F238E27FC236}">
                <a16:creationId xmlns:a16="http://schemas.microsoft.com/office/drawing/2014/main" id="{966DCF9D-754E-425C-B721-77A2C8FC5591}"/>
              </a:ext>
            </a:extLst>
          </p:cNvPr>
          <p:cNvSpPr txBox="1">
            <a:spLocks noChangeArrowheads="1"/>
          </p:cNvSpPr>
          <p:nvPr/>
        </p:nvSpPr>
        <p:spPr bwMode="auto">
          <a:xfrm>
            <a:off x="3818351" y="3264004"/>
            <a:ext cx="2277648" cy="584775"/>
          </a:xfrm>
          <a:prstGeom prst="rect">
            <a:avLst/>
          </a:prstGeom>
          <a:noFill/>
          <a:ln>
            <a:noFill/>
          </a:ln>
        </p:spPr>
        <p:txBody>
          <a:bodyPr wrap="square" lIns="144000" rIns="0">
            <a:spAutoFit/>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pPr eaLnBrk="1" hangingPunct="1">
              <a:spcBef>
                <a:spcPts val="0"/>
              </a:spcBef>
              <a:buClr>
                <a:schemeClr val="bg1"/>
              </a:buClr>
            </a:pPr>
            <a:r>
              <a:rPr lang="en-GB" altLang="en-US" sz="1600" b="1" dirty="0">
                <a:solidFill>
                  <a:schemeClr val="accent2"/>
                </a:solidFill>
                <a:latin typeface="+mn-lt"/>
                <a:cs typeface="Arial" panose="020B0604020202020204" pitchFamily="34" charset="0"/>
              </a:rPr>
              <a:t>Based upon legal documents</a:t>
            </a:r>
          </a:p>
        </p:txBody>
      </p:sp>
      <p:cxnSp>
        <p:nvCxnSpPr>
          <p:cNvPr id="17" name="Straight Connector 16">
            <a:extLst>
              <a:ext uri="{FF2B5EF4-FFF2-40B4-BE49-F238E27FC236}">
                <a16:creationId xmlns:a16="http://schemas.microsoft.com/office/drawing/2014/main" id="{C835617D-7CBD-7A4B-9989-3B6BCCCE8A49}"/>
              </a:ext>
            </a:extLst>
          </p:cNvPr>
          <p:cNvCxnSpPr>
            <a:cxnSpLocks/>
          </p:cNvCxnSpPr>
          <p:nvPr/>
        </p:nvCxnSpPr>
        <p:spPr bwMode="auto">
          <a:xfrm>
            <a:off x="618131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48">
            <a:extLst>
              <a:ext uri="{FF2B5EF4-FFF2-40B4-BE49-F238E27FC236}">
                <a16:creationId xmlns:a16="http://schemas.microsoft.com/office/drawing/2014/main" id="{DD31D39D-42CF-2142-8DB1-0DDA01525EE7}"/>
              </a:ext>
            </a:extLst>
          </p:cNvPr>
          <p:cNvSpPr txBox="1">
            <a:spLocks noChangeArrowheads="1"/>
          </p:cNvSpPr>
          <p:nvPr/>
        </p:nvSpPr>
        <p:spPr bwMode="auto">
          <a:xfrm>
            <a:off x="6181311" y="3264004"/>
            <a:ext cx="2277646" cy="584775"/>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009900"/>
                </a:solidFill>
                <a:latin typeface="+mn-lt"/>
                <a:cs typeface="Arial" charset="0"/>
              </a:rPr>
              <a:t>Mandatory for all validated participants</a:t>
            </a:r>
          </a:p>
        </p:txBody>
      </p:sp>
      <p:cxnSp>
        <p:nvCxnSpPr>
          <p:cNvPr id="21" name="Straight Connector 20">
            <a:extLst>
              <a:ext uri="{FF2B5EF4-FFF2-40B4-BE49-F238E27FC236}">
                <a16:creationId xmlns:a16="http://schemas.microsoft.com/office/drawing/2014/main" id="{A3EA5F3F-F622-2B45-BBC5-8D35A7B63800}"/>
              </a:ext>
            </a:extLst>
          </p:cNvPr>
          <p:cNvCxnSpPr>
            <a:cxnSpLocks/>
          </p:cNvCxnSpPr>
          <p:nvPr/>
        </p:nvCxnSpPr>
        <p:spPr bwMode="auto">
          <a:xfrm>
            <a:off x="8544272" y="2996877"/>
            <a:ext cx="0" cy="1656000"/>
          </a:xfrm>
          <a:prstGeom prst="line">
            <a:avLst/>
          </a:prstGeom>
          <a:noFill/>
          <a:ln w="3810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48">
            <a:extLst>
              <a:ext uri="{FF2B5EF4-FFF2-40B4-BE49-F238E27FC236}">
                <a16:creationId xmlns:a16="http://schemas.microsoft.com/office/drawing/2014/main" id="{ADCFA30A-FE4E-8143-A73C-122C701DC054}"/>
              </a:ext>
            </a:extLst>
          </p:cNvPr>
          <p:cNvSpPr txBox="1">
            <a:spLocks noChangeArrowheads="1"/>
          </p:cNvSpPr>
          <p:nvPr/>
        </p:nvSpPr>
        <p:spPr bwMode="auto">
          <a:xfrm>
            <a:off x="8544270" y="3140893"/>
            <a:ext cx="2277641" cy="830997"/>
          </a:xfrm>
          <a:prstGeom prst="rect">
            <a:avLst/>
          </a:prstGeom>
          <a:noFill/>
          <a:ln>
            <a:noFill/>
          </a:ln>
        </p:spPr>
        <p:txBody>
          <a:bodyPr wrap="square" lIns="144000" rIns="0">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ts val="0"/>
              </a:spcBef>
              <a:defRPr/>
            </a:pPr>
            <a:r>
              <a:rPr lang="en-GB" sz="1600" b="1" dirty="0">
                <a:solidFill>
                  <a:srgbClr val="129DC8"/>
                </a:solidFill>
                <a:latin typeface="+mn-lt"/>
                <a:cs typeface="Arial" charset="0"/>
              </a:rPr>
              <a:t>Financial Capacity Assessment </a:t>
            </a:r>
            <a:br>
              <a:rPr lang="en-GB" sz="1600" b="1" dirty="0">
                <a:solidFill>
                  <a:srgbClr val="129DC8"/>
                </a:solidFill>
                <a:latin typeface="+mn-lt"/>
                <a:cs typeface="Arial" charset="0"/>
              </a:rPr>
            </a:br>
            <a:r>
              <a:rPr lang="en-GB" sz="1600" b="1" dirty="0">
                <a:solidFill>
                  <a:srgbClr val="129DC8"/>
                </a:solidFill>
                <a:latin typeface="+mn-lt"/>
                <a:cs typeface="Arial" charset="0"/>
              </a:rPr>
              <a:t>if needed</a:t>
            </a:r>
          </a:p>
        </p:txBody>
      </p:sp>
      <p:sp>
        <p:nvSpPr>
          <p:cNvPr id="20" name="Pentagon 19">
            <a:extLst>
              <a:ext uri="{FF2B5EF4-FFF2-40B4-BE49-F238E27FC236}">
                <a16:creationId xmlns:a16="http://schemas.microsoft.com/office/drawing/2014/main" id="{6854FF9B-D456-AC40-8D94-E36385D0F6E6}"/>
              </a:ext>
            </a:extLst>
          </p:cNvPr>
          <p:cNvSpPr/>
          <p:nvPr/>
        </p:nvSpPr>
        <p:spPr>
          <a:xfrm>
            <a:off x="1343472" y="4941093"/>
            <a:ext cx="9680875" cy="792163"/>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i="1" dirty="0">
                <a:solidFill>
                  <a:schemeClr val="bg1"/>
                </a:solidFill>
              </a:rPr>
              <a:t>COMMUNICATION VIA PARTICIPANT REGISTER </a:t>
            </a:r>
            <a:endParaRPr lang="en-GB" sz="1800" i="1" dirty="0">
              <a:solidFill>
                <a:schemeClr val="bg1"/>
              </a:solidFill>
            </a:endParaRPr>
          </a:p>
        </p:txBody>
      </p:sp>
      <p:sp>
        <p:nvSpPr>
          <p:cNvPr id="23" name="Pentagon 22">
            <a:extLst>
              <a:ext uri="{FF2B5EF4-FFF2-40B4-BE49-F238E27FC236}">
                <a16:creationId xmlns:a16="http://schemas.microsoft.com/office/drawing/2014/main" id="{AB2A8D18-27EA-3047-9614-C5C1AD56D51D}"/>
              </a:ext>
            </a:extLst>
          </p:cNvPr>
          <p:cNvSpPr/>
          <p:nvPr/>
        </p:nvSpPr>
        <p:spPr>
          <a:xfrm>
            <a:off x="4129089" y="908720"/>
            <a:ext cx="3933825" cy="504825"/>
          </a:xfrm>
          <a:prstGeom prst="homePlate">
            <a:avLst/>
          </a:prstGeom>
          <a:solidFill>
            <a:srgbClr val="0070C0"/>
          </a:solid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fr-BE" sz="1800" dirty="0"/>
              <a:t>Validation </a:t>
            </a:r>
            <a:r>
              <a:rPr lang="fr-BE" sz="1800" dirty="0" err="1"/>
              <a:t>Process</a:t>
            </a:r>
            <a:r>
              <a:rPr lang="fr-BE" sz="1800" dirty="0"/>
              <a:t> </a:t>
            </a:r>
            <a:r>
              <a:rPr lang="fr-BE" sz="1800" dirty="0" err="1"/>
              <a:t>Overview</a:t>
            </a:r>
            <a:endParaRPr lang="en-GB" sz="1800" b="1" dirty="0">
              <a:solidFill>
                <a:schemeClr val="bg1"/>
              </a:solidFill>
            </a:endParaRPr>
          </a:p>
        </p:txBody>
      </p:sp>
      <p:sp>
        <p:nvSpPr>
          <p:cNvPr id="3" name="Arrow: Chevron 2">
            <a:extLst>
              <a:ext uri="{FF2B5EF4-FFF2-40B4-BE49-F238E27FC236}">
                <a16:creationId xmlns:a16="http://schemas.microsoft.com/office/drawing/2014/main" id="{5FEB6B29-D961-4A52-9C9C-27D412BF3478}"/>
              </a:ext>
            </a:extLst>
          </p:cNvPr>
          <p:cNvSpPr/>
          <p:nvPr/>
        </p:nvSpPr>
        <p:spPr>
          <a:xfrm>
            <a:off x="1343472" y="1952877"/>
            <a:ext cx="2592000" cy="1044000"/>
          </a:xfrm>
          <a:prstGeom prst="chevr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Registration</a:t>
            </a:r>
            <a:endParaRPr lang="en-IE" sz="1800" b="1" dirty="0">
              <a:solidFill>
                <a:schemeClr val="bg1"/>
              </a:solidFill>
            </a:endParaRPr>
          </a:p>
        </p:txBody>
      </p:sp>
      <p:sp>
        <p:nvSpPr>
          <p:cNvPr id="24" name="Arrow: Chevron 23">
            <a:extLst>
              <a:ext uri="{FF2B5EF4-FFF2-40B4-BE49-F238E27FC236}">
                <a16:creationId xmlns:a16="http://schemas.microsoft.com/office/drawing/2014/main" id="{2F94B5B2-5949-40D3-BF91-54691535B21F}"/>
              </a:ext>
            </a:extLst>
          </p:cNvPr>
          <p:cNvSpPr/>
          <p:nvPr/>
        </p:nvSpPr>
        <p:spPr>
          <a:xfrm>
            <a:off x="3706433" y="1952877"/>
            <a:ext cx="2592000" cy="1044000"/>
          </a:xfrm>
          <a:prstGeom prst="chevron">
            <a:avLst/>
          </a:prstGeom>
          <a:solidFill>
            <a:srgbClr val="33339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err="1">
                <a:solidFill>
                  <a:schemeClr val="bg1"/>
                </a:solidFill>
              </a:rPr>
              <a:t>Verification</a:t>
            </a:r>
            <a:r>
              <a:rPr lang="fr-BE" sz="1800" b="1" dirty="0">
                <a:solidFill>
                  <a:schemeClr val="bg1"/>
                </a:solidFill>
              </a:rPr>
              <a:t> &amp; validation of </a:t>
            </a:r>
            <a:r>
              <a:rPr lang="fr-BE" sz="1800" b="1" dirty="0" err="1">
                <a:solidFill>
                  <a:schemeClr val="bg1"/>
                </a:solidFill>
              </a:rPr>
              <a:t>legal</a:t>
            </a:r>
            <a:r>
              <a:rPr lang="fr-BE" sz="1800" b="1" dirty="0">
                <a:solidFill>
                  <a:schemeClr val="bg1"/>
                </a:solidFill>
              </a:rPr>
              <a:t> data</a:t>
            </a:r>
            <a:endParaRPr lang="en-IE" sz="1800" b="1" dirty="0">
              <a:solidFill>
                <a:schemeClr val="bg1"/>
              </a:solidFill>
            </a:endParaRPr>
          </a:p>
        </p:txBody>
      </p:sp>
      <p:sp>
        <p:nvSpPr>
          <p:cNvPr id="25" name="Arrow: Chevron 24">
            <a:extLst>
              <a:ext uri="{FF2B5EF4-FFF2-40B4-BE49-F238E27FC236}">
                <a16:creationId xmlns:a16="http://schemas.microsoft.com/office/drawing/2014/main" id="{A9608777-D5C7-47B6-A975-5B38DE170ABD}"/>
              </a:ext>
            </a:extLst>
          </p:cNvPr>
          <p:cNvSpPr/>
          <p:nvPr/>
        </p:nvSpPr>
        <p:spPr>
          <a:xfrm>
            <a:off x="6069394" y="1952877"/>
            <a:ext cx="2592000" cy="1044000"/>
          </a:xfrm>
          <a:prstGeom prst="chevron">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LEAR</a:t>
            </a:r>
            <a:endParaRPr lang="en-IE" sz="1800" b="1" dirty="0">
              <a:solidFill>
                <a:schemeClr val="bg1"/>
              </a:solidFill>
            </a:endParaRPr>
          </a:p>
        </p:txBody>
      </p:sp>
      <p:sp>
        <p:nvSpPr>
          <p:cNvPr id="26" name="Arrow: Chevron 25">
            <a:extLst>
              <a:ext uri="{FF2B5EF4-FFF2-40B4-BE49-F238E27FC236}">
                <a16:creationId xmlns:a16="http://schemas.microsoft.com/office/drawing/2014/main" id="{80326F58-1663-4183-A09C-E520AC6520B8}"/>
              </a:ext>
            </a:extLst>
          </p:cNvPr>
          <p:cNvSpPr/>
          <p:nvPr/>
        </p:nvSpPr>
        <p:spPr>
          <a:xfrm>
            <a:off x="8432354" y="1952877"/>
            <a:ext cx="2592000" cy="1044000"/>
          </a:xfrm>
          <a:prstGeom prst="chevr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fr-BE" sz="1800" b="1" dirty="0">
                <a:solidFill>
                  <a:schemeClr val="bg1"/>
                </a:solidFill>
              </a:rPr>
              <a:t>FCA</a:t>
            </a:r>
            <a:endParaRPr lang="en-IE" sz="1800" b="1" dirty="0">
              <a:solidFill>
                <a:schemeClr val="bg1"/>
              </a:solidFill>
            </a:endParaRPr>
          </a:p>
        </p:txBody>
      </p:sp>
      <p:sp>
        <p:nvSpPr>
          <p:cNvPr id="16" name="Up Arrow 1">
            <a:extLst>
              <a:ext uri="{FF2B5EF4-FFF2-40B4-BE49-F238E27FC236}">
                <a16:creationId xmlns:a16="http://schemas.microsoft.com/office/drawing/2014/main" id="{73062D64-B775-4C24-9BB8-0EFD8D7B69B4}"/>
              </a:ext>
            </a:extLst>
          </p:cNvPr>
          <p:cNvSpPr/>
          <p:nvPr/>
        </p:nvSpPr>
        <p:spPr bwMode="auto">
          <a:xfrm>
            <a:off x="4708283" y="4151809"/>
            <a:ext cx="503238" cy="503238"/>
          </a:xfrm>
          <a:prstGeom prst="upArrow">
            <a:avLst/>
          </a:prstGeom>
          <a:solidFill>
            <a:srgbClr val="FFFF00"/>
          </a:solidFill>
          <a:ln/>
        </p:spPr>
        <p:style>
          <a:lnRef idx="1">
            <a:schemeClr val="accent2"/>
          </a:lnRef>
          <a:fillRef idx="3">
            <a:schemeClr val="accent2"/>
          </a:fillRef>
          <a:effectRef idx="2">
            <a:schemeClr val="accent2"/>
          </a:effectRef>
          <a:fontRef idx="minor">
            <a:schemeClr val="lt1"/>
          </a:fontRef>
        </p:style>
        <p:txBody>
          <a:bodyPr anchor="ctr"/>
          <a:lstStyle/>
          <a:p>
            <a:pPr marL="3175" eaLnBrk="1" hangingPunct="1">
              <a:defRPr/>
            </a:pPr>
            <a:endParaRPr lang="en-GB">
              <a:solidFill>
                <a:srgbClr val="0F5494"/>
              </a:solidFill>
            </a:endParaRPr>
          </a:p>
        </p:txBody>
      </p:sp>
    </p:spTree>
    <p:extLst>
      <p:ext uri="{BB962C8B-B14F-4D97-AF65-F5344CB8AC3E}">
        <p14:creationId xmlns:p14="http://schemas.microsoft.com/office/powerpoint/2010/main" val="35461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8564CD-8EF4-41E3-ABA6-2BB16862A35D}"/>
              </a:ext>
            </a:extLst>
          </p:cNvPr>
          <p:cNvSpPr>
            <a:spLocks noGrp="1"/>
          </p:cNvSpPr>
          <p:nvPr>
            <p:ph idx="1"/>
          </p:nvPr>
        </p:nvSpPr>
        <p:spPr/>
        <p:txBody>
          <a:bodyPr/>
          <a:lstStyle/>
          <a:p>
            <a:pPr>
              <a:spcAft>
                <a:spcPts val="3600"/>
              </a:spcAft>
            </a:pPr>
            <a:r>
              <a:rPr lang="en-US" sz="2400" dirty="0"/>
              <a:t>Registration data is verified by REA Central Validation Service </a:t>
            </a:r>
            <a:br>
              <a:rPr lang="en-US" sz="2400" dirty="0"/>
            </a:br>
            <a:r>
              <a:rPr lang="en-US" sz="2400" dirty="0"/>
              <a:t>before the signature of the Grant Agreement or Contract</a:t>
            </a:r>
          </a:p>
          <a:p>
            <a:pPr>
              <a:spcAft>
                <a:spcPts val="3600"/>
              </a:spcAft>
            </a:pPr>
            <a:r>
              <a:rPr lang="en-US" sz="2400" dirty="0"/>
              <a:t>The legal validation of a participant in the Single Electronic Data Interchange Area (SEDIA) is done once, when the entity has to sign its first Grant Agreement or Contract </a:t>
            </a:r>
          </a:p>
          <a:p>
            <a:pPr>
              <a:spcAft>
                <a:spcPts val="3600"/>
              </a:spcAft>
            </a:pPr>
            <a:r>
              <a:rPr lang="en-US" sz="2400" dirty="0"/>
              <a:t>It is reused for future participations in EU grant and procurement actions</a:t>
            </a:r>
          </a:p>
        </p:txBody>
      </p:sp>
      <p:sp>
        <p:nvSpPr>
          <p:cNvPr id="3" name="Title 2">
            <a:extLst>
              <a:ext uri="{FF2B5EF4-FFF2-40B4-BE49-F238E27FC236}">
                <a16:creationId xmlns:a16="http://schemas.microsoft.com/office/drawing/2014/main" id="{84BD1DF7-7840-4FBE-8230-2DCCE16635DD}"/>
              </a:ext>
            </a:extLst>
          </p:cNvPr>
          <p:cNvSpPr>
            <a:spLocks noGrp="1"/>
          </p:cNvSpPr>
          <p:nvPr>
            <p:ph type="title"/>
          </p:nvPr>
        </p:nvSpPr>
        <p:spPr/>
        <p:txBody>
          <a:bodyPr/>
          <a:lstStyle/>
          <a:p>
            <a:r>
              <a:rPr lang="en-IE" dirty="0"/>
              <a:t>Legal validation</a:t>
            </a:r>
          </a:p>
        </p:txBody>
      </p:sp>
    </p:spTree>
    <p:extLst>
      <p:ext uri="{BB962C8B-B14F-4D97-AF65-F5344CB8AC3E}">
        <p14:creationId xmlns:p14="http://schemas.microsoft.com/office/powerpoint/2010/main" val="328625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964E6-4754-4CD0-9BD2-E895FDC1CD03}"/>
              </a:ext>
            </a:extLst>
          </p:cNvPr>
          <p:cNvSpPr>
            <a:spLocks noGrp="1"/>
          </p:cNvSpPr>
          <p:nvPr>
            <p:ph idx="1"/>
          </p:nvPr>
        </p:nvSpPr>
        <p:spPr/>
        <p:txBody>
          <a:bodyPr/>
          <a:lstStyle/>
          <a:p>
            <a:pPr>
              <a:spcAft>
                <a:spcPts val="3600"/>
              </a:spcAft>
            </a:pPr>
            <a:r>
              <a:rPr lang="en-US" sz="2400" dirty="0"/>
              <a:t>Validation is always performed on the basis of supporting documents, </a:t>
            </a:r>
            <a:br>
              <a:rPr lang="en-US" sz="2400" dirty="0"/>
            </a:br>
            <a:r>
              <a:rPr lang="en-US" sz="2400" dirty="0"/>
              <a:t>in accordance to EU Financial Regulation and the </a:t>
            </a:r>
            <a:r>
              <a:rPr lang="en-US" sz="2400" dirty="0">
                <a:hlinkClick r:id="rId2"/>
              </a:rPr>
              <a:t>Rules on Legal Entity Validation, LEAR Appointment and Financial Capacity Assessment</a:t>
            </a:r>
            <a:r>
              <a:rPr lang="en-US" sz="2400" dirty="0"/>
              <a:t> </a:t>
            </a:r>
            <a:br>
              <a:rPr lang="en-US" sz="2400" dirty="0"/>
            </a:br>
            <a:r>
              <a:rPr lang="en-US" sz="2400" dirty="0"/>
              <a:t>for EU Grants and Tenders</a:t>
            </a:r>
          </a:p>
          <a:p>
            <a:pPr>
              <a:spcAft>
                <a:spcPts val="3600"/>
              </a:spcAft>
            </a:pPr>
            <a:r>
              <a:rPr lang="en-US" sz="2400" dirty="0"/>
              <a:t>Validation is required for all beneficiaries and linked third parties</a:t>
            </a:r>
          </a:p>
          <a:p>
            <a:pPr>
              <a:spcAft>
                <a:spcPts val="3600"/>
              </a:spcAft>
            </a:pPr>
            <a:r>
              <a:rPr lang="en-US" sz="2400" dirty="0"/>
              <a:t>PICs of third parties, frequently included in the consortium during the GAP, must be introduced in the Funding &amp; Tenders Portal's Grant Management Services System</a:t>
            </a:r>
          </a:p>
          <a:p>
            <a:pPr>
              <a:spcAft>
                <a:spcPts val="3600"/>
              </a:spcAft>
            </a:pPr>
            <a:endParaRPr lang="en-IE" sz="2400" dirty="0"/>
          </a:p>
        </p:txBody>
      </p:sp>
      <p:sp>
        <p:nvSpPr>
          <p:cNvPr id="3" name="Title 2">
            <a:extLst>
              <a:ext uri="{FF2B5EF4-FFF2-40B4-BE49-F238E27FC236}">
                <a16:creationId xmlns:a16="http://schemas.microsoft.com/office/drawing/2014/main" id="{2AA1B6D3-F51F-42A3-9851-F312133EEEE0}"/>
              </a:ext>
            </a:extLst>
          </p:cNvPr>
          <p:cNvSpPr>
            <a:spLocks noGrp="1"/>
          </p:cNvSpPr>
          <p:nvPr>
            <p:ph type="title"/>
          </p:nvPr>
        </p:nvSpPr>
        <p:spPr/>
        <p:txBody>
          <a:bodyPr/>
          <a:lstStyle/>
          <a:p>
            <a:r>
              <a:rPr lang="en-IE" dirty="0"/>
              <a:t>Validation Rules</a:t>
            </a:r>
          </a:p>
        </p:txBody>
      </p:sp>
    </p:spTree>
    <p:extLst>
      <p:ext uri="{BB962C8B-B14F-4D97-AF65-F5344CB8AC3E}">
        <p14:creationId xmlns:p14="http://schemas.microsoft.com/office/powerpoint/2010/main" val="3335279213"/>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16466</TotalTime>
  <Words>1995</Words>
  <Application>Microsoft Office PowerPoint</Application>
  <PresentationFormat>Widescreen</PresentationFormat>
  <Paragraphs>227</Paragraphs>
  <Slides>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Courier New</vt:lpstr>
      <vt:lpstr>Verdana</vt:lpstr>
      <vt:lpstr>Wingdings</vt:lpstr>
      <vt:lpstr>Office Theme</vt:lpstr>
      <vt:lpstr>REA Central Validation Service:  legal validation and  financial capacity assessment</vt:lpstr>
      <vt:lpstr>Presentation outline</vt:lpstr>
      <vt:lpstr>REA Central Validation Service (REA CVS)</vt:lpstr>
      <vt:lpstr>PowerPoint Presentation</vt:lpstr>
      <vt:lpstr>Registration of an organisation (at proposal stage)</vt:lpstr>
      <vt:lpstr>How to register in the Participant Register</vt:lpstr>
      <vt:lpstr>PowerPoint Presentation</vt:lpstr>
      <vt:lpstr>Legal validation</vt:lpstr>
      <vt:lpstr>Validation Rules</vt:lpstr>
      <vt:lpstr>Legal entity existence</vt:lpstr>
      <vt:lpstr>Legal entity status</vt:lpstr>
      <vt:lpstr>Special legal statuses</vt:lpstr>
      <vt:lpstr>How to log in the Participant Register</vt:lpstr>
      <vt:lpstr>Legal validation documents Requests in Participant Register</vt:lpstr>
      <vt:lpstr>Legal validation documents Requests in Participant Register</vt:lpstr>
      <vt:lpstr>Legal validation documents</vt:lpstr>
      <vt:lpstr>Legal validation documents</vt:lpstr>
      <vt:lpstr>PowerPoint Presentation</vt:lpstr>
      <vt:lpstr>LEAR roles and duties</vt:lpstr>
      <vt:lpstr>How to appoint a LEAR</vt:lpstr>
      <vt:lpstr>How to appoint a LEAR</vt:lpstr>
      <vt:lpstr>LEAR key information</vt:lpstr>
      <vt:lpstr>LEAR data</vt:lpstr>
      <vt:lpstr>LEAR data</vt:lpstr>
      <vt:lpstr>Legal representative data</vt:lpstr>
      <vt:lpstr>LEAR appointment documents</vt:lpstr>
      <vt:lpstr>LEAR appointment documents</vt:lpstr>
      <vt:lpstr>Bank accounts (BAs)</vt:lpstr>
      <vt:lpstr>Bank accounts</vt:lpstr>
      <vt:lpstr>PowerPoint Presentation</vt:lpstr>
      <vt:lpstr>Financial Capacity Assessment (FCA)</vt:lpstr>
      <vt:lpstr>Financial Capacity Assessment:  Requests in Participant Register</vt:lpstr>
      <vt:lpstr>FCA supporting documents (via Participant Register)</vt:lpstr>
      <vt:lpstr>Financial Capacity Assessment:  Requests in Participant Register</vt:lpstr>
      <vt:lpstr>Central Validation Service workflow</vt:lpstr>
      <vt:lpstr>PowerPoint Presentation</vt:lpstr>
      <vt:lpstr>Communication (e.g. request to submit legal documents or to appoint a LEAR)</vt:lpstr>
      <vt:lpstr>Access lost to non-valid/valid PICs</vt:lpstr>
      <vt:lpstr>Guidance documents</vt:lpstr>
      <vt:lpstr>Geographical distribution of entities validated in 2021</vt:lpstr>
      <vt:lpstr>Thank you for your attention!  Questions?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Balestrieri Antonio</dc:creator>
  <cp:lastModifiedBy>MARGANNE Olivier (RTD-EXT)</cp:lastModifiedBy>
  <cp:revision>643</cp:revision>
  <cp:lastPrinted>2019-09-03T09:52:27Z</cp:lastPrinted>
  <dcterms:created xsi:type="dcterms:W3CDTF">2013-10-10T09:38:41Z</dcterms:created>
  <dcterms:modified xsi:type="dcterms:W3CDTF">2022-06-13T22:48:57Z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aveTime">
    <vt:lpwstr/>
  </property>
  <property fmtid="{D5CDD505-2E9C-101B-9397-08002B2CF9AE}" pid="3" name="Jive_VersionGuid">
    <vt:lpwstr>fea7e2db-0a42-425b-91ee-a2cca6fd51c8</vt:lpwstr>
  </property>
  <property fmtid="{D5CDD505-2E9C-101B-9397-08002B2CF9AE}" pid="4" name="Offisync_ProviderInitializationData">
    <vt:lpwstr>http://connected.cnect.cec.eu.int</vt:lpwstr>
  </property>
  <property fmtid="{D5CDD505-2E9C-101B-9397-08002B2CF9AE}" pid="5" name="Offisync_ProviderName">
    <vt:lpwstr>Jive</vt:lpwstr>
  </property>
  <property fmtid="{D5CDD505-2E9C-101B-9397-08002B2CF9AE}" pid="6" name="Offisync_IsFrozen">
    <vt:lpwstr>False</vt:lpwstr>
  </property>
  <property fmtid="{D5CDD505-2E9C-101B-9397-08002B2CF9AE}" pid="7" name="Offisync_UniqueId">
    <vt:lpwstr>21381</vt:lpwstr>
  </property>
  <property fmtid="{D5CDD505-2E9C-101B-9397-08002B2CF9AE}" pid="8" name="Offisync_UpdateToken">
    <vt:lpwstr>1</vt:lpwstr>
  </property>
  <property fmtid="{D5CDD505-2E9C-101B-9397-08002B2CF9AE}" pid="9" name="Offisync_FolderId">
    <vt:lpwstr/>
  </property>
  <property fmtid="{D5CDD505-2E9C-101B-9397-08002B2CF9AE}" pid="10" name="Offisync_FileTitle">
    <vt:lpwstr/>
  </property>
  <property fmtid="{D5CDD505-2E9C-101B-9397-08002B2CF9AE}" pid="11" name="Offisync_IsSaved">
    <vt:lpwstr>False</vt:lpwstr>
  </property>
  <property fmtid="{D5CDD505-2E9C-101B-9397-08002B2CF9AE}" pid="12" name="Jive_LatestUserAccountName">
    <vt:lpwstr>guirafr</vt:lpwstr>
  </property>
  <property fmtid="{D5CDD505-2E9C-101B-9397-08002B2CF9AE}" pid="13" name="Offisync_ServerID">
    <vt:lpwstr>0d3b22a6-6203-4efc-8e8e-b5279256493b</vt:lpwstr>
  </property>
  <property fmtid="{D5CDD505-2E9C-101B-9397-08002B2CF9AE}" pid="14" name="Jive_VersionGuid_v2.5">
    <vt:lpwstr/>
  </property>
  <property fmtid="{D5CDD505-2E9C-101B-9397-08002B2CF9AE}" pid="15" name="MSIP_Label_6bd9ddd1-4d20-43f6-abfa-fc3c07406f94_Enabled">
    <vt:lpwstr>true</vt:lpwstr>
  </property>
  <property fmtid="{D5CDD505-2E9C-101B-9397-08002B2CF9AE}" pid="16" name="MSIP_Label_6bd9ddd1-4d20-43f6-abfa-fc3c07406f94_SetDate">
    <vt:lpwstr>2022-01-25T13:23:55Z</vt:lpwstr>
  </property>
  <property fmtid="{D5CDD505-2E9C-101B-9397-08002B2CF9AE}" pid="17" name="MSIP_Label_6bd9ddd1-4d20-43f6-abfa-fc3c07406f94_Method">
    <vt:lpwstr>Standard</vt:lpwstr>
  </property>
  <property fmtid="{D5CDD505-2E9C-101B-9397-08002B2CF9AE}" pid="18" name="MSIP_Label_6bd9ddd1-4d20-43f6-abfa-fc3c07406f94_Name">
    <vt:lpwstr>Commission Use</vt:lpwstr>
  </property>
  <property fmtid="{D5CDD505-2E9C-101B-9397-08002B2CF9AE}" pid="19" name="MSIP_Label_6bd9ddd1-4d20-43f6-abfa-fc3c07406f94_SiteId">
    <vt:lpwstr>b24c8b06-522c-46fe-9080-70926f8dddb1</vt:lpwstr>
  </property>
  <property fmtid="{D5CDD505-2E9C-101B-9397-08002B2CF9AE}" pid="20" name="MSIP_Label_6bd9ddd1-4d20-43f6-abfa-fc3c07406f94_ActionId">
    <vt:lpwstr>b2a52227-3cfe-45a7-a840-43a5ea3859aa</vt:lpwstr>
  </property>
  <property fmtid="{D5CDD505-2E9C-101B-9397-08002B2CF9AE}" pid="21" name="MSIP_Label_6bd9ddd1-4d20-43f6-abfa-fc3c07406f94_ContentBits">
    <vt:lpwstr>0</vt:lpwstr>
  </property>
</Properties>
</file>