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9"/>
  </p:notesMasterIdLst>
  <p:sldIdLst>
    <p:sldId id="256" r:id="rId6"/>
    <p:sldId id="731" r:id="rId7"/>
    <p:sldId id="270" r:id="rId8"/>
    <p:sldId id="277" r:id="rId9"/>
    <p:sldId id="269" r:id="rId10"/>
    <p:sldId id="732" r:id="rId11"/>
    <p:sldId id="276" r:id="rId12"/>
    <p:sldId id="278" r:id="rId13"/>
    <p:sldId id="733" r:id="rId14"/>
    <p:sldId id="273" r:id="rId15"/>
    <p:sldId id="279" r:id="rId16"/>
    <p:sldId id="272" r:id="rId17"/>
    <p:sldId id="275" r:id="rId18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Calibri"/>
      </a:defRPr>
    </a:lvl1pPr>
    <a:lvl2pPr indent="228600" algn="ctr" defTabSz="584200">
      <a:defRPr sz="3600">
        <a:latin typeface="+mn-lt"/>
        <a:ea typeface="+mn-ea"/>
        <a:cs typeface="+mn-cs"/>
        <a:sym typeface="Calibri"/>
      </a:defRPr>
    </a:lvl2pPr>
    <a:lvl3pPr indent="457200" algn="ctr" defTabSz="584200">
      <a:defRPr sz="3600">
        <a:latin typeface="+mn-lt"/>
        <a:ea typeface="+mn-ea"/>
        <a:cs typeface="+mn-cs"/>
        <a:sym typeface="Calibri"/>
      </a:defRPr>
    </a:lvl3pPr>
    <a:lvl4pPr indent="685800" algn="ctr" defTabSz="584200">
      <a:defRPr sz="3600">
        <a:latin typeface="+mn-lt"/>
        <a:ea typeface="+mn-ea"/>
        <a:cs typeface="+mn-cs"/>
        <a:sym typeface="Calibri"/>
      </a:defRPr>
    </a:lvl4pPr>
    <a:lvl5pPr indent="914400" algn="ctr" defTabSz="584200">
      <a:defRPr sz="3600">
        <a:latin typeface="+mn-lt"/>
        <a:ea typeface="+mn-ea"/>
        <a:cs typeface="+mn-cs"/>
        <a:sym typeface="Calibri"/>
      </a:defRPr>
    </a:lvl5pPr>
    <a:lvl6pPr indent="1143000" algn="ctr" defTabSz="584200">
      <a:defRPr sz="3600">
        <a:latin typeface="+mn-lt"/>
        <a:ea typeface="+mn-ea"/>
        <a:cs typeface="+mn-cs"/>
        <a:sym typeface="Calibri"/>
      </a:defRPr>
    </a:lvl6pPr>
    <a:lvl7pPr indent="1371600" algn="ctr" defTabSz="584200">
      <a:defRPr sz="3600">
        <a:latin typeface="+mn-lt"/>
        <a:ea typeface="+mn-ea"/>
        <a:cs typeface="+mn-cs"/>
        <a:sym typeface="Calibri"/>
      </a:defRPr>
    </a:lvl7pPr>
    <a:lvl8pPr indent="1600200" algn="ctr" defTabSz="584200">
      <a:defRPr sz="3600">
        <a:latin typeface="+mn-lt"/>
        <a:ea typeface="+mn-ea"/>
        <a:cs typeface="+mn-cs"/>
        <a:sym typeface="Calibri"/>
      </a:defRPr>
    </a:lvl8pPr>
    <a:lvl9pPr indent="1828800" algn="ctr" defTabSz="584200">
      <a:defRPr sz="3600"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00"/>
    <a:srgbClr val="000154"/>
    <a:srgbClr val="EE7F00"/>
    <a:srgbClr val="3A3A3C"/>
    <a:srgbClr val="030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F624D-4902-4A76-882E-F3BBA3028D3C}" v="4" dt="2021-09-30T15:13:49.9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5" d="100"/>
          <a:sy n="85" d="100"/>
        </p:scale>
        <p:origin x="144" y="270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Melasecche" userId="88c81c02-5f9a-477b-ab72-c3238f1db7fc" providerId="ADAL" clId="{887F624D-4902-4A76-882E-F3BBA3028D3C}"/>
    <pc:docChg chg="custSel addSld modSld">
      <pc:chgData name="Alessia Melasecche" userId="88c81c02-5f9a-477b-ab72-c3238f1db7fc" providerId="ADAL" clId="{887F624D-4902-4A76-882E-F3BBA3028D3C}" dt="2021-09-30T15:24:01.505" v="144" actId="6549"/>
      <pc:docMkLst>
        <pc:docMk/>
      </pc:docMkLst>
      <pc:sldChg chg="addSp delSp modSp mod">
        <pc:chgData name="Alessia Melasecche" userId="88c81c02-5f9a-477b-ab72-c3238f1db7fc" providerId="ADAL" clId="{887F624D-4902-4A76-882E-F3BBA3028D3C}" dt="2021-09-30T15:22:42.582" v="135" actId="255"/>
        <pc:sldMkLst>
          <pc:docMk/>
          <pc:sldMk cId="0" sldId="256"/>
        </pc:sldMkLst>
        <pc:spChg chg="add del mod">
          <ac:chgData name="Alessia Melasecche" userId="88c81c02-5f9a-477b-ab72-c3238f1db7fc" providerId="ADAL" clId="{887F624D-4902-4A76-882E-F3BBA3028D3C}" dt="2021-09-30T15:12:15.368" v="2" actId="478"/>
          <ac:spMkLst>
            <pc:docMk/>
            <pc:sldMk cId="0" sldId="256"/>
            <ac:spMk id="4" creationId="{A00DE56E-90E1-4738-A7E9-37493E293EEE}"/>
          </ac:spMkLst>
        </pc:spChg>
        <pc:spChg chg="add mod">
          <ac:chgData name="Alessia Melasecche" userId="88c81c02-5f9a-477b-ab72-c3238f1db7fc" providerId="ADAL" clId="{887F624D-4902-4A76-882E-F3BBA3028D3C}" dt="2021-09-30T15:12:08.990" v="1"/>
          <ac:spMkLst>
            <pc:docMk/>
            <pc:sldMk cId="0" sldId="256"/>
            <ac:spMk id="7" creationId="{FE40E7C7-686B-4938-91F7-46C27C5D45D6}"/>
          </ac:spMkLst>
        </pc:spChg>
        <pc:spChg chg="add mod">
          <ac:chgData name="Alessia Melasecche" userId="88c81c02-5f9a-477b-ab72-c3238f1db7fc" providerId="ADAL" clId="{887F624D-4902-4A76-882E-F3BBA3028D3C}" dt="2021-09-30T15:14:59.334" v="47" actId="20577"/>
          <ac:spMkLst>
            <pc:docMk/>
            <pc:sldMk cId="0" sldId="256"/>
            <ac:spMk id="8" creationId="{41A847D9-32C0-4317-88F3-4814A2D76CDD}"/>
          </ac:spMkLst>
        </pc:spChg>
        <pc:spChg chg="del">
          <ac:chgData name="Alessia Melasecche" userId="88c81c02-5f9a-477b-ab72-c3238f1db7fc" providerId="ADAL" clId="{887F624D-4902-4A76-882E-F3BBA3028D3C}" dt="2021-09-30T15:12:07.839" v="0" actId="478"/>
          <ac:spMkLst>
            <pc:docMk/>
            <pc:sldMk cId="0" sldId="256"/>
            <ac:spMk id="70" creationId="{00000000-0000-0000-0000-000000000000}"/>
          </ac:spMkLst>
        </pc:spChg>
        <pc:spChg chg="mod">
          <ac:chgData name="Alessia Melasecche" userId="88c81c02-5f9a-477b-ab72-c3238f1db7fc" providerId="ADAL" clId="{887F624D-4902-4A76-882E-F3BBA3028D3C}" dt="2021-09-30T15:22:42.582" v="135" actId="255"/>
          <ac:spMkLst>
            <pc:docMk/>
            <pc:sldMk cId="0" sldId="256"/>
            <ac:spMk id="71" creationId="{00000000-0000-0000-0000-000000000000}"/>
          </ac:spMkLst>
        </pc:spChg>
      </pc:sldChg>
      <pc:sldChg chg="modSp mod">
        <pc:chgData name="Alessia Melasecche" userId="88c81c02-5f9a-477b-ab72-c3238f1db7fc" providerId="ADAL" clId="{887F624D-4902-4A76-882E-F3BBA3028D3C}" dt="2021-09-30T15:16:24.741" v="88" actId="20577"/>
        <pc:sldMkLst>
          <pc:docMk/>
          <pc:sldMk cId="1637602715" sldId="269"/>
        </pc:sldMkLst>
        <pc:spChg chg="mod">
          <ac:chgData name="Alessia Melasecche" userId="88c81c02-5f9a-477b-ab72-c3238f1db7fc" providerId="ADAL" clId="{887F624D-4902-4A76-882E-F3BBA3028D3C}" dt="2021-09-30T15:16:01.058" v="60" actId="255"/>
          <ac:spMkLst>
            <pc:docMk/>
            <pc:sldMk cId="1637602715" sldId="269"/>
            <ac:spMk id="2" creationId="{F86742D1-0F53-436D-9830-F3AA7442476C}"/>
          </ac:spMkLst>
        </pc:spChg>
        <pc:graphicFrameChg chg="modGraphic">
          <ac:chgData name="Alessia Melasecche" userId="88c81c02-5f9a-477b-ab72-c3238f1db7fc" providerId="ADAL" clId="{887F624D-4902-4A76-882E-F3BBA3028D3C}" dt="2021-09-30T15:16:24.741" v="88" actId="20577"/>
          <ac:graphicFrameMkLst>
            <pc:docMk/>
            <pc:sldMk cId="1637602715" sldId="269"/>
            <ac:graphicFrameMk id="6" creationId="{1EA3FE24-0205-47B2-B6E4-6DF6B6DAC10F}"/>
          </ac:graphicFrameMkLst>
        </pc:graphicFrameChg>
      </pc:sldChg>
      <pc:sldChg chg="modSp mod">
        <pc:chgData name="Alessia Melasecche" userId="88c81c02-5f9a-477b-ab72-c3238f1db7fc" providerId="ADAL" clId="{887F624D-4902-4A76-882E-F3BBA3028D3C}" dt="2021-09-30T15:23:38.561" v="142" actId="6549"/>
        <pc:sldMkLst>
          <pc:docMk/>
          <pc:sldMk cId="2727235192" sldId="270"/>
        </pc:sldMkLst>
        <pc:spChg chg="mod">
          <ac:chgData name="Alessia Melasecche" userId="88c81c02-5f9a-477b-ab72-c3238f1db7fc" providerId="ADAL" clId="{887F624D-4902-4A76-882E-F3BBA3028D3C}" dt="2021-09-30T15:23:38.561" v="142" actId="6549"/>
          <ac:spMkLst>
            <pc:docMk/>
            <pc:sldMk cId="2727235192" sldId="270"/>
            <ac:spMk id="2" creationId="{2D3248AB-2C1D-46DA-A3DF-418CE4C4DAD6}"/>
          </ac:spMkLst>
        </pc:spChg>
        <pc:spChg chg="mod">
          <ac:chgData name="Alessia Melasecche" userId="88c81c02-5f9a-477b-ab72-c3238f1db7fc" providerId="ADAL" clId="{887F624D-4902-4A76-882E-F3BBA3028D3C}" dt="2021-09-30T15:15:23.751" v="50" actId="27636"/>
          <ac:spMkLst>
            <pc:docMk/>
            <pc:sldMk cId="2727235192" sldId="270"/>
            <ac:spMk id="3" creationId="{8552B309-FB51-4C0E-958B-586BD25CB18E}"/>
          </ac:spMkLst>
        </pc:spChg>
        <pc:spChg chg="mod">
          <ac:chgData name="Alessia Melasecche" userId="88c81c02-5f9a-477b-ab72-c3238f1db7fc" providerId="ADAL" clId="{887F624D-4902-4A76-882E-F3BBA3028D3C}" dt="2021-09-30T15:15:30.728" v="52" actId="255"/>
          <ac:spMkLst>
            <pc:docMk/>
            <pc:sldMk cId="2727235192" sldId="270"/>
            <ac:spMk id="5" creationId="{039DE1C1-8432-436E-82FC-7258B1B1D1EF}"/>
          </ac:spMkLst>
        </pc:spChg>
      </pc:sldChg>
      <pc:sldChg chg="modSp mod">
        <pc:chgData name="Alessia Melasecche" userId="88c81c02-5f9a-477b-ab72-c3238f1db7fc" providerId="ADAL" clId="{887F624D-4902-4A76-882E-F3BBA3028D3C}" dt="2021-09-30T15:23:07.353" v="136" actId="20577"/>
        <pc:sldMkLst>
          <pc:docMk/>
          <pc:sldMk cId="1402423969" sldId="272"/>
        </pc:sldMkLst>
        <pc:spChg chg="mod">
          <ac:chgData name="Alessia Melasecche" userId="88c81c02-5f9a-477b-ab72-c3238f1db7fc" providerId="ADAL" clId="{887F624D-4902-4A76-882E-F3BBA3028D3C}" dt="2021-09-30T15:23:07.353" v="136" actId="20577"/>
          <ac:spMkLst>
            <pc:docMk/>
            <pc:sldMk cId="1402423969" sldId="272"/>
            <ac:spMk id="2" creationId="{1A976874-D0F1-4A00-888E-6AA691EF05D2}"/>
          </ac:spMkLst>
        </pc:spChg>
        <pc:graphicFrameChg chg="modGraphic">
          <ac:chgData name="Alessia Melasecche" userId="88c81c02-5f9a-477b-ab72-c3238f1db7fc" providerId="ADAL" clId="{887F624D-4902-4A76-882E-F3BBA3028D3C}" dt="2021-09-30T15:21:59.182" v="132" actId="255"/>
          <ac:graphicFrameMkLst>
            <pc:docMk/>
            <pc:sldMk cId="1402423969" sldId="272"/>
            <ac:graphicFrameMk id="6" creationId="{A03ED441-F85B-4C6A-AE4A-159987649D0E}"/>
          </ac:graphicFrameMkLst>
        </pc:graphicFrameChg>
      </pc:sldChg>
      <pc:sldChg chg="modSp mod">
        <pc:chgData name="Alessia Melasecche" userId="88c81c02-5f9a-477b-ab72-c3238f1db7fc" providerId="ADAL" clId="{887F624D-4902-4A76-882E-F3BBA3028D3C}" dt="2021-09-30T15:24:01.505" v="144" actId="6549"/>
        <pc:sldMkLst>
          <pc:docMk/>
          <pc:sldMk cId="1769367644" sldId="273"/>
        </pc:sldMkLst>
        <pc:spChg chg="mod">
          <ac:chgData name="Alessia Melasecche" userId="88c81c02-5f9a-477b-ab72-c3238f1db7fc" providerId="ADAL" clId="{887F624D-4902-4A76-882E-F3BBA3028D3C}" dt="2021-09-30T15:24:01.505" v="144" actId="6549"/>
          <ac:spMkLst>
            <pc:docMk/>
            <pc:sldMk cId="1769367644" sldId="273"/>
            <ac:spMk id="2" creationId="{2D3248AB-2C1D-46DA-A3DF-418CE4C4DAD6}"/>
          </ac:spMkLst>
        </pc:spChg>
        <pc:spChg chg="mod">
          <ac:chgData name="Alessia Melasecche" userId="88c81c02-5f9a-477b-ab72-c3238f1db7fc" providerId="ADAL" clId="{887F624D-4902-4A76-882E-F3BBA3028D3C}" dt="2021-09-30T15:20:54.945" v="114" actId="255"/>
          <ac:spMkLst>
            <pc:docMk/>
            <pc:sldMk cId="1769367644" sldId="273"/>
            <ac:spMk id="3" creationId="{8552B309-FB51-4C0E-958B-586BD25CB18E}"/>
          </ac:spMkLst>
        </pc:spChg>
        <pc:spChg chg="mod">
          <ac:chgData name="Alessia Melasecche" userId="88c81c02-5f9a-477b-ab72-c3238f1db7fc" providerId="ADAL" clId="{887F624D-4902-4A76-882E-F3BBA3028D3C}" dt="2021-09-30T15:21:03.399" v="116" actId="255"/>
          <ac:spMkLst>
            <pc:docMk/>
            <pc:sldMk cId="1769367644" sldId="273"/>
            <ac:spMk id="5" creationId="{039DE1C1-8432-436E-82FC-7258B1B1D1EF}"/>
          </ac:spMkLst>
        </pc:spChg>
      </pc:sldChg>
      <pc:sldChg chg="modSp mod">
        <pc:chgData name="Alessia Melasecche" userId="88c81c02-5f9a-477b-ab72-c3238f1db7fc" providerId="ADAL" clId="{887F624D-4902-4A76-882E-F3BBA3028D3C}" dt="2021-09-30T15:23:31.634" v="140" actId="1076"/>
        <pc:sldMkLst>
          <pc:docMk/>
          <pc:sldMk cId="1011249965" sldId="276"/>
        </pc:sldMkLst>
        <pc:spChg chg="mod">
          <ac:chgData name="Alessia Melasecche" userId="88c81c02-5f9a-477b-ab72-c3238f1db7fc" providerId="ADAL" clId="{887F624D-4902-4A76-882E-F3BBA3028D3C}" dt="2021-09-30T15:23:25.482" v="138" actId="6549"/>
          <ac:spMkLst>
            <pc:docMk/>
            <pc:sldMk cId="1011249965" sldId="276"/>
            <ac:spMk id="2" creationId="{2D3248AB-2C1D-46DA-A3DF-418CE4C4DAD6}"/>
          </ac:spMkLst>
        </pc:spChg>
        <pc:spChg chg="mod">
          <ac:chgData name="Alessia Melasecche" userId="88c81c02-5f9a-477b-ab72-c3238f1db7fc" providerId="ADAL" clId="{887F624D-4902-4A76-882E-F3BBA3028D3C}" dt="2021-09-30T15:23:28.882" v="139" actId="1076"/>
          <ac:spMkLst>
            <pc:docMk/>
            <pc:sldMk cId="1011249965" sldId="276"/>
            <ac:spMk id="3" creationId="{8552B309-FB51-4C0E-958B-586BD25CB18E}"/>
          </ac:spMkLst>
        </pc:spChg>
        <pc:spChg chg="mod">
          <ac:chgData name="Alessia Melasecche" userId="88c81c02-5f9a-477b-ab72-c3238f1db7fc" providerId="ADAL" clId="{887F624D-4902-4A76-882E-F3BBA3028D3C}" dt="2021-09-30T15:23:31.634" v="140" actId="1076"/>
          <ac:spMkLst>
            <pc:docMk/>
            <pc:sldMk cId="1011249965" sldId="276"/>
            <ac:spMk id="5" creationId="{039DE1C1-8432-436E-82FC-7258B1B1D1EF}"/>
          </ac:spMkLst>
        </pc:spChg>
        <pc:graphicFrameChg chg="modGraphic">
          <ac:chgData name="Alessia Melasecche" userId="88c81c02-5f9a-477b-ab72-c3238f1db7fc" providerId="ADAL" clId="{887F624D-4902-4A76-882E-F3BBA3028D3C}" dt="2021-09-30T15:17:01.600" v="96" actId="255"/>
          <ac:graphicFrameMkLst>
            <pc:docMk/>
            <pc:sldMk cId="1011249965" sldId="276"/>
            <ac:graphicFrameMk id="6" creationId="{485A873F-2E1D-4172-A236-0157FD59F937}"/>
          </ac:graphicFrameMkLst>
        </pc:graphicFrameChg>
      </pc:sldChg>
      <pc:sldChg chg="modSp mod">
        <pc:chgData name="Alessia Melasecche" userId="88c81c02-5f9a-477b-ab72-c3238f1db7fc" providerId="ADAL" clId="{887F624D-4902-4A76-882E-F3BBA3028D3C}" dt="2021-09-30T15:15:40.581" v="54" actId="255"/>
        <pc:sldMkLst>
          <pc:docMk/>
          <pc:sldMk cId="270263557" sldId="277"/>
        </pc:sldMkLst>
        <pc:spChg chg="mod">
          <ac:chgData name="Alessia Melasecche" userId="88c81c02-5f9a-477b-ab72-c3238f1db7fc" providerId="ADAL" clId="{887F624D-4902-4A76-882E-F3BBA3028D3C}" dt="2021-09-30T15:15:40.581" v="54" actId="255"/>
          <ac:spMkLst>
            <pc:docMk/>
            <pc:sldMk cId="270263557" sldId="277"/>
            <ac:spMk id="2" creationId="{1C78BBD0-3CA3-47E5-A88E-524FE41B7938}"/>
          </ac:spMkLst>
        </pc:spChg>
      </pc:sldChg>
      <pc:sldChg chg="modSp mod">
        <pc:chgData name="Alessia Melasecche" userId="88c81c02-5f9a-477b-ab72-c3238f1db7fc" providerId="ADAL" clId="{887F624D-4902-4A76-882E-F3BBA3028D3C}" dt="2021-09-30T15:20:40.148" v="110" actId="14100"/>
        <pc:sldMkLst>
          <pc:docMk/>
          <pc:sldMk cId="649073928" sldId="278"/>
        </pc:sldMkLst>
        <pc:spChg chg="mod">
          <ac:chgData name="Alessia Melasecche" userId="88c81c02-5f9a-477b-ab72-c3238f1db7fc" providerId="ADAL" clId="{887F624D-4902-4A76-882E-F3BBA3028D3C}" dt="2021-09-30T15:17:10.735" v="98" actId="255"/>
          <ac:spMkLst>
            <pc:docMk/>
            <pc:sldMk cId="649073928" sldId="278"/>
            <ac:spMk id="2" creationId="{1C78BBD0-3CA3-47E5-A88E-524FE41B7938}"/>
          </ac:spMkLst>
        </pc:spChg>
        <pc:spChg chg="mod">
          <ac:chgData name="Alessia Melasecche" userId="88c81c02-5f9a-477b-ab72-c3238f1db7fc" providerId="ADAL" clId="{887F624D-4902-4A76-882E-F3BBA3028D3C}" dt="2021-09-30T15:17:19.219" v="100" actId="255"/>
          <ac:spMkLst>
            <pc:docMk/>
            <pc:sldMk cId="649073928" sldId="278"/>
            <ac:spMk id="21" creationId="{1A2AA1A7-130D-4A0A-A036-D23A2C60BE26}"/>
          </ac:spMkLst>
        </pc:spChg>
        <pc:spChg chg="mod">
          <ac:chgData name="Alessia Melasecche" userId="88c81c02-5f9a-477b-ab72-c3238f1db7fc" providerId="ADAL" clId="{887F624D-4902-4A76-882E-F3BBA3028D3C}" dt="2021-09-30T15:20:40.148" v="110" actId="14100"/>
          <ac:spMkLst>
            <pc:docMk/>
            <pc:sldMk cId="649073928" sldId="278"/>
            <ac:spMk id="29" creationId="{DB2C9A70-19E3-4BCF-971F-309016C20B7D}"/>
          </ac:spMkLst>
        </pc:spChg>
        <pc:spChg chg="mod">
          <ac:chgData name="Alessia Melasecche" userId="88c81c02-5f9a-477b-ab72-c3238f1db7fc" providerId="ADAL" clId="{887F624D-4902-4A76-882E-F3BBA3028D3C}" dt="2021-09-30T15:17:31.418" v="107" actId="14100"/>
          <ac:spMkLst>
            <pc:docMk/>
            <pc:sldMk cId="649073928" sldId="278"/>
            <ac:spMk id="30" creationId="{9860CB81-D06C-4C74-AD3E-DC74A38DB358}"/>
          </ac:spMkLst>
        </pc:spChg>
      </pc:sldChg>
      <pc:sldChg chg="modSp mod">
        <pc:chgData name="Alessia Melasecche" userId="88c81c02-5f9a-477b-ab72-c3238f1db7fc" providerId="ADAL" clId="{887F624D-4902-4A76-882E-F3BBA3028D3C}" dt="2021-09-30T15:21:43.009" v="128" actId="14100"/>
        <pc:sldMkLst>
          <pc:docMk/>
          <pc:sldMk cId="1873935393" sldId="279"/>
        </pc:sldMkLst>
        <pc:spChg chg="mod">
          <ac:chgData name="Alessia Melasecche" userId="88c81c02-5f9a-477b-ab72-c3238f1db7fc" providerId="ADAL" clId="{887F624D-4902-4A76-882E-F3BBA3028D3C}" dt="2021-09-30T15:21:11.808" v="118" actId="255"/>
          <ac:spMkLst>
            <pc:docMk/>
            <pc:sldMk cId="1873935393" sldId="279"/>
            <ac:spMk id="2" creationId="{1C78BBD0-3CA3-47E5-A88E-524FE41B7938}"/>
          </ac:spMkLst>
        </pc:spChg>
        <pc:spChg chg="mod">
          <ac:chgData name="Alessia Melasecche" userId="88c81c02-5f9a-477b-ab72-c3238f1db7fc" providerId="ADAL" clId="{887F624D-4902-4A76-882E-F3BBA3028D3C}" dt="2021-09-30T15:21:36.339" v="126" actId="14100"/>
          <ac:spMkLst>
            <pc:docMk/>
            <pc:sldMk cId="1873935393" sldId="279"/>
            <ac:spMk id="12" creationId="{8C6FFE91-4682-40D5-B62B-8E54D4BD1D78}"/>
          </ac:spMkLst>
        </pc:spChg>
        <pc:spChg chg="mod">
          <ac:chgData name="Alessia Melasecche" userId="88c81c02-5f9a-477b-ab72-c3238f1db7fc" providerId="ADAL" clId="{887F624D-4902-4A76-882E-F3BBA3028D3C}" dt="2021-09-30T15:21:38.483" v="127" actId="14100"/>
          <ac:spMkLst>
            <pc:docMk/>
            <pc:sldMk cId="1873935393" sldId="279"/>
            <ac:spMk id="17" creationId="{393C5506-4814-4365-AEB9-7745356CE190}"/>
          </ac:spMkLst>
        </pc:spChg>
        <pc:spChg chg="mod">
          <ac:chgData name="Alessia Melasecche" userId="88c81c02-5f9a-477b-ab72-c3238f1db7fc" providerId="ADAL" clId="{887F624D-4902-4A76-882E-F3BBA3028D3C}" dt="2021-09-30T15:21:43.009" v="128" actId="14100"/>
          <ac:spMkLst>
            <pc:docMk/>
            <pc:sldMk cId="1873935393" sldId="279"/>
            <ac:spMk id="20" creationId="{7D0A8730-CDE4-45E4-855A-03C24D472F8C}"/>
          </ac:spMkLst>
        </pc:spChg>
        <pc:spChg chg="mod">
          <ac:chgData name="Alessia Melasecche" userId="88c81c02-5f9a-477b-ab72-c3238f1db7fc" providerId="ADAL" clId="{887F624D-4902-4A76-882E-F3BBA3028D3C}" dt="2021-09-30T15:21:18.970" v="121" actId="14100"/>
          <ac:spMkLst>
            <pc:docMk/>
            <pc:sldMk cId="1873935393" sldId="279"/>
            <ac:spMk id="21" creationId="{1A2AA1A7-130D-4A0A-A036-D23A2C60BE26}"/>
          </ac:spMkLst>
        </pc:spChg>
        <pc:spChg chg="mod">
          <ac:chgData name="Alessia Melasecche" userId="88c81c02-5f9a-477b-ab72-c3238f1db7fc" providerId="ADAL" clId="{887F624D-4902-4A76-882E-F3BBA3028D3C}" dt="2021-09-30T15:21:33.133" v="125" actId="108"/>
          <ac:spMkLst>
            <pc:docMk/>
            <pc:sldMk cId="1873935393" sldId="279"/>
            <ac:spMk id="24" creationId="{58DC4E69-C303-4744-B45B-6C94419CB14E}"/>
          </ac:spMkLst>
        </pc:spChg>
      </pc:sldChg>
      <pc:sldChg chg="modSp add mod">
        <pc:chgData name="Alessia Melasecche" userId="88c81c02-5f9a-477b-ab72-c3238f1db7fc" providerId="ADAL" clId="{887F624D-4902-4A76-882E-F3BBA3028D3C}" dt="2021-09-30T15:13:17.704" v="12"/>
        <pc:sldMkLst>
          <pc:docMk/>
          <pc:sldMk cId="1955745854" sldId="731"/>
        </pc:sldMkLst>
        <pc:spChg chg="mod">
          <ac:chgData name="Alessia Melasecche" userId="88c81c02-5f9a-477b-ab72-c3238f1db7fc" providerId="ADAL" clId="{887F624D-4902-4A76-882E-F3BBA3028D3C}" dt="2021-09-30T15:13:17.704" v="12"/>
          <ac:spMkLst>
            <pc:docMk/>
            <pc:sldMk cId="1955745854" sldId="731"/>
            <ac:spMk id="5" creationId="{BF166C6C-0CA3-4D8D-ABFA-1E59B5449EE6}"/>
          </ac:spMkLst>
        </pc:spChg>
      </pc:sldChg>
      <pc:sldChg chg="modSp add mod">
        <pc:chgData name="Alessia Melasecche" userId="88c81c02-5f9a-477b-ab72-c3238f1db7fc" providerId="ADAL" clId="{887F624D-4902-4A76-882E-F3BBA3028D3C}" dt="2021-09-30T15:13:40.090" v="15"/>
        <pc:sldMkLst>
          <pc:docMk/>
          <pc:sldMk cId="1161190873" sldId="732"/>
        </pc:sldMkLst>
        <pc:spChg chg="mod">
          <ac:chgData name="Alessia Melasecche" userId="88c81c02-5f9a-477b-ab72-c3238f1db7fc" providerId="ADAL" clId="{887F624D-4902-4A76-882E-F3BBA3028D3C}" dt="2021-09-30T15:13:40.090" v="15"/>
          <ac:spMkLst>
            <pc:docMk/>
            <pc:sldMk cId="1161190873" sldId="732"/>
            <ac:spMk id="5" creationId="{BF166C6C-0CA3-4D8D-ABFA-1E59B5449EE6}"/>
          </ac:spMkLst>
        </pc:spChg>
      </pc:sldChg>
      <pc:sldChg chg="modSp add mod">
        <pc:chgData name="Alessia Melasecche" userId="88c81c02-5f9a-477b-ab72-c3238f1db7fc" providerId="ADAL" clId="{887F624D-4902-4A76-882E-F3BBA3028D3C}" dt="2021-09-30T15:14:09.694" v="45" actId="20577"/>
        <pc:sldMkLst>
          <pc:docMk/>
          <pc:sldMk cId="1067515856" sldId="733"/>
        </pc:sldMkLst>
        <pc:spChg chg="mod">
          <ac:chgData name="Alessia Melasecche" userId="88c81c02-5f9a-477b-ab72-c3238f1db7fc" providerId="ADAL" clId="{887F624D-4902-4A76-882E-F3BBA3028D3C}" dt="2021-09-30T15:14:09.694" v="45" actId="20577"/>
          <ac:spMkLst>
            <pc:docMk/>
            <pc:sldMk cId="1067515856" sldId="733"/>
            <ac:spMk id="5" creationId="{BF166C6C-0CA3-4D8D-ABFA-1E59B5449E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13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259" y="166061"/>
            <a:ext cx="5472608" cy="213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 hasCustomPrompt="1"/>
          </p:nvPr>
        </p:nvSpPr>
        <p:spPr>
          <a:xfrm>
            <a:off x="1916989" y="4411899"/>
            <a:ext cx="13787330" cy="41218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342917" indent="-342917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</a:defRPr>
            </a:lvl2pPr>
            <a:lvl3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One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01379" y="2302224"/>
            <a:ext cx="13802940" cy="1892636"/>
          </a:xfrm>
          <a:prstGeom prst="rect">
            <a:avLst/>
          </a:prstGeom>
        </p:spPr>
        <p:txBody>
          <a:bodyPr anchor="ctr" anchorCtr="0"/>
          <a:lstStyle>
            <a:lvl1pPr>
              <a:defRPr sz="48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>
                <a:solidFill>
                  <a:srgbClr val="384F5A"/>
                </a:solidFill>
              </a:rPr>
              <a:t>Click to edit Master title style</a:t>
            </a:r>
            <a:endParaRPr sz="4800" dirty="0">
              <a:solidFill>
                <a:srgbClr val="384F5A"/>
              </a:solidFill>
            </a:endParaRPr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9484A37B-4E7A-4BF4-BB77-CB3B403BDE78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731" y="412304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39042A7-B9FD-4C41-97CF-513A3D826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3" y="8750817"/>
            <a:ext cx="3724978" cy="7449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315" y="375000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 hasCustomPrompt="1"/>
          </p:nvPr>
        </p:nvSpPr>
        <p:spPr>
          <a:xfrm>
            <a:off x="5994115" y="2068489"/>
            <a:ext cx="10524888" cy="5688632"/>
          </a:xfrm>
          <a:prstGeom prst="rect">
            <a:avLst/>
          </a:prstGeom>
        </p:spPr>
        <p:txBody>
          <a:bodyPr/>
          <a:lstStyle>
            <a:lvl1pPr marL="0" indent="0" algn="r" defTabSz="543332">
              <a:spcBef>
                <a:spcPts val="700"/>
              </a:spcBef>
              <a:buNone/>
              <a:defRPr sz="1800">
                <a:solidFill>
                  <a:srgbClr val="000000"/>
                </a:solidFill>
                <a:latin typeface="Raleway" panose="020B0503030101060003" pitchFamily="34" charset="0"/>
              </a:defRPr>
            </a:lvl1pPr>
          </a:lstStyle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600" b="1" dirty="0" err="1">
                <a:solidFill>
                  <a:srgbClr val="FFFFFF"/>
                </a:solidFill>
              </a:rPr>
              <a:t>Name</a:t>
            </a:r>
            <a:r>
              <a:rPr lang="it-IT" sz="3600" b="1" dirty="0">
                <a:solidFill>
                  <a:srgbClr val="FFFFFF"/>
                </a:solidFill>
              </a:rPr>
              <a:t> </a:t>
            </a:r>
            <a:r>
              <a:rPr lang="it-IT" sz="3600" b="1" dirty="0" err="1">
                <a:solidFill>
                  <a:srgbClr val="FFFFFF"/>
                </a:solidFill>
              </a:rPr>
              <a:t>Surname</a:t>
            </a:r>
            <a:endParaRPr lang="it-IT" sz="3600" b="1" dirty="0">
              <a:solidFill>
                <a:srgbClr val="FFFFFF"/>
              </a:solidFill>
            </a:endParaRPr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endParaRPr lang="it-IT" sz="36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</a:rPr>
              <a:t>username@horizonresultsbooster.eu</a:t>
            </a:r>
            <a:endParaRPr lang="it-IT" sz="32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rgbClr val="FFFFFF"/>
                </a:solidFill>
              </a:rPr>
              <a:t>www.horizonresultbooster.eu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563460" y="4732784"/>
            <a:ext cx="13787330" cy="4346286"/>
          </a:xfrm>
        </p:spPr>
        <p:txBody>
          <a:bodyPr/>
          <a:lstStyle/>
          <a:p>
            <a:pPr lvl="0"/>
            <a:endParaRPr lang="en-US" dirty="0">
              <a:solidFill>
                <a:srgbClr val="0303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en-US" dirty="0">
              <a:solidFill>
                <a:srgbClr val="03034C"/>
              </a:solidFill>
            </a:endParaRPr>
          </a:p>
          <a:p>
            <a:pPr lvl="0"/>
            <a:endParaRPr lang="en-US" dirty="0">
              <a:solidFill>
                <a:srgbClr val="0303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en-US" dirty="0">
              <a:solidFill>
                <a:srgbClr val="03034C"/>
              </a:solidFill>
            </a:endParaRPr>
          </a:p>
          <a:p>
            <a:pPr lvl="0"/>
            <a:r>
              <a:rPr lang="en-US" sz="3200" dirty="0">
                <a:solidFill>
                  <a:srgbClr val="03034C"/>
                </a:solidFill>
                <a:latin typeface="+mn-lt"/>
                <a:ea typeface="Verdana" panose="020B0604030504040204" pitchFamily="34" charset="0"/>
              </a:rPr>
              <a:t>prepared by Chiara Eleonora De Marco (PNO)</a:t>
            </a:r>
          </a:p>
          <a:p>
            <a:pPr lvl="0"/>
            <a:r>
              <a:rPr lang="en-US" sz="3200">
                <a:solidFill>
                  <a:srgbClr val="03034C"/>
                </a:solidFill>
                <a:latin typeface="+mn-lt"/>
                <a:ea typeface="Verdana" panose="020B0604030504040204" pitchFamily="34" charset="0"/>
              </a:rPr>
              <a:t>date </a:t>
            </a:r>
            <a:r>
              <a:rPr lang="en-US" sz="3200" dirty="0">
                <a:solidFill>
                  <a:srgbClr val="03034C"/>
                </a:solidFill>
                <a:latin typeface="+mn-lt"/>
                <a:ea typeface="Verdana" panose="020B0604030504040204" pitchFamily="34" charset="0"/>
              </a:rPr>
              <a:t>05.10.2021</a:t>
            </a:r>
          </a:p>
        </p:txBody>
      </p:sp>
      <p:pic>
        <p:nvPicPr>
          <p:cNvPr id="3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DA80F695-5095-46CF-A8E8-649E3D2C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40E7C7-686B-4938-91F7-46C27C5D45D6}"/>
              </a:ext>
            </a:extLst>
          </p:cNvPr>
          <p:cNvSpPr txBox="1"/>
          <p:nvPr/>
        </p:nvSpPr>
        <p:spPr>
          <a:xfrm>
            <a:off x="1008088" y="2575150"/>
            <a:ext cx="96948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000154"/>
                </a:solidFill>
                <a:latin typeface="Calibri" panose="020F0502020204030204" pitchFamily="34" charset="0"/>
              </a:rPr>
              <a:t> </a:t>
            </a:r>
            <a:r>
              <a:rPr lang="en-US" b="1" i="0" u="none" strike="noStrike" baseline="0" dirty="0">
                <a:solidFill>
                  <a:srgbClr val="000154"/>
                </a:solidFill>
                <a:latin typeface="Calibri" panose="020F0502020204030204" pitchFamily="34" charset="0"/>
              </a:rPr>
              <a:t>Info Session on the Horizon Results Booster </a:t>
            </a:r>
            <a:endParaRPr lang="en-US" b="0" i="0" u="none" strike="noStrike" baseline="0" dirty="0">
              <a:solidFill>
                <a:srgbClr val="00015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A847D9-32C0-4317-88F3-4814A2D76CDD}"/>
              </a:ext>
            </a:extLst>
          </p:cNvPr>
          <p:cNvSpPr txBox="1"/>
          <p:nvPr/>
        </p:nvSpPr>
        <p:spPr>
          <a:xfrm>
            <a:off x="1563460" y="3821023"/>
            <a:ext cx="1374664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– Go 2 Market (G2M)</a:t>
            </a:r>
          </a:p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Intro and Part II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48AB-2C1D-46DA-A3DF-418CE4C4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Support Type 6: Access to non-EU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309-FB51-4C0E-958B-586BD25C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2716560"/>
            <a:ext cx="14879477" cy="2160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1" u="none" strike="noStrike" dirty="0">
                <a:solidFill>
                  <a:srgbClr val="000154"/>
                </a:solidFill>
                <a:effectLst/>
                <a:latin typeface="+mn-lt"/>
              </a:rPr>
              <a:t>Service Characteristics</a:t>
            </a:r>
          </a:p>
          <a:p>
            <a:pPr algn="l"/>
            <a:r>
              <a:rPr lang="en-GB" sz="3200" u="none" strike="noStrike" dirty="0">
                <a:solidFill>
                  <a:srgbClr val="000154"/>
                </a:solidFill>
                <a:effectLst/>
                <a:latin typeface="+mn-lt"/>
              </a:rPr>
              <a:t>Developing thorough public/private funding strategy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Achieve a preliminary conceptualization of an innovative project proposal</a:t>
            </a:r>
            <a:endParaRPr lang="en-GB" sz="3200" u="none" strike="noStrike" dirty="0">
              <a:solidFill>
                <a:srgbClr val="000154"/>
              </a:solidFill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8F0D-347A-4C21-87F9-C75F5AB6A8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9DE1C1-8432-436E-82FC-7258B1B1D1EF}"/>
              </a:ext>
            </a:extLst>
          </p:cNvPr>
          <p:cNvSpPr txBox="1">
            <a:spLocks/>
          </p:cNvSpPr>
          <p:nvPr/>
        </p:nvSpPr>
        <p:spPr>
          <a:xfrm>
            <a:off x="1270038" y="5308848"/>
            <a:ext cx="14879477" cy="266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en-GB" sz="3200" b="1" dirty="0">
                <a:solidFill>
                  <a:srgbClr val="000154"/>
                </a:solidFill>
                <a:latin typeface="+mn-lt"/>
              </a:rPr>
              <a:t>Activities included in the service: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Identifying available funding opportunities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Identifying which funding suits beneficiary’s objectives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Understanding how to prioritize different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693676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BBD0-3CA3-47E5-A88E-524FE41B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Access to non-EU Funding Tools</a:t>
            </a:r>
            <a:endParaRPr lang="en-GB" sz="4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9D46-11E2-4FAC-9C70-ACD07FDE2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AA1A7-130D-4A0A-A036-D23A2C60BE26}"/>
              </a:ext>
            </a:extLst>
          </p:cNvPr>
          <p:cNvSpPr txBox="1"/>
          <p:nvPr/>
        </p:nvSpPr>
        <p:spPr>
          <a:xfrm>
            <a:off x="245305" y="2582713"/>
            <a:ext cx="381631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Project Seeking Funding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9AD3B-6BDD-445D-966D-0DEF5751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7916">
            <a:off x="864935" y="3420179"/>
            <a:ext cx="3290371" cy="470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4E812-137A-47D2-93FB-3C6AE124D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095">
            <a:off x="7119833" y="1993241"/>
            <a:ext cx="3184902" cy="4443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6FFE91-4682-40D5-B62B-8E54D4BD1D78}"/>
              </a:ext>
            </a:extLst>
          </p:cNvPr>
          <p:cNvSpPr txBox="1"/>
          <p:nvPr/>
        </p:nvSpPr>
        <p:spPr>
          <a:xfrm>
            <a:off x="5086054" y="2782840"/>
            <a:ext cx="293600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Grant Factsheet Template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13EBC5-F095-4363-A357-273F05480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661">
            <a:off x="13334610" y="796899"/>
            <a:ext cx="3012820" cy="4367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28947-26F9-4FC1-A8AC-A89CA4D87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661">
            <a:off x="11653489" y="1287176"/>
            <a:ext cx="3128946" cy="44514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3C5506-4814-4365-AEB9-7745356CE190}"/>
              </a:ext>
            </a:extLst>
          </p:cNvPr>
          <p:cNvSpPr txBox="1"/>
          <p:nvPr/>
        </p:nvSpPr>
        <p:spPr>
          <a:xfrm>
            <a:off x="10960711" y="656988"/>
            <a:ext cx="325403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Project Description Template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E030F2-C481-4AB8-9036-E4CAC6BBDD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158">
            <a:off x="13046105" y="4776747"/>
            <a:ext cx="3015013" cy="42554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0A8730-CDE4-45E4-855A-03C24D472F8C}"/>
              </a:ext>
            </a:extLst>
          </p:cNvPr>
          <p:cNvSpPr txBox="1"/>
          <p:nvPr/>
        </p:nvSpPr>
        <p:spPr>
          <a:xfrm>
            <a:off x="10038283" y="7026161"/>
            <a:ext cx="32403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Project Assessment Form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5B2401-DCC3-4FDE-8F3E-ED546AD9864A}"/>
              </a:ext>
            </a:extLst>
          </p:cNvPr>
          <p:cNvGrpSpPr/>
          <p:nvPr/>
        </p:nvGrpSpPr>
        <p:grpSpPr>
          <a:xfrm rot="20490555">
            <a:off x="5362152" y="4094699"/>
            <a:ext cx="3725552" cy="4775275"/>
            <a:chOff x="5239987" y="3234316"/>
            <a:chExt cx="3429351" cy="41627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39C849-CDEA-44D7-B078-40DA22FEB0A4}"/>
                </a:ext>
              </a:extLst>
            </p:cNvPr>
            <p:cNvSpPr/>
            <p:nvPr/>
          </p:nvSpPr>
          <p:spPr>
            <a:xfrm>
              <a:off x="5239987" y="3234316"/>
              <a:ext cx="3429351" cy="416276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1E170C-871B-411E-8FFE-A7EE2FC7C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987" y="3234316"/>
              <a:ext cx="3371379" cy="399702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DC4E69-C303-4744-B45B-6C94419CB14E}"/>
              </a:ext>
            </a:extLst>
          </p:cNvPr>
          <p:cNvSpPr txBox="1"/>
          <p:nvPr/>
        </p:nvSpPr>
        <p:spPr>
          <a:xfrm>
            <a:off x="8384370" y="8594415"/>
            <a:ext cx="314032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Characterization of</a:t>
            </a:r>
          </a:p>
          <a:p>
            <a:pPr rtl="0" latinLnBrk="1" hangingPunct="0"/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Funding Opportunities Form</a:t>
            </a:r>
          </a:p>
        </p:txBody>
      </p:sp>
    </p:spTree>
    <p:extLst>
      <p:ext uri="{BB962C8B-B14F-4D97-AF65-F5344CB8AC3E}">
        <p14:creationId xmlns:p14="http://schemas.microsoft.com/office/powerpoint/2010/main" val="18739353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6874-D0F1-4A00-888E-6AA691EF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Types of Support under </a:t>
            </a:r>
            <a:r>
              <a:rPr lang="en-GB" sz="4000" i="1" dirty="0">
                <a:solidFill>
                  <a:srgbClr val="FF5E00"/>
                </a:solidFill>
                <a:latin typeface="+mn-lt"/>
              </a:rPr>
              <a:t>Access to non-EU Funding</a:t>
            </a:r>
            <a:br>
              <a:rPr lang="en-GB" sz="4000" i="1" dirty="0">
                <a:solidFill>
                  <a:srgbClr val="FF5E00"/>
                </a:solidFill>
                <a:latin typeface="+mn-lt"/>
              </a:rPr>
            </a:br>
            <a:r>
              <a:rPr lang="en-GB" sz="4000" dirty="0">
                <a:solidFill>
                  <a:srgbClr val="FF5E00"/>
                </a:solidFill>
                <a:latin typeface="+mn-lt"/>
              </a:rPr>
              <a:t>Service 3.3 of G2M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E6DD-B068-4789-AD34-CAF5891DF6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3ED441-F85B-4C6A-AE4A-159987649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29927"/>
              </p:ext>
            </p:extLst>
          </p:nvPr>
        </p:nvGraphicFramePr>
        <p:xfrm>
          <a:off x="1025564" y="2140496"/>
          <a:ext cx="15287547" cy="64856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3287">
                  <a:extLst>
                    <a:ext uri="{9D8B030D-6E8A-4147-A177-3AD203B41FA5}">
                      <a16:colId xmlns:a16="http://schemas.microsoft.com/office/drawing/2014/main" val="2399862369"/>
                    </a:ext>
                  </a:extLst>
                </a:gridCol>
                <a:gridCol w="9997341">
                  <a:extLst>
                    <a:ext uri="{9D8B030D-6E8A-4147-A177-3AD203B41FA5}">
                      <a16:colId xmlns:a16="http://schemas.microsoft.com/office/drawing/2014/main" val="2442601246"/>
                    </a:ext>
                  </a:extLst>
                </a:gridCol>
                <a:gridCol w="2876919">
                  <a:extLst>
                    <a:ext uri="{9D8B030D-6E8A-4147-A177-3AD203B41FA5}">
                      <a16:colId xmlns:a16="http://schemas.microsoft.com/office/drawing/2014/main" val="1699193090"/>
                    </a:ext>
                  </a:extLst>
                </a:gridCol>
              </a:tblGrid>
              <a:tr h="250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Types of support 6.1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Tools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4104932197"/>
                  </a:ext>
                </a:extLst>
              </a:tr>
              <a:tr h="55923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Analysis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Scan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Analysis of funding opportunities facilitating co-financing &amp; </a:t>
                      </a:r>
                      <a:r>
                        <a:rPr lang="en-GB" sz="2000" u="none" strike="noStrike" dirty="0" err="1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GtM</a:t>
                      </a: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process of the specific projects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rowSpan="6">
                  <a:txBody>
                    <a:bodyPr/>
                    <a:lstStyle/>
                    <a:p>
                      <a:pPr marL="177800" indent="-88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</a:p>
                    <a:p>
                      <a:pPr marL="177800" indent="-88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Programme Template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157431689"/>
                  </a:ext>
                </a:extLst>
              </a:tr>
              <a:tr h="377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Analysis of project’s exploitation or business plan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Funding Programme Template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544740935"/>
                  </a:ext>
                </a:extLst>
              </a:tr>
              <a:tr h="380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Presentation of funding landscape, opportunities, criteria &amp; requirements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254473981"/>
                  </a:ext>
                </a:extLst>
              </a:tr>
              <a:tr h="569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Outline of possible funding programmes types fitting the activities/projects to be funded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50085408"/>
                  </a:ext>
                </a:extLst>
              </a:tr>
              <a:tr h="3386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In-depth funding scan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55284483"/>
                  </a:ext>
                </a:extLst>
              </a:tr>
              <a:tr h="438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3-hours coaching session on setting up funding strategy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629799500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6.2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Tools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031347217"/>
                  </a:ext>
                </a:extLst>
              </a:tr>
              <a:tr h="569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Strategy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 in the evaluation of identified funding possibilities "pros and cons"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rowSpan="2">
                  <a:txBody>
                    <a:bodyPr/>
                    <a:lstStyle/>
                    <a:p>
                      <a:pPr marL="177800" indent="-88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Report on Funding Opportunities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065642314"/>
                  </a:ext>
                </a:extLst>
              </a:tr>
              <a:tr h="380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Advice on (strategic) prioritization of different funding opportunities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917214869"/>
                  </a:ext>
                </a:extLst>
              </a:tr>
              <a:tr h="34260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6.3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Tools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015382837"/>
                  </a:ext>
                </a:extLst>
              </a:tr>
              <a:tr h="3807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application coaching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Optimization of project application concept, structure, content and argumentation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rowSpan="4">
                  <a:txBody>
                    <a:bodyPr/>
                    <a:lstStyle/>
                    <a:p>
                      <a:pPr marL="171450" indent="-825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Assessment Form</a:t>
                      </a:r>
                    </a:p>
                    <a:p>
                      <a:pPr marL="171450" indent="-825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Description template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874043756"/>
                  </a:ext>
                </a:extLst>
              </a:tr>
              <a:tr h="3914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 to application concept development and project  positioning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Description template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654377814"/>
                  </a:ext>
                </a:extLst>
              </a:tr>
              <a:tr h="569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on the proposal and additional input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749631679"/>
                  </a:ext>
                </a:extLst>
              </a:tr>
              <a:tr h="569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qualitative assessment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995523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239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7950051" y="2428528"/>
            <a:ext cx="8568952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it-IT" sz="4000" b="1" dirty="0">
                <a:solidFill>
                  <a:schemeClr val="bg1"/>
                </a:solidFill>
                <a:latin typeface="Segoe UI" panose="020B0502040204020203" pitchFamily="34" charset="0"/>
              </a:rPr>
              <a:t>Chiara Eleonora </a:t>
            </a:r>
            <a:r>
              <a:rPr lang="it-IT" sz="4000" b="1">
                <a:solidFill>
                  <a:schemeClr val="bg1"/>
                </a:solidFill>
                <a:latin typeface="Segoe UI" panose="020B0502040204020203" pitchFamily="34" charset="0"/>
              </a:rPr>
              <a:t>De Marco</a:t>
            </a:r>
            <a:endParaRPr lang="it-IT" sz="40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endParaRPr lang="it-IT" sz="34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c.demarco</a:t>
            </a:r>
            <a:r>
              <a:rPr lang="en-GB" sz="3400" b="1" dirty="0">
                <a:solidFill>
                  <a:schemeClr val="bg1"/>
                </a:solidFill>
                <a:latin typeface="Segoe UI" panose="020B0502040204020203" pitchFamily="34" charset="0"/>
              </a:rPr>
              <a:t>@ciaotech.com</a:t>
            </a:r>
            <a:endParaRPr lang="it-IT" sz="3400" b="1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>
                <a:solidFill>
                  <a:schemeClr val="bg1"/>
                </a:solidFill>
                <a:latin typeface="Segoe UI" panose="020B0502040204020203" pitchFamily="34" charset="0"/>
              </a:rPr>
              <a:t>www. horizonresultsbooster.eu</a:t>
            </a:r>
            <a:endParaRPr sz="34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1581585" y="4091970"/>
            <a:ext cx="13746647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G2M, </a:t>
            </a:r>
            <a:r>
              <a:rPr lang="en-GB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4: Business Service</a:t>
            </a:r>
            <a:endParaRPr lang="en-US" sz="4800" b="1" dirty="0">
              <a:solidFill>
                <a:srgbClr val="FF5E00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458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48AB-2C1D-46DA-A3DF-418CE4C4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8" y="259407"/>
            <a:ext cx="14800185" cy="15930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Support Type 4: Business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309-FB51-4C0E-958B-586BD25C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2284512"/>
            <a:ext cx="14879477" cy="259228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sz="3000" b="1" dirty="0">
                <a:solidFill>
                  <a:srgbClr val="03034C"/>
                </a:solidFill>
                <a:latin typeface="+mn-lt"/>
              </a:rPr>
              <a:t>Service Characteristics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Providing operational support right before entering the market 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Solution at high TRL levels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Mature Use Model already available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Advanced KERs developed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Provided by PNO Consultants and BDO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8F0D-347A-4C21-87F9-C75F5AB6A8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9DE1C1-8432-436E-82FC-7258B1B1D1EF}"/>
              </a:ext>
            </a:extLst>
          </p:cNvPr>
          <p:cNvSpPr txBox="1">
            <a:spLocks/>
          </p:cNvSpPr>
          <p:nvPr/>
        </p:nvSpPr>
        <p:spPr>
          <a:xfrm>
            <a:off x="1270038" y="5308848"/>
            <a:ext cx="14879477" cy="266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GB" sz="2800" b="1" dirty="0">
                <a:solidFill>
                  <a:srgbClr val="03034C"/>
                </a:solidFill>
                <a:latin typeface="+mn-lt"/>
              </a:rPr>
              <a:t>Activities included in the service: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Preparing commercialization plans for already developed and tested products/services with well-designed exploitation strategies</a:t>
            </a:r>
          </a:p>
          <a:p>
            <a:pPr algn="l" fontAlgn="b"/>
            <a:r>
              <a:rPr lang="en-GB" sz="2800" dirty="0">
                <a:solidFill>
                  <a:srgbClr val="03034C"/>
                </a:solidFill>
                <a:latin typeface="+mn-lt"/>
              </a:rPr>
              <a:t>Assessing feasibility of the business plan to be work on making available a final one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Creating start-ups/spin-offs with complete business model and commercialization plans</a:t>
            </a:r>
          </a:p>
        </p:txBody>
      </p:sp>
    </p:spTree>
    <p:extLst>
      <p:ext uri="{BB962C8B-B14F-4D97-AF65-F5344CB8AC3E}">
        <p14:creationId xmlns:p14="http://schemas.microsoft.com/office/powerpoint/2010/main" val="27272351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BBD0-3CA3-47E5-A88E-524FE41B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Business Service Tools</a:t>
            </a:r>
            <a:endParaRPr lang="en-GB" sz="4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9D46-11E2-4FAC-9C70-ACD07FDE2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6B44F-C20B-4648-871D-C64625FC1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86" y="1872902"/>
            <a:ext cx="4909579" cy="3514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B2724-1133-4DF3-824F-7E5FB6C41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" t="-573" r="-1" b="62"/>
          <a:stretch/>
        </p:blipFill>
        <p:spPr>
          <a:xfrm>
            <a:off x="145161" y="3570437"/>
            <a:ext cx="4486203" cy="34354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A6E1411-72FA-445F-A8FB-0BAD0B0693C4}"/>
              </a:ext>
            </a:extLst>
          </p:cNvPr>
          <p:cNvGrpSpPr/>
          <p:nvPr/>
        </p:nvGrpSpPr>
        <p:grpSpPr>
          <a:xfrm>
            <a:off x="3932790" y="5826923"/>
            <a:ext cx="7156784" cy="3168352"/>
            <a:chOff x="9246195" y="2377860"/>
            <a:chExt cx="5719572" cy="2274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11EF2E-2E92-4115-AC4E-F238A4281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195" y="2788568"/>
              <a:ext cx="5719572" cy="186385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D5D1F0-12DF-4135-B608-868F5D163579}"/>
                </a:ext>
              </a:extLst>
            </p:cNvPr>
            <p:cNvSpPr txBox="1"/>
            <p:nvPr/>
          </p:nvSpPr>
          <p:spPr>
            <a:xfrm>
              <a:off x="10161034" y="2377860"/>
              <a:ext cx="381642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sym typeface="Calibri"/>
                </a:rPr>
                <a:t>5C’s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2FC9B-5281-43CA-B18B-600F7A46F2F5}"/>
              </a:ext>
            </a:extLst>
          </p:cNvPr>
          <p:cNvGrpSpPr/>
          <p:nvPr/>
        </p:nvGrpSpPr>
        <p:grpSpPr>
          <a:xfrm rot="1371097">
            <a:off x="8697817" y="5244918"/>
            <a:ext cx="3513469" cy="3982757"/>
            <a:chOff x="9392578" y="3713035"/>
            <a:chExt cx="5099859" cy="54006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6900CF-9630-4889-93AA-0C3CAAC00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79999">
              <a:off x="10816189" y="3835191"/>
              <a:ext cx="3676248" cy="51896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30637B-5D64-491B-BD0A-23AD6471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2271">
              <a:off x="9392578" y="3713035"/>
              <a:ext cx="3698111" cy="540066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2AA1A7-130D-4A0A-A036-D23A2C60BE26}"/>
              </a:ext>
            </a:extLst>
          </p:cNvPr>
          <p:cNvSpPr txBox="1"/>
          <p:nvPr/>
        </p:nvSpPr>
        <p:spPr>
          <a:xfrm>
            <a:off x="15581" y="3040961"/>
            <a:ext cx="295865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4P’s Assessment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BF29AB-911F-4662-8788-BF0061E09CE5}"/>
              </a:ext>
            </a:extLst>
          </p:cNvPr>
          <p:cNvSpPr txBox="1"/>
          <p:nvPr/>
        </p:nvSpPr>
        <p:spPr>
          <a:xfrm>
            <a:off x="5788569" y="8733532"/>
            <a:ext cx="267484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Commercialization Plan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1EDB3E-1D3E-4DDC-96A9-BEE201861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57492">
            <a:off x="11055887" y="653469"/>
            <a:ext cx="3136987" cy="452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29B945-390E-439B-8E63-3194B41F714A}"/>
              </a:ext>
            </a:extLst>
          </p:cNvPr>
          <p:cNvSpPr txBox="1"/>
          <p:nvPr/>
        </p:nvSpPr>
        <p:spPr>
          <a:xfrm>
            <a:off x="7974048" y="2260683"/>
            <a:ext cx="29586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Business Model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Assessment Tool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FD9FD0-B975-44C8-B85F-754FE366A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491">
            <a:off x="13520368" y="2173001"/>
            <a:ext cx="3167000" cy="45533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C4DB93-72D3-4F44-898E-937C09479B7E}"/>
              </a:ext>
            </a:extLst>
          </p:cNvPr>
          <p:cNvSpPr txBox="1"/>
          <p:nvPr/>
        </p:nvSpPr>
        <p:spPr>
          <a:xfrm>
            <a:off x="13833990" y="7416339"/>
            <a:ext cx="31924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Financial Business Case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2702635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42D1-0F53-436D-9830-F3AA7442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Types of Support under Business Service</a:t>
            </a:r>
            <a:br>
              <a:rPr lang="en-GB" sz="4000" dirty="0">
                <a:solidFill>
                  <a:srgbClr val="FF5E00"/>
                </a:solidFill>
                <a:latin typeface="+mn-lt"/>
              </a:rPr>
            </a:br>
            <a:r>
              <a:rPr lang="en-GB" sz="4000" dirty="0">
                <a:solidFill>
                  <a:srgbClr val="FF5E00"/>
                </a:solidFill>
                <a:latin typeface="+mn-lt"/>
              </a:rPr>
              <a:t>G2M Support Type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711D2-B07D-4C4F-B44B-16127C2BC3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A3FE24-0205-47B2-B6E4-6DF6B6DAC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50144"/>
              </p:ext>
            </p:extLst>
          </p:nvPr>
        </p:nvGraphicFramePr>
        <p:xfrm>
          <a:off x="1270039" y="2037560"/>
          <a:ext cx="14504754" cy="65081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9612">
                  <a:extLst>
                    <a:ext uri="{9D8B030D-6E8A-4147-A177-3AD203B41FA5}">
                      <a16:colId xmlns:a16="http://schemas.microsoft.com/office/drawing/2014/main" val="26056180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18898483"/>
                    </a:ext>
                  </a:extLst>
                </a:gridCol>
                <a:gridCol w="6765991">
                  <a:extLst>
                    <a:ext uri="{9D8B030D-6E8A-4147-A177-3AD203B41FA5}">
                      <a16:colId xmlns:a16="http://schemas.microsoft.com/office/drawing/2014/main" val="1180413045"/>
                    </a:ext>
                  </a:extLst>
                </a:gridCol>
                <a:gridCol w="3651039">
                  <a:extLst>
                    <a:ext uri="{9D8B030D-6E8A-4147-A177-3AD203B41FA5}">
                      <a16:colId xmlns:a16="http://schemas.microsoft.com/office/drawing/2014/main" val="1724962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4.1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Timing</a:t>
                      </a:r>
                      <a:endParaRPr lang="en-GB" sz="2000" b="1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9648270"/>
                  </a:ext>
                </a:extLst>
              </a:tr>
              <a:tr h="4995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Co-design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commercial development plan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 Month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the desired strategic positioning of the innovation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4P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6812939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Advising/Supporting the optimization of the positioning strategy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HRB platform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3641152"/>
                  </a:ext>
                </a:extLst>
              </a:tr>
              <a:tr h="22356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4.2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Timing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707658"/>
                  </a:ext>
                </a:extLst>
              </a:tr>
              <a:tr h="6706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Feasibility Study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 Weeks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Business Plan consistency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Business Model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9292169"/>
                  </a:ext>
                </a:extLst>
              </a:tr>
              <a:tr h="620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29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Feasibility and Profitability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61541"/>
                  </a:ext>
                </a:extLst>
              </a:tr>
              <a:tr h="22356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4.3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Timing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0267837"/>
                  </a:ext>
                </a:extLst>
              </a:tr>
              <a:tr h="44712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Supporting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start-up/spin-off creation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 Weeks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the business proposition plan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6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Self-assessment questionnaire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Belbin Team Role test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BOSAT self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545715"/>
                  </a:ext>
                </a:extLst>
              </a:tr>
              <a:tr h="670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Supporting Team assessment and internal government definition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Belbin Team Role test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515467"/>
                  </a:ext>
                </a:extLst>
              </a:tr>
              <a:tr h="447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Assssing legal and regulatory aspects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AYR © self-assessment tool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2848916"/>
                  </a:ext>
                </a:extLst>
              </a:tr>
              <a:tr h="447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Supporting the management intangible assets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HRB platform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8792168"/>
                  </a:ext>
                </a:extLst>
              </a:tr>
              <a:tr h="447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legal framework for company establishement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287012"/>
                  </a:ext>
                </a:extLst>
              </a:tr>
              <a:tr h="4564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Evaluation of environmental, ethics, quality standards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624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02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1581585" y="4091970"/>
            <a:ext cx="1374664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G2M, </a:t>
            </a:r>
            <a:r>
              <a:rPr lang="en-GB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5: Examining Options for Exploitation</a:t>
            </a:r>
            <a:endParaRPr lang="en-US" sz="4800" b="1" dirty="0">
              <a:solidFill>
                <a:srgbClr val="FF5E00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08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48AB-2C1D-46DA-A3DF-418CE4C4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Support Type 5: Examining Options for Exploitation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309-FB51-4C0E-958B-586BD25C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2009491"/>
            <a:ext cx="14879477" cy="25922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800" b="1" dirty="0">
                <a:solidFill>
                  <a:srgbClr val="03034C"/>
                </a:solidFill>
                <a:latin typeface="+mn-lt"/>
              </a:rPr>
              <a:t>Service Characteristics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Support the choice of the right exploitation model for higher impact on markets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Solution at high TRL levels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Mature Use Model already available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Advanced KERs developed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8F0D-347A-4C21-87F9-C75F5AB6A8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9DE1C1-8432-436E-82FC-7258B1B1D1EF}"/>
              </a:ext>
            </a:extLst>
          </p:cNvPr>
          <p:cNvSpPr txBox="1">
            <a:spLocks/>
          </p:cNvSpPr>
          <p:nvPr/>
        </p:nvSpPr>
        <p:spPr>
          <a:xfrm>
            <a:off x="1304138" y="4935797"/>
            <a:ext cx="14879477" cy="144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GB" sz="2800" b="1" dirty="0">
                <a:solidFill>
                  <a:srgbClr val="03034C"/>
                </a:solidFill>
                <a:latin typeface="+mn-lt"/>
              </a:rPr>
              <a:t>Activities included in the service: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Assessing Exploitation Route and Commercialization Strategy</a:t>
            </a:r>
          </a:p>
          <a:p>
            <a:pPr algn="l" fontAlgn="b"/>
            <a:r>
              <a:rPr lang="en-GB" sz="2800" dirty="0">
                <a:solidFill>
                  <a:srgbClr val="03034C"/>
                </a:solidFill>
                <a:latin typeface="+mn-lt"/>
              </a:rPr>
              <a:t>Evaluation of pros/cons of implementation options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873F-2E1D-4172-A236-0157FD59F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86816"/>
              </p:ext>
            </p:extLst>
          </p:nvPr>
        </p:nvGraphicFramePr>
        <p:xfrm>
          <a:off x="1418548" y="6749008"/>
          <a:ext cx="14504754" cy="18547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9612">
                  <a:extLst>
                    <a:ext uri="{9D8B030D-6E8A-4147-A177-3AD203B41FA5}">
                      <a16:colId xmlns:a16="http://schemas.microsoft.com/office/drawing/2014/main" val="41790497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8549605"/>
                    </a:ext>
                  </a:extLst>
                </a:gridCol>
                <a:gridCol w="6765991">
                  <a:extLst>
                    <a:ext uri="{9D8B030D-6E8A-4147-A177-3AD203B41FA5}">
                      <a16:colId xmlns:a16="http://schemas.microsoft.com/office/drawing/2014/main" val="2223265607"/>
                    </a:ext>
                  </a:extLst>
                </a:gridCol>
                <a:gridCol w="3651039">
                  <a:extLst>
                    <a:ext uri="{9D8B030D-6E8A-4147-A177-3AD203B41FA5}">
                      <a16:colId xmlns:a16="http://schemas.microsoft.com/office/drawing/2014/main" val="2536680066"/>
                    </a:ext>
                  </a:extLst>
                </a:gridCol>
              </a:tblGrid>
              <a:tr h="28186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5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Timing</a:t>
                      </a:r>
                      <a:endParaRPr lang="en-GB" sz="2000" b="1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666732"/>
                  </a:ext>
                </a:extLst>
              </a:tr>
              <a:tr h="727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Options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 Exploitation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 Weeks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the Exploitation and Commercialization strategies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KERs Exploitation 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Exploitation Roadmap 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Commercialization Plan</a:t>
                      </a:r>
                    </a:p>
                    <a:p>
                      <a:pPr marL="285750" marR="0" lvl="0" indent="-196850" algn="l" defTabSz="584229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9942877"/>
                  </a:ext>
                </a:extLst>
              </a:tr>
              <a:tr h="8152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Advising/Supporting the choice of exploitation options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Commercialization Plan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92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2499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BBD0-3CA3-47E5-A88E-524FE41B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5E00"/>
                </a:solidFill>
                <a:latin typeface="+mn-lt"/>
              </a:rPr>
              <a:t>Examining Options for Exploitation Tools</a:t>
            </a:r>
            <a:endParaRPr lang="en-GB" sz="4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9D46-11E2-4FAC-9C70-ACD07FDE2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AA1A7-130D-4A0A-A036-D23A2C60BE26}"/>
              </a:ext>
            </a:extLst>
          </p:cNvPr>
          <p:cNvSpPr txBox="1"/>
          <p:nvPr/>
        </p:nvSpPr>
        <p:spPr>
          <a:xfrm>
            <a:off x="245305" y="2582712"/>
            <a:ext cx="29586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KER Characterization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9AD3B-6BDD-445D-966D-0DEF5751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916">
            <a:off x="1193811" y="3150778"/>
            <a:ext cx="3395574" cy="470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0E8D805-1B3E-40F4-9123-B42021C08DDC}"/>
              </a:ext>
            </a:extLst>
          </p:cNvPr>
          <p:cNvGrpSpPr/>
          <p:nvPr/>
        </p:nvGrpSpPr>
        <p:grpSpPr>
          <a:xfrm rot="20577347">
            <a:off x="11225901" y="3036489"/>
            <a:ext cx="5433414" cy="5646015"/>
            <a:chOff x="9392578" y="3713035"/>
            <a:chExt cx="5099859" cy="54006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88AF948-2470-4AD7-B7A0-2986689C6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79999">
              <a:off x="10816189" y="3835191"/>
              <a:ext cx="3676248" cy="51896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939C710-188F-47FD-9E6D-AF3DA9A1B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2271">
              <a:off x="9392578" y="3713035"/>
              <a:ext cx="3698111" cy="540066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2C9A70-19E3-4BCF-971F-309016C20B7D}"/>
              </a:ext>
            </a:extLst>
          </p:cNvPr>
          <p:cNvSpPr txBox="1"/>
          <p:nvPr/>
        </p:nvSpPr>
        <p:spPr>
          <a:xfrm>
            <a:off x="12605185" y="2034083"/>
            <a:ext cx="290570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Commercialization Plan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D64C16-EC76-465A-A317-0B3E727ED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4981">
            <a:off x="6418475" y="2816110"/>
            <a:ext cx="3608790" cy="52353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860CB81-D06C-4C74-AD3E-DC74A38DB358}"/>
              </a:ext>
            </a:extLst>
          </p:cNvPr>
          <p:cNvSpPr txBox="1"/>
          <p:nvPr/>
        </p:nvSpPr>
        <p:spPr>
          <a:xfrm>
            <a:off x="5200255" y="8269106"/>
            <a:ext cx="296582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KER Exploitation Form</a:t>
            </a:r>
          </a:p>
        </p:txBody>
      </p:sp>
    </p:spTree>
    <p:extLst>
      <p:ext uri="{BB962C8B-B14F-4D97-AF65-F5344CB8AC3E}">
        <p14:creationId xmlns:p14="http://schemas.microsoft.com/office/powerpoint/2010/main" val="6490739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1581585" y="4091970"/>
            <a:ext cx="1374664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G2M, </a:t>
            </a:r>
            <a:r>
              <a:rPr lang="en-GB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6: Access to non-EU Funding</a:t>
            </a:r>
            <a:endParaRPr lang="en-US" sz="4800" b="1" dirty="0">
              <a:solidFill>
                <a:srgbClr val="FF5E00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1585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c02c45-5798-4af9-a839-28cb9cc0a8bf">JZENU2HJ3JAC-787007954-290</_dlc_DocId>
    <_dlc_DocIdUrl xmlns="85c02c45-5798-4af9-a839-28cb9cc0a8bf">
      <Url>https://metagroupsrl.sharepoint.com/filesystem/_layouts/15/DocIdRedir.aspx?ID=JZENU2HJ3JAC-787007954-290</Url>
      <Description>JZENU2HJ3JAC-787007954-290</Description>
    </_dlc_DocIdUrl>
    <TaxCatchAll xmlns="85c02c45-5798-4af9-a839-28cb9cc0a8b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CE3C84390446BCA15E64CB82C9DD" ma:contentTypeVersion="566" ma:contentTypeDescription="Create a new document." ma:contentTypeScope="" ma:versionID="b48030b8ac48ba6a3212b8fe585bb39a">
  <xsd:schema xmlns:xsd="http://www.w3.org/2001/XMLSchema" xmlns:xs="http://www.w3.org/2001/XMLSchema" xmlns:p="http://schemas.microsoft.com/office/2006/metadata/properties" xmlns:ns2="1b1345fc-e85c-4616-ba4c-847f2527d986" xmlns:ns3="85c02c45-5798-4af9-a839-28cb9cc0a8bf" targetNamespace="http://schemas.microsoft.com/office/2006/metadata/properties" ma:root="true" ma:fieldsID="bb9c2aeb379de75c17d0e7a8f7506928" ns2:_="" ns3:_="">
    <xsd:import namespace="1b1345fc-e85c-4616-ba4c-847f2527d986"/>
    <xsd:import namespace="85c02c45-5798-4af9-a839-28cb9cc0a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45fc-e85c-4616-ba4c-847f2527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C621A87-5B6D-435F-92EB-CD292C913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BE2FB-7BEA-448B-81D3-A1CEC319BEC9}">
  <ds:schemaRefs>
    <ds:schemaRef ds:uri="85c02c45-5798-4af9-a839-28cb9cc0a8bf"/>
    <ds:schemaRef ds:uri="7cd8509a-14b1-4b45-8d8e-4836cce0b955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E0AF4B-A2F2-4D14-A5B4-7CDA0232B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345fc-e85c-4616-ba4c-847f2527d986"/>
    <ds:schemaRef ds:uri="85c02c45-5798-4af9-a839-28cb9cc0a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6483E12-DFE6-4058-8D11-B38DCC8C3DC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HRB_presentation</Template>
  <TotalTime>90</TotalTime>
  <Words>650</Words>
  <Application>Microsoft Office PowerPoint</Application>
  <PresentationFormat>Custom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Light</vt:lpstr>
      <vt:lpstr>Helvetica Neue</vt:lpstr>
      <vt:lpstr>Raleway</vt:lpstr>
      <vt:lpstr>Segoe UI</vt:lpstr>
      <vt:lpstr>Verdana</vt:lpstr>
      <vt:lpstr>White</vt:lpstr>
      <vt:lpstr>PowerPoint Presentation</vt:lpstr>
      <vt:lpstr>PowerPoint Presentation</vt:lpstr>
      <vt:lpstr>Support Type 4: Business Service</vt:lpstr>
      <vt:lpstr>Business Service Tools</vt:lpstr>
      <vt:lpstr>Types of Support under Business Service G2M Support Type 4</vt:lpstr>
      <vt:lpstr>PowerPoint Presentation</vt:lpstr>
      <vt:lpstr>Support Type 5: Examining Options for Exploitation</vt:lpstr>
      <vt:lpstr>Examining Options for Exploitation Tools</vt:lpstr>
      <vt:lpstr>PowerPoint Presentation</vt:lpstr>
      <vt:lpstr>Support Type 6: Access to non-EU Funding</vt:lpstr>
      <vt:lpstr>Access to non-EU Funding Tools</vt:lpstr>
      <vt:lpstr>Types of Support under Access to non-EU Funding Service 3.3 of G2M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Chiara Eleonora De Marco</dc:creator>
  <cp:lastModifiedBy>MARGANNE Olivier (RTD-EXT)</cp:lastModifiedBy>
  <cp:revision>12</cp:revision>
  <dcterms:created xsi:type="dcterms:W3CDTF">2021-09-30T10:15:26Z</dcterms:created>
  <dcterms:modified xsi:type="dcterms:W3CDTF">2021-10-05T07:53:46Z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8029cdb1-450a-4d9f-9095-8bb0949f0b7f</vt:lpwstr>
  </property>
  <property fmtid="{D5CDD505-2E9C-101B-9397-08002B2CF9AE}" pid="3" name="ContentTypeId">
    <vt:lpwstr>0x0101000548CE3C84390446BCA15E64CB82C9DD</vt:lpwstr>
  </property>
  <property fmtid="{D5CDD505-2E9C-101B-9397-08002B2CF9AE}" pid="4" name="Order">
    <vt:r8>29000</vt:r8>
  </property>
</Properties>
</file>