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9"/>
  </p:notesMasterIdLst>
  <p:sldIdLst>
    <p:sldId id="256" r:id="rId6"/>
    <p:sldId id="268" r:id="rId7"/>
    <p:sldId id="267" r:id="rId8"/>
  </p:sldIdLst>
  <p:sldSz cx="17340263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Calibri"/>
      </a:defRPr>
    </a:lvl1pPr>
    <a:lvl2pPr indent="228600" algn="ctr" defTabSz="584200">
      <a:defRPr sz="3600">
        <a:latin typeface="+mn-lt"/>
        <a:ea typeface="+mn-ea"/>
        <a:cs typeface="+mn-cs"/>
        <a:sym typeface="Calibri"/>
      </a:defRPr>
    </a:lvl2pPr>
    <a:lvl3pPr indent="457200" algn="ctr" defTabSz="584200">
      <a:defRPr sz="3600">
        <a:latin typeface="+mn-lt"/>
        <a:ea typeface="+mn-ea"/>
        <a:cs typeface="+mn-cs"/>
        <a:sym typeface="Calibri"/>
      </a:defRPr>
    </a:lvl3pPr>
    <a:lvl4pPr indent="685800" algn="ctr" defTabSz="584200">
      <a:defRPr sz="3600">
        <a:latin typeface="+mn-lt"/>
        <a:ea typeface="+mn-ea"/>
        <a:cs typeface="+mn-cs"/>
        <a:sym typeface="Calibri"/>
      </a:defRPr>
    </a:lvl4pPr>
    <a:lvl5pPr indent="914400" algn="ctr" defTabSz="584200">
      <a:defRPr sz="3600">
        <a:latin typeface="+mn-lt"/>
        <a:ea typeface="+mn-ea"/>
        <a:cs typeface="+mn-cs"/>
        <a:sym typeface="Calibri"/>
      </a:defRPr>
    </a:lvl5pPr>
    <a:lvl6pPr indent="1143000" algn="ctr" defTabSz="584200">
      <a:defRPr sz="3600">
        <a:latin typeface="+mn-lt"/>
        <a:ea typeface="+mn-ea"/>
        <a:cs typeface="+mn-cs"/>
        <a:sym typeface="Calibri"/>
      </a:defRPr>
    </a:lvl6pPr>
    <a:lvl7pPr indent="1371600" algn="ctr" defTabSz="584200">
      <a:defRPr sz="3600">
        <a:latin typeface="+mn-lt"/>
        <a:ea typeface="+mn-ea"/>
        <a:cs typeface="+mn-cs"/>
        <a:sym typeface="Calibri"/>
      </a:defRPr>
    </a:lvl7pPr>
    <a:lvl8pPr indent="1600200" algn="ctr" defTabSz="584200">
      <a:defRPr sz="3600">
        <a:latin typeface="+mn-lt"/>
        <a:ea typeface="+mn-ea"/>
        <a:cs typeface="+mn-cs"/>
        <a:sym typeface="Calibri"/>
      </a:defRPr>
    </a:lvl8pPr>
    <a:lvl9pPr indent="1828800" algn="ctr" defTabSz="584200">
      <a:defRPr sz="3600"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154"/>
    <a:srgbClr val="FF5E00"/>
    <a:srgbClr val="EE7F00"/>
    <a:srgbClr val="3A3A3C"/>
    <a:srgbClr val="030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60A672-E928-4DEC-ACF1-BD7A47251657}" v="2" dt="2021-09-30T18:10:13.34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howGuides="1">
      <p:cViewPr varScale="1">
        <p:scale>
          <a:sx n="47" d="100"/>
          <a:sy n="47" d="100"/>
        </p:scale>
        <p:origin x="660" y="52"/>
      </p:cViewPr>
      <p:guideLst>
        <p:guide orient="horz" pos="3072"/>
        <p:guide pos="54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ia Melasecche" userId="88c81c02-5f9a-477b-ab72-c3238f1db7fc" providerId="ADAL" clId="{9260A672-E928-4DEC-ACF1-BD7A47251657}"/>
    <pc:docChg chg="custSel modSld">
      <pc:chgData name="Alessia Melasecche" userId="88c81c02-5f9a-477b-ab72-c3238f1db7fc" providerId="ADAL" clId="{9260A672-E928-4DEC-ACF1-BD7A47251657}" dt="2021-09-30T18:10:46.389" v="81" actId="790"/>
      <pc:docMkLst>
        <pc:docMk/>
      </pc:docMkLst>
      <pc:sldChg chg="addSp modSp mod">
        <pc:chgData name="Alessia Melasecche" userId="88c81c02-5f9a-477b-ab72-c3238f1db7fc" providerId="ADAL" clId="{9260A672-E928-4DEC-ACF1-BD7A47251657}" dt="2021-09-30T18:09:16.965" v="51" actId="20577"/>
        <pc:sldMkLst>
          <pc:docMk/>
          <pc:sldMk cId="0" sldId="256"/>
        </pc:sldMkLst>
        <pc:spChg chg="add mod">
          <ac:chgData name="Alessia Melasecche" userId="88c81c02-5f9a-477b-ab72-c3238f1db7fc" providerId="ADAL" clId="{9260A672-E928-4DEC-ACF1-BD7A47251657}" dt="2021-09-30T18:07:01.358" v="2"/>
          <ac:spMkLst>
            <pc:docMk/>
            <pc:sldMk cId="0" sldId="256"/>
            <ac:spMk id="5" creationId="{8964A344-0652-47EF-863E-A43B60EF30CB}"/>
          </ac:spMkLst>
        </pc:spChg>
        <pc:spChg chg="mod">
          <ac:chgData name="Alessia Melasecche" userId="88c81c02-5f9a-477b-ab72-c3238f1db7fc" providerId="ADAL" clId="{9260A672-E928-4DEC-ACF1-BD7A47251657}" dt="2021-09-30T18:09:16.965" v="51" actId="20577"/>
          <ac:spMkLst>
            <pc:docMk/>
            <pc:sldMk cId="0" sldId="256"/>
            <ac:spMk id="70" creationId="{00000000-0000-0000-0000-000000000000}"/>
          </ac:spMkLst>
        </pc:spChg>
        <pc:spChg chg="mod">
          <ac:chgData name="Alessia Melasecche" userId="88c81c02-5f9a-477b-ab72-c3238f1db7fc" providerId="ADAL" clId="{9260A672-E928-4DEC-ACF1-BD7A47251657}" dt="2021-09-30T18:07:21.921" v="7" actId="6549"/>
          <ac:spMkLst>
            <pc:docMk/>
            <pc:sldMk cId="0" sldId="256"/>
            <ac:spMk id="71" creationId="{00000000-0000-0000-0000-000000000000}"/>
          </ac:spMkLst>
        </pc:spChg>
      </pc:sldChg>
      <pc:sldChg chg="modSp mod">
        <pc:chgData name="Alessia Melasecche" userId="88c81c02-5f9a-477b-ab72-c3238f1db7fc" providerId="ADAL" clId="{9260A672-E928-4DEC-ACF1-BD7A47251657}" dt="2021-09-30T18:10:31.244" v="80"/>
        <pc:sldMkLst>
          <pc:docMk/>
          <pc:sldMk cId="0" sldId="267"/>
        </pc:sldMkLst>
        <pc:spChg chg="mod">
          <ac:chgData name="Alessia Melasecche" userId="88c81c02-5f9a-477b-ab72-c3238f1db7fc" providerId="ADAL" clId="{9260A672-E928-4DEC-ACF1-BD7A47251657}" dt="2021-09-30T18:10:31.244" v="80"/>
          <ac:spMkLst>
            <pc:docMk/>
            <pc:sldMk cId="0" sldId="267"/>
            <ac:spMk id="186" creationId="{00000000-0000-0000-0000-000000000000}"/>
          </ac:spMkLst>
        </pc:spChg>
      </pc:sldChg>
      <pc:sldChg chg="modSp mod">
        <pc:chgData name="Alessia Melasecche" userId="88c81c02-5f9a-477b-ab72-c3238f1db7fc" providerId="ADAL" clId="{9260A672-E928-4DEC-ACF1-BD7A47251657}" dt="2021-09-30T18:10:46.389" v="81" actId="790"/>
        <pc:sldMkLst>
          <pc:docMk/>
          <pc:sldMk cId="1113682020" sldId="268"/>
        </pc:sldMkLst>
        <pc:spChg chg="mod">
          <ac:chgData name="Alessia Melasecche" userId="88c81c02-5f9a-477b-ab72-c3238f1db7fc" providerId="ADAL" clId="{9260A672-E928-4DEC-ACF1-BD7A47251657}" dt="2021-09-30T18:09:27.293" v="53" actId="255"/>
          <ac:spMkLst>
            <pc:docMk/>
            <pc:sldMk cId="1113682020" sldId="268"/>
            <ac:spMk id="2" creationId="{00000000-0000-0000-0000-000000000000}"/>
          </ac:spMkLst>
        </pc:spChg>
        <pc:spChg chg="mod">
          <ac:chgData name="Alessia Melasecche" userId="88c81c02-5f9a-477b-ab72-c3238f1db7fc" providerId="ADAL" clId="{9260A672-E928-4DEC-ACF1-BD7A47251657}" dt="2021-09-30T18:10:46.389" v="81" actId="790"/>
          <ac:spMkLst>
            <pc:docMk/>
            <pc:sldMk cId="1113682020" sldId="268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61134450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asted-image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1259" y="166061"/>
            <a:ext cx="5472608" cy="213616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10"/>
          <p:cNvSpPr>
            <a:spLocks noGrp="1"/>
          </p:cNvSpPr>
          <p:nvPr>
            <p:ph type="body" idx="1" hasCustomPrompt="1"/>
          </p:nvPr>
        </p:nvSpPr>
        <p:spPr>
          <a:xfrm>
            <a:off x="1916989" y="4411899"/>
            <a:ext cx="13787330" cy="412187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Pct val="75000"/>
              <a:buFont typeface="Arial" panose="020B0604020202020204" pitchFamily="34" charset="0"/>
              <a:buNone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  <a:lvl2pPr marL="342917" indent="-342917">
              <a:spcBef>
                <a:spcPts val="0"/>
              </a:spcBef>
              <a:buSzPct val="7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</a:defRPr>
            </a:lvl2pPr>
            <a:lvl3pPr marL="0" indent="0">
              <a:spcBef>
                <a:spcPts val="0"/>
              </a:spcBef>
              <a:buSzPct val="75000"/>
              <a:buFont typeface="Arial" panose="020B0604020202020204" pitchFamily="34" charset="0"/>
              <a:buNone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3pPr>
            <a:lvl4pPr marL="0" indent="0">
              <a:spcBef>
                <a:spcPts val="0"/>
              </a:spcBef>
              <a:buSzPct val="75000"/>
              <a:buFont typeface="Arial" panose="020B0604020202020204" pitchFamily="34" charset="0"/>
              <a:buNone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4pPr>
            <a:lvl5pPr marL="0" indent="0">
              <a:spcBef>
                <a:spcPts val="0"/>
              </a:spcBef>
              <a:buSzPct val="75000"/>
              <a:buFont typeface="Arial" panose="020B0604020202020204" pitchFamily="34" charset="0"/>
              <a:buNone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384F5A"/>
                </a:solidFill>
              </a:rPr>
              <a:t>Body Level One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384F5A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384F5A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384F5A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384F5A"/>
                </a:solidFill>
              </a:rP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901379" y="2302224"/>
            <a:ext cx="13802940" cy="1892636"/>
          </a:xfrm>
          <a:prstGeom prst="rect">
            <a:avLst/>
          </a:prstGeom>
        </p:spPr>
        <p:txBody>
          <a:bodyPr anchor="ctr" anchorCtr="0"/>
          <a:lstStyle>
            <a:lvl1pPr>
              <a:defRPr sz="48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sz="4800">
                <a:solidFill>
                  <a:srgbClr val="384F5A"/>
                </a:solidFill>
              </a:rPr>
              <a:t>Click to edit Master title style</a:t>
            </a:r>
            <a:endParaRPr sz="4800" dirty="0">
              <a:solidFill>
                <a:srgbClr val="384F5A"/>
              </a:solidFill>
            </a:endParaRPr>
          </a:p>
        </p:txBody>
      </p:sp>
      <p:pic>
        <p:nvPicPr>
          <p:cNvPr id="15" name="pasted-image.pdf">
            <a:extLst>
              <a:ext uri="{FF2B5EF4-FFF2-40B4-BE49-F238E27FC236}">
                <a16:creationId xmlns:a16="http://schemas.microsoft.com/office/drawing/2014/main" id="{9484A37B-4E7A-4BF4-BB77-CB3B403BDE78}"/>
              </a:ext>
            </a:extLst>
          </p:cNvPr>
          <p:cNvPicPr/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85"/>
          <a:stretch/>
        </p:blipFill>
        <p:spPr>
          <a:xfrm>
            <a:off x="10155731" y="412304"/>
            <a:ext cx="7193948" cy="94693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E39042A7-B9FD-4C41-97CF-513A3D82609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83" y="8750817"/>
            <a:ext cx="3724978" cy="744993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1270039" y="444503"/>
            <a:ext cx="14800185" cy="1593057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sz="3600">
                <a:solidFill>
                  <a:srgbClr val="384F5A"/>
                </a:solidFill>
              </a:rPr>
              <a:t>Click to edit Master title style</a:t>
            </a:r>
            <a:endParaRPr sz="3600" dirty="0">
              <a:solidFill>
                <a:srgbClr val="384F5A"/>
              </a:solidFill>
            </a:endParaRPr>
          </a:p>
        </p:txBody>
      </p:sp>
      <p:sp>
        <p:nvSpPr>
          <p:cNvPr id="39" name="Shape 39"/>
          <p:cNvSpPr>
            <a:spLocks noGrp="1"/>
          </p:cNvSpPr>
          <p:nvPr>
            <p:ph type="body" idx="1" hasCustomPrompt="1"/>
          </p:nvPr>
        </p:nvSpPr>
        <p:spPr>
          <a:xfrm>
            <a:off x="1270039" y="2603500"/>
            <a:ext cx="14800185" cy="5978565"/>
          </a:xfrm>
          <a:prstGeom prst="rect">
            <a:avLst/>
          </a:prstGeom>
        </p:spPr>
        <p:txBody>
          <a:bodyPr/>
          <a:lstStyle>
            <a:lvl1pPr marL="296348" indent="-296348">
              <a:spcBef>
                <a:spcPts val="800"/>
              </a:spcBef>
              <a:buSzPct val="75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  <a:lvl2pPr marL="740870" indent="-296348">
              <a:spcBef>
                <a:spcPts val="800"/>
              </a:spcBef>
              <a:buSzPct val="70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2pPr>
            <a:lvl3pPr marL="1185392" indent="-296348">
              <a:spcBef>
                <a:spcPts val="800"/>
              </a:spcBef>
              <a:buSzPct val="65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3pPr>
            <a:lvl4pPr marL="1629914" indent="-296348">
              <a:spcBef>
                <a:spcPts val="800"/>
              </a:spcBef>
              <a:buSzPct val="60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4pPr>
            <a:lvl5pPr marL="2074437" indent="-296348">
              <a:spcBef>
                <a:spcPts val="800"/>
              </a:spcBef>
              <a:buSzPct val="55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it-IT" sz="2400" dirty="0">
                <a:solidFill>
                  <a:srgbClr val="384F5A"/>
                </a:solidFill>
              </a:rPr>
              <a:t> </a:t>
            </a:r>
            <a:r>
              <a:rPr sz="2400" dirty="0">
                <a:solidFill>
                  <a:srgbClr val="384F5A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it-IT" sz="2400" dirty="0">
                <a:solidFill>
                  <a:srgbClr val="384F5A"/>
                </a:solidFill>
              </a:rPr>
              <a:t> </a:t>
            </a:r>
            <a:r>
              <a:rPr sz="2400" dirty="0">
                <a:solidFill>
                  <a:srgbClr val="384F5A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it-IT" sz="2400" dirty="0">
                <a:solidFill>
                  <a:srgbClr val="384F5A"/>
                </a:solidFill>
              </a:rPr>
              <a:t> </a:t>
            </a:r>
            <a:r>
              <a:rPr sz="2400" dirty="0">
                <a:solidFill>
                  <a:srgbClr val="384F5A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it-IT" sz="2400" dirty="0">
                <a:solidFill>
                  <a:srgbClr val="384F5A"/>
                </a:solidFill>
              </a:rPr>
              <a:t> </a:t>
            </a:r>
            <a:r>
              <a:rPr sz="2400" dirty="0">
                <a:solidFill>
                  <a:srgbClr val="384F5A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it-IT" sz="2400" dirty="0">
                <a:solidFill>
                  <a:srgbClr val="384F5A"/>
                </a:solidFill>
              </a:rPr>
              <a:t> </a:t>
            </a:r>
            <a:r>
              <a:rPr sz="2400" dirty="0">
                <a:solidFill>
                  <a:srgbClr val="384F5A"/>
                </a:solidFill>
              </a:rPr>
              <a:t>Body Level Five</a:t>
            </a:r>
          </a:p>
        </p:txBody>
      </p:sp>
      <p:pic>
        <p:nvPicPr>
          <p:cNvPr id="40" name="pasted-image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5195" y="8608862"/>
            <a:ext cx="2617595" cy="1021745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16149517" y="8944196"/>
            <a:ext cx="720080" cy="47608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15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</a:lstStyle>
          <a:p>
            <a:fld id="{86CB4B4D-7CA3-9044-876B-883B54F8677D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1" name="pasted-image.pdf"/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85"/>
          <a:stretch/>
        </p:blipFill>
        <p:spPr>
          <a:xfrm>
            <a:off x="10146315" y="375000"/>
            <a:ext cx="7193948" cy="946939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pasted-image.pd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97" y="9657404"/>
            <a:ext cx="17157274" cy="962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body" idx="1" hasCustomPrompt="1"/>
          </p:nvPr>
        </p:nvSpPr>
        <p:spPr>
          <a:xfrm>
            <a:off x="5994115" y="2068489"/>
            <a:ext cx="10524888" cy="5688632"/>
          </a:xfrm>
          <a:prstGeom prst="rect">
            <a:avLst/>
          </a:prstGeom>
        </p:spPr>
        <p:txBody>
          <a:bodyPr/>
          <a:lstStyle>
            <a:lvl1pPr marL="0" indent="0" algn="r" defTabSz="543332">
              <a:spcBef>
                <a:spcPts val="700"/>
              </a:spcBef>
              <a:buNone/>
              <a:defRPr sz="1800">
                <a:solidFill>
                  <a:srgbClr val="000000"/>
                </a:solidFill>
                <a:latin typeface="Raleway" panose="020B0503030101060003" pitchFamily="34" charset="0"/>
              </a:defRPr>
            </a:lvl1pPr>
          </a:lstStyle>
          <a:p>
            <a:pPr marL="0" lvl="0" indent="0" defTabSz="543332">
              <a:spcBef>
                <a:spcPts val="700"/>
              </a:spcBef>
              <a:buNone/>
              <a:defRPr>
                <a:solidFill>
                  <a:srgbClr val="000000"/>
                </a:solidFill>
              </a:defRPr>
            </a:pPr>
            <a:r>
              <a:rPr lang="it-IT" sz="3600" b="1" dirty="0" err="1">
                <a:solidFill>
                  <a:srgbClr val="FFFFFF"/>
                </a:solidFill>
              </a:rPr>
              <a:t>Name</a:t>
            </a:r>
            <a:r>
              <a:rPr lang="it-IT" sz="3600" b="1" dirty="0">
                <a:solidFill>
                  <a:srgbClr val="FFFFFF"/>
                </a:solidFill>
              </a:rPr>
              <a:t> </a:t>
            </a:r>
            <a:r>
              <a:rPr lang="it-IT" sz="3600" b="1" dirty="0" err="1">
                <a:solidFill>
                  <a:srgbClr val="FFFFFF"/>
                </a:solidFill>
              </a:rPr>
              <a:t>Surname</a:t>
            </a:r>
            <a:endParaRPr lang="it-IT" sz="3600" b="1" dirty="0">
              <a:solidFill>
                <a:srgbClr val="FFFFFF"/>
              </a:solidFill>
            </a:endParaRPr>
          </a:p>
          <a:p>
            <a:pPr marL="0" lvl="0" indent="0" defTabSz="543332">
              <a:spcBef>
                <a:spcPts val="700"/>
              </a:spcBef>
              <a:buNone/>
              <a:defRPr>
                <a:solidFill>
                  <a:srgbClr val="000000"/>
                </a:solidFill>
              </a:defRPr>
            </a:pPr>
            <a:endParaRPr lang="it-IT" sz="3600" b="1" dirty="0"/>
          </a:p>
          <a:p>
            <a:pPr marL="0" lvl="0" indent="0" defTabSz="543332">
              <a:spcBef>
                <a:spcPts val="700"/>
              </a:spcBef>
              <a:buNone/>
              <a:defRPr>
                <a:solidFill>
                  <a:srgbClr val="000000"/>
                </a:solidFill>
              </a:defRPr>
            </a:pPr>
            <a:r>
              <a:rPr lang="it-IT" sz="3200" b="1" dirty="0">
                <a:solidFill>
                  <a:schemeClr val="bg1"/>
                </a:solidFill>
              </a:rPr>
              <a:t>username@horizonresultsbooster.eu</a:t>
            </a:r>
            <a:endParaRPr lang="it-IT" sz="3200" b="1" dirty="0"/>
          </a:p>
          <a:p>
            <a:pPr marL="0" lvl="0" indent="0" defTabSz="543332">
              <a:spcBef>
                <a:spcPts val="700"/>
              </a:spcBef>
              <a:buNone/>
              <a:defRPr>
                <a:solidFill>
                  <a:srgbClr val="000000"/>
                </a:solidFill>
              </a:defRPr>
            </a:pPr>
            <a:r>
              <a:rPr lang="it-IT" sz="3200" b="1" dirty="0">
                <a:solidFill>
                  <a:srgbClr val="FFFFFF"/>
                </a:solidFill>
              </a:rPr>
              <a:t>www.horizonresultbooster.eu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ETA PPT_tlo.pd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7325520" cy="974712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717804" y="2428528"/>
            <a:ext cx="10801199" cy="5263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384F5A"/>
                </a:solidFill>
              </a:rPr>
              <a:t> 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384F5A"/>
                </a:solidFill>
              </a:rPr>
              <a:t> 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384F5A"/>
                </a:solidFill>
              </a:rPr>
              <a:t> 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384F5A"/>
                </a:solidFill>
              </a:rPr>
              <a:t> 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384F5A"/>
                </a:solidFill>
              </a:rPr>
              <a:t> Body Level Five</a:t>
            </a:r>
          </a:p>
        </p:txBody>
      </p:sp>
      <p:pic>
        <p:nvPicPr>
          <p:cNvPr id="5" name="pasted-image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1919" y="7973144"/>
            <a:ext cx="4022748" cy="144350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53308" y="448316"/>
            <a:ext cx="15265696" cy="1581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Title Text</a:t>
            </a:r>
          </a:p>
        </p:txBody>
      </p:sp>
      <p:pic>
        <p:nvPicPr>
          <p:cNvPr id="12" name="Immagine 11" descr="Immagine che contiene computer&#10;&#10;Descrizione generata automaticamente">
            <a:extLst>
              <a:ext uri="{FF2B5EF4-FFF2-40B4-BE49-F238E27FC236}">
                <a16:creationId xmlns:a16="http://schemas.microsoft.com/office/drawing/2014/main" id="{A9176AB3-A203-4C3F-AD03-2E0BED557C1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0893" y="8045443"/>
            <a:ext cx="2868110" cy="12428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ransition spd="med"/>
  <p:hf hdr="0" ftr="0" dt="0"/>
  <p:txStyles>
    <p:titleStyle>
      <a:lvl1pPr defTabSz="584229" eaLnBrk="1" hangingPunct="1">
        <a:defRPr sz="3600" baseline="0">
          <a:solidFill>
            <a:srgbClr val="FFFFFF"/>
          </a:solidFill>
          <a:latin typeface="Verdana" panose="020B0604030504040204" pitchFamily="34" charset="0"/>
          <a:ea typeface="Verdana" panose="020B0604030504040204" pitchFamily="34" charset="0"/>
          <a:cs typeface="Segoe UI" panose="020B0502040204020203" pitchFamily="34" charset="0"/>
          <a:sym typeface="Calibri"/>
        </a:defRPr>
      </a:lvl1pPr>
      <a:lvl2pPr indent="228611" defTabSz="584229" eaLnBrk="1" hangingPunct="1">
        <a:defRPr sz="3600">
          <a:solidFill>
            <a:srgbClr val="FFFFFF"/>
          </a:solidFill>
          <a:latin typeface="+mn-lt"/>
          <a:ea typeface="+mn-ea"/>
          <a:cs typeface="+mn-cs"/>
          <a:sym typeface="Calibri"/>
        </a:defRPr>
      </a:lvl2pPr>
      <a:lvl3pPr indent="457223" defTabSz="584229" eaLnBrk="1" hangingPunct="1">
        <a:defRPr sz="3600">
          <a:solidFill>
            <a:srgbClr val="FFFFFF"/>
          </a:solidFill>
          <a:latin typeface="+mn-lt"/>
          <a:ea typeface="+mn-ea"/>
          <a:cs typeface="+mn-cs"/>
          <a:sym typeface="Calibri"/>
        </a:defRPr>
      </a:lvl3pPr>
      <a:lvl4pPr indent="685835" defTabSz="584229" eaLnBrk="1" hangingPunct="1">
        <a:defRPr sz="3600">
          <a:solidFill>
            <a:srgbClr val="FFFFFF"/>
          </a:solidFill>
          <a:latin typeface="+mn-lt"/>
          <a:ea typeface="+mn-ea"/>
          <a:cs typeface="+mn-cs"/>
          <a:sym typeface="Calibri"/>
        </a:defRPr>
      </a:lvl4pPr>
      <a:lvl5pPr indent="914446" defTabSz="584229" eaLnBrk="1" hangingPunct="1">
        <a:defRPr sz="3600">
          <a:solidFill>
            <a:srgbClr val="FFFFFF"/>
          </a:solidFill>
          <a:latin typeface="+mn-lt"/>
          <a:ea typeface="+mn-ea"/>
          <a:cs typeface="+mn-cs"/>
          <a:sym typeface="Calibri"/>
        </a:defRPr>
      </a:lvl5pPr>
      <a:lvl6pPr indent="1143057" defTabSz="584229" eaLnBrk="1" hangingPunct="1">
        <a:defRPr sz="3600">
          <a:solidFill>
            <a:srgbClr val="FFFFFF"/>
          </a:solidFill>
          <a:latin typeface="+mn-lt"/>
          <a:ea typeface="+mn-ea"/>
          <a:cs typeface="+mn-cs"/>
          <a:sym typeface="Calibri"/>
        </a:defRPr>
      </a:lvl6pPr>
      <a:lvl7pPr indent="1371668" defTabSz="584229" eaLnBrk="1" hangingPunct="1">
        <a:defRPr sz="3600">
          <a:solidFill>
            <a:srgbClr val="FFFFFF"/>
          </a:solidFill>
          <a:latin typeface="+mn-lt"/>
          <a:ea typeface="+mn-ea"/>
          <a:cs typeface="+mn-cs"/>
          <a:sym typeface="Calibri"/>
        </a:defRPr>
      </a:lvl7pPr>
      <a:lvl8pPr indent="1600280" defTabSz="584229" eaLnBrk="1" hangingPunct="1">
        <a:defRPr sz="3600">
          <a:solidFill>
            <a:srgbClr val="FFFFFF"/>
          </a:solidFill>
          <a:latin typeface="+mn-lt"/>
          <a:ea typeface="+mn-ea"/>
          <a:cs typeface="+mn-cs"/>
          <a:sym typeface="Calibri"/>
        </a:defRPr>
      </a:lvl8pPr>
      <a:lvl9pPr indent="1828892" defTabSz="584229" eaLnBrk="1" hangingPunct="1">
        <a:defRPr sz="3600">
          <a:solidFill>
            <a:srgbClr val="FFFFFF"/>
          </a:solidFill>
          <a:latin typeface="+mn-lt"/>
          <a:ea typeface="+mn-ea"/>
          <a:cs typeface="+mn-cs"/>
          <a:sym typeface="Calibri"/>
        </a:defRPr>
      </a:lvl9pPr>
    </p:titleStyle>
    <p:bodyStyle>
      <a:lvl1pPr marL="220446" indent="-220446" defTabSz="584229" eaLnBrk="1" hangingPunct="1">
        <a:spcBef>
          <a:spcPts val="1800"/>
        </a:spcBef>
        <a:buSzPct val="75000"/>
        <a:buFont typeface="Segoe UI" panose="020B0502040204020203" pitchFamily="34" charset="0"/>
        <a:buChar char="●"/>
        <a:defRPr sz="2400">
          <a:solidFill>
            <a:srgbClr val="3A3A3C"/>
          </a:solidFill>
          <a:latin typeface="Verdana" panose="020B0604030504040204" pitchFamily="34" charset="0"/>
          <a:ea typeface="Verdana" panose="020B0604030504040204" pitchFamily="34" charset="0"/>
          <a:cs typeface="Segoe UI" panose="020B0502040204020203" pitchFamily="34" charset="0"/>
          <a:sym typeface="Calibri"/>
        </a:defRPr>
      </a:lvl1pPr>
      <a:lvl2pPr marL="563363" indent="-220446" defTabSz="584229" eaLnBrk="1" hangingPunct="1">
        <a:spcBef>
          <a:spcPts val="1800"/>
        </a:spcBef>
        <a:buSzPct val="65000"/>
        <a:buFont typeface="Segoe UI" panose="020B0502040204020203" pitchFamily="34" charset="0"/>
        <a:buChar char="●"/>
        <a:defRPr>
          <a:solidFill>
            <a:srgbClr val="3A3A3C"/>
          </a:solidFill>
          <a:latin typeface="Verdana" panose="020B0604030504040204" pitchFamily="34" charset="0"/>
          <a:ea typeface="Verdana" panose="020B0604030504040204" pitchFamily="34" charset="0"/>
          <a:cs typeface="Segoe UI" panose="020B0502040204020203" pitchFamily="34" charset="0"/>
          <a:sym typeface="Calibri"/>
        </a:defRPr>
      </a:lvl2pPr>
      <a:lvl3pPr marL="906281" indent="-220446" defTabSz="584229" eaLnBrk="1" hangingPunct="1">
        <a:spcBef>
          <a:spcPts val="1800"/>
        </a:spcBef>
        <a:buSzPct val="60000"/>
        <a:buFont typeface="Segoe UI" panose="020B0502040204020203" pitchFamily="34" charset="0"/>
        <a:buChar char="●"/>
        <a:defRPr>
          <a:solidFill>
            <a:srgbClr val="3A3A3C"/>
          </a:solidFill>
          <a:latin typeface="Verdana" panose="020B0604030504040204" pitchFamily="34" charset="0"/>
          <a:ea typeface="Verdana" panose="020B0604030504040204" pitchFamily="34" charset="0"/>
          <a:cs typeface="Segoe UI" panose="020B0502040204020203" pitchFamily="34" charset="0"/>
          <a:sym typeface="Calibri"/>
        </a:defRPr>
      </a:lvl3pPr>
      <a:lvl4pPr marL="1249198" indent="-220446" defTabSz="584229" eaLnBrk="1" hangingPunct="1">
        <a:spcBef>
          <a:spcPts val="1800"/>
        </a:spcBef>
        <a:buSzPct val="55000"/>
        <a:buFont typeface="Segoe UI" panose="020B0502040204020203" pitchFamily="34" charset="0"/>
        <a:buChar char="●"/>
        <a:defRPr>
          <a:solidFill>
            <a:srgbClr val="3A3A3C"/>
          </a:solidFill>
          <a:latin typeface="Verdana" panose="020B0604030504040204" pitchFamily="34" charset="0"/>
          <a:ea typeface="Verdana" panose="020B0604030504040204" pitchFamily="34" charset="0"/>
          <a:cs typeface="Segoe UI" panose="020B0502040204020203" pitchFamily="34" charset="0"/>
          <a:sym typeface="Calibri"/>
        </a:defRPr>
      </a:lvl4pPr>
      <a:lvl5pPr marL="1592114" indent="-220446" defTabSz="584229" eaLnBrk="1" hangingPunct="1">
        <a:spcBef>
          <a:spcPts val="1800"/>
        </a:spcBef>
        <a:buSzPct val="50000"/>
        <a:buFont typeface="Segoe UI" panose="020B0502040204020203" pitchFamily="34" charset="0"/>
        <a:buChar char="●"/>
        <a:defRPr>
          <a:solidFill>
            <a:srgbClr val="3A3A3C"/>
          </a:solidFill>
          <a:latin typeface="Verdana" panose="020B0604030504040204" pitchFamily="34" charset="0"/>
          <a:ea typeface="Verdana" panose="020B0604030504040204" pitchFamily="34" charset="0"/>
          <a:cs typeface="Segoe UI" panose="020B0502040204020203" pitchFamily="34" charset="0"/>
          <a:sym typeface="Calibri"/>
        </a:defRPr>
      </a:lvl5pPr>
      <a:lvl6pPr marL="1935032" indent="-220446" defTabSz="584229" eaLnBrk="1" hangingPunct="1">
        <a:spcBef>
          <a:spcPts val="1800"/>
        </a:spcBef>
        <a:buSzPct val="75000"/>
        <a:buChar char="•"/>
        <a:defRPr>
          <a:solidFill>
            <a:srgbClr val="FFFFFF"/>
          </a:solidFill>
          <a:latin typeface="+mn-lt"/>
          <a:ea typeface="+mn-ea"/>
          <a:cs typeface="+mn-cs"/>
          <a:sym typeface="Calibri"/>
        </a:defRPr>
      </a:lvl6pPr>
      <a:lvl7pPr marL="2277949" indent="-220446" defTabSz="584229" eaLnBrk="1" hangingPunct="1">
        <a:spcBef>
          <a:spcPts val="1800"/>
        </a:spcBef>
        <a:buSzPct val="75000"/>
        <a:buChar char="•"/>
        <a:defRPr>
          <a:solidFill>
            <a:srgbClr val="FFFFFF"/>
          </a:solidFill>
          <a:latin typeface="+mn-lt"/>
          <a:ea typeface="+mn-ea"/>
          <a:cs typeface="+mn-cs"/>
          <a:sym typeface="Calibri"/>
        </a:defRPr>
      </a:lvl7pPr>
      <a:lvl8pPr marL="2620866" indent="-220446" defTabSz="584229" eaLnBrk="1" hangingPunct="1">
        <a:spcBef>
          <a:spcPts val="1800"/>
        </a:spcBef>
        <a:buSzPct val="75000"/>
        <a:buChar char="•"/>
        <a:defRPr>
          <a:solidFill>
            <a:srgbClr val="FFFFFF"/>
          </a:solidFill>
          <a:latin typeface="+mn-lt"/>
          <a:ea typeface="+mn-ea"/>
          <a:cs typeface="+mn-cs"/>
          <a:sym typeface="Calibri"/>
        </a:defRPr>
      </a:lvl8pPr>
      <a:lvl9pPr marL="2963783" indent="-220446" defTabSz="584229" eaLnBrk="1" hangingPunct="1">
        <a:spcBef>
          <a:spcPts val="1800"/>
        </a:spcBef>
        <a:buSzPct val="75000"/>
        <a:buChar char="•"/>
        <a:defRPr>
          <a:solidFill>
            <a:srgbClr val="FFFFFF"/>
          </a:solidFill>
          <a:latin typeface="+mn-lt"/>
          <a:ea typeface="+mn-ea"/>
          <a:cs typeface="+mn-cs"/>
          <a:sym typeface="Calibri"/>
        </a:defRPr>
      </a:lvl9pPr>
    </p:bodyStyle>
    <p:otherStyle>
      <a:lvl1pPr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28611"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457223"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685835"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914446"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143057"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371668"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600280"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1828892"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72" userDrawn="1">
          <p15:clr>
            <a:srgbClr val="F26B43"/>
          </p15:clr>
        </p15:guide>
        <p15:guide id="2" pos="54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evinmallin@geolorn.co.uk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1915329" y="3940696"/>
            <a:ext cx="12436415" cy="1512168"/>
          </a:xfrm>
        </p:spPr>
        <p:txBody>
          <a:bodyPr>
            <a:normAutofit/>
          </a:bodyPr>
          <a:lstStyle/>
          <a:p>
            <a:pPr lvl="0"/>
            <a:r>
              <a:rPr lang="it-IT" b="1" dirty="0">
                <a:solidFill>
                  <a:srgbClr val="FF5E00"/>
                </a:solidFill>
                <a:latin typeface="Comfortaa" panose="020F0603070200060003" pitchFamily="34" charset="0"/>
              </a:rPr>
              <a:t>Service 1 - Portfolio Dissemination and Exploitation Strategy – Module A and B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xfrm>
            <a:off x="1901379" y="6244952"/>
            <a:ext cx="13787330" cy="4346286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solidFill>
                  <a:srgbClr val="03034C"/>
                </a:solidFill>
                <a:latin typeface="+mn-lt"/>
                <a:ea typeface="Verdana" panose="020B0604030504040204" pitchFamily="34" charset="0"/>
              </a:rPr>
              <a:t>prepared by </a:t>
            </a:r>
            <a:r>
              <a:rPr lang="en-US" sz="3200" dirty="0">
                <a:solidFill>
                  <a:srgbClr val="03034C"/>
                </a:solidFill>
                <a:latin typeface="+mn-lt"/>
              </a:rPr>
              <a:t>Kevin</a:t>
            </a:r>
            <a:r>
              <a:rPr lang="en-US" sz="3200" dirty="0">
                <a:solidFill>
                  <a:srgbClr val="03034C"/>
                </a:solidFill>
                <a:latin typeface="+mn-lt"/>
                <a:ea typeface="Verdana" panose="020B0604030504040204" pitchFamily="34" charset="0"/>
              </a:rPr>
              <a:t> </a:t>
            </a:r>
            <a:r>
              <a:rPr lang="en-US" sz="3200" dirty="0" err="1">
                <a:solidFill>
                  <a:srgbClr val="03034C"/>
                </a:solidFill>
                <a:latin typeface="+mn-lt"/>
                <a:ea typeface="Verdana" panose="020B0604030504040204" pitchFamily="34" charset="0"/>
              </a:rPr>
              <a:t>Mallin</a:t>
            </a:r>
            <a:r>
              <a:rPr lang="en-US" sz="3200" dirty="0">
                <a:solidFill>
                  <a:srgbClr val="03034C"/>
                </a:solidFill>
                <a:latin typeface="+mn-lt"/>
                <a:ea typeface="Verdana" panose="020B0604030504040204" pitchFamily="34" charset="0"/>
              </a:rPr>
              <a:t> – Geo-Drill &amp; OptiDrill Projects</a:t>
            </a:r>
          </a:p>
          <a:p>
            <a:pPr lvl="0"/>
            <a:r>
              <a:rPr lang="en-US" sz="3200" dirty="0">
                <a:solidFill>
                  <a:srgbClr val="03034C"/>
                </a:solidFill>
                <a:latin typeface="+mn-lt"/>
              </a:rPr>
              <a:t>5</a:t>
            </a:r>
            <a:r>
              <a:rPr lang="en-US" sz="3200" baseline="30000" dirty="0">
                <a:solidFill>
                  <a:srgbClr val="03034C"/>
                </a:solidFill>
                <a:latin typeface="+mn-lt"/>
              </a:rPr>
              <a:t>th</a:t>
            </a:r>
            <a:r>
              <a:rPr lang="en-US" sz="3200" dirty="0">
                <a:solidFill>
                  <a:srgbClr val="03034C"/>
                </a:solidFill>
                <a:latin typeface="+mn-lt"/>
              </a:rPr>
              <a:t> October 2021</a:t>
            </a:r>
            <a:endParaRPr lang="en-US" sz="3200" dirty="0">
              <a:solidFill>
                <a:srgbClr val="03034C"/>
              </a:solidFill>
              <a:latin typeface="+mn-lt"/>
              <a:ea typeface="Verdana" panose="020B0604030504040204" pitchFamily="34" charset="0"/>
            </a:endParaRPr>
          </a:p>
        </p:txBody>
      </p:sp>
      <p:pic>
        <p:nvPicPr>
          <p:cNvPr id="3" name="Immagine 2" descr="Immagine che contiene segnale, monitor, uomo, luce&#10;&#10;Descrizione generata automaticamente">
            <a:extLst>
              <a:ext uri="{FF2B5EF4-FFF2-40B4-BE49-F238E27FC236}">
                <a16:creationId xmlns:a16="http://schemas.microsoft.com/office/drawing/2014/main" id="{DA80F695-5095-46CF-A8E8-649E3D2CE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0650" y="2068488"/>
            <a:ext cx="6119614" cy="737001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8964A344-0652-47EF-863E-A43B60EF30CB}"/>
              </a:ext>
            </a:extLst>
          </p:cNvPr>
          <p:cNvSpPr txBox="1"/>
          <p:nvPr/>
        </p:nvSpPr>
        <p:spPr>
          <a:xfrm>
            <a:off x="1008088" y="2575150"/>
            <a:ext cx="969488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b="0" i="0" u="none" strike="noStrike" baseline="0" dirty="0">
                <a:solidFill>
                  <a:srgbClr val="000154"/>
                </a:solidFill>
                <a:latin typeface="Calibri" panose="020F0502020204030204" pitchFamily="34" charset="0"/>
              </a:rPr>
              <a:t> </a:t>
            </a:r>
            <a:r>
              <a:rPr lang="en-US" b="1" i="0" u="none" strike="noStrike" baseline="0" dirty="0">
                <a:solidFill>
                  <a:srgbClr val="000154"/>
                </a:solidFill>
                <a:latin typeface="Calibri" panose="020F0502020204030204" pitchFamily="34" charset="0"/>
              </a:rPr>
              <a:t>Info Session on the Horizon Results Booster </a:t>
            </a:r>
            <a:endParaRPr lang="en-US" b="0" i="0" u="none" strike="noStrike" baseline="0" dirty="0">
              <a:solidFill>
                <a:srgbClr val="000154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0039" y="444503"/>
            <a:ext cx="14800185" cy="975913"/>
          </a:xfrm>
        </p:spPr>
        <p:txBody>
          <a:bodyPr anchor="ctr" anchorCtr="0">
            <a:normAutofit/>
          </a:bodyPr>
          <a:lstStyle/>
          <a:p>
            <a:r>
              <a:rPr lang="it-IT" sz="4000" dirty="0">
                <a:solidFill>
                  <a:srgbClr val="FF5E00"/>
                </a:solidFill>
                <a:latin typeface="+mn-lt"/>
              </a:rPr>
              <a:t>HRB </a:t>
            </a:r>
            <a:r>
              <a:rPr lang="it-IT" sz="4000" dirty="0" err="1">
                <a:solidFill>
                  <a:srgbClr val="FF5E00"/>
                </a:solidFill>
                <a:latin typeface="+mn-lt"/>
              </a:rPr>
              <a:t>Inputs</a:t>
            </a:r>
            <a:r>
              <a:rPr lang="it-IT" sz="4000" dirty="0">
                <a:solidFill>
                  <a:srgbClr val="FF5E00"/>
                </a:solidFill>
                <a:latin typeface="+mn-lt"/>
              </a:rPr>
              <a:t> to </a:t>
            </a:r>
            <a:r>
              <a:rPr lang="it-IT" sz="4000" dirty="0" err="1">
                <a:solidFill>
                  <a:srgbClr val="FF5E00"/>
                </a:solidFill>
                <a:latin typeface="+mn-lt"/>
              </a:rPr>
              <a:t>our</a:t>
            </a:r>
            <a:r>
              <a:rPr lang="it-IT" sz="4000" dirty="0">
                <a:solidFill>
                  <a:srgbClr val="FF5E00"/>
                </a:solidFill>
                <a:latin typeface="+mn-lt"/>
              </a:rPr>
              <a:t> </a:t>
            </a:r>
            <a:r>
              <a:rPr lang="it-IT" sz="4000" dirty="0" err="1">
                <a:solidFill>
                  <a:srgbClr val="FF5E00"/>
                </a:solidFill>
                <a:latin typeface="+mn-lt"/>
              </a:rPr>
              <a:t>projects</a:t>
            </a:r>
            <a:endParaRPr lang="it-IT" sz="4000" dirty="0">
              <a:solidFill>
                <a:srgbClr val="FF5E00"/>
              </a:solidFill>
              <a:latin typeface="+mn-lt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1270040" y="1996480"/>
            <a:ext cx="14800184" cy="6089724"/>
          </a:xfrm>
        </p:spPr>
        <p:txBody>
          <a:bodyPr/>
          <a:lstStyle/>
          <a:p>
            <a:r>
              <a:rPr lang="en-GB" sz="3200">
                <a:solidFill>
                  <a:srgbClr val="000154"/>
                </a:solidFill>
                <a:latin typeface="+mn-lt"/>
              </a:rPr>
              <a:t>The HRB project helped greatly in pulling our R&amp;I results together so that they could be shared across our stake-holders and our communities.</a:t>
            </a:r>
          </a:p>
          <a:p>
            <a:r>
              <a:rPr lang="en-GB" sz="3200">
                <a:solidFill>
                  <a:srgbClr val="000154"/>
                </a:solidFill>
                <a:latin typeface="+mn-lt"/>
              </a:rPr>
              <a:t>Relaying what are often very technical results, and to engage with people on a multi-level basis is not an easy task. The Trust-IT HRB team, helped our projects to focus on correct presentation of results and the benefits for the wider community.</a:t>
            </a:r>
          </a:p>
          <a:p>
            <a:r>
              <a:rPr lang="en-GB" sz="3200">
                <a:solidFill>
                  <a:srgbClr val="000154"/>
                </a:solidFill>
                <a:latin typeface="+mn-lt"/>
              </a:rPr>
              <a:t>Setting of Timelines and choosing effective and appropriate Dissemination channels, were also of huge benefit.</a:t>
            </a:r>
          </a:p>
          <a:p>
            <a:r>
              <a:rPr lang="en-GB" sz="3200">
                <a:solidFill>
                  <a:srgbClr val="000154"/>
                </a:solidFill>
                <a:latin typeface="+mn-lt"/>
              </a:rPr>
              <a:t>Providing a strategy toolbox to ensure all points are covered and effectively disseminated, extremely useful.</a:t>
            </a:r>
          </a:p>
          <a:p>
            <a:r>
              <a:rPr lang="en-GB" sz="3200">
                <a:solidFill>
                  <a:srgbClr val="000154"/>
                </a:solidFill>
                <a:latin typeface="+mn-lt"/>
              </a:rPr>
              <a:t>Visualisation of project results and wider community benefits.</a:t>
            </a: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878CDFAF-7746-4B19-9BDE-A4E040FEE05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6070224" y="8837240"/>
            <a:ext cx="864096" cy="720080"/>
          </a:xfrm>
        </p:spPr>
        <p:txBody>
          <a:bodyPr/>
          <a:lstStyle/>
          <a:p>
            <a:pPr lvl="0"/>
            <a:fld id="{86CB4B4D-7CA3-9044-876B-883B54F8677D}" type="slidenum">
              <a:rPr lang="it-IT" sz="2800" smtClean="0">
                <a:solidFill>
                  <a:srgbClr val="03034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fld>
            <a:endParaRPr lang="it-IT" sz="2800" dirty="0">
              <a:solidFill>
                <a:srgbClr val="03034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68202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body" idx="1"/>
          </p:nvPr>
        </p:nvSpPr>
        <p:spPr>
          <a:xfrm>
            <a:off x="7950051" y="2428528"/>
            <a:ext cx="8568952" cy="547260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000000"/>
                </a:solidFill>
              </a:defRPr>
            </a:pPr>
            <a:r>
              <a:rPr lang="it-IT" sz="4000" b="1" dirty="0">
                <a:solidFill>
                  <a:schemeClr val="bg1"/>
                </a:solidFill>
                <a:latin typeface="Segoe UI" panose="020B0502040204020203" pitchFamily="34" charset="0"/>
              </a:rPr>
              <a:t>Kevin J Mallin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it-IT" sz="3400" b="1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>
              <a:defRPr>
                <a:solidFill>
                  <a:srgbClr val="000000"/>
                </a:solidFill>
              </a:defRPr>
            </a:pPr>
            <a:r>
              <a:rPr lang="fi-FI" sz="3400" b="1" dirty="0">
                <a:solidFill>
                  <a:schemeClr val="bg1"/>
                </a:solidFill>
                <a:latin typeface="Segoe UI" panose="020B0502040204020203" pitchFamily="34" charset="0"/>
                <a:hlinkClick r:id="rId2"/>
              </a:rPr>
              <a:t>kevinmallin@geolorn.co.uk</a:t>
            </a:r>
            <a:endParaRPr lang="fi-FI" sz="3400" b="1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>
              <a:defRPr>
                <a:solidFill>
                  <a:srgbClr val="000000"/>
                </a:solidFill>
              </a:defRPr>
            </a:pPr>
            <a:r>
              <a:rPr lang="it-IT" sz="3400" b="1" dirty="0">
                <a:solidFill>
                  <a:schemeClr val="bg1"/>
                </a:solidFill>
                <a:latin typeface="Segoe UI" panose="020B0502040204020203" pitchFamily="34" charset="0"/>
              </a:rPr>
              <a:t>www. horizonresultsbooster.eu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sz="3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resentazione standard1" id="{EC084CCE-D7DC-4008-BD77-3EE5F8F34BC5}" vid="{84DAA335-9951-4BF6-B4D9-41AF18AABB4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5c02c45-5798-4af9-a839-28cb9cc0a8bf">JZENU2HJ3JAC-787007954-290</_dlc_DocId>
    <_dlc_DocIdUrl xmlns="85c02c45-5798-4af9-a839-28cb9cc0a8bf">
      <Url>https://metagroupsrl.sharepoint.com/filesystem/_layouts/15/DocIdRedir.aspx?ID=JZENU2HJ3JAC-787007954-290</Url>
      <Description>JZENU2HJ3JAC-787007954-290</Description>
    </_dlc_DocIdUrl>
    <TaxCatchAll xmlns="85c02c45-5798-4af9-a839-28cb9cc0a8bf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48CE3C84390446BCA15E64CB82C9DD" ma:contentTypeVersion="566" ma:contentTypeDescription="Create a new document." ma:contentTypeScope="" ma:versionID="b48030b8ac48ba6a3212b8fe585bb39a">
  <xsd:schema xmlns:xsd="http://www.w3.org/2001/XMLSchema" xmlns:xs="http://www.w3.org/2001/XMLSchema" xmlns:p="http://schemas.microsoft.com/office/2006/metadata/properties" xmlns:ns2="1b1345fc-e85c-4616-ba4c-847f2527d986" xmlns:ns3="85c02c45-5798-4af9-a839-28cb9cc0a8bf" targetNamespace="http://schemas.microsoft.com/office/2006/metadata/properties" ma:root="true" ma:fieldsID="bb9c2aeb379de75c17d0e7a8f7506928" ns2:_="" ns3:_="">
    <xsd:import namespace="1b1345fc-e85c-4616-ba4c-847f2527d986"/>
    <xsd:import namespace="85c02c45-5798-4af9-a839-28cb9cc0a8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3:TaxCatchAll" minOccurs="0"/>
                <xsd:element ref="ns3:_dlc_DocId" minOccurs="0"/>
                <xsd:element ref="ns3:_dlc_DocIdUrl" minOccurs="0"/>
                <xsd:element ref="ns3:_dlc_DocIdPersistId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1345fc-e85c-4616-ba4c-847f2527d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02c45-5798-4af9-a839-28cb9cc0a8b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0d1c4a7-6e6c-4f5c-82ee-bbd57a0986cf}" ma:internalName="TaxCatchAll" ma:showField="CatchAllData" ma:web="85c02c45-5798-4af9-a839-28cb9cc0a8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BBE2FB-7BEA-448B-81D3-A1CEC319BEC9}">
  <ds:schemaRefs>
    <ds:schemaRef ds:uri="85c02c45-5798-4af9-a839-28cb9cc0a8bf"/>
    <ds:schemaRef ds:uri="7cd8509a-14b1-4b45-8d8e-4836cce0b955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6E0AF4B-A2F2-4D14-A5B4-7CDA0232B5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1345fc-e85c-4616-ba4c-847f2527d986"/>
    <ds:schemaRef ds:uri="85c02c45-5798-4af9-a839-28cb9cc0a8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483E12-DFE6-4058-8D11-B38DCC8C3DC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C621A87-5B6D-435F-92EB-CD292C9133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53</TotalTime>
  <Words>169</Words>
  <Application>Microsoft Office PowerPoint</Application>
  <PresentationFormat>Personalizzato</PresentationFormat>
  <Paragraphs>15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Arial</vt:lpstr>
      <vt:lpstr>Calibri</vt:lpstr>
      <vt:lpstr>Comfortaa</vt:lpstr>
      <vt:lpstr>Helvetica Neue</vt:lpstr>
      <vt:lpstr>Raleway</vt:lpstr>
      <vt:lpstr>Segoe UI</vt:lpstr>
      <vt:lpstr>Verdana</vt:lpstr>
      <vt:lpstr>White</vt:lpstr>
      <vt:lpstr>Service 1 - Portfolio Dissemination and Exploitation Strategy – Module A and B</vt:lpstr>
      <vt:lpstr>HRB Inputs to our projects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Dissemination and Exploitation Strategy</dc:title>
  <dc:creator>Kevin Mallin</dc:creator>
  <cp:lastModifiedBy>Alessia Melasecche</cp:lastModifiedBy>
  <cp:revision>2</cp:revision>
  <dcterms:created xsi:type="dcterms:W3CDTF">2021-09-30T09:07:24Z</dcterms:created>
  <dcterms:modified xsi:type="dcterms:W3CDTF">2021-09-30T18:10:47Z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8029cdb1-450a-4d9f-9095-8bb0949f0b7f</vt:lpwstr>
  </property>
  <property fmtid="{D5CDD505-2E9C-101B-9397-08002B2CF9AE}" pid="3" name="ContentTypeId">
    <vt:lpwstr>0x0101000548CE3C84390446BCA15E64CB82C9DD</vt:lpwstr>
  </property>
  <property fmtid="{D5CDD505-2E9C-101B-9397-08002B2CF9AE}" pid="4" name="Order">
    <vt:r8>29000</vt:r8>
  </property>
</Properties>
</file>