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7"/>
  </p:notesMasterIdLst>
  <p:sldIdLst>
    <p:sldId id="256" r:id="rId6"/>
    <p:sldId id="268" r:id="rId7"/>
    <p:sldId id="272" r:id="rId8"/>
    <p:sldId id="274" r:id="rId9"/>
    <p:sldId id="278" r:id="rId10"/>
    <p:sldId id="275" r:id="rId11"/>
    <p:sldId id="283" r:id="rId12"/>
    <p:sldId id="284" r:id="rId13"/>
    <p:sldId id="285" r:id="rId14"/>
    <p:sldId id="280" r:id="rId15"/>
    <p:sldId id="267" r:id="rId16"/>
  </p:sldIdLst>
  <p:sldSz cx="17340263" cy="9753600"/>
  <p:notesSz cx="6858000" cy="9144000"/>
  <p:defaultTextStyle>
    <a:lvl1pPr algn="ctr" defTabSz="584200">
      <a:defRPr sz="3600">
        <a:latin typeface="+mn-lt"/>
        <a:ea typeface="+mn-ea"/>
        <a:cs typeface="+mn-cs"/>
        <a:sym typeface="Calibri"/>
      </a:defRPr>
    </a:lvl1pPr>
    <a:lvl2pPr indent="228600" algn="ctr" defTabSz="584200">
      <a:defRPr sz="3600">
        <a:latin typeface="+mn-lt"/>
        <a:ea typeface="+mn-ea"/>
        <a:cs typeface="+mn-cs"/>
        <a:sym typeface="Calibri"/>
      </a:defRPr>
    </a:lvl2pPr>
    <a:lvl3pPr indent="457200" algn="ctr" defTabSz="584200">
      <a:defRPr sz="3600">
        <a:latin typeface="+mn-lt"/>
        <a:ea typeface="+mn-ea"/>
        <a:cs typeface="+mn-cs"/>
        <a:sym typeface="Calibri"/>
      </a:defRPr>
    </a:lvl3pPr>
    <a:lvl4pPr indent="685800" algn="ctr" defTabSz="584200">
      <a:defRPr sz="3600">
        <a:latin typeface="+mn-lt"/>
        <a:ea typeface="+mn-ea"/>
        <a:cs typeface="+mn-cs"/>
        <a:sym typeface="Calibri"/>
      </a:defRPr>
    </a:lvl4pPr>
    <a:lvl5pPr indent="914400" algn="ctr" defTabSz="584200">
      <a:defRPr sz="3600">
        <a:latin typeface="+mn-lt"/>
        <a:ea typeface="+mn-ea"/>
        <a:cs typeface="+mn-cs"/>
        <a:sym typeface="Calibri"/>
      </a:defRPr>
    </a:lvl5pPr>
    <a:lvl6pPr indent="1143000" algn="ctr" defTabSz="584200">
      <a:defRPr sz="3600">
        <a:latin typeface="+mn-lt"/>
        <a:ea typeface="+mn-ea"/>
        <a:cs typeface="+mn-cs"/>
        <a:sym typeface="Calibri"/>
      </a:defRPr>
    </a:lvl6pPr>
    <a:lvl7pPr indent="1371600" algn="ctr" defTabSz="584200">
      <a:defRPr sz="3600">
        <a:latin typeface="+mn-lt"/>
        <a:ea typeface="+mn-ea"/>
        <a:cs typeface="+mn-cs"/>
        <a:sym typeface="Calibri"/>
      </a:defRPr>
    </a:lvl7pPr>
    <a:lvl8pPr indent="1600200" algn="ctr" defTabSz="584200">
      <a:defRPr sz="3600">
        <a:latin typeface="+mn-lt"/>
        <a:ea typeface="+mn-ea"/>
        <a:cs typeface="+mn-cs"/>
        <a:sym typeface="Calibri"/>
      </a:defRPr>
    </a:lvl8pPr>
    <a:lvl9pPr indent="1828800" algn="ctr" defTabSz="584200">
      <a:defRPr sz="3600">
        <a:latin typeface="+mn-lt"/>
        <a:ea typeface="+mn-ea"/>
        <a:cs typeface="+mn-cs"/>
        <a:sym typeface="Calibri"/>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4"/>
    <a:srgbClr val="FF5E00"/>
    <a:srgbClr val="EE7F00"/>
    <a:srgbClr val="3A3A3C"/>
    <a:srgbClr val="030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EC07D-629A-401C-9558-6B53FD75D163}" v="1" dt="2021-09-30T14:46:11.49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5" d="100"/>
          <a:sy n="85" d="100"/>
        </p:scale>
        <p:origin x="144" y="270"/>
      </p:cViewPr>
      <p:guideLst>
        <p:guide orient="horz" pos="3072"/>
        <p:guide pos="54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a Melasecche" userId="88c81c02-5f9a-477b-ab72-c3238f1db7fc" providerId="ADAL" clId="{FF1EC07D-629A-401C-9558-6B53FD75D163}"/>
    <pc:docChg chg="custSel delSld modSld">
      <pc:chgData name="Alessia Melasecche" userId="88c81c02-5f9a-477b-ab72-c3238f1db7fc" providerId="ADAL" clId="{FF1EC07D-629A-401C-9558-6B53FD75D163}" dt="2021-09-30T14:47:07.473" v="41" actId="2711"/>
      <pc:docMkLst>
        <pc:docMk/>
      </pc:docMkLst>
      <pc:sldChg chg="addSp modSp mod">
        <pc:chgData name="Alessia Melasecche" userId="88c81c02-5f9a-477b-ab72-c3238f1db7fc" providerId="ADAL" clId="{FF1EC07D-629A-401C-9558-6B53FD75D163}" dt="2021-09-30T14:46:24.624" v="32" actId="2711"/>
        <pc:sldMkLst>
          <pc:docMk/>
          <pc:sldMk cId="0" sldId="256"/>
        </pc:sldMkLst>
        <pc:spChg chg="add mod">
          <ac:chgData name="Alessia Melasecche" userId="88c81c02-5f9a-477b-ab72-c3238f1db7fc" providerId="ADAL" clId="{FF1EC07D-629A-401C-9558-6B53FD75D163}" dt="2021-09-30T14:46:11.493" v="30"/>
          <ac:spMkLst>
            <pc:docMk/>
            <pc:sldMk cId="0" sldId="256"/>
            <ac:spMk id="5" creationId="{F8994DD6-6DD8-45CE-919A-9E8CF8127E29}"/>
          </ac:spMkLst>
        </pc:spChg>
        <pc:spChg chg="mod">
          <ac:chgData name="Alessia Melasecche" userId="88c81c02-5f9a-477b-ab72-c3238f1db7fc" providerId="ADAL" clId="{FF1EC07D-629A-401C-9558-6B53FD75D163}" dt="2021-09-30T14:46:24.624" v="32" actId="2711"/>
          <ac:spMkLst>
            <pc:docMk/>
            <pc:sldMk cId="0" sldId="256"/>
            <ac:spMk id="70" creationId="{00000000-0000-0000-0000-000000000000}"/>
          </ac:spMkLst>
        </pc:spChg>
        <pc:spChg chg="mod">
          <ac:chgData name="Alessia Melasecche" userId="88c81c02-5f9a-477b-ab72-c3238f1db7fc" providerId="ADAL" clId="{FF1EC07D-629A-401C-9558-6B53FD75D163}" dt="2021-09-30T14:46:09.211" v="29" actId="1036"/>
          <ac:spMkLst>
            <pc:docMk/>
            <pc:sldMk cId="0" sldId="256"/>
            <ac:spMk id="71" creationId="{00000000-0000-0000-0000-000000000000}"/>
          </ac:spMkLst>
        </pc:spChg>
      </pc:sldChg>
      <pc:sldChg chg="modSp mod">
        <pc:chgData name="Alessia Melasecche" userId="88c81c02-5f9a-477b-ab72-c3238f1db7fc" providerId="ADAL" clId="{FF1EC07D-629A-401C-9558-6B53FD75D163}" dt="2021-09-30T14:46:38.065" v="34" actId="255"/>
        <pc:sldMkLst>
          <pc:docMk/>
          <pc:sldMk cId="1113682020" sldId="268"/>
        </pc:sldMkLst>
        <pc:spChg chg="mod">
          <ac:chgData name="Alessia Melasecche" userId="88c81c02-5f9a-477b-ab72-c3238f1db7fc" providerId="ADAL" clId="{FF1EC07D-629A-401C-9558-6B53FD75D163}" dt="2021-09-30T14:46:38.065" v="34" actId="255"/>
          <ac:spMkLst>
            <pc:docMk/>
            <pc:sldMk cId="1113682020" sldId="268"/>
            <ac:spMk id="2" creationId="{00000000-0000-0000-0000-000000000000}"/>
          </ac:spMkLst>
        </pc:spChg>
        <pc:spChg chg="mod">
          <ac:chgData name="Alessia Melasecche" userId="88c81c02-5f9a-477b-ab72-c3238f1db7fc" providerId="ADAL" clId="{FF1EC07D-629A-401C-9558-6B53FD75D163}" dt="2021-09-30T13:53:33.015" v="10" actId="207"/>
          <ac:spMkLst>
            <pc:docMk/>
            <pc:sldMk cId="1113682020" sldId="268"/>
            <ac:spMk id="4" creationId="{00000000-0000-0000-0000-000000000000}"/>
          </ac:spMkLst>
        </pc:spChg>
      </pc:sldChg>
      <pc:sldChg chg="del">
        <pc:chgData name="Alessia Melasecche" userId="88c81c02-5f9a-477b-ab72-c3238f1db7fc" providerId="ADAL" clId="{FF1EC07D-629A-401C-9558-6B53FD75D163}" dt="2021-09-30T13:52:15.938" v="3" actId="47"/>
        <pc:sldMkLst>
          <pc:docMk/>
          <pc:sldMk cId="2666211694" sldId="269"/>
        </pc:sldMkLst>
      </pc:sldChg>
      <pc:sldChg chg="del">
        <pc:chgData name="Alessia Melasecche" userId="88c81c02-5f9a-477b-ab72-c3238f1db7fc" providerId="ADAL" clId="{FF1EC07D-629A-401C-9558-6B53FD75D163}" dt="2021-09-30T13:52:35.223" v="5" actId="47"/>
        <pc:sldMkLst>
          <pc:docMk/>
          <pc:sldMk cId="2104834818" sldId="270"/>
        </pc:sldMkLst>
      </pc:sldChg>
      <pc:sldChg chg="del">
        <pc:chgData name="Alessia Melasecche" userId="88c81c02-5f9a-477b-ab72-c3238f1db7fc" providerId="ADAL" clId="{FF1EC07D-629A-401C-9558-6B53FD75D163}" dt="2021-09-30T13:52:18.459" v="4" actId="47"/>
        <pc:sldMkLst>
          <pc:docMk/>
          <pc:sldMk cId="432962595" sldId="271"/>
        </pc:sldMkLst>
      </pc:sldChg>
      <pc:sldChg chg="modSp mod">
        <pc:chgData name="Alessia Melasecche" userId="88c81c02-5f9a-477b-ab72-c3238f1db7fc" providerId="ADAL" clId="{FF1EC07D-629A-401C-9558-6B53FD75D163}" dt="2021-09-30T14:46:43.058" v="35" actId="108"/>
        <pc:sldMkLst>
          <pc:docMk/>
          <pc:sldMk cId="2786247376" sldId="272"/>
        </pc:sldMkLst>
        <pc:spChg chg="mod">
          <ac:chgData name="Alessia Melasecche" userId="88c81c02-5f9a-477b-ab72-c3238f1db7fc" providerId="ADAL" clId="{FF1EC07D-629A-401C-9558-6B53FD75D163}" dt="2021-09-30T14:46:43.058" v="35" actId="108"/>
          <ac:spMkLst>
            <pc:docMk/>
            <pc:sldMk cId="2786247376" sldId="272"/>
            <ac:spMk id="2" creationId="{00000000-0000-0000-0000-000000000000}"/>
          </ac:spMkLst>
        </pc:spChg>
        <pc:spChg chg="mod">
          <ac:chgData name="Alessia Melasecche" userId="88c81c02-5f9a-477b-ab72-c3238f1db7fc" providerId="ADAL" clId="{FF1EC07D-629A-401C-9558-6B53FD75D163}" dt="2021-09-30T13:53:36.314" v="11" actId="207"/>
          <ac:spMkLst>
            <pc:docMk/>
            <pc:sldMk cId="2786247376" sldId="272"/>
            <ac:spMk id="4" creationId="{00000000-0000-0000-0000-000000000000}"/>
          </ac:spMkLst>
        </pc:spChg>
      </pc:sldChg>
      <pc:sldChg chg="del">
        <pc:chgData name="Alessia Melasecche" userId="88c81c02-5f9a-477b-ab72-c3238f1db7fc" providerId="ADAL" clId="{FF1EC07D-629A-401C-9558-6B53FD75D163}" dt="2021-09-30T13:52:43.278" v="6" actId="47"/>
        <pc:sldMkLst>
          <pc:docMk/>
          <pc:sldMk cId="626708761" sldId="273"/>
        </pc:sldMkLst>
      </pc:sldChg>
      <pc:sldChg chg="modSp mod">
        <pc:chgData name="Alessia Melasecche" userId="88c81c02-5f9a-477b-ab72-c3238f1db7fc" providerId="ADAL" clId="{FF1EC07D-629A-401C-9558-6B53FD75D163}" dt="2021-09-30T14:46:46.161" v="36" actId="108"/>
        <pc:sldMkLst>
          <pc:docMk/>
          <pc:sldMk cId="1423169018" sldId="274"/>
        </pc:sldMkLst>
        <pc:spChg chg="mod">
          <ac:chgData name="Alessia Melasecche" userId="88c81c02-5f9a-477b-ab72-c3238f1db7fc" providerId="ADAL" clId="{FF1EC07D-629A-401C-9558-6B53FD75D163}" dt="2021-09-30T14:46:46.161" v="36" actId="108"/>
          <ac:spMkLst>
            <pc:docMk/>
            <pc:sldMk cId="1423169018" sldId="274"/>
            <ac:spMk id="2" creationId="{00000000-0000-0000-0000-000000000000}"/>
          </ac:spMkLst>
        </pc:spChg>
      </pc:sldChg>
      <pc:sldChg chg="modSp mod">
        <pc:chgData name="Alessia Melasecche" userId="88c81c02-5f9a-477b-ab72-c3238f1db7fc" providerId="ADAL" clId="{FF1EC07D-629A-401C-9558-6B53FD75D163}" dt="2021-09-30T14:46:52.361" v="38" actId="108"/>
        <pc:sldMkLst>
          <pc:docMk/>
          <pc:sldMk cId="3059979358" sldId="275"/>
        </pc:sldMkLst>
        <pc:spChg chg="mod">
          <ac:chgData name="Alessia Melasecche" userId="88c81c02-5f9a-477b-ab72-c3238f1db7fc" providerId="ADAL" clId="{FF1EC07D-629A-401C-9558-6B53FD75D163}" dt="2021-09-30T14:46:52.361" v="38" actId="108"/>
          <ac:spMkLst>
            <pc:docMk/>
            <pc:sldMk cId="3059979358" sldId="275"/>
            <ac:spMk id="2" creationId="{00000000-0000-0000-0000-000000000000}"/>
          </ac:spMkLst>
        </pc:spChg>
        <pc:spChg chg="mod">
          <ac:chgData name="Alessia Melasecche" userId="88c81c02-5f9a-477b-ab72-c3238f1db7fc" providerId="ADAL" clId="{FF1EC07D-629A-401C-9558-6B53FD75D163}" dt="2021-09-30T13:53:46.185" v="13" actId="207"/>
          <ac:spMkLst>
            <pc:docMk/>
            <pc:sldMk cId="3059979358" sldId="275"/>
            <ac:spMk id="4" creationId="{00000000-0000-0000-0000-000000000000}"/>
          </ac:spMkLst>
        </pc:spChg>
      </pc:sldChg>
      <pc:sldChg chg="del">
        <pc:chgData name="Alessia Melasecche" userId="88c81c02-5f9a-477b-ab72-c3238f1db7fc" providerId="ADAL" clId="{FF1EC07D-629A-401C-9558-6B53FD75D163}" dt="2021-09-30T13:52:47.261" v="8" actId="47"/>
        <pc:sldMkLst>
          <pc:docMk/>
          <pc:sldMk cId="3702091966" sldId="276"/>
        </pc:sldMkLst>
      </pc:sldChg>
      <pc:sldChg chg="del">
        <pc:chgData name="Alessia Melasecche" userId="88c81c02-5f9a-477b-ab72-c3238f1db7fc" providerId="ADAL" clId="{FF1EC07D-629A-401C-9558-6B53FD75D163}" dt="2021-09-30T13:52:45.894" v="7" actId="47"/>
        <pc:sldMkLst>
          <pc:docMk/>
          <pc:sldMk cId="284595331" sldId="277"/>
        </pc:sldMkLst>
      </pc:sldChg>
      <pc:sldChg chg="modSp mod">
        <pc:chgData name="Alessia Melasecche" userId="88c81c02-5f9a-477b-ab72-c3238f1db7fc" providerId="ADAL" clId="{FF1EC07D-629A-401C-9558-6B53FD75D163}" dt="2021-09-30T14:46:49.001" v="37" actId="108"/>
        <pc:sldMkLst>
          <pc:docMk/>
          <pc:sldMk cId="2687595756" sldId="278"/>
        </pc:sldMkLst>
        <pc:spChg chg="mod">
          <ac:chgData name="Alessia Melasecche" userId="88c81c02-5f9a-477b-ab72-c3238f1db7fc" providerId="ADAL" clId="{FF1EC07D-629A-401C-9558-6B53FD75D163}" dt="2021-09-30T14:46:49.001" v="37" actId="108"/>
          <ac:spMkLst>
            <pc:docMk/>
            <pc:sldMk cId="2687595756" sldId="278"/>
            <ac:spMk id="2" creationId="{00000000-0000-0000-0000-000000000000}"/>
          </ac:spMkLst>
        </pc:spChg>
        <pc:spChg chg="mod">
          <ac:chgData name="Alessia Melasecche" userId="88c81c02-5f9a-477b-ab72-c3238f1db7fc" providerId="ADAL" clId="{FF1EC07D-629A-401C-9558-6B53FD75D163}" dt="2021-09-30T13:53:41.508" v="12" actId="207"/>
          <ac:spMkLst>
            <pc:docMk/>
            <pc:sldMk cId="2687595756" sldId="278"/>
            <ac:spMk id="4" creationId="{00000000-0000-0000-0000-000000000000}"/>
          </ac:spMkLst>
        </pc:spChg>
      </pc:sldChg>
      <pc:sldChg chg="modSp mod">
        <pc:chgData name="Alessia Melasecche" userId="88c81c02-5f9a-477b-ab72-c3238f1db7fc" providerId="ADAL" clId="{FF1EC07D-629A-401C-9558-6B53FD75D163}" dt="2021-09-30T14:47:07.473" v="41" actId="2711"/>
        <pc:sldMkLst>
          <pc:docMk/>
          <pc:sldMk cId="1592623927" sldId="280"/>
        </pc:sldMkLst>
        <pc:spChg chg="mod">
          <ac:chgData name="Alessia Melasecche" userId="88c81c02-5f9a-477b-ab72-c3238f1db7fc" providerId="ADAL" clId="{FF1EC07D-629A-401C-9558-6B53FD75D163}" dt="2021-09-30T14:47:07.473" v="41" actId="2711"/>
          <ac:spMkLst>
            <pc:docMk/>
            <pc:sldMk cId="1592623927" sldId="280"/>
            <ac:spMk id="2" creationId="{00000000-0000-0000-0000-000000000000}"/>
          </ac:spMkLst>
        </pc:spChg>
      </pc:sldChg>
      <pc:sldChg chg="modSp mod">
        <pc:chgData name="Alessia Melasecche" userId="88c81c02-5f9a-477b-ab72-c3238f1db7fc" providerId="ADAL" clId="{FF1EC07D-629A-401C-9558-6B53FD75D163}" dt="2021-09-30T14:46:55.537" v="39" actId="108"/>
        <pc:sldMkLst>
          <pc:docMk/>
          <pc:sldMk cId="2403887866" sldId="283"/>
        </pc:sldMkLst>
        <pc:spChg chg="mod">
          <ac:chgData name="Alessia Melasecche" userId="88c81c02-5f9a-477b-ab72-c3238f1db7fc" providerId="ADAL" clId="{FF1EC07D-629A-401C-9558-6B53FD75D163}" dt="2021-09-30T14:46:55.537" v="39" actId="108"/>
          <ac:spMkLst>
            <pc:docMk/>
            <pc:sldMk cId="2403887866" sldId="283"/>
            <ac:spMk id="2" creationId="{00000000-0000-0000-0000-000000000000}"/>
          </ac:spMkLst>
        </pc:spChg>
        <pc:spChg chg="mod">
          <ac:chgData name="Alessia Melasecche" userId="88c81c02-5f9a-477b-ab72-c3238f1db7fc" providerId="ADAL" clId="{FF1EC07D-629A-401C-9558-6B53FD75D163}" dt="2021-09-30T13:53:49.714" v="14" actId="207"/>
          <ac:spMkLst>
            <pc:docMk/>
            <pc:sldMk cId="2403887866" sldId="283"/>
            <ac:spMk id="4" creationId="{00000000-0000-0000-0000-000000000000}"/>
          </ac:spMkLst>
        </pc:spChg>
      </pc:sldChg>
      <pc:sldChg chg="modSp mod">
        <pc:chgData name="Alessia Melasecche" userId="88c81c02-5f9a-477b-ab72-c3238f1db7fc" providerId="ADAL" clId="{FF1EC07D-629A-401C-9558-6B53FD75D163}" dt="2021-09-30T14:46:58.649" v="40" actId="108"/>
        <pc:sldMkLst>
          <pc:docMk/>
          <pc:sldMk cId="1789843022" sldId="284"/>
        </pc:sldMkLst>
        <pc:spChg chg="mod">
          <ac:chgData name="Alessia Melasecche" userId="88c81c02-5f9a-477b-ab72-c3238f1db7fc" providerId="ADAL" clId="{FF1EC07D-629A-401C-9558-6B53FD75D163}" dt="2021-09-30T14:46:58.649" v="40" actId="108"/>
          <ac:spMkLst>
            <pc:docMk/>
            <pc:sldMk cId="1789843022" sldId="284"/>
            <ac:spMk id="2" creationId="{00000000-0000-0000-0000-000000000000}"/>
          </ac:spMkLst>
        </pc:spChg>
        <pc:spChg chg="mod">
          <ac:chgData name="Alessia Melasecche" userId="88c81c02-5f9a-477b-ab72-c3238f1db7fc" providerId="ADAL" clId="{FF1EC07D-629A-401C-9558-6B53FD75D163}" dt="2021-09-30T13:53:53.673" v="15" actId="207"/>
          <ac:spMkLst>
            <pc:docMk/>
            <pc:sldMk cId="1789843022" sldId="284"/>
            <ac:spMk id="4" creationId="{00000000-0000-0000-0000-000000000000}"/>
          </ac:spMkLst>
        </pc:spChg>
      </pc:sldChg>
      <pc:sldChg chg="modSp mod">
        <pc:chgData name="Alessia Melasecche" userId="88c81c02-5f9a-477b-ab72-c3238f1db7fc" providerId="ADAL" clId="{FF1EC07D-629A-401C-9558-6B53FD75D163}" dt="2021-09-30T13:53:59.662" v="16" actId="207"/>
        <pc:sldMkLst>
          <pc:docMk/>
          <pc:sldMk cId="1270936676" sldId="285"/>
        </pc:sldMkLst>
        <pc:spChg chg="mod">
          <ac:chgData name="Alessia Melasecche" userId="88c81c02-5f9a-477b-ab72-c3238f1db7fc" providerId="ADAL" clId="{FF1EC07D-629A-401C-9558-6B53FD75D163}" dt="2021-09-30T13:53:59.662" v="16" actId="207"/>
          <ac:spMkLst>
            <pc:docMk/>
            <pc:sldMk cId="1270936676" sldId="285"/>
            <ac:spMk id="4" creationId="{00000000-0000-0000-0000-000000000000}"/>
          </ac:spMkLst>
        </pc:spChg>
      </pc:sldChg>
    </pc:docChg>
  </pc:docChgLst>
  <pc:docChgLst>
    <pc:chgData name="Martina Fantini" userId="ded60ca0-267f-417f-a609-e21e0155f236" providerId="ADAL" clId="{63EC2EAC-61A6-40CA-9954-0643C6200AFE}"/>
    <pc:docChg chg="undo custSel addSld delSld modSld">
      <pc:chgData name="Martina Fantini" userId="ded60ca0-267f-417f-a609-e21e0155f236" providerId="ADAL" clId="{63EC2EAC-61A6-40CA-9954-0643C6200AFE}" dt="2021-09-30T10:28:04.621" v="2313" actId="207"/>
      <pc:docMkLst>
        <pc:docMk/>
      </pc:docMkLst>
      <pc:sldChg chg="modSp">
        <pc:chgData name="Martina Fantini" userId="ded60ca0-267f-417f-a609-e21e0155f236" providerId="ADAL" clId="{63EC2EAC-61A6-40CA-9954-0643C6200AFE}" dt="2021-09-30T07:46:54.146" v="65" actId="1035"/>
        <pc:sldMkLst>
          <pc:docMk/>
          <pc:sldMk cId="0" sldId="256"/>
        </pc:sldMkLst>
        <pc:spChg chg="mod">
          <ac:chgData name="Martina Fantini" userId="ded60ca0-267f-417f-a609-e21e0155f236" providerId="ADAL" clId="{63EC2EAC-61A6-40CA-9954-0643C6200AFE}" dt="2021-09-30T07:46:54.146" v="65" actId="1035"/>
          <ac:spMkLst>
            <pc:docMk/>
            <pc:sldMk cId="0" sldId="256"/>
            <ac:spMk id="70" creationId="{00000000-0000-0000-0000-000000000000}"/>
          </ac:spMkLst>
        </pc:spChg>
      </pc:sldChg>
      <pc:sldChg chg="addSp modSp">
        <pc:chgData name="Martina Fantini" userId="ded60ca0-267f-417f-a609-e21e0155f236" providerId="ADAL" clId="{63EC2EAC-61A6-40CA-9954-0643C6200AFE}" dt="2021-09-30T07:49:04.426" v="85" actId="115"/>
        <pc:sldMkLst>
          <pc:docMk/>
          <pc:sldMk cId="1113682020" sldId="268"/>
        </pc:sldMkLst>
        <pc:spChg chg="mod">
          <ac:chgData name="Martina Fantini" userId="ded60ca0-267f-417f-a609-e21e0155f236" providerId="ADAL" clId="{63EC2EAC-61A6-40CA-9954-0643C6200AFE}" dt="2021-09-30T07:46:14.987" v="55" actId="20577"/>
          <ac:spMkLst>
            <pc:docMk/>
            <pc:sldMk cId="1113682020" sldId="268"/>
            <ac:spMk id="2" creationId="{00000000-0000-0000-0000-000000000000}"/>
          </ac:spMkLst>
        </pc:spChg>
        <pc:spChg chg="mod">
          <ac:chgData name="Martina Fantini" userId="ded60ca0-267f-417f-a609-e21e0155f236" providerId="ADAL" clId="{63EC2EAC-61A6-40CA-9954-0643C6200AFE}" dt="2021-09-30T07:49:04.426" v="85" actId="115"/>
          <ac:spMkLst>
            <pc:docMk/>
            <pc:sldMk cId="1113682020" sldId="268"/>
            <ac:spMk id="4" creationId="{00000000-0000-0000-0000-000000000000}"/>
          </ac:spMkLst>
        </pc:spChg>
        <pc:grpChg chg="add mod">
          <ac:chgData name="Martina Fantini" userId="ded60ca0-267f-417f-a609-e21e0155f236" providerId="ADAL" clId="{63EC2EAC-61A6-40CA-9954-0643C6200AFE}" dt="2021-09-30T07:48:05.510" v="78" actId="1076"/>
          <ac:grpSpMkLst>
            <pc:docMk/>
            <pc:sldMk cId="1113682020" sldId="268"/>
            <ac:grpSpMk id="6" creationId="{A19BE641-3B5C-4C91-BBC1-E561C2A3385B}"/>
          </ac:grpSpMkLst>
        </pc:grpChg>
        <pc:picChg chg="add mod">
          <ac:chgData name="Martina Fantini" userId="ded60ca0-267f-417f-a609-e21e0155f236" providerId="ADAL" clId="{63EC2EAC-61A6-40CA-9954-0643C6200AFE}" dt="2021-09-30T07:48:07.234" v="80" actId="1037"/>
          <ac:picMkLst>
            <pc:docMk/>
            <pc:sldMk cId="1113682020" sldId="268"/>
            <ac:picMk id="5" creationId="{CCE52049-319D-441D-BACB-BD5069A2996C}"/>
          </ac:picMkLst>
        </pc:picChg>
      </pc:sldChg>
      <pc:sldChg chg="addSp delSp modSp add modAnim">
        <pc:chgData name="Martina Fantini" userId="ded60ca0-267f-417f-a609-e21e0155f236" providerId="ADAL" clId="{63EC2EAC-61A6-40CA-9954-0643C6200AFE}" dt="2021-09-30T08:04:19.131" v="265"/>
        <pc:sldMkLst>
          <pc:docMk/>
          <pc:sldMk cId="2666211694" sldId="269"/>
        </pc:sldMkLst>
        <pc:spChg chg="mod">
          <ac:chgData name="Martina Fantini" userId="ded60ca0-267f-417f-a609-e21e0155f236" providerId="ADAL" clId="{63EC2EAC-61A6-40CA-9954-0643C6200AFE}" dt="2021-09-30T07:52:38.898" v="179" actId="20577"/>
          <ac:spMkLst>
            <pc:docMk/>
            <pc:sldMk cId="2666211694" sldId="269"/>
            <ac:spMk id="2" creationId="{00000000-0000-0000-0000-000000000000}"/>
          </ac:spMkLst>
        </pc:spChg>
        <pc:spChg chg="del">
          <ac:chgData name="Martina Fantini" userId="ded60ca0-267f-417f-a609-e21e0155f236" providerId="ADAL" clId="{63EC2EAC-61A6-40CA-9954-0643C6200AFE}" dt="2021-09-30T07:53:10.816" v="182" actId="478"/>
          <ac:spMkLst>
            <pc:docMk/>
            <pc:sldMk cId="2666211694" sldId="269"/>
            <ac:spMk id="4" creationId="{00000000-0000-0000-0000-000000000000}"/>
          </ac:spMkLst>
        </pc:spChg>
        <pc:spChg chg="add mod">
          <ac:chgData name="Martina Fantini" userId="ded60ca0-267f-417f-a609-e21e0155f236" providerId="ADAL" clId="{63EC2EAC-61A6-40CA-9954-0643C6200AFE}" dt="2021-09-30T07:55:37.386" v="200" actId="1076"/>
          <ac:spMkLst>
            <pc:docMk/>
            <pc:sldMk cId="2666211694" sldId="269"/>
            <ac:spMk id="7" creationId="{EE26B893-240D-487D-8DAA-885E136125B2}"/>
          </ac:spMkLst>
        </pc:spChg>
        <pc:spChg chg="add mod">
          <ac:chgData name="Martina Fantini" userId="ded60ca0-267f-417f-a609-e21e0155f236" providerId="ADAL" clId="{63EC2EAC-61A6-40CA-9954-0643C6200AFE}" dt="2021-09-30T07:55:28.096" v="197" actId="1076"/>
          <ac:spMkLst>
            <pc:docMk/>
            <pc:sldMk cId="2666211694" sldId="269"/>
            <ac:spMk id="8" creationId="{6B8F4D60-C15E-488E-9C3A-B4745D6378EE}"/>
          </ac:spMkLst>
        </pc:spChg>
        <pc:picChg chg="add mod ord">
          <ac:chgData name="Martina Fantini" userId="ded60ca0-267f-417f-a609-e21e0155f236" providerId="ADAL" clId="{63EC2EAC-61A6-40CA-9954-0643C6200AFE}" dt="2021-09-30T08:00:24.899" v="261" actId="14100"/>
          <ac:picMkLst>
            <pc:docMk/>
            <pc:sldMk cId="2666211694" sldId="269"/>
            <ac:picMk id="5" creationId="{7981E614-BF9B-4779-BAE4-DB0B6D250914}"/>
          </ac:picMkLst>
        </pc:picChg>
        <pc:picChg chg="add mod">
          <ac:chgData name="Martina Fantini" userId="ded60ca0-267f-417f-a609-e21e0155f236" providerId="ADAL" clId="{63EC2EAC-61A6-40CA-9954-0643C6200AFE}" dt="2021-09-30T07:55:20.890" v="196" actId="1076"/>
          <ac:picMkLst>
            <pc:docMk/>
            <pc:sldMk cId="2666211694" sldId="269"/>
            <ac:picMk id="6" creationId="{2FB560DC-F323-4DDB-BF25-CED281940F6F}"/>
          </ac:picMkLst>
        </pc:picChg>
        <pc:picChg chg="add mod">
          <ac:chgData name="Martina Fantini" userId="ded60ca0-267f-417f-a609-e21e0155f236" providerId="ADAL" clId="{63EC2EAC-61A6-40CA-9954-0643C6200AFE}" dt="2021-09-30T07:58:43.418" v="235" actId="1076"/>
          <ac:picMkLst>
            <pc:docMk/>
            <pc:sldMk cId="2666211694" sldId="269"/>
            <ac:picMk id="10" creationId="{9CED57C2-0495-4B99-82D7-CF366DDD9DD3}"/>
          </ac:picMkLst>
        </pc:picChg>
        <pc:picChg chg="add mod ord modCrop">
          <ac:chgData name="Martina Fantini" userId="ded60ca0-267f-417f-a609-e21e0155f236" providerId="ADAL" clId="{63EC2EAC-61A6-40CA-9954-0643C6200AFE}" dt="2021-09-30T08:00:07.915" v="257" actId="14100"/>
          <ac:picMkLst>
            <pc:docMk/>
            <pc:sldMk cId="2666211694" sldId="269"/>
            <ac:picMk id="11" creationId="{C9BADFE3-F7F8-4B15-92A0-F3B9DF329E20}"/>
          </ac:picMkLst>
        </pc:picChg>
        <pc:picChg chg="add mod modCrop">
          <ac:chgData name="Martina Fantini" userId="ded60ca0-267f-417f-a609-e21e0155f236" providerId="ADAL" clId="{63EC2EAC-61A6-40CA-9954-0643C6200AFE}" dt="2021-09-30T07:56:25.808" v="207" actId="1076"/>
          <ac:picMkLst>
            <pc:docMk/>
            <pc:sldMk cId="2666211694" sldId="269"/>
            <ac:picMk id="14" creationId="{C0510F50-E862-4D70-899B-7195AE19DB06}"/>
          </ac:picMkLst>
        </pc:picChg>
        <pc:picChg chg="add mod">
          <ac:chgData name="Martina Fantini" userId="ded60ca0-267f-417f-a609-e21e0155f236" providerId="ADAL" clId="{63EC2EAC-61A6-40CA-9954-0643C6200AFE}" dt="2021-09-30T07:59:40.151" v="251" actId="1036"/>
          <ac:picMkLst>
            <pc:docMk/>
            <pc:sldMk cId="2666211694" sldId="269"/>
            <ac:picMk id="16" creationId="{8E34821B-2B43-47DA-9132-4B74CBD7DD35}"/>
          </ac:picMkLst>
        </pc:picChg>
        <pc:cxnChg chg="add mod">
          <ac:chgData name="Martina Fantini" userId="ded60ca0-267f-417f-a609-e21e0155f236" providerId="ADAL" clId="{63EC2EAC-61A6-40CA-9954-0643C6200AFE}" dt="2021-09-30T07:55:41.427" v="201" actId="14100"/>
          <ac:cxnSpMkLst>
            <pc:docMk/>
            <pc:sldMk cId="2666211694" sldId="269"/>
            <ac:cxnSpMk id="9" creationId="{239A1088-204C-4D5D-AD61-8098D1FC8A65}"/>
          </ac:cxnSpMkLst>
        </pc:cxnChg>
      </pc:sldChg>
      <pc:sldChg chg="add del">
        <pc:chgData name="Martina Fantini" userId="ded60ca0-267f-417f-a609-e21e0155f236" providerId="ADAL" clId="{63EC2EAC-61A6-40CA-9954-0643C6200AFE}" dt="2021-09-30T07:43:56.102" v="1"/>
        <pc:sldMkLst>
          <pc:docMk/>
          <pc:sldMk cId="4170389108" sldId="269"/>
        </pc:sldMkLst>
      </pc:sldChg>
      <pc:sldChg chg="addSp delSp modSp add delAnim modAnim">
        <pc:chgData name="Martina Fantini" userId="ded60ca0-267f-417f-a609-e21e0155f236" providerId="ADAL" clId="{63EC2EAC-61A6-40CA-9954-0643C6200AFE}" dt="2021-09-30T08:10:29.306" v="371" actId="1076"/>
        <pc:sldMkLst>
          <pc:docMk/>
          <pc:sldMk cId="2104834818" sldId="270"/>
        </pc:sldMkLst>
        <pc:spChg chg="mod">
          <ac:chgData name="Martina Fantini" userId="ded60ca0-267f-417f-a609-e21e0155f236" providerId="ADAL" clId="{63EC2EAC-61A6-40CA-9954-0643C6200AFE}" dt="2021-09-30T08:08:29.646" v="340" actId="20577"/>
          <ac:spMkLst>
            <pc:docMk/>
            <pc:sldMk cId="2104834818" sldId="270"/>
            <ac:spMk id="2" creationId="{00000000-0000-0000-0000-000000000000}"/>
          </ac:spMkLst>
        </pc:spChg>
        <pc:spChg chg="del">
          <ac:chgData name="Martina Fantini" userId="ded60ca0-267f-417f-a609-e21e0155f236" providerId="ADAL" clId="{63EC2EAC-61A6-40CA-9954-0643C6200AFE}" dt="2021-09-30T08:08:33.316" v="341" actId="478"/>
          <ac:spMkLst>
            <pc:docMk/>
            <pc:sldMk cId="2104834818" sldId="270"/>
            <ac:spMk id="4" creationId="{00000000-0000-0000-0000-000000000000}"/>
          </ac:spMkLst>
        </pc:spChg>
        <pc:spChg chg="add mod">
          <ac:chgData name="Martina Fantini" userId="ded60ca0-267f-417f-a609-e21e0155f236" providerId="ADAL" clId="{63EC2EAC-61A6-40CA-9954-0643C6200AFE}" dt="2021-09-30T08:09:26.341" v="352" actId="1076"/>
          <ac:spMkLst>
            <pc:docMk/>
            <pc:sldMk cId="2104834818" sldId="270"/>
            <ac:spMk id="9" creationId="{0897326C-EF25-46FA-B955-EF4B6FAA05EE}"/>
          </ac:spMkLst>
        </pc:spChg>
        <pc:spChg chg="add mod">
          <ac:chgData name="Martina Fantini" userId="ded60ca0-267f-417f-a609-e21e0155f236" providerId="ADAL" clId="{63EC2EAC-61A6-40CA-9954-0643C6200AFE}" dt="2021-09-30T08:10:29.306" v="371" actId="1076"/>
          <ac:spMkLst>
            <pc:docMk/>
            <pc:sldMk cId="2104834818" sldId="270"/>
            <ac:spMk id="11" creationId="{DB3556CA-124F-46F5-B5EF-4FD592D63548}"/>
          </ac:spMkLst>
        </pc:spChg>
        <pc:picChg chg="add mod">
          <ac:chgData name="Martina Fantini" userId="ded60ca0-267f-417f-a609-e21e0155f236" providerId="ADAL" clId="{63EC2EAC-61A6-40CA-9954-0643C6200AFE}" dt="2021-09-30T08:09:19.045" v="351" actId="14100"/>
          <ac:picMkLst>
            <pc:docMk/>
            <pc:sldMk cId="2104834818" sldId="270"/>
            <ac:picMk id="5" creationId="{F9D4DA51-C2AC-4B45-9338-61B274A51361}"/>
          </ac:picMkLst>
        </pc:picChg>
        <pc:picChg chg="add mod">
          <ac:chgData name="Martina Fantini" userId="ded60ca0-267f-417f-a609-e21e0155f236" providerId="ADAL" clId="{63EC2EAC-61A6-40CA-9954-0643C6200AFE}" dt="2021-09-30T08:09:50.709" v="361" actId="14100"/>
          <ac:picMkLst>
            <pc:docMk/>
            <pc:sldMk cId="2104834818" sldId="270"/>
            <ac:picMk id="6" creationId="{E42FC344-B018-473E-8627-897BA9FF4EE6}"/>
          </ac:picMkLst>
        </pc:picChg>
        <pc:picChg chg="add mod">
          <ac:chgData name="Martina Fantini" userId="ded60ca0-267f-417f-a609-e21e0155f236" providerId="ADAL" clId="{63EC2EAC-61A6-40CA-9954-0643C6200AFE}" dt="2021-09-30T08:09:29.070" v="353" actId="14100"/>
          <ac:picMkLst>
            <pc:docMk/>
            <pc:sldMk cId="2104834818" sldId="270"/>
            <ac:picMk id="7" creationId="{EC41F5B0-96C6-4799-ADF6-84703A5FE53D}"/>
          </ac:picMkLst>
        </pc:picChg>
        <pc:picChg chg="add mod">
          <ac:chgData name="Martina Fantini" userId="ded60ca0-267f-417f-a609-e21e0155f236" providerId="ADAL" clId="{63EC2EAC-61A6-40CA-9954-0643C6200AFE}" dt="2021-09-30T08:09:32.509" v="355" actId="14100"/>
          <ac:picMkLst>
            <pc:docMk/>
            <pc:sldMk cId="2104834818" sldId="270"/>
            <ac:picMk id="13" creationId="{03B1EA00-C0BA-48C1-8B7B-A112342EF33B}"/>
          </ac:picMkLst>
        </pc:picChg>
        <pc:picChg chg="add mod">
          <ac:chgData name="Martina Fantini" userId="ded60ca0-267f-417f-a609-e21e0155f236" providerId="ADAL" clId="{63EC2EAC-61A6-40CA-9954-0643C6200AFE}" dt="2021-09-30T08:09:54.597" v="362" actId="1076"/>
          <ac:picMkLst>
            <pc:docMk/>
            <pc:sldMk cId="2104834818" sldId="270"/>
            <ac:picMk id="14" creationId="{9F31623A-07AC-4CD3-AFD7-387199FE94FE}"/>
          </ac:picMkLst>
        </pc:picChg>
        <pc:picChg chg="add mod">
          <ac:chgData name="Martina Fantini" userId="ded60ca0-267f-417f-a609-e21e0155f236" providerId="ADAL" clId="{63EC2EAC-61A6-40CA-9954-0643C6200AFE}" dt="2021-09-30T08:09:45.581" v="359" actId="1076"/>
          <ac:picMkLst>
            <pc:docMk/>
            <pc:sldMk cId="2104834818" sldId="270"/>
            <ac:picMk id="16" creationId="{29FF6B4B-4707-4093-B7FA-C3D8D9F8C38C}"/>
          </ac:picMkLst>
        </pc:picChg>
        <pc:cxnChg chg="add mod">
          <ac:chgData name="Martina Fantini" userId="ded60ca0-267f-417f-a609-e21e0155f236" providerId="ADAL" clId="{63EC2EAC-61A6-40CA-9954-0643C6200AFE}" dt="2021-09-30T08:09:29.070" v="353" actId="14100"/>
          <ac:cxnSpMkLst>
            <pc:docMk/>
            <pc:sldMk cId="2104834818" sldId="270"/>
            <ac:cxnSpMk id="8" creationId="{0759226D-89CC-44CE-9109-0F0BFEABFB08}"/>
          </ac:cxnSpMkLst>
        </pc:cxnChg>
        <pc:cxnChg chg="add del mod">
          <ac:chgData name="Martina Fantini" userId="ded60ca0-267f-417f-a609-e21e0155f236" providerId="ADAL" clId="{63EC2EAC-61A6-40CA-9954-0643C6200AFE}" dt="2021-09-30T08:10:05.750" v="364" actId="478"/>
          <ac:cxnSpMkLst>
            <pc:docMk/>
            <pc:sldMk cId="2104834818" sldId="270"/>
            <ac:cxnSpMk id="10" creationId="{52D5D812-BC02-4C09-AAE2-94773BC4F77F}"/>
          </ac:cxnSpMkLst>
        </pc:cxnChg>
        <pc:cxnChg chg="add mod">
          <ac:chgData name="Martina Fantini" userId="ded60ca0-267f-417f-a609-e21e0155f236" providerId="ADAL" clId="{63EC2EAC-61A6-40CA-9954-0643C6200AFE}" dt="2021-09-30T08:09:38.389" v="356" actId="14100"/>
          <ac:cxnSpMkLst>
            <pc:docMk/>
            <pc:sldMk cId="2104834818" sldId="270"/>
            <ac:cxnSpMk id="12" creationId="{42BF02BA-CB86-4AEF-B3BC-DB16DB25DB56}"/>
          </ac:cxnSpMkLst>
        </pc:cxnChg>
        <pc:cxnChg chg="add mod">
          <ac:chgData name="Martina Fantini" userId="ded60ca0-267f-417f-a609-e21e0155f236" providerId="ADAL" clId="{63EC2EAC-61A6-40CA-9954-0643C6200AFE}" dt="2021-09-30T08:09:45.581" v="359" actId="1076"/>
          <ac:cxnSpMkLst>
            <pc:docMk/>
            <pc:sldMk cId="2104834818" sldId="270"/>
            <ac:cxnSpMk id="15" creationId="{4C692851-F18A-44F7-81ED-2050890619DF}"/>
          </ac:cxnSpMkLst>
        </pc:cxnChg>
      </pc:sldChg>
      <pc:sldChg chg="addSp delSp modSp add modAnim">
        <pc:chgData name="Martina Fantini" userId="ded60ca0-267f-417f-a609-e21e0155f236" providerId="ADAL" clId="{63EC2EAC-61A6-40CA-9954-0643C6200AFE}" dt="2021-09-30T08:07:38.132" v="321" actId="14100"/>
        <pc:sldMkLst>
          <pc:docMk/>
          <pc:sldMk cId="432962595" sldId="271"/>
        </pc:sldMkLst>
        <pc:spChg chg="mod">
          <ac:chgData name="Martina Fantini" userId="ded60ca0-267f-417f-a609-e21e0155f236" providerId="ADAL" clId="{63EC2EAC-61A6-40CA-9954-0643C6200AFE}" dt="2021-09-30T08:05:37.179" v="289" actId="20577"/>
          <ac:spMkLst>
            <pc:docMk/>
            <pc:sldMk cId="432962595" sldId="271"/>
            <ac:spMk id="2" creationId="{00000000-0000-0000-0000-000000000000}"/>
          </ac:spMkLst>
        </pc:spChg>
        <pc:spChg chg="del">
          <ac:chgData name="Martina Fantini" userId="ded60ca0-267f-417f-a609-e21e0155f236" providerId="ADAL" clId="{63EC2EAC-61A6-40CA-9954-0643C6200AFE}" dt="2021-09-30T08:05:40.355" v="290" actId="478"/>
          <ac:spMkLst>
            <pc:docMk/>
            <pc:sldMk cId="432962595" sldId="271"/>
            <ac:spMk id="4" creationId="{00000000-0000-0000-0000-000000000000}"/>
          </ac:spMkLst>
        </pc:spChg>
        <pc:spChg chg="add mod">
          <ac:chgData name="Martina Fantini" userId="ded60ca0-267f-417f-a609-e21e0155f236" providerId="ADAL" clId="{63EC2EAC-61A6-40CA-9954-0643C6200AFE}" dt="2021-09-30T08:06:34.913" v="314" actId="1076"/>
          <ac:spMkLst>
            <pc:docMk/>
            <pc:sldMk cId="432962595" sldId="271"/>
            <ac:spMk id="7" creationId="{B5A11674-AF59-440B-A351-E428352A206D}"/>
          </ac:spMkLst>
        </pc:spChg>
        <pc:spChg chg="add mod">
          <ac:chgData name="Martina Fantini" userId="ded60ca0-267f-417f-a609-e21e0155f236" providerId="ADAL" clId="{63EC2EAC-61A6-40CA-9954-0643C6200AFE}" dt="2021-09-30T08:06:36.899" v="315" actId="1076"/>
          <ac:spMkLst>
            <pc:docMk/>
            <pc:sldMk cId="432962595" sldId="271"/>
            <ac:spMk id="8" creationId="{000290A1-7FDD-45F7-98A3-D5381C82C776}"/>
          </ac:spMkLst>
        </pc:spChg>
        <pc:spChg chg="add mod">
          <ac:chgData name="Martina Fantini" userId="ded60ca0-267f-417f-a609-e21e0155f236" providerId="ADAL" clId="{63EC2EAC-61A6-40CA-9954-0643C6200AFE}" dt="2021-09-30T08:06:24.440" v="312" actId="20577"/>
          <ac:spMkLst>
            <pc:docMk/>
            <pc:sldMk cId="432962595" sldId="271"/>
            <ac:spMk id="9" creationId="{71012979-BD75-4616-B940-900241D0F3E6}"/>
          </ac:spMkLst>
        </pc:spChg>
        <pc:picChg chg="add mod">
          <ac:chgData name="Martina Fantini" userId="ded60ca0-267f-417f-a609-e21e0155f236" providerId="ADAL" clId="{63EC2EAC-61A6-40CA-9954-0643C6200AFE}" dt="2021-09-30T08:07:38.132" v="321" actId="14100"/>
          <ac:picMkLst>
            <pc:docMk/>
            <pc:sldMk cId="432962595" sldId="271"/>
            <ac:picMk id="5" creationId="{C4BA19C7-D2A5-42F5-9799-B6984DB8794B}"/>
          </ac:picMkLst>
        </pc:picChg>
        <pc:picChg chg="add mod">
          <ac:chgData name="Martina Fantini" userId="ded60ca0-267f-417f-a609-e21e0155f236" providerId="ADAL" clId="{63EC2EAC-61A6-40CA-9954-0643C6200AFE}" dt="2021-09-30T08:06:14.859" v="300" actId="1076"/>
          <ac:picMkLst>
            <pc:docMk/>
            <pc:sldMk cId="432962595" sldId="271"/>
            <ac:picMk id="6" creationId="{AB47AD55-B933-499D-A9C8-B37B8C4708E1}"/>
          </ac:picMkLst>
        </pc:picChg>
        <pc:picChg chg="add mod modCrop">
          <ac:chgData name="Martina Fantini" userId="ded60ca0-267f-417f-a609-e21e0155f236" providerId="ADAL" clId="{63EC2EAC-61A6-40CA-9954-0643C6200AFE}" dt="2021-09-30T08:06:09.004" v="298" actId="14100"/>
          <ac:picMkLst>
            <pc:docMk/>
            <pc:sldMk cId="432962595" sldId="271"/>
            <ac:picMk id="10" creationId="{C97D237F-6F5B-4BCC-857C-B35F02675AC9}"/>
          </ac:picMkLst>
        </pc:picChg>
      </pc:sldChg>
      <pc:sldChg chg="addSp modSp add">
        <pc:chgData name="Martina Fantini" userId="ded60ca0-267f-417f-a609-e21e0155f236" providerId="ADAL" clId="{63EC2EAC-61A6-40CA-9954-0643C6200AFE}" dt="2021-09-30T07:51:29.543" v="159" actId="1076"/>
        <pc:sldMkLst>
          <pc:docMk/>
          <pc:sldMk cId="2786247376" sldId="272"/>
        </pc:sldMkLst>
        <pc:spChg chg="mod">
          <ac:chgData name="Martina Fantini" userId="ded60ca0-267f-417f-a609-e21e0155f236" providerId="ADAL" clId="{63EC2EAC-61A6-40CA-9954-0643C6200AFE}" dt="2021-09-30T07:51:16.945" v="158" actId="20577"/>
          <ac:spMkLst>
            <pc:docMk/>
            <pc:sldMk cId="2786247376" sldId="272"/>
            <ac:spMk id="2" creationId="{00000000-0000-0000-0000-000000000000}"/>
          </ac:spMkLst>
        </pc:spChg>
        <pc:spChg chg="mod">
          <ac:chgData name="Martina Fantini" userId="ded60ca0-267f-417f-a609-e21e0155f236" providerId="ADAL" clId="{63EC2EAC-61A6-40CA-9954-0643C6200AFE}" dt="2021-09-30T07:50:51.361" v="135" actId="14100"/>
          <ac:spMkLst>
            <pc:docMk/>
            <pc:sldMk cId="2786247376" sldId="272"/>
            <ac:spMk id="4" creationId="{00000000-0000-0000-0000-000000000000}"/>
          </ac:spMkLst>
        </pc:spChg>
        <pc:picChg chg="add mod">
          <ac:chgData name="Martina Fantini" userId="ded60ca0-267f-417f-a609-e21e0155f236" providerId="ADAL" clId="{63EC2EAC-61A6-40CA-9954-0643C6200AFE}" dt="2021-09-30T07:50:56.633" v="136" actId="14100"/>
          <ac:picMkLst>
            <pc:docMk/>
            <pc:sldMk cId="2786247376" sldId="272"/>
            <ac:picMk id="5" creationId="{0AED8E44-6122-4391-AEBD-68AE9C06CFC5}"/>
          </ac:picMkLst>
        </pc:picChg>
        <pc:picChg chg="add mod">
          <ac:chgData name="Martina Fantini" userId="ded60ca0-267f-417f-a609-e21e0155f236" providerId="ADAL" clId="{63EC2EAC-61A6-40CA-9954-0643C6200AFE}" dt="2021-09-30T07:51:29.543" v="159" actId="1076"/>
          <ac:picMkLst>
            <pc:docMk/>
            <pc:sldMk cId="2786247376" sldId="272"/>
            <ac:picMk id="6" creationId="{4713CBC9-C056-432B-8A10-15879D124A82}"/>
          </ac:picMkLst>
        </pc:picChg>
      </pc:sldChg>
      <pc:sldChg chg="addSp modSp add">
        <pc:chgData name="Martina Fantini" userId="ded60ca0-267f-417f-a609-e21e0155f236" providerId="ADAL" clId="{63EC2EAC-61A6-40CA-9954-0643C6200AFE}" dt="2021-09-30T08:28:37.991" v="483" actId="12"/>
        <pc:sldMkLst>
          <pc:docMk/>
          <pc:sldMk cId="626708761" sldId="273"/>
        </pc:sldMkLst>
        <pc:spChg chg="mod">
          <ac:chgData name="Martina Fantini" userId="ded60ca0-267f-417f-a609-e21e0155f236" providerId="ADAL" clId="{63EC2EAC-61A6-40CA-9954-0643C6200AFE}" dt="2021-09-30T08:13:14.199" v="411" actId="27636"/>
          <ac:spMkLst>
            <pc:docMk/>
            <pc:sldMk cId="626708761" sldId="273"/>
            <ac:spMk id="2" creationId="{00000000-0000-0000-0000-000000000000}"/>
          </ac:spMkLst>
        </pc:spChg>
        <pc:spChg chg="mod">
          <ac:chgData name="Martina Fantini" userId="ded60ca0-267f-417f-a609-e21e0155f236" providerId="ADAL" clId="{63EC2EAC-61A6-40CA-9954-0643C6200AFE}" dt="2021-09-30T08:28:37.991" v="483" actId="12"/>
          <ac:spMkLst>
            <pc:docMk/>
            <pc:sldMk cId="626708761" sldId="273"/>
            <ac:spMk id="4" creationId="{00000000-0000-0000-0000-000000000000}"/>
          </ac:spMkLst>
        </pc:spChg>
        <pc:picChg chg="add mod">
          <ac:chgData name="Martina Fantini" userId="ded60ca0-267f-417f-a609-e21e0155f236" providerId="ADAL" clId="{63EC2EAC-61A6-40CA-9954-0643C6200AFE}" dt="2021-09-30T08:13:51.316" v="416" actId="1076"/>
          <ac:picMkLst>
            <pc:docMk/>
            <pc:sldMk cId="626708761" sldId="273"/>
            <ac:picMk id="5" creationId="{7F5B2930-5F44-46A1-8D69-505F1CA02C28}"/>
          </ac:picMkLst>
        </pc:picChg>
      </pc:sldChg>
      <pc:sldChg chg="addSp delSp modSp add modAnim">
        <pc:chgData name="Martina Fantini" userId="ded60ca0-267f-417f-a609-e21e0155f236" providerId="ADAL" clId="{63EC2EAC-61A6-40CA-9954-0643C6200AFE}" dt="2021-09-30T08:12:33.028" v="406" actId="1076"/>
        <pc:sldMkLst>
          <pc:docMk/>
          <pc:sldMk cId="1423169018" sldId="274"/>
        </pc:sldMkLst>
        <pc:spChg chg="mod">
          <ac:chgData name="Martina Fantini" userId="ded60ca0-267f-417f-a609-e21e0155f236" providerId="ADAL" clId="{63EC2EAC-61A6-40CA-9954-0643C6200AFE}" dt="2021-09-30T08:11:53.831" v="392" actId="20577"/>
          <ac:spMkLst>
            <pc:docMk/>
            <pc:sldMk cId="1423169018" sldId="274"/>
            <ac:spMk id="2" creationId="{00000000-0000-0000-0000-000000000000}"/>
          </ac:spMkLst>
        </pc:spChg>
        <pc:spChg chg="del">
          <ac:chgData name="Martina Fantini" userId="ded60ca0-267f-417f-a609-e21e0155f236" providerId="ADAL" clId="{63EC2EAC-61A6-40CA-9954-0643C6200AFE}" dt="2021-09-30T08:11:57.516" v="393" actId="478"/>
          <ac:spMkLst>
            <pc:docMk/>
            <pc:sldMk cId="1423169018" sldId="274"/>
            <ac:spMk id="4" creationId="{00000000-0000-0000-0000-000000000000}"/>
          </ac:spMkLst>
        </pc:spChg>
        <pc:picChg chg="add mod">
          <ac:chgData name="Martina Fantini" userId="ded60ca0-267f-417f-a609-e21e0155f236" providerId="ADAL" clId="{63EC2EAC-61A6-40CA-9954-0643C6200AFE}" dt="2021-09-30T08:12:18.362" v="402" actId="1076"/>
          <ac:picMkLst>
            <pc:docMk/>
            <pc:sldMk cId="1423169018" sldId="274"/>
            <ac:picMk id="5" creationId="{DCCA8B35-BAD8-4AE8-AFE9-E9D0D12AD57D}"/>
          </ac:picMkLst>
        </pc:picChg>
        <pc:picChg chg="add mod">
          <ac:chgData name="Martina Fantini" userId="ded60ca0-267f-417f-a609-e21e0155f236" providerId="ADAL" clId="{63EC2EAC-61A6-40CA-9954-0643C6200AFE}" dt="2021-09-30T08:12:26.420" v="405" actId="1076"/>
          <ac:picMkLst>
            <pc:docMk/>
            <pc:sldMk cId="1423169018" sldId="274"/>
            <ac:picMk id="6" creationId="{08A4826B-4737-4515-83E4-77C6F04DEC53}"/>
          </ac:picMkLst>
        </pc:picChg>
        <pc:picChg chg="add mod">
          <ac:chgData name="Martina Fantini" userId="ded60ca0-267f-417f-a609-e21e0155f236" providerId="ADAL" clId="{63EC2EAC-61A6-40CA-9954-0643C6200AFE}" dt="2021-09-30T08:12:20.476" v="403" actId="1076"/>
          <ac:picMkLst>
            <pc:docMk/>
            <pc:sldMk cId="1423169018" sldId="274"/>
            <ac:picMk id="7" creationId="{7BCCC217-A6A9-48D8-B6FE-DB9E8C20167A}"/>
          </ac:picMkLst>
        </pc:picChg>
        <pc:picChg chg="add mod">
          <ac:chgData name="Martina Fantini" userId="ded60ca0-267f-417f-a609-e21e0155f236" providerId="ADAL" clId="{63EC2EAC-61A6-40CA-9954-0643C6200AFE}" dt="2021-09-30T08:12:33.028" v="406" actId="1076"/>
          <ac:picMkLst>
            <pc:docMk/>
            <pc:sldMk cId="1423169018" sldId="274"/>
            <ac:picMk id="8" creationId="{A66B7B9C-96F3-4E51-9F93-39869D3113B0}"/>
          </ac:picMkLst>
        </pc:picChg>
      </pc:sldChg>
      <pc:sldChg chg="addSp modSp add modAnim">
        <pc:chgData name="Martina Fantini" userId="ded60ca0-267f-417f-a609-e21e0155f236" providerId="ADAL" clId="{63EC2EAC-61A6-40CA-9954-0643C6200AFE}" dt="2021-09-30T09:15:38.626" v="1082"/>
        <pc:sldMkLst>
          <pc:docMk/>
          <pc:sldMk cId="3059979358" sldId="275"/>
        </pc:sldMkLst>
        <pc:spChg chg="mod">
          <ac:chgData name="Martina Fantini" userId="ded60ca0-267f-417f-a609-e21e0155f236" providerId="ADAL" clId="{63EC2EAC-61A6-40CA-9954-0643C6200AFE}" dt="2021-09-30T08:48:08.602" v="622" actId="20577"/>
          <ac:spMkLst>
            <pc:docMk/>
            <pc:sldMk cId="3059979358" sldId="275"/>
            <ac:spMk id="2" creationId="{00000000-0000-0000-0000-000000000000}"/>
          </ac:spMkLst>
        </pc:spChg>
        <pc:spChg chg="mod">
          <ac:chgData name="Martina Fantini" userId="ded60ca0-267f-417f-a609-e21e0155f236" providerId="ADAL" clId="{63EC2EAC-61A6-40CA-9954-0643C6200AFE}" dt="2021-09-30T09:08:29.983" v="1061" actId="20577"/>
          <ac:spMkLst>
            <pc:docMk/>
            <pc:sldMk cId="3059979358" sldId="275"/>
            <ac:spMk id="4" creationId="{00000000-0000-0000-0000-000000000000}"/>
          </ac:spMkLst>
        </pc:spChg>
        <pc:picChg chg="add mod">
          <ac:chgData name="Martina Fantini" userId="ded60ca0-267f-417f-a609-e21e0155f236" providerId="ADAL" clId="{63EC2EAC-61A6-40CA-9954-0643C6200AFE}" dt="2021-09-30T09:10:34.593" v="1066" actId="1076"/>
          <ac:picMkLst>
            <pc:docMk/>
            <pc:sldMk cId="3059979358" sldId="275"/>
            <ac:picMk id="5" creationId="{8C9FCE1B-F244-429A-857E-773EA27CFD16}"/>
          </ac:picMkLst>
        </pc:picChg>
        <pc:picChg chg="add mod">
          <ac:chgData name="Martina Fantini" userId="ded60ca0-267f-417f-a609-e21e0155f236" providerId="ADAL" clId="{63EC2EAC-61A6-40CA-9954-0643C6200AFE}" dt="2021-09-30T09:12:10.745" v="1069" actId="1076"/>
          <ac:picMkLst>
            <pc:docMk/>
            <pc:sldMk cId="3059979358" sldId="275"/>
            <ac:picMk id="6" creationId="{20D5AB21-251A-4382-A8F4-2551CE88E9E8}"/>
          </ac:picMkLst>
        </pc:picChg>
        <pc:picChg chg="add mod">
          <ac:chgData name="Martina Fantini" userId="ded60ca0-267f-417f-a609-e21e0155f236" providerId="ADAL" clId="{63EC2EAC-61A6-40CA-9954-0643C6200AFE}" dt="2021-09-30T09:13:47.514" v="1073" actId="1076"/>
          <ac:picMkLst>
            <pc:docMk/>
            <pc:sldMk cId="3059979358" sldId="275"/>
            <ac:picMk id="7" creationId="{0826BF15-89A0-48A3-8EDB-5CC27D6FBD1C}"/>
          </ac:picMkLst>
        </pc:picChg>
        <pc:picChg chg="add mod">
          <ac:chgData name="Martina Fantini" userId="ded60ca0-267f-417f-a609-e21e0155f236" providerId="ADAL" clId="{63EC2EAC-61A6-40CA-9954-0643C6200AFE}" dt="2021-09-30T09:15:00.194" v="1076" actId="1076"/>
          <ac:picMkLst>
            <pc:docMk/>
            <pc:sldMk cId="3059979358" sldId="275"/>
            <ac:picMk id="8" creationId="{11A04DA4-85CF-4152-B662-BA518BE05732}"/>
          </ac:picMkLst>
        </pc:picChg>
      </pc:sldChg>
      <pc:sldChg chg="addSp modSp add modAnim">
        <pc:chgData name="Martina Fantini" userId="ded60ca0-267f-417f-a609-e21e0155f236" providerId="ADAL" clId="{63EC2EAC-61A6-40CA-9954-0643C6200AFE}" dt="2021-09-30T08:51:22.907" v="636"/>
        <pc:sldMkLst>
          <pc:docMk/>
          <pc:sldMk cId="3702091966" sldId="276"/>
        </pc:sldMkLst>
        <pc:spChg chg="mod">
          <ac:chgData name="Martina Fantini" userId="ded60ca0-267f-417f-a609-e21e0155f236" providerId="ADAL" clId="{63EC2EAC-61A6-40CA-9954-0643C6200AFE}" dt="2021-09-30T08:19:02.742" v="453" actId="27636"/>
          <ac:spMkLst>
            <pc:docMk/>
            <pc:sldMk cId="3702091966" sldId="276"/>
            <ac:spMk id="2" creationId="{00000000-0000-0000-0000-000000000000}"/>
          </ac:spMkLst>
        </pc:spChg>
        <pc:spChg chg="mod">
          <ac:chgData name="Martina Fantini" userId="ded60ca0-267f-417f-a609-e21e0155f236" providerId="ADAL" clId="{63EC2EAC-61A6-40CA-9954-0643C6200AFE}" dt="2021-09-30T08:23:10.728" v="474" actId="12"/>
          <ac:spMkLst>
            <pc:docMk/>
            <pc:sldMk cId="3702091966" sldId="276"/>
            <ac:spMk id="4" creationId="{00000000-0000-0000-0000-000000000000}"/>
          </ac:spMkLst>
        </pc:spChg>
        <pc:spChg chg="add mod">
          <ac:chgData name="Martina Fantini" userId="ded60ca0-267f-417f-a609-e21e0155f236" providerId="ADAL" clId="{63EC2EAC-61A6-40CA-9954-0643C6200AFE}" dt="2021-09-30T08:22:12.916" v="473" actId="20577"/>
          <ac:spMkLst>
            <pc:docMk/>
            <pc:sldMk cId="3702091966" sldId="276"/>
            <ac:spMk id="6" creationId="{454A3942-D559-4426-964A-88C73F6B694E}"/>
          </ac:spMkLst>
        </pc:spChg>
        <pc:picChg chg="add mod">
          <ac:chgData name="Martina Fantini" userId="ded60ca0-267f-417f-a609-e21e0155f236" providerId="ADAL" clId="{63EC2EAC-61A6-40CA-9954-0643C6200AFE}" dt="2021-09-30T08:50:21.706" v="634" actId="1037"/>
          <ac:picMkLst>
            <pc:docMk/>
            <pc:sldMk cId="3702091966" sldId="276"/>
            <ac:picMk id="5" creationId="{348FA4FC-1C1C-4A67-B6D1-A3481C7C53E9}"/>
          </ac:picMkLst>
        </pc:picChg>
        <pc:picChg chg="add mod">
          <ac:chgData name="Martina Fantini" userId="ded60ca0-267f-417f-a609-e21e0155f236" providerId="ADAL" clId="{63EC2EAC-61A6-40CA-9954-0643C6200AFE}" dt="2021-09-30T08:50:18.787" v="633" actId="1076"/>
          <ac:picMkLst>
            <pc:docMk/>
            <pc:sldMk cId="3702091966" sldId="276"/>
            <ac:picMk id="7" creationId="{12ADF4E9-D42C-4907-BC84-EE975010B7E4}"/>
          </ac:picMkLst>
        </pc:picChg>
      </pc:sldChg>
      <pc:sldChg chg="addSp modSp add modAnim">
        <pc:chgData name="Martina Fantini" userId="ded60ca0-267f-417f-a609-e21e0155f236" providerId="ADAL" clId="{63EC2EAC-61A6-40CA-9954-0643C6200AFE}" dt="2021-09-30T08:28:10.890" v="480" actId="12"/>
        <pc:sldMkLst>
          <pc:docMk/>
          <pc:sldMk cId="284595331" sldId="277"/>
        </pc:sldMkLst>
        <pc:spChg chg="mod">
          <ac:chgData name="Martina Fantini" userId="ded60ca0-267f-417f-a609-e21e0155f236" providerId="ADAL" clId="{63EC2EAC-61A6-40CA-9954-0643C6200AFE}" dt="2021-09-30T08:14:16.274" v="418" actId="27636"/>
          <ac:spMkLst>
            <pc:docMk/>
            <pc:sldMk cId="284595331" sldId="277"/>
            <ac:spMk id="2" creationId="{00000000-0000-0000-0000-000000000000}"/>
          </ac:spMkLst>
        </pc:spChg>
        <pc:spChg chg="mod">
          <ac:chgData name="Martina Fantini" userId="ded60ca0-267f-417f-a609-e21e0155f236" providerId="ADAL" clId="{63EC2EAC-61A6-40CA-9954-0643C6200AFE}" dt="2021-09-30T08:28:10.890" v="480" actId="12"/>
          <ac:spMkLst>
            <pc:docMk/>
            <pc:sldMk cId="284595331" sldId="277"/>
            <ac:spMk id="4" creationId="{00000000-0000-0000-0000-000000000000}"/>
          </ac:spMkLst>
        </pc:spChg>
        <pc:spChg chg="add mod">
          <ac:chgData name="Martina Fantini" userId="ded60ca0-267f-417f-a609-e21e0155f236" providerId="ADAL" clId="{63EC2EAC-61A6-40CA-9954-0643C6200AFE}" dt="2021-09-30T08:27:58.752" v="479" actId="14100"/>
          <ac:spMkLst>
            <pc:docMk/>
            <pc:sldMk cId="284595331" sldId="277"/>
            <ac:spMk id="7" creationId="{3C3AEECB-86F0-47DE-942C-0D8035DF3DE1}"/>
          </ac:spMkLst>
        </pc:spChg>
        <pc:picChg chg="add mod">
          <ac:chgData name="Martina Fantini" userId="ded60ca0-267f-417f-a609-e21e0155f236" providerId="ADAL" clId="{63EC2EAC-61A6-40CA-9954-0643C6200AFE}" dt="2021-09-30T08:16:51.909" v="450" actId="1076"/>
          <ac:picMkLst>
            <pc:docMk/>
            <pc:sldMk cId="284595331" sldId="277"/>
            <ac:picMk id="5" creationId="{8130D1FC-C25C-40E2-9D60-83CEEED84A3B}"/>
          </ac:picMkLst>
        </pc:picChg>
        <pc:picChg chg="add mod">
          <ac:chgData name="Martina Fantini" userId="ded60ca0-267f-417f-a609-e21e0155f236" providerId="ADAL" clId="{63EC2EAC-61A6-40CA-9954-0643C6200AFE}" dt="2021-09-30T08:16:48.845" v="449" actId="1076"/>
          <ac:picMkLst>
            <pc:docMk/>
            <pc:sldMk cId="284595331" sldId="277"/>
            <ac:picMk id="6" creationId="{6FA24C9C-746A-43B9-B0AD-93F8532A3791}"/>
          </ac:picMkLst>
        </pc:picChg>
      </pc:sldChg>
      <pc:sldChg chg="modSp add">
        <pc:chgData name="Martina Fantini" userId="ded60ca0-267f-417f-a609-e21e0155f236" providerId="ADAL" clId="{63EC2EAC-61A6-40CA-9954-0643C6200AFE}" dt="2021-09-30T08:51:48.736" v="648" actId="20577"/>
        <pc:sldMkLst>
          <pc:docMk/>
          <pc:sldMk cId="2687595756" sldId="278"/>
        </pc:sldMkLst>
        <pc:spChg chg="mod">
          <ac:chgData name="Martina Fantini" userId="ded60ca0-267f-417f-a609-e21e0155f236" providerId="ADAL" clId="{63EC2EAC-61A6-40CA-9954-0643C6200AFE}" dt="2021-09-30T08:48:02.591" v="618" actId="20577"/>
          <ac:spMkLst>
            <pc:docMk/>
            <pc:sldMk cId="2687595756" sldId="278"/>
            <ac:spMk id="2" creationId="{00000000-0000-0000-0000-000000000000}"/>
          </ac:spMkLst>
        </pc:spChg>
        <pc:spChg chg="mod">
          <ac:chgData name="Martina Fantini" userId="ded60ca0-267f-417f-a609-e21e0155f236" providerId="ADAL" clId="{63EC2EAC-61A6-40CA-9954-0643C6200AFE}" dt="2021-09-30T08:51:48.736" v="648" actId="20577"/>
          <ac:spMkLst>
            <pc:docMk/>
            <pc:sldMk cId="2687595756" sldId="278"/>
            <ac:spMk id="4" creationId="{00000000-0000-0000-0000-000000000000}"/>
          </ac:spMkLst>
        </pc:spChg>
      </pc:sldChg>
      <pc:sldChg chg="add del">
        <pc:chgData name="Martina Fantini" userId="ded60ca0-267f-417f-a609-e21e0155f236" providerId="ADAL" clId="{63EC2EAC-61A6-40CA-9954-0643C6200AFE}" dt="2021-09-30T10:19:16.476" v="1959" actId="2696"/>
        <pc:sldMkLst>
          <pc:docMk/>
          <pc:sldMk cId="1563200075" sldId="279"/>
        </pc:sldMkLst>
      </pc:sldChg>
      <pc:sldChg chg="add del">
        <pc:chgData name="Martina Fantini" userId="ded60ca0-267f-417f-a609-e21e0155f236" providerId="ADAL" clId="{63EC2EAC-61A6-40CA-9954-0643C6200AFE}" dt="2021-09-30T08:30:41.386" v="517"/>
        <pc:sldMkLst>
          <pc:docMk/>
          <pc:sldMk cId="4012337806" sldId="279"/>
        </pc:sldMkLst>
      </pc:sldChg>
      <pc:sldChg chg="delSp modSp add">
        <pc:chgData name="Martina Fantini" userId="ded60ca0-267f-417f-a609-e21e0155f236" providerId="ADAL" clId="{63EC2EAC-61A6-40CA-9954-0643C6200AFE}" dt="2021-09-30T10:28:04.621" v="2313" actId="207"/>
        <pc:sldMkLst>
          <pc:docMk/>
          <pc:sldMk cId="1592623927" sldId="280"/>
        </pc:sldMkLst>
        <pc:spChg chg="mod">
          <ac:chgData name="Martina Fantini" userId="ded60ca0-267f-417f-a609-e21e0155f236" providerId="ADAL" clId="{63EC2EAC-61A6-40CA-9954-0643C6200AFE}" dt="2021-09-30T10:28:04.621" v="2313" actId="207"/>
          <ac:spMkLst>
            <pc:docMk/>
            <pc:sldMk cId="1592623927" sldId="280"/>
            <ac:spMk id="2" creationId="{00000000-0000-0000-0000-000000000000}"/>
          </ac:spMkLst>
        </pc:spChg>
        <pc:spChg chg="del mod">
          <ac:chgData name="Martina Fantini" userId="ded60ca0-267f-417f-a609-e21e0155f236" providerId="ADAL" clId="{63EC2EAC-61A6-40CA-9954-0643C6200AFE}" dt="2021-09-30T10:22:54.015" v="2126" actId="478"/>
          <ac:spMkLst>
            <pc:docMk/>
            <pc:sldMk cId="1592623927" sldId="280"/>
            <ac:spMk id="4" creationId="{00000000-0000-0000-0000-000000000000}"/>
          </ac:spMkLst>
        </pc:spChg>
      </pc:sldChg>
      <pc:sldChg chg="add del">
        <pc:chgData name="Martina Fantini" userId="ded60ca0-267f-417f-a609-e21e0155f236" providerId="ADAL" clId="{63EC2EAC-61A6-40CA-9954-0643C6200AFE}" dt="2021-09-30T09:50:48.158" v="1381" actId="2696"/>
        <pc:sldMkLst>
          <pc:docMk/>
          <pc:sldMk cId="2801293331" sldId="281"/>
        </pc:sldMkLst>
      </pc:sldChg>
      <pc:sldChg chg="add del">
        <pc:chgData name="Martina Fantini" userId="ded60ca0-267f-417f-a609-e21e0155f236" providerId="ADAL" clId="{63EC2EAC-61A6-40CA-9954-0643C6200AFE}" dt="2021-09-30T08:46:20.079" v="596" actId="2696"/>
        <pc:sldMkLst>
          <pc:docMk/>
          <pc:sldMk cId="354173565" sldId="282"/>
        </pc:sldMkLst>
      </pc:sldChg>
      <pc:sldChg chg="add del">
        <pc:chgData name="Martina Fantini" userId="ded60ca0-267f-417f-a609-e21e0155f236" providerId="ADAL" clId="{63EC2EAC-61A6-40CA-9954-0643C6200AFE}" dt="2021-09-30T09:50:48.983" v="1382" actId="2696"/>
        <pc:sldMkLst>
          <pc:docMk/>
          <pc:sldMk cId="2398841696" sldId="282"/>
        </pc:sldMkLst>
      </pc:sldChg>
      <pc:sldChg chg="addSp modSp add modAnim">
        <pc:chgData name="Martina Fantini" userId="ded60ca0-267f-417f-a609-e21e0155f236" providerId="ADAL" clId="{63EC2EAC-61A6-40CA-9954-0643C6200AFE}" dt="2021-09-30T09:45:51.327" v="1355" actId="27636"/>
        <pc:sldMkLst>
          <pc:docMk/>
          <pc:sldMk cId="2403887866" sldId="283"/>
        </pc:sldMkLst>
        <pc:spChg chg="mod">
          <ac:chgData name="Martina Fantini" userId="ded60ca0-267f-417f-a609-e21e0155f236" providerId="ADAL" clId="{63EC2EAC-61A6-40CA-9954-0643C6200AFE}" dt="2021-09-30T08:48:14.924" v="627" actId="20577"/>
          <ac:spMkLst>
            <pc:docMk/>
            <pc:sldMk cId="2403887866" sldId="283"/>
            <ac:spMk id="2" creationId="{00000000-0000-0000-0000-000000000000}"/>
          </ac:spMkLst>
        </pc:spChg>
        <pc:spChg chg="mod">
          <ac:chgData name="Martina Fantini" userId="ded60ca0-267f-417f-a609-e21e0155f236" providerId="ADAL" clId="{63EC2EAC-61A6-40CA-9954-0643C6200AFE}" dt="2021-09-30T09:45:51.327" v="1355" actId="27636"/>
          <ac:spMkLst>
            <pc:docMk/>
            <pc:sldMk cId="2403887866" sldId="283"/>
            <ac:spMk id="4" creationId="{00000000-0000-0000-0000-000000000000}"/>
          </ac:spMkLst>
        </pc:spChg>
        <pc:grpChg chg="add mod">
          <ac:chgData name="Martina Fantini" userId="ded60ca0-267f-417f-a609-e21e0155f236" providerId="ADAL" clId="{63EC2EAC-61A6-40CA-9954-0643C6200AFE}" dt="2021-09-30T09:38:38.823" v="1235" actId="1076"/>
          <ac:grpSpMkLst>
            <pc:docMk/>
            <pc:sldMk cId="2403887866" sldId="283"/>
            <ac:grpSpMk id="10" creationId="{5E25FE6C-28AF-4AEA-A9CF-B9602FE82AD3}"/>
          </ac:grpSpMkLst>
        </pc:grpChg>
        <pc:picChg chg="add mod ord">
          <ac:chgData name="Martina Fantini" userId="ded60ca0-267f-417f-a609-e21e0155f236" providerId="ADAL" clId="{63EC2EAC-61A6-40CA-9954-0643C6200AFE}" dt="2021-09-30T09:43:15.880" v="1338" actId="1076"/>
          <ac:picMkLst>
            <pc:docMk/>
            <pc:sldMk cId="2403887866" sldId="283"/>
            <ac:picMk id="5" creationId="{43D54DF1-3650-4EAF-A6C5-FBA9D1CC3739}"/>
          </ac:picMkLst>
        </pc:picChg>
        <pc:picChg chg="add mod ord">
          <ac:chgData name="Martina Fantini" userId="ded60ca0-267f-417f-a609-e21e0155f236" providerId="ADAL" clId="{63EC2EAC-61A6-40CA-9954-0643C6200AFE}" dt="2021-09-30T09:43:13.960" v="1337" actId="1076"/>
          <ac:picMkLst>
            <pc:docMk/>
            <pc:sldMk cId="2403887866" sldId="283"/>
            <ac:picMk id="6" creationId="{79CE77F7-64D5-47D3-9307-E0B3A29FE6F1}"/>
          </ac:picMkLst>
        </pc:picChg>
        <pc:picChg chg="add mod">
          <ac:chgData name="Martina Fantini" userId="ded60ca0-267f-417f-a609-e21e0155f236" providerId="ADAL" clId="{63EC2EAC-61A6-40CA-9954-0643C6200AFE}" dt="2021-09-30T09:40:26.552" v="1298" actId="1076"/>
          <ac:picMkLst>
            <pc:docMk/>
            <pc:sldMk cId="2403887866" sldId="283"/>
            <ac:picMk id="7" creationId="{277BCCF6-CEB5-4694-B4F5-3CA67D42BD5B}"/>
          </ac:picMkLst>
        </pc:picChg>
        <pc:picChg chg="add mod">
          <ac:chgData name="Martina Fantini" userId="ded60ca0-267f-417f-a609-e21e0155f236" providerId="ADAL" clId="{63EC2EAC-61A6-40CA-9954-0643C6200AFE}" dt="2021-09-30T09:38:25.497" v="1232" actId="164"/>
          <ac:picMkLst>
            <pc:docMk/>
            <pc:sldMk cId="2403887866" sldId="283"/>
            <ac:picMk id="8" creationId="{6486C5CA-7580-4319-BB89-8077A5784C18}"/>
          </ac:picMkLst>
        </pc:picChg>
        <pc:picChg chg="add mod">
          <ac:chgData name="Martina Fantini" userId="ded60ca0-267f-417f-a609-e21e0155f236" providerId="ADAL" clId="{63EC2EAC-61A6-40CA-9954-0643C6200AFE}" dt="2021-09-30T09:38:25.497" v="1232" actId="164"/>
          <ac:picMkLst>
            <pc:docMk/>
            <pc:sldMk cId="2403887866" sldId="283"/>
            <ac:picMk id="9" creationId="{6F2CFC3E-85DF-408D-BE76-919AC120D9E5}"/>
          </ac:picMkLst>
        </pc:picChg>
        <pc:picChg chg="add mod">
          <ac:chgData name="Martina Fantini" userId="ded60ca0-267f-417f-a609-e21e0155f236" providerId="ADAL" clId="{63EC2EAC-61A6-40CA-9954-0643C6200AFE}" dt="2021-09-30T09:40:29.224" v="1299" actId="1076"/>
          <ac:picMkLst>
            <pc:docMk/>
            <pc:sldMk cId="2403887866" sldId="283"/>
            <ac:picMk id="11" creationId="{EC1AB104-E8F5-4DAD-9543-010BA3E90B4F}"/>
          </ac:picMkLst>
        </pc:picChg>
        <pc:picChg chg="add mod">
          <ac:chgData name="Martina Fantini" userId="ded60ca0-267f-417f-a609-e21e0155f236" providerId="ADAL" clId="{63EC2EAC-61A6-40CA-9954-0643C6200AFE}" dt="2021-09-30T09:41:52.960" v="1302" actId="1076"/>
          <ac:picMkLst>
            <pc:docMk/>
            <pc:sldMk cId="2403887866" sldId="283"/>
            <ac:picMk id="12" creationId="{40944933-ED3A-4527-8D3B-6E27BDA87070}"/>
          </ac:picMkLst>
        </pc:picChg>
      </pc:sldChg>
      <pc:sldChg chg="addSp delSp modSp add delAnim modAnim">
        <pc:chgData name="Martina Fantini" userId="ded60ca0-267f-417f-a609-e21e0155f236" providerId="ADAL" clId="{63EC2EAC-61A6-40CA-9954-0643C6200AFE}" dt="2021-09-30T09:49:51.969" v="1380" actId="1076"/>
        <pc:sldMkLst>
          <pc:docMk/>
          <pc:sldMk cId="1789843022" sldId="284"/>
        </pc:sldMkLst>
        <pc:spChg chg="mod">
          <ac:chgData name="Martina Fantini" userId="ded60ca0-267f-417f-a609-e21e0155f236" providerId="ADAL" clId="{63EC2EAC-61A6-40CA-9954-0643C6200AFE}" dt="2021-09-30T09:49:47.701" v="1379" actId="20577"/>
          <ac:spMkLst>
            <pc:docMk/>
            <pc:sldMk cId="1789843022" sldId="284"/>
            <ac:spMk id="4" creationId="{00000000-0000-0000-0000-000000000000}"/>
          </ac:spMkLst>
        </pc:spChg>
        <pc:grpChg chg="del mod">
          <ac:chgData name="Martina Fantini" userId="ded60ca0-267f-417f-a609-e21e0155f236" providerId="ADAL" clId="{63EC2EAC-61A6-40CA-9954-0643C6200AFE}" dt="2021-09-30T09:42:48.802" v="1328" actId="478"/>
          <ac:grpSpMkLst>
            <pc:docMk/>
            <pc:sldMk cId="1789843022" sldId="284"/>
            <ac:grpSpMk id="10" creationId="{5E25FE6C-28AF-4AEA-A9CF-B9602FE82AD3}"/>
          </ac:grpSpMkLst>
        </pc:grpChg>
        <pc:picChg chg="del">
          <ac:chgData name="Martina Fantini" userId="ded60ca0-267f-417f-a609-e21e0155f236" providerId="ADAL" clId="{63EC2EAC-61A6-40CA-9954-0643C6200AFE}" dt="2021-09-30T09:42:45.251" v="1322" actId="478"/>
          <ac:picMkLst>
            <pc:docMk/>
            <pc:sldMk cId="1789843022" sldId="284"/>
            <ac:picMk id="5" creationId="{43D54DF1-3650-4EAF-A6C5-FBA9D1CC3739}"/>
          </ac:picMkLst>
        </pc:picChg>
        <pc:picChg chg="del">
          <ac:chgData name="Martina Fantini" userId="ded60ca0-267f-417f-a609-e21e0155f236" providerId="ADAL" clId="{63EC2EAC-61A6-40CA-9954-0643C6200AFE}" dt="2021-09-30T09:42:46.852" v="1324" actId="478"/>
          <ac:picMkLst>
            <pc:docMk/>
            <pc:sldMk cId="1789843022" sldId="284"/>
            <ac:picMk id="6" creationId="{79CE77F7-64D5-47D3-9307-E0B3A29FE6F1}"/>
          </ac:picMkLst>
        </pc:picChg>
        <pc:picChg chg="del">
          <ac:chgData name="Martina Fantini" userId="ded60ca0-267f-417f-a609-e21e0155f236" providerId="ADAL" clId="{63EC2EAC-61A6-40CA-9954-0643C6200AFE}" dt="2021-09-30T09:42:47.463" v="1325" actId="478"/>
          <ac:picMkLst>
            <pc:docMk/>
            <pc:sldMk cId="1789843022" sldId="284"/>
            <ac:picMk id="7" creationId="{277BCCF6-CEB5-4694-B4F5-3CA67D42BD5B}"/>
          </ac:picMkLst>
        </pc:picChg>
        <pc:picChg chg="del">
          <ac:chgData name="Martina Fantini" userId="ded60ca0-267f-417f-a609-e21e0155f236" providerId="ADAL" clId="{63EC2EAC-61A6-40CA-9954-0643C6200AFE}" dt="2021-09-30T09:42:48.101" v="1326" actId="478"/>
          <ac:picMkLst>
            <pc:docMk/>
            <pc:sldMk cId="1789843022" sldId="284"/>
            <ac:picMk id="11" creationId="{EC1AB104-E8F5-4DAD-9543-010BA3E90B4F}"/>
          </ac:picMkLst>
        </pc:picChg>
        <pc:picChg chg="del">
          <ac:chgData name="Martina Fantini" userId="ded60ca0-267f-417f-a609-e21e0155f236" providerId="ADAL" clId="{63EC2EAC-61A6-40CA-9954-0643C6200AFE}" dt="2021-09-30T09:42:46.216" v="1323" actId="478"/>
          <ac:picMkLst>
            <pc:docMk/>
            <pc:sldMk cId="1789843022" sldId="284"/>
            <ac:picMk id="12" creationId="{40944933-ED3A-4527-8D3B-6E27BDA87070}"/>
          </ac:picMkLst>
        </pc:picChg>
        <pc:picChg chg="add mod ord">
          <ac:chgData name="Martina Fantini" userId="ded60ca0-267f-417f-a609-e21e0155f236" providerId="ADAL" clId="{63EC2EAC-61A6-40CA-9954-0643C6200AFE}" dt="2021-09-30T09:49:51.969" v="1380" actId="1076"/>
          <ac:picMkLst>
            <pc:docMk/>
            <pc:sldMk cId="1789843022" sldId="284"/>
            <ac:picMk id="13" creationId="{D1D98830-1AE3-4BED-B98C-2C108256F4C9}"/>
          </ac:picMkLst>
        </pc:picChg>
        <pc:picChg chg="add mod">
          <ac:chgData name="Martina Fantini" userId="ded60ca0-267f-417f-a609-e21e0155f236" providerId="ADAL" clId="{63EC2EAC-61A6-40CA-9954-0643C6200AFE}" dt="2021-09-30T09:48:53.056" v="1370" actId="1076"/>
          <ac:picMkLst>
            <pc:docMk/>
            <pc:sldMk cId="1789843022" sldId="284"/>
            <ac:picMk id="14" creationId="{7B505C39-D5E2-403A-9160-0F889EE5DE28}"/>
          </ac:picMkLst>
        </pc:picChg>
      </pc:sldChg>
      <pc:sldChg chg="addSp delSp modSp add delAnim modAnim">
        <pc:chgData name="Martina Fantini" userId="ded60ca0-267f-417f-a609-e21e0155f236" providerId="ADAL" clId="{63EC2EAC-61A6-40CA-9954-0643C6200AFE}" dt="2021-09-30T10:18:02.728" v="1958"/>
        <pc:sldMkLst>
          <pc:docMk/>
          <pc:sldMk cId="1270936676" sldId="285"/>
        </pc:sldMkLst>
        <pc:spChg chg="mod">
          <ac:chgData name="Martina Fantini" userId="ded60ca0-267f-417f-a609-e21e0155f236" providerId="ADAL" clId="{63EC2EAC-61A6-40CA-9954-0643C6200AFE}" dt="2021-09-30T10:14:44.478" v="1914" actId="20577"/>
          <ac:spMkLst>
            <pc:docMk/>
            <pc:sldMk cId="1270936676" sldId="285"/>
            <ac:spMk id="4" creationId="{00000000-0000-0000-0000-000000000000}"/>
          </ac:spMkLst>
        </pc:spChg>
        <pc:spChg chg="add mod">
          <ac:chgData name="Martina Fantini" userId="ded60ca0-267f-417f-a609-e21e0155f236" providerId="ADAL" clId="{63EC2EAC-61A6-40CA-9954-0643C6200AFE}" dt="2021-09-30T10:14:55.410" v="1921" actId="14100"/>
          <ac:spMkLst>
            <pc:docMk/>
            <pc:sldMk cId="1270936676" sldId="285"/>
            <ac:spMk id="5" creationId="{0F3F560D-A268-4201-B296-2A2C97CAB1C7}"/>
          </ac:spMkLst>
        </pc:spChg>
        <pc:spChg chg="add mod">
          <ac:chgData name="Martina Fantini" userId="ded60ca0-267f-417f-a609-e21e0155f236" providerId="ADAL" clId="{63EC2EAC-61A6-40CA-9954-0643C6200AFE}" dt="2021-09-30T10:00:53.284" v="1852" actId="14100"/>
          <ac:spMkLst>
            <pc:docMk/>
            <pc:sldMk cId="1270936676" sldId="285"/>
            <ac:spMk id="8" creationId="{1CA32CC6-10EA-4764-808F-B124484D02AB}"/>
          </ac:spMkLst>
        </pc:spChg>
        <pc:spChg chg="add mod">
          <ac:chgData name="Martina Fantini" userId="ded60ca0-267f-417f-a609-e21e0155f236" providerId="ADAL" clId="{63EC2EAC-61A6-40CA-9954-0643C6200AFE}" dt="2021-09-30T10:14:51.618" v="1920" actId="1038"/>
          <ac:spMkLst>
            <pc:docMk/>
            <pc:sldMk cId="1270936676" sldId="285"/>
            <ac:spMk id="11" creationId="{2F546647-8DE3-401F-B181-19BA54A78E2F}"/>
          </ac:spMkLst>
        </pc:spChg>
        <pc:spChg chg="add mod">
          <ac:chgData name="Martina Fantini" userId="ded60ca0-267f-417f-a609-e21e0155f236" providerId="ADAL" clId="{63EC2EAC-61A6-40CA-9954-0643C6200AFE}" dt="2021-09-30T10:17:11.759" v="1950" actId="1076"/>
          <ac:spMkLst>
            <pc:docMk/>
            <pc:sldMk cId="1270936676" sldId="285"/>
            <ac:spMk id="15" creationId="{AA4DBA30-5018-4042-B2E7-F6345BD959D3}"/>
          </ac:spMkLst>
        </pc:spChg>
        <pc:picChg chg="add mod ord">
          <ac:chgData name="Martina Fantini" userId="ded60ca0-267f-417f-a609-e21e0155f236" providerId="ADAL" clId="{63EC2EAC-61A6-40CA-9954-0643C6200AFE}" dt="2021-09-30T10:17:20.752" v="1951" actId="1076"/>
          <ac:picMkLst>
            <pc:docMk/>
            <pc:sldMk cId="1270936676" sldId="285"/>
            <ac:picMk id="6" creationId="{B4EAC349-A027-4132-8752-ED4258BCF340}"/>
          </ac:picMkLst>
        </pc:picChg>
        <pc:picChg chg="add del mod">
          <ac:chgData name="Martina Fantini" userId="ded60ca0-267f-417f-a609-e21e0155f236" providerId="ADAL" clId="{63EC2EAC-61A6-40CA-9954-0643C6200AFE}" dt="2021-09-30T10:01:35.166" v="1870" actId="478"/>
          <ac:picMkLst>
            <pc:docMk/>
            <pc:sldMk cId="1270936676" sldId="285"/>
            <ac:picMk id="7" creationId="{7AB4FCED-396C-4937-B598-0F40196F96AB}"/>
          </ac:picMkLst>
        </pc:picChg>
        <pc:picChg chg="add mod">
          <ac:chgData name="Martina Fantini" userId="ded60ca0-267f-417f-a609-e21e0155f236" providerId="ADAL" clId="{63EC2EAC-61A6-40CA-9954-0643C6200AFE}" dt="2021-09-30T10:14:51.618" v="1920" actId="1038"/>
          <ac:picMkLst>
            <pc:docMk/>
            <pc:sldMk cId="1270936676" sldId="285"/>
            <ac:picMk id="9" creationId="{F8522DBE-70D2-45ED-8250-9C7310EAAFB9}"/>
          </ac:picMkLst>
        </pc:picChg>
        <pc:picChg chg="add del mod">
          <ac:chgData name="Martina Fantini" userId="ded60ca0-267f-417f-a609-e21e0155f236" providerId="ADAL" clId="{63EC2EAC-61A6-40CA-9954-0643C6200AFE}" dt="2021-09-30T10:03:18.992" v="1889" actId="478"/>
          <ac:picMkLst>
            <pc:docMk/>
            <pc:sldMk cId="1270936676" sldId="285"/>
            <ac:picMk id="10" creationId="{D02B2E3A-B71F-47E8-9F89-6D535420A4A9}"/>
          </ac:picMkLst>
        </pc:picChg>
        <pc:picChg chg="add mod ord">
          <ac:chgData name="Martina Fantini" userId="ded60ca0-267f-417f-a609-e21e0155f236" providerId="ADAL" clId="{63EC2EAC-61A6-40CA-9954-0643C6200AFE}" dt="2021-09-30T10:16:39.720" v="1945" actId="14100"/>
          <ac:picMkLst>
            <pc:docMk/>
            <pc:sldMk cId="1270936676" sldId="285"/>
            <ac:picMk id="12" creationId="{1E9B2E46-14CD-4417-8D69-61321ACDF96D}"/>
          </ac:picMkLst>
        </pc:picChg>
        <pc:picChg chg="del">
          <ac:chgData name="Martina Fantini" userId="ded60ca0-267f-417f-a609-e21e0155f236" providerId="ADAL" clId="{63EC2EAC-61A6-40CA-9954-0643C6200AFE}" dt="2021-09-30T09:53:47.470" v="1485" actId="478"/>
          <ac:picMkLst>
            <pc:docMk/>
            <pc:sldMk cId="1270936676" sldId="285"/>
            <ac:picMk id="13" creationId="{D1D98830-1AE3-4BED-B98C-2C108256F4C9}"/>
          </ac:picMkLst>
        </pc:picChg>
        <pc:picChg chg="mod modCrop">
          <ac:chgData name="Martina Fantini" userId="ded60ca0-267f-417f-a609-e21e0155f236" providerId="ADAL" clId="{63EC2EAC-61A6-40CA-9954-0643C6200AFE}" dt="2021-09-30T10:15:41.223" v="1936" actId="14100"/>
          <ac:picMkLst>
            <pc:docMk/>
            <pc:sldMk cId="1270936676" sldId="285"/>
            <ac:picMk id="14" creationId="{7B505C39-D5E2-403A-9160-0F889EE5DE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1134450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First Slide">
    <p:spTree>
      <p:nvGrpSpPr>
        <p:cNvPr id="1" name=""/>
        <p:cNvGrpSpPr/>
        <p:nvPr/>
      </p:nvGrpSpPr>
      <p:grpSpPr>
        <a:xfrm>
          <a:off x="0" y="0"/>
          <a:ext cx="0" cy="0"/>
          <a:chOff x="0" y="0"/>
          <a:chExt cx="0" cy="0"/>
        </a:xfrm>
      </p:grpSpPr>
      <p:pic>
        <p:nvPicPr>
          <p:cNvPr id="11" name="pasted-image.pdf"/>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1259" y="166061"/>
            <a:ext cx="5472608" cy="2136163"/>
          </a:xfrm>
          <a:prstGeom prst="rect">
            <a:avLst/>
          </a:prstGeom>
          <a:ln w="12700">
            <a:miter lim="400000"/>
          </a:ln>
        </p:spPr>
      </p:pic>
      <p:sp>
        <p:nvSpPr>
          <p:cNvPr id="10" name="Shape 10"/>
          <p:cNvSpPr>
            <a:spLocks noGrp="1"/>
          </p:cNvSpPr>
          <p:nvPr>
            <p:ph type="body" idx="1" hasCustomPrompt="1"/>
          </p:nvPr>
        </p:nvSpPr>
        <p:spPr>
          <a:xfrm>
            <a:off x="1916989" y="4411899"/>
            <a:ext cx="13787330" cy="4121878"/>
          </a:xfrm>
          <a:prstGeom prst="rect">
            <a:avLst/>
          </a:prstGeom>
        </p:spPr>
        <p:txBody>
          <a:bodyPr/>
          <a:lstStyle>
            <a:lvl1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1pPr>
            <a:lvl2pPr marL="342917" indent="-342917">
              <a:spcBef>
                <a:spcPts val="0"/>
              </a:spcBef>
              <a:buSzPct val="75000"/>
              <a:buFontTx/>
              <a:buBlip>
                <a:blip r:embed="rId3"/>
              </a:buBlip>
              <a:defRPr sz="2400">
                <a:solidFill>
                  <a:srgbClr val="384F5A"/>
                </a:solidFill>
              </a:defRPr>
            </a:lvl2pPr>
            <a:lvl3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3pPr>
            <a:lvl4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4pPr>
            <a:lvl5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5pPr>
          </a:lstStyle>
          <a:p>
            <a:pPr lvl="0">
              <a:defRPr sz="1800">
                <a:solidFill>
                  <a:srgbClr val="000000"/>
                </a:solidFill>
              </a:defRPr>
            </a:pPr>
            <a:r>
              <a:rPr lang="en-US" sz="2400" dirty="0">
                <a:solidFill>
                  <a:srgbClr val="384F5A"/>
                </a:solidFill>
              </a:rPr>
              <a:t>Body Level One</a:t>
            </a:r>
          </a:p>
          <a:p>
            <a:pPr lvl="4">
              <a:defRPr sz="1800">
                <a:solidFill>
                  <a:srgbClr val="000000"/>
                </a:solidFill>
              </a:defRPr>
            </a:pPr>
            <a:r>
              <a:rPr lang="en-US" sz="2400" dirty="0">
                <a:solidFill>
                  <a:srgbClr val="384F5A"/>
                </a:solidFill>
              </a:rPr>
              <a:t>Body Level Two</a:t>
            </a:r>
          </a:p>
          <a:p>
            <a:pPr lvl="2">
              <a:defRPr sz="1800">
                <a:solidFill>
                  <a:srgbClr val="000000"/>
                </a:solidFill>
              </a:defRPr>
            </a:pPr>
            <a:r>
              <a:rPr lang="en-US" sz="2400" dirty="0">
                <a:solidFill>
                  <a:srgbClr val="384F5A"/>
                </a:solidFill>
              </a:rPr>
              <a:t>Body Level Three</a:t>
            </a:r>
          </a:p>
          <a:p>
            <a:pPr lvl="3">
              <a:defRPr sz="1800">
                <a:solidFill>
                  <a:srgbClr val="000000"/>
                </a:solidFill>
              </a:defRPr>
            </a:pPr>
            <a:r>
              <a:rPr lang="en-US" sz="2400" dirty="0">
                <a:solidFill>
                  <a:srgbClr val="384F5A"/>
                </a:solidFill>
              </a:rPr>
              <a:t>Body Level Four</a:t>
            </a:r>
          </a:p>
          <a:p>
            <a:pPr lvl="4">
              <a:defRPr sz="1800">
                <a:solidFill>
                  <a:srgbClr val="000000"/>
                </a:solidFill>
              </a:defRPr>
            </a:pPr>
            <a:r>
              <a:rPr lang="en-US" sz="2400" dirty="0">
                <a:solidFill>
                  <a:srgbClr val="384F5A"/>
                </a:solidFill>
              </a:rPr>
              <a:t>Body Level Five</a:t>
            </a:r>
          </a:p>
        </p:txBody>
      </p:sp>
      <p:sp>
        <p:nvSpPr>
          <p:cNvPr id="9" name="Shape 9"/>
          <p:cNvSpPr>
            <a:spLocks noGrp="1"/>
          </p:cNvSpPr>
          <p:nvPr>
            <p:ph type="title"/>
          </p:nvPr>
        </p:nvSpPr>
        <p:spPr>
          <a:xfrm>
            <a:off x="1901379" y="2302224"/>
            <a:ext cx="13802940" cy="1892636"/>
          </a:xfrm>
          <a:prstGeom prst="rect">
            <a:avLst/>
          </a:prstGeom>
        </p:spPr>
        <p:txBody>
          <a:bodyPr anchor="ctr" anchorCtr="0"/>
          <a:lstStyle>
            <a:lvl1pPr>
              <a:defRPr sz="4800">
                <a:solidFill>
                  <a:srgbClr val="3A3A3C"/>
                </a:solidFill>
                <a:latin typeface="Verdana" panose="020B0604030504040204" pitchFamily="34" charset="0"/>
                <a:ea typeface="Verdana" panose="020B0604030504040204" pitchFamily="34" charset="0"/>
                <a:cs typeface="Segoe UI" panose="020B0502040204020203" pitchFamily="34" charset="0"/>
              </a:defRPr>
            </a:lvl1pPr>
          </a:lstStyle>
          <a:p>
            <a:pPr lvl="0">
              <a:defRPr sz="1800">
                <a:solidFill>
                  <a:srgbClr val="000000"/>
                </a:solidFill>
              </a:defRPr>
            </a:pPr>
            <a:r>
              <a:rPr lang="it-IT" sz="4800">
                <a:solidFill>
                  <a:srgbClr val="384F5A"/>
                </a:solidFill>
              </a:rPr>
              <a:t>Fare clic per modificare lo stile del titolo dello schema</a:t>
            </a:r>
            <a:endParaRPr sz="4800" dirty="0">
              <a:solidFill>
                <a:srgbClr val="384F5A"/>
              </a:solidFill>
            </a:endParaRPr>
          </a:p>
        </p:txBody>
      </p:sp>
      <p:pic>
        <p:nvPicPr>
          <p:cNvPr id="15" name="pasted-image.pdf">
            <a:extLst>
              <a:ext uri="{FF2B5EF4-FFF2-40B4-BE49-F238E27FC236}">
                <a16:creationId xmlns:a16="http://schemas.microsoft.com/office/drawing/2014/main" id="{9484A37B-4E7A-4BF4-BB77-CB3B403BDE78}"/>
              </a:ext>
            </a:extLst>
          </p:cNvPr>
          <p:cNvPicPr/>
          <p:nvPr userDrawn="1"/>
        </p:nvPicPr>
        <p:blipFill rotWithShape="1">
          <a:blip r:embed="rId4" cstate="print">
            <a:extLst>
              <a:ext uri="{28A0092B-C50C-407E-A947-70E740481C1C}">
                <a14:useLocalDpi xmlns:a14="http://schemas.microsoft.com/office/drawing/2010/main" val="0"/>
              </a:ext>
            </a:extLst>
          </a:blip>
          <a:srcRect/>
          <a:stretch/>
        </p:blipFill>
        <p:spPr>
          <a:xfrm>
            <a:off x="10155731" y="412304"/>
            <a:ext cx="7193948" cy="9469391"/>
          </a:xfrm>
          <a:prstGeom prst="rect">
            <a:avLst/>
          </a:prstGeom>
          <a:ln w="12700">
            <a:miter lim="400000"/>
          </a:ln>
        </p:spPr>
      </p:pic>
      <p:pic>
        <p:nvPicPr>
          <p:cNvPr id="18" name="Immagine 17">
            <a:extLst>
              <a:ext uri="{FF2B5EF4-FFF2-40B4-BE49-F238E27FC236}">
                <a16:creationId xmlns:a16="http://schemas.microsoft.com/office/drawing/2014/main" id="{E39042A7-B9FD-4C41-97CF-513A3D8260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22183" y="8750817"/>
            <a:ext cx="3724978" cy="74499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ody Slide">
    <p:spTree>
      <p:nvGrpSpPr>
        <p:cNvPr id="1" name=""/>
        <p:cNvGrpSpPr/>
        <p:nvPr/>
      </p:nvGrpSpPr>
      <p:grpSpPr>
        <a:xfrm>
          <a:off x="0" y="0"/>
          <a:ext cx="0" cy="0"/>
          <a:chOff x="0" y="0"/>
          <a:chExt cx="0" cy="0"/>
        </a:xfrm>
      </p:grpSpPr>
      <p:sp>
        <p:nvSpPr>
          <p:cNvPr id="38" name="Shape 38"/>
          <p:cNvSpPr>
            <a:spLocks noGrp="1"/>
          </p:cNvSpPr>
          <p:nvPr>
            <p:ph type="title"/>
          </p:nvPr>
        </p:nvSpPr>
        <p:spPr>
          <a:xfrm>
            <a:off x="1270039" y="444503"/>
            <a:ext cx="14800185" cy="1593057"/>
          </a:xfrm>
          <a:prstGeom prst="rect">
            <a:avLst/>
          </a:prstGeom>
        </p:spPr>
        <p:txBody>
          <a:bodyPr anchor="ctr" anchorCtr="0"/>
          <a:lstStyle>
            <a:lvl1pPr>
              <a:defRPr b="1">
                <a:solidFill>
                  <a:srgbClr val="3A3A3C"/>
                </a:solidFill>
                <a:latin typeface="Verdana" panose="020B0604030504040204" pitchFamily="34" charset="0"/>
                <a:ea typeface="Verdana" panose="020B0604030504040204" pitchFamily="34" charset="0"/>
                <a:cs typeface="Segoe UI" panose="020B0502040204020203" pitchFamily="34" charset="0"/>
              </a:defRPr>
            </a:lvl1pPr>
          </a:lstStyle>
          <a:p>
            <a:pPr lvl="0">
              <a:defRPr sz="1800">
                <a:solidFill>
                  <a:srgbClr val="000000"/>
                </a:solidFill>
              </a:defRPr>
            </a:pPr>
            <a:r>
              <a:rPr lang="it-IT" sz="3600">
                <a:solidFill>
                  <a:srgbClr val="384F5A"/>
                </a:solidFill>
              </a:rPr>
              <a:t>Fare clic per modificare lo stile del titolo dello schema</a:t>
            </a:r>
            <a:endParaRPr sz="3600" dirty="0">
              <a:solidFill>
                <a:srgbClr val="384F5A"/>
              </a:solidFill>
            </a:endParaRPr>
          </a:p>
        </p:txBody>
      </p:sp>
      <p:sp>
        <p:nvSpPr>
          <p:cNvPr id="39" name="Shape 39"/>
          <p:cNvSpPr>
            <a:spLocks noGrp="1"/>
          </p:cNvSpPr>
          <p:nvPr>
            <p:ph type="body" idx="1" hasCustomPrompt="1"/>
          </p:nvPr>
        </p:nvSpPr>
        <p:spPr>
          <a:xfrm>
            <a:off x="1270039" y="2603500"/>
            <a:ext cx="14800185" cy="5978565"/>
          </a:xfrm>
          <a:prstGeom prst="rect">
            <a:avLst/>
          </a:prstGeom>
        </p:spPr>
        <p:txBody>
          <a:bodyPr/>
          <a:lstStyle>
            <a:lvl1pPr marL="296348" indent="-296348">
              <a:spcBef>
                <a:spcPts val="800"/>
              </a:spcBef>
              <a:buSzPct val="75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1pPr>
            <a:lvl2pPr marL="740870" indent="-296348">
              <a:spcBef>
                <a:spcPts val="800"/>
              </a:spcBef>
              <a:buSzPct val="70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2pPr>
            <a:lvl3pPr marL="1185392" indent="-296348">
              <a:spcBef>
                <a:spcPts val="800"/>
              </a:spcBef>
              <a:buSzPct val="65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3pPr>
            <a:lvl4pPr marL="1629914" indent="-296348">
              <a:spcBef>
                <a:spcPts val="800"/>
              </a:spcBef>
              <a:buSzPct val="60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4pPr>
            <a:lvl5pPr marL="2074437" indent="-296348">
              <a:spcBef>
                <a:spcPts val="800"/>
              </a:spcBef>
              <a:buSzPct val="55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5pPr>
          </a:lstStyle>
          <a:p>
            <a:pPr lvl="0">
              <a:defRPr sz="1800">
                <a:solidFill>
                  <a:srgbClr val="000000"/>
                </a:solidFill>
              </a:defRPr>
            </a:pPr>
            <a:r>
              <a:rPr lang="it-IT" sz="2400" dirty="0">
                <a:solidFill>
                  <a:srgbClr val="384F5A"/>
                </a:solidFill>
              </a:rPr>
              <a:t> </a:t>
            </a:r>
            <a:r>
              <a:rPr sz="2400" dirty="0">
                <a:solidFill>
                  <a:srgbClr val="384F5A"/>
                </a:solidFill>
              </a:rPr>
              <a:t>Body Level One</a:t>
            </a:r>
          </a:p>
          <a:p>
            <a:pPr lvl="1">
              <a:defRPr sz="1800">
                <a:solidFill>
                  <a:srgbClr val="000000"/>
                </a:solidFill>
              </a:defRPr>
            </a:pPr>
            <a:r>
              <a:rPr lang="it-IT" sz="2400" dirty="0">
                <a:solidFill>
                  <a:srgbClr val="384F5A"/>
                </a:solidFill>
              </a:rPr>
              <a:t> </a:t>
            </a:r>
            <a:r>
              <a:rPr sz="2400" dirty="0">
                <a:solidFill>
                  <a:srgbClr val="384F5A"/>
                </a:solidFill>
              </a:rPr>
              <a:t>Body Level Two</a:t>
            </a:r>
          </a:p>
          <a:p>
            <a:pPr lvl="2">
              <a:defRPr sz="1800">
                <a:solidFill>
                  <a:srgbClr val="000000"/>
                </a:solidFill>
              </a:defRPr>
            </a:pPr>
            <a:r>
              <a:rPr lang="it-IT" sz="2400" dirty="0">
                <a:solidFill>
                  <a:srgbClr val="384F5A"/>
                </a:solidFill>
              </a:rPr>
              <a:t> </a:t>
            </a:r>
            <a:r>
              <a:rPr sz="2400" dirty="0">
                <a:solidFill>
                  <a:srgbClr val="384F5A"/>
                </a:solidFill>
              </a:rPr>
              <a:t>Body Level Three</a:t>
            </a:r>
          </a:p>
          <a:p>
            <a:pPr lvl="3">
              <a:defRPr sz="1800">
                <a:solidFill>
                  <a:srgbClr val="000000"/>
                </a:solidFill>
              </a:defRPr>
            </a:pPr>
            <a:r>
              <a:rPr lang="it-IT" sz="2400" dirty="0">
                <a:solidFill>
                  <a:srgbClr val="384F5A"/>
                </a:solidFill>
              </a:rPr>
              <a:t> </a:t>
            </a:r>
            <a:r>
              <a:rPr sz="2400" dirty="0">
                <a:solidFill>
                  <a:srgbClr val="384F5A"/>
                </a:solidFill>
              </a:rPr>
              <a:t>Body Level Four</a:t>
            </a:r>
          </a:p>
          <a:p>
            <a:pPr lvl="4">
              <a:defRPr sz="1800">
                <a:solidFill>
                  <a:srgbClr val="000000"/>
                </a:solidFill>
              </a:defRPr>
            </a:pPr>
            <a:r>
              <a:rPr lang="it-IT" sz="2400" dirty="0">
                <a:solidFill>
                  <a:srgbClr val="384F5A"/>
                </a:solidFill>
              </a:rPr>
              <a:t> </a:t>
            </a:r>
            <a:r>
              <a:rPr sz="2400" dirty="0">
                <a:solidFill>
                  <a:srgbClr val="384F5A"/>
                </a:solidFill>
              </a:rPr>
              <a:t>Body Level Five</a:t>
            </a:r>
          </a:p>
        </p:txBody>
      </p:sp>
      <p:pic>
        <p:nvPicPr>
          <p:cNvPr id="40" name="pasted-image.pdf"/>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5195" y="8608862"/>
            <a:ext cx="2617595" cy="1021745"/>
          </a:xfrm>
          <a:prstGeom prst="rect">
            <a:avLst/>
          </a:prstGeom>
          <a:ln w="12700">
            <a:miter lim="400000"/>
          </a:ln>
        </p:spPr>
      </p:pic>
      <p:sp>
        <p:nvSpPr>
          <p:cNvPr id="42" name="Shape 42"/>
          <p:cNvSpPr>
            <a:spLocks noGrp="1"/>
          </p:cNvSpPr>
          <p:nvPr>
            <p:ph type="sldNum" sz="quarter" idx="2"/>
          </p:nvPr>
        </p:nvSpPr>
        <p:spPr>
          <a:xfrm>
            <a:off x="16149517" y="8944196"/>
            <a:ext cx="720080" cy="476086"/>
          </a:xfrm>
          <a:prstGeom prst="rect">
            <a:avLst/>
          </a:prstGeom>
        </p:spPr>
        <p:txBody>
          <a:bodyPr/>
          <a:lstStyle>
            <a:lvl1pPr>
              <a:defRPr sz="2000">
                <a:solidFill>
                  <a:srgbClr val="000154"/>
                </a:solidFill>
                <a:latin typeface="Verdana" panose="020B0604030504040204" pitchFamily="34" charset="0"/>
                <a:ea typeface="Verdana" panose="020B0604030504040204" pitchFamily="34" charset="0"/>
                <a:cs typeface="Segoe UI" panose="020B0502040204020203" pitchFamily="34" charset="0"/>
              </a:defRPr>
            </a:lvl1pPr>
          </a:lstStyle>
          <a:p>
            <a:fld id="{86CB4B4D-7CA3-9044-876B-883B54F8677D}" type="slidenum">
              <a:rPr lang="it-IT" smtClean="0"/>
              <a:pPr/>
              <a:t>‹#›</a:t>
            </a:fld>
            <a:endParaRPr lang="it-IT" dirty="0"/>
          </a:p>
        </p:txBody>
      </p:sp>
      <p:pic>
        <p:nvPicPr>
          <p:cNvPr id="11" name="pasted-image.pdf"/>
          <p:cNvPicPr/>
          <p:nvPr userDrawn="1"/>
        </p:nvPicPr>
        <p:blipFill rotWithShape="1">
          <a:blip r:embed="rId3" cstate="print">
            <a:extLst>
              <a:ext uri="{28A0092B-C50C-407E-A947-70E740481C1C}">
                <a14:useLocalDpi xmlns:a14="http://schemas.microsoft.com/office/drawing/2010/main" val="0"/>
              </a:ext>
            </a:extLst>
          </a:blip>
          <a:srcRect/>
          <a:stretch/>
        </p:blipFill>
        <p:spPr>
          <a:xfrm>
            <a:off x="10146315" y="375000"/>
            <a:ext cx="7193948" cy="9469391"/>
          </a:xfrm>
          <a:prstGeom prst="rect">
            <a:avLst/>
          </a:prstGeom>
          <a:ln w="12700">
            <a:miter lim="400000"/>
          </a:ln>
        </p:spPr>
      </p:pic>
      <p:pic>
        <p:nvPicPr>
          <p:cNvPr id="43" name="pasted-image.pdf"/>
          <p:cNvPicPr/>
          <p:nvPr/>
        </p:nvPicPr>
        <p:blipFill>
          <a:blip r:embed="rId4">
            <a:extLst>
              <a:ext uri="{28A0092B-C50C-407E-A947-70E740481C1C}">
                <a14:useLocalDpi xmlns:a14="http://schemas.microsoft.com/office/drawing/2010/main" val="0"/>
              </a:ext>
            </a:extLst>
          </a:blip>
          <a:srcRect/>
          <a:stretch/>
        </p:blipFill>
        <p:spPr>
          <a:xfrm>
            <a:off x="91497" y="9657404"/>
            <a:ext cx="17157274" cy="9628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45" name="Shape 45"/>
          <p:cNvSpPr>
            <a:spLocks noGrp="1"/>
          </p:cNvSpPr>
          <p:nvPr>
            <p:ph type="body" idx="1" hasCustomPrompt="1"/>
          </p:nvPr>
        </p:nvSpPr>
        <p:spPr>
          <a:xfrm>
            <a:off x="5994115" y="2068489"/>
            <a:ext cx="10524888" cy="5688632"/>
          </a:xfrm>
          <a:prstGeom prst="rect">
            <a:avLst/>
          </a:prstGeom>
        </p:spPr>
        <p:txBody>
          <a:bodyPr/>
          <a:lstStyle>
            <a:lvl1pPr marL="0" indent="0" algn="r" defTabSz="543332">
              <a:spcBef>
                <a:spcPts val="700"/>
              </a:spcBef>
              <a:buNone/>
              <a:defRPr sz="1800">
                <a:solidFill>
                  <a:srgbClr val="000000"/>
                </a:solidFill>
                <a:latin typeface="Raleway" panose="020B0503030101060003" pitchFamily="34" charset="0"/>
              </a:defRPr>
            </a:lvl1pPr>
          </a:lstStyle>
          <a:p>
            <a:pPr marL="0" lvl="0" indent="0" defTabSz="543332">
              <a:spcBef>
                <a:spcPts val="700"/>
              </a:spcBef>
              <a:buNone/>
              <a:defRPr>
                <a:solidFill>
                  <a:srgbClr val="000000"/>
                </a:solidFill>
              </a:defRPr>
            </a:pPr>
            <a:r>
              <a:rPr lang="it-IT" sz="3600" b="1" dirty="0" err="1">
                <a:solidFill>
                  <a:srgbClr val="FFFFFF"/>
                </a:solidFill>
              </a:rPr>
              <a:t>Name</a:t>
            </a:r>
            <a:r>
              <a:rPr lang="it-IT" sz="3600" b="1" dirty="0">
                <a:solidFill>
                  <a:srgbClr val="FFFFFF"/>
                </a:solidFill>
              </a:rPr>
              <a:t> </a:t>
            </a:r>
            <a:r>
              <a:rPr lang="it-IT" sz="3600" b="1" dirty="0" err="1">
                <a:solidFill>
                  <a:srgbClr val="FFFFFF"/>
                </a:solidFill>
              </a:rPr>
              <a:t>Surname</a:t>
            </a:r>
            <a:endParaRPr lang="it-IT" sz="3600" b="1" dirty="0">
              <a:solidFill>
                <a:srgbClr val="FFFFFF"/>
              </a:solidFill>
            </a:endParaRPr>
          </a:p>
          <a:p>
            <a:pPr marL="0" lvl="0" indent="0" defTabSz="543332">
              <a:spcBef>
                <a:spcPts val="700"/>
              </a:spcBef>
              <a:buNone/>
              <a:defRPr>
                <a:solidFill>
                  <a:srgbClr val="000000"/>
                </a:solidFill>
              </a:defRPr>
            </a:pPr>
            <a:endParaRPr lang="it-IT" sz="3600" b="1" dirty="0"/>
          </a:p>
          <a:p>
            <a:pPr marL="0" lvl="0" indent="0" defTabSz="543332">
              <a:spcBef>
                <a:spcPts val="700"/>
              </a:spcBef>
              <a:buNone/>
              <a:defRPr>
                <a:solidFill>
                  <a:srgbClr val="000000"/>
                </a:solidFill>
              </a:defRPr>
            </a:pPr>
            <a:r>
              <a:rPr lang="it-IT" sz="3200" b="1" dirty="0">
                <a:solidFill>
                  <a:schemeClr val="bg1"/>
                </a:solidFill>
              </a:rPr>
              <a:t>username@horizonresultsbooster.eu</a:t>
            </a:r>
            <a:endParaRPr lang="it-IT" sz="3200" b="1" dirty="0"/>
          </a:p>
          <a:p>
            <a:pPr marL="0" lvl="0" indent="0" defTabSz="543332">
              <a:spcBef>
                <a:spcPts val="700"/>
              </a:spcBef>
              <a:buNone/>
              <a:defRPr>
                <a:solidFill>
                  <a:srgbClr val="000000"/>
                </a:solidFill>
              </a:defRPr>
            </a:pPr>
            <a:r>
              <a:rPr lang="it-IT" sz="3200" b="1" dirty="0">
                <a:solidFill>
                  <a:srgbClr val="FFFFFF"/>
                </a:solidFill>
              </a:rPr>
              <a:t>www.horizonresultbooster.eu</a:t>
            </a:r>
          </a:p>
          <a:p>
            <a:pPr lvl="0">
              <a:defRPr>
                <a:solidFill>
                  <a:srgbClr val="000000"/>
                </a:solidFill>
              </a:defRPr>
            </a:pPr>
            <a:endParaRPr dirty="0">
              <a:solidFill>
                <a:srgbClr val="FFFFFF"/>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ETA PPT_tlo.pdf"/>
          <p:cNvPicPr/>
          <p:nvPr/>
        </p:nvPicPr>
        <p:blipFill>
          <a:blip r:embed="rId5">
            <a:extLst>
              <a:ext uri="{28A0092B-C50C-407E-A947-70E740481C1C}">
                <a14:useLocalDpi xmlns:a14="http://schemas.microsoft.com/office/drawing/2010/main" val="0"/>
              </a:ext>
            </a:extLst>
          </a:blip>
          <a:srcRect/>
          <a:stretch/>
        </p:blipFill>
        <p:spPr>
          <a:xfrm>
            <a:off x="0" y="0"/>
            <a:ext cx="17325520" cy="9747128"/>
          </a:xfrm>
          <a:prstGeom prst="rect">
            <a:avLst/>
          </a:prstGeom>
          <a:ln w="12700">
            <a:miter lim="400000"/>
          </a:ln>
        </p:spPr>
      </p:pic>
      <p:sp>
        <p:nvSpPr>
          <p:cNvPr id="3" name="Shape 3"/>
          <p:cNvSpPr>
            <a:spLocks noGrp="1"/>
          </p:cNvSpPr>
          <p:nvPr>
            <p:ph type="body" idx="1"/>
          </p:nvPr>
        </p:nvSpPr>
        <p:spPr>
          <a:xfrm>
            <a:off x="5717804" y="2428528"/>
            <a:ext cx="10801199" cy="52636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r>
              <a:rPr lang="en-US" sz="2400" dirty="0">
                <a:solidFill>
                  <a:srgbClr val="384F5A"/>
                </a:solidFill>
              </a:rPr>
              <a:t> Body Level One</a:t>
            </a:r>
          </a:p>
          <a:p>
            <a:pPr lvl="1">
              <a:defRPr sz="1800">
                <a:solidFill>
                  <a:srgbClr val="000000"/>
                </a:solidFill>
              </a:defRPr>
            </a:pPr>
            <a:r>
              <a:rPr lang="en-US" sz="2400" dirty="0">
                <a:solidFill>
                  <a:srgbClr val="384F5A"/>
                </a:solidFill>
              </a:rPr>
              <a:t> Body Level Two</a:t>
            </a:r>
          </a:p>
          <a:p>
            <a:pPr lvl="2">
              <a:defRPr sz="1800">
                <a:solidFill>
                  <a:srgbClr val="000000"/>
                </a:solidFill>
              </a:defRPr>
            </a:pPr>
            <a:r>
              <a:rPr lang="en-US" sz="2400" dirty="0">
                <a:solidFill>
                  <a:srgbClr val="384F5A"/>
                </a:solidFill>
              </a:rPr>
              <a:t> Body Level Three</a:t>
            </a:r>
          </a:p>
          <a:p>
            <a:pPr lvl="3">
              <a:defRPr sz="1800">
                <a:solidFill>
                  <a:srgbClr val="000000"/>
                </a:solidFill>
              </a:defRPr>
            </a:pPr>
            <a:r>
              <a:rPr lang="en-US" sz="2400" dirty="0">
                <a:solidFill>
                  <a:srgbClr val="384F5A"/>
                </a:solidFill>
              </a:rPr>
              <a:t> Body Level Four</a:t>
            </a:r>
          </a:p>
          <a:p>
            <a:pPr lvl="4">
              <a:defRPr sz="1800">
                <a:solidFill>
                  <a:srgbClr val="000000"/>
                </a:solidFill>
              </a:defRPr>
            </a:pPr>
            <a:r>
              <a:rPr lang="en-US" sz="2400" dirty="0">
                <a:solidFill>
                  <a:srgbClr val="384F5A"/>
                </a:solidFill>
              </a:rPr>
              <a:t> Body Level Five</a:t>
            </a:r>
          </a:p>
        </p:txBody>
      </p:sp>
      <p:pic>
        <p:nvPicPr>
          <p:cNvPr id="5" name="pasted-image.pdf"/>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471919" y="7973144"/>
            <a:ext cx="4022748" cy="1443508"/>
          </a:xfrm>
          <a:prstGeom prst="rect">
            <a:avLst/>
          </a:prstGeom>
          <a:ln w="12700">
            <a:miter lim="400000"/>
          </a:ln>
        </p:spPr>
      </p:pic>
      <p:sp>
        <p:nvSpPr>
          <p:cNvPr id="6" name="Shape 6"/>
          <p:cNvSpPr>
            <a:spLocks noGrp="1"/>
          </p:cNvSpPr>
          <p:nvPr>
            <p:ph type="title"/>
          </p:nvPr>
        </p:nvSpPr>
        <p:spPr>
          <a:xfrm>
            <a:off x="1253308" y="448316"/>
            <a:ext cx="15265696" cy="1581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sz="1800">
                <a:solidFill>
                  <a:srgbClr val="000000"/>
                </a:solidFill>
              </a:defRPr>
            </a:pPr>
            <a:r>
              <a:rPr sz="3600" dirty="0">
                <a:solidFill>
                  <a:srgbClr val="FFFFFF"/>
                </a:solidFill>
              </a:rPr>
              <a:t>Title Text</a:t>
            </a:r>
          </a:p>
        </p:txBody>
      </p:sp>
      <p:pic>
        <p:nvPicPr>
          <p:cNvPr id="12" name="Immagine 11" descr="Immagine che contiene computer&#10;&#10;Descrizione generata automaticamente">
            <a:extLst>
              <a:ext uri="{FF2B5EF4-FFF2-40B4-BE49-F238E27FC236}">
                <a16:creationId xmlns:a16="http://schemas.microsoft.com/office/drawing/2014/main" id="{A9176AB3-A203-4C3F-AD03-2E0BED557C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650893" y="8045443"/>
            <a:ext cx="2868110" cy="12428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ransition spd="med"/>
  <p:hf hdr="0" ftr="0" dt="0"/>
  <p:txStyles>
    <p:titleStyle>
      <a:lvl1pPr defTabSz="584229" eaLnBrk="1" hangingPunct="1">
        <a:defRPr sz="3600" baseline="0">
          <a:solidFill>
            <a:srgbClr val="FFFFFF"/>
          </a:solidFill>
          <a:latin typeface="Verdana" panose="020B0604030504040204" pitchFamily="34" charset="0"/>
          <a:ea typeface="Verdana" panose="020B0604030504040204" pitchFamily="34" charset="0"/>
          <a:cs typeface="Segoe UI" panose="020B0502040204020203" pitchFamily="34" charset="0"/>
          <a:sym typeface="Calibri"/>
        </a:defRPr>
      </a:lvl1pPr>
      <a:lvl2pPr indent="228611" defTabSz="584229" eaLnBrk="1" hangingPunct="1">
        <a:defRPr sz="3600">
          <a:solidFill>
            <a:srgbClr val="FFFFFF"/>
          </a:solidFill>
          <a:latin typeface="+mn-lt"/>
          <a:ea typeface="+mn-ea"/>
          <a:cs typeface="+mn-cs"/>
          <a:sym typeface="Calibri"/>
        </a:defRPr>
      </a:lvl2pPr>
      <a:lvl3pPr indent="457223" defTabSz="584229" eaLnBrk="1" hangingPunct="1">
        <a:defRPr sz="3600">
          <a:solidFill>
            <a:srgbClr val="FFFFFF"/>
          </a:solidFill>
          <a:latin typeface="+mn-lt"/>
          <a:ea typeface="+mn-ea"/>
          <a:cs typeface="+mn-cs"/>
          <a:sym typeface="Calibri"/>
        </a:defRPr>
      </a:lvl3pPr>
      <a:lvl4pPr indent="685835" defTabSz="584229" eaLnBrk="1" hangingPunct="1">
        <a:defRPr sz="3600">
          <a:solidFill>
            <a:srgbClr val="FFFFFF"/>
          </a:solidFill>
          <a:latin typeface="+mn-lt"/>
          <a:ea typeface="+mn-ea"/>
          <a:cs typeface="+mn-cs"/>
          <a:sym typeface="Calibri"/>
        </a:defRPr>
      </a:lvl4pPr>
      <a:lvl5pPr indent="914446" defTabSz="584229" eaLnBrk="1" hangingPunct="1">
        <a:defRPr sz="3600">
          <a:solidFill>
            <a:srgbClr val="FFFFFF"/>
          </a:solidFill>
          <a:latin typeface="+mn-lt"/>
          <a:ea typeface="+mn-ea"/>
          <a:cs typeface="+mn-cs"/>
          <a:sym typeface="Calibri"/>
        </a:defRPr>
      </a:lvl5pPr>
      <a:lvl6pPr indent="1143057" defTabSz="584229" eaLnBrk="1" hangingPunct="1">
        <a:defRPr sz="3600">
          <a:solidFill>
            <a:srgbClr val="FFFFFF"/>
          </a:solidFill>
          <a:latin typeface="+mn-lt"/>
          <a:ea typeface="+mn-ea"/>
          <a:cs typeface="+mn-cs"/>
          <a:sym typeface="Calibri"/>
        </a:defRPr>
      </a:lvl6pPr>
      <a:lvl7pPr indent="1371668" defTabSz="584229" eaLnBrk="1" hangingPunct="1">
        <a:defRPr sz="3600">
          <a:solidFill>
            <a:srgbClr val="FFFFFF"/>
          </a:solidFill>
          <a:latin typeface="+mn-lt"/>
          <a:ea typeface="+mn-ea"/>
          <a:cs typeface="+mn-cs"/>
          <a:sym typeface="Calibri"/>
        </a:defRPr>
      </a:lvl7pPr>
      <a:lvl8pPr indent="1600280" defTabSz="584229" eaLnBrk="1" hangingPunct="1">
        <a:defRPr sz="3600">
          <a:solidFill>
            <a:srgbClr val="FFFFFF"/>
          </a:solidFill>
          <a:latin typeface="+mn-lt"/>
          <a:ea typeface="+mn-ea"/>
          <a:cs typeface="+mn-cs"/>
          <a:sym typeface="Calibri"/>
        </a:defRPr>
      </a:lvl8pPr>
      <a:lvl9pPr indent="1828892" defTabSz="584229" eaLnBrk="1" hangingPunct="1">
        <a:defRPr sz="3600">
          <a:solidFill>
            <a:srgbClr val="FFFFFF"/>
          </a:solidFill>
          <a:latin typeface="+mn-lt"/>
          <a:ea typeface="+mn-ea"/>
          <a:cs typeface="+mn-cs"/>
          <a:sym typeface="Calibri"/>
        </a:defRPr>
      </a:lvl9pPr>
    </p:titleStyle>
    <p:bodyStyle>
      <a:lvl1pPr marL="220446" indent="-220446" defTabSz="584229" eaLnBrk="1" hangingPunct="1">
        <a:spcBef>
          <a:spcPts val="1800"/>
        </a:spcBef>
        <a:buSzPct val="75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1pPr>
      <a:lvl2pPr marL="563363" indent="-220446" defTabSz="584229" eaLnBrk="1" hangingPunct="1">
        <a:spcBef>
          <a:spcPts val="1800"/>
        </a:spcBef>
        <a:buSzPct val="65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2pPr>
      <a:lvl3pPr marL="906281" indent="-220446" defTabSz="584229" eaLnBrk="1" hangingPunct="1">
        <a:spcBef>
          <a:spcPts val="1800"/>
        </a:spcBef>
        <a:buSzPct val="60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3pPr>
      <a:lvl4pPr marL="1249198" indent="-220446" defTabSz="584229" eaLnBrk="1" hangingPunct="1">
        <a:spcBef>
          <a:spcPts val="1800"/>
        </a:spcBef>
        <a:buSzPct val="55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4pPr>
      <a:lvl5pPr marL="1592114" indent="-220446" defTabSz="584229" eaLnBrk="1" hangingPunct="1">
        <a:spcBef>
          <a:spcPts val="1800"/>
        </a:spcBef>
        <a:buSzPct val="50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p:bodyStyle>
    <p:otherStyle>
      <a:lvl1pPr algn="ctr" defTabSz="584229" eaLnBrk="1" hangingPunct="1">
        <a:defRPr sz="1100">
          <a:solidFill>
            <a:schemeClr val="tx1"/>
          </a:solidFill>
          <a:latin typeface="+mn-lt"/>
          <a:ea typeface="+mn-ea"/>
          <a:cs typeface="+mn-cs"/>
          <a:sym typeface="Calibri"/>
        </a:defRPr>
      </a:lvl1pPr>
      <a:lvl2pPr indent="228611" algn="ctr" defTabSz="584229" eaLnBrk="1" hangingPunct="1">
        <a:defRPr sz="1100">
          <a:solidFill>
            <a:schemeClr val="tx1"/>
          </a:solidFill>
          <a:latin typeface="+mn-lt"/>
          <a:ea typeface="+mn-ea"/>
          <a:cs typeface="+mn-cs"/>
          <a:sym typeface="Calibri"/>
        </a:defRPr>
      </a:lvl2pPr>
      <a:lvl3pPr indent="457223" algn="ctr" defTabSz="584229" eaLnBrk="1" hangingPunct="1">
        <a:defRPr sz="1100">
          <a:solidFill>
            <a:schemeClr val="tx1"/>
          </a:solidFill>
          <a:latin typeface="+mn-lt"/>
          <a:ea typeface="+mn-ea"/>
          <a:cs typeface="+mn-cs"/>
          <a:sym typeface="Calibri"/>
        </a:defRPr>
      </a:lvl3pPr>
      <a:lvl4pPr indent="685835" algn="ctr" defTabSz="584229" eaLnBrk="1" hangingPunct="1">
        <a:defRPr sz="1100">
          <a:solidFill>
            <a:schemeClr val="tx1"/>
          </a:solidFill>
          <a:latin typeface="+mn-lt"/>
          <a:ea typeface="+mn-ea"/>
          <a:cs typeface="+mn-cs"/>
          <a:sym typeface="Calibri"/>
        </a:defRPr>
      </a:lvl4pPr>
      <a:lvl5pPr indent="914446" algn="ctr" defTabSz="584229" eaLnBrk="1" hangingPunct="1">
        <a:defRPr sz="1100">
          <a:solidFill>
            <a:schemeClr val="tx1"/>
          </a:solidFill>
          <a:latin typeface="+mn-lt"/>
          <a:ea typeface="+mn-ea"/>
          <a:cs typeface="+mn-cs"/>
          <a:sym typeface="Calibri"/>
        </a:defRPr>
      </a:lvl5pPr>
      <a:lvl6pPr indent="1143057" algn="ctr" defTabSz="584229" eaLnBrk="1" hangingPunct="1">
        <a:defRPr sz="1100">
          <a:solidFill>
            <a:schemeClr val="tx1"/>
          </a:solidFill>
          <a:latin typeface="+mn-lt"/>
          <a:ea typeface="+mn-ea"/>
          <a:cs typeface="+mn-cs"/>
          <a:sym typeface="Calibri"/>
        </a:defRPr>
      </a:lvl6pPr>
      <a:lvl7pPr indent="1371668" algn="ctr" defTabSz="584229" eaLnBrk="1" hangingPunct="1">
        <a:defRPr sz="1100">
          <a:solidFill>
            <a:schemeClr val="tx1"/>
          </a:solidFill>
          <a:latin typeface="+mn-lt"/>
          <a:ea typeface="+mn-ea"/>
          <a:cs typeface="+mn-cs"/>
          <a:sym typeface="Calibri"/>
        </a:defRPr>
      </a:lvl7pPr>
      <a:lvl8pPr indent="1600280" algn="ctr" defTabSz="584229" eaLnBrk="1" hangingPunct="1">
        <a:defRPr sz="1100">
          <a:solidFill>
            <a:schemeClr val="tx1"/>
          </a:solidFill>
          <a:latin typeface="+mn-lt"/>
          <a:ea typeface="+mn-ea"/>
          <a:cs typeface="+mn-cs"/>
          <a:sym typeface="Calibri"/>
        </a:defRPr>
      </a:lvl8pPr>
      <a:lvl9pPr indent="1828892" algn="ctr" defTabSz="584229" eaLnBrk="1" hangingPunct="1">
        <a:defRPr sz="1100">
          <a:solidFill>
            <a:schemeClr val="tx1"/>
          </a:solidFill>
          <a:latin typeface="+mn-lt"/>
          <a:ea typeface="+mn-ea"/>
          <a:cs typeface="+mn-cs"/>
          <a:sym typeface="Calibri"/>
        </a:defRPr>
      </a:lvl9pPr>
    </p:otherStyle>
  </p:txStyles>
  <p:extLst>
    <p:ext uri="{27BBF7A9-308A-43DC-89C8-2F10F3537804}">
      <p15:sldGuideLst xmlns:p15="http://schemas.microsoft.com/office/powerpoint/2012/main">
        <p15:guide id="1" orient="horz" pos="3072" userDrawn="1">
          <p15:clr>
            <a:srgbClr val="F26B43"/>
          </p15:clr>
        </p15:guide>
        <p15:guide id="2" pos="54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1857883" y="3580051"/>
            <a:ext cx="12436415" cy="1512168"/>
          </a:xfrm>
        </p:spPr>
        <p:txBody>
          <a:bodyPr>
            <a:noAutofit/>
          </a:bodyPr>
          <a:lstStyle/>
          <a:p>
            <a:pPr lvl="0"/>
            <a:r>
              <a:rPr lang="it-IT" b="1" dirty="0">
                <a:solidFill>
                  <a:srgbClr val="FF5E00"/>
                </a:solidFill>
                <a:latin typeface="+mn-lt"/>
              </a:rPr>
              <a:t>HRB for CLEANKER project - </a:t>
            </a:r>
            <a:r>
              <a:rPr lang="en-US" b="1" dirty="0">
                <a:solidFill>
                  <a:srgbClr val="FF5E00"/>
                </a:solidFill>
                <a:latin typeface="+mn-lt"/>
              </a:rPr>
              <a:t>CLEAN </a:t>
            </a:r>
            <a:r>
              <a:rPr lang="en-US" b="1" dirty="0" err="1">
                <a:solidFill>
                  <a:srgbClr val="FF5E00"/>
                </a:solidFill>
                <a:latin typeface="+mn-lt"/>
              </a:rPr>
              <a:t>clinKER</a:t>
            </a:r>
            <a:r>
              <a:rPr lang="en-US" b="1" dirty="0">
                <a:solidFill>
                  <a:srgbClr val="FF5E00"/>
                </a:solidFill>
                <a:latin typeface="+mn-lt"/>
              </a:rPr>
              <a:t> production by Calcium Looping process</a:t>
            </a:r>
            <a:endParaRPr lang="it-IT" b="1" dirty="0">
              <a:solidFill>
                <a:srgbClr val="FF5E00"/>
              </a:solidFill>
              <a:latin typeface="+mn-lt"/>
            </a:endParaRPr>
          </a:p>
        </p:txBody>
      </p:sp>
      <p:sp>
        <p:nvSpPr>
          <p:cNvPr id="71" name="Shape 71"/>
          <p:cNvSpPr>
            <a:spLocks noGrp="1"/>
          </p:cNvSpPr>
          <p:nvPr>
            <p:ph type="body" idx="1"/>
          </p:nvPr>
        </p:nvSpPr>
        <p:spPr>
          <a:xfrm>
            <a:off x="2061005" y="5787098"/>
            <a:ext cx="13787330" cy="4346286"/>
          </a:xfrm>
        </p:spPr>
        <p:txBody>
          <a:bodyPr/>
          <a:lstStyle/>
          <a:p>
            <a:pPr lvl="0"/>
            <a:r>
              <a:rPr lang="en-US" dirty="0">
                <a:solidFill>
                  <a:srgbClr val="03034C"/>
                </a:solidFill>
                <a:latin typeface="Verdana" panose="020B0604030504040204" pitchFamily="34" charset="0"/>
                <a:ea typeface="Verdana" panose="020B0604030504040204" pitchFamily="34" charset="0"/>
              </a:rPr>
              <a:t>prepared by Martina Fantini – CLEANKER project</a:t>
            </a:r>
          </a:p>
          <a:p>
            <a:pPr lvl="0"/>
            <a:r>
              <a:rPr lang="en-US" dirty="0">
                <a:solidFill>
                  <a:srgbClr val="03034C"/>
                </a:solidFill>
                <a:latin typeface="Verdana" panose="020B0604030504040204" pitchFamily="34" charset="0"/>
                <a:ea typeface="Verdana" panose="020B0604030504040204" pitchFamily="34" charset="0"/>
              </a:rPr>
              <a:t>for Horizon Results Booster</a:t>
            </a:r>
          </a:p>
          <a:p>
            <a:pPr lvl="0"/>
            <a:endParaRPr lang="en-US" dirty="0">
              <a:solidFill>
                <a:srgbClr val="03034C"/>
              </a:solidFill>
              <a:latin typeface="Verdana" panose="020B0604030504040204" pitchFamily="34" charset="0"/>
              <a:ea typeface="Verdana" panose="020B0604030504040204" pitchFamily="34" charset="0"/>
            </a:endParaRPr>
          </a:p>
          <a:p>
            <a:pPr lvl="0"/>
            <a:r>
              <a:rPr lang="en-US" dirty="0">
                <a:solidFill>
                  <a:srgbClr val="03034C"/>
                </a:solidFill>
                <a:latin typeface="Verdana" panose="020B0604030504040204" pitchFamily="34" charset="0"/>
                <a:ea typeface="Verdana" panose="020B0604030504040204" pitchFamily="34" charset="0"/>
              </a:rPr>
              <a:t>date 05.10.2021</a:t>
            </a:r>
          </a:p>
        </p:txBody>
      </p:sp>
      <p:pic>
        <p:nvPicPr>
          <p:cNvPr id="3" name="Immagine 2" descr="Immagine che contiene segnale, monitor, uomo, luce&#10;&#10;Descrizione generata automaticamente">
            <a:extLst>
              <a:ext uri="{FF2B5EF4-FFF2-40B4-BE49-F238E27FC236}">
                <a16:creationId xmlns:a16="http://schemas.microsoft.com/office/drawing/2014/main" id="{DA80F695-5095-46CF-A8E8-649E3D2CE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650" y="2068488"/>
            <a:ext cx="6119614" cy="7370017"/>
          </a:xfrm>
          <a:prstGeom prst="rect">
            <a:avLst/>
          </a:prstGeom>
        </p:spPr>
      </p:pic>
      <p:sp>
        <p:nvSpPr>
          <p:cNvPr id="5" name="CasellaDiTesto 4">
            <a:extLst>
              <a:ext uri="{FF2B5EF4-FFF2-40B4-BE49-F238E27FC236}">
                <a16:creationId xmlns:a16="http://schemas.microsoft.com/office/drawing/2014/main" id="{F8994DD6-6DD8-45CE-919A-9E8CF8127E29}"/>
              </a:ext>
            </a:extLst>
          </p:cNvPr>
          <p:cNvSpPr txBox="1"/>
          <p:nvPr/>
        </p:nvSpPr>
        <p:spPr>
          <a:xfrm>
            <a:off x="1008088" y="2575150"/>
            <a:ext cx="9694888"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b="0" i="0" u="none" strike="noStrike" baseline="0" dirty="0">
                <a:solidFill>
                  <a:srgbClr val="000154"/>
                </a:solidFill>
                <a:latin typeface="Calibri" panose="020F0502020204030204" pitchFamily="34" charset="0"/>
              </a:rPr>
              <a:t> </a:t>
            </a:r>
            <a:r>
              <a:rPr lang="en-US" b="1" i="0" u="none" strike="noStrike" baseline="0" dirty="0">
                <a:solidFill>
                  <a:srgbClr val="000154"/>
                </a:solidFill>
                <a:latin typeface="Calibri" panose="020F0502020204030204" pitchFamily="34" charset="0"/>
              </a:rPr>
              <a:t>Info Session on the Horizon Results Booster </a:t>
            </a:r>
            <a:endParaRPr lang="en-US" b="0" i="0" u="none" strike="noStrike" baseline="0" dirty="0">
              <a:solidFill>
                <a:srgbClr val="000154"/>
              </a:solidFill>
              <a:latin typeface="Calibri" panose="020F050202020403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1564432"/>
            <a:ext cx="14800185" cy="6480720"/>
          </a:xfrm>
        </p:spPr>
        <p:txBody>
          <a:bodyPr anchor="ctr" anchorCtr="0">
            <a:noAutofit/>
          </a:bodyPr>
          <a:lstStyle/>
          <a:p>
            <a:pPr algn="ctr"/>
            <a:r>
              <a:rPr lang="it-IT" sz="4800" dirty="0" err="1">
                <a:solidFill>
                  <a:srgbClr val="FF5E00"/>
                </a:solidFill>
                <a:latin typeface="+mn-lt"/>
              </a:rPr>
              <a:t>Challenging</a:t>
            </a:r>
            <a:r>
              <a:rPr lang="it-IT" sz="4800" dirty="0">
                <a:solidFill>
                  <a:srgbClr val="FF5E00"/>
                </a:solidFill>
                <a:latin typeface="+mn-lt"/>
              </a:rPr>
              <a:t> (</a:t>
            </a:r>
            <a:r>
              <a:rPr lang="it-IT" sz="4800" dirty="0" err="1">
                <a:solidFill>
                  <a:srgbClr val="FF5E00"/>
                </a:solidFill>
                <a:latin typeface="+mn-lt"/>
              </a:rPr>
              <a:t>it’s</a:t>
            </a:r>
            <a:r>
              <a:rPr lang="it-IT" sz="4800" dirty="0">
                <a:solidFill>
                  <a:srgbClr val="FF5E00"/>
                </a:solidFill>
                <a:latin typeface="+mn-lt"/>
              </a:rPr>
              <a:t> time </a:t>
            </a:r>
            <a:r>
              <a:rPr lang="it-IT" sz="4800" dirty="0" err="1">
                <a:solidFill>
                  <a:srgbClr val="FF5E00"/>
                </a:solidFill>
                <a:latin typeface="+mn-lt"/>
              </a:rPr>
              <a:t>consuming</a:t>
            </a:r>
            <a:r>
              <a:rPr lang="it-IT" sz="4800" dirty="0">
                <a:solidFill>
                  <a:srgbClr val="FF5E00"/>
                </a:solidFill>
                <a:latin typeface="+mn-lt"/>
              </a:rPr>
              <a:t>).. </a:t>
            </a:r>
            <a:r>
              <a:rPr lang="it-IT" sz="4800" dirty="0" err="1">
                <a:solidFill>
                  <a:srgbClr val="FF5E00"/>
                </a:solidFill>
                <a:latin typeface="+mn-lt"/>
              </a:rPr>
              <a:t>But</a:t>
            </a:r>
            <a:r>
              <a:rPr lang="it-IT" sz="4800" dirty="0">
                <a:solidFill>
                  <a:srgbClr val="FF5E00"/>
                </a:solidFill>
                <a:latin typeface="+mn-lt"/>
              </a:rPr>
              <a:t> </a:t>
            </a:r>
            <a:r>
              <a:rPr lang="it-IT" sz="4800" dirty="0" err="1">
                <a:solidFill>
                  <a:srgbClr val="FF5E00"/>
                </a:solidFill>
                <a:latin typeface="+mn-lt"/>
              </a:rPr>
              <a:t>definitely</a:t>
            </a:r>
            <a:r>
              <a:rPr lang="it-IT" sz="4800" dirty="0">
                <a:solidFill>
                  <a:srgbClr val="FF5E00"/>
                </a:solidFill>
                <a:latin typeface="+mn-lt"/>
              </a:rPr>
              <a:t> an opportunity to:</a:t>
            </a:r>
            <a:br>
              <a:rPr lang="it-IT" sz="4800" dirty="0">
                <a:solidFill>
                  <a:srgbClr val="FF5E00"/>
                </a:solidFill>
                <a:latin typeface="+mn-lt"/>
              </a:rPr>
            </a:br>
            <a:r>
              <a:rPr lang="it-IT" sz="4800" dirty="0">
                <a:solidFill>
                  <a:srgbClr val="FF5E00"/>
                </a:solidFill>
                <a:latin typeface="+mn-lt"/>
              </a:rPr>
              <a:t/>
            </a:r>
            <a:br>
              <a:rPr lang="it-IT" sz="4800" dirty="0">
                <a:solidFill>
                  <a:srgbClr val="FF5E00"/>
                </a:solidFill>
                <a:latin typeface="+mn-lt"/>
              </a:rPr>
            </a:br>
            <a:r>
              <a:rPr lang="it-IT" sz="4800" dirty="0" err="1">
                <a:solidFill>
                  <a:schemeClr val="accent4">
                    <a:lumMod val="40000"/>
                    <a:lumOff val="60000"/>
                  </a:schemeClr>
                </a:solidFill>
                <a:latin typeface="+mn-lt"/>
              </a:rPr>
              <a:t>learn</a:t>
            </a:r>
            <a:r>
              <a:rPr lang="it-IT" sz="4800" dirty="0">
                <a:solidFill>
                  <a:srgbClr val="FF5E00"/>
                </a:solidFill>
                <a:latin typeface="+mn-lt"/>
              </a:rPr>
              <a:t/>
            </a:r>
            <a:br>
              <a:rPr lang="it-IT" sz="4800" dirty="0">
                <a:solidFill>
                  <a:srgbClr val="FF5E00"/>
                </a:solidFill>
                <a:latin typeface="+mn-lt"/>
              </a:rPr>
            </a:br>
            <a:r>
              <a:rPr lang="it-IT" sz="4800" dirty="0" err="1">
                <a:solidFill>
                  <a:schemeClr val="accent4">
                    <a:lumMod val="60000"/>
                    <a:lumOff val="40000"/>
                  </a:schemeClr>
                </a:solidFill>
                <a:latin typeface="+mn-lt"/>
              </a:rPr>
              <a:t>valorize</a:t>
            </a:r>
            <a:r>
              <a:rPr lang="it-IT" sz="4800" dirty="0">
                <a:solidFill>
                  <a:schemeClr val="accent4">
                    <a:lumMod val="60000"/>
                    <a:lumOff val="40000"/>
                  </a:schemeClr>
                </a:solidFill>
                <a:latin typeface="+mn-lt"/>
              </a:rPr>
              <a:t> </a:t>
            </a:r>
            <a:r>
              <a:rPr lang="it-IT" sz="4800" dirty="0" err="1">
                <a:solidFill>
                  <a:schemeClr val="accent4">
                    <a:lumMod val="60000"/>
                    <a:lumOff val="40000"/>
                  </a:schemeClr>
                </a:solidFill>
                <a:latin typeface="+mn-lt"/>
              </a:rPr>
              <a:t>your</a:t>
            </a:r>
            <a:r>
              <a:rPr lang="it-IT" sz="4800" dirty="0">
                <a:solidFill>
                  <a:schemeClr val="accent4">
                    <a:lumMod val="60000"/>
                    <a:lumOff val="40000"/>
                  </a:schemeClr>
                </a:solidFill>
                <a:latin typeface="+mn-lt"/>
              </a:rPr>
              <a:t> project </a:t>
            </a:r>
            <a:r>
              <a:rPr lang="it-IT" sz="4800" dirty="0">
                <a:solidFill>
                  <a:srgbClr val="FF5E00"/>
                </a:solidFill>
                <a:latin typeface="+mn-lt"/>
              </a:rPr>
              <a:t/>
            </a:r>
            <a:br>
              <a:rPr lang="it-IT" sz="4800" dirty="0">
                <a:solidFill>
                  <a:srgbClr val="FF5E00"/>
                </a:solidFill>
                <a:latin typeface="+mn-lt"/>
              </a:rPr>
            </a:br>
            <a:r>
              <a:rPr lang="it-IT" sz="4800" dirty="0" err="1">
                <a:solidFill>
                  <a:schemeClr val="accent4">
                    <a:lumMod val="75000"/>
                  </a:schemeClr>
                </a:solidFill>
                <a:latin typeface="+mn-lt"/>
              </a:rPr>
              <a:t>find</a:t>
            </a:r>
            <a:r>
              <a:rPr lang="it-IT" sz="4800" dirty="0">
                <a:solidFill>
                  <a:schemeClr val="accent4">
                    <a:lumMod val="75000"/>
                  </a:schemeClr>
                </a:solidFill>
                <a:latin typeface="+mn-lt"/>
              </a:rPr>
              <a:t> </a:t>
            </a:r>
            <a:r>
              <a:rPr lang="it-IT" sz="4800" dirty="0" err="1">
                <a:solidFill>
                  <a:schemeClr val="accent4">
                    <a:lumMod val="75000"/>
                  </a:schemeClr>
                </a:solidFill>
                <a:latin typeface="+mn-lt"/>
              </a:rPr>
              <a:t>synergies</a:t>
            </a:r>
            <a:r>
              <a:rPr lang="it-IT" sz="4800" dirty="0">
                <a:solidFill>
                  <a:schemeClr val="accent4">
                    <a:lumMod val="75000"/>
                  </a:schemeClr>
                </a:solidFill>
                <a:latin typeface="+mn-lt"/>
              </a:rPr>
              <a:t> with others and </a:t>
            </a:r>
            <a:r>
              <a:rPr lang="it-IT" sz="4800" dirty="0">
                <a:solidFill>
                  <a:srgbClr val="FF5E00"/>
                </a:solidFill>
                <a:latin typeface="+mn-lt"/>
              </a:rPr>
              <a:t/>
            </a:r>
            <a:br>
              <a:rPr lang="it-IT" sz="4800" dirty="0">
                <a:solidFill>
                  <a:srgbClr val="FF5E00"/>
                </a:solidFill>
                <a:latin typeface="+mn-lt"/>
              </a:rPr>
            </a:br>
            <a:r>
              <a:rPr lang="it-IT" sz="4800" dirty="0" err="1">
                <a:solidFill>
                  <a:schemeClr val="accent4">
                    <a:lumMod val="50000"/>
                  </a:schemeClr>
                </a:solidFill>
                <a:latin typeface="+mn-lt"/>
              </a:rPr>
              <a:t>realize</a:t>
            </a:r>
            <a:r>
              <a:rPr lang="it-IT" sz="4800" dirty="0">
                <a:solidFill>
                  <a:schemeClr val="accent4">
                    <a:lumMod val="50000"/>
                  </a:schemeClr>
                </a:solidFill>
                <a:latin typeface="+mn-lt"/>
              </a:rPr>
              <a:t> something in concrete.</a:t>
            </a:r>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10</a:t>
            </a:fld>
            <a:endParaRPr lang="it-IT" sz="2800" dirty="0">
              <a:solidFill>
                <a:srgbClr val="03034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26239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body" idx="1"/>
          </p:nvPr>
        </p:nvSpPr>
        <p:spPr>
          <a:xfrm>
            <a:off x="7950051" y="2428528"/>
            <a:ext cx="8568952" cy="5472608"/>
          </a:xfrm>
          <a:prstGeom prst="rect">
            <a:avLst/>
          </a:prstGeom>
        </p:spPr>
        <p:txBody>
          <a:bodyPr>
            <a:normAutofit/>
          </a:bodyPr>
          <a:lstStyle/>
          <a:p>
            <a:pPr>
              <a:defRPr>
                <a:solidFill>
                  <a:srgbClr val="000000"/>
                </a:solidFill>
              </a:defRPr>
            </a:pPr>
            <a:r>
              <a:rPr lang="it-IT" sz="4000" b="1" dirty="0">
                <a:solidFill>
                  <a:schemeClr val="bg1"/>
                </a:solidFill>
                <a:latin typeface="Segoe UI" panose="020B0502040204020203" pitchFamily="34" charset="0"/>
              </a:rPr>
              <a:t>Martina Fantini</a:t>
            </a:r>
          </a:p>
          <a:p>
            <a:pPr>
              <a:defRPr>
                <a:solidFill>
                  <a:srgbClr val="000000"/>
                </a:solidFill>
              </a:defRPr>
            </a:pPr>
            <a:endParaRPr lang="it-IT" sz="3400" b="1" dirty="0">
              <a:solidFill>
                <a:schemeClr val="bg1"/>
              </a:solidFill>
              <a:latin typeface="Segoe UI" panose="020B0502040204020203" pitchFamily="34" charset="0"/>
            </a:endParaRPr>
          </a:p>
          <a:p>
            <a:pPr>
              <a:defRPr>
                <a:solidFill>
                  <a:srgbClr val="000000"/>
                </a:solidFill>
              </a:defRPr>
            </a:pPr>
            <a:r>
              <a:rPr lang="it-IT" sz="3400" b="1" dirty="0">
                <a:solidFill>
                  <a:schemeClr val="bg1"/>
                </a:solidFill>
                <a:latin typeface="Segoe UI" panose="020B0502040204020203" pitchFamily="34" charset="0"/>
              </a:rPr>
              <a:t>Martina.fantini@polimi.it</a:t>
            </a:r>
          </a:p>
          <a:p>
            <a:pPr>
              <a:defRPr>
                <a:solidFill>
                  <a:srgbClr val="000000"/>
                </a:solidFill>
              </a:defRPr>
            </a:pPr>
            <a:r>
              <a:rPr lang="it-IT" sz="3400" b="1" dirty="0">
                <a:solidFill>
                  <a:schemeClr val="bg1"/>
                </a:solidFill>
                <a:latin typeface="Segoe UI" panose="020B0502040204020203" pitchFamily="34" charset="0"/>
              </a:rPr>
              <a:t>www. horizonresultsbooster.eu</a:t>
            </a:r>
            <a:endParaRPr sz="3400" b="1" dirty="0">
              <a:solidFill>
                <a:schemeClr val="bg1"/>
              </a:solidFill>
              <a:latin typeface="Segoe UI" panose="020B0502040204020203"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normAutofit/>
          </a:bodyPr>
          <a:lstStyle/>
          <a:p>
            <a:r>
              <a:rPr lang="en-US" sz="4000" dirty="0">
                <a:solidFill>
                  <a:srgbClr val="FF5E00"/>
                </a:solidFill>
                <a:latin typeface="+mn-lt"/>
              </a:rPr>
              <a:t>CLEANKER Primary project objectives</a:t>
            </a:r>
          </a:p>
        </p:txBody>
      </p:sp>
      <p:sp>
        <p:nvSpPr>
          <p:cNvPr id="4" name="Segnaposto testo 3"/>
          <p:cNvSpPr>
            <a:spLocks noGrp="1"/>
          </p:cNvSpPr>
          <p:nvPr>
            <p:ph type="body" idx="1"/>
          </p:nvPr>
        </p:nvSpPr>
        <p:spPr>
          <a:xfrm>
            <a:off x="1270040" y="1996480"/>
            <a:ext cx="14800184" cy="6089724"/>
          </a:xfrm>
        </p:spPr>
        <p:txBody>
          <a:bodyPr>
            <a:normAutofit fontScale="92500"/>
          </a:bodyPr>
          <a:lstStyle/>
          <a:p>
            <a:pPr marL="0" indent="0">
              <a:buNone/>
            </a:pPr>
            <a:r>
              <a:rPr lang="en-US" dirty="0">
                <a:solidFill>
                  <a:srgbClr val="000154"/>
                </a:solidFill>
              </a:rPr>
              <a:t>The ultimate objective of CLEANKER is </a:t>
            </a:r>
            <a:r>
              <a:rPr lang="en-US" u="sng" dirty="0">
                <a:solidFill>
                  <a:srgbClr val="000154"/>
                </a:solidFill>
              </a:rPr>
              <a:t>advancing the integrated Calcium-looping process for CO2 capture in cement plants</a:t>
            </a:r>
            <a:r>
              <a:rPr lang="en-US" dirty="0">
                <a:solidFill>
                  <a:srgbClr val="000154"/>
                </a:solidFill>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00154"/>
                </a:solidFill>
              </a:rPr>
              <a:t>This fundamental objective will be achieved by pursuing the following primary targets:</a:t>
            </a:r>
          </a:p>
          <a:p>
            <a:r>
              <a:rPr lang="en-US" dirty="0">
                <a:solidFill>
                  <a:srgbClr val="000154"/>
                </a:solidFill>
              </a:rPr>
              <a:t>Demonstrate the </a:t>
            </a:r>
            <a:r>
              <a:rPr lang="en-US" u="sng" dirty="0">
                <a:solidFill>
                  <a:srgbClr val="000154"/>
                </a:solidFill>
              </a:rPr>
              <a:t>integrated </a:t>
            </a:r>
            <a:r>
              <a:rPr lang="en-US" u="sng" dirty="0" err="1">
                <a:solidFill>
                  <a:srgbClr val="000154"/>
                </a:solidFill>
              </a:rPr>
              <a:t>CaL</a:t>
            </a:r>
            <a:r>
              <a:rPr lang="en-US" u="sng" dirty="0">
                <a:solidFill>
                  <a:srgbClr val="000154"/>
                </a:solidFill>
              </a:rPr>
              <a:t> process at TRL 7</a:t>
            </a:r>
            <a:r>
              <a:rPr lang="en-US" dirty="0">
                <a:solidFill>
                  <a:srgbClr val="000154"/>
                </a:solidFill>
              </a:rPr>
              <a:t>, in a new demo system connected to the operating cement burning line of the </a:t>
            </a:r>
            <a:r>
              <a:rPr lang="en-US" dirty="0" err="1">
                <a:solidFill>
                  <a:srgbClr val="000154"/>
                </a:solidFill>
              </a:rPr>
              <a:t>Vernasca</a:t>
            </a:r>
            <a:r>
              <a:rPr lang="en-US" dirty="0">
                <a:solidFill>
                  <a:srgbClr val="000154"/>
                </a:solidFill>
              </a:rPr>
              <a:t> 1.300.000 ton/y cement plant, operated by BUZZI in Italy.</a:t>
            </a:r>
          </a:p>
          <a:p>
            <a:r>
              <a:rPr lang="en-US" dirty="0">
                <a:solidFill>
                  <a:srgbClr val="000154"/>
                </a:solidFill>
              </a:rPr>
              <a:t>Demonstrate the </a:t>
            </a:r>
            <a:r>
              <a:rPr lang="en-US" u="sng" dirty="0">
                <a:solidFill>
                  <a:srgbClr val="000154"/>
                </a:solidFill>
              </a:rPr>
              <a:t>technical-economic feasibility</a:t>
            </a:r>
            <a:r>
              <a:rPr lang="en-US" dirty="0">
                <a:solidFill>
                  <a:srgbClr val="000154"/>
                </a:solidFill>
              </a:rPr>
              <a:t> of the integrated </a:t>
            </a:r>
            <a:r>
              <a:rPr lang="en-US" dirty="0" err="1">
                <a:solidFill>
                  <a:srgbClr val="000154"/>
                </a:solidFill>
              </a:rPr>
              <a:t>CaL</a:t>
            </a:r>
            <a:r>
              <a:rPr lang="en-US" dirty="0">
                <a:solidFill>
                  <a:srgbClr val="000154"/>
                </a:solidFill>
              </a:rPr>
              <a:t> process in retrofitted large scale cement plants through process modelling and scale-up study.</a:t>
            </a:r>
          </a:p>
          <a:p>
            <a:r>
              <a:rPr lang="en-US" dirty="0">
                <a:solidFill>
                  <a:srgbClr val="000154"/>
                </a:solidFill>
              </a:rPr>
              <a:t>Demonstrate the </a:t>
            </a:r>
            <a:r>
              <a:rPr lang="en-US" u="sng" dirty="0">
                <a:solidFill>
                  <a:srgbClr val="000154"/>
                </a:solidFill>
              </a:rPr>
              <a:t>storage</a:t>
            </a:r>
            <a:r>
              <a:rPr lang="en-US" dirty="0">
                <a:solidFill>
                  <a:srgbClr val="000154"/>
                </a:solidFill>
              </a:rPr>
              <a:t> of the CO2 captured from the </a:t>
            </a:r>
            <a:r>
              <a:rPr lang="en-US" dirty="0" err="1">
                <a:solidFill>
                  <a:srgbClr val="000154"/>
                </a:solidFill>
              </a:rPr>
              <a:t>CaL</a:t>
            </a:r>
            <a:r>
              <a:rPr lang="en-US" dirty="0">
                <a:solidFill>
                  <a:srgbClr val="000154"/>
                </a:solidFill>
              </a:rPr>
              <a:t> demo system, </a:t>
            </a:r>
            <a:r>
              <a:rPr lang="en-US" u="sng" dirty="0">
                <a:solidFill>
                  <a:srgbClr val="000154"/>
                </a:solidFill>
              </a:rPr>
              <a:t>through mineralization</a:t>
            </a:r>
            <a:r>
              <a:rPr lang="en-US" dirty="0">
                <a:solidFill>
                  <a:srgbClr val="000154"/>
                </a:solidFill>
              </a:rPr>
              <a:t> of inorganic material in a pilot reactor of 100 </a:t>
            </a:r>
            <a:r>
              <a:rPr lang="en-US" dirty="0" err="1">
                <a:solidFill>
                  <a:srgbClr val="000154"/>
                </a:solidFill>
              </a:rPr>
              <a:t>litres</a:t>
            </a:r>
            <a:r>
              <a:rPr lang="en-US" dirty="0">
                <a:solidFill>
                  <a:srgbClr val="000154"/>
                </a:solidFill>
              </a:rPr>
              <a:t> to be built in </a:t>
            </a:r>
            <a:r>
              <a:rPr lang="en-US" dirty="0" err="1">
                <a:solidFill>
                  <a:srgbClr val="000154"/>
                </a:solidFill>
              </a:rPr>
              <a:t>Vernasca</a:t>
            </a:r>
            <a:r>
              <a:rPr lang="en-US" dirty="0">
                <a:solidFill>
                  <a:srgbClr val="000154"/>
                </a:solidFill>
              </a:rPr>
              <a:t>, next to the </a:t>
            </a:r>
            <a:r>
              <a:rPr lang="en-US" dirty="0" err="1">
                <a:solidFill>
                  <a:srgbClr val="000154"/>
                </a:solidFill>
              </a:rPr>
              <a:t>CaL</a:t>
            </a:r>
            <a:r>
              <a:rPr lang="en-US" dirty="0">
                <a:solidFill>
                  <a:srgbClr val="000154"/>
                </a:solidFill>
              </a:rPr>
              <a:t> demo system</a:t>
            </a:r>
            <a:r>
              <a:rPr lang="en-US" dirty="0"/>
              <a:t>.</a:t>
            </a:r>
          </a:p>
          <a:p>
            <a:pPr marL="0" indent="0">
              <a:buNone/>
            </a:pPr>
            <a:endParaRPr lang="it-IT" dirty="0"/>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2</a:t>
            </a:fld>
            <a:endParaRPr lang="it-IT" sz="2800" dirty="0">
              <a:solidFill>
                <a:srgbClr val="03034C"/>
              </a:solidFill>
              <a:latin typeface="Segoe UI" panose="020B0502040204020203" pitchFamily="34" charset="0"/>
              <a:cs typeface="Segoe UI" panose="020B0502040204020203" pitchFamily="34" charset="0"/>
            </a:endParaRPr>
          </a:p>
        </p:txBody>
      </p:sp>
      <p:pic>
        <p:nvPicPr>
          <p:cNvPr id="5" name="Picture 2" descr="cementiera">
            <a:extLst>
              <a:ext uri="{FF2B5EF4-FFF2-40B4-BE49-F238E27FC236}">
                <a16:creationId xmlns:a16="http://schemas.microsoft.com/office/drawing/2014/main" id="{CCE52049-319D-441D-BACB-BD5069A299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155" y="2788567"/>
            <a:ext cx="5557712" cy="25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o 5">
            <a:extLst>
              <a:ext uri="{FF2B5EF4-FFF2-40B4-BE49-F238E27FC236}">
                <a16:creationId xmlns:a16="http://schemas.microsoft.com/office/drawing/2014/main" id="{A19BE641-3B5C-4C91-BBC1-E561C2A3385B}"/>
              </a:ext>
            </a:extLst>
          </p:cNvPr>
          <p:cNvGrpSpPr>
            <a:grpSpLocks noChangeAspect="1"/>
          </p:cNvGrpSpPr>
          <p:nvPr/>
        </p:nvGrpSpPr>
        <p:grpSpPr>
          <a:xfrm>
            <a:off x="3053507" y="2788566"/>
            <a:ext cx="4982807" cy="2520279"/>
            <a:chOff x="1513489" y="1772816"/>
            <a:chExt cx="6148551" cy="2932387"/>
          </a:xfrm>
        </p:grpSpPr>
        <p:pic>
          <p:nvPicPr>
            <p:cNvPr id="7" name="Picture 3">
              <a:extLst>
                <a:ext uri="{FF2B5EF4-FFF2-40B4-BE49-F238E27FC236}">
                  <a16:creationId xmlns:a16="http://schemas.microsoft.com/office/drawing/2014/main" id="{C2B5B8FA-206A-4F6F-81FE-9F61502FC8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13489" y="1772816"/>
              <a:ext cx="6148551" cy="293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umetto 2 10">
              <a:extLst>
                <a:ext uri="{FF2B5EF4-FFF2-40B4-BE49-F238E27FC236}">
                  <a16:creationId xmlns:a16="http://schemas.microsoft.com/office/drawing/2014/main" id="{9F7E96C4-387D-4206-B273-FEA40C5B3064}"/>
                </a:ext>
              </a:extLst>
            </p:cNvPr>
            <p:cNvSpPr/>
            <p:nvPr/>
          </p:nvSpPr>
          <p:spPr>
            <a:xfrm>
              <a:off x="5143370" y="2948174"/>
              <a:ext cx="1584176" cy="530089"/>
            </a:xfrm>
            <a:prstGeom prst="wedgeRoundRectCallout">
              <a:avLst>
                <a:gd name="adj1" fmla="val -87646"/>
                <a:gd name="adj2" fmla="val -701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VERNASCA PLANT</a:t>
              </a:r>
            </a:p>
          </p:txBody>
        </p:sp>
        <p:sp>
          <p:nvSpPr>
            <p:cNvPr id="9" name="Stella a 5 punte 8">
              <a:extLst>
                <a:ext uri="{FF2B5EF4-FFF2-40B4-BE49-F238E27FC236}">
                  <a16:creationId xmlns:a16="http://schemas.microsoft.com/office/drawing/2014/main" id="{3CB8304B-78F3-4954-B6A2-3EAB0A044764}"/>
                </a:ext>
              </a:extLst>
            </p:cNvPr>
            <p:cNvSpPr/>
            <p:nvPr/>
          </p:nvSpPr>
          <p:spPr>
            <a:xfrm>
              <a:off x="4504233" y="2786782"/>
              <a:ext cx="79890" cy="834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36820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lstStyle/>
          <a:p>
            <a:r>
              <a:rPr lang="it-IT" sz="4000" dirty="0">
                <a:solidFill>
                  <a:srgbClr val="FF5E00"/>
                </a:solidFill>
                <a:latin typeface="+mn-lt"/>
              </a:rPr>
              <a:t>CLEANKER Consortium and WP’ </a:t>
            </a:r>
            <a:r>
              <a:rPr lang="it-IT" sz="4000" dirty="0" err="1">
                <a:solidFill>
                  <a:srgbClr val="FF5E00"/>
                </a:solidFill>
                <a:latin typeface="+mn-lt"/>
              </a:rPr>
              <a:t>structure</a:t>
            </a:r>
            <a:endParaRPr lang="it-IT" sz="4000" dirty="0">
              <a:solidFill>
                <a:srgbClr val="FF5E00"/>
              </a:solidFill>
              <a:latin typeface="+mn-lt"/>
            </a:endParaRPr>
          </a:p>
        </p:txBody>
      </p:sp>
      <p:sp>
        <p:nvSpPr>
          <p:cNvPr id="4" name="Segnaposto testo 3"/>
          <p:cNvSpPr>
            <a:spLocks noGrp="1"/>
          </p:cNvSpPr>
          <p:nvPr>
            <p:ph type="body" idx="1"/>
          </p:nvPr>
        </p:nvSpPr>
        <p:spPr>
          <a:xfrm>
            <a:off x="1245905" y="1636440"/>
            <a:ext cx="7400091" cy="6089724"/>
          </a:xfrm>
        </p:spPr>
        <p:txBody>
          <a:bodyPr/>
          <a:lstStyle/>
          <a:p>
            <a:r>
              <a:rPr lang="en-US" sz="2800" dirty="0">
                <a:solidFill>
                  <a:srgbClr val="000154"/>
                </a:solidFill>
                <a:latin typeface="+mn-lt"/>
              </a:rPr>
              <a:t>Starting date: October 1st 2017</a:t>
            </a:r>
          </a:p>
          <a:p>
            <a:r>
              <a:rPr lang="en-US" sz="2800" dirty="0">
                <a:solidFill>
                  <a:srgbClr val="000154"/>
                </a:solidFill>
                <a:latin typeface="+mn-lt"/>
              </a:rPr>
              <a:t>Duration: 4 years + 6 months</a:t>
            </a:r>
          </a:p>
          <a:p>
            <a:r>
              <a:rPr lang="en-US" sz="2800" dirty="0">
                <a:solidFill>
                  <a:srgbClr val="000154"/>
                </a:solidFill>
                <a:latin typeface="+mn-lt"/>
              </a:rPr>
              <a:t>Total budget: € 9.237.851,25</a:t>
            </a:r>
          </a:p>
          <a:p>
            <a:r>
              <a:rPr lang="en-US" sz="2800" dirty="0">
                <a:solidFill>
                  <a:srgbClr val="000154"/>
                </a:solidFill>
                <a:latin typeface="+mn-lt"/>
              </a:rPr>
              <a:t>UE co-financing: € 8.972.201,25</a:t>
            </a:r>
          </a:p>
          <a:p>
            <a:r>
              <a:rPr lang="en-US" sz="2800" dirty="0">
                <a:solidFill>
                  <a:srgbClr val="000154"/>
                </a:solidFill>
                <a:latin typeface="+mn-lt"/>
              </a:rPr>
              <a:t>Chinese Government founding: 265.650 €</a:t>
            </a:r>
          </a:p>
          <a:p>
            <a:r>
              <a:rPr lang="en-US" sz="2800" dirty="0">
                <a:solidFill>
                  <a:srgbClr val="000154"/>
                </a:solidFill>
                <a:latin typeface="+mn-lt"/>
              </a:rPr>
              <a:t>Partner: 13 from 5 EU member states + Switzerland and China</a:t>
            </a:r>
          </a:p>
          <a:p>
            <a:endParaRPr lang="it-IT" dirty="0"/>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3</a:t>
            </a:fld>
            <a:endParaRPr lang="it-IT" sz="2800" dirty="0">
              <a:solidFill>
                <a:srgbClr val="03034C"/>
              </a:solidFill>
              <a:latin typeface="Segoe UI" panose="020B0502040204020203" pitchFamily="34" charset="0"/>
              <a:cs typeface="Segoe UI" panose="020B0502040204020203" pitchFamily="34" charset="0"/>
            </a:endParaRPr>
          </a:p>
        </p:txBody>
      </p:sp>
      <p:pic>
        <p:nvPicPr>
          <p:cNvPr id="5" name="Immagine 4">
            <a:extLst>
              <a:ext uri="{FF2B5EF4-FFF2-40B4-BE49-F238E27FC236}">
                <a16:creationId xmlns:a16="http://schemas.microsoft.com/office/drawing/2014/main" id="{0AED8E44-6122-4391-AEBD-68AE9C06C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163" y="1398320"/>
            <a:ext cx="7976157" cy="7225550"/>
          </a:xfrm>
          <a:prstGeom prst="rect">
            <a:avLst/>
          </a:prstGeom>
        </p:spPr>
      </p:pic>
      <p:pic>
        <p:nvPicPr>
          <p:cNvPr id="6" name="Immagine 5">
            <a:extLst>
              <a:ext uri="{FF2B5EF4-FFF2-40B4-BE49-F238E27FC236}">
                <a16:creationId xmlns:a16="http://schemas.microsoft.com/office/drawing/2014/main" id="{4713CBC9-C056-432B-8A10-15879D124A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531" y="5402869"/>
            <a:ext cx="4896544" cy="3906228"/>
          </a:xfrm>
          <a:prstGeom prst="rect">
            <a:avLst/>
          </a:prstGeom>
          <a:noFill/>
          <a:ln>
            <a:noFill/>
          </a:ln>
        </p:spPr>
      </p:pic>
    </p:spTree>
    <p:extLst>
      <p:ext uri="{BB962C8B-B14F-4D97-AF65-F5344CB8AC3E}">
        <p14:creationId xmlns:p14="http://schemas.microsoft.com/office/powerpoint/2010/main" val="27862473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normAutofit/>
          </a:bodyPr>
          <a:lstStyle/>
          <a:p>
            <a:r>
              <a:rPr lang="it-IT" sz="4000" dirty="0">
                <a:solidFill>
                  <a:srgbClr val="FF5E00"/>
                </a:solidFill>
                <a:latin typeface="+mn-lt"/>
              </a:rPr>
              <a:t>CLEANKER - pictures</a:t>
            </a:r>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4</a:t>
            </a:fld>
            <a:endParaRPr lang="it-IT" sz="2800" dirty="0">
              <a:solidFill>
                <a:srgbClr val="03034C"/>
              </a:solidFill>
              <a:latin typeface="Segoe UI" panose="020B0502040204020203" pitchFamily="34" charset="0"/>
              <a:cs typeface="Segoe UI" panose="020B0502040204020203" pitchFamily="34" charset="0"/>
            </a:endParaRPr>
          </a:p>
        </p:txBody>
      </p:sp>
      <p:pic>
        <p:nvPicPr>
          <p:cNvPr id="5" name="Immagine 4">
            <a:extLst>
              <a:ext uri="{FF2B5EF4-FFF2-40B4-BE49-F238E27FC236}">
                <a16:creationId xmlns:a16="http://schemas.microsoft.com/office/drawing/2014/main" id="{DCCA8B35-BAD8-4AE8-AFE9-E9D0D12AD5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35" y="1758975"/>
            <a:ext cx="9145016" cy="4822566"/>
          </a:xfrm>
          <a:prstGeom prst="rect">
            <a:avLst/>
          </a:prstGeom>
        </p:spPr>
      </p:pic>
      <p:pic>
        <p:nvPicPr>
          <p:cNvPr id="6" name="Immagine 5">
            <a:extLst>
              <a:ext uri="{FF2B5EF4-FFF2-40B4-BE49-F238E27FC236}">
                <a16:creationId xmlns:a16="http://schemas.microsoft.com/office/drawing/2014/main" id="{08A4826B-4737-4515-83E4-77C6F04DEC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3347" y="3796680"/>
            <a:ext cx="4871902" cy="4583838"/>
          </a:xfrm>
          <a:prstGeom prst="rect">
            <a:avLst/>
          </a:prstGeom>
        </p:spPr>
      </p:pic>
      <p:pic>
        <p:nvPicPr>
          <p:cNvPr id="7" name="Immagine 6">
            <a:extLst>
              <a:ext uri="{FF2B5EF4-FFF2-40B4-BE49-F238E27FC236}">
                <a16:creationId xmlns:a16="http://schemas.microsoft.com/office/drawing/2014/main" id="{7BCCC217-A6A9-48D8-B6FE-DB9E8C201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73576" y="1758975"/>
            <a:ext cx="7335039" cy="5131103"/>
          </a:xfrm>
          <a:prstGeom prst="rect">
            <a:avLst/>
          </a:prstGeom>
        </p:spPr>
      </p:pic>
      <p:pic>
        <p:nvPicPr>
          <p:cNvPr id="8" name="Immagine 7">
            <a:extLst>
              <a:ext uri="{FF2B5EF4-FFF2-40B4-BE49-F238E27FC236}">
                <a16:creationId xmlns:a16="http://schemas.microsoft.com/office/drawing/2014/main" id="{A66B7B9C-96F3-4E51-9F93-39869D3113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3987" y="4296963"/>
            <a:ext cx="9834628" cy="5186229"/>
          </a:xfrm>
          <a:prstGeom prst="rect">
            <a:avLst/>
          </a:prstGeom>
        </p:spPr>
      </p:pic>
    </p:spTree>
    <p:extLst>
      <p:ext uri="{BB962C8B-B14F-4D97-AF65-F5344CB8AC3E}">
        <p14:creationId xmlns:p14="http://schemas.microsoft.com/office/powerpoint/2010/main" val="14231690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normAutofit/>
          </a:bodyPr>
          <a:lstStyle/>
          <a:p>
            <a:r>
              <a:rPr lang="it-IT" sz="4000" dirty="0">
                <a:solidFill>
                  <a:srgbClr val="FF5E00"/>
                </a:solidFill>
                <a:latin typeface="+mn-lt"/>
              </a:rPr>
              <a:t>Horizon Results Booster - HRB</a:t>
            </a:r>
          </a:p>
        </p:txBody>
      </p:sp>
      <p:sp>
        <p:nvSpPr>
          <p:cNvPr id="4" name="Segnaposto testo 3"/>
          <p:cNvSpPr>
            <a:spLocks noGrp="1"/>
          </p:cNvSpPr>
          <p:nvPr>
            <p:ph type="body" idx="1"/>
          </p:nvPr>
        </p:nvSpPr>
        <p:spPr>
          <a:xfrm>
            <a:off x="1270040" y="1996480"/>
            <a:ext cx="14800184" cy="6089724"/>
          </a:xfrm>
        </p:spPr>
        <p:txBody>
          <a:bodyPr>
            <a:normAutofit lnSpcReduction="10000"/>
          </a:bodyPr>
          <a:lstStyle/>
          <a:p>
            <a:pPr marL="0" indent="0">
              <a:buNone/>
            </a:pPr>
            <a:r>
              <a:rPr lang="it-IT" sz="2600" u="sng" dirty="0">
                <a:solidFill>
                  <a:srgbClr val="000154"/>
                </a:solidFill>
                <a:latin typeface="+mn-lt"/>
              </a:rPr>
              <a:t>Services available: </a:t>
            </a:r>
          </a:p>
          <a:p>
            <a:pPr>
              <a:buClr>
                <a:srgbClr val="FF5E00"/>
              </a:buClr>
              <a:buSzPct val="85000"/>
              <a:buFont typeface="+mj-lt"/>
              <a:buAutoNum type="arabicPeriod"/>
            </a:pPr>
            <a:r>
              <a:rPr lang="it-IT" sz="2600" dirty="0">
                <a:solidFill>
                  <a:srgbClr val="000154"/>
                </a:solidFill>
                <a:latin typeface="+mn-lt"/>
              </a:rPr>
              <a:t>Portfolio </a:t>
            </a:r>
            <a:r>
              <a:rPr lang="it-IT" sz="2600" dirty="0" err="1">
                <a:solidFill>
                  <a:srgbClr val="000154"/>
                </a:solidFill>
                <a:latin typeface="+mn-lt"/>
              </a:rPr>
              <a:t>Dissemination</a:t>
            </a:r>
            <a:r>
              <a:rPr lang="it-IT" sz="2600" dirty="0">
                <a:solidFill>
                  <a:srgbClr val="000154"/>
                </a:solidFill>
                <a:latin typeface="+mn-lt"/>
              </a:rPr>
              <a:t> &amp; Exploitation </a:t>
            </a:r>
            <a:r>
              <a:rPr lang="it-IT" sz="2600" dirty="0" err="1">
                <a:solidFill>
                  <a:srgbClr val="000154"/>
                </a:solidFill>
                <a:latin typeface="+mn-lt"/>
              </a:rPr>
              <a:t>Strategy</a:t>
            </a:r>
            <a:endParaRPr lang="it-IT" sz="2600" dirty="0">
              <a:solidFill>
                <a:srgbClr val="000154"/>
              </a:solidFill>
              <a:latin typeface="+mn-lt"/>
            </a:endParaRPr>
          </a:p>
          <a:p>
            <a:pPr lvl="1">
              <a:buClr>
                <a:srgbClr val="FF5E00"/>
              </a:buClr>
              <a:buFont typeface="Wingdings" panose="05000000000000000000" pitchFamily="2" charset="2"/>
              <a:buChar char="v"/>
            </a:pPr>
            <a:r>
              <a:rPr lang="en-US" sz="2600" dirty="0">
                <a:solidFill>
                  <a:srgbClr val="000154"/>
                </a:solidFill>
                <a:latin typeface="+mn-lt"/>
              </a:rPr>
              <a:t>Module A: Identifying and creating the portfolio of R&amp;I project results;</a:t>
            </a:r>
          </a:p>
          <a:p>
            <a:pPr lvl="1">
              <a:buClr>
                <a:srgbClr val="FF5E00"/>
              </a:buClr>
              <a:buFont typeface="Wingdings" panose="05000000000000000000" pitchFamily="2" charset="2"/>
              <a:buChar char="v"/>
            </a:pPr>
            <a:r>
              <a:rPr lang="en-US" sz="2600" dirty="0">
                <a:solidFill>
                  <a:srgbClr val="000154"/>
                </a:solidFill>
                <a:latin typeface="+mn-lt"/>
              </a:rPr>
              <a:t>Module B: Helping projects from the portfolio to design and execute a portfolio dissemination plan;</a:t>
            </a:r>
          </a:p>
          <a:p>
            <a:pPr lvl="1">
              <a:buClr>
                <a:srgbClr val="FF5E00"/>
              </a:buClr>
              <a:buFont typeface="Wingdings" panose="05000000000000000000" pitchFamily="2" charset="2"/>
              <a:buChar char="v"/>
            </a:pPr>
            <a:r>
              <a:rPr lang="en-US" sz="2600" dirty="0">
                <a:solidFill>
                  <a:srgbClr val="000154"/>
                </a:solidFill>
                <a:latin typeface="+mn-lt"/>
              </a:rPr>
              <a:t>Module C: Assisting projects to improve their existing exploitation strategy</a:t>
            </a:r>
            <a:endParaRPr lang="it-IT" sz="2600" dirty="0">
              <a:solidFill>
                <a:srgbClr val="000154"/>
              </a:solidFill>
              <a:latin typeface="+mn-lt"/>
            </a:endParaRPr>
          </a:p>
          <a:p>
            <a:pPr>
              <a:buClr>
                <a:srgbClr val="FF5E00"/>
              </a:buClr>
              <a:buSzPct val="85000"/>
              <a:buFont typeface="+mj-lt"/>
              <a:buAutoNum type="arabicPeriod"/>
            </a:pPr>
            <a:r>
              <a:rPr lang="it-IT" sz="2600" dirty="0">
                <a:solidFill>
                  <a:srgbClr val="000154"/>
                </a:solidFill>
                <a:latin typeface="+mn-lt"/>
              </a:rPr>
              <a:t>Business Plan Development</a:t>
            </a:r>
          </a:p>
          <a:p>
            <a:pPr>
              <a:buClr>
                <a:srgbClr val="FF5E00"/>
              </a:buClr>
              <a:buSzPct val="85000"/>
              <a:buFont typeface="+mj-lt"/>
              <a:buAutoNum type="arabicPeriod"/>
            </a:pPr>
            <a:r>
              <a:rPr lang="it-IT" sz="2600" dirty="0">
                <a:solidFill>
                  <a:srgbClr val="000154"/>
                </a:solidFill>
                <a:latin typeface="+mn-lt"/>
              </a:rPr>
              <a:t>Go to Market</a:t>
            </a:r>
          </a:p>
          <a:p>
            <a:pPr marL="0" indent="0">
              <a:buNone/>
            </a:pPr>
            <a:endParaRPr lang="it-IT" sz="2600" dirty="0">
              <a:solidFill>
                <a:srgbClr val="000154"/>
              </a:solidFill>
              <a:latin typeface="+mn-lt"/>
            </a:endParaRPr>
          </a:p>
          <a:p>
            <a:pPr marL="0" indent="0">
              <a:buNone/>
            </a:pPr>
            <a:endParaRPr lang="it-IT" sz="2600" dirty="0">
              <a:solidFill>
                <a:srgbClr val="000154"/>
              </a:solidFill>
              <a:latin typeface="+mn-lt"/>
            </a:endParaRPr>
          </a:p>
          <a:p>
            <a:pPr>
              <a:buClr>
                <a:srgbClr val="FF5E00"/>
              </a:buClr>
            </a:pPr>
            <a:r>
              <a:rPr lang="it-IT" sz="2600" dirty="0">
                <a:solidFill>
                  <a:srgbClr val="000154"/>
                </a:solidFill>
                <a:latin typeface="+mn-lt"/>
              </a:rPr>
              <a:t>10th  of August 2020: CLEANKER application </a:t>
            </a:r>
            <a:r>
              <a:rPr lang="it-IT" sz="2600" dirty="0" err="1">
                <a:solidFill>
                  <a:srgbClr val="000154"/>
                </a:solidFill>
                <a:latin typeface="+mn-lt"/>
              </a:rPr>
              <a:t>was</a:t>
            </a:r>
            <a:r>
              <a:rPr lang="it-IT" sz="2600" dirty="0">
                <a:solidFill>
                  <a:srgbClr val="000154"/>
                </a:solidFill>
                <a:latin typeface="+mn-lt"/>
              </a:rPr>
              <a:t> </a:t>
            </a:r>
            <a:r>
              <a:rPr lang="it-IT" sz="2600" dirty="0" err="1">
                <a:solidFill>
                  <a:srgbClr val="000154"/>
                </a:solidFill>
                <a:latin typeface="+mn-lt"/>
              </a:rPr>
              <a:t>accepted</a:t>
            </a:r>
            <a:r>
              <a:rPr lang="it-IT" sz="2600" dirty="0">
                <a:solidFill>
                  <a:srgbClr val="000154"/>
                </a:solidFill>
                <a:latin typeface="+mn-lt"/>
              </a:rPr>
              <a:t> for the delivery of: </a:t>
            </a:r>
          </a:p>
          <a:p>
            <a:pPr lvl="1">
              <a:buClr>
                <a:srgbClr val="FF5E00"/>
              </a:buClr>
              <a:buFont typeface="Wingdings" panose="05000000000000000000" pitchFamily="2" charset="2"/>
              <a:buChar char="ü"/>
            </a:pPr>
            <a:r>
              <a:rPr lang="en-US" sz="2600" dirty="0">
                <a:solidFill>
                  <a:srgbClr val="000154"/>
                </a:solidFill>
                <a:latin typeface="+mn-lt"/>
              </a:rPr>
              <a:t>Module C - Assisting the project to improve the existing exploitation strategy (PDES-C);</a:t>
            </a:r>
          </a:p>
          <a:p>
            <a:pPr lvl="1">
              <a:buClr>
                <a:srgbClr val="FF5E00"/>
              </a:buClr>
              <a:buFont typeface="Wingdings" panose="05000000000000000000" pitchFamily="2" charset="2"/>
              <a:buChar char="ü"/>
            </a:pPr>
            <a:r>
              <a:rPr lang="it-IT" sz="2600" dirty="0">
                <a:solidFill>
                  <a:srgbClr val="000154"/>
                </a:solidFill>
                <a:latin typeface="+mn-lt"/>
              </a:rPr>
              <a:t>Business Plan Development (BPD);</a:t>
            </a:r>
          </a:p>
          <a:p>
            <a:pPr lvl="1">
              <a:buClr>
                <a:srgbClr val="FF5E00"/>
              </a:buClr>
              <a:buFont typeface="Wingdings" panose="05000000000000000000" pitchFamily="2" charset="2"/>
              <a:buChar char="ü"/>
            </a:pPr>
            <a:r>
              <a:rPr lang="en-US" sz="2600" dirty="0">
                <a:solidFill>
                  <a:srgbClr val="000154"/>
                </a:solidFill>
                <a:latin typeface="+mn-lt"/>
              </a:rPr>
              <a:t>Module A - Identifying and creating the portfolio of R&amp;I project results for CLEANKER project.</a:t>
            </a:r>
          </a:p>
          <a:p>
            <a:endParaRPr lang="it-IT" dirty="0"/>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5</a:t>
            </a:fld>
            <a:endParaRPr lang="it-IT" sz="2800" dirty="0">
              <a:solidFill>
                <a:srgbClr val="03034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875957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normAutofit/>
          </a:bodyPr>
          <a:lstStyle/>
          <a:p>
            <a:r>
              <a:rPr lang="it-IT" sz="4000" dirty="0">
                <a:solidFill>
                  <a:srgbClr val="FF5E00"/>
                </a:solidFill>
                <a:latin typeface="+mn-lt"/>
              </a:rPr>
              <a:t>Horizon Results Booster - HRB</a:t>
            </a:r>
          </a:p>
        </p:txBody>
      </p:sp>
      <p:sp>
        <p:nvSpPr>
          <p:cNvPr id="4" name="Segnaposto testo 3"/>
          <p:cNvSpPr>
            <a:spLocks noGrp="1"/>
          </p:cNvSpPr>
          <p:nvPr>
            <p:ph type="body" idx="1"/>
          </p:nvPr>
        </p:nvSpPr>
        <p:spPr>
          <a:xfrm>
            <a:off x="1270040" y="1996480"/>
            <a:ext cx="14800184" cy="6089724"/>
          </a:xfrm>
        </p:spPr>
        <p:txBody>
          <a:bodyPr>
            <a:normAutofit/>
          </a:bodyPr>
          <a:lstStyle/>
          <a:p>
            <a:pPr>
              <a:buClr>
                <a:srgbClr val="FF5E00"/>
              </a:buClr>
            </a:pPr>
            <a:r>
              <a:rPr lang="en-US" dirty="0">
                <a:solidFill>
                  <a:srgbClr val="000154"/>
                </a:solidFill>
                <a:latin typeface="+mn-lt"/>
              </a:rPr>
              <a:t>3</a:t>
            </a:r>
            <a:r>
              <a:rPr lang="en-US" baseline="30000" dirty="0">
                <a:solidFill>
                  <a:srgbClr val="000154"/>
                </a:solidFill>
                <a:latin typeface="+mn-lt"/>
              </a:rPr>
              <a:t>rd</a:t>
            </a:r>
            <a:r>
              <a:rPr lang="en-US" dirty="0">
                <a:solidFill>
                  <a:srgbClr val="000154"/>
                </a:solidFill>
                <a:latin typeface="+mn-lt"/>
              </a:rPr>
              <a:t> September 2020: Call with the expert to plan both PDES-C and BDP in continuity with the SSERR service already delivered. </a:t>
            </a:r>
          </a:p>
          <a:p>
            <a:pPr>
              <a:buClr>
                <a:srgbClr val="FF5E00"/>
              </a:buClr>
            </a:pPr>
            <a:r>
              <a:rPr lang="en-US" dirty="0">
                <a:solidFill>
                  <a:srgbClr val="000154"/>
                </a:solidFill>
                <a:latin typeface="+mn-lt"/>
              </a:rPr>
              <a:t>29</a:t>
            </a:r>
            <a:r>
              <a:rPr lang="en-US" baseline="30000" dirty="0">
                <a:solidFill>
                  <a:srgbClr val="000154"/>
                </a:solidFill>
                <a:latin typeface="+mn-lt"/>
              </a:rPr>
              <a:t>th</a:t>
            </a:r>
            <a:r>
              <a:rPr lang="en-US" dirty="0">
                <a:solidFill>
                  <a:srgbClr val="000154"/>
                </a:solidFill>
                <a:latin typeface="+mn-lt"/>
              </a:rPr>
              <a:t> September 2020: CLEANKER members of WP8 (exploitation) decided internally the most important KER to be discussed during the seminar. We started from the three KERs identified in Neustadt within SSERR service. We merged two of them and we identified a new one. In particular:</a:t>
            </a:r>
          </a:p>
          <a:p>
            <a:pPr marL="901722" lvl="1" indent="-457200">
              <a:buClr>
                <a:srgbClr val="FF5E00"/>
              </a:buClr>
              <a:buFont typeface="+mj-lt"/>
              <a:buAutoNum type="arabicPeriod"/>
            </a:pPr>
            <a:r>
              <a:rPr lang="en-US" dirty="0">
                <a:solidFill>
                  <a:srgbClr val="000154"/>
                </a:solidFill>
                <a:latin typeface="+mn-lt"/>
              </a:rPr>
              <a:t>“How to implement CLEANKER technology in retrofitted cement plants”</a:t>
            </a:r>
          </a:p>
          <a:p>
            <a:pPr marL="901722" lvl="1" indent="-457200">
              <a:buClr>
                <a:srgbClr val="FF5E00"/>
              </a:buClr>
              <a:buFont typeface="+mj-lt"/>
              <a:buAutoNum type="arabicPeriod"/>
            </a:pPr>
            <a:r>
              <a:rPr lang="en-US" dirty="0">
                <a:solidFill>
                  <a:srgbClr val="000154"/>
                </a:solidFill>
                <a:latin typeface="+mn-lt"/>
              </a:rPr>
              <a:t>“How to explain the CLEANKER process to potential customers”. </a:t>
            </a:r>
          </a:p>
          <a:p>
            <a:pPr>
              <a:buClr>
                <a:srgbClr val="FF5E00"/>
              </a:buClr>
            </a:pPr>
            <a:r>
              <a:rPr lang="en-US" dirty="0">
                <a:solidFill>
                  <a:srgbClr val="000154"/>
                </a:solidFill>
                <a:latin typeface="+mn-lt"/>
              </a:rPr>
              <a:t>On 27</a:t>
            </a:r>
            <a:r>
              <a:rPr lang="en-US" baseline="30000" dirty="0">
                <a:solidFill>
                  <a:srgbClr val="000154"/>
                </a:solidFill>
                <a:latin typeface="+mn-lt"/>
              </a:rPr>
              <a:t>th</a:t>
            </a:r>
            <a:r>
              <a:rPr lang="en-US" dirty="0">
                <a:solidFill>
                  <a:srgbClr val="000154"/>
                </a:solidFill>
                <a:latin typeface="+mn-lt"/>
              </a:rPr>
              <a:t> and 28</a:t>
            </a:r>
            <a:r>
              <a:rPr lang="en-US" baseline="30000" dirty="0">
                <a:solidFill>
                  <a:srgbClr val="000154"/>
                </a:solidFill>
                <a:latin typeface="+mn-lt"/>
              </a:rPr>
              <a:t>th</a:t>
            </a:r>
            <a:r>
              <a:rPr lang="en-US" dirty="0">
                <a:solidFill>
                  <a:srgbClr val="000154"/>
                </a:solidFill>
                <a:latin typeface="+mn-lt"/>
              </a:rPr>
              <a:t> of October 2020: Module C - Assisting the project to improve the existing exploitation strategy (PDES-C). </a:t>
            </a:r>
          </a:p>
          <a:p>
            <a:pPr marL="901722" lvl="1" indent="-457200">
              <a:buClr>
                <a:srgbClr val="FF5E00"/>
              </a:buClr>
              <a:buFont typeface="+mj-lt"/>
              <a:buAutoNum type="arabicPeriod"/>
            </a:pPr>
            <a:r>
              <a:rPr lang="en-US" dirty="0">
                <a:solidFill>
                  <a:srgbClr val="000154"/>
                </a:solidFill>
                <a:latin typeface="+mn-lt"/>
              </a:rPr>
              <a:t>Day 1: Exploitation Strategy Seminar - Introducing Exploitation;</a:t>
            </a:r>
          </a:p>
          <a:p>
            <a:pPr marL="901722" lvl="1" indent="-457200">
              <a:buClr>
                <a:srgbClr val="FF5E00"/>
              </a:buClr>
              <a:buFont typeface="+mj-lt"/>
              <a:buAutoNum type="arabicPeriod"/>
            </a:pPr>
            <a:r>
              <a:rPr lang="en-US" dirty="0">
                <a:solidFill>
                  <a:srgbClr val="000154"/>
                </a:solidFill>
                <a:latin typeface="+mn-lt"/>
              </a:rPr>
              <a:t>Day 2: Exploitation Strategy Seminar: working group for KER1 - Online session to introduce the KER1, further develop, fine-tune the </a:t>
            </a:r>
            <a:r>
              <a:rPr lang="en-US" dirty="0" err="1">
                <a:solidFill>
                  <a:srgbClr val="000154"/>
                </a:solidFill>
                <a:latin typeface="+mn-lt"/>
              </a:rPr>
              <a:t>Characterisation</a:t>
            </a:r>
            <a:r>
              <a:rPr lang="en-US" dirty="0">
                <a:solidFill>
                  <a:srgbClr val="000154"/>
                </a:solidFill>
                <a:latin typeface="+mn-lt"/>
              </a:rPr>
              <a:t> Table, the risk map and sketch the Exploitation Roadmap.</a:t>
            </a:r>
          </a:p>
          <a:p>
            <a:pPr marL="352425" indent="0">
              <a:buNone/>
            </a:pPr>
            <a:r>
              <a:rPr lang="en-US" dirty="0">
                <a:solidFill>
                  <a:srgbClr val="000154"/>
                </a:solidFill>
                <a:latin typeface="+mn-lt"/>
              </a:rPr>
              <a:t>KER2 was not a KER… </a:t>
            </a:r>
          </a:p>
          <a:p>
            <a:pPr marL="352425" indent="0">
              <a:buNone/>
            </a:pPr>
            <a:r>
              <a:rPr lang="en-US" dirty="0">
                <a:solidFill>
                  <a:srgbClr val="000154"/>
                </a:solidFill>
                <a:latin typeface="+mn-lt"/>
              </a:rPr>
              <a:t>At the end of the Module, we planned the Business Plan Development service for the beginning of 2021. </a:t>
            </a:r>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6</a:t>
            </a:fld>
            <a:endParaRPr lang="it-IT" sz="2800" dirty="0">
              <a:solidFill>
                <a:srgbClr val="03034C"/>
              </a:solidFill>
              <a:latin typeface="Segoe UI" panose="020B0502040204020203" pitchFamily="34" charset="0"/>
              <a:cs typeface="Segoe UI" panose="020B0502040204020203" pitchFamily="34" charset="0"/>
            </a:endParaRPr>
          </a:p>
        </p:txBody>
      </p:sp>
      <p:pic>
        <p:nvPicPr>
          <p:cNvPr id="5" name="Immagine 4">
            <a:extLst>
              <a:ext uri="{FF2B5EF4-FFF2-40B4-BE49-F238E27FC236}">
                <a16:creationId xmlns:a16="http://schemas.microsoft.com/office/drawing/2014/main" id="{8C9FCE1B-F244-429A-857E-773EA27CF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6276" y="196280"/>
            <a:ext cx="2007894" cy="9133878"/>
          </a:xfrm>
          <a:prstGeom prst="rect">
            <a:avLst/>
          </a:prstGeom>
        </p:spPr>
      </p:pic>
      <p:pic>
        <p:nvPicPr>
          <p:cNvPr id="6" name="Immagine 5">
            <a:extLst>
              <a:ext uri="{FF2B5EF4-FFF2-40B4-BE49-F238E27FC236}">
                <a16:creationId xmlns:a16="http://schemas.microsoft.com/office/drawing/2014/main" id="{20D5AB21-251A-4382-A8F4-2551CE88E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98" y="5373837"/>
            <a:ext cx="9195341" cy="3923753"/>
          </a:xfrm>
          <a:prstGeom prst="rect">
            <a:avLst/>
          </a:prstGeom>
        </p:spPr>
      </p:pic>
      <p:pic>
        <p:nvPicPr>
          <p:cNvPr id="7" name="Immagine 6">
            <a:extLst>
              <a:ext uri="{FF2B5EF4-FFF2-40B4-BE49-F238E27FC236}">
                <a16:creationId xmlns:a16="http://schemas.microsoft.com/office/drawing/2014/main" id="{0826BF15-89A0-48A3-8EDB-5CC27D6FB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187" y="3071646"/>
            <a:ext cx="7191651" cy="3383146"/>
          </a:xfrm>
          <a:prstGeom prst="rect">
            <a:avLst/>
          </a:prstGeom>
        </p:spPr>
      </p:pic>
      <p:pic>
        <p:nvPicPr>
          <p:cNvPr id="8" name="Immagine 7">
            <a:extLst>
              <a:ext uri="{FF2B5EF4-FFF2-40B4-BE49-F238E27FC236}">
                <a16:creationId xmlns:a16="http://schemas.microsoft.com/office/drawing/2014/main" id="{11A04DA4-85CF-4152-B662-BA518BE05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384" y="1667396"/>
            <a:ext cx="7110635" cy="5892791"/>
          </a:xfrm>
          <a:prstGeom prst="rect">
            <a:avLst/>
          </a:prstGeom>
          <a:ln>
            <a:solidFill>
              <a:schemeClr val="tx1"/>
            </a:solidFill>
          </a:ln>
        </p:spPr>
      </p:pic>
    </p:spTree>
    <p:extLst>
      <p:ext uri="{BB962C8B-B14F-4D97-AF65-F5344CB8AC3E}">
        <p14:creationId xmlns:p14="http://schemas.microsoft.com/office/powerpoint/2010/main" val="30599793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normAutofit/>
          </a:bodyPr>
          <a:lstStyle/>
          <a:p>
            <a:r>
              <a:rPr lang="it-IT" sz="4000" dirty="0">
                <a:solidFill>
                  <a:srgbClr val="FF5E00"/>
                </a:solidFill>
                <a:latin typeface="+mn-lt"/>
              </a:rPr>
              <a:t>Horizon Results Booster - HRB</a:t>
            </a:r>
          </a:p>
        </p:txBody>
      </p:sp>
      <p:sp>
        <p:nvSpPr>
          <p:cNvPr id="4" name="Segnaposto testo 3"/>
          <p:cNvSpPr>
            <a:spLocks noGrp="1"/>
          </p:cNvSpPr>
          <p:nvPr>
            <p:ph type="body" idx="1"/>
          </p:nvPr>
        </p:nvSpPr>
        <p:spPr>
          <a:xfrm>
            <a:off x="1270040" y="1996480"/>
            <a:ext cx="5455875" cy="6089724"/>
          </a:xfrm>
        </p:spPr>
        <p:txBody>
          <a:bodyPr>
            <a:normAutofit/>
          </a:bodyPr>
          <a:lstStyle/>
          <a:p>
            <a:pPr>
              <a:buClr>
                <a:srgbClr val="FF5E00"/>
              </a:buClr>
            </a:pPr>
            <a:r>
              <a:rPr lang="en-US" sz="2600" dirty="0">
                <a:solidFill>
                  <a:srgbClr val="000154"/>
                </a:solidFill>
                <a:latin typeface="+mn-lt"/>
              </a:rPr>
              <a:t>Business Plan Development.</a:t>
            </a:r>
          </a:p>
          <a:p>
            <a:pPr lvl="1">
              <a:buClr>
                <a:srgbClr val="FF5E00"/>
              </a:buClr>
              <a:buFont typeface="Courier New" panose="02070309020205020404" pitchFamily="49" charset="0"/>
              <a:buChar char="o"/>
            </a:pPr>
            <a:r>
              <a:rPr lang="en-US" sz="2600" dirty="0">
                <a:solidFill>
                  <a:srgbClr val="000154"/>
                </a:solidFill>
                <a:latin typeface="+mn-lt"/>
              </a:rPr>
              <a:t>18 January 2021: Call to plan the work;</a:t>
            </a:r>
          </a:p>
          <a:p>
            <a:pPr lvl="1">
              <a:buClr>
                <a:srgbClr val="FF5E00"/>
              </a:buClr>
              <a:buFont typeface="Courier New" panose="02070309020205020404" pitchFamily="49" charset="0"/>
              <a:buChar char="o"/>
            </a:pPr>
            <a:r>
              <a:rPr lang="en-US" sz="2600" dirty="0">
                <a:solidFill>
                  <a:srgbClr val="000154"/>
                </a:solidFill>
                <a:latin typeface="+mn-lt"/>
              </a:rPr>
              <a:t>11 February 2021: Seminar on working on the business plan structure template and Lean Canvas;</a:t>
            </a:r>
          </a:p>
          <a:p>
            <a:pPr lvl="1">
              <a:buClr>
                <a:srgbClr val="FF5E00"/>
              </a:buClr>
              <a:buFont typeface="Courier New" panose="02070309020205020404" pitchFamily="49" charset="0"/>
              <a:buChar char="o"/>
            </a:pPr>
            <a:r>
              <a:rPr lang="en-US" sz="2600" dirty="0">
                <a:solidFill>
                  <a:srgbClr val="000154"/>
                </a:solidFill>
                <a:latin typeface="+mn-lt"/>
              </a:rPr>
              <a:t>February – March: work on the Maturity map, Business Plan Structure, Exploitation Roadmap and on the Lean Canvas.</a:t>
            </a:r>
          </a:p>
          <a:p>
            <a:pPr lvl="1">
              <a:buClr>
                <a:srgbClr val="FF5E00"/>
              </a:buClr>
              <a:buFont typeface="Courier New" panose="02070309020205020404" pitchFamily="49" charset="0"/>
              <a:buChar char="o"/>
            </a:pPr>
            <a:r>
              <a:rPr lang="en-US" sz="2600" dirty="0">
                <a:solidFill>
                  <a:srgbClr val="000154"/>
                </a:solidFill>
                <a:latin typeface="+mn-lt"/>
              </a:rPr>
              <a:t>20 April 2021: Call with CLEANKER consortium for the BDP.  </a:t>
            </a:r>
          </a:p>
          <a:p>
            <a:endParaRPr lang="en-US" dirty="0"/>
          </a:p>
          <a:p>
            <a:endParaRPr lang="en-US" dirty="0"/>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7</a:t>
            </a:fld>
            <a:endParaRPr lang="it-IT" sz="2800" dirty="0">
              <a:solidFill>
                <a:srgbClr val="03034C"/>
              </a:solidFill>
              <a:latin typeface="Segoe UI" panose="020B0502040204020203" pitchFamily="34" charset="0"/>
              <a:cs typeface="Segoe UI" panose="020B0502040204020203" pitchFamily="34" charset="0"/>
            </a:endParaRPr>
          </a:p>
        </p:txBody>
      </p:sp>
      <p:pic>
        <p:nvPicPr>
          <p:cNvPr id="7" name="Immagine 6">
            <a:extLst>
              <a:ext uri="{FF2B5EF4-FFF2-40B4-BE49-F238E27FC236}">
                <a16:creationId xmlns:a16="http://schemas.microsoft.com/office/drawing/2014/main" id="{277BCCF6-CEB5-4694-B4F5-3CA67D42B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4091" y="161282"/>
            <a:ext cx="4896631" cy="3808390"/>
          </a:xfrm>
          <a:prstGeom prst="rect">
            <a:avLst/>
          </a:prstGeom>
          <a:ln>
            <a:solidFill>
              <a:schemeClr val="tx1"/>
            </a:solidFill>
          </a:ln>
        </p:spPr>
      </p:pic>
      <p:grpSp>
        <p:nvGrpSpPr>
          <p:cNvPr id="10" name="Gruppo 9">
            <a:extLst>
              <a:ext uri="{FF2B5EF4-FFF2-40B4-BE49-F238E27FC236}">
                <a16:creationId xmlns:a16="http://schemas.microsoft.com/office/drawing/2014/main" id="{5E25FE6C-28AF-4AEA-A9CF-B9602FE82AD3}"/>
              </a:ext>
            </a:extLst>
          </p:cNvPr>
          <p:cNvGrpSpPr/>
          <p:nvPr/>
        </p:nvGrpSpPr>
        <p:grpSpPr>
          <a:xfrm>
            <a:off x="15993756" y="63141"/>
            <a:ext cx="1241126" cy="9690459"/>
            <a:chOff x="15986502" y="92284"/>
            <a:chExt cx="1241126" cy="9690459"/>
          </a:xfrm>
        </p:grpSpPr>
        <p:pic>
          <p:nvPicPr>
            <p:cNvPr id="8" name="Immagine 7">
              <a:extLst>
                <a:ext uri="{FF2B5EF4-FFF2-40B4-BE49-F238E27FC236}">
                  <a16:creationId xmlns:a16="http://schemas.microsoft.com/office/drawing/2014/main" id="{6486C5CA-7580-4319-BB89-8077A5784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0661" y="92284"/>
              <a:ext cx="1186967" cy="3808391"/>
            </a:xfrm>
            <a:prstGeom prst="rect">
              <a:avLst/>
            </a:prstGeom>
          </p:spPr>
        </p:pic>
        <p:pic>
          <p:nvPicPr>
            <p:cNvPr id="9" name="Immagine 8">
              <a:extLst>
                <a:ext uri="{FF2B5EF4-FFF2-40B4-BE49-F238E27FC236}">
                  <a16:creationId xmlns:a16="http://schemas.microsoft.com/office/drawing/2014/main" id="{6F2CFC3E-85DF-408D-BE76-919AC120D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6502" y="2902321"/>
              <a:ext cx="1186966" cy="6880422"/>
            </a:xfrm>
            <a:prstGeom prst="rect">
              <a:avLst/>
            </a:prstGeom>
          </p:spPr>
        </p:pic>
      </p:grpSp>
      <p:pic>
        <p:nvPicPr>
          <p:cNvPr id="11" name="Immagine 10">
            <a:extLst>
              <a:ext uri="{FF2B5EF4-FFF2-40B4-BE49-F238E27FC236}">
                <a16:creationId xmlns:a16="http://schemas.microsoft.com/office/drawing/2014/main" id="{EC1AB104-E8F5-4DAD-9543-010BA3E90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1429" y="331963"/>
            <a:ext cx="1700529" cy="9089674"/>
          </a:xfrm>
          <a:prstGeom prst="rect">
            <a:avLst/>
          </a:prstGeom>
        </p:spPr>
      </p:pic>
      <p:pic>
        <p:nvPicPr>
          <p:cNvPr id="12" name="Immagine 11">
            <a:extLst>
              <a:ext uri="{FF2B5EF4-FFF2-40B4-BE49-F238E27FC236}">
                <a16:creationId xmlns:a16="http://schemas.microsoft.com/office/drawing/2014/main" id="{40944933-ED3A-4527-8D3B-6E27BDA870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6361" y="2111033"/>
            <a:ext cx="7884619" cy="5438660"/>
          </a:xfrm>
          <a:prstGeom prst="rect">
            <a:avLst/>
          </a:prstGeom>
        </p:spPr>
      </p:pic>
      <p:pic>
        <p:nvPicPr>
          <p:cNvPr id="6" name="Immagine 5">
            <a:extLst>
              <a:ext uri="{FF2B5EF4-FFF2-40B4-BE49-F238E27FC236}">
                <a16:creationId xmlns:a16="http://schemas.microsoft.com/office/drawing/2014/main" id="{79CE77F7-64D5-47D3-9307-E0B3A29FE6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5476" y="3581244"/>
            <a:ext cx="5341680" cy="5840393"/>
          </a:xfrm>
          <a:prstGeom prst="rect">
            <a:avLst/>
          </a:prstGeom>
        </p:spPr>
      </p:pic>
      <p:pic>
        <p:nvPicPr>
          <p:cNvPr id="5" name="Immagine 4">
            <a:extLst>
              <a:ext uri="{FF2B5EF4-FFF2-40B4-BE49-F238E27FC236}">
                <a16:creationId xmlns:a16="http://schemas.microsoft.com/office/drawing/2014/main" id="{43D54DF1-3650-4EAF-A6C5-FBA9D1CC37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9539" y="1490328"/>
            <a:ext cx="6850974" cy="5989839"/>
          </a:xfrm>
          <a:prstGeom prst="rect">
            <a:avLst/>
          </a:prstGeom>
          <a:ln>
            <a:solidFill>
              <a:schemeClr val="tx1"/>
            </a:solidFill>
          </a:ln>
        </p:spPr>
      </p:pic>
    </p:spTree>
    <p:extLst>
      <p:ext uri="{BB962C8B-B14F-4D97-AF65-F5344CB8AC3E}">
        <p14:creationId xmlns:p14="http://schemas.microsoft.com/office/powerpoint/2010/main" val="2403887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normAutofit/>
          </a:bodyPr>
          <a:lstStyle/>
          <a:p>
            <a:r>
              <a:rPr lang="it-IT" sz="4000" dirty="0">
                <a:solidFill>
                  <a:srgbClr val="FF5E00"/>
                </a:solidFill>
                <a:latin typeface="+mn-lt"/>
              </a:rPr>
              <a:t>Horizon Results Booster - HRB</a:t>
            </a:r>
          </a:p>
        </p:txBody>
      </p:sp>
      <p:sp>
        <p:nvSpPr>
          <p:cNvPr id="4" name="Segnaposto testo 3"/>
          <p:cNvSpPr>
            <a:spLocks noGrp="1"/>
          </p:cNvSpPr>
          <p:nvPr>
            <p:ph type="body" idx="1"/>
          </p:nvPr>
        </p:nvSpPr>
        <p:spPr>
          <a:xfrm>
            <a:off x="1270040" y="1996480"/>
            <a:ext cx="14800184" cy="6089724"/>
          </a:xfrm>
        </p:spPr>
        <p:txBody>
          <a:bodyPr>
            <a:normAutofit/>
          </a:bodyPr>
          <a:lstStyle/>
          <a:p>
            <a:pPr>
              <a:buClr>
                <a:srgbClr val="FF5E00"/>
              </a:buClr>
            </a:pPr>
            <a:r>
              <a:rPr lang="en-US" sz="2800" dirty="0">
                <a:solidFill>
                  <a:srgbClr val="000154"/>
                </a:solidFill>
                <a:latin typeface="+mn-lt"/>
              </a:rPr>
              <a:t>16</a:t>
            </a:r>
            <a:r>
              <a:rPr lang="en-US" sz="2800" baseline="30000" dirty="0">
                <a:solidFill>
                  <a:srgbClr val="000154"/>
                </a:solidFill>
                <a:latin typeface="+mn-lt"/>
              </a:rPr>
              <a:t>th</a:t>
            </a:r>
            <a:r>
              <a:rPr lang="en-US" sz="2800" dirty="0">
                <a:solidFill>
                  <a:srgbClr val="000154"/>
                </a:solidFill>
                <a:latin typeface="+mn-lt"/>
              </a:rPr>
              <a:t> September 2020: contacted by the expert for Module A. Call scheduled for the 17</a:t>
            </a:r>
            <a:r>
              <a:rPr lang="en-US" sz="2800" baseline="30000" dirty="0">
                <a:solidFill>
                  <a:srgbClr val="000154"/>
                </a:solidFill>
                <a:latin typeface="+mn-lt"/>
              </a:rPr>
              <a:t>th</a:t>
            </a:r>
            <a:r>
              <a:rPr lang="en-US" sz="2800" dirty="0">
                <a:solidFill>
                  <a:srgbClr val="000154"/>
                </a:solidFill>
                <a:latin typeface="+mn-lt"/>
              </a:rPr>
              <a:t> of September. </a:t>
            </a:r>
          </a:p>
          <a:p>
            <a:pPr lvl="3">
              <a:buClr>
                <a:srgbClr val="FF5E00"/>
              </a:buClr>
              <a:buFont typeface="Wingdings" panose="05000000000000000000" pitchFamily="2" charset="2"/>
              <a:buChar char="ü"/>
            </a:pPr>
            <a:r>
              <a:rPr lang="en-US" sz="2800" dirty="0">
                <a:solidFill>
                  <a:srgbClr val="000154"/>
                </a:solidFill>
                <a:latin typeface="+mn-lt"/>
              </a:rPr>
              <a:t>The service is for 35 days;</a:t>
            </a:r>
          </a:p>
          <a:p>
            <a:pPr lvl="3">
              <a:buClr>
                <a:srgbClr val="FF5E00"/>
              </a:buClr>
              <a:buFont typeface="Wingdings" panose="05000000000000000000" pitchFamily="2" charset="2"/>
              <a:buChar char="ü"/>
            </a:pPr>
            <a:r>
              <a:rPr lang="en-US" sz="2800" dirty="0">
                <a:solidFill>
                  <a:srgbClr val="000154"/>
                </a:solidFill>
                <a:latin typeface="+mn-lt"/>
              </a:rPr>
              <a:t>We agreed on starting the service on the 9</a:t>
            </a:r>
            <a:r>
              <a:rPr lang="en-US" sz="2800" baseline="30000" dirty="0">
                <a:solidFill>
                  <a:srgbClr val="000154"/>
                </a:solidFill>
                <a:latin typeface="+mn-lt"/>
              </a:rPr>
              <a:t>th</a:t>
            </a:r>
            <a:r>
              <a:rPr lang="en-US" sz="2800" dirty="0">
                <a:solidFill>
                  <a:srgbClr val="000154"/>
                </a:solidFill>
                <a:latin typeface="+mn-lt"/>
              </a:rPr>
              <a:t> of November;</a:t>
            </a:r>
          </a:p>
          <a:p>
            <a:pPr lvl="3">
              <a:buClr>
                <a:srgbClr val="FF5E00"/>
              </a:buClr>
              <a:buFont typeface="Wingdings" panose="05000000000000000000" pitchFamily="2" charset="2"/>
              <a:buChar char="ü"/>
            </a:pPr>
            <a:r>
              <a:rPr lang="en-US" sz="2800" dirty="0">
                <a:solidFill>
                  <a:srgbClr val="000154"/>
                </a:solidFill>
                <a:latin typeface="+mn-lt"/>
              </a:rPr>
              <a:t>Goal: define a Project Group (PG) for CCUS cluster interested to apply to Module B that aims at a concrete action (e.g. workshop). Projects proposed: LEILAC, LEAILC2, C4U, REVISE.</a:t>
            </a:r>
            <a:endParaRPr lang="it-IT" sz="2800" dirty="0">
              <a:solidFill>
                <a:srgbClr val="000154"/>
              </a:solidFill>
              <a:latin typeface="+mn-lt"/>
            </a:endParaRPr>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8</a:t>
            </a:fld>
            <a:endParaRPr lang="it-IT" sz="2800" dirty="0">
              <a:solidFill>
                <a:srgbClr val="03034C"/>
              </a:solidFill>
              <a:latin typeface="Segoe UI" panose="020B0502040204020203" pitchFamily="34" charset="0"/>
              <a:cs typeface="Segoe UI" panose="020B0502040204020203" pitchFamily="34" charset="0"/>
            </a:endParaRPr>
          </a:p>
        </p:txBody>
      </p:sp>
      <p:pic>
        <p:nvPicPr>
          <p:cNvPr id="14" name="Immagine 13">
            <a:extLst>
              <a:ext uri="{FF2B5EF4-FFF2-40B4-BE49-F238E27FC236}">
                <a16:creationId xmlns:a16="http://schemas.microsoft.com/office/drawing/2014/main" id="{7B505C39-D5E2-403A-9160-0F889EE5D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730" y="5492673"/>
            <a:ext cx="8830726" cy="3816424"/>
          </a:xfrm>
          <a:prstGeom prst="rect">
            <a:avLst/>
          </a:prstGeom>
        </p:spPr>
      </p:pic>
      <p:pic>
        <p:nvPicPr>
          <p:cNvPr id="13" name="Immagine 12">
            <a:extLst>
              <a:ext uri="{FF2B5EF4-FFF2-40B4-BE49-F238E27FC236}">
                <a16:creationId xmlns:a16="http://schemas.microsoft.com/office/drawing/2014/main" id="{D1D98830-1AE3-4BED-B98C-2C108256F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332" y="2773090"/>
            <a:ext cx="5950401" cy="4536504"/>
          </a:xfrm>
          <a:prstGeom prst="rect">
            <a:avLst/>
          </a:prstGeom>
          <a:ln>
            <a:solidFill>
              <a:schemeClr val="tx1"/>
            </a:solidFill>
          </a:ln>
        </p:spPr>
      </p:pic>
    </p:spTree>
    <p:extLst>
      <p:ext uri="{BB962C8B-B14F-4D97-AF65-F5344CB8AC3E}">
        <p14:creationId xmlns:p14="http://schemas.microsoft.com/office/powerpoint/2010/main" val="1789843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39" y="444503"/>
            <a:ext cx="14800185" cy="975913"/>
          </a:xfrm>
        </p:spPr>
        <p:txBody>
          <a:bodyPr anchor="ctr" anchorCtr="0"/>
          <a:lstStyle/>
          <a:p>
            <a:r>
              <a:rPr lang="it-IT" dirty="0">
                <a:solidFill>
                  <a:srgbClr val="FF5E00"/>
                </a:solidFill>
              </a:rPr>
              <a:t>Horizon Results Booster - HRB</a:t>
            </a:r>
          </a:p>
        </p:txBody>
      </p:sp>
      <p:sp>
        <p:nvSpPr>
          <p:cNvPr id="4" name="Segnaposto testo 3"/>
          <p:cNvSpPr>
            <a:spLocks noGrp="1"/>
          </p:cNvSpPr>
          <p:nvPr>
            <p:ph type="body" idx="1"/>
          </p:nvPr>
        </p:nvSpPr>
        <p:spPr>
          <a:xfrm>
            <a:off x="1270040" y="1996480"/>
            <a:ext cx="14800184" cy="6089724"/>
          </a:xfrm>
        </p:spPr>
        <p:txBody>
          <a:bodyPr>
            <a:noAutofit/>
          </a:bodyPr>
          <a:lstStyle/>
          <a:p>
            <a:pPr>
              <a:buClr>
                <a:srgbClr val="FF5E00"/>
              </a:buClr>
            </a:pPr>
            <a:r>
              <a:rPr lang="en-US" sz="2000" dirty="0">
                <a:solidFill>
                  <a:srgbClr val="000154"/>
                </a:solidFill>
                <a:latin typeface="+mn-lt"/>
              </a:rPr>
              <a:t>The experts evaluated the Project Group formed within Module A (Identifying and creating the portfolio of R&amp;I project results) suitable for Module B (Helping projects from the portfolio to design and execute a portfolio dissemination plan).</a:t>
            </a:r>
          </a:p>
          <a:p>
            <a:pPr>
              <a:buClr>
                <a:srgbClr val="FF5E00"/>
              </a:buClr>
            </a:pPr>
            <a:r>
              <a:rPr lang="en-US" sz="2000" dirty="0">
                <a:solidFill>
                  <a:srgbClr val="000154"/>
                </a:solidFill>
                <a:latin typeface="+mn-lt"/>
              </a:rPr>
              <a:t>Module B officially started on 26</a:t>
            </a:r>
            <a:r>
              <a:rPr lang="en-US" sz="2000" baseline="30000" dirty="0">
                <a:solidFill>
                  <a:srgbClr val="000154"/>
                </a:solidFill>
                <a:latin typeface="+mn-lt"/>
              </a:rPr>
              <a:t>th</a:t>
            </a:r>
            <a:r>
              <a:rPr lang="en-US" sz="2000" dirty="0">
                <a:solidFill>
                  <a:srgbClr val="000154"/>
                </a:solidFill>
                <a:latin typeface="+mn-lt"/>
              </a:rPr>
              <a:t> of July 2021 and it is ongoing (120 days).  </a:t>
            </a:r>
          </a:p>
          <a:p>
            <a:pPr lvl="3">
              <a:buClr>
                <a:srgbClr val="FF5E00"/>
              </a:buClr>
              <a:buFont typeface="Wingdings" panose="05000000000000000000" pitchFamily="2" charset="2"/>
              <a:buChar char="ü"/>
            </a:pPr>
            <a:r>
              <a:rPr lang="en-US" sz="2000" dirty="0">
                <a:solidFill>
                  <a:srgbClr val="000154"/>
                </a:solidFill>
                <a:latin typeface="+mn-lt"/>
              </a:rPr>
              <a:t>First call on 30</a:t>
            </a:r>
            <a:r>
              <a:rPr lang="en-US" sz="2000" baseline="30000" dirty="0">
                <a:solidFill>
                  <a:srgbClr val="000154"/>
                </a:solidFill>
                <a:latin typeface="+mn-lt"/>
              </a:rPr>
              <a:t>th</a:t>
            </a:r>
            <a:r>
              <a:rPr lang="en-US" sz="2000" dirty="0">
                <a:solidFill>
                  <a:srgbClr val="000154"/>
                </a:solidFill>
                <a:latin typeface="+mn-lt"/>
              </a:rPr>
              <a:t> of July 2021;</a:t>
            </a:r>
          </a:p>
          <a:p>
            <a:pPr lvl="3">
              <a:buClr>
                <a:srgbClr val="FF5E00"/>
              </a:buClr>
              <a:buFont typeface="Wingdings" panose="05000000000000000000" pitchFamily="2" charset="2"/>
              <a:buChar char="ü"/>
            </a:pPr>
            <a:r>
              <a:rPr lang="en-US" sz="2000" dirty="0">
                <a:solidFill>
                  <a:srgbClr val="000154"/>
                </a:solidFill>
                <a:latin typeface="+mn-lt"/>
              </a:rPr>
              <a:t>Goal: select two Dissemination Experts Packages (DEPs) to implement as Project Group.</a:t>
            </a:r>
          </a:p>
          <a:p>
            <a:pPr lvl="3">
              <a:buClr>
                <a:srgbClr val="FF5E00"/>
              </a:buClr>
              <a:buFont typeface="Wingdings" panose="05000000000000000000" pitchFamily="2" charset="2"/>
              <a:buChar char="ü"/>
            </a:pPr>
            <a:r>
              <a:rPr lang="en-US" sz="2000" dirty="0">
                <a:solidFill>
                  <a:srgbClr val="000154"/>
                </a:solidFill>
                <a:latin typeface="+mn-lt"/>
              </a:rPr>
              <a:t>August – September 2021: </a:t>
            </a:r>
          </a:p>
          <a:p>
            <a:pPr lvl="4">
              <a:buClr>
                <a:srgbClr val="FF5E00"/>
              </a:buClr>
              <a:buFont typeface="Courier New" panose="02070309020205020404" pitchFamily="49" charset="0"/>
              <a:buChar char="o"/>
            </a:pPr>
            <a:r>
              <a:rPr lang="en-US" sz="2000" dirty="0">
                <a:solidFill>
                  <a:srgbClr val="000154"/>
                </a:solidFill>
                <a:latin typeface="+mn-lt"/>
              </a:rPr>
              <a:t>Video</a:t>
            </a:r>
          </a:p>
          <a:p>
            <a:pPr lvl="4">
              <a:buClr>
                <a:srgbClr val="FF5E00"/>
              </a:buClr>
              <a:buFont typeface="Courier New" panose="02070309020205020404" pitchFamily="49" charset="0"/>
              <a:buChar char="o"/>
            </a:pPr>
            <a:r>
              <a:rPr lang="en-US" sz="2000" dirty="0">
                <a:solidFill>
                  <a:srgbClr val="000154"/>
                </a:solidFill>
                <a:latin typeface="+mn-lt"/>
              </a:rPr>
              <a:t>Flyer (print and web versions)</a:t>
            </a:r>
          </a:p>
          <a:p>
            <a:pPr lvl="4">
              <a:buClr>
                <a:srgbClr val="FF5E00"/>
              </a:buClr>
              <a:buFont typeface="Courier New" panose="02070309020205020404" pitchFamily="49" charset="0"/>
              <a:buChar char="o"/>
            </a:pPr>
            <a:r>
              <a:rPr lang="en-US" sz="2000" dirty="0">
                <a:solidFill>
                  <a:srgbClr val="000154"/>
                </a:solidFill>
                <a:latin typeface="+mn-lt"/>
              </a:rPr>
              <a:t>2 DEPs between: </a:t>
            </a:r>
          </a:p>
          <a:p>
            <a:pPr lvl="7">
              <a:buClr>
                <a:srgbClr val="FF5E00"/>
              </a:buClr>
              <a:buFont typeface="Wingdings" panose="05000000000000000000" pitchFamily="2" charset="2"/>
              <a:buChar char="v"/>
            </a:pPr>
            <a:r>
              <a:rPr lang="en-US" sz="2000" dirty="0">
                <a:solidFill>
                  <a:srgbClr val="000154"/>
                </a:solidFill>
              </a:rPr>
              <a:t>On-tap strategic guidance</a:t>
            </a:r>
          </a:p>
          <a:p>
            <a:pPr lvl="7">
              <a:buClr>
                <a:srgbClr val="FF5E00"/>
              </a:buClr>
              <a:buFont typeface="Wingdings" panose="05000000000000000000" pitchFamily="2" charset="2"/>
              <a:buChar char="v"/>
            </a:pPr>
            <a:r>
              <a:rPr lang="en-US" sz="2000" dirty="0">
                <a:solidFill>
                  <a:srgbClr val="000154"/>
                </a:solidFill>
              </a:rPr>
              <a:t>Copywriting and content creation</a:t>
            </a:r>
          </a:p>
          <a:p>
            <a:pPr lvl="7">
              <a:buClr>
                <a:srgbClr val="FF5E00"/>
              </a:buClr>
              <a:buFont typeface="Wingdings" panose="05000000000000000000" pitchFamily="2" charset="2"/>
              <a:buChar char="v"/>
            </a:pPr>
            <a:r>
              <a:rPr lang="en-US" sz="2000" dirty="0">
                <a:solidFill>
                  <a:srgbClr val="000154"/>
                </a:solidFill>
              </a:rPr>
              <a:t>Communicating to Policy &amp; Decision Makers</a:t>
            </a:r>
          </a:p>
          <a:p>
            <a:pPr lvl="7">
              <a:buClr>
                <a:srgbClr val="FF5E00"/>
              </a:buClr>
              <a:buFont typeface="Wingdings" panose="05000000000000000000" pitchFamily="2" charset="2"/>
              <a:buChar char="v"/>
            </a:pPr>
            <a:r>
              <a:rPr lang="en-US" sz="2000" dirty="0">
                <a:solidFill>
                  <a:srgbClr val="000154"/>
                </a:solidFill>
              </a:rPr>
              <a:t>Event Support</a:t>
            </a:r>
          </a:p>
          <a:p>
            <a:pPr lvl="7">
              <a:buClr>
                <a:srgbClr val="FF5E00"/>
              </a:buClr>
              <a:buFont typeface="Wingdings" panose="05000000000000000000" pitchFamily="2" charset="2"/>
              <a:buChar char="v"/>
            </a:pPr>
            <a:r>
              <a:rPr lang="en-US" sz="2000" dirty="0">
                <a:solidFill>
                  <a:srgbClr val="000154"/>
                </a:solidFill>
              </a:rPr>
              <a:t>Social Media Presence</a:t>
            </a:r>
          </a:p>
          <a:p>
            <a:pPr lvl="3">
              <a:buClr>
                <a:srgbClr val="FF5E00"/>
              </a:buClr>
              <a:buFont typeface="Wingdings" panose="05000000000000000000" pitchFamily="2" charset="2"/>
              <a:buChar char="ü"/>
            </a:pPr>
            <a:r>
              <a:rPr lang="en-US" sz="2000" dirty="0">
                <a:solidFill>
                  <a:srgbClr val="000154"/>
                </a:solidFill>
                <a:latin typeface="+mn-lt"/>
              </a:rPr>
              <a:t>Next steps: the PG is working on the Policy Brief Document.</a:t>
            </a:r>
            <a:endParaRPr lang="it-IT" sz="2000" dirty="0">
              <a:solidFill>
                <a:srgbClr val="000154"/>
              </a:solidFill>
              <a:latin typeface="+mn-lt"/>
            </a:endParaRPr>
          </a:p>
        </p:txBody>
      </p:sp>
      <p:sp>
        <p:nvSpPr>
          <p:cNvPr id="3" name="Segnaposto numero diapositiva 2">
            <a:extLst>
              <a:ext uri="{FF2B5EF4-FFF2-40B4-BE49-F238E27FC236}">
                <a16:creationId xmlns:a16="http://schemas.microsoft.com/office/drawing/2014/main" id="{878CDFAF-7746-4B19-9BDE-A4E040FEE052}"/>
              </a:ext>
            </a:extLst>
          </p:cNvPr>
          <p:cNvSpPr>
            <a:spLocks noGrp="1"/>
          </p:cNvSpPr>
          <p:nvPr>
            <p:ph type="sldNum" sz="quarter" idx="2"/>
          </p:nvPr>
        </p:nvSpPr>
        <p:spPr>
          <a:xfrm>
            <a:off x="16070224" y="8837240"/>
            <a:ext cx="864096" cy="720080"/>
          </a:xfrm>
        </p:spPr>
        <p:txBody>
          <a:bodyPr/>
          <a:lstStyle/>
          <a:p>
            <a:pPr lvl="0"/>
            <a:fld id="{86CB4B4D-7CA3-9044-876B-883B54F8677D}" type="slidenum">
              <a:rPr lang="it-IT" sz="2800" smtClean="0">
                <a:solidFill>
                  <a:srgbClr val="03034C"/>
                </a:solidFill>
                <a:latin typeface="Segoe UI" panose="020B0502040204020203" pitchFamily="34" charset="0"/>
                <a:cs typeface="Segoe UI" panose="020B0502040204020203" pitchFamily="34" charset="0"/>
              </a:rPr>
              <a:t>9</a:t>
            </a:fld>
            <a:endParaRPr lang="it-IT" sz="2800" dirty="0">
              <a:solidFill>
                <a:srgbClr val="03034C"/>
              </a:solidFill>
              <a:latin typeface="Segoe UI" panose="020B0502040204020203" pitchFamily="34" charset="0"/>
              <a:cs typeface="Segoe UI" panose="020B0502040204020203" pitchFamily="34" charset="0"/>
            </a:endParaRPr>
          </a:p>
        </p:txBody>
      </p:sp>
      <p:pic>
        <p:nvPicPr>
          <p:cNvPr id="14" name="Immagine 13">
            <a:extLst>
              <a:ext uri="{FF2B5EF4-FFF2-40B4-BE49-F238E27FC236}">
                <a16:creationId xmlns:a16="http://schemas.microsoft.com/office/drawing/2014/main" id="{7B505C39-D5E2-403A-9160-0F889EE5D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718803" y="0"/>
            <a:ext cx="2621460" cy="1942837"/>
          </a:xfrm>
          <a:prstGeom prst="rect">
            <a:avLst/>
          </a:prstGeom>
        </p:spPr>
      </p:pic>
      <p:sp>
        <p:nvSpPr>
          <p:cNvPr id="8" name="Rettangolo 7">
            <a:extLst>
              <a:ext uri="{FF2B5EF4-FFF2-40B4-BE49-F238E27FC236}">
                <a16:creationId xmlns:a16="http://schemas.microsoft.com/office/drawing/2014/main" id="{1CA32CC6-10EA-4764-808F-B124484D02AB}"/>
              </a:ext>
            </a:extLst>
          </p:cNvPr>
          <p:cNvSpPr/>
          <p:nvPr/>
        </p:nvSpPr>
        <p:spPr>
          <a:xfrm>
            <a:off x="3413547" y="6388968"/>
            <a:ext cx="4752528" cy="79208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F8522DBE-70D2-45ED-8250-9C7310EAA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7866" y="4094338"/>
            <a:ext cx="2781804" cy="2075261"/>
          </a:xfrm>
          <a:prstGeom prst="rect">
            <a:avLst/>
          </a:prstGeom>
          <a:ln>
            <a:solidFill>
              <a:srgbClr val="C00000"/>
            </a:solidFill>
          </a:ln>
        </p:spPr>
      </p:pic>
      <p:sp>
        <p:nvSpPr>
          <p:cNvPr id="11" name="Titolo 3">
            <a:extLst>
              <a:ext uri="{FF2B5EF4-FFF2-40B4-BE49-F238E27FC236}">
                <a16:creationId xmlns:a16="http://schemas.microsoft.com/office/drawing/2014/main" id="{2F546647-8DE3-401F-B181-19BA54A78E2F}"/>
              </a:ext>
            </a:extLst>
          </p:cNvPr>
          <p:cNvSpPr txBox="1">
            <a:spLocks/>
          </p:cNvSpPr>
          <p:nvPr/>
        </p:nvSpPr>
        <p:spPr>
          <a:xfrm>
            <a:off x="10713461" y="4086939"/>
            <a:ext cx="1917110" cy="252333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400" kern="0" dirty="0">
                <a:solidFill>
                  <a:srgbClr val="0066FF"/>
                </a:solidFill>
              </a:rPr>
              <a:t>https://www.powtoon.com/online-presentation/dlBuJdT9WuK/?utm_medium=SocialShare&amp;utm_campaign=copy%2Bshare%2Bby%2Bnon%2Blogged&amp;utm_source=player-page-social-share&amp;utm_content=dlBuJdT9WuK&amp;utm_po=8502785&amp;mode=movie</a:t>
            </a:r>
          </a:p>
        </p:txBody>
      </p:sp>
      <p:sp>
        <p:nvSpPr>
          <p:cNvPr id="5" name="Freccia a destra 4">
            <a:extLst>
              <a:ext uri="{FF2B5EF4-FFF2-40B4-BE49-F238E27FC236}">
                <a16:creationId xmlns:a16="http://schemas.microsoft.com/office/drawing/2014/main" id="{0F3F560D-A268-4201-B296-2A2C97CAB1C7}"/>
              </a:ext>
            </a:extLst>
          </p:cNvPr>
          <p:cNvSpPr/>
          <p:nvPr/>
        </p:nvSpPr>
        <p:spPr>
          <a:xfrm>
            <a:off x="4267869" y="4389910"/>
            <a:ext cx="3356206" cy="198858"/>
          </a:xfrm>
          <a:prstGeom prst="rightArrow">
            <a:avLst/>
          </a:prstGeom>
          <a:solidFill>
            <a:srgbClr val="FF5E00"/>
          </a:solidFill>
          <a:ln w="12700" cap="flat">
            <a:solidFill>
              <a:srgbClr val="FF5E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2" name="Immagine 11">
            <a:extLst>
              <a:ext uri="{FF2B5EF4-FFF2-40B4-BE49-F238E27FC236}">
                <a16:creationId xmlns:a16="http://schemas.microsoft.com/office/drawing/2014/main" id="{1E9B2E46-14CD-4417-8D69-61321ACDF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7056" y="3740505"/>
            <a:ext cx="4127788" cy="5813152"/>
          </a:xfrm>
          <a:prstGeom prst="rect">
            <a:avLst/>
          </a:prstGeom>
        </p:spPr>
      </p:pic>
      <p:pic>
        <p:nvPicPr>
          <p:cNvPr id="6" name="Immagine 5">
            <a:extLst>
              <a:ext uri="{FF2B5EF4-FFF2-40B4-BE49-F238E27FC236}">
                <a16:creationId xmlns:a16="http://schemas.microsoft.com/office/drawing/2014/main" id="{B4EAC349-A027-4132-8752-ED4258BCF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9166" y="402187"/>
            <a:ext cx="5121887" cy="7256007"/>
          </a:xfrm>
          <a:prstGeom prst="rect">
            <a:avLst/>
          </a:prstGeom>
        </p:spPr>
      </p:pic>
      <p:sp>
        <p:nvSpPr>
          <p:cNvPr id="15" name="Freccia a destra 14">
            <a:extLst>
              <a:ext uri="{FF2B5EF4-FFF2-40B4-BE49-F238E27FC236}">
                <a16:creationId xmlns:a16="http://schemas.microsoft.com/office/drawing/2014/main" id="{AA4DBA30-5018-4042-B2E7-F6345BD959D3}"/>
              </a:ext>
            </a:extLst>
          </p:cNvPr>
          <p:cNvSpPr/>
          <p:nvPr/>
        </p:nvSpPr>
        <p:spPr>
          <a:xfrm>
            <a:off x="7624075" y="4489339"/>
            <a:ext cx="4646456" cy="792087"/>
          </a:xfrm>
          <a:prstGeom prst="rightArrow">
            <a:avLst/>
          </a:prstGeom>
          <a:solidFill>
            <a:srgbClr val="FF5E00"/>
          </a:solidFill>
          <a:ln w="12700" cap="flat">
            <a:solidFill>
              <a:srgbClr val="FF5E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270936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5"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zione standard1" id="{EC084CCE-D7DC-4008-BD77-3EE5F8F34BC5}" vid="{84DAA335-9951-4BF6-B4D9-41AF18AABB4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c02c45-5798-4af9-a839-28cb9cc0a8b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48CE3C84390446BCA15E64CB82C9DD" ma:contentTypeVersion="566" ma:contentTypeDescription="Create a new document." ma:contentTypeScope="" ma:versionID="b48030b8ac48ba6a3212b8fe585bb39a">
  <xsd:schema xmlns:xsd="http://www.w3.org/2001/XMLSchema" xmlns:xs="http://www.w3.org/2001/XMLSchema" xmlns:p="http://schemas.microsoft.com/office/2006/metadata/properties" xmlns:ns2="1b1345fc-e85c-4616-ba4c-847f2527d986" xmlns:ns3="85c02c45-5798-4af9-a839-28cb9cc0a8bf" targetNamespace="http://schemas.microsoft.com/office/2006/metadata/properties" ma:root="true" ma:fieldsID="bb9c2aeb379de75c17d0e7a8f7506928" ns2:_="" ns3:_="">
    <xsd:import namespace="1b1345fc-e85c-4616-ba4c-847f2527d986"/>
    <xsd:import namespace="85c02c45-5798-4af9-a839-28cb9cc0a8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3:TaxCatchAll" minOccurs="0"/>
                <xsd:element ref="ns3:_dlc_DocId" minOccurs="0"/>
                <xsd:element ref="ns3:_dlc_DocIdUrl" minOccurs="0"/>
                <xsd:element ref="ns3:_dlc_DocIdPersistId"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345fc-e85c-4616-ba4c-847f2527d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c02c45-5798-4af9-a839-28cb9cc0a8b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d1c4a7-6e6c-4f5c-82ee-bbd57a0986cf}" ma:internalName="TaxCatchAll" ma:showField="CatchAllData" ma:web="85c02c45-5798-4af9-a839-28cb9cc0a8bf">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AC621A87-5B6D-435F-92EB-CD292C9133AA}">
  <ds:schemaRefs>
    <ds:schemaRef ds:uri="http://schemas.microsoft.com/sharepoint/v3/contenttype/forms"/>
  </ds:schemaRefs>
</ds:datastoreItem>
</file>

<file path=customXml/itemProps2.xml><?xml version="1.0" encoding="utf-8"?>
<ds:datastoreItem xmlns:ds="http://schemas.openxmlformats.org/officeDocument/2006/customXml" ds:itemID="{EABBE2FB-7BEA-448B-81D3-A1CEC319BEC9}">
  <ds:schemaRefs>
    <ds:schemaRef ds:uri="http://schemas.microsoft.com/office/2006/documentManagement/types"/>
    <ds:schemaRef ds:uri="31bfb4d8-740a-4bd4-8d2a-223a8f0584e3"/>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67a0ed1-ce57-490c-8ec0-02492aaffc66"/>
    <ds:schemaRef ds:uri="http://schemas.microsoft.com/office/2006/metadata/properties"/>
    <ds:schemaRef ds:uri="http://www.w3.org/XML/1998/namespace"/>
    <ds:schemaRef ds:uri="85c02c45-5798-4af9-a839-28cb9cc0a8bf"/>
  </ds:schemaRefs>
</ds:datastoreItem>
</file>

<file path=customXml/itemProps3.xml><?xml version="1.0" encoding="utf-8"?>
<ds:datastoreItem xmlns:ds="http://schemas.openxmlformats.org/officeDocument/2006/customXml" ds:itemID="{C4919A9C-6DFF-41D8-BEFD-6D82030CC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1345fc-e85c-4616-ba4c-847f2527d986"/>
    <ds:schemaRef ds:uri="85c02c45-5798-4af9-a839-28cb9cc0a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02F5B62-0E79-4B16-BFC7-8BF9B2A4DD6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HRB_presentation - CLEANKER - Fantini Martina</Template>
  <TotalTime>171</TotalTime>
  <Words>862</Words>
  <Application>Microsoft Office PowerPoint</Application>
  <PresentationFormat>Custom</PresentationFormat>
  <Paragraphs>92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Courier New</vt:lpstr>
      <vt:lpstr>Helvetica Light</vt:lpstr>
      <vt:lpstr>Helvetica Neue</vt:lpstr>
      <vt:lpstr>Raleway</vt:lpstr>
      <vt:lpstr>Segoe UI</vt:lpstr>
      <vt:lpstr>Verdana</vt:lpstr>
      <vt:lpstr>Wingdings</vt:lpstr>
      <vt:lpstr>White</vt:lpstr>
      <vt:lpstr>HRB for CLEANKER project - CLEAN clinKER production by Calcium Looping process</vt:lpstr>
      <vt:lpstr>CLEANKER Primary project objectives</vt:lpstr>
      <vt:lpstr>CLEANKER Consortium and WP’ structure</vt:lpstr>
      <vt:lpstr>CLEANKER - pictures</vt:lpstr>
      <vt:lpstr>Horizon Results Booster - HRB</vt:lpstr>
      <vt:lpstr>Horizon Results Booster - HRB</vt:lpstr>
      <vt:lpstr>Horizon Results Booster - HRB</vt:lpstr>
      <vt:lpstr>Horizon Results Booster - HRB</vt:lpstr>
      <vt:lpstr>Horizon Results Booster - HRB</vt:lpstr>
      <vt:lpstr>Challenging (it’s time consuming).. But definitely an opportunity to:  learn valorize your project  find synergies with others and  realize something in concrete.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HRB for CLEANKER project</dc:title>
  <dc:creator>Martina Fantini</dc:creator>
  <cp:lastModifiedBy>MARGANNE Olivier (RTD-EXT)</cp:lastModifiedBy>
  <cp:revision>10</cp:revision>
  <dcterms:created xsi:type="dcterms:W3CDTF">2021-09-30T07:40:46Z</dcterms:created>
  <dcterms:modified xsi:type="dcterms:W3CDTF">2021-10-05T07:37:04Z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8029cdb1-450a-4d9f-9095-8bb0949f0b7f</vt:lpwstr>
  </property>
  <property fmtid="{D5CDD505-2E9C-101B-9397-08002B2CF9AE}" pid="3" name="ContentTypeId">
    <vt:lpwstr>0x0101000548CE3C84390446BCA15E64CB82C9DD</vt:lpwstr>
  </property>
  <property fmtid="{D5CDD505-2E9C-101B-9397-08002B2CF9AE}" pid="4" name="Order">
    <vt:r8>29000</vt:r8>
  </property>
</Properties>
</file>