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359" r:id="rId5"/>
    <p:sldId id="372" r:id="rId6"/>
    <p:sldId id="373" r:id="rId7"/>
    <p:sldId id="374" r:id="rId8"/>
    <p:sldId id="375" r:id="rId9"/>
    <p:sldId id="376" r:id="rId10"/>
    <p:sldId id="377" r:id="rId11"/>
    <p:sldId id="378" r:id="rId12"/>
    <p:sldId id="379" r:id="rId13"/>
    <p:sldId id="3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JAFOVA Bilgeyis (RTD-EXT)" initials="NB(" lastIdx="1" clrIdx="0">
    <p:extLst>
      <p:ext uri="{19B8F6BF-5375-455C-9EA6-DF929625EA0E}">
        <p15:presenceInfo xmlns:p15="http://schemas.microsoft.com/office/powerpoint/2012/main" userId="S-1-5-21-1606980848-2025429265-839522115-1048166" providerId="AD"/>
      </p:ext>
    </p:extLst>
  </p:cmAuthor>
  <p:cmAuthor id="2" name="BA TRUNG Arya-Marie (RTD)" initials="BTA(" lastIdx="1" clrIdx="1">
    <p:extLst>
      <p:ext uri="{19B8F6BF-5375-455C-9EA6-DF929625EA0E}">
        <p15:presenceInfo xmlns:p15="http://schemas.microsoft.com/office/powerpoint/2012/main" userId="S-1-5-21-1606980848-2025429265-839522115-984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94"/>
    <a:srgbClr val="931680"/>
    <a:srgbClr val="9BD4F0"/>
    <a:srgbClr val="034EA2"/>
    <a:srgbClr val="0356B1"/>
    <a:srgbClr val="024EA2"/>
    <a:srgbClr val="024B9C"/>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A83EA7-8222-42C4-8C6A-A453A411A96E}" v="3" dt="2021-06-07T13:50:39.038"/>
    <p1510:client id="{295A4FD0-A4C1-4E1B-A540-D6207260BAF7}" v="53" dt="2021-06-07T14:33:31.015"/>
    <p1510:client id="{78B1374D-91A5-481D-841E-2D8C090979CD}" v="15" dt="2021-06-08T13:01:51.508"/>
    <p1510:client id="{8581367C-9602-468D-AE9C-55358A7D1783}" v="5" dt="2021-06-08T08:10:29.208"/>
    <p1510:client id="{9F3398B2-7884-49BF-A62B-644324D02857}" v="3" dt="2021-06-07T13:22:58.056"/>
    <p1510:client id="{A5D3493D-4320-429F-8D2A-EE76E5CAF9E4}" v="10" dt="2021-06-07T15:12:59.989"/>
    <p1510:client id="{B22B64A4-8E45-480D-9E28-4D755F2D2B75}" v="738" dt="2021-06-07T13:42:14.247"/>
    <p1510:client id="{DA89017F-28C3-4251-BE9D-844B02B33926}" v="19" dt="2021-06-08T08:49:54.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105" d="100"/>
          <a:sy n="105" d="100"/>
        </p:scale>
        <p:origin x="162" y="114"/>
      </p:cViewPr>
      <p:guideLst>
        <p:guide orient="horz" pos="2092"/>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121"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12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 TRUNG Arya-Marie (RTD)" userId="S::arya-marie.ba-trung@ec.europa.eu::bd8aaba4-199e-4d55-859e-da68c0b04599" providerId="AD" clId="Web-{A5D3493D-4320-429F-8D2A-EE76E5CAF9E4}"/>
    <pc:docChg chg="delSld modSld">
      <pc:chgData name="BA TRUNG Arya-Marie (RTD)" userId="S::arya-marie.ba-trung@ec.europa.eu::bd8aaba4-199e-4d55-859e-da68c0b04599" providerId="AD" clId="Web-{A5D3493D-4320-429F-8D2A-EE76E5CAF9E4}" dt="2021-06-07T15:12:59.989" v="9"/>
      <pc:docMkLst>
        <pc:docMk/>
      </pc:docMkLst>
      <pc:sldChg chg="modSp">
        <pc:chgData name="BA TRUNG Arya-Marie (RTD)" userId="S::arya-marie.ba-trung@ec.europa.eu::bd8aaba4-199e-4d55-859e-da68c0b04599" providerId="AD" clId="Web-{A5D3493D-4320-429F-8D2A-EE76E5CAF9E4}" dt="2021-06-07T15:09:44.062" v="8" actId="20577"/>
        <pc:sldMkLst>
          <pc:docMk/>
          <pc:sldMk cId="975458589" sldId="408"/>
        </pc:sldMkLst>
        <pc:spChg chg="mod">
          <ac:chgData name="BA TRUNG Arya-Marie (RTD)" userId="S::arya-marie.ba-trung@ec.europa.eu::bd8aaba4-199e-4d55-859e-da68c0b04599" providerId="AD" clId="Web-{A5D3493D-4320-429F-8D2A-EE76E5CAF9E4}" dt="2021-06-07T15:09:44.062" v="8" actId="20577"/>
          <ac:spMkLst>
            <pc:docMk/>
            <pc:sldMk cId="975458589" sldId="408"/>
            <ac:spMk id="2" creationId="{00000000-0000-0000-0000-000000000000}"/>
          </ac:spMkLst>
        </pc:spChg>
      </pc:sldChg>
      <pc:sldChg chg="del">
        <pc:chgData name="BA TRUNG Arya-Marie (RTD)" userId="S::arya-marie.ba-trung@ec.europa.eu::bd8aaba4-199e-4d55-859e-da68c0b04599" providerId="AD" clId="Web-{A5D3493D-4320-429F-8D2A-EE76E5CAF9E4}" dt="2021-06-07T15:12:59.989" v="9"/>
        <pc:sldMkLst>
          <pc:docMk/>
          <pc:sldMk cId="2715876884" sldId="409"/>
        </pc:sldMkLst>
      </pc:sldChg>
    </pc:docChg>
  </pc:docChgLst>
  <pc:docChgLst>
    <pc:chgData name="BA TRUNG Arya-Marie (RTD)" userId="S::arya-marie.ba-trung@ec.europa.eu::bd8aaba4-199e-4d55-859e-da68c0b04599" providerId="AD" clId="Web-{00A83EA7-8222-42C4-8C6A-A453A411A96E}"/>
    <pc:docChg chg="delSld modSld">
      <pc:chgData name="BA TRUNG Arya-Marie (RTD)" userId="S::arya-marie.ba-trung@ec.europa.eu::bd8aaba4-199e-4d55-859e-da68c0b04599" providerId="AD" clId="Web-{00A83EA7-8222-42C4-8C6A-A453A411A96E}" dt="2021-06-07T13:50:39.038" v="1"/>
      <pc:docMkLst>
        <pc:docMk/>
      </pc:docMkLst>
      <pc:sldChg chg="addSp modSp del">
        <pc:chgData name="BA TRUNG Arya-Marie (RTD)" userId="S::arya-marie.ba-trung@ec.europa.eu::bd8aaba4-199e-4d55-859e-da68c0b04599" providerId="AD" clId="Web-{00A83EA7-8222-42C4-8C6A-A453A411A96E}" dt="2021-06-07T13:50:39.038" v="1"/>
        <pc:sldMkLst>
          <pc:docMk/>
          <pc:sldMk cId="1237682664" sldId="366"/>
        </pc:sldMkLst>
        <pc:picChg chg="add mod">
          <ac:chgData name="BA TRUNG Arya-Marie (RTD)" userId="S::arya-marie.ba-trung@ec.europa.eu::bd8aaba4-199e-4d55-859e-da68c0b04599" providerId="AD" clId="Web-{00A83EA7-8222-42C4-8C6A-A453A411A96E}" dt="2021-06-07T13:50:29.116" v="0"/>
          <ac:picMkLst>
            <pc:docMk/>
            <pc:sldMk cId="1237682664" sldId="366"/>
            <ac:picMk id="4" creationId="{2D665ADA-A714-4D53-B589-4C189F4F5CCC}"/>
          </ac:picMkLst>
        </pc:picChg>
      </pc:sldChg>
    </pc:docChg>
  </pc:docChgLst>
  <pc:docChgLst>
    <pc:chgData name="BA TRUNG Arya-Marie (RTD)" userId="S::arya-marie.ba-trung@ec.europa.eu::bd8aaba4-199e-4d55-859e-da68c0b04599" providerId="AD" clId="Web-{78B1374D-91A5-481D-841E-2D8C090979CD}"/>
    <pc:docChg chg="addSld modSld">
      <pc:chgData name="BA TRUNG Arya-Marie (RTD)" userId="S::arya-marie.ba-trung@ec.europa.eu::bd8aaba4-199e-4d55-859e-da68c0b04599" providerId="AD" clId="Web-{78B1374D-91A5-481D-841E-2D8C090979CD}" dt="2021-06-08T13:01:51.508" v="13" actId="20577"/>
      <pc:docMkLst>
        <pc:docMk/>
      </pc:docMkLst>
      <pc:sldChg chg="modSp new">
        <pc:chgData name="BA TRUNG Arya-Marie (RTD)" userId="S::arya-marie.ba-trung@ec.europa.eu::bd8aaba4-199e-4d55-859e-da68c0b04599" providerId="AD" clId="Web-{78B1374D-91A5-481D-841E-2D8C090979CD}" dt="2021-06-08T13:01:51.508" v="13" actId="20577"/>
        <pc:sldMkLst>
          <pc:docMk/>
          <pc:sldMk cId="3511813482" sldId="418"/>
        </pc:sldMkLst>
        <pc:spChg chg="mod">
          <ac:chgData name="BA TRUNG Arya-Marie (RTD)" userId="S::arya-marie.ba-trung@ec.europa.eu::bd8aaba4-199e-4d55-859e-da68c0b04599" providerId="AD" clId="Web-{78B1374D-91A5-481D-841E-2D8C090979CD}" dt="2021-06-08T13:01:51.508" v="13" actId="20577"/>
          <ac:spMkLst>
            <pc:docMk/>
            <pc:sldMk cId="3511813482" sldId="418"/>
            <ac:spMk id="2" creationId="{18E6BB08-9562-4514-8D12-80D75A3E768F}"/>
          </ac:spMkLst>
        </pc:spChg>
        <pc:spChg chg="mod">
          <ac:chgData name="BA TRUNG Arya-Marie (RTD)" userId="S::arya-marie.ba-trung@ec.europa.eu::bd8aaba4-199e-4d55-859e-da68c0b04599" providerId="AD" clId="Web-{78B1374D-91A5-481D-841E-2D8C090979CD}" dt="2021-06-08T13:01:43.727" v="12" actId="20577"/>
          <ac:spMkLst>
            <pc:docMk/>
            <pc:sldMk cId="3511813482" sldId="418"/>
            <ac:spMk id="3" creationId="{2A363F95-1BB8-4192-9B5B-26DF687ACB8F}"/>
          </ac:spMkLst>
        </pc:spChg>
      </pc:sldChg>
    </pc:docChg>
  </pc:docChgLst>
  <pc:docChgLst>
    <pc:chgData name="LYSSANDRIDES Georgios (RTD)" userId="S::georgios.lyssandrides@ec.europa.eu::36a2d069-6590-46d4-b59e-0d02a85a53e3" providerId="AD" clId="Web-{9F3398B2-7884-49BF-A62B-644324D02857}"/>
    <pc:docChg chg="modSld">
      <pc:chgData name="LYSSANDRIDES Georgios (RTD)" userId="S::georgios.lyssandrides@ec.europa.eu::36a2d069-6590-46d4-b59e-0d02a85a53e3" providerId="AD" clId="Web-{9F3398B2-7884-49BF-A62B-644324D02857}" dt="2021-06-07T13:22:58.056" v="1"/>
      <pc:docMkLst>
        <pc:docMk/>
      </pc:docMkLst>
      <pc:sldChg chg="addSp delSp modSp">
        <pc:chgData name="LYSSANDRIDES Georgios (RTD)" userId="S::georgios.lyssandrides@ec.europa.eu::36a2d069-6590-46d4-b59e-0d02a85a53e3" providerId="AD" clId="Web-{9F3398B2-7884-49BF-A62B-644324D02857}" dt="2021-06-07T13:22:58.056" v="1"/>
        <pc:sldMkLst>
          <pc:docMk/>
          <pc:sldMk cId="1237682664" sldId="366"/>
        </pc:sldMkLst>
        <pc:picChg chg="add del mod">
          <ac:chgData name="LYSSANDRIDES Georgios (RTD)" userId="S::georgios.lyssandrides@ec.europa.eu::36a2d069-6590-46d4-b59e-0d02a85a53e3" providerId="AD" clId="Web-{9F3398B2-7884-49BF-A62B-644324D02857}" dt="2021-06-07T13:22:58.056" v="1"/>
          <ac:picMkLst>
            <pc:docMk/>
            <pc:sldMk cId="1237682664" sldId="366"/>
            <ac:picMk id="4" creationId="{67EF9E4F-8B03-4AD6-80AD-6C6EC9C31473}"/>
          </ac:picMkLst>
        </pc:picChg>
      </pc:sldChg>
    </pc:docChg>
  </pc:docChgLst>
  <pc:docChgLst>
    <pc:chgData name="BA TRUNG Arya-Marie (RTD)" userId="S::arya-marie.ba-trung@ec.europa.eu::bd8aaba4-199e-4d55-859e-da68c0b04599" providerId="AD" clId="Web-{8581367C-9602-468D-AE9C-55358A7D1783}"/>
    <pc:docChg chg="modSld">
      <pc:chgData name="BA TRUNG Arya-Marie (RTD)" userId="S::arya-marie.ba-trung@ec.europa.eu::bd8aaba4-199e-4d55-859e-da68c0b04599" providerId="AD" clId="Web-{8581367C-9602-468D-AE9C-55358A7D1783}" dt="2021-06-08T08:10:28.958" v="3" actId="20577"/>
      <pc:docMkLst>
        <pc:docMk/>
      </pc:docMkLst>
      <pc:sldChg chg="modSp">
        <pc:chgData name="BA TRUNG Arya-Marie (RTD)" userId="S::arya-marie.ba-trung@ec.europa.eu::bd8aaba4-199e-4d55-859e-da68c0b04599" providerId="AD" clId="Web-{8581367C-9602-468D-AE9C-55358A7D1783}" dt="2021-06-08T08:10:28.958" v="3" actId="20577"/>
        <pc:sldMkLst>
          <pc:docMk/>
          <pc:sldMk cId="3011743172" sldId="361"/>
        </pc:sldMkLst>
        <pc:spChg chg="mod">
          <ac:chgData name="BA TRUNG Arya-Marie (RTD)" userId="S::arya-marie.ba-trung@ec.europa.eu::bd8aaba4-199e-4d55-859e-da68c0b04599" providerId="AD" clId="Web-{8581367C-9602-468D-AE9C-55358A7D1783}" dt="2021-06-08T08:10:28.958" v="3" actId="20577"/>
          <ac:spMkLst>
            <pc:docMk/>
            <pc:sldMk cId="3011743172" sldId="361"/>
            <ac:spMk id="2" creationId="{00000000-0000-0000-0000-000000000000}"/>
          </ac:spMkLst>
        </pc:spChg>
      </pc:sldChg>
    </pc:docChg>
  </pc:docChgLst>
  <pc:docChgLst>
    <pc:chgData name="NAJAFOVA Bilgeyis (RTD-EXT)" userId="S::bilgeyis.najafova@ext.ec.europa.eu::3dab336f-9ae3-4609-a6a3-0965d61baab7" providerId="AD" clId="Web-{DA89017F-28C3-4251-BE9D-844B02B33926}"/>
    <pc:docChg chg="modSld">
      <pc:chgData name="NAJAFOVA Bilgeyis (RTD-EXT)" userId="S::bilgeyis.najafova@ext.ec.europa.eu::3dab336f-9ae3-4609-a6a3-0965d61baab7" providerId="AD" clId="Web-{DA89017F-28C3-4251-BE9D-844B02B33926}" dt="2021-06-08T08:49:51.415" v="17" actId="20577"/>
      <pc:docMkLst>
        <pc:docMk/>
      </pc:docMkLst>
      <pc:sldChg chg="modSp">
        <pc:chgData name="NAJAFOVA Bilgeyis (RTD-EXT)" userId="S::bilgeyis.najafova@ext.ec.europa.eu::3dab336f-9ae3-4609-a6a3-0965d61baab7" providerId="AD" clId="Web-{DA89017F-28C3-4251-BE9D-844B02B33926}" dt="2021-06-08T08:49:51.415" v="17" actId="20577"/>
        <pc:sldMkLst>
          <pc:docMk/>
          <pc:sldMk cId="975458589" sldId="408"/>
        </pc:sldMkLst>
        <pc:spChg chg="mod">
          <ac:chgData name="NAJAFOVA Bilgeyis (RTD-EXT)" userId="S::bilgeyis.najafova@ext.ec.europa.eu::3dab336f-9ae3-4609-a6a3-0965d61baab7" providerId="AD" clId="Web-{DA89017F-28C3-4251-BE9D-844B02B33926}" dt="2021-06-08T08:49:51.415" v="17" actId="20577"/>
          <ac:spMkLst>
            <pc:docMk/>
            <pc:sldMk cId="975458589" sldId="408"/>
            <ac:spMk id="2" creationId="{00000000-0000-0000-0000-000000000000}"/>
          </ac:spMkLst>
        </pc:spChg>
      </pc:sldChg>
    </pc:docChg>
  </pc:docChgLst>
  <pc:docChgLst>
    <pc:chgData name="BA TRUNG Arya-Marie (RTD)" userId="S::arya-marie.ba-trung@ec.europa.eu::bd8aaba4-199e-4d55-859e-da68c0b04599" providerId="AD" clId="Web-{295A4FD0-A4C1-4E1B-A540-D6207260BAF7}"/>
    <pc:docChg chg="modSld">
      <pc:chgData name="BA TRUNG Arya-Marie (RTD)" userId="S::arya-marie.ba-trung@ec.europa.eu::bd8aaba4-199e-4d55-859e-da68c0b04599" providerId="AD" clId="Web-{295A4FD0-A4C1-4E1B-A540-D6207260BAF7}" dt="2021-06-07T14:33:31.015" v="50"/>
      <pc:docMkLst>
        <pc:docMk/>
      </pc:docMkLst>
      <pc:sldChg chg="modSp delCm">
        <pc:chgData name="BA TRUNG Arya-Marie (RTD)" userId="S::arya-marie.ba-trung@ec.europa.eu::bd8aaba4-199e-4d55-859e-da68c0b04599" providerId="AD" clId="Web-{295A4FD0-A4C1-4E1B-A540-D6207260BAF7}" dt="2021-06-07T14:33:31.015" v="50"/>
        <pc:sldMkLst>
          <pc:docMk/>
          <pc:sldMk cId="3389452733" sldId="355"/>
        </pc:sldMkLst>
        <pc:spChg chg="mod">
          <ac:chgData name="BA TRUNG Arya-Marie (RTD)" userId="S::arya-marie.ba-trung@ec.europa.eu::bd8aaba4-199e-4d55-859e-da68c0b04599" providerId="AD" clId="Web-{295A4FD0-A4C1-4E1B-A540-D6207260BAF7}" dt="2021-06-07T14:33:24.484" v="49" actId="20577"/>
          <ac:spMkLst>
            <pc:docMk/>
            <pc:sldMk cId="3389452733" sldId="355"/>
            <ac:spMk id="11" creationId="{00000000-0000-0000-0000-000000000000}"/>
          </ac:spMkLst>
        </pc:spChg>
      </pc:sldChg>
    </pc:docChg>
  </pc:docChgLst>
  <pc:docChgLst>
    <pc:chgData name="BA TRUNG Arya-Marie (RTD)" userId="S::arya-marie.ba-trung@ec.europa.eu::bd8aaba4-199e-4d55-859e-da68c0b04599" providerId="AD" clId="Web-{B22B64A4-8E45-480D-9E28-4D755F2D2B75}"/>
    <pc:docChg chg="addSld modSld sldOrd">
      <pc:chgData name="BA TRUNG Arya-Marie (RTD)" userId="S::arya-marie.ba-trung@ec.europa.eu::bd8aaba4-199e-4d55-859e-da68c0b04599" providerId="AD" clId="Web-{B22B64A4-8E45-480D-9E28-4D755F2D2B75}" dt="2021-06-07T13:42:14.247" v="548" actId="20577"/>
      <pc:docMkLst>
        <pc:docMk/>
      </pc:docMkLst>
      <pc:sldChg chg="modSp">
        <pc:chgData name="BA TRUNG Arya-Marie (RTD)" userId="S::arya-marie.ba-trung@ec.europa.eu::bd8aaba4-199e-4d55-859e-da68c0b04599" providerId="AD" clId="Web-{B22B64A4-8E45-480D-9E28-4D755F2D2B75}" dt="2021-06-07T13:39:42.555" v="489" actId="20577"/>
        <pc:sldMkLst>
          <pc:docMk/>
          <pc:sldMk cId="3695730641" sldId="322"/>
        </pc:sldMkLst>
        <pc:spChg chg="mod">
          <ac:chgData name="BA TRUNG Arya-Marie (RTD)" userId="S::arya-marie.ba-trung@ec.europa.eu::bd8aaba4-199e-4d55-859e-da68c0b04599" providerId="AD" clId="Web-{B22B64A4-8E45-480D-9E28-4D755F2D2B75}" dt="2021-06-07T13:39:42.555" v="489" actId="20577"/>
          <ac:spMkLst>
            <pc:docMk/>
            <pc:sldMk cId="3695730641" sldId="322"/>
            <ac:spMk id="2" creationId="{00000000-0000-0000-0000-000000000000}"/>
          </ac:spMkLst>
        </pc:spChg>
      </pc:sldChg>
      <pc:sldChg chg="ord">
        <pc:chgData name="BA TRUNG Arya-Marie (RTD)" userId="S::arya-marie.ba-trung@ec.europa.eu::bd8aaba4-199e-4d55-859e-da68c0b04599" providerId="AD" clId="Web-{B22B64A4-8E45-480D-9E28-4D755F2D2B75}" dt="2021-06-07T13:32:29.964" v="346"/>
        <pc:sldMkLst>
          <pc:docMk/>
          <pc:sldMk cId="2220892080" sldId="323"/>
        </pc:sldMkLst>
      </pc:sldChg>
      <pc:sldChg chg="modSp">
        <pc:chgData name="BA TRUNG Arya-Marie (RTD)" userId="S::arya-marie.ba-trung@ec.europa.eu::bd8aaba4-199e-4d55-859e-da68c0b04599" providerId="AD" clId="Web-{B22B64A4-8E45-480D-9E28-4D755F2D2B75}" dt="2021-06-07T13:42:14.247" v="548" actId="20577"/>
        <pc:sldMkLst>
          <pc:docMk/>
          <pc:sldMk cId="3011743172" sldId="361"/>
        </pc:sldMkLst>
        <pc:spChg chg="mod">
          <ac:chgData name="BA TRUNG Arya-Marie (RTD)" userId="S::arya-marie.ba-trung@ec.europa.eu::bd8aaba4-199e-4d55-859e-da68c0b04599" providerId="AD" clId="Web-{B22B64A4-8E45-480D-9E28-4D755F2D2B75}" dt="2021-06-07T13:42:14.247" v="548" actId="20577"/>
          <ac:spMkLst>
            <pc:docMk/>
            <pc:sldMk cId="3011743172" sldId="361"/>
            <ac:spMk id="2" creationId="{00000000-0000-0000-0000-000000000000}"/>
          </ac:spMkLst>
        </pc:spChg>
      </pc:sldChg>
      <pc:sldChg chg="modSp">
        <pc:chgData name="BA TRUNG Arya-Marie (RTD)" userId="S::arya-marie.ba-trung@ec.europa.eu::bd8aaba4-199e-4d55-859e-da68c0b04599" providerId="AD" clId="Web-{B22B64A4-8E45-480D-9E28-4D755F2D2B75}" dt="2021-06-07T13:17:00.139" v="53" actId="20577"/>
        <pc:sldMkLst>
          <pc:docMk/>
          <pc:sldMk cId="975458589" sldId="408"/>
        </pc:sldMkLst>
        <pc:spChg chg="mod">
          <ac:chgData name="BA TRUNG Arya-Marie (RTD)" userId="S::arya-marie.ba-trung@ec.europa.eu::bd8aaba4-199e-4d55-859e-da68c0b04599" providerId="AD" clId="Web-{B22B64A4-8E45-480D-9E28-4D755F2D2B75}" dt="2021-06-07T13:17:00.139" v="53" actId="20577"/>
          <ac:spMkLst>
            <pc:docMk/>
            <pc:sldMk cId="975458589" sldId="408"/>
            <ac:spMk id="2" creationId="{00000000-0000-0000-0000-000000000000}"/>
          </ac:spMkLst>
        </pc:spChg>
      </pc:sldChg>
      <pc:sldChg chg="modSp new ord">
        <pc:chgData name="BA TRUNG Arya-Marie (RTD)" userId="S::arya-marie.ba-trung@ec.europa.eu::bd8aaba4-199e-4d55-859e-da68c0b04599" providerId="AD" clId="Web-{B22B64A4-8E45-480D-9E28-4D755F2D2B75}" dt="2021-06-07T13:22:41.461" v="87" actId="20577"/>
        <pc:sldMkLst>
          <pc:docMk/>
          <pc:sldMk cId="2715876884" sldId="409"/>
        </pc:sldMkLst>
        <pc:spChg chg="mod">
          <ac:chgData name="BA TRUNG Arya-Marie (RTD)" userId="S::arya-marie.ba-trung@ec.europa.eu::bd8aaba4-199e-4d55-859e-da68c0b04599" providerId="AD" clId="Web-{B22B64A4-8E45-480D-9E28-4D755F2D2B75}" dt="2021-06-07T13:22:41.461" v="87" actId="20577"/>
          <ac:spMkLst>
            <pc:docMk/>
            <pc:sldMk cId="2715876884" sldId="409"/>
            <ac:spMk id="2" creationId="{4C9373AF-D04E-4DA7-9E57-851ECFDF771A}"/>
          </ac:spMkLst>
        </pc:spChg>
        <pc:spChg chg="mod">
          <ac:chgData name="BA TRUNG Arya-Marie (RTD)" userId="S::arya-marie.ba-trung@ec.europa.eu::bd8aaba4-199e-4d55-859e-da68c0b04599" providerId="AD" clId="Web-{B22B64A4-8E45-480D-9E28-4D755F2D2B75}" dt="2021-06-07T13:22:17.726" v="86" actId="20577"/>
          <ac:spMkLst>
            <pc:docMk/>
            <pc:sldMk cId="2715876884" sldId="409"/>
            <ac:spMk id="3" creationId="{825B5A22-2DFB-4FC7-B79B-F9E12978F857}"/>
          </ac:spMkLst>
        </pc:spChg>
      </pc:sldChg>
      <pc:sldChg chg="addSp modSp new ord">
        <pc:chgData name="BA TRUNG Arya-Marie (RTD)" userId="S::arya-marie.ba-trung@ec.europa.eu::bd8aaba4-199e-4d55-859e-da68c0b04599" providerId="AD" clId="Web-{B22B64A4-8E45-480D-9E28-4D755F2D2B75}" dt="2021-06-07T13:30:56.633" v="344" actId="20577"/>
        <pc:sldMkLst>
          <pc:docMk/>
          <pc:sldMk cId="1262732100" sldId="410"/>
        </pc:sldMkLst>
        <pc:spChg chg="mod">
          <ac:chgData name="BA TRUNG Arya-Marie (RTD)" userId="S::arya-marie.ba-trung@ec.europa.eu::bd8aaba4-199e-4d55-859e-da68c0b04599" providerId="AD" clId="Web-{B22B64A4-8E45-480D-9E28-4D755F2D2B75}" dt="2021-06-07T13:27:15.220" v="118" actId="20577"/>
          <ac:spMkLst>
            <pc:docMk/>
            <pc:sldMk cId="1262732100" sldId="410"/>
            <ac:spMk id="3" creationId="{B30FC69B-846C-4AE8-AC50-69E203BD26B1}"/>
          </ac:spMkLst>
        </pc:spChg>
        <pc:spChg chg="add">
          <ac:chgData name="BA TRUNG Arya-Marie (RTD)" userId="S::arya-marie.ba-trung@ec.europa.eu::bd8aaba4-199e-4d55-859e-da68c0b04599" providerId="AD" clId="Web-{B22B64A4-8E45-480D-9E28-4D755F2D2B75}" dt="2021-06-07T13:27:23.907" v="119"/>
          <ac:spMkLst>
            <pc:docMk/>
            <pc:sldMk cId="1262732100" sldId="410"/>
            <ac:spMk id="5" creationId="{7870113C-6493-4960-B36B-1B6247F7F628}"/>
          </ac:spMkLst>
        </pc:spChg>
        <pc:spChg chg="add">
          <ac:chgData name="BA TRUNG Arya-Marie (RTD)" userId="S::arya-marie.ba-trung@ec.europa.eu::bd8aaba4-199e-4d55-859e-da68c0b04599" providerId="AD" clId="Web-{B22B64A4-8E45-480D-9E28-4D755F2D2B75}" dt="2021-06-07T13:27:23.923" v="120"/>
          <ac:spMkLst>
            <pc:docMk/>
            <pc:sldMk cId="1262732100" sldId="410"/>
            <ac:spMk id="7" creationId="{44BF4F57-4B72-4F2A-952D-9A4202371E99}"/>
          </ac:spMkLst>
        </pc:spChg>
        <pc:spChg chg="add">
          <ac:chgData name="BA TRUNG Arya-Marie (RTD)" userId="S::arya-marie.ba-trung@ec.europa.eu::bd8aaba4-199e-4d55-859e-da68c0b04599" providerId="AD" clId="Web-{B22B64A4-8E45-480D-9E28-4D755F2D2B75}" dt="2021-06-07T13:27:23.923" v="121"/>
          <ac:spMkLst>
            <pc:docMk/>
            <pc:sldMk cId="1262732100" sldId="410"/>
            <ac:spMk id="9" creationId="{31D914EF-F477-4919-BBD0-8EAB009F4189}"/>
          </ac:spMkLst>
        </pc:spChg>
        <pc:spChg chg="add">
          <ac:chgData name="BA TRUNG Arya-Marie (RTD)" userId="S::arya-marie.ba-trung@ec.europa.eu::bd8aaba4-199e-4d55-859e-da68c0b04599" providerId="AD" clId="Web-{B22B64A4-8E45-480D-9E28-4D755F2D2B75}" dt="2021-06-07T13:27:23.939" v="122"/>
          <ac:spMkLst>
            <pc:docMk/>
            <pc:sldMk cId="1262732100" sldId="410"/>
            <ac:spMk id="11" creationId="{E5A87CF9-781C-4C1B-B168-A5BD996C033E}"/>
          </ac:spMkLst>
        </pc:spChg>
        <pc:spChg chg="add">
          <ac:chgData name="BA TRUNG Arya-Marie (RTD)" userId="S::arya-marie.ba-trung@ec.europa.eu::bd8aaba4-199e-4d55-859e-da68c0b04599" providerId="AD" clId="Web-{B22B64A4-8E45-480D-9E28-4D755F2D2B75}" dt="2021-06-07T13:27:23.939" v="123"/>
          <ac:spMkLst>
            <pc:docMk/>
            <pc:sldMk cId="1262732100" sldId="410"/>
            <ac:spMk id="13" creationId="{431FE9B0-ED12-4268-85D8-11980009C65F}"/>
          </ac:spMkLst>
        </pc:spChg>
        <pc:spChg chg="add mod">
          <ac:chgData name="BA TRUNG Arya-Marie (RTD)" userId="S::arya-marie.ba-trung@ec.europa.eu::bd8aaba4-199e-4d55-859e-da68c0b04599" providerId="AD" clId="Web-{B22B64A4-8E45-480D-9E28-4D755F2D2B75}" dt="2021-06-07T13:28:00.315" v="142" actId="20577"/>
          <ac:spMkLst>
            <pc:docMk/>
            <pc:sldMk cId="1262732100" sldId="410"/>
            <ac:spMk id="15" creationId="{2DBA6053-CBFC-4F47-B137-23858F94FCDE}"/>
          </ac:spMkLst>
        </pc:spChg>
        <pc:spChg chg="add mod">
          <ac:chgData name="BA TRUNG Arya-Marie (RTD)" userId="S::arya-marie.ba-trung@ec.europa.eu::bd8aaba4-199e-4d55-859e-da68c0b04599" providerId="AD" clId="Web-{B22B64A4-8E45-480D-9E28-4D755F2D2B75}" dt="2021-06-07T13:28:39.519" v="190" actId="20577"/>
          <ac:spMkLst>
            <pc:docMk/>
            <pc:sldMk cId="1262732100" sldId="410"/>
            <ac:spMk id="17" creationId="{7E23A73F-80C1-4F0F-B9A1-9CDAE2C453E2}"/>
          </ac:spMkLst>
        </pc:spChg>
        <pc:spChg chg="add mod">
          <ac:chgData name="BA TRUNG Arya-Marie (RTD)" userId="S::arya-marie.ba-trung@ec.europa.eu::bd8aaba4-199e-4d55-859e-da68c0b04599" providerId="AD" clId="Web-{B22B64A4-8E45-480D-9E28-4D755F2D2B75}" dt="2021-06-07T13:30:24.069" v="330" actId="14100"/>
          <ac:spMkLst>
            <pc:docMk/>
            <pc:sldMk cId="1262732100" sldId="410"/>
            <ac:spMk id="19" creationId="{E58378A6-1C96-4277-B6B2-954887FEA9F8}"/>
          </ac:spMkLst>
        </pc:spChg>
        <pc:spChg chg="add mod">
          <ac:chgData name="BA TRUNG Arya-Marie (RTD)" userId="S::arya-marie.ba-trung@ec.europa.eu::bd8aaba4-199e-4d55-859e-da68c0b04599" providerId="AD" clId="Web-{B22B64A4-8E45-480D-9E28-4D755F2D2B75}" dt="2021-06-07T13:29:50.787" v="278" actId="20577"/>
          <ac:spMkLst>
            <pc:docMk/>
            <pc:sldMk cId="1262732100" sldId="410"/>
            <ac:spMk id="21" creationId="{14A54328-121E-4269-BCB4-6D26E853C1DB}"/>
          </ac:spMkLst>
        </pc:spChg>
        <pc:spChg chg="add mod">
          <ac:chgData name="BA TRUNG Arya-Marie (RTD)" userId="S::arya-marie.ba-trung@ec.europa.eu::bd8aaba4-199e-4d55-859e-da68c0b04599" providerId="AD" clId="Web-{B22B64A4-8E45-480D-9E28-4D755F2D2B75}" dt="2021-06-07T13:29:20.989" v="236" actId="20577"/>
          <ac:spMkLst>
            <pc:docMk/>
            <pc:sldMk cId="1262732100" sldId="410"/>
            <ac:spMk id="23" creationId="{B4056ED0-46EA-4939-99DF-4FEB742A9D22}"/>
          </ac:spMkLst>
        </pc:spChg>
        <pc:spChg chg="add">
          <ac:chgData name="BA TRUNG Arya-Marie (RTD)" userId="S::arya-marie.ba-trung@ec.europa.eu::bd8aaba4-199e-4d55-859e-da68c0b04599" providerId="AD" clId="Web-{B22B64A4-8E45-480D-9E28-4D755F2D2B75}" dt="2021-06-07T13:27:24.001" v="129"/>
          <ac:spMkLst>
            <pc:docMk/>
            <pc:sldMk cId="1262732100" sldId="410"/>
            <ac:spMk id="25" creationId="{9A07E194-D564-441E-97D0-0419A27173E8}"/>
          </ac:spMkLst>
        </pc:spChg>
        <pc:spChg chg="add mod">
          <ac:chgData name="BA TRUNG Arya-Marie (RTD)" userId="S::arya-marie.ba-trung@ec.europa.eu::bd8aaba4-199e-4d55-859e-da68c0b04599" providerId="AD" clId="Web-{B22B64A4-8E45-480D-9E28-4D755F2D2B75}" dt="2021-06-07T13:30:56.633" v="344" actId="20577"/>
          <ac:spMkLst>
            <pc:docMk/>
            <pc:sldMk cId="1262732100" sldId="410"/>
            <ac:spMk id="27" creationId="{D42856B2-E740-4C8E-AB07-4974517AFE9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09/06/2021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09/06/2021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466" y="0"/>
            <a:ext cx="12192000" cy="6858000"/>
          </a:xfrm>
          <a:prstGeom prst="rect">
            <a:avLst/>
          </a:prstGeom>
        </p:spPr>
      </p:pic>
      <p:pic>
        <p:nvPicPr>
          <p:cNvPr id="20" name="Picture 1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333893" y="-101625"/>
            <a:ext cx="1763200" cy="1763200"/>
          </a:xfrm>
          <a:prstGeom prst="rect">
            <a:avLst/>
          </a:prstGeom>
        </p:spPr>
      </p:pic>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grpSp>
        <p:nvGrpSpPr>
          <p:cNvPr id="15" name="Group 14"/>
          <p:cNvGrpSpPr/>
          <p:nvPr userDrawn="1"/>
        </p:nvGrpSpPr>
        <p:grpSpPr>
          <a:xfrm>
            <a:off x="5673072" y="6361871"/>
            <a:ext cx="846055" cy="496129"/>
            <a:chOff x="5673072" y="4897884"/>
            <a:chExt cx="846055" cy="496129"/>
          </a:xfrm>
        </p:grpSpPr>
        <p:sp>
          <p:nvSpPr>
            <p:cNvPr id="18" name="Rectangle 17"/>
            <p:cNvSpPr/>
            <p:nvPr userDrawn="1"/>
          </p:nvSpPr>
          <p:spPr>
            <a:xfrm>
              <a:off x="5724681" y="4926090"/>
              <a:ext cx="723886" cy="467923"/>
            </a:xfrm>
            <a:prstGeom prst="rect">
              <a:avLst/>
            </a:prstGeom>
            <a:solidFill>
              <a:srgbClr val="009EE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14" name="TextBox 13"/>
            <p:cNvSpPr txBox="1"/>
            <p:nvPr userDrawn="1"/>
          </p:nvSpPr>
          <p:spPr>
            <a:xfrm>
              <a:off x="5673072" y="4897884"/>
              <a:ext cx="846055" cy="378565"/>
            </a:xfrm>
            <a:prstGeom prst="rect">
              <a:avLst/>
            </a:prstGeom>
            <a:noFill/>
          </p:spPr>
          <p:txBody>
            <a:bodyPr wrap="square" rtlCol="0">
              <a:spAutoFit/>
            </a:bodyPr>
            <a:lstStyle/>
            <a:p>
              <a:r>
                <a:rPr lang="fr-BE" sz="930" b="0" i="1" err="1">
                  <a:solidFill>
                    <a:schemeClr val="bg1"/>
                  </a:solidFill>
                  <a:latin typeface="EC Square Sans Pro Light" panose="020B0506000000020004" pitchFamily="34" charset="0"/>
                </a:rPr>
                <a:t>Research</a:t>
              </a:r>
              <a:r>
                <a:rPr lang="fr-BE" sz="930" b="0" i="1">
                  <a:solidFill>
                    <a:schemeClr val="bg1"/>
                  </a:solidFill>
                  <a:latin typeface="EC Square Sans Pro Light" panose="020B0506000000020004" pitchFamily="34" charset="0"/>
                </a:rPr>
                <a:t> and Innovation </a:t>
              </a:r>
              <a:endParaRPr lang="en-GB" sz="930" b="0" i="1" err="1">
                <a:solidFill>
                  <a:schemeClr val="bg1"/>
                </a:solidFill>
                <a:latin typeface="EC Square Sans Pro Light" panose="020B0506000000020004" pitchFamily="34" charset="0"/>
              </a:endParaRPr>
            </a:p>
          </p:txBody>
        </p:sp>
      </p:grpSp>
      <p:pic>
        <p:nvPicPr>
          <p:cNvPr id="7" name="Picture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104250" y="4224797"/>
            <a:ext cx="1001297" cy="1328882"/>
          </a:xfrm>
          <a:prstGeom prst="rect">
            <a:avLst/>
          </a:prstGeom>
        </p:spPr>
      </p:pic>
      <p:sp>
        <p:nvSpPr>
          <p:cNvPr id="17" name="Text Placeholder 3"/>
          <p:cNvSpPr>
            <a:spLocks noGrp="1"/>
          </p:cNvSpPr>
          <p:nvPr>
            <p:ph type="body" sz="quarter" idx="10" hasCustomPrompt="1"/>
          </p:nvPr>
        </p:nvSpPr>
        <p:spPr>
          <a:xfrm>
            <a:off x="8184423" y="5111579"/>
            <a:ext cx="3186584" cy="216000"/>
          </a:xfrm>
          <a:prstGeom prst="rect">
            <a:avLst/>
          </a:prstGeom>
        </p:spPr>
        <p:txBody>
          <a:bodyPr/>
          <a:lstStyle>
            <a:lvl1pPr marL="0" indent="0">
              <a:buNone/>
              <a:defRPr sz="1200" b="0" i="0" cap="none" baseline="0">
                <a:solidFill>
                  <a:schemeClr val="tx1"/>
                </a:solidFill>
              </a:defRPr>
            </a:lvl1pPr>
            <a:lvl5pPr>
              <a:defRPr/>
            </a:lvl5pPr>
          </a:lstStyle>
          <a:p>
            <a:pPr lvl="0"/>
            <a:r>
              <a:rPr lang="fr-BE"/>
              <a:t>Name of the </a:t>
            </a:r>
            <a:r>
              <a:rPr lang="fr-BE" err="1"/>
              <a:t>Event</a:t>
            </a:r>
            <a:endParaRPr lang="en-GB"/>
          </a:p>
        </p:txBody>
      </p:sp>
      <p:sp>
        <p:nvSpPr>
          <p:cNvPr id="23" name="Text Placeholder 3"/>
          <p:cNvSpPr>
            <a:spLocks noGrp="1"/>
          </p:cNvSpPr>
          <p:nvPr>
            <p:ph type="body" sz="quarter" idx="13" hasCustomPrompt="1"/>
          </p:nvPr>
        </p:nvSpPr>
        <p:spPr>
          <a:xfrm>
            <a:off x="8184423" y="4887597"/>
            <a:ext cx="3186584" cy="216000"/>
          </a:xfrm>
          <a:prstGeom prst="rect">
            <a:avLst/>
          </a:prstGeom>
        </p:spPr>
        <p:txBody>
          <a:bodyPr/>
          <a:lstStyle>
            <a:lvl1pPr marL="0" indent="0">
              <a:buNone/>
              <a:defRPr sz="1200" b="1" i="0" cap="all" baseline="0">
                <a:solidFill>
                  <a:schemeClr val="tx1"/>
                </a:solidFill>
              </a:defRPr>
            </a:lvl1pPr>
            <a:lvl5pPr>
              <a:defRPr/>
            </a:lvl5pPr>
          </a:lstStyle>
          <a:p>
            <a:pPr lvl="0"/>
            <a:r>
              <a:rPr lang="fr-BE"/>
              <a:t>Speaker Name</a:t>
            </a:r>
            <a:endParaRPr lang="en-GB"/>
          </a:p>
        </p:txBody>
      </p:sp>
      <p:sp>
        <p:nvSpPr>
          <p:cNvPr id="25" name="Text Placeholder 3"/>
          <p:cNvSpPr>
            <a:spLocks noGrp="1"/>
          </p:cNvSpPr>
          <p:nvPr>
            <p:ph type="body" sz="quarter" idx="14" hasCustomPrompt="1"/>
          </p:nvPr>
        </p:nvSpPr>
        <p:spPr>
          <a:xfrm>
            <a:off x="8184423" y="5333115"/>
            <a:ext cx="3186584" cy="216000"/>
          </a:xfrm>
          <a:prstGeom prst="rect">
            <a:avLst/>
          </a:prstGeom>
        </p:spPr>
        <p:txBody>
          <a:bodyPr/>
          <a:lstStyle>
            <a:lvl1pPr marL="0" indent="0">
              <a:buNone/>
              <a:defRPr sz="1200" b="0" i="0" cap="none" baseline="0">
                <a:solidFill>
                  <a:schemeClr val="tx1"/>
                </a:solidFill>
              </a:defRPr>
            </a:lvl1pPr>
            <a:lvl5pPr>
              <a:defRPr/>
            </a:lvl5pPr>
          </a:lstStyle>
          <a:p>
            <a:pPr lvl="0"/>
            <a:r>
              <a:rPr lang="fr-BE"/>
              <a:t>Date of the </a:t>
            </a:r>
            <a:r>
              <a:rPr lang="fr-BE" err="1"/>
              <a:t>Event</a:t>
            </a:r>
            <a:endParaRPr lang="en-GB"/>
          </a:p>
        </p:txBody>
      </p:sp>
      <p:sp>
        <p:nvSpPr>
          <p:cNvPr id="19" name="Title 1"/>
          <p:cNvSpPr txBox="1">
            <a:spLocks/>
          </p:cNvSpPr>
          <p:nvPr userDrawn="1"/>
        </p:nvSpPr>
        <p:spPr>
          <a:xfrm>
            <a:off x="8201800" y="3023302"/>
            <a:ext cx="3255743" cy="779392"/>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1900" b="0" kern="1200" baseline="0">
                <a:solidFill>
                  <a:schemeClr val="bg1"/>
                </a:solidFill>
                <a:latin typeface="+mn-lt"/>
                <a:ea typeface="+mj-ea"/>
                <a:cs typeface="+mj-cs"/>
              </a:defRPr>
            </a:lvl1pPr>
          </a:lstStyle>
          <a:p>
            <a:r>
              <a:rPr lang="en-US" b="1">
                <a:solidFill>
                  <a:schemeClr val="tx2"/>
                </a:solidFill>
              </a:rPr>
              <a:t>THE EU</a:t>
            </a:r>
            <a:br>
              <a:rPr lang="en-US" b="1">
                <a:solidFill>
                  <a:schemeClr val="tx2"/>
                </a:solidFill>
              </a:rPr>
            </a:br>
            <a:r>
              <a:rPr lang="en-US" b="1">
                <a:solidFill>
                  <a:schemeClr val="tx2"/>
                </a:solidFill>
              </a:rPr>
              <a:t>RESEARCH &amp; INNOVATION</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1900" b="1" spc="80" baseline="0">
                <a:solidFill>
                  <a:schemeClr val="tx2"/>
                </a:solidFill>
              </a:rPr>
              <a:t>PROGRAMME</a:t>
            </a:r>
            <a:endParaRPr lang="en-GB" sz="1900" spc="80" baseline="0">
              <a:solidFill>
                <a:schemeClr val="tx2"/>
              </a:solidFill>
            </a:endParaRPr>
          </a:p>
        </p:txBody>
      </p:sp>
      <p:sp>
        <p:nvSpPr>
          <p:cNvPr id="21" name="Title 1"/>
          <p:cNvSpPr txBox="1">
            <a:spLocks/>
          </p:cNvSpPr>
          <p:nvPr userDrawn="1"/>
        </p:nvSpPr>
        <p:spPr>
          <a:xfrm>
            <a:off x="8288595" y="3888150"/>
            <a:ext cx="3082412" cy="254774"/>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1900" b="0" kern="1200" baseline="0">
                <a:solidFill>
                  <a:schemeClr val="bg1"/>
                </a:solidFill>
                <a:latin typeface="+mn-lt"/>
                <a:ea typeface="+mj-ea"/>
                <a:cs typeface="+mj-cs"/>
              </a:defRPr>
            </a:lvl1pPr>
          </a:lstStyle>
          <a:p>
            <a:r>
              <a:rPr lang="en-US" b="0" spc="70" baseline="0"/>
              <a:t>2021 – 2027</a:t>
            </a:r>
            <a:endParaRPr lang="en-GB" b="0" spc="70" baseline="0"/>
          </a:p>
        </p:txBody>
      </p:sp>
      <p:cxnSp>
        <p:nvCxnSpPr>
          <p:cNvPr id="27" name="Straight Connector 26"/>
          <p:cNvCxnSpPr/>
          <p:nvPr userDrawn="1"/>
        </p:nvCxnSpPr>
        <p:spPr>
          <a:xfrm>
            <a:off x="8232291" y="4224797"/>
            <a:ext cx="3240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8201800" y="2886814"/>
            <a:ext cx="3240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a:t>Click to edit Master title style</a:t>
            </a:r>
            <a:endParaRPr lang="en-GB"/>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cxnSp>
        <p:nvCxnSpPr>
          <p:cNvPr id="17" name="Straight Connector 16"/>
          <p:cNvCxnSpPr/>
          <p:nvPr userDrawn="1"/>
        </p:nvCxnSpPr>
        <p:spPr>
          <a:xfrm>
            <a:off x="3340410" y="4264474"/>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3" name="Picture Placeholder 15"/>
          <p:cNvSpPr>
            <a:spLocks noGrp="1"/>
          </p:cNvSpPr>
          <p:nvPr>
            <p:ph type="pic" sz="quarter" idx="11"/>
          </p:nvPr>
        </p:nvSpPr>
        <p:spPr>
          <a:xfrm>
            <a:off x="838200" y="1634669"/>
            <a:ext cx="2304000" cy="2304000"/>
          </a:xfrm>
          <a:prstGeom prst="ellipse">
            <a:avLst/>
          </a:prstGeom>
          <a:solidFill>
            <a:schemeClr val="bg2"/>
          </a:solidFill>
          <a:ln>
            <a:noFill/>
          </a:ln>
          <a:effectLst>
            <a:softEdge rad="0"/>
          </a:effectLst>
        </p:spPr>
      </p:sp>
      <p:sp>
        <p:nvSpPr>
          <p:cNvPr id="14" name="Picture Placeholder 19"/>
          <p:cNvSpPr>
            <a:spLocks noGrp="1"/>
          </p:cNvSpPr>
          <p:nvPr>
            <p:ph type="pic" sz="quarter" idx="17"/>
          </p:nvPr>
        </p:nvSpPr>
        <p:spPr>
          <a:xfrm>
            <a:off x="3575400" y="1634669"/>
            <a:ext cx="2304000" cy="2304000"/>
          </a:xfrm>
          <a:prstGeom prst="ellipse">
            <a:avLst/>
          </a:prstGeom>
          <a:solidFill>
            <a:schemeClr val="bg2"/>
          </a:solidFill>
          <a:ln>
            <a:noFill/>
          </a:ln>
        </p:spPr>
      </p:sp>
      <p:sp>
        <p:nvSpPr>
          <p:cNvPr id="15" name="Picture Placeholder 20"/>
          <p:cNvSpPr>
            <a:spLocks noGrp="1"/>
          </p:cNvSpPr>
          <p:nvPr>
            <p:ph type="pic" sz="quarter" idx="13"/>
          </p:nvPr>
        </p:nvSpPr>
        <p:spPr>
          <a:xfrm>
            <a:off x="6312600" y="1634669"/>
            <a:ext cx="2304000" cy="2304000"/>
          </a:xfrm>
          <a:prstGeom prst="ellipse">
            <a:avLst/>
          </a:prstGeom>
          <a:solidFill>
            <a:schemeClr val="bg2"/>
          </a:solidFill>
          <a:ln>
            <a:noFill/>
          </a:ln>
        </p:spPr>
      </p:sp>
      <p:sp>
        <p:nvSpPr>
          <p:cNvPr id="16" name="Picture Placeholder 21"/>
          <p:cNvSpPr>
            <a:spLocks noGrp="1"/>
          </p:cNvSpPr>
          <p:nvPr>
            <p:ph type="pic" sz="quarter" idx="14"/>
          </p:nvPr>
        </p:nvSpPr>
        <p:spPr>
          <a:xfrm>
            <a:off x="9049800" y="1634669"/>
            <a:ext cx="2304000" cy="2304000"/>
          </a:xfrm>
          <a:prstGeom prst="ellipse">
            <a:avLst/>
          </a:prstGeom>
          <a:solidFill>
            <a:schemeClr val="bg2"/>
          </a:solidFill>
          <a:ln>
            <a:noFill/>
          </a:ln>
        </p:spPr>
      </p:sp>
      <p:sp>
        <p:nvSpPr>
          <p:cNvPr id="24" name="Content Placeholder 25"/>
          <p:cNvSpPr>
            <a:spLocks noGrp="1"/>
          </p:cNvSpPr>
          <p:nvPr>
            <p:ph sz="quarter" idx="20"/>
          </p:nvPr>
        </p:nvSpPr>
        <p:spPr>
          <a:xfrm>
            <a:off x="9049800" y="4260554"/>
            <a:ext cx="2304000" cy="1249363"/>
          </a:xfrm>
        </p:spPr>
        <p:txBody>
          <a:bodyPr/>
          <a:lstStyle>
            <a:lvl1pPr marL="0" indent="0">
              <a:buNone/>
              <a:defRPr sz="2000"/>
            </a:lvl1pPr>
          </a:lstStyle>
          <a:p>
            <a:endParaRPr lang="en-GB"/>
          </a:p>
        </p:txBody>
      </p:sp>
      <p:sp>
        <p:nvSpPr>
          <p:cNvPr id="35" name="Content Placeholder 25"/>
          <p:cNvSpPr>
            <a:spLocks noGrp="1"/>
          </p:cNvSpPr>
          <p:nvPr>
            <p:ph sz="quarter" idx="21"/>
          </p:nvPr>
        </p:nvSpPr>
        <p:spPr>
          <a:xfrm>
            <a:off x="6312600" y="4270487"/>
            <a:ext cx="2304000" cy="1249363"/>
          </a:xfrm>
        </p:spPr>
        <p:txBody>
          <a:bodyPr/>
          <a:lstStyle>
            <a:lvl1pPr marL="0" indent="0">
              <a:buNone/>
              <a:defRPr sz="2000"/>
            </a:lvl1pPr>
          </a:lstStyle>
          <a:p>
            <a:endParaRPr lang="en-GB"/>
          </a:p>
        </p:txBody>
      </p:sp>
      <p:sp>
        <p:nvSpPr>
          <p:cNvPr id="36" name="Content Placeholder 25"/>
          <p:cNvSpPr>
            <a:spLocks noGrp="1"/>
          </p:cNvSpPr>
          <p:nvPr>
            <p:ph sz="quarter" idx="22"/>
          </p:nvPr>
        </p:nvSpPr>
        <p:spPr>
          <a:xfrm>
            <a:off x="3575400" y="4260553"/>
            <a:ext cx="2304000" cy="1249363"/>
          </a:xfrm>
        </p:spPr>
        <p:txBody>
          <a:bodyPr/>
          <a:lstStyle>
            <a:lvl1pPr marL="0" indent="0">
              <a:buNone/>
              <a:defRPr sz="2000"/>
            </a:lvl1pPr>
          </a:lstStyle>
          <a:p>
            <a:endParaRPr lang="en-GB"/>
          </a:p>
        </p:txBody>
      </p:sp>
      <p:sp>
        <p:nvSpPr>
          <p:cNvPr id="37" name="Content Placeholder 25"/>
          <p:cNvSpPr>
            <a:spLocks noGrp="1"/>
          </p:cNvSpPr>
          <p:nvPr>
            <p:ph sz="quarter" idx="23"/>
          </p:nvPr>
        </p:nvSpPr>
        <p:spPr>
          <a:xfrm>
            <a:off x="819624" y="4260552"/>
            <a:ext cx="2304000" cy="1249363"/>
          </a:xfrm>
        </p:spPr>
        <p:txBody>
          <a:bodyPr/>
          <a:lstStyle>
            <a:lvl1pPr marL="0" indent="0">
              <a:buNone/>
              <a:defRPr sz="2000"/>
            </a:lvl1pPr>
          </a:lstStyle>
          <a:p>
            <a:endParaRPr lang="en-GB"/>
          </a:p>
        </p:txBody>
      </p:sp>
      <p:cxnSp>
        <p:nvCxnSpPr>
          <p:cNvPr id="38" name="Straight Connector 37"/>
          <p:cNvCxnSpPr/>
          <p:nvPr userDrawn="1"/>
        </p:nvCxnSpPr>
        <p:spPr>
          <a:xfrm>
            <a:off x="6096000" y="4264474"/>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8851590" y="4254539"/>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11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pic>
        <p:nvPicPr>
          <p:cNvPr id="18" name="Picture 17"/>
          <p:cNvPicPr>
            <a:picLocks noChangeAspect="1"/>
          </p:cNvPicPr>
          <p:nvPr userDrawn="1"/>
        </p:nvPicPr>
        <p:blipFill rotWithShape="1">
          <a:blip r:embed="rId4" cstate="email">
            <a:extLst>
              <a:ext uri="{28A0092B-C50C-407E-A947-70E740481C1C}">
                <a14:useLocalDpi xmlns:a14="http://schemas.microsoft.com/office/drawing/2010/main"/>
              </a:ext>
            </a:extLst>
          </a:blip>
          <a:srcRect l="29644" t="6053" r="30725" b="6244"/>
          <a:stretch/>
        </p:blipFill>
        <p:spPr>
          <a:xfrm>
            <a:off x="429491" y="4461163"/>
            <a:ext cx="1233054" cy="2161309"/>
          </a:xfrm>
          <a:prstGeom prst="rect">
            <a:avLst/>
          </a:prstGeom>
        </p:spPr>
      </p:pic>
    </p:spTree>
    <p:extLst>
      <p:ext uri="{BB962C8B-B14F-4D97-AF65-F5344CB8AC3E}">
        <p14:creationId xmlns:p14="http://schemas.microsoft.com/office/powerpoint/2010/main" val="36944698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pic>
        <p:nvPicPr>
          <p:cNvPr id="22" name="Picture 2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84916" y="4542732"/>
            <a:ext cx="972867" cy="2167279"/>
          </a:xfrm>
          <a:prstGeom prst="rect">
            <a:avLst/>
          </a:prstGeom>
        </p:spPr>
      </p:pic>
    </p:spTree>
    <p:extLst>
      <p:ext uri="{BB962C8B-B14F-4D97-AF65-F5344CB8AC3E}">
        <p14:creationId xmlns:p14="http://schemas.microsoft.com/office/powerpoint/2010/main" val="35420573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pic>
        <p:nvPicPr>
          <p:cNvPr id="4" name="Picture 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08040" y="4593727"/>
            <a:ext cx="2050083" cy="1927550"/>
          </a:xfrm>
          <a:prstGeom prst="rect">
            <a:avLst/>
          </a:prstGeom>
        </p:spPr>
      </p:pic>
    </p:spTree>
    <p:extLst>
      <p:ext uri="{BB962C8B-B14F-4D97-AF65-F5344CB8AC3E}">
        <p14:creationId xmlns:p14="http://schemas.microsoft.com/office/powerpoint/2010/main" val="10214540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pic>
        <p:nvPicPr>
          <p:cNvPr id="7" name="Picture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86100" y="4639713"/>
            <a:ext cx="969978" cy="1856698"/>
          </a:xfrm>
          <a:prstGeom prst="rect">
            <a:avLst/>
          </a:prstGeom>
        </p:spPr>
      </p:pic>
    </p:spTree>
    <p:extLst>
      <p:ext uri="{BB962C8B-B14F-4D97-AF65-F5344CB8AC3E}">
        <p14:creationId xmlns:p14="http://schemas.microsoft.com/office/powerpoint/2010/main" val="23539077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pic>
        <p:nvPicPr>
          <p:cNvPr id="4" name="Picture 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33770" y="4278124"/>
            <a:ext cx="1540612" cy="2218286"/>
          </a:xfrm>
          <a:prstGeom prst="rect">
            <a:avLst/>
          </a:prstGeom>
        </p:spPr>
      </p:pic>
    </p:spTree>
    <p:extLst>
      <p:ext uri="{BB962C8B-B14F-4D97-AF65-F5344CB8AC3E}">
        <p14:creationId xmlns:p14="http://schemas.microsoft.com/office/powerpoint/2010/main" val="31215221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Rectangle 1"/>
          <p:cNvSpPr/>
          <p:nvPr userDrawn="1"/>
        </p:nvSpPr>
        <p:spPr>
          <a:xfrm>
            <a:off x="-636"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4" name="Rectangle 13"/>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17"/>
          <p:cNvGrpSpPr/>
          <p:nvPr userDrawn="1"/>
        </p:nvGrpSpPr>
        <p:grpSpPr>
          <a:xfrm>
            <a:off x="1849706" y="609539"/>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grpSp>
        <p:nvGrpSpPr>
          <p:cNvPr id="22" name="Group 21"/>
          <p:cNvGrpSpPr/>
          <p:nvPr userDrawn="1"/>
        </p:nvGrpSpPr>
        <p:grpSpPr>
          <a:xfrm rot="10800000">
            <a:off x="9516557" y="5222468"/>
            <a:ext cx="914400" cy="914400"/>
            <a:chOff x="1849706" y="609539"/>
            <a:chExt cx="914400" cy="914400"/>
          </a:xfrm>
        </p:grpSpPr>
        <p:sp>
          <p:nvSpPr>
            <p:cNvPr id="23" name="Oval 22"/>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Picture 2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H="1" flipV="1">
              <a:off x="1849706" y="707095"/>
              <a:ext cx="914400" cy="719289"/>
            </a:xfrm>
            <a:prstGeom prst="rect">
              <a:avLst/>
            </a:prstGeom>
          </p:spPr>
        </p:pic>
      </p:gr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849706" y="1523939"/>
            <a:ext cx="8581250" cy="2841196"/>
          </a:xfrm>
        </p:spPr>
        <p:txBody>
          <a:bodyPr wrap="square" anchor="ctr" anchorCtr="0">
            <a:noAutofit/>
          </a:bodyPr>
          <a:lstStyle>
            <a:lvl1pPr algn="l">
              <a:defRPr sz="2800" b="0" baseline="0">
                <a:solidFill>
                  <a:schemeClr val="accent2"/>
                </a:solidFill>
                <a:latin typeface="+mn-lt"/>
              </a:defRPr>
            </a:lvl1pPr>
          </a:lstStyle>
          <a:p>
            <a:r>
              <a:rPr lang="en-US"/>
              <a:t>Insert your quote here</a:t>
            </a:r>
            <a:endParaRPr lang="en-GB"/>
          </a:p>
        </p:txBody>
      </p:sp>
      <p:sp>
        <p:nvSpPr>
          <p:cNvPr id="12" name="Subtitle 2"/>
          <p:cNvSpPr>
            <a:spLocks noGrp="1"/>
          </p:cNvSpPr>
          <p:nvPr>
            <p:ph type="subTitle" idx="1" hasCustomPrompt="1"/>
          </p:nvPr>
        </p:nvSpPr>
        <p:spPr>
          <a:xfrm>
            <a:off x="1850819" y="4645214"/>
            <a:ext cx="8622192" cy="294935"/>
          </a:xfrm>
        </p:spPr>
        <p:txBody>
          <a:bodyPr wrap="none" tIns="0" bIns="0">
            <a:noAutofit/>
          </a:bodyPr>
          <a:lstStyle>
            <a:lvl1pPr marL="0" indent="0" algn="l">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850808" y="4945651"/>
            <a:ext cx="8621874" cy="283576"/>
          </a:xfrm>
        </p:spPr>
        <p:txBody>
          <a:bodyPr wrap="none" tIns="0" bIns="0">
            <a:noAutofit/>
          </a:bodyPr>
          <a:lstStyle>
            <a:lvl1pPr marL="0" indent="0" algn="l">
              <a:buFontTx/>
              <a:buNone/>
              <a:defRPr sz="1800" i="1">
                <a:solidFill>
                  <a:schemeClr val="tx2"/>
                </a:solidFill>
              </a:defRPr>
            </a:lvl1pPr>
          </a:lstStyle>
          <a:p>
            <a:pPr lvl="0"/>
            <a:r>
              <a:rPr lang="en-US"/>
              <a:t>Profession</a:t>
            </a:r>
          </a:p>
        </p:txBody>
      </p:sp>
    </p:spTree>
    <p:extLst>
      <p:ext uri="{BB962C8B-B14F-4D97-AF65-F5344CB8AC3E}">
        <p14:creationId xmlns:p14="http://schemas.microsoft.com/office/powerpoint/2010/main" val="39661132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cxnSp>
        <p:nvCxnSpPr>
          <p:cNvPr id="24" name="Straight Connector 23"/>
          <p:cNvCxnSpPr/>
          <p:nvPr userDrawn="1"/>
        </p:nvCxnSpPr>
        <p:spPr>
          <a:xfrm>
            <a:off x="1905580" y="5205607"/>
            <a:ext cx="98602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1885951" y="876300"/>
            <a:ext cx="98602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381374" y="1304763"/>
            <a:ext cx="1276929" cy="1011400"/>
          </a:xfrm>
          <a:prstGeom prst="rect">
            <a:avLst/>
          </a:prstGeom>
        </p:spPr>
      </p:pic>
      <p:pic>
        <p:nvPicPr>
          <p:cNvPr id="17" name="Picture 6" descr="LOGO CE-EN-quadri.eps"/>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943872" y="548680"/>
            <a:ext cx="2304256" cy="1600050"/>
          </a:xfrm>
          <a:prstGeom prst="rect">
            <a:avLst/>
          </a:prstGeom>
          <a:noFill/>
          <a:ln w="9525">
            <a:noFill/>
            <a:miter lim="800000"/>
            <a:headEnd/>
            <a:tailEnd/>
          </a:ln>
        </p:spPr>
      </p:pic>
      <p:sp>
        <p:nvSpPr>
          <p:cNvPr id="7" name="Subtitle 2"/>
          <p:cNvSpPr txBox="1">
            <a:spLocks/>
          </p:cNvSpPr>
          <p:nvPr/>
        </p:nvSpPr>
        <p:spPr>
          <a:xfrm>
            <a:off x="2455643" y="5916080"/>
            <a:ext cx="8730171" cy="474727"/>
          </a:xfrm>
          <a:prstGeom prst="rect">
            <a:avLst/>
          </a:prstGeom>
        </p:spPr>
        <p:txBody>
          <a:bodyPr wrap="square" lIns="0" tIns="72000" rIns="0" bIns="72000" numCol="1" anchor="t" anchorCtr="0">
            <a:noAutofit/>
          </a:bodyPr>
          <a:lstStyle>
            <a:lvl1pPr marL="342900" indent="-342900" algn="l" rtl="0" eaLnBrk="1" fontAlgn="base" hangingPunct="1">
              <a:spcBef>
                <a:spcPct val="20000"/>
              </a:spcBef>
              <a:spcAft>
                <a:spcPct val="0"/>
              </a:spcAft>
              <a:buClr>
                <a:schemeClr val="bg1"/>
              </a:buClr>
              <a:buChar char="•"/>
              <a:defRPr sz="800" i="0">
                <a:solidFill>
                  <a:schemeClr val="accent2">
                    <a:lumMod val="50000"/>
                  </a:schemeClr>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chemeClr val="accent2">
                    <a:lumMod val="50000"/>
                  </a:schemeClr>
                </a:solidFill>
                <a:latin typeface="+mn-lt"/>
              </a:defRPr>
            </a:lvl2pPr>
            <a:lvl3pPr marL="1143000" indent="-228600" algn="l" rtl="0" eaLnBrk="1" fontAlgn="base" hangingPunct="1">
              <a:spcBef>
                <a:spcPct val="20000"/>
              </a:spcBef>
              <a:spcAft>
                <a:spcPct val="0"/>
              </a:spcAft>
              <a:defRPr sz="1400">
                <a:solidFill>
                  <a:schemeClr val="accent2">
                    <a:lumMod val="50000"/>
                  </a:schemeClr>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algn="just">
              <a:buNone/>
            </a:pPr>
            <a:r>
              <a:rPr lang="en-US" sz="700" b="1" kern="0">
                <a:solidFill>
                  <a:schemeClr val="tx1"/>
                </a:solidFill>
              </a:rPr>
              <a:t>© European Union 2021</a:t>
            </a:r>
          </a:p>
          <a:p>
            <a:pPr marL="0" indent="0" algn="just">
              <a:buNone/>
            </a:pPr>
            <a:r>
              <a:rPr lang="en-US" sz="600" b="0" kern="0">
                <a:solidFill>
                  <a:schemeClr val="tx1"/>
                </a:solidFill>
              </a:rPr>
              <a:t>Unless otherwise noted the reuse of this presentation is </a:t>
            </a:r>
            <a:r>
              <a:rPr lang="en-US" sz="600" b="0" kern="0" err="1">
                <a:solidFill>
                  <a:schemeClr val="tx1"/>
                </a:solidFill>
              </a:rPr>
              <a:t>authorised</a:t>
            </a:r>
            <a:r>
              <a:rPr lang="en-US" sz="600" b="0" kern="0">
                <a:solidFill>
                  <a:schemeClr val="tx1"/>
                </a:solidFill>
              </a:rPr>
              <a:t> under the </a:t>
            </a:r>
            <a:r>
              <a:rPr lang="en-US" sz="600" b="0" u="sng" kern="0">
                <a:solidFill>
                  <a:schemeClr val="tx1"/>
                </a:solidFill>
              </a:rPr>
              <a:t>CC BY 4.0</a:t>
            </a:r>
            <a:r>
              <a:rPr lang="en-US" sz="600" b="1" kern="0">
                <a:solidFill>
                  <a:schemeClr val="tx1"/>
                </a:solidFill>
              </a:rPr>
              <a:t>  </a:t>
            </a:r>
            <a:r>
              <a:rPr lang="en-US" sz="600" b="0" kern="0">
                <a:solidFill>
                  <a:schemeClr val="tx1"/>
                </a:solidFill>
              </a:rPr>
              <a:t>license. For any use or reproduction of elements that are not owned by the EU, permission may need to be sought directly from the respective right holders.</a:t>
            </a:r>
          </a:p>
          <a:p>
            <a:pPr marL="0" indent="0" algn="just">
              <a:buNone/>
            </a:pPr>
            <a:r>
              <a:rPr lang="en-GB" sz="600" kern="0">
                <a:solidFill>
                  <a:schemeClr val="tx1"/>
                </a:solidFill>
              </a:rPr>
              <a:t>Image credits: © </a:t>
            </a:r>
            <a:r>
              <a:rPr lang="en-GB" sz="600" kern="0" err="1">
                <a:solidFill>
                  <a:schemeClr val="tx1"/>
                </a:solidFill>
              </a:rPr>
              <a:t>ivector</a:t>
            </a:r>
            <a:r>
              <a:rPr lang="en-GB" sz="600" kern="0">
                <a:solidFill>
                  <a:schemeClr val="tx1"/>
                </a:solidFill>
              </a:rPr>
              <a:t> #235536634, #249868181, #251163013, #266009682, #273480523, #362422833, #241215668, #244690530, #245719946, #251163053, #252508849, 2020. Source: Stock.Adobe.com. </a:t>
            </a:r>
            <a:r>
              <a:rPr lang="en-US" sz="600" kern="0">
                <a:solidFill>
                  <a:schemeClr val="tx1"/>
                </a:solidFill>
              </a:rPr>
              <a:t>Icons © </a:t>
            </a:r>
            <a:r>
              <a:rPr lang="en-US" sz="600" kern="0" err="1">
                <a:solidFill>
                  <a:schemeClr val="tx1"/>
                </a:solidFill>
              </a:rPr>
              <a:t>Flaticon</a:t>
            </a:r>
            <a:r>
              <a:rPr lang="en-US" sz="600" kern="0">
                <a:solidFill>
                  <a:schemeClr val="tx1"/>
                </a:solidFill>
              </a:rPr>
              <a:t> – all rights reserved.</a:t>
            </a:r>
            <a:endParaRPr lang="en-GB" sz="600" kern="0">
              <a:solidFill>
                <a:schemeClr val="tx1"/>
              </a:solidFill>
            </a:endParaRPr>
          </a:p>
        </p:txBody>
      </p:sp>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3875" y="5994432"/>
            <a:ext cx="939572" cy="314888"/>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33852" y="6044693"/>
            <a:ext cx="1716200" cy="451718"/>
          </a:xfrm>
          <a:prstGeom prst="rect">
            <a:avLst/>
          </a:prstGeom>
        </p:spPr>
      </p:pic>
    </p:spTree>
    <p:extLst>
      <p:ext uri="{BB962C8B-B14F-4D97-AF65-F5344CB8AC3E}">
        <p14:creationId xmlns:p14="http://schemas.microsoft.com/office/powerpoint/2010/main" val="1532735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14"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3" name="Straight Connector 2"/>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2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85" y="1523"/>
            <a:ext cx="12189629" cy="6854953"/>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14"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3" name="Straight Connector 2"/>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607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56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28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8190973" cy="277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03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6997604" cy="2374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34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7"/>
          <p:cNvSpPr>
            <a:spLocks noGrp="1"/>
          </p:cNvSpPr>
          <p:nvPr>
            <p:ph type="body" sz="quarter" idx="17"/>
          </p:nvPr>
        </p:nvSpPr>
        <p:spPr>
          <a:xfrm>
            <a:off x="866930" y="1368000"/>
            <a:ext cx="10486869" cy="4103410"/>
          </a:xfrm>
        </p:spPr>
        <p:txBody>
          <a:bodyPr/>
          <a:lstStyle>
            <a:lvl1pPr marL="0" indent="0" algn="l">
              <a:buNone/>
              <a:defRPr sz="2000">
                <a:solidFill>
                  <a:schemeClr val="tx1"/>
                </a:solidFill>
              </a:defRPr>
            </a:lvl1pPr>
          </a:lstStyle>
          <a:p>
            <a:endParaRPr lang="en-GB"/>
          </a:p>
        </p:txBody>
      </p:sp>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a:t>Click to edit Master title style</a:t>
            </a:r>
            <a:endParaRPr lang="en-GB"/>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Picture Placeholder 5"/>
          <p:cNvSpPr>
            <a:spLocks noGrp="1"/>
          </p:cNvSpPr>
          <p:nvPr>
            <p:ph type="pic" sz="quarter" idx="14"/>
          </p:nvPr>
        </p:nvSpPr>
        <p:spPr>
          <a:xfrm>
            <a:off x="8225498" y="1800000"/>
            <a:ext cx="3096000" cy="1656000"/>
          </a:xfrm>
          <a:solidFill>
            <a:schemeClr val="bg2"/>
          </a:solidFill>
          <a:ln>
            <a:noFill/>
          </a:ln>
        </p:spPr>
      </p:sp>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a:t>Click to edit Master title style</a:t>
            </a:r>
            <a:endParaRPr lang="en-GB"/>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
        <p:nvSpPr>
          <p:cNvPr id="10" name="Text Placeholder 7"/>
          <p:cNvSpPr>
            <a:spLocks noGrp="1"/>
          </p:cNvSpPr>
          <p:nvPr>
            <p:ph type="body" sz="quarter" idx="16"/>
          </p:nvPr>
        </p:nvSpPr>
        <p:spPr>
          <a:xfrm>
            <a:off x="937527" y="3746161"/>
            <a:ext cx="3142086" cy="1664689"/>
          </a:xfrm>
        </p:spPr>
        <p:txBody>
          <a:bodyPr/>
          <a:lstStyle>
            <a:lvl1pPr marL="0" indent="0" algn="ctr">
              <a:buNone/>
              <a:defRPr sz="2000"/>
            </a:lvl1pPr>
          </a:lstStyle>
          <a:p>
            <a:endParaRPr lang="en-GB"/>
          </a:p>
        </p:txBody>
      </p:sp>
      <p:cxnSp>
        <p:nvCxnSpPr>
          <p:cNvPr id="17" name="Straight Connector 16"/>
          <p:cNvCxnSpPr/>
          <p:nvPr userDrawn="1"/>
        </p:nvCxnSpPr>
        <p:spPr>
          <a:xfrm>
            <a:off x="4321135" y="3732507"/>
            <a:ext cx="0" cy="169200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7948575" y="3732507"/>
            <a:ext cx="0" cy="169200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1" name="Picture Placeholder 5"/>
          <p:cNvSpPr>
            <a:spLocks noGrp="1"/>
          </p:cNvSpPr>
          <p:nvPr>
            <p:ph type="pic" sz="quarter" idx="19"/>
          </p:nvPr>
        </p:nvSpPr>
        <p:spPr>
          <a:xfrm>
            <a:off x="4548000" y="1800000"/>
            <a:ext cx="3096000" cy="1656000"/>
          </a:xfrm>
          <a:solidFill>
            <a:schemeClr val="bg2"/>
          </a:solidFill>
          <a:ln>
            <a:noFill/>
          </a:ln>
        </p:spPr>
      </p:sp>
      <p:sp>
        <p:nvSpPr>
          <p:cNvPr id="22" name="Picture Placeholder 5"/>
          <p:cNvSpPr>
            <a:spLocks noGrp="1"/>
          </p:cNvSpPr>
          <p:nvPr>
            <p:ph type="pic" sz="quarter" idx="20"/>
          </p:nvPr>
        </p:nvSpPr>
        <p:spPr>
          <a:xfrm>
            <a:off x="937527" y="1800000"/>
            <a:ext cx="3096000" cy="1656000"/>
          </a:xfrm>
          <a:solidFill>
            <a:schemeClr val="bg2"/>
          </a:solidFill>
          <a:ln>
            <a:noFill/>
          </a:ln>
        </p:spPr>
      </p:sp>
      <p:sp>
        <p:nvSpPr>
          <p:cNvPr id="25" name="Text Placeholder 7"/>
          <p:cNvSpPr>
            <a:spLocks noGrp="1"/>
          </p:cNvSpPr>
          <p:nvPr>
            <p:ph type="body" sz="quarter" idx="21"/>
          </p:nvPr>
        </p:nvSpPr>
        <p:spPr>
          <a:xfrm>
            <a:off x="4501914" y="3746161"/>
            <a:ext cx="3142086" cy="1664689"/>
          </a:xfrm>
        </p:spPr>
        <p:txBody>
          <a:bodyPr/>
          <a:lstStyle>
            <a:lvl1pPr marL="0" indent="0" algn="ctr">
              <a:buNone/>
              <a:defRPr sz="2000"/>
            </a:lvl1pPr>
          </a:lstStyle>
          <a:p>
            <a:endParaRPr lang="en-GB"/>
          </a:p>
        </p:txBody>
      </p:sp>
      <p:sp>
        <p:nvSpPr>
          <p:cNvPr id="26" name="Text Placeholder 7"/>
          <p:cNvSpPr>
            <a:spLocks noGrp="1"/>
          </p:cNvSpPr>
          <p:nvPr>
            <p:ph type="body" sz="quarter" idx="22"/>
          </p:nvPr>
        </p:nvSpPr>
        <p:spPr>
          <a:xfrm>
            <a:off x="8202455" y="3746161"/>
            <a:ext cx="3142086" cy="1664689"/>
          </a:xfrm>
        </p:spPr>
        <p:txBody>
          <a:bodyPr/>
          <a:lstStyle>
            <a:lvl1pPr marL="0" indent="0" algn="ctr">
              <a:buNone/>
              <a:defRPr sz="2000"/>
            </a:lvl1pPr>
          </a:lstStyle>
          <a:p>
            <a:endParaRPr lang="en-GB"/>
          </a:p>
        </p:txBody>
      </p:sp>
    </p:spTree>
    <p:extLst>
      <p:ext uri="{BB962C8B-B14F-4D97-AF65-F5344CB8AC3E}">
        <p14:creationId xmlns:p14="http://schemas.microsoft.com/office/powerpoint/2010/main" val="2185219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a:p>
        </p:txBody>
      </p: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79" r:id="rId2"/>
    <p:sldLayoutId id="2147483678" r:id="rId3"/>
    <p:sldLayoutId id="2147483680" r:id="rId4"/>
    <p:sldLayoutId id="2147483681" r:id="rId5"/>
    <p:sldLayoutId id="2147483682" r:id="rId6"/>
    <p:sldLayoutId id="2147483683" r:id="rId7"/>
    <p:sldLayoutId id="2147483650" r:id="rId8"/>
    <p:sldLayoutId id="2147483689" r:id="rId9"/>
    <p:sldLayoutId id="2147483690" r:id="rId10"/>
    <p:sldLayoutId id="2147483672" r:id="rId11"/>
    <p:sldLayoutId id="2147483684" r:id="rId12"/>
    <p:sldLayoutId id="2147483685" r:id="rId13"/>
    <p:sldLayoutId id="2147483686" r:id="rId14"/>
    <p:sldLayoutId id="2147483687" r:id="rId15"/>
    <p:sldLayoutId id="2147483688" r:id="rId16"/>
    <p:sldLayoutId id="2147483649" r:id="rId17"/>
    <p:sldLayoutId id="2147483691" r:id="rId18"/>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000"/>
              <a:t>IP strategy in Horizon Europe projects, including ROL and some background on standardisation</a:t>
            </a:r>
          </a:p>
        </p:txBody>
      </p:sp>
    </p:spTree>
    <p:extLst>
      <p:ext uri="{BB962C8B-B14F-4D97-AF65-F5344CB8AC3E}">
        <p14:creationId xmlns:p14="http://schemas.microsoft.com/office/powerpoint/2010/main" val="2213496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867935" y="428073"/>
            <a:ext cx="10947827" cy="782357"/>
          </a:xfrm>
        </p:spPr>
        <p:txBody>
          <a:bodyPr/>
          <a:lstStyle/>
          <a:p>
            <a:r>
              <a:rPr lang="en-GB" sz="3200" b="1">
                <a:solidFill>
                  <a:srgbClr val="931680"/>
                </a:solidFill>
              </a:rPr>
              <a:t>Horizon Europe: M</a:t>
            </a:r>
            <a:r>
              <a:rPr lang="fr-BE" sz="3200" b="1">
                <a:solidFill>
                  <a:srgbClr val="931680"/>
                </a:solidFill>
              </a:rPr>
              <a:t>ore </a:t>
            </a:r>
            <a:r>
              <a:rPr lang="fr-BE" sz="3200" b="1" err="1">
                <a:solidFill>
                  <a:srgbClr val="931680"/>
                </a:solidFill>
              </a:rPr>
              <a:t>emphasis</a:t>
            </a:r>
            <a:r>
              <a:rPr lang="fr-BE" sz="3200" b="1">
                <a:solidFill>
                  <a:srgbClr val="931680"/>
                </a:solidFill>
              </a:rPr>
              <a:t> on standardisation</a:t>
            </a:r>
            <a:endParaRPr lang="en-GB" sz="3200" b="1">
              <a:solidFill>
                <a:srgbClr val="931680"/>
              </a:solidFill>
            </a:endParaRPr>
          </a:p>
        </p:txBody>
      </p:sp>
      <p:sp>
        <p:nvSpPr>
          <p:cNvPr id="28" name="TextBox 27"/>
          <p:cNvSpPr txBox="1"/>
          <p:nvPr/>
        </p:nvSpPr>
        <p:spPr>
          <a:xfrm>
            <a:off x="1745289" y="1913493"/>
            <a:ext cx="9549013" cy="400110"/>
          </a:xfrm>
          <a:prstGeom prst="rect">
            <a:avLst/>
          </a:prstGeom>
          <a:noFill/>
        </p:spPr>
        <p:txBody>
          <a:bodyPr wrap="square" rtlCol="0">
            <a:spAutoFit/>
          </a:bodyPr>
          <a:lstStyle/>
          <a:p>
            <a:pPr algn="just">
              <a:defRPr/>
            </a:pPr>
            <a:r>
              <a:rPr lang="en-GB" sz="2000"/>
              <a:t>Stronger monitoring (standardisation reporting template) </a:t>
            </a:r>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07014" y="2575895"/>
            <a:ext cx="1438275" cy="895350"/>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07014" y="1665873"/>
            <a:ext cx="1438275" cy="895350"/>
          </a:xfrm>
          <a:prstGeom prst="rect">
            <a:avLst/>
          </a:prstGeom>
        </p:spPr>
      </p:pic>
      <p:sp>
        <p:nvSpPr>
          <p:cNvPr id="2" name="Rectangle 1"/>
          <p:cNvSpPr/>
          <p:nvPr/>
        </p:nvSpPr>
        <p:spPr>
          <a:xfrm>
            <a:off x="1745289" y="2663782"/>
            <a:ext cx="8367153" cy="707886"/>
          </a:xfrm>
          <a:prstGeom prst="rect">
            <a:avLst/>
          </a:prstGeom>
        </p:spPr>
        <p:txBody>
          <a:bodyPr wrap="square">
            <a:spAutoFit/>
          </a:bodyPr>
          <a:lstStyle/>
          <a:p>
            <a:r>
              <a:rPr lang="en-IE" sz="2000"/>
              <a:t>Additional information obligation on standardisation as part of the general annexes </a:t>
            </a:r>
          </a:p>
        </p:txBody>
      </p:sp>
      <p:sp>
        <p:nvSpPr>
          <p:cNvPr id="4" name="Rectangle 3"/>
          <p:cNvSpPr/>
          <p:nvPr/>
        </p:nvSpPr>
        <p:spPr>
          <a:xfrm>
            <a:off x="1412662" y="3774389"/>
            <a:ext cx="9032406" cy="1708160"/>
          </a:xfrm>
          <a:prstGeom prst="rect">
            <a:avLst/>
          </a:prstGeom>
        </p:spPr>
        <p:txBody>
          <a:bodyPr wrap="square">
            <a:spAutoFit/>
          </a:bodyPr>
          <a:lstStyle/>
          <a:p>
            <a:pPr marL="342900" indent="-342900" algn="just">
              <a:spcAft>
                <a:spcPts val="1000"/>
              </a:spcAft>
              <a:buClr>
                <a:schemeClr val="tx1"/>
              </a:buClr>
              <a:buFont typeface="Wingdings" panose="05000000000000000000" pitchFamily="2" charset="2"/>
              <a:buChar char="Ø"/>
            </a:pPr>
            <a:r>
              <a:rPr lang="en-US" sz="2000"/>
              <a:t>Guidance for penholders of Horizon Europe Work Programme</a:t>
            </a:r>
          </a:p>
          <a:p>
            <a:pPr marL="342900" indent="-342900" algn="just">
              <a:spcAft>
                <a:spcPts val="1000"/>
              </a:spcAft>
              <a:buClr>
                <a:schemeClr val="tx1"/>
              </a:buClr>
              <a:buFont typeface="Wingdings" panose="05000000000000000000" pitchFamily="2" charset="2"/>
              <a:buChar char="Ø"/>
            </a:pPr>
            <a:r>
              <a:rPr lang="en-US" sz="2000" err="1"/>
              <a:t>Standardisation</a:t>
            </a:r>
            <a:r>
              <a:rPr lang="en-US" sz="2000"/>
              <a:t> Booster</a:t>
            </a:r>
            <a:endParaRPr lang="en-IE" sz="2000"/>
          </a:p>
          <a:p>
            <a:pPr marL="342900" indent="-342900" algn="just">
              <a:spcAft>
                <a:spcPts val="1000"/>
              </a:spcAft>
              <a:buClr>
                <a:schemeClr val="tx1"/>
              </a:buClr>
              <a:buFont typeface="Wingdings" panose="05000000000000000000" pitchFamily="2" charset="2"/>
              <a:buChar char="Ø"/>
            </a:pPr>
            <a:r>
              <a:rPr lang="hu-HU" sz="2000" err="1"/>
              <a:t>Trainings</a:t>
            </a:r>
            <a:endParaRPr lang="en-IE" sz="2000"/>
          </a:p>
          <a:p>
            <a:pPr marL="342900" indent="-342900" algn="just">
              <a:spcAft>
                <a:spcPts val="1000"/>
              </a:spcAft>
              <a:buClr>
                <a:schemeClr val="tx1"/>
              </a:buClr>
              <a:buFont typeface="Wingdings" panose="05000000000000000000" pitchFamily="2" charset="2"/>
              <a:buChar char="Ø"/>
            </a:pPr>
            <a:r>
              <a:rPr lang="en-IE" sz="2000"/>
              <a:t>Horizon Results Platform</a:t>
            </a:r>
            <a:endParaRPr lang="hu-HU" sz="2000"/>
          </a:p>
        </p:txBody>
      </p:sp>
    </p:spTree>
    <p:extLst>
      <p:ext uri="{BB962C8B-B14F-4D97-AF65-F5344CB8AC3E}">
        <p14:creationId xmlns:p14="http://schemas.microsoft.com/office/powerpoint/2010/main" val="42675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Management of intellectual property</a:t>
            </a:r>
          </a:p>
        </p:txBody>
      </p:sp>
      <p:sp>
        <p:nvSpPr>
          <p:cNvPr id="5" name="Rectangle 4"/>
          <p:cNvSpPr/>
          <p:nvPr/>
        </p:nvSpPr>
        <p:spPr>
          <a:xfrm>
            <a:off x="838200" y="1073589"/>
            <a:ext cx="10168467" cy="1479187"/>
          </a:xfrm>
          <a:prstGeom prst="rect">
            <a:avLst/>
          </a:prstGeom>
        </p:spPr>
        <p:txBody>
          <a:bodyPr wrap="square">
            <a:spAutoFit/>
          </a:bodyPr>
          <a:lstStyle/>
          <a:p>
            <a:pPr marR="0" lvl="0" defTabSz="914400" eaLnBrk="1" fontAlgn="auto" latinLnBrk="0" hangingPunct="1">
              <a:lnSpc>
                <a:spcPct val="110000"/>
              </a:lnSpc>
              <a:spcBef>
                <a:spcPts val="0"/>
              </a:spcBef>
              <a:spcAft>
                <a:spcPts val="0"/>
              </a:spcAft>
              <a:buClr>
                <a:srgbClr val="004494"/>
              </a:buClr>
              <a:buSzTx/>
              <a:tabLst/>
              <a:defRPr/>
            </a:pPr>
            <a:r>
              <a:rPr kumimoji="0" lang="en-US" sz="1600" i="0" u="none" strike="noStrike" kern="0" cap="none" spc="0" normalizeH="0" baseline="0" noProof="0">
                <a:ln>
                  <a:noFill/>
                </a:ln>
                <a:solidFill>
                  <a:srgbClr val="4D4D4D"/>
                </a:solidFill>
                <a:effectLst/>
                <a:uLnTx/>
                <a:uFillTx/>
              </a:rPr>
              <a:t>Each Horizon Europe beneficiary shall use its best efforts to exploit the </a:t>
            </a:r>
            <a:r>
              <a:rPr kumimoji="0" lang="en-US" sz="1600" b="1" i="0" u="none" strike="noStrike" kern="0" cap="none" spc="0" normalizeH="0" baseline="0" noProof="0">
                <a:ln>
                  <a:noFill/>
                </a:ln>
                <a:solidFill>
                  <a:srgbClr val="931680"/>
                </a:solidFill>
                <a:effectLst/>
                <a:uLnTx/>
                <a:uFillTx/>
              </a:rPr>
              <a:t>results it owns</a:t>
            </a:r>
            <a:r>
              <a:rPr kumimoji="0" lang="en-US" sz="1600" i="0" u="none" strike="noStrike" kern="0" cap="none" spc="0" normalizeH="0" baseline="0" noProof="0">
                <a:ln>
                  <a:noFill/>
                </a:ln>
                <a:solidFill>
                  <a:srgbClr val="4D4D4D"/>
                </a:solidFill>
                <a:effectLst/>
                <a:uLnTx/>
                <a:uFillTx/>
              </a:rPr>
              <a:t>, or to have them exploited by another legal entity, in particular through the transfer and licensing of results. In this respect beneficiaries are required to adequately </a:t>
            </a:r>
            <a:r>
              <a:rPr kumimoji="0" lang="en-US" sz="1600" b="1" i="0" u="none" strike="noStrike" kern="0" cap="none" spc="0" normalizeH="0" baseline="0" noProof="0">
                <a:ln>
                  <a:noFill/>
                </a:ln>
                <a:solidFill>
                  <a:srgbClr val="931680"/>
                </a:solidFill>
                <a:effectLst/>
                <a:uLnTx/>
                <a:uFillTx/>
              </a:rPr>
              <a:t>protect their results </a:t>
            </a:r>
            <a:r>
              <a:rPr kumimoji="0" lang="en-US" sz="1600" i="0" u="none" strike="noStrike" kern="0" cap="none" spc="0" normalizeH="0" baseline="0" noProof="0">
                <a:ln>
                  <a:noFill/>
                </a:ln>
                <a:solidFill>
                  <a:srgbClr val="4D4D4D"/>
                </a:solidFill>
                <a:effectLst/>
                <a:uLnTx/>
                <a:uFillTx/>
              </a:rPr>
              <a:t>– if possible and justified – taking account of possible prospects for commercial exploitation and any other legitimate interest.</a:t>
            </a:r>
          </a:p>
          <a:p>
            <a:pPr marL="285750" marR="0" lvl="0" indent="-285750" defTabSz="914400" eaLnBrk="1" fontAlgn="auto" latinLnBrk="0" hangingPunct="1">
              <a:lnSpc>
                <a:spcPct val="150000"/>
              </a:lnSpc>
              <a:spcBef>
                <a:spcPts val="0"/>
              </a:spcBef>
              <a:spcAft>
                <a:spcPts val="0"/>
              </a:spcAft>
              <a:buClr>
                <a:srgbClr val="004494"/>
              </a:buClr>
              <a:buSzTx/>
              <a:buFont typeface="Wingdings" panose="05000000000000000000" pitchFamily="2" charset="2"/>
              <a:buChar char="F"/>
              <a:tabLst/>
              <a:defRPr/>
            </a:pPr>
            <a:endParaRPr kumimoji="0" lang="en-US" sz="1500" b="0" i="0" u="none" strike="noStrike" kern="0" cap="none" spc="0" normalizeH="0" baseline="0" noProof="0">
              <a:ln>
                <a:noFill/>
              </a:ln>
              <a:solidFill>
                <a:srgbClr val="4D4D4D"/>
              </a:solidFill>
              <a:effectLst/>
              <a:uLnTx/>
              <a:uFillTx/>
            </a:endParaRPr>
          </a:p>
        </p:txBody>
      </p:sp>
      <p:sp>
        <p:nvSpPr>
          <p:cNvPr id="7" name="TextBox 6"/>
          <p:cNvSpPr txBox="1"/>
          <p:nvPr/>
        </p:nvSpPr>
        <p:spPr>
          <a:xfrm>
            <a:off x="9217055" y="3529343"/>
            <a:ext cx="2363289" cy="1477328"/>
          </a:xfrm>
          <a:prstGeom prst="rect">
            <a:avLst/>
          </a:prstGeom>
          <a:noFill/>
          <a:ln>
            <a:solidFill>
              <a:srgbClr val="9BD4F0"/>
            </a:solidFill>
          </a:ln>
        </p:spPr>
        <p:txBody>
          <a:bodyPr wrap="square" rtlCol="0">
            <a:spAutoFit/>
          </a:bodyPr>
          <a:lstStyle/>
          <a:p>
            <a:pPr algn="ctr">
              <a:spcBef>
                <a:spcPts val="1200"/>
              </a:spcBef>
            </a:pPr>
            <a:r>
              <a:rPr lang="en-US"/>
              <a:t>The provision of a </a:t>
            </a:r>
            <a:r>
              <a:rPr lang="en-US" b="1">
                <a:solidFill>
                  <a:srgbClr val="931680"/>
                </a:solidFill>
              </a:rPr>
              <a:t>results ownership list (ROL) </a:t>
            </a:r>
            <a:r>
              <a:rPr lang="en-US"/>
              <a:t>is</a:t>
            </a:r>
            <a:r>
              <a:rPr lang="en-US">
                <a:solidFill>
                  <a:srgbClr val="FF0000"/>
                </a:solidFill>
              </a:rPr>
              <a:t> </a:t>
            </a:r>
            <a:r>
              <a:rPr lang="en-US" b="1">
                <a:solidFill>
                  <a:srgbClr val="931680"/>
                </a:solidFill>
              </a:rPr>
              <a:t>mandatory</a:t>
            </a:r>
            <a:r>
              <a:rPr lang="en-US" b="1">
                <a:solidFill>
                  <a:srgbClr val="FF0000"/>
                </a:solidFill>
              </a:rPr>
              <a:t> </a:t>
            </a:r>
            <a:r>
              <a:rPr lang="en-US"/>
              <a:t>at the end of the project.</a:t>
            </a:r>
          </a:p>
        </p:txBody>
      </p:sp>
      <p:sp>
        <p:nvSpPr>
          <p:cNvPr id="2" name="Rectangle 1"/>
          <p:cNvSpPr/>
          <p:nvPr/>
        </p:nvSpPr>
        <p:spPr>
          <a:xfrm>
            <a:off x="838200" y="2334303"/>
            <a:ext cx="8449491" cy="4167808"/>
          </a:xfrm>
          <a:prstGeom prst="rect">
            <a:avLst/>
          </a:prstGeom>
        </p:spPr>
        <p:txBody>
          <a:bodyPr wrap="square">
            <a:spAutoFit/>
          </a:bodyPr>
          <a:lstStyle/>
          <a:p>
            <a:pPr lvl="0">
              <a:buClr>
                <a:srgbClr val="004494"/>
              </a:buClr>
              <a:defRPr/>
            </a:pPr>
            <a:r>
              <a:rPr lang="en-US" sz="1600" kern="0" dirty="0">
                <a:solidFill>
                  <a:srgbClr val="4D4D4D"/>
                </a:solidFill>
              </a:rPr>
              <a:t>IP management in a proposal</a:t>
            </a:r>
            <a:r>
              <a:rPr lang="en-US" sz="1600" b="1" kern="0" dirty="0">
                <a:solidFill>
                  <a:srgbClr val="4D4D4D"/>
                </a:solidFill>
              </a:rPr>
              <a:t>:</a:t>
            </a:r>
          </a:p>
          <a:p>
            <a:pPr lvl="0">
              <a:buClr>
                <a:srgbClr val="004494"/>
              </a:buClr>
              <a:defRPr/>
            </a:pPr>
            <a:endParaRPr lang="en-US" sz="1600" b="1" kern="0" dirty="0">
              <a:solidFill>
                <a:srgbClr val="4D4D4D"/>
              </a:solidFill>
            </a:endParaRPr>
          </a:p>
          <a:p>
            <a:pPr marL="541338" lvl="1" indent="-285750">
              <a:spcBef>
                <a:spcPts val="500"/>
              </a:spcBef>
              <a:spcAft>
                <a:spcPts val="600"/>
              </a:spcAft>
              <a:buClr>
                <a:schemeClr val="tx2">
                  <a:lumMod val="60000"/>
                  <a:lumOff val="40000"/>
                </a:schemeClr>
              </a:buClr>
              <a:buFont typeface="Arial" panose="020B0604020202020204" pitchFamily="34" charset="0"/>
              <a:buChar char="•"/>
              <a:defRPr/>
            </a:pPr>
            <a:r>
              <a:rPr lang="en-IE" sz="1600" kern="0" dirty="0">
                <a:solidFill>
                  <a:srgbClr val="4D4D4D"/>
                </a:solidFill>
              </a:rPr>
              <a:t>Does the proposal present a comprehensive and feasible strategy for the management of the intellectual property generated in the project, including protection measures (if relevant)? </a:t>
            </a:r>
          </a:p>
          <a:p>
            <a:pPr marL="541338" lvl="1" indent="-285750">
              <a:spcBef>
                <a:spcPts val="500"/>
              </a:spcBef>
              <a:spcAft>
                <a:spcPts val="600"/>
              </a:spcAft>
              <a:buClr>
                <a:schemeClr val="tx2">
                  <a:lumMod val="60000"/>
                  <a:lumOff val="40000"/>
                </a:schemeClr>
              </a:buClr>
              <a:buFont typeface="Arial" panose="020B0604020202020204" pitchFamily="34" charset="0"/>
              <a:buChar char="•"/>
              <a:defRPr/>
            </a:pPr>
            <a:r>
              <a:rPr lang="en-IE" sz="1600" kern="0" dirty="0">
                <a:solidFill>
                  <a:srgbClr val="4D4D4D"/>
                </a:solidFill>
              </a:rPr>
              <a:t>Is the IP strategy commensurate with the described impact pathways to outcomes and impacts and therefore underpins the ‘credibility’ of these pathways?   </a:t>
            </a:r>
          </a:p>
          <a:p>
            <a:pPr marL="541338" lvl="1" indent="-285750">
              <a:spcBef>
                <a:spcPts val="500"/>
              </a:spcBef>
              <a:spcAft>
                <a:spcPts val="600"/>
              </a:spcAft>
              <a:buClr>
                <a:schemeClr val="tx2">
                  <a:lumMod val="60000"/>
                  <a:lumOff val="40000"/>
                </a:schemeClr>
              </a:buClr>
              <a:buFont typeface="Arial" panose="020B0604020202020204" pitchFamily="34" charset="0"/>
              <a:buChar char="•"/>
              <a:defRPr/>
            </a:pPr>
            <a:r>
              <a:rPr lang="en-IE" sz="1600" kern="0" dirty="0">
                <a:solidFill>
                  <a:srgbClr val="4D4D4D"/>
                </a:solidFill>
              </a:rPr>
              <a:t>Does it consider ‘freedom to operate’ regarding background owned by consortium members or third parties (if relevant)?</a:t>
            </a:r>
          </a:p>
          <a:p>
            <a:pPr marL="541338" lvl="1" indent="-285750">
              <a:spcBef>
                <a:spcPts val="500"/>
              </a:spcBef>
              <a:spcAft>
                <a:spcPts val="600"/>
              </a:spcAft>
              <a:buClr>
                <a:schemeClr val="tx2">
                  <a:lumMod val="60000"/>
                  <a:lumOff val="40000"/>
                </a:schemeClr>
              </a:buClr>
              <a:buFont typeface="Arial" panose="020B0604020202020204" pitchFamily="34" charset="0"/>
              <a:buChar char="•"/>
              <a:defRPr/>
            </a:pPr>
            <a:r>
              <a:rPr lang="en-IE" sz="1600" kern="0" dirty="0">
                <a:solidFill>
                  <a:srgbClr val="4D4D4D"/>
                </a:solidFill>
              </a:rPr>
              <a:t>Does the IP approach give due thought to balancing between publication of results and plans to protect IP, e.g. in terms of timing the respective activities, </a:t>
            </a:r>
            <a:r>
              <a:rPr lang="en-GB" sz="1600" kern="0" dirty="0">
                <a:solidFill>
                  <a:srgbClr val="4D4D4D"/>
                </a:solidFill>
              </a:rPr>
              <a:t>involvement of IP experts? </a:t>
            </a:r>
          </a:p>
          <a:p>
            <a:pPr marL="541338" lvl="1" indent="-285750">
              <a:spcBef>
                <a:spcPts val="500"/>
              </a:spcBef>
              <a:spcAft>
                <a:spcPts val="600"/>
              </a:spcAft>
              <a:buClr>
                <a:schemeClr val="tx2">
                  <a:lumMod val="60000"/>
                  <a:lumOff val="40000"/>
                </a:schemeClr>
              </a:buClr>
              <a:buFont typeface="Arial" panose="020B0604020202020204" pitchFamily="34" charset="0"/>
              <a:buChar char="•"/>
              <a:defRPr/>
            </a:pPr>
            <a:r>
              <a:rPr lang="en-GB" sz="1600" kern="0" dirty="0">
                <a:solidFill>
                  <a:srgbClr val="4D4D4D"/>
                </a:solidFill>
              </a:rPr>
              <a:t>If relevant (work programme), have additional exploitation obligations in relation to IP been considered? </a:t>
            </a:r>
          </a:p>
        </p:txBody>
      </p:sp>
    </p:spTree>
    <p:extLst>
      <p:ext uri="{BB962C8B-B14F-4D97-AF65-F5344CB8AC3E}">
        <p14:creationId xmlns:p14="http://schemas.microsoft.com/office/powerpoint/2010/main" val="2194871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25624"/>
            <a:ext cx="10905699" cy="2939266"/>
          </a:xfrm>
        </p:spPr>
        <p:txBody>
          <a:bodyPr>
            <a:spAutoFit/>
          </a:bodyPr>
          <a:lstStyle/>
          <a:p>
            <a:pPr marL="0" indent="0" algn="just">
              <a:buNone/>
            </a:pPr>
            <a:r>
              <a:rPr lang="en-US" sz="2000" i="1" dirty="0"/>
              <a:t>“The beneficiaries must indicate the owner(s) of the results (results ownership list) in the final periodic report” </a:t>
            </a:r>
            <a:r>
              <a:rPr lang="en-GB" sz="2000" i="1" dirty="0"/>
              <a:t>.</a:t>
            </a:r>
            <a:endParaRPr lang="en-GB" sz="2000" dirty="0"/>
          </a:p>
          <a:p>
            <a:pPr marL="357188" indent="-357188" algn="just">
              <a:buFont typeface="Wingdings" panose="05000000000000000000" pitchFamily="2" charset="2"/>
              <a:buChar char="Ø"/>
            </a:pPr>
            <a:r>
              <a:rPr lang="en-IE" sz="2000" dirty="0"/>
              <a:t>Form in the reporting template: </a:t>
            </a:r>
            <a:r>
              <a:rPr lang="en-GB" sz="2000" dirty="0"/>
              <a:t>several columns asking whether the ownership is a single or joint ownership, the name of the owner(s), the country of establishment of the owner(s) and whether the results will be exploited by the owner(s).</a:t>
            </a:r>
            <a:endParaRPr lang="en-IE" sz="2000" dirty="0"/>
          </a:p>
          <a:p>
            <a:pPr marL="357188" indent="-357188" algn="just">
              <a:buFont typeface="Wingdings" panose="05000000000000000000" pitchFamily="2" charset="2"/>
              <a:buChar char="Ø"/>
            </a:pPr>
            <a:r>
              <a:rPr lang="en-GB" sz="2000" dirty="0"/>
              <a:t>Snapshot in time</a:t>
            </a:r>
          </a:p>
          <a:p>
            <a:pPr marL="357188" indent="-357188" algn="just">
              <a:buFont typeface="Wingdings" panose="05000000000000000000" pitchFamily="2" charset="2"/>
              <a:buChar char="Ø"/>
            </a:pPr>
            <a:r>
              <a:rPr lang="en-IE" sz="2000" dirty="0"/>
              <a:t>Failure to fill in it </a:t>
            </a:r>
            <a:r>
              <a:rPr lang="en-IE" sz="2000" dirty="0">
                <a:sym typeface="Wingdings" panose="05000000000000000000" pitchFamily="2" charset="2"/>
              </a:rPr>
              <a:t></a:t>
            </a:r>
            <a:r>
              <a:rPr lang="en-IE" sz="2000" dirty="0"/>
              <a:t> blocking of the final periodic </a:t>
            </a:r>
            <a:r>
              <a:rPr lang="en-IE" sz="2000" dirty="0" smtClean="0"/>
              <a:t>report</a:t>
            </a:r>
            <a:endParaRPr lang="en-GB" sz="2000" dirty="0"/>
          </a:p>
        </p:txBody>
      </p:sp>
      <p:sp>
        <p:nvSpPr>
          <p:cNvPr id="3" name="Title 2"/>
          <p:cNvSpPr>
            <a:spLocks noGrp="1"/>
          </p:cNvSpPr>
          <p:nvPr>
            <p:ph type="title"/>
          </p:nvPr>
        </p:nvSpPr>
        <p:spPr/>
        <p:txBody>
          <a:bodyPr/>
          <a:lstStyle/>
          <a:p>
            <a:r>
              <a:rPr lang="en-IE" sz="3600" b="1">
                <a:solidFill>
                  <a:schemeClr val="accent2"/>
                </a:solidFill>
              </a:rPr>
              <a:t>Results ownership list </a:t>
            </a:r>
            <a:endParaRPr lang="en-GB" sz="3600" b="1">
              <a:solidFill>
                <a:schemeClr val="accent2"/>
              </a:solidFill>
            </a:endParaRPr>
          </a:p>
        </p:txBody>
      </p:sp>
    </p:spTree>
    <p:extLst>
      <p:ext uri="{BB962C8B-B14F-4D97-AF65-F5344CB8AC3E}">
        <p14:creationId xmlns:p14="http://schemas.microsoft.com/office/powerpoint/2010/main" val="3857041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25625"/>
            <a:ext cx="10905699" cy="1938992"/>
          </a:xfrm>
        </p:spPr>
        <p:txBody>
          <a:bodyPr>
            <a:spAutoFit/>
          </a:bodyPr>
          <a:lstStyle/>
          <a:p>
            <a:pPr marL="0" indent="0" algn="just">
              <a:buNone/>
            </a:pPr>
            <a:r>
              <a:rPr lang="en-GB" sz="2000" i="1" dirty="0"/>
              <a:t>“Where the call conditions impose additional exploitation obligations in case of a public emergency, the beneficiaries must (if requested by the granting authority) grant for a limited period of time specified in the request, non-exclusive licences — under fair and reasonable conditions — to their results to legal entities that need the results to address the public emergency and commit to rapidly and broadly exploit the resulting products and services at fair and reasonable conditions. This provision applies up to four years after the end of the action”</a:t>
            </a:r>
            <a:r>
              <a:rPr lang="en-GB" sz="2000" dirty="0"/>
              <a:t> </a:t>
            </a:r>
            <a:endParaRPr lang="en-GB" dirty="0"/>
          </a:p>
        </p:txBody>
      </p:sp>
      <p:sp>
        <p:nvSpPr>
          <p:cNvPr id="3" name="Title 2"/>
          <p:cNvSpPr>
            <a:spLocks noGrp="1"/>
          </p:cNvSpPr>
          <p:nvPr>
            <p:ph type="title"/>
          </p:nvPr>
        </p:nvSpPr>
        <p:spPr/>
        <p:txBody>
          <a:bodyPr/>
          <a:lstStyle/>
          <a:p>
            <a:r>
              <a:rPr lang="en-IE" sz="3600" b="1">
                <a:solidFill>
                  <a:schemeClr val="accent2"/>
                </a:solidFill>
              </a:rPr>
              <a:t>Public emergency provision</a:t>
            </a:r>
            <a:endParaRPr lang="en-GB" sz="3600" b="1">
              <a:solidFill>
                <a:schemeClr val="accent2"/>
              </a:solidFill>
            </a:endParaRPr>
          </a:p>
        </p:txBody>
      </p:sp>
    </p:spTree>
    <p:extLst>
      <p:ext uri="{BB962C8B-B14F-4D97-AF65-F5344CB8AC3E}">
        <p14:creationId xmlns:p14="http://schemas.microsoft.com/office/powerpoint/2010/main" val="2389192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25625"/>
            <a:ext cx="10905699" cy="2554545"/>
          </a:xfrm>
        </p:spPr>
        <p:txBody>
          <a:bodyPr>
            <a:spAutoFit/>
          </a:bodyPr>
          <a:lstStyle/>
          <a:p>
            <a:pPr marL="357188" indent="-357188" algn="just">
              <a:spcBef>
                <a:spcPts val="2400"/>
              </a:spcBef>
              <a:spcAft>
                <a:spcPts val="0"/>
              </a:spcAft>
              <a:buFont typeface="Wingdings" panose="05000000000000000000" pitchFamily="2" charset="2"/>
              <a:buChar char="Ø"/>
            </a:pPr>
            <a:r>
              <a:rPr lang="en-IE" sz="2000" dirty="0"/>
              <a:t>WHAT? </a:t>
            </a:r>
          </a:p>
          <a:p>
            <a:pPr marL="0" indent="0" algn="just">
              <a:spcBef>
                <a:spcPts val="1200"/>
              </a:spcBef>
              <a:spcAft>
                <a:spcPts val="0"/>
              </a:spcAft>
              <a:buNone/>
            </a:pPr>
            <a:r>
              <a:rPr lang="en-GB" sz="2000" dirty="0"/>
              <a:t>Right to request the beneficiary to grant non-exclusive license under fair and reasonable conditions </a:t>
            </a:r>
          </a:p>
          <a:p>
            <a:pPr marL="357188" indent="-357188" algn="just">
              <a:spcBef>
                <a:spcPts val="2400"/>
              </a:spcBef>
              <a:spcAft>
                <a:spcPts val="0"/>
              </a:spcAft>
              <a:buFont typeface="Wingdings" panose="05000000000000000000" pitchFamily="2" charset="2"/>
              <a:buChar char="Ø"/>
            </a:pPr>
            <a:r>
              <a:rPr lang="en-IE" sz="2000" dirty="0"/>
              <a:t>WHEN?</a:t>
            </a:r>
          </a:p>
          <a:p>
            <a:pPr marL="0" indent="0" algn="just">
              <a:spcBef>
                <a:spcPts val="1200"/>
              </a:spcBef>
              <a:spcAft>
                <a:spcPts val="0"/>
              </a:spcAft>
              <a:buNone/>
            </a:pPr>
            <a:r>
              <a:rPr lang="en-GB" sz="2000" dirty="0"/>
              <a:t>In case of a public emergency = An emergency characterised by a genuine and sufficiently serious threat undermining European Union's security, public order or public health</a:t>
            </a:r>
            <a:r>
              <a:rPr lang="en-GB" sz="2000" dirty="0" smtClean="0"/>
              <a:t>.</a:t>
            </a:r>
            <a:endParaRPr lang="en-GB" sz="2000" dirty="0"/>
          </a:p>
        </p:txBody>
      </p:sp>
      <p:sp>
        <p:nvSpPr>
          <p:cNvPr id="3" name="Title 2"/>
          <p:cNvSpPr>
            <a:spLocks noGrp="1"/>
          </p:cNvSpPr>
          <p:nvPr>
            <p:ph type="title"/>
          </p:nvPr>
        </p:nvSpPr>
        <p:spPr/>
        <p:txBody>
          <a:bodyPr/>
          <a:lstStyle/>
          <a:p>
            <a:r>
              <a:rPr lang="en-IE" sz="3600" b="1">
                <a:solidFill>
                  <a:srgbClr val="931680"/>
                </a:solidFill>
              </a:rPr>
              <a:t>Public emergency provision - Scope</a:t>
            </a:r>
            <a:endParaRPr lang="en-GB" sz="3600" b="1">
              <a:solidFill>
                <a:srgbClr val="931680"/>
              </a:solidFill>
            </a:endParaRPr>
          </a:p>
        </p:txBody>
      </p:sp>
    </p:spTree>
    <p:extLst>
      <p:ext uri="{BB962C8B-B14F-4D97-AF65-F5344CB8AC3E}">
        <p14:creationId xmlns:p14="http://schemas.microsoft.com/office/powerpoint/2010/main" val="3100398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25624"/>
            <a:ext cx="10905699" cy="4093428"/>
          </a:xfrm>
        </p:spPr>
        <p:txBody>
          <a:bodyPr>
            <a:spAutoFit/>
          </a:bodyPr>
          <a:lstStyle/>
          <a:p>
            <a:pPr marL="357188" indent="-357188" algn="just">
              <a:spcBef>
                <a:spcPts val="2400"/>
              </a:spcBef>
              <a:spcAft>
                <a:spcPts val="0"/>
              </a:spcAft>
              <a:buFont typeface="Wingdings" panose="05000000000000000000" pitchFamily="2" charset="2"/>
              <a:buChar char="Ø"/>
            </a:pPr>
            <a:r>
              <a:rPr lang="en-IE" sz="2000" dirty="0"/>
              <a:t>TO WHOM?</a:t>
            </a:r>
          </a:p>
          <a:p>
            <a:pPr marL="0" indent="0" algn="just">
              <a:spcBef>
                <a:spcPts val="1200"/>
              </a:spcBef>
              <a:spcAft>
                <a:spcPts val="0"/>
              </a:spcAft>
              <a:buNone/>
            </a:pPr>
            <a:r>
              <a:rPr lang="en-GB" sz="2000" dirty="0"/>
              <a:t>To legal entities that need the results to address the public emergency and commit to rapidly and broadly exploit the resulting products and services at fair and reasonable conditions</a:t>
            </a:r>
          </a:p>
          <a:p>
            <a:pPr marL="357188" indent="-357188" algn="just">
              <a:spcBef>
                <a:spcPts val="2400"/>
              </a:spcBef>
              <a:spcAft>
                <a:spcPts val="0"/>
              </a:spcAft>
              <a:buFont typeface="Wingdings" panose="05000000000000000000" pitchFamily="2" charset="2"/>
              <a:buChar char="Ø"/>
            </a:pPr>
            <a:r>
              <a:rPr lang="en-IE" sz="2000" dirty="0" smtClean="0"/>
              <a:t>FOR </a:t>
            </a:r>
            <a:r>
              <a:rPr lang="en-IE" sz="2000" dirty="0"/>
              <a:t>HOW LONG?</a:t>
            </a:r>
            <a:endParaRPr lang="en-GB" sz="2000" dirty="0"/>
          </a:p>
          <a:p>
            <a:pPr marL="0" indent="0">
              <a:spcBef>
                <a:spcPts val="1200"/>
              </a:spcBef>
              <a:spcAft>
                <a:spcPts val="0"/>
              </a:spcAft>
              <a:buNone/>
            </a:pPr>
            <a:r>
              <a:rPr lang="en-GB" sz="2000" dirty="0"/>
              <a:t>Minimum = duration decided by the granting authority</a:t>
            </a:r>
          </a:p>
          <a:p>
            <a:pPr marL="0" indent="0">
              <a:spcBef>
                <a:spcPts val="1200"/>
              </a:spcBef>
              <a:spcAft>
                <a:spcPts val="0"/>
              </a:spcAft>
              <a:buNone/>
            </a:pPr>
            <a:r>
              <a:rPr lang="en-GB" sz="2000" dirty="0"/>
              <a:t>Maximum = up to four years after the end of the action</a:t>
            </a:r>
          </a:p>
          <a:p>
            <a:pPr marL="357188" indent="-357188" algn="just">
              <a:spcBef>
                <a:spcPts val="2400"/>
              </a:spcBef>
              <a:spcAft>
                <a:spcPts val="0"/>
              </a:spcAft>
              <a:buFont typeface="Wingdings" panose="05000000000000000000" pitchFamily="2" charset="2"/>
              <a:buChar char="Ø"/>
            </a:pPr>
            <a:r>
              <a:rPr lang="en-IE" sz="2000" dirty="0" smtClean="0"/>
              <a:t>FOR </a:t>
            </a:r>
            <a:r>
              <a:rPr lang="en-IE" sz="2000" dirty="0"/>
              <a:t>ALL PROJECTS?</a:t>
            </a:r>
          </a:p>
          <a:p>
            <a:pPr marL="0" indent="0" algn="just">
              <a:spcBef>
                <a:spcPts val="1200"/>
              </a:spcBef>
              <a:spcAft>
                <a:spcPts val="0"/>
              </a:spcAft>
              <a:buNone/>
            </a:pPr>
            <a:r>
              <a:rPr lang="en-GB" sz="2000" dirty="0"/>
              <a:t>Each time the work programme (general annexes) imposes additional exploitation obligations in case of a public emergency</a:t>
            </a:r>
            <a:r>
              <a:rPr lang="en-GB" sz="2000" dirty="0" smtClean="0"/>
              <a:t>.</a:t>
            </a:r>
            <a:endParaRPr lang="en-IE" sz="2000" dirty="0"/>
          </a:p>
        </p:txBody>
      </p:sp>
      <p:sp>
        <p:nvSpPr>
          <p:cNvPr id="3" name="Title 2"/>
          <p:cNvSpPr>
            <a:spLocks noGrp="1"/>
          </p:cNvSpPr>
          <p:nvPr>
            <p:ph type="title"/>
          </p:nvPr>
        </p:nvSpPr>
        <p:spPr/>
        <p:txBody>
          <a:bodyPr/>
          <a:lstStyle/>
          <a:p>
            <a:r>
              <a:rPr lang="en-IE" sz="3600" b="1">
                <a:solidFill>
                  <a:srgbClr val="931680"/>
                </a:solidFill>
              </a:rPr>
              <a:t>Public emergency provision - Scope</a:t>
            </a:r>
            <a:endParaRPr lang="en-GB" sz="3600" b="1">
              <a:solidFill>
                <a:srgbClr val="931680"/>
              </a:solidFill>
            </a:endParaRPr>
          </a:p>
        </p:txBody>
      </p:sp>
    </p:spTree>
    <p:extLst>
      <p:ext uri="{BB962C8B-B14F-4D97-AF65-F5344CB8AC3E}">
        <p14:creationId xmlns:p14="http://schemas.microsoft.com/office/powerpoint/2010/main" val="3565042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2291786"/>
            <a:ext cx="10905699" cy="3881904"/>
          </a:xfrm>
        </p:spPr>
        <p:txBody>
          <a:bodyPr/>
          <a:lstStyle/>
          <a:p>
            <a:pPr marL="0" indent="0" algn="just">
              <a:buNone/>
            </a:pPr>
            <a:r>
              <a:rPr lang="en-GB" sz="2000" i="1" dirty="0"/>
              <a:t>“…the granting authority may object to a transfer of ownership or the exclusive licensing of results, if: </a:t>
            </a:r>
          </a:p>
          <a:p>
            <a:pPr marL="0" indent="0" algn="just">
              <a:buNone/>
            </a:pPr>
            <a:r>
              <a:rPr lang="en-GB" sz="2000" i="1" dirty="0"/>
              <a:t>- the beneficiaries which generated the results have received funding under the grant  </a:t>
            </a:r>
          </a:p>
          <a:p>
            <a:pPr marL="0" indent="0" algn="just">
              <a:buNone/>
            </a:pPr>
            <a:r>
              <a:rPr lang="en-GB" sz="2000" i="1" dirty="0"/>
              <a:t>- it is to a legal entity established in a non-EU country not associated with Horizon Europe, and </a:t>
            </a:r>
          </a:p>
          <a:p>
            <a:pPr marL="0" indent="0" algn="just">
              <a:buNone/>
            </a:pPr>
            <a:r>
              <a:rPr lang="en-GB" sz="2000" i="1" dirty="0"/>
              <a:t>- the granting authority considers that the transfer or licence is not in line with EU interests”. </a:t>
            </a:r>
          </a:p>
          <a:p>
            <a:pPr algn="just">
              <a:buFont typeface="Wingdings" panose="05000000000000000000" pitchFamily="2" charset="2"/>
              <a:buChar char="Ø"/>
            </a:pPr>
            <a:endParaRPr lang="en-GB" dirty="0"/>
          </a:p>
        </p:txBody>
      </p:sp>
      <p:sp>
        <p:nvSpPr>
          <p:cNvPr id="3" name="Title 2"/>
          <p:cNvSpPr>
            <a:spLocks noGrp="1"/>
          </p:cNvSpPr>
          <p:nvPr>
            <p:ph type="title"/>
          </p:nvPr>
        </p:nvSpPr>
        <p:spPr>
          <a:xfrm>
            <a:off x="1033248" y="728667"/>
            <a:ext cx="10515600" cy="782357"/>
          </a:xfrm>
        </p:spPr>
        <p:txBody>
          <a:bodyPr/>
          <a:lstStyle/>
          <a:p>
            <a:r>
              <a:rPr lang="en-US" sz="3600" b="1">
                <a:solidFill>
                  <a:srgbClr val="931680"/>
                </a:solidFill>
              </a:rPr>
              <a:t>Right to object to exclusive </a:t>
            </a:r>
            <a:r>
              <a:rPr lang="en-US" sz="3600" b="1" err="1">
                <a:solidFill>
                  <a:srgbClr val="931680"/>
                </a:solidFill>
              </a:rPr>
              <a:t>licence</a:t>
            </a:r>
            <a:r>
              <a:rPr lang="en-US" sz="3600" b="1">
                <a:solidFill>
                  <a:srgbClr val="931680"/>
                </a:solidFill>
              </a:rPr>
              <a:t> and transfer of ownership of results</a:t>
            </a:r>
            <a:endParaRPr lang="en-GB" sz="3600" b="1">
              <a:solidFill>
                <a:srgbClr val="931680"/>
              </a:solidFill>
            </a:endParaRPr>
          </a:p>
        </p:txBody>
      </p:sp>
    </p:spTree>
    <p:extLst>
      <p:ext uri="{BB962C8B-B14F-4D97-AF65-F5344CB8AC3E}">
        <p14:creationId xmlns:p14="http://schemas.microsoft.com/office/powerpoint/2010/main" val="2795074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85388"/>
            <a:ext cx="10905699" cy="3881904"/>
          </a:xfrm>
        </p:spPr>
        <p:txBody>
          <a:bodyPr/>
          <a:lstStyle/>
          <a:p>
            <a:pPr algn="just">
              <a:buFont typeface="Wingdings" panose="05000000000000000000" pitchFamily="2" charset="2"/>
              <a:buChar char="Ø"/>
            </a:pPr>
            <a:r>
              <a:rPr lang="en-IE" sz="2000"/>
              <a:t> FOR ALL PROJECTS?</a:t>
            </a:r>
          </a:p>
          <a:p>
            <a:pPr marL="0" indent="0" algn="just">
              <a:buNone/>
            </a:pPr>
            <a:r>
              <a:rPr lang="en-GB" sz="2000"/>
              <a:t>Each time the work programme (general annexes) imposes additional exploitation obligations in case of a public emergency.</a:t>
            </a:r>
          </a:p>
          <a:p>
            <a:pPr>
              <a:buFont typeface="Wingdings" panose="05000000000000000000" pitchFamily="2" charset="2"/>
              <a:buChar char="Ø"/>
            </a:pPr>
            <a:r>
              <a:rPr lang="en-IE" sz="2000"/>
              <a:t>HOW? </a:t>
            </a:r>
          </a:p>
          <a:p>
            <a:pPr marL="0" indent="0">
              <a:buNone/>
            </a:pPr>
            <a:r>
              <a:rPr lang="en-IE" sz="2000"/>
              <a:t>Beneficiaries will have to notify to the granting authority the intention to transfer results. A procedure will be put in place to determine the validity of the transfer.</a:t>
            </a:r>
            <a:endParaRPr lang="en-GB" sz="2000"/>
          </a:p>
        </p:txBody>
      </p:sp>
      <p:sp>
        <p:nvSpPr>
          <p:cNvPr id="3" name="Title 2"/>
          <p:cNvSpPr>
            <a:spLocks noGrp="1"/>
          </p:cNvSpPr>
          <p:nvPr>
            <p:ph type="title"/>
          </p:nvPr>
        </p:nvSpPr>
        <p:spPr/>
        <p:txBody>
          <a:bodyPr/>
          <a:lstStyle/>
          <a:p>
            <a:r>
              <a:rPr lang="en-US" sz="3600" b="1">
                <a:solidFill>
                  <a:srgbClr val="931680"/>
                </a:solidFill>
              </a:rPr>
              <a:t>Right to object to exclusive </a:t>
            </a:r>
            <a:r>
              <a:rPr lang="en-US" sz="3600" b="1" err="1">
                <a:solidFill>
                  <a:srgbClr val="931680"/>
                </a:solidFill>
              </a:rPr>
              <a:t>licence</a:t>
            </a:r>
            <a:r>
              <a:rPr lang="en-US" sz="3600" b="1">
                <a:solidFill>
                  <a:srgbClr val="931680"/>
                </a:solidFill>
              </a:rPr>
              <a:t> and transfer of ownership of results- Scope</a:t>
            </a:r>
            <a:endParaRPr lang="en-GB" sz="3600" b="1">
              <a:solidFill>
                <a:srgbClr val="931680"/>
              </a:solidFill>
            </a:endParaRPr>
          </a:p>
        </p:txBody>
      </p:sp>
    </p:spTree>
    <p:extLst>
      <p:ext uri="{BB962C8B-B14F-4D97-AF65-F5344CB8AC3E}">
        <p14:creationId xmlns:p14="http://schemas.microsoft.com/office/powerpoint/2010/main" val="613642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4529" y="2064683"/>
            <a:ext cx="10905699" cy="1467411"/>
          </a:xfrm>
        </p:spPr>
        <p:txBody>
          <a:bodyPr/>
          <a:lstStyle/>
          <a:p>
            <a:r>
              <a:rPr lang="en-GB" sz="2000"/>
              <a:t>Article 39 of Horizon Europe legislation gives the possibility to add exploitation obligations. The additional exploitation obligations are useful to tailor some additional obligations to specific needs in a given work programme.</a:t>
            </a:r>
          </a:p>
        </p:txBody>
      </p:sp>
      <p:sp>
        <p:nvSpPr>
          <p:cNvPr id="3" name="Title 2"/>
          <p:cNvSpPr>
            <a:spLocks noGrp="1"/>
          </p:cNvSpPr>
          <p:nvPr>
            <p:ph type="title"/>
          </p:nvPr>
        </p:nvSpPr>
        <p:spPr>
          <a:xfrm>
            <a:off x="1033248" y="728667"/>
            <a:ext cx="10515600" cy="782357"/>
          </a:xfrm>
        </p:spPr>
        <p:txBody>
          <a:bodyPr/>
          <a:lstStyle/>
          <a:p>
            <a:r>
              <a:rPr lang="en-US" sz="3600" b="1">
                <a:solidFill>
                  <a:srgbClr val="931680"/>
                </a:solidFill>
              </a:rPr>
              <a:t>Additional exploitation obligations </a:t>
            </a:r>
            <a:endParaRPr lang="en-GB" sz="3600" b="1">
              <a:solidFill>
                <a:srgbClr val="931680"/>
              </a:solidFill>
            </a:endParaRPr>
          </a:p>
        </p:txBody>
      </p:sp>
    </p:spTree>
    <p:extLst>
      <p:ext uri="{BB962C8B-B14F-4D97-AF65-F5344CB8AC3E}">
        <p14:creationId xmlns:p14="http://schemas.microsoft.com/office/powerpoint/2010/main" val="3184168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ccent 7">
      <a:dk1>
        <a:srgbClr val="4D4D4D"/>
      </a:dk1>
      <a:lt1>
        <a:srgbClr val="FFFFFF"/>
      </a:lt1>
      <a:dk2>
        <a:srgbClr val="004494"/>
      </a:dk2>
      <a:lt2>
        <a:srgbClr val="D3E8F9"/>
      </a:lt2>
      <a:accent1>
        <a:srgbClr val="F39E0C"/>
      </a:accent1>
      <a:accent2>
        <a:srgbClr val="931680"/>
      </a:accent2>
      <a:accent3>
        <a:srgbClr val="0F5364"/>
      </a:accent3>
      <a:accent4>
        <a:srgbClr val="B0D10E"/>
      </a:accent4>
      <a:accent5>
        <a:srgbClr val="A2D5D0"/>
      </a:accent5>
      <a:accent6>
        <a:srgbClr val="009EE0"/>
      </a:accent6>
      <a:hlink>
        <a:srgbClr val="004494"/>
      </a:hlink>
      <a:folHlink>
        <a:srgbClr val="004494"/>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456E954F295643A4D56DB80A891A75" ma:contentTypeVersion="10" ma:contentTypeDescription="Create a new document." ma:contentTypeScope="" ma:versionID="aec8e386eed9cd3ea6e0ba1625186221">
  <xsd:schema xmlns:xsd="http://www.w3.org/2001/XMLSchema" xmlns:xs="http://www.w3.org/2001/XMLSchema" xmlns:p="http://schemas.microsoft.com/office/2006/metadata/properties" xmlns:ns2="115f1a5b-f9f2-496c-97f3-213b944d986b" targetNamespace="http://schemas.microsoft.com/office/2006/metadata/properties" ma:root="true" ma:fieldsID="6189e85c15405b75a18761de86f5b3ca" ns2:_="">
    <xsd:import namespace="115f1a5b-f9f2-496c-97f3-213b944d98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5f1a5b-f9f2-496c-97f3-213b944d98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BABF00-A69A-4411-B423-0CCACABDFBA4}">
  <ds:schemaRefs>
    <ds:schemaRef ds:uri="115f1a5b-f9f2-496c-97f3-213b944d986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92E5D0D-A79B-418D-A07D-9F3951B9B6D6}">
  <ds:schemaRefs>
    <ds:schemaRef ds:uri="http://schemas.microsoft.com/office/2006/metadata/properties"/>
    <ds:schemaRef ds:uri="http://purl.org/dc/term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115f1a5b-f9f2-496c-97f3-213b944d986b"/>
    <ds:schemaRef ds:uri="http://www.w3.org/XML/1998/namespace"/>
  </ds:schemaRefs>
</ds:datastoreItem>
</file>

<file path=customXml/itemProps3.xml><?xml version="1.0" encoding="utf-8"?>
<ds:datastoreItem xmlns:ds="http://schemas.openxmlformats.org/officeDocument/2006/customXml" ds:itemID="{CC6CC188-28D1-4FE6-A063-E8E9940993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218</TotalTime>
  <Words>783</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EC Square Sans Pro Light</vt:lpstr>
      <vt:lpstr>Wingdings</vt:lpstr>
      <vt:lpstr>Office Theme</vt:lpstr>
      <vt:lpstr>IP strategy in Horizon Europe projects, including ROL and some background on standardisation</vt:lpstr>
      <vt:lpstr>Management of intellectual property</vt:lpstr>
      <vt:lpstr>Results ownership list </vt:lpstr>
      <vt:lpstr>Public emergency provision</vt:lpstr>
      <vt:lpstr>Public emergency provision - Scope</vt:lpstr>
      <vt:lpstr>Public emergency provision - Scope</vt:lpstr>
      <vt:lpstr>Right to object to exclusive licence and transfer of ownership of results</vt:lpstr>
      <vt:lpstr>Right to object to exclusive licence and transfer of ownership of results- Scope</vt:lpstr>
      <vt:lpstr>Additional exploitation obligations </vt:lpstr>
      <vt:lpstr>Horizon Europe: More emphasis on standardisation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ZACHARIADOU Eleftheria (RTD-EXT)</dc:creator>
  <cp:lastModifiedBy>MARGANNE Olivier (RTD-EXT)</cp:lastModifiedBy>
  <cp:revision>42</cp:revision>
  <dcterms:created xsi:type="dcterms:W3CDTF">2020-12-04T09:35:19Z</dcterms:created>
  <dcterms:modified xsi:type="dcterms:W3CDTF">2021-06-09T11:46:22Z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0x0101008A456E954F295643A4D56DB80A891A75</vt:lpwstr>
  </property>
</Properties>
</file>