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78" r:id="rId2"/>
  </p:sldMasterIdLst>
  <p:notesMasterIdLst>
    <p:notesMasterId r:id="rId7"/>
  </p:notesMasterIdLst>
  <p:handoutMasterIdLst>
    <p:handoutMasterId r:id="rId8"/>
  </p:handoutMasterIdLst>
  <p:sldIdLst>
    <p:sldId id="263" r:id="rId3"/>
    <p:sldId id="272" r:id="rId4"/>
    <p:sldId id="270" r:id="rId5"/>
    <p:sldId id="271" r:id="rId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6FD2"/>
    <a:srgbClr val="0F5494"/>
    <a:srgbClr val="3166CF"/>
    <a:srgbClr val="2D5EC1"/>
    <a:srgbClr val="FFD624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9" autoAdjust="0"/>
    <p:restoredTop sz="94660"/>
  </p:normalViewPr>
  <p:slideViewPr>
    <p:cSldViewPr>
      <p:cViewPr varScale="1">
        <p:scale>
          <a:sx n="65" d="100"/>
          <a:sy n="65" d="100"/>
        </p:scale>
        <p:origin x="126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Bullets green">
  <p:cSld name="1_Bullets gree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363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ody blue" type="tx">
  <p:cSld name="Body blu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312541" y="1143005"/>
            <a:ext cx="8518922" cy="892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B861"/>
              </a:buClr>
              <a:buSzPts val="2800"/>
              <a:buFont typeface="Arial"/>
              <a:buNone/>
              <a:defRPr sz="2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312541" y="2035969"/>
            <a:ext cx="8518922" cy="4018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t" anchorCtr="0"/>
          <a:lstStyle>
            <a:lvl1pPr marL="457200" lvl="0" indent="-228600" algn="l">
              <a:lnSpc>
                <a:spcPct val="130000"/>
              </a:lnSpc>
              <a:spcBef>
                <a:spcPts val="422"/>
              </a:spcBef>
              <a:spcAft>
                <a:spcPts val="0"/>
              </a:spcAft>
              <a:buClr>
                <a:srgbClr val="3F85C1"/>
              </a:buClr>
              <a:buSzPts val="1969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30000"/>
              </a:lnSpc>
              <a:spcBef>
                <a:spcPts val="422"/>
              </a:spcBef>
              <a:spcAft>
                <a:spcPts val="0"/>
              </a:spcAft>
              <a:buClr>
                <a:srgbClr val="3F85C1"/>
              </a:buClr>
              <a:buSzPts val="1969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30000"/>
              </a:lnSpc>
              <a:spcBef>
                <a:spcPts val="422"/>
              </a:spcBef>
              <a:spcAft>
                <a:spcPts val="0"/>
              </a:spcAft>
              <a:buClr>
                <a:srgbClr val="3F85C1"/>
              </a:buClr>
              <a:buSzPts val="1969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30000"/>
              </a:lnSpc>
              <a:spcBef>
                <a:spcPts val="422"/>
              </a:spcBef>
              <a:spcAft>
                <a:spcPts val="0"/>
              </a:spcAft>
              <a:buClr>
                <a:srgbClr val="3F85C1"/>
              </a:buClr>
              <a:buSzPts val="1969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30000"/>
              </a:lnSpc>
              <a:spcBef>
                <a:spcPts val="422"/>
              </a:spcBef>
              <a:spcAft>
                <a:spcPts val="0"/>
              </a:spcAft>
              <a:buClr>
                <a:srgbClr val="3F85C1"/>
              </a:buClr>
              <a:buSzPts val="1969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8331400" y="6340078"/>
            <a:ext cx="500063" cy="28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GB"/>
              <a:pPr/>
              <a:t>‹#›</a:t>
            </a:fld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4190259" y="6650576"/>
            <a:ext cx="550798" cy="226470"/>
          </a:xfrm>
          <a:prstGeom prst="rect">
            <a:avLst/>
          </a:prstGeom>
          <a:solidFill>
            <a:srgbClr val="76B861"/>
          </a:solidFill>
          <a:ln>
            <a:noFill/>
          </a:ln>
          <a:effectLst>
            <a:outerShdw blurRad="38100" dist="127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87" kern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" name="Google Shape;23;p3"/>
          <p:cNvSpPr/>
          <p:nvPr/>
        </p:nvSpPr>
        <p:spPr>
          <a:xfrm>
            <a:off x="1772" y="2629"/>
            <a:ext cx="9149388" cy="890340"/>
          </a:xfrm>
          <a:prstGeom prst="rect">
            <a:avLst/>
          </a:prstGeom>
          <a:solidFill>
            <a:srgbClr val="3F85C1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87" kern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29063" y="258240"/>
            <a:ext cx="1285875" cy="893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4962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olid Blue">
  <p:cSld name="Title Solid Blue">
    <p:bg>
      <p:bgPr>
        <a:solidFill>
          <a:srgbClr val="3F85C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6648" y="-533867"/>
            <a:ext cx="2803923" cy="366117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/>
          <p:nvPr/>
        </p:nvSpPr>
        <p:spPr>
          <a:xfrm>
            <a:off x="1772" y="2629"/>
            <a:ext cx="9140460" cy="8903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87" kern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" name="Google Shape;28;p4"/>
          <p:cNvSpPr/>
          <p:nvPr/>
        </p:nvSpPr>
        <p:spPr>
          <a:xfrm>
            <a:off x="4190259" y="6650576"/>
            <a:ext cx="550798" cy="226470"/>
          </a:xfrm>
          <a:prstGeom prst="rect">
            <a:avLst/>
          </a:prstGeom>
          <a:solidFill>
            <a:srgbClr val="76B861"/>
          </a:solidFill>
          <a:ln>
            <a:noFill/>
          </a:ln>
          <a:effectLst>
            <a:outerShdw blurRad="38100" dist="127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87" kern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4196953" y="1785941"/>
            <a:ext cx="4643438" cy="4021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37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312542" y="5362266"/>
            <a:ext cx="8518923" cy="892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t" anchorCtr="0"/>
          <a:lstStyle>
            <a:lvl1pPr marL="457200" lvl="0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FFFFFF"/>
              </a:buClr>
              <a:buSzPts val="1969"/>
              <a:buFont typeface="Arial"/>
              <a:buNone/>
              <a:defRPr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FFFFFF"/>
              </a:buClr>
              <a:buSzPts val="1969"/>
              <a:buFont typeface="Arial"/>
              <a:buNone/>
              <a:defRPr>
                <a:solidFill>
                  <a:srgbClr val="FFFFFF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FFFFFF"/>
              </a:buClr>
              <a:buSzPts val="1969"/>
              <a:buFont typeface="Arial"/>
              <a:buNone/>
              <a:defRPr>
                <a:solidFill>
                  <a:srgbClr val="FFFFFF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FFFFFF"/>
              </a:buClr>
              <a:buSzPts val="1969"/>
              <a:buFont typeface="Arial"/>
              <a:buNone/>
              <a:defRPr>
                <a:solidFill>
                  <a:srgbClr val="FFFFFF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FFFFFF"/>
              </a:buClr>
              <a:buSzPts val="1969"/>
              <a:buFont typeface="Arial"/>
              <a:buNone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331400" y="6340078"/>
            <a:ext cx="500063" cy="28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GB"/>
              <a:pPr/>
              <a:t>‹#›</a:t>
            </a:fld>
            <a:endParaRPr/>
          </a:p>
        </p:txBody>
      </p:sp>
      <p:pic>
        <p:nvPicPr>
          <p:cNvPr id="32" name="Google Shape;32;p4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86191" y="2997"/>
            <a:ext cx="1350148" cy="13501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9386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Title Solid Blue">
  <p:cSld name="2_Title Solid Blue">
    <p:bg>
      <p:bgPr>
        <a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5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6648" y="-533867"/>
            <a:ext cx="2803923" cy="3661173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/>
          <p:nvPr/>
        </p:nvSpPr>
        <p:spPr>
          <a:xfrm>
            <a:off x="1772" y="2629"/>
            <a:ext cx="9140460" cy="8903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87" kern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6" name="Google Shape;36;p5"/>
          <p:cNvSpPr/>
          <p:nvPr/>
        </p:nvSpPr>
        <p:spPr>
          <a:xfrm>
            <a:off x="4190259" y="6650576"/>
            <a:ext cx="550798" cy="226470"/>
          </a:xfrm>
          <a:prstGeom prst="rect">
            <a:avLst/>
          </a:prstGeom>
          <a:solidFill>
            <a:srgbClr val="76B861"/>
          </a:solidFill>
          <a:ln>
            <a:noFill/>
          </a:ln>
          <a:effectLst>
            <a:outerShdw blurRad="38100" dist="127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87" kern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196953" y="1785941"/>
            <a:ext cx="4643438" cy="4021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37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312542" y="5362266"/>
            <a:ext cx="8518923" cy="892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t" anchorCtr="0"/>
          <a:lstStyle>
            <a:lvl1pPr marL="457200" lvl="0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FFFFFF"/>
              </a:buClr>
              <a:buSzPts val="1969"/>
              <a:buFont typeface="Arial"/>
              <a:buNone/>
              <a:defRPr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FFFFFF"/>
              </a:buClr>
              <a:buSzPts val="1969"/>
              <a:buFont typeface="Arial"/>
              <a:buNone/>
              <a:defRPr>
                <a:solidFill>
                  <a:srgbClr val="FFFFFF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FFFFFF"/>
              </a:buClr>
              <a:buSzPts val="1969"/>
              <a:buFont typeface="Arial"/>
              <a:buNone/>
              <a:defRPr>
                <a:solidFill>
                  <a:srgbClr val="FFFFFF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FFFFFF"/>
              </a:buClr>
              <a:buSzPts val="1969"/>
              <a:buFont typeface="Arial"/>
              <a:buNone/>
              <a:defRPr>
                <a:solidFill>
                  <a:srgbClr val="FFFFFF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FFFFFF"/>
              </a:buClr>
              <a:buSzPts val="1969"/>
              <a:buFont typeface="Arial"/>
              <a:buNone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331400" y="6340078"/>
            <a:ext cx="500063" cy="28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GB"/>
              <a:pPr/>
              <a:t>‹#›</a:t>
            </a:fld>
            <a:endParaRPr/>
          </a:p>
        </p:txBody>
      </p:sp>
      <p:pic>
        <p:nvPicPr>
          <p:cNvPr id="40" name="Google Shape;40;p5"/>
          <p:cNvPicPr preferRelativeResize="0"/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86191" y="2997"/>
            <a:ext cx="1350148" cy="13501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2913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Body blue">
  <p:cSld name="1_Body blu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312541" y="1143005"/>
            <a:ext cx="8518922" cy="892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B861"/>
              </a:buClr>
              <a:buSzPts val="2953"/>
              <a:buFont typeface="Arial"/>
              <a:buNone/>
              <a:defRPr sz="295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331400" y="6340078"/>
            <a:ext cx="500063" cy="28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GB"/>
              <a:pPr/>
              <a:t>‹#›</a:t>
            </a:fld>
            <a:endParaRPr/>
          </a:p>
        </p:txBody>
      </p:sp>
      <p:sp>
        <p:nvSpPr>
          <p:cNvPr id="44" name="Google Shape;44;p6"/>
          <p:cNvSpPr/>
          <p:nvPr/>
        </p:nvSpPr>
        <p:spPr>
          <a:xfrm>
            <a:off x="4190259" y="6650576"/>
            <a:ext cx="550798" cy="226470"/>
          </a:xfrm>
          <a:prstGeom prst="rect">
            <a:avLst/>
          </a:prstGeom>
          <a:solidFill>
            <a:srgbClr val="76B861"/>
          </a:solidFill>
          <a:ln>
            <a:noFill/>
          </a:ln>
          <a:effectLst>
            <a:outerShdw blurRad="38100" dist="127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87" kern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1772" y="2629"/>
            <a:ext cx="9149388" cy="890340"/>
          </a:xfrm>
          <a:prstGeom prst="rect">
            <a:avLst/>
          </a:prstGeom>
          <a:solidFill>
            <a:srgbClr val="3F85C1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87" kern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46" name="Google Shape;46;p6"/>
          <p:cNvPicPr preferRelativeResize="0"/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29063" y="258240"/>
            <a:ext cx="1285875" cy="89335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7" name="Google Shape;47;p6"/>
          <p:cNvGraphicFramePr/>
          <p:nvPr/>
        </p:nvGraphicFramePr>
        <p:xfrm>
          <a:off x="319028" y="2061974"/>
          <a:ext cx="2250000" cy="3000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41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7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9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b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COLUMN</a:t>
                      </a:r>
                      <a:endParaRPr sz="1700" b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F85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b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F85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b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F85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b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F85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b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F8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Arial"/>
                        <a:buNone/>
                      </a:pPr>
                      <a:r>
                        <a:rPr lang="en-GB" sz="17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ROW</a:t>
                      </a:r>
                      <a:endParaRPr sz="17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9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700"/>
                        <a:buFont typeface="Helvetica Neue"/>
                        <a:buNone/>
                      </a:pPr>
                      <a:endParaRPr sz="17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4294" marR="64294" marT="32150" marB="32150" anchor="ctr">
                    <a:lnL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F85C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896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Body blue">
  <p:cSld name="3_Body blue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title"/>
          </p:nvPr>
        </p:nvSpPr>
        <p:spPr>
          <a:xfrm>
            <a:off x="312541" y="1143005"/>
            <a:ext cx="8518922" cy="892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B861"/>
              </a:buClr>
              <a:buSzPts val="2953"/>
              <a:buFont typeface="Arial"/>
              <a:buNone/>
              <a:defRPr sz="295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8331400" y="6340078"/>
            <a:ext cx="500063" cy="28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GB"/>
              <a:pPr/>
              <a:t>‹#›</a:t>
            </a:fld>
            <a:endParaRPr/>
          </a:p>
        </p:txBody>
      </p:sp>
      <p:sp>
        <p:nvSpPr>
          <p:cNvPr id="51" name="Google Shape;51;p7"/>
          <p:cNvSpPr/>
          <p:nvPr/>
        </p:nvSpPr>
        <p:spPr>
          <a:xfrm>
            <a:off x="4190259" y="6650576"/>
            <a:ext cx="550798" cy="226470"/>
          </a:xfrm>
          <a:prstGeom prst="rect">
            <a:avLst/>
          </a:prstGeom>
          <a:solidFill>
            <a:srgbClr val="76B861"/>
          </a:solidFill>
          <a:ln>
            <a:noFill/>
          </a:ln>
          <a:effectLst>
            <a:outerShdw blurRad="38100" dist="127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87" kern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2" name="Google Shape;52;p7"/>
          <p:cNvSpPr/>
          <p:nvPr/>
        </p:nvSpPr>
        <p:spPr>
          <a:xfrm>
            <a:off x="1772" y="2629"/>
            <a:ext cx="9149388" cy="890340"/>
          </a:xfrm>
          <a:prstGeom prst="rect">
            <a:avLst/>
          </a:prstGeom>
          <a:solidFill>
            <a:srgbClr val="3F85C1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87" kern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53" name="Google Shape;53;p7"/>
          <p:cNvPicPr preferRelativeResize="0"/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29063" y="258240"/>
            <a:ext cx="1285875" cy="8933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7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030" y="2061975"/>
            <a:ext cx="8516107" cy="3999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6693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Body blue">
  <p:cSld name="2_Body blu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title"/>
          </p:nvPr>
        </p:nvSpPr>
        <p:spPr>
          <a:xfrm>
            <a:off x="312541" y="1143005"/>
            <a:ext cx="8518922" cy="892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B861"/>
              </a:buClr>
              <a:buSzPts val="2953"/>
              <a:buFont typeface="Arial"/>
              <a:buNone/>
              <a:defRPr sz="295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331400" y="6340078"/>
            <a:ext cx="500063" cy="28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GB"/>
              <a:pPr/>
              <a:t>‹#›</a:t>
            </a:fld>
            <a:endParaRPr/>
          </a:p>
        </p:txBody>
      </p:sp>
      <p:sp>
        <p:nvSpPr>
          <p:cNvPr id="58" name="Google Shape;58;p8"/>
          <p:cNvSpPr/>
          <p:nvPr/>
        </p:nvSpPr>
        <p:spPr>
          <a:xfrm>
            <a:off x="4190259" y="6650576"/>
            <a:ext cx="550798" cy="226470"/>
          </a:xfrm>
          <a:prstGeom prst="rect">
            <a:avLst/>
          </a:prstGeom>
          <a:solidFill>
            <a:srgbClr val="76B861"/>
          </a:solidFill>
          <a:ln>
            <a:noFill/>
          </a:ln>
          <a:effectLst>
            <a:outerShdw blurRad="38100" dist="127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87" kern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9" name="Google Shape;59;p8"/>
          <p:cNvSpPr/>
          <p:nvPr/>
        </p:nvSpPr>
        <p:spPr>
          <a:xfrm>
            <a:off x="1772" y="2629"/>
            <a:ext cx="9149388" cy="890340"/>
          </a:xfrm>
          <a:prstGeom prst="rect">
            <a:avLst/>
          </a:prstGeom>
          <a:solidFill>
            <a:srgbClr val="3F85C1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87" kern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60" name="Google Shape;60;p8"/>
          <p:cNvPicPr preferRelativeResize="0"/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29063" y="258240"/>
            <a:ext cx="1285875" cy="8933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8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030" y="2061975"/>
            <a:ext cx="8516107" cy="3999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1437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9"/>
          <p:cNvPicPr preferRelativeResize="0"/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77015" y="6145213"/>
            <a:ext cx="2243137" cy="5969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468313" y="980732"/>
            <a:ext cx="8229600" cy="936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B86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6577013" y="116632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fontAlgn="auto">
              <a:buClr>
                <a:srgbClr val="000000"/>
              </a:buClr>
              <a:buFont typeface="Arial"/>
              <a:buNone/>
            </a:pPr>
            <a:endParaRPr b="0" kern="0">
              <a:solidFill>
                <a:srgbClr val="004494"/>
              </a:solidFill>
            </a:endParaRPr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3124200" y="6337126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fontAlgn="auto">
              <a:buClr>
                <a:srgbClr val="000000"/>
              </a:buClr>
              <a:buFont typeface="Arial"/>
              <a:buNone/>
            </a:pPr>
            <a:endParaRPr b="0" kern="0">
              <a:solidFill>
                <a:srgbClr val="004494"/>
              </a:solidFill>
            </a:endParaRPr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467544" y="6297439"/>
            <a:ext cx="2133600" cy="28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t" anchorCtr="0">
            <a:noAutofit/>
          </a:bodyPr>
          <a:lstStyle>
            <a:lvl1pPr marL="0" marR="0" lvl="0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GB">
                <a:solidFill>
                  <a:srgbClr val="004494"/>
                </a:solidFill>
              </a:rPr>
              <a:pPr/>
              <a:t>‹#›</a:t>
            </a:fld>
            <a:endParaRPr>
              <a:solidFill>
                <a:srgbClr val="004494"/>
              </a:solidFill>
            </a:endParaRPr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1"/>
          </p:nvPr>
        </p:nvSpPr>
        <p:spPr>
          <a:xfrm>
            <a:off x="457200" y="2276872"/>
            <a:ext cx="8229600" cy="3633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b" anchorCtr="0"/>
          <a:lstStyle>
            <a:lvl1pPr marL="457200" lvl="0" indent="-353631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F5494"/>
              </a:buClr>
              <a:buSzPts val="1969"/>
              <a:buFont typeface="Arial"/>
              <a:buChar char="•"/>
              <a:defRPr/>
            </a:lvl1pPr>
            <a:lvl2pPr marL="914400" lvl="1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F5494"/>
              </a:buClr>
              <a:buSzPts val="1969"/>
              <a:buFont typeface="Arial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3F85C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3F85C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3F85C1"/>
              </a:buClr>
              <a:buSzPts val="18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503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5783" y="-535781"/>
            <a:ext cx="2803922" cy="366204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312541" y="5357816"/>
            <a:ext cx="8518922" cy="892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B861"/>
              </a:buClr>
              <a:buSzPts val="3937"/>
              <a:buFont typeface="Arial"/>
              <a:buNone/>
              <a:defRPr sz="3937" b="1" i="0" u="none" strike="noStrike" cap="none">
                <a:solidFill>
                  <a:srgbClr val="76B86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3937"/>
              <a:buFont typeface="Verdana"/>
              <a:buNone/>
              <a:defRPr sz="3937" b="1" i="0" u="none" strike="noStrike" cap="none">
                <a:solidFill>
                  <a:srgbClr val="7CC19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3937"/>
              <a:buFont typeface="Verdana"/>
              <a:buNone/>
              <a:defRPr sz="3937" b="1" i="0" u="none" strike="noStrike" cap="none">
                <a:solidFill>
                  <a:srgbClr val="7CC19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3937"/>
              <a:buFont typeface="Verdana"/>
              <a:buNone/>
              <a:defRPr sz="3937" b="1" i="0" u="none" strike="noStrike" cap="none">
                <a:solidFill>
                  <a:srgbClr val="7CC19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3937"/>
              <a:buFont typeface="Verdana"/>
              <a:buNone/>
              <a:defRPr sz="3937" b="1" i="0" u="none" strike="noStrike" cap="none">
                <a:solidFill>
                  <a:srgbClr val="7CC19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3937"/>
              <a:buFont typeface="Verdana"/>
              <a:buNone/>
              <a:defRPr sz="3937" b="1" i="0" u="none" strike="noStrike" cap="none">
                <a:solidFill>
                  <a:srgbClr val="7CC19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3937"/>
              <a:buFont typeface="Verdana"/>
              <a:buNone/>
              <a:defRPr sz="3937" b="1" i="0" u="none" strike="noStrike" cap="none">
                <a:solidFill>
                  <a:srgbClr val="7CC19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3937"/>
              <a:buFont typeface="Verdana"/>
              <a:buNone/>
              <a:defRPr sz="3937" b="1" i="0" u="none" strike="noStrike" cap="none">
                <a:solidFill>
                  <a:srgbClr val="7CC19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C192"/>
              </a:buClr>
              <a:buSzPts val="3937"/>
              <a:buFont typeface="Verdana"/>
              <a:buNone/>
              <a:defRPr sz="3937" b="1" i="0" u="none" strike="noStrike" cap="none">
                <a:solidFill>
                  <a:srgbClr val="7CC19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312541" y="4464848"/>
            <a:ext cx="8518922" cy="892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3F85C1"/>
              </a:buClr>
              <a:buSzPts val="1969"/>
              <a:buFont typeface="Arial"/>
              <a:buNone/>
              <a:defRPr sz="1969" b="0" i="0" u="none" strike="noStrike" cap="none">
                <a:solidFill>
                  <a:srgbClr val="3F85C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3F85C1"/>
              </a:buClr>
              <a:buSzPts val="1969"/>
              <a:buFont typeface="Arial"/>
              <a:buNone/>
              <a:defRPr sz="1969" b="0" i="0" u="none" strike="noStrike" cap="none">
                <a:solidFill>
                  <a:srgbClr val="3F85C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3F85C1"/>
              </a:buClr>
              <a:buSzPts val="1969"/>
              <a:buFont typeface="Arial"/>
              <a:buNone/>
              <a:defRPr sz="1969" b="0" i="0" u="none" strike="noStrike" cap="none">
                <a:solidFill>
                  <a:srgbClr val="3F85C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3F85C1"/>
              </a:buClr>
              <a:buSzPts val="1969"/>
              <a:buFont typeface="Arial"/>
              <a:buNone/>
              <a:defRPr sz="1969" b="0" i="0" u="none" strike="noStrike" cap="none">
                <a:solidFill>
                  <a:srgbClr val="3F85C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3F85C1"/>
              </a:buClr>
              <a:buSzPts val="1969"/>
              <a:buFont typeface="Arial"/>
              <a:buNone/>
              <a:defRPr sz="1969" b="0" i="0" u="none" strike="noStrike" cap="none">
                <a:solidFill>
                  <a:srgbClr val="3F85C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969"/>
              <a:buFont typeface="Arial"/>
              <a:buNone/>
              <a:defRPr sz="1969" b="0" i="0" u="none" strike="noStrike" cap="none">
                <a:solidFill>
                  <a:srgbClr val="00449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969"/>
              <a:buFont typeface="Arial"/>
              <a:buNone/>
              <a:defRPr sz="1969" b="0" i="0" u="none" strike="noStrike" cap="none">
                <a:solidFill>
                  <a:srgbClr val="00449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969"/>
              <a:buFont typeface="Arial"/>
              <a:buNone/>
              <a:defRPr sz="1969" b="0" i="0" u="none" strike="noStrike" cap="none">
                <a:solidFill>
                  <a:srgbClr val="00449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422"/>
              </a:spcBef>
              <a:spcAft>
                <a:spcPts val="0"/>
              </a:spcAft>
              <a:buClr>
                <a:srgbClr val="004494"/>
              </a:buClr>
              <a:buSzPts val="1969"/>
              <a:buFont typeface="Arial"/>
              <a:buNone/>
              <a:defRPr sz="1969" b="0" i="0" u="none" strike="noStrike" cap="none">
                <a:solidFill>
                  <a:srgbClr val="00449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8331400" y="6338888"/>
            <a:ext cx="500063" cy="28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fontAlgn="auto"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 kern="0"/>
              <a:pPr fontAlgn="auto"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/>
          </a:p>
        </p:txBody>
      </p:sp>
      <p:sp>
        <p:nvSpPr>
          <p:cNvPr id="14" name="Google Shape;14;p1"/>
          <p:cNvSpPr/>
          <p:nvPr/>
        </p:nvSpPr>
        <p:spPr>
          <a:xfrm>
            <a:off x="4190259" y="6650576"/>
            <a:ext cx="550798" cy="226470"/>
          </a:xfrm>
          <a:prstGeom prst="rect">
            <a:avLst/>
          </a:prstGeom>
          <a:solidFill>
            <a:srgbClr val="76B861"/>
          </a:solidFill>
          <a:ln>
            <a:noFill/>
          </a:ln>
          <a:effectLst>
            <a:outerShdw blurRad="38100" dist="127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87" kern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1772" y="2629"/>
            <a:ext cx="9149388" cy="890340"/>
          </a:xfrm>
          <a:prstGeom prst="rect">
            <a:avLst/>
          </a:prstGeom>
          <a:solidFill>
            <a:srgbClr val="3F85C1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87" kern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6" name="Google Shape;16;p1"/>
          <p:cNvPicPr preferRelativeResize="0"/>
          <p:nvPr/>
        </p:nvPicPr>
        <p:blipFill rotWithShape="1">
          <a:blip r:embed="rId11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29063" y="258240"/>
            <a:ext cx="1285875" cy="893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901281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2348880"/>
            <a:ext cx="4536504" cy="2016224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Sixth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meeting of the Europass Advisory Group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388890"/>
            <a:ext cx="3744416" cy="1872208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Video Conference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25 March 2020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085819"/>
              </p:ext>
            </p:extLst>
          </p:nvPr>
        </p:nvGraphicFramePr>
        <p:xfrm>
          <a:off x="827584" y="476672"/>
          <a:ext cx="7776864" cy="53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640961468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3302810994"/>
                    </a:ext>
                  </a:extLst>
                </a:gridCol>
              </a:tblGrid>
              <a:tr h="375118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rgbClr val="3E6F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  <a:endParaRPr lang="fr-BE" sz="1600" dirty="0">
                        <a:solidFill>
                          <a:srgbClr val="3E6F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rgbClr val="3E6F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Document/</a:t>
                      </a:r>
                      <a:endParaRPr lang="fr-BE" sz="1600" dirty="0">
                        <a:solidFill>
                          <a:srgbClr val="3E6F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463271"/>
                  </a:ext>
                </a:extLst>
              </a:tr>
              <a:tr h="1281066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rgbClr val="3E6F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9.30 – 10.00</a:t>
                      </a:r>
                      <a:endParaRPr lang="fr-BE" sz="1600" dirty="0">
                        <a:solidFill>
                          <a:srgbClr val="3E6F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Opening </a:t>
                      </a:r>
                      <a:endParaRPr lang="fr-BE" sz="1600" kern="1200" dirty="0" smtClean="0">
                        <a:solidFill>
                          <a:srgbClr val="3E6FD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600" i="1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Adoption of Agenda</a:t>
                      </a:r>
                      <a:endParaRPr lang="fr-BE" sz="1600" kern="1200" dirty="0" smtClean="0">
                        <a:solidFill>
                          <a:srgbClr val="3E6FD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600" i="1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Adoption of Minutes of the 5</a:t>
                      </a:r>
                      <a:r>
                        <a:rPr lang="en-US" sz="1600" i="1" kern="1200" baseline="300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600" i="1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Meeting of the Europass AG </a:t>
                      </a:r>
                      <a:endParaRPr lang="fr-BE" sz="1600" kern="1200" dirty="0" smtClean="0">
                        <a:solidFill>
                          <a:srgbClr val="3E6FD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600" i="1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Europass Project Update</a:t>
                      </a:r>
                      <a:endParaRPr lang="fr-BE" sz="1600" dirty="0" smtClean="0">
                        <a:solidFill>
                          <a:srgbClr val="3E6F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846629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rgbClr val="3E6F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 – </a:t>
                      </a:r>
                      <a:r>
                        <a:rPr lang="en-IE" sz="1600" dirty="0" smtClean="0">
                          <a:solidFill>
                            <a:srgbClr val="3E6F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r>
                        <a:rPr lang="hr-HR" sz="1600" dirty="0" smtClean="0">
                          <a:solidFill>
                            <a:srgbClr val="3E6F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fr-BE" sz="1600" dirty="0">
                        <a:solidFill>
                          <a:srgbClr val="3E6F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Europass e-Portfolio, </a:t>
                      </a:r>
                      <a:r>
                        <a:rPr lang="de-DE" sz="1600" b="1" kern="1200" dirty="0" err="1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including</a:t>
                      </a:r>
                      <a:r>
                        <a:rPr lang="de-DE" sz="1600" b="1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Data </a:t>
                      </a:r>
                      <a:r>
                        <a:rPr lang="de-DE" sz="1600" b="1" kern="1200" dirty="0" err="1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Protection</a:t>
                      </a:r>
                      <a:endParaRPr lang="fr-BE" sz="1600" kern="1200" dirty="0" smtClean="0">
                        <a:solidFill>
                          <a:srgbClr val="3E6FD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600" kern="1200" dirty="0" err="1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Commission</a:t>
                      </a:r>
                      <a:r>
                        <a:rPr lang="de-DE" sz="1600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responses</a:t>
                      </a:r>
                      <a:r>
                        <a:rPr lang="de-DE" sz="1600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</a:t>
                      </a:r>
                      <a:r>
                        <a:rPr lang="de-DE" sz="1600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kern="1200" dirty="0" err="1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de-DE" sz="1600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on:</a:t>
                      </a:r>
                      <a:endParaRPr lang="fr-BE" sz="1600" kern="1200" dirty="0" smtClean="0">
                        <a:solidFill>
                          <a:srgbClr val="3E6FD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de-DE" sz="1600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Europass e- Portfolio</a:t>
                      </a:r>
                      <a:endParaRPr lang="fr-BE" sz="1600" kern="1200" dirty="0" smtClean="0">
                        <a:solidFill>
                          <a:srgbClr val="3E6FD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de-DE" sz="1600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User </a:t>
                      </a:r>
                      <a:r>
                        <a:rPr lang="de-DE" sz="1600" kern="1200" dirty="0" err="1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testing</a:t>
                      </a:r>
                      <a:endParaRPr lang="fr-BE" sz="1600" kern="1200" dirty="0" smtClean="0">
                        <a:solidFill>
                          <a:srgbClr val="3E6FD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600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 </a:t>
                      </a:r>
                      <a:r>
                        <a:rPr lang="de-DE" sz="1600" kern="1200" dirty="0" err="1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protection</a:t>
                      </a:r>
                      <a:endParaRPr lang="fr-BE" sz="1600" dirty="0">
                        <a:solidFill>
                          <a:srgbClr val="3E6F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357651"/>
                  </a:ext>
                </a:extLst>
              </a:tr>
              <a:tr h="375118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rgbClr val="3E6F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r>
                        <a:rPr lang="hr-HR" sz="1600" dirty="0" smtClean="0">
                          <a:solidFill>
                            <a:srgbClr val="3E6F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r>
                        <a:rPr lang="en-IE" sz="1600" dirty="0" smtClean="0">
                          <a:solidFill>
                            <a:srgbClr val="3E6F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E" sz="1600" dirty="0" smtClean="0">
                          <a:solidFill>
                            <a:srgbClr val="3E6F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11.15</a:t>
                      </a:r>
                      <a:endParaRPr lang="fr-BE" sz="1600" dirty="0">
                        <a:solidFill>
                          <a:srgbClr val="3E6F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kern="1200" dirty="0" err="1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Readiness</a:t>
                      </a:r>
                      <a:r>
                        <a:rPr lang="de-DE" sz="1600" b="1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1" kern="1200" dirty="0" err="1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de-DE" sz="1600" b="1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Launch</a:t>
                      </a:r>
                      <a:endParaRPr lang="fr-BE" sz="1600" kern="1200" dirty="0" smtClean="0">
                        <a:solidFill>
                          <a:srgbClr val="3E6FD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IE" sz="1600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Commission responses to questions on:</a:t>
                      </a:r>
                      <a:endParaRPr lang="fr-BE" sz="1600" kern="1200" dirty="0" smtClean="0">
                        <a:solidFill>
                          <a:srgbClr val="3E6FD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fr-BE" sz="1600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Europass Communications </a:t>
                      </a:r>
                    </a:p>
                    <a:p>
                      <a:r>
                        <a:rPr lang="fr-BE" sz="1600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Europass Information</a:t>
                      </a:r>
                    </a:p>
                    <a:p>
                      <a:endParaRPr lang="fr-BE" sz="1600" dirty="0">
                        <a:solidFill>
                          <a:srgbClr val="3E6F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142672"/>
                  </a:ext>
                </a:extLst>
              </a:tr>
              <a:tr h="375118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rgbClr val="3E6F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11.15 – 12.15</a:t>
                      </a:r>
                      <a:endParaRPr lang="fr-BE" sz="1600" dirty="0">
                        <a:solidFill>
                          <a:srgbClr val="3E6F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Europass Digital Credentials Update</a:t>
                      </a:r>
                    </a:p>
                    <a:p>
                      <a:r>
                        <a:rPr lang="en-GB" sz="1600" kern="1200" dirty="0" smtClean="0">
                          <a:solidFill>
                            <a:srgbClr val="3E6F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Commission responses to questions on Europass Digital Credentials</a:t>
                      </a:r>
                      <a:endParaRPr lang="fr-BE" sz="1600" dirty="0">
                        <a:solidFill>
                          <a:srgbClr val="3E6F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347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606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8421979" cy="59046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37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21" y="1340768"/>
            <a:ext cx="9037833" cy="524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6931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C-template">
  <a:themeElements>
    <a:clrScheme name="Custom 1">
      <a:dk1>
        <a:srgbClr val="FFFFFF"/>
      </a:dk1>
      <a:lt1>
        <a:srgbClr val="004494"/>
      </a:lt1>
      <a:dk2>
        <a:srgbClr val="A7A7A7"/>
      </a:dk2>
      <a:lt2>
        <a:srgbClr val="535353"/>
      </a:lt2>
      <a:accent1>
        <a:srgbClr val="3F85C1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965</TotalTime>
  <Words>92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Helvetica Neue</vt:lpstr>
      <vt:lpstr>Verdana</vt:lpstr>
      <vt:lpstr>Default Design</vt:lpstr>
      <vt:lpstr>EC-template</vt:lpstr>
      <vt:lpstr>Sixth meeting of the Europass Advisory Group 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meeting of the Europass Advisory Group</dc:title>
  <dc:creator>OKEEFFE William (EMPL)</dc:creator>
  <cp:lastModifiedBy>GRGANOVIC Hrvoje (EMPL-EXT)</cp:lastModifiedBy>
  <cp:revision>18</cp:revision>
  <dcterms:created xsi:type="dcterms:W3CDTF">2019-11-06T12:09:03Z</dcterms:created>
  <dcterms:modified xsi:type="dcterms:W3CDTF">2020-03-25T12:14:22Z</dcterms:modified>
</cp:coreProperties>
</file>