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0"/>
  </p:notesMasterIdLst>
  <p:sldIdLst>
    <p:sldId id="256" r:id="rId2"/>
    <p:sldId id="261" r:id="rId3"/>
    <p:sldId id="264" r:id="rId4"/>
    <p:sldId id="271" r:id="rId5"/>
    <p:sldId id="266" r:id="rId6"/>
    <p:sldId id="270" r:id="rId7"/>
    <p:sldId id="273" r:id="rId8"/>
    <p:sldId id="268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12" autoAdjust="0"/>
  </p:normalViewPr>
  <p:slideViewPr>
    <p:cSldViewPr>
      <p:cViewPr>
        <p:scale>
          <a:sx n="70" d="100"/>
          <a:sy n="70" d="100"/>
        </p:scale>
        <p:origin x="-1164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9C123-216C-412F-BD7D-9E116F31089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A02F165-FFC5-4743-81DB-0C42101A9FF3}">
      <dgm:prSet phldrT="[Text]"/>
      <dgm:spPr/>
      <dgm:t>
        <a:bodyPr/>
        <a:lstStyle/>
        <a:p>
          <a:r>
            <a:rPr lang="fr-BE" b="1" cap="small" dirty="0" err="1" smtClean="0">
              <a:latin typeface="Aharoni" pitchFamily="2" charset="-79"/>
              <a:ea typeface="+mj-ea"/>
              <a:cs typeface="Aharoni" pitchFamily="2" charset="-79"/>
            </a:rPr>
            <a:t>Stakeholders</a:t>
          </a:r>
          <a:endParaRPr lang="it-IT" dirty="0"/>
        </a:p>
      </dgm:t>
    </dgm:pt>
    <dgm:pt modelId="{39B05CA5-631D-467D-85DE-52F50649AD12}" type="parTrans" cxnId="{2581047F-2785-41F7-BEDE-A06BD5EB4473}">
      <dgm:prSet/>
      <dgm:spPr/>
      <dgm:t>
        <a:bodyPr/>
        <a:lstStyle/>
        <a:p>
          <a:endParaRPr lang="it-IT"/>
        </a:p>
      </dgm:t>
    </dgm:pt>
    <dgm:pt modelId="{834560BC-0AFC-40D3-91C4-18226BB918ED}" type="sibTrans" cxnId="{2581047F-2785-41F7-BEDE-A06BD5EB4473}">
      <dgm:prSet/>
      <dgm:spPr/>
      <dgm:t>
        <a:bodyPr/>
        <a:lstStyle/>
        <a:p>
          <a:endParaRPr lang="it-IT"/>
        </a:p>
      </dgm:t>
    </dgm:pt>
    <dgm:pt modelId="{732FF0F8-C161-4ED1-924F-AAED4D56B4E4}">
      <dgm:prSet phldrT="[Text]" custT="1"/>
      <dgm:spPr/>
      <dgm:t>
        <a:bodyPr/>
        <a:lstStyle/>
        <a:p>
          <a:r>
            <a:rPr lang="fr-BE" sz="2400" dirty="0" smtClean="0">
              <a:latin typeface="Candara" pitchFamily="34" charset="0"/>
            </a:rPr>
            <a:t>Public </a:t>
          </a:r>
          <a:r>
            <a:rPr lang="fr-BE" sz="2400" dirty="0" err="1" smtClean="0">
              <a:latin typeface="Candara" pitchFamily="34" charset="0"/>
            </a:rPr>
            <a:t>authorities</a:t>
          </a:r>
          <a:endParaRPr lang="it-IT" sz="2400" dirty="0"/>
        </a:p>
      </dgm:t>
    </dgm:pt>
    <dgm:pt modelId="{0E774A5F-FDC1-4458-8A08-0FFE920F70EF}" type="parTrans" cxnId="{05FC73DD-7A7C-4729-8DEF-E80E157091C8}">
      <dgm:prSet/>
      <dgm:spPr/>
      <dgm:t>
        <a:bodyPr/>
        <a:lstStyle/>
        <a:p>
          <a:endParaRPr lang="it-IT"/>
        </a:p>
      </dgm:t>
    </dgm:pt>
    <dgm:pt modelId="{F084C79E-7FDA-412A-AD46-0A490ADC8A8F}" type="sibTrans" cxnId="{05FC73DD-7A7C-4729-8DEF-E80E157091C8}">
      <dgm:prSet/>
      <dgm:spPr/>
      <dgm:t>
        <a:bodyPr/>
        <a:lstStyle/>
        <a:p>
          <a:endParaRPr lang="it-IT"/>
        </a:p>
      </dgm:t>
    </dgm:pt>
    <dgm:pt modelId="{815DD0A2-E578-463A-9334-065D292E51B5}">
      <dgm:prSet phldrT="[Text]"/>
      <dgm:spPr/>
      <dgm:t>
        <a:bodyPr/>
        <a:lstStyle/>
        <a:p>
          <a:r>
            <a:rPr lang="fr-BE" b="1" cap="small" dirty="0" err="1" smtClean="0">
              <a:latin typeface="Aharoni" pitchFamily="2" charset="-79"/>
              <a:ea typeface="+mj-ea"/>
              <a:cs typeface="Aharoni" pitchFamily="2" charset="-79"/>
            </a:rPr>
            <a:t>Beneficiaries</a:t>
          </a:r>
          <a:endParaRPr lang="it-IT" dirty="0"/>
        </a:p>
      </dgm:t>
    </dgm:pt>
    <dgm:pt modelId="{219127F8-CCD1-4AFB-9F48-68A9ABD02DFA}" type="parTrans" cxnId="{724CBBDF-4BD9-4006-827B-95134D47FFCB}">
      <dgm:prSet/>
      <dgm:spPr/>
      <dgm:t>
        <a:bodyPr/>
        <a:lstStyle/>
        <a:p>
          <a:endParaRPr lang="it-IT"/>
        </a:p>
      </dgm:t>
    </dgm:pt>
    <dgm:pt modelId="{145EF4C9-D481-45E2-92DC-40AD034AB298}" type="sibTrans" cxnId="{724CBBDF-4BD9-4006-827B-95134D47FFCB}">
      <dgm:prSet/>
      <dgm:spPr/>
      <dgm:t>
        <a:bodyPr/>
        <a:lstStyle/>
        <a:p>
          <a:endParaRPr lang="it-IT"/>
        </a:p>
      </dgm:t>
    </dgm:pt>
    <dgm:pt modelId="{39659BF5-5D0B-4C30-9B55-516D97885424}">
      <dgm:prSet phldrT="[Text]" custT="1"/>
      <dgm:spPr/>
      <dgm:t>
        <a:bodyPr/>
        <a:lstStyle/>
        <a:p>
          <a:r>
            <a:rPr lang="fr-BE" sz="2400" dirty="0" err="1" smtClean="0">
              <a:latin typeface="Candara" pitchFamily="34" charset="0"/>
            </a:rPr>
            <a:t>Operators</a:t>
          </a:r>
          <a:r>
            <a:rPr lang="fr-BE" sz="2400" dirty="0" smtClean="0">
              <a:latin typeface="Candara" pitchFamily="34" charset="0"/>
            </a:rPr>
            <a:t> of the </a:t>
          </a:r>
          <a:r>
            <a:rPr lang="fr-BE" sz="2400" dirty="0" err="1" smtClean="0">
              <a:latin typeface="Candara" pitchFamily="34" charset="0"/>
            </a:rPr>
            <a:t>horeca</a:t>
          </a:r>
          <a:r>
            <a:rPr lang="fr-BE" sz="2400" dirty="0" smtClean="0">
              <a:latin typeface="Candara" pitchFamily="34" charset="0"/>
            </a:rPr>
            <a:t> </a:t>
          </a:r>
          <a:r>
            <a:rPr lang="fr-BE" sz="2400" dirty="0" err="1" smtClean="0">
              <a:latin typeface="Candara" pitchFamily="34" charset="0"/>
            </a:rPr>
            <a:t>sector</a:t>
          </a:r>
          <a:endParaRPr lang="it-IT" sz="2400" dirty="0"/>
        </a:p>
      </dgm:t>
    </dgm:pt>
    <dgm:pt modelId="{8060BA1D-185A-4C6A-B57B-4B58C7D0E2BB}" type="parTrans" cxnId="{DADFB63B-8709-4048-B909-237571A8987D}">
      <dgm:prSet/>
      <dgm:spPr/>
      <dgm:t>
        <a:bodyPr/>
        <a:lstStyle/>
        <a:p>
          <a:endParaRPr lang="it-IT"/>
        </a:p>
      </dgm:t>
    </dgm:pt>
    <dgm:pt modelId="{90DBB45E-E108-4CB3-B716-CA5CDD1093E3}" type="sibTrans" cxnId="{DADFB63B-8709-4048-B909-237571A8987D}">
      <dgm:prSet/>
      <dgm:spPr/>
      <dgm:t>
        <a:bodyPr/>
        <a:lstStyle/>
        <a:p>
          <a:endParaRPr lang="it-IT"/>
        </a:p>
      </dgm:t>
    </dgm:pt>
    <dgm:pt modelId="{4A8A7104-9BFE-4421-BB2D-11B81161F9C9}">
      <dgm:prSet custT="1"/>
      <dgm:spPr/>
      <dgm:t>
        <a:bodyPr/>
        <a:lstStyle/>
        <a:p>
          <a:r>
            <a:rPr lang="fr-BE" sz="2400" dirty="0" err="1" smtClean="0">
              <a:latin typeface="Candara" pitchFamily="34" charset="0"/>
            </a:rPr>
            <a:t>Tourism</a:t>
          </a:r>
          <a:r>
            <a:rPr lang="fr-BE" sz="2400" dirty="0" smtClean="0">
              <a:latin typeface="Candara" pitchFamily="34" charset="0"/>
            </a:rPr>
            <a:t> local, </a:t>
          </a:r>
          <a:r>
            <a:rPr lang="fr-BE" sz="2400" dirty="0" err="1" smtClean="0">
              <a:latin typeface="Candara" pitchFamily="34" charset="0"/>
            </a:rPr>
            <a:t>regional</a:t>
          </a:r>
          <a:r>
            <a:rPr lang="fr-BE" sz="2400" dirty="0" smtClean="0">
              <a:latin typeface="Candara" pitchFamily="34" charset="0"/>
            </a:rPr>
            <a:t> and national </a:t>
          </a:r>
          <a:r>
            <a:rPr lang="fr-BE" sz="2400" dirty="0" err="1" smtClean="0">
              <a:latin typeface="Candara" pitchFamily="34" charset="0"/>
            </a:rPr>
            <a:t>boards</a:t>
          </a:r>
          <a:endParaRPr lang="fr-BE" sz="2400" dirty="0" smtClean="0">
            <a:latin typeface="Candara" pitchFamily="34" charset="0"/>
          </a:endParaRPr>
        </a:p>
      </dgm:t>
    </dgm:pt>
    <dgm:pt modelId="{079738CB-658E-4AE8-9A67-7238A8B68BFC}" type="parTrans" cxnId="{8013AA2F-E593-4D0D-A799-ED4FEB0311AD}">
      <dgm:prSet/>
      <dgm:spPr/>
      <dgm:t>
        <a:bodyPr/>
        <a:lstStyle/>
        <a:p>
          <a:endParaRPr lang="it-IT"/>
        </a:p>
      </dgm:t>
    </dgm:pt>
    <dgm:pt modelId="{D6F43F05-77CF-4947-9CEF-157FF4C3200F}" type="sibTrans" cxnId="{8013AA2F-E593-4D0D-A799-ED4FEB0311AD}">
      <dgm:prSet/>
      <dgm:spPr/>
      <dgm:t>
        <a:bodyPr/>
        <a:lstStyle/>
        <a:p>
          <a:endParaRPr lang="it-IT"/>
        </a:p>
      </dgm:t>
    </dgm:pt>
    <dgm:pt modelId="{360D617F-946E-4B2E-AC1E-721AAE0D22C1}">
      <dgm:prSet custT="1"/>
      <dgm:spPr/>
      <dgm:t>
        <a:bodyPr/>
        <a:lstStyle/>
        <a:p>
          <a:r>
            <a:rPr lang="fr-BE" sz="2400" dirty="0" err="1" smtClean="0">
              <a:latin typeface="Candara" pitchFamily="34" charset="0"/>
            </a:rPr>
            <a:t>Abbeys</a:t>
          </a:r>
          <a:r>
            <a:rPr lang="fr-BE" sz="2400" dirty="0" smtClean="0">
              <a:latin typeface="Candara" pitchFamily="34" charset="0"/>
            </a:rPr>
            <a:t> and </a:t>
          </a:r>
          <a:r>
            <a:rPr lang="fr-BE" sz="2400" dirty="0" err="1" smtClean="0">
              <a:latin typeface="Candara" pitchFamily="34" charset="0"/>
            </a:rPr>
            <a:t>dioceses</a:t>
          </a:r>
          <a:endParaRPr lang="fr-BE" sz="2400" dirty="0">
            <a:latin typeface="Candara" pitchFamily="34" charset="0"/>
          </a:endParaRPr>
        </a:p>
      </dgm:t>
    </dgm:pt>
    <dgm:pt modelId="{F0BE3A7F-D89F-4D55-9CD8-2E6988898365}" type="parTrans" cxnId="{38446682-2CCE-45AC-A119-A3DB630E470A}">
      <dgm:prSet/>
      <dgm:spPr/>
      <dgm:t>
        <a:bodyPr/>
        <a:lstStyle/>
        <a:p>
          <a:endParaRPr lang="it-IT"/>
        </a:p>
      </dgm:t>
    </dgm:pt>
    <dgm:pt modelId="{55A1F68F-9515-4B03-95CE-50D2728FBFC4}" type="sibTrans" cxnId="{38446682-2CCE-45AC-A119-A3DB630E470A}">
      <dgm:prSet/>
      <dgm:spPr/>
      <dgm:t>
        <a:bodyPr/>
        <a:lstStyle/>
        <a:p>
          <a:endParaRPr lang="it-IT"/>
        </a:p>
      </dgm:t>
    </dgm:pt>
    <dgm:pt modelId="{4806B463-CE1E-41D4-81D4-159CCE2EADDD}">
      <dgm:prSet custT="1"/>
      <dgm:spPr/>
      <dgm:t>
        <a:bodyPr/>
        <a:lstStyle/>
        <a:p>
          <a:r>
            <a:rPr lang="fr-BE" sz="2400" dirty="0" err="1" smtClean="0">
              <a:latin typeface="Candara" pitchFamily="34" charset="0"/>
            </a:rPr>
            <a:t>Municipalities</a:t>
          </a:r>
          <a:endParaRPr lang="fr-BE" sz="2400" dirty="0" smtClean="0">
            <a:latin typeface="Candara" pitchFamily="34" charset="0"/>
          </a:endParaRPr>
        </a:p>
      </dgm:t>
    </dgm:pt>
    <dgm:pt modelId="{1C1212C1-FB8C-4D80-8BEA-85A32C093337}" type="parTrans" cxnId="{6FF5E9E8-75BD-4806-BD8B-0D5E7CAF0A92}">
      <dgm:prSet/>
      <dgm:spPr/>
      <dgm:t>
        <a:bodyPr/>
        <a:lstStyle/>
        <a:p>
          <a:endParaRPr lang="it-IT"/>
        </a:p>
      </dgm:t>
    </dgm:pt>
    <dgm:pt modelId="{F9BEA9FE-1EEC-473D-B1A0-2B59C6D090A9}" type="sibTrans" cxnId="{6FF5E9E8-75BD-4806-BD8B-0D5E7CAF0A92}">
      <dgm:prSet/>
      <dgm:spPr/>
      <dgm:t>
        <a:bodyPr/>
        <a:lstStyle/>
        <a:p>
          <a:endParaRPr lang="it-IT"/>
        </a:p>
      </dgm:t>
    </dgm:pt>
    <dgm:pt modelId="{8F58DA46-116D-48B7-B841-3AF37F4D475D}">
      <dgm:prSet custT="1"/>
      <dgm:spPr/>
      <dgm:t>
        <a:bodyPr/>
        <a:lstStyle/>
        <a:p>
          <a:r>
            <a:rPr lang="fr-BE" sz="2400" dirty="0" smtClean="0">
              <a:latin typeface="Candara" pitchFamily="34" charset="0"/>
            </a:rPr>
            <a:t>Local tour </a:t>
          </a:r>
          <a:r>
            <a:rPr lang="fr-BE" sz="2400" dirty="0" err="1" smtClean="0">
              <a:latin typeface="Candara" pitchFamily="34" charset="0"/>
            </a:rPr>
            <a:t>operators</a:t>
          </a:r>
          <a:endParaRPr lang="fr-BE" sz="2400" dirty="0" smtClean="0">
            <a:latin typeface="Candara" pitchFamily="34" charset="0"/>
          </a:endParaRPr>
        </a:p>
      </dgm:t>
    </dgm:pt>
    <dgm:pt modelId="{009FD08B-36CC-4EFA-B72B-FFA3C8B3C110}" type="parTrans" cxnId="{1D2CE49A-400B-4D29-A040-15042BD24F62}">
      <dgm:prSet/>
      <dgm:spPr/>
      <dgm:t>
        <a:bodyPr/>
        <a:lstStyle/>
        <a:p>
          <a:endParaRPr lang="it-IT"/>
        </a:p>
      </dgm:t>
    </dgm:pt>
    <dgm:pt modelId="{C0C855F1-6E0A-4F6A-9B61-EA642E948F82}" type="sibTrans" cxnId="{1D2CE49A-400B-4D29-A040-15042BD24F62}">
      <dgm:prSet/>
      <dgm:spPr/>
      <dgm:t>
        <a:bodyPr/>
        <a:lstStyle/>
        <a:p>
          <a:endParaRPr lang="it-IT"/>
        </a:p>
      </dgm:t>
    </dgm:pt>
    <dgm:pt modelId="{74B66CD4-FA9B-4F20-BB69-87BB7E4E3D53}">
      <dgm:prSet custT="1"/>
      <dgm:spPr/>
      <dgm:t>
        <a:bodyPr/>
        <a:lstStyle/>
        <a:p>
          <a:r>
            <a:rPr lang="fr-BE" sz="2400" dirty="0" smtClean="0">
              <a:latin typeface="Candara" pitchFamily="34" charset="0"/>
            </a:rPr>
            <a:t>Tourism </a:t>
          </a:r>
          <a:r>
            <a:rPr lang="fr-BE" sz="2400" dirty="0" err="1" smtClean="0">
              <a:latin typeface="Candara" pitchFamily="34" charset="0"/>
            </a:rPr>
            <a:t>agencies</a:t>
          </a:r>
          <a:endParaRPr lang="fr-BE" sz="2400" dirty="0" smtClean="0">
            <a:latin typeface="Candara" pitchFamily="34" charset="0"/>
          </a:endParaRPr>
        </a:p>
      </dgm:t>
    </dgm:pt>
    <dgm:pt modelId="{091AE37D-28FC-495F-A7EB-CEE988FB7974}" type="parTrans" cxnId="{916512B3-4776-4533-BA7A-5890C8F03970}">
      <dgm:prSet/>
      <dgm:spPr/>
      <dgm:t>
        <a:bodyPr/>
        <a:lstStyle/>
        <a:p>
          <a:endParaRPr lang="it-IT"/>
        </a:p>
      </dgm:t>
    </dgm:pt>
    <dgm:pt modelId="{4D89EAA3-2E50-4FCF-9565-157B01496A39}" type="sibTrans" cxnId="{916512B3-4776-4533-BA7A-5890C8F03970}">
      <dgm:prSet/>
      <dgm:spPr/>
      <dgm:t>
        <a:bodyPr/>
        <a:lstStyle/>
        <a:p>
          <a:endParaRPr lang="it-IT"/>
        </a:p>
      </dgm:t>
    </dgm:pt>
    <dgm:pt modelId="{08E824C2-30E7-4EDD-A9DA-5D6FA69BD700}">
      <dgm:prSet custT="1"/>
      <dgm:spPr/>
      <dgm:t>
        <a:bodyPr/>
        <a:lstStyle/>
        <a:p>
          <a:r>
            <a:rPr lang="fr-BE" sz="2400" dirty="0" smtClean="0">
              <a:latin typeface="Candara" pitchFamily="34" charset="0"/>
            </a:rPr>
            <a:t>Holiday-</a:t>
          </a:r>
          <a:r>
            <a:rPr lang="fr-BE" sz="2400" dirty="0" err="1" smtClean="0">
              <a:latin typeface="Candara" pitchFamily="34" charset="0"/>
            </a:rPr>
            <a:t>makers</a:t>
          </a:r>
          <a:endParaRPr lang="it-IT" sz="2400" dirty="0"/>
        </a:p>
      </dgm:t>
    </dgm:pt>
    <dgm:pt modelId="{E983A719-FFFA-4AEA-98E5-8E71FF255B9E}" type="parTrans" cxnId="{16A642C3-E75F-4B62-A600-4CA01CDA23A5}">
      <dgm:prSet/>
      <dgm:spPr/>
      <dgm:t>
        <a:bodyPr/>
        <a:lstStyle/>
        <a:p>
          <a:endParaRPr lang="it-IT"/>
        </a:p>
      </dgm:t>
    </dgm:pt>
    <dgm:pt modelId="{187ECF3B-86B4-47D8-AB88-F6CC0D94EB79}" type="sibTrans" cxnId="{16A642C3-E75F-4B62-A600-4CA01CDA23A5}">
      <dgm:prSet/>
      <dgm:spPr/>
      <dgm:t>
        <a:bodyPr/>
        <a:lstStyle/>
        <a:p>
          <a:endParaRPr lang="it-IT"/>
        </a:p>
      </dgm:t>
    </dgm:pt>
    <dgm:pt modelId="{158D44F1-139F-47AB-AB11-49E2FF8201B7}" type="pres">
      <dgm:prSet presAssocID="{40B9C123-216C-412F-BD7D-9E116F3108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4700D04-5E20-4897-9967-B7CF58AAE2D1}" type="pres">
      <dgm:prSet presAssocID="{AA02F165-FFC5-4743-81DB-0C42101A9FF3}" presName="composite" presStyleCnt="0"/>
      <dgm:spPr/>
    </dgm:pt>
    <dgm:pt modelId="{6F196145-AA0D-42FF-AE75-BEC767BC0BA6}" type="pres">
      <dgm:prSet presAssocID="{AA02F165-FFC5-4743-81DB-0C42101A9FF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DC627B-676B-4B21-A44E-ACECC91A114F}" type="pres">
      <dgm:prSet presAssocID="{AA02F165-FFC5-4743-81DB-0C42101A9FF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28C585-CFEE-479F-86AA-1C453605D28B}" type="pres">
      <dgm:prSet presAssocID="{834560BC-0AFC-40D3-91C4-18226BB918ED}" presName="space" presStyleCnt="0"/>
      <dgm:spPr/>
    </dgm:pt>
    <dgm:pt modelId="{12D68D00-E799-4E57-A558-0D05B14D01C6}" type="pres">
      <dgm:prSet presAssocID="{815DD0A2-E578-463A-9334-065D292E51B5}" presName="composite" presStyleCnt="0"/>
      <dgm:spPr/>
    </dgm:pt>
    <dgm:pt modelId="{C8140E6F-BEDE-4F87-948E-741AFCABBE0B}" type="pres">
      <dgm:prSet presAssocID="{815DD0A2-E578-463A-9334-065D292E51B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6C0578-2ECB-4A2C-B422-793D65605D71}" type="pres">
      <dgm:prSet presAssocID="{815DD0A2-E578-463A-9334-065D292E51B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ADFB63B-8709-4048-B909-237571A8987D}" srcId="{815DD0A2-E578-463A-9334-065D292E51B5}" destId="{39659BF5-5D0B-4C30-9B55-516D97885424}" srcOrd="0" destOrd="0" parTransId="{8060BA1D-185A-4C6A-B57B-4B58C7D0E2BB}" sibTransId="{90DBB45E-E108-4CB3-B716-CA5CDD1093E3}"/>
    <dgm:cxn modelId="{8013AA2F-E593-4D0D-A799-ED4FEB0311AD}" srcId="{AA02F165-FFC5-4743-81DB-0C42101A9FF3}" destId="{4A8A7104-9BFE-4421-BB2D-11B81161F9C9}" srcOrd="1" destOrd="0" parTransId="{079738CB-658E-4AE8-9A67-7238A8B68BFC}" sibTransId="{D6F43F05-77CF-4947-9CEF-157FF4C3200F}"/>
    <dgm:cxn modelId="{0361E8ED-8607-4531-96B3-F1B2C1CE026D}" type="presOf" srcId="{AA02F165-FFC5-4743-81DB-0C42101A9FF3}" destId="{6F196145-AA0D-42FF-AE75-BEC767BC0BA6}" srcOrd="0" destOrd="0" presId="urn:microsoft.com/office/officeart/2005/8/layout/hList1"/>
    <dgm:cxn modelId="{38446682-2CCE-45AC-A119-A3DB630E470A}" srcId="{AA02F165-FFC5-4743-81DB-0C42101A9FF3}" destId="{360D617F-946E-4B2E-AC1E-721AAE0D22C1}" srcOrd="2" destOrd="0" parTransId="{F0BE3A7F-D89F-4D55-9CD8-2E6988898365}" sibTransId="{55A1F68F-9515-4B03-95CE-50D2728FBFC4}"/>
    <dgm:cxn modelId="{AC3D8C2D-83F7-4E61-B14B-DF34B04E2CF5}" type="presOf" srcId="{74B66CD4-FA9B-4F20-BB69-87BB7E4E3D53}" destId="{836C0578-2ECB-4A2C-B422-793D65605D71}" srcOrd="0" destOrd="2" presId="urn:microsoft.com/office/officeart/2005/8/layout/hList1"/>
    <dgm:cxn modelId="{05FC73DD-7A7C-4729-8DEF-E80E157091C8}" srcId="{AA02F165-FFC5-4743-81DB-0C42101A9FF3}" destId="{732FF0F8-C161-4ED1-924F-AAED4D56B4E4}" srcOrd="0" destOrd="0" parTransId="{0E774A5F-FDC1-4458-8A08-0FFE920F70EF}" sibTransId="{F084C79E-7FDA-412A-AD46-0A490ADC8A8F}"/>
    <dgm:cxn modelId="{CD9FB253-CE4C-4DA0-9F37-EC4BF60714FD}" type="presOf" srcId="{8F58DA46-116D-48B7-B841-3AF37F4D475D}" destId="{836C0578-2ECB-4A2C-B422-793D65605D71}" srcOrd="0" destOrd="1" presId="urn:microsoft.com/office/officeart/2005/8/layout/hList1"/>
    <dgm:cxn modelId="{C9A4859D-EE17-499E-9D61-C3BA86BC56F9}" type="presOf" srcId="{4A8A7104-9BFE-4421-BB2D-11B81161F9C9}" destId="{4FDC627B-676B-4B21-A44E-ACECC91A114F}" srcOrd="0" destOrd="1" presId="urn:microsoft.com/office/officeart/2005/8/layout/hList1"/>
    <dgm:cxn modelId="{724CBBDF-4BD9-4006-827B-95134D47FFCB}" srcId="{40B9C123-216C-412F-BD7D-9E116F310892}" destId="{815DD0A2-E578-463A-9334-065D292E51B5}" srcOrd="1" destOrd="0" parTransId="{219127F8-CCD1-4AFB-9F48-68A9ABD02DFA}" sibTransId="{145EF4C9-D481-45E2-92DC-40AD034AB298}"/>
    <dgm:cxn modelId="{A7C5B69E-FC90-4D56-9EB5-9E065218D5EF}" type="presOf" srcId="{732FF0F8-C161-4ED1-924F-AAED4D56B4E4}" destId="{4FDC627B-676B-4B21-A44E-ACECC91A114F}" srcOrd="0" destOrd="0" presId="urn:microsoft.com/office/officeart/2005/8/layout/hList1"/>
    <dgm:cxn modelId="{3A8BEB37-DB02-4BE9-A213-04A0FB69A137}" type="presOf" srcId="{40B9C123-216C-412F-BD7D-9E116F310892}" destId="{158D44F1-139F-47AB-AB11-49E2FF8201B7}" srcOrd="0" destOrd="0" presId="urn:microsoft.com/office/officeart/2005/8/layout/hList1"/>
    <dgm:cxn modelId="{550C420C-0354-42CC-B5D9-8948577EB7FF}" type="presOf" srcId="{815DD0A2-E578-463A-9334-065D292E51B5}" destId="{C8140E6F-BEDE-4F87-948E-741AFCABBE0B}" srcOrd="0" destOrd="0" presId="urn:microsoft.com/office/officeart/2005/8/layout/hList1"/>
    <dgm:cxn modelId="{36EA1248-5D9E-4414-A2DA-C470B9DB0A63}" type="presOf" srcId="{08E824C2-30E7-4EDD-A9DA-5D6FA69BD700}" destId="{836C0578-2ECB-4A2C-B422-793D65605D71}" srcOrd="0" destOrd="3" presId="urn:microsoft.com/office/officeart/2005/8/layout/hList1"/>
    <dgm:cxn modelId="{355D4CE9-44BA-4283-8545-D494F6343EB2}" type="presOf" srcId="{4806B463-CE1E-41D4-81D4-159CCE2EADDD}" destId="{4FDC627B-676B-4B21-A44E-ACECC91A114F}" srcOrd="0" destOrd="3" presId="urn:microsoft.com/office/officeart/2005/8/layout/hList1"/>
    <dgm:cxn modelId="{1D2CE49A-400B-4D29-A040-15042BD24F62}" srcId="{815DD0A2-E578-463A-9334-065D292E51B5}" destId="{8F58DA46-116D-48B7-B841-3AF37F4D475D}" srcOrd="1" destOrd="0" parTransId="{009FD08B-36CC-4EFA-B72B-FFA3C8B3C110}" sibTransId="{C0C855F1-6E0A-4F6A-9B61-EA642E948F82}"/>
    <dgm:cxn modelId="{6FF5E9E8-75BD-4806-BD8B-0D5E7CAF0A92}" srcId="{AA02F165-FFC5-4743-81DB-0C42101A9FF3}" destId="{4806B463-CE1E-41D4-81D4-159CCE2EADDD}" srcOrd="3" destOrd="0" parTransId="{1C1212C1-FB8C-4D80-8BEA-85A32C093337}" sibTransId="{F9BEA9FE-1EEC-473D-B1A0-2B59C6D090A9}"/>
    <dgm:cxn modelId="{916512B3-4776-4533-BA7A-5890C8F03970}" srcId="{815DD0A2-E578-463A-9334-065D292E51B5}" destId="{74B66CD4-FA9B-4F20-BB69-87BB7E4E3D53}" srcOrd="2" destOrd="0" parTransId="{091AE37D-28FC-495F-A7EB-CEE988FB7974}" sibTransId="{4D89EAA3-2E50-4FCF-9565-157B01496A39}"/>
    <dgm:cxn modelId="{16A642C3-E75F-4B62-A600-4CA01CDA23A5}" srcId="{815DD0A2-E578-463A-9334-065D292E51B5}" destId="{08E824C2-30E7-4EDD-A9DA-5D6FA69BD700}" srcOrd="3" destOrd="0" parTransId="{E983A719-FFFA-4AEA-98E5-8E71FF255B9E}" sibTransId="{187ECF3B-86B4-47D8-AB88-F6CC0D94EB79}"/>
    <dgm:cxn modelId="{C08EDFCB-84F7-4FE5-9FCE-4FC72AFFD0B2}" type="presOf" srcId="{360D617F-946E-4B2E-AC1E-721AAE0D22C1}" destId="{4FDC627B-676B-4B21-A44E-ACECC91A114F}" srcOrd="0" destOrd="2" presId="urn:microsoft.com/office/officeart/2005/8/layout/hList1"/>
    <dgm:cxn modelId="{2581047F-2785-41F7-BEDE-A06BD5EB4473}" srcId="{40B9C123-216C-412F-BD7D-9E116F310892}" destId="{AA02F165-FFC5-4743-81DB-0C42101A9FF3}" srcOrd="0" destOrd="0" parTransId="{39B05CA5-631D-467D-85DE-52F50649AD12}" sibTransId="{834560BC-0AFC-40D3-91C4-18226BB918ED}"/>
    <dgm:cxn modelId="{B710E508-71C8-40C2-B33A-CA3D1C4B74B6}" type="presOf" srcId="{39659BF5-5D0B-4C30-9B55-516D97885424}" destId="{836C0578-2ECB-4A2C-B422-793D65605D71}" srcOrd="0" destOrd="0" presId="urn:microsoft.com/office/officeart/2005/8/layout/hList1"/>
    <dgm:cxn modelId="{2DE78594-A817-4B43-8DEA-EFB8EE836FCA}" type="presParOf" srcId="{158D44F1-139F-47AB-AB11-49E2FF8201B7}" destId="{F4700D04-5E20-4897-9967-B7CF58AAE2D1}" srcOrd="0" destOrd="0" presId="urn:microsoft.com/office/officeart/2005/8/layout/hList1"/>
    <dgm:cxn modelId="{4BA664F6-BC84-4042-B9B1-025E7A9A97E4}" type="presParOf" srcId="{F4700D04-5E20-4897-9967-B7CF58AAE2D1}" destId="{6F196145-AA0D-42FF-AE75-BEC767BC0BA6}" srcOrd="0" destOrd="0" presId="urn:microsoft.com/office/officeart/2005/8/layout/hList1"/>
    <dgm:cxn modelId="{52522599-79BD-40AC-8781-5404BB51E1A1}" type="presParOf" srcId="{F4700D04-5E20-4897-9967-B7CF58AAE2D1}" destId="{4FDC627B-676B-4B21-A44E-ACECC91A114F}" srcOrd="1" destOrd="0" presId="urn:microsoft.com/office/officeart/2005/8/layout/hList1"/>
    <dgm:cxn modelId="{AF99FB03-7AE3-4AB5-B923-2AE50EFEDCCB}" type="presParOf" srcId="{158D44F1-139F-47AB-AB11-49E2FF8201B7}" destId="{BA28C585-CFEE-479F-86AA-1C453605D28B}" srcOrd="1" destOrd="0" presId="urn:microsoft.com/office/officeart/2005/8/layout/hList1"/>
    <dgm:cxn modelId="{81C47925-4014-4D47-AA71-03FC10ACCC36}" type="presParOf" srcId="{158D44F1-139F-47AB-AB11-49E2FF8201B7}" destId="{12D68D00-E799-4E57-A558-0D05B14D01C6}" srcOrd="2" destOrd="0" presId="urn:microsoft.com/office/officeart/2005/8/layout/hList1"/>
    <dgm:cxn modelId="{82FD49D5-4914-45CD-87ED-4ADA13DE00C7}" type="presParOf" srcId="{12D68D00-E799-4E57-A558-0D05B14D01C6}" destId="{C8140E6F-BEDE-4F87-948E-741AFCABBE0B}" srcOrd="0" destOrd="0" presId="urn:microsoft.com/office/officeart/2005/8/layout/hList1"/>
    <dgm:cxn modelId="{00DCEA05-0B85-4CCF-8590-D772A1F3CE7C}" type="presParOf" srcId="{12D68D00-E799-4E57-A558-0D05B14D01C6}" destId="{836C0578-2ECB-4A2C-B422-793D65605D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450E8C-269F-4FE0-A55E-DEEEBFB6C78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8B45A1-6BE2-424B-8EEE-1A39D3C87149}">
      <dgm:prSet phldrT="[Text]" custT="1"/>
      <dgm:spPr/>
      <dgm:t>
        <a:bodyPr/>
        <a:lstStyle/>
        <a:p>
          <a:r>
            <a:rPr lang="en-US" sz="3600" noProof="0" smtClean="0">
              <a:latin typeface="Aharoni" pitchFamily="2" charset="-79"/>
              <a:cs typeface="Aharoni" pitchFamily="2" charset="-79"/>
            </a:rPr>
            <a:t>TARGET GROUP</a:t>
          </a:r>
          <a:endParaRPr lang="en-US" sz="3600" noProof="0">
            <a:latin typeface="Aharoni" pitchFamily="2" charset="-79"/>
            <a:cs typeface="Aharoni" pitchFamily="2" charset="-79"/>
          </a:endParaRPr>
        </a:p>
      </dgm:t>
    </dgm:pt>
    <dgm:pt modelId="{5C403BA6-53C0-4AF9-98C4-312857A96589}" type="parTrans" cxnId="{BB37F8AA-388D-4AF4-910E-319A671078CC}">
      <dgm:prSet/>
      <dgm:spPr/>
      <dgm:t>
        <a:bodyPr/>
        <a:lstStyle/>
        <a:p>
          <a:endParaRPr lang="en-US" noProof="0"/>
        </a:p>
      </dgm:t>
    </dgm:pt>
    <dgm:pt modelId="{476EA5CF-8FCD-490D-B80E-C2CBC487BAE0}" type="sibTrans" cxnId="{BB37F8AA-388D-4AF4-910E-319A671078CC}">
      <dgm:prSet/>
      <dgm:spPr/>
      <dgm:t>
        <a:bodyPr/>
        <a:lstStyle/>
        <a:p>
          <a:endParaRPr lang="en-US" noProof="0"/>
        </a:p>
      </dgm:t>
    </dgm:pt>
    <dgm:pt modelId="{A96555C3-92C5-4594-B332-0802CADDAF52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en-US" sz="2400" noProof="0" dirty="0" smtClean="0">
              <a:latin typeface="Candara" pitchFamily="34" charset="0"/>
            </a:rPr>
            <a:t>Holiday-makers (excursionists, individual travelers, families with children, etc.)</a:t>
          </a:r>
          <a:endParaRPr lang="en-US" sz="2400" noProof="0" dirty="0">
            <a:latin typeface="Candara" pitchFamily="34" charset="0"/>
          </a:endParaRPr>
        </a:p>
      </dgm:t>
    </dgm:pt>
    <dgm:pt modelId="{20659529-E55D-496A-91AC-37B481147C55}" type="parTrans" cxnId="{0DD58688-F930-4C92-B3E1-60A7A5FADBA3}">
      <dgm:prSet/>
      <dgm:spPr/>
      <dgm:t>
        <a:bodyPr/>
        <a:lstStyle/>
        <a:p>
          <a:endParaRPr lang="en-US" noProof="0"/>
        </a:p>
      </dgm:t>
    </dgm:pt>
    <dgm:pt modelId="{9DBD5029-EB14-47E7-B538-6DA685597CB8}" type="sibTrans" cxnId="{0DD58688-F930-4C92-B3E1-60A7A5FADBA3}">
      <dgm:prSet/>
      <dgm:spPr/>
      <dgm:t>
        <a:bodyPr/>
        <a:lstStyle/>
        <a:p>
          <a:endParaRPr lang="en-US" noProof="0"/>
        </a:p>
      </dgm:t>
    </dgm:pt>
    <dgm:pt modelId="{97EBA1CE-02F1-4F57-833E-54CC3A632067}" type="pres">
      <dgm:prSet presAssocID="{3C450E8C-269F-4FE0-A55E-DEEEBFB6C7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1403028C-A9EF-4B3C-8427-4B0512240BA7}" type="pres">
      <dgm:prSet presAssocID="{208B45A1-6BE2-424B-8EEE-1A39D3C87149}" presName="linNode" presStyleCnt="0"/>
      <dgm:spPr/>
    </dgm:pt>
    <dgm:pt modelId="{60B2C596-F5A4-41BE-81B9-3F46797E0292}" type="pres">
      <dgm:prSet presAssocID="{208B45A1-6BE2-424B-8EEE-1A39D3C87149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1A660A-3701-4BC6-BF73-1B414E029273}" type="pres">
      <dgm:prSet presAssocID="{208B45A1-6BE2-424B-8EEE-1A39D3C87149}" presName="childShp" presStyleLbl="bgAccFollowNode1" presStyleIdx="0" presStyleCnt="1" custScaleY="100098" custLinFactNeighborX="12820" custLinFactNeighborY="393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713A7CD-33A7-4B6C-A6A8-328738E24C5E}" type="presOf" srcId="{208B45A1-6BE2-424B-8EEE-1A39D3C87149}" destId="{60B2C596-F5A4-41BE-81B9-3F46797E0292}" srcOrd="0" destOrd="0" presId="urn:microsoft.com/office/officeart/2005/8/layout/vList6"/>
    <dgm:cxn modelId="{11961768-74A6-43A1-9F02-87198C6731FF}" type="presOf" srcId="{3C450E8C-269F-4FE0-A55E-DEEEBFB6C784}" destId="{97EBA1CE-02F1-4F57-833E-54CC3A632067}" srcOrd="0" destOrd="0" presId="urn:microsoft.com/office/officeart/2005/8/layout/vList6"/>
    <dgm:cxn modelId="{BB37F8AA-388D-4AF4-910E-319A671078CC}" srcId="{3C450E8C-269F-4FE0-A55E-DEEEBFB6C784}" destId="{208B45A1-6BE2-424B-8EEE-1A39D3C87149}" srcOrd="0" destOrd="0" parTransId="{5C403BA6-53C0-4AF9-98C4-312857A96589}" sibTransId="{476EA5CF-8FCD-490D-B80E-C2CBC487BAE0}"/>
    <dgm:cxn modelId="{0DD58688-F930-4C92-B3E1-60A7A5FADBA3}" srcId="{208B45A1-6BE2-424B-8EEE-1A39D3C87149}" destId="{A96555C3-92C5-4594-B332-0802CADDAF52}" srcOrd="0" destOrd="0" parTransId="{20659529-E55D-496A-91AC-37B481147C55}" sibTransId="{9DBD5029-EB14-47E7-B538-6DA685597CB8}"/>
    <dgm:cxn modelId="{7EB2E929-E4AD-4851-B0D9-E0CC4735EBC5}" type="presOf" srcId="{A96555C3-92C5-4594-B332-0802CADDAF52}" destId="{BD1A660A-3701-4BC6-BF73-1B414E029273}" srcOrd="0" destOrd="0" presId="urn:microsoft.com/office/officeart/2005/8/layout/vList6"/>
    <dgm:cxn modelId="{BA1B1FE6-753D-42B0-8F40-CCA59B2D3706}" type="presParOf" srcId="{97EBA1CE-02F1-4F57-833E-54CC3A632067}" destId="{1403028C-A9EF-4B3C-8427-4B0512240BA7}" srcOrd="0" destOrd="0" presId="urn:microsoft.com/office/officeart/2005/8/layout/vList6"/>
    <dgm:cxn modelId="{079D0CDC-F6E1-4F55-A520-002922B41C4E}" type="presParOf" srcId="{1403028C-A9EF-4B3C-8427-4B0512240BA7}" destId="{60B2C596-F5A4-41BE-81B9-3F46797E0292}" srcOrd="0" destOrd="0" presId="urn:microsoft.com/office/officeart/2005/8/layout/vList6"/>
    <dgm:cxn modelId="{6D7D204D-C593-496A-8747-F9C606753FDE}" type="presParOf" srcId="{1403028C-A9EF-4B3C-8427-4B0512240BA7}" destId="{BD1A660A-3701-4BC6-BF73-1B414E02927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04E2A7-5C2A-46B0-A3D5-FA6DE59DD8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A903196-D3DF-45FB-9D35-849F412CE042}">
      <dgm:prSet phldrT="[Testo]" custT="1"/>
      <dgm:spPr/>
      <dgm:t>
        <a:bodyPr/>
        <a:lstStyle/>
        <a:p>
          <a:r>
            <a:rPr lang="en-US" sz="2400" b="1" i="0" smtClean="0">
              <a:latin typeface="Candara" pitchFamily="34" charset="0"/>
            </a:rPr>
            <a:t>Research and analysis: </a:t>
          </a:r>
          <a:endParaRPr lang="it-IT" sz="2400" b="1" i="0" dirty="0"/>
        </a:p>
      </dgm:t>
    </dgm:pt>
    <dgm:pt modelId="{BF8F85A4-9140-4AD3-A9B0-92C5F0F9568A}" type="parTrans" cxnId="{6A0A7EF7-DCA2-4A98-AC53-177E13378EBD}">
      <dgm:prSet/>
      <dgm:spPr/>
      <dgm:t>
        <a:bodyPr/>
        <a:lstStyle/>
        <a:p>
          <a:endParaRPr lang="it-IT" sz="2000"/>
        </a:p>
      </dgm:t>
    </dgm:pt>
    <dgm:pt modelId="{F3B13E96-104C-41DF-A0FE-0B2CF39A7714}" type="sibTrans" cxnId="{6A0A7EF7-DCA2-4A98-AC53-177E13378EBD}">
      <dgm:prSet/>
      <dgm:spPr/>
      <dgm:t>
        <a:bodyPr/>
        <a:lstStyle/>
        <a:p>
          <a:endParaRPr lang="it-IT" sz="2000"/>
        </a:p>
      </dgm:t>
    </dgm:pt>
    <dgm:pt modelId="{BFFFC151-0398-4B23-B91D-74B5727C152B}">
      <dgm:prSet phldrT="[Testo]" custT="1"/>
      <dgm:spPr/>
      <dgm:t>
        <a:bodyPr/>
        <a:lstStyle/>
        <a:p>
          <a:r>
            <a:rPr lang="en-US" sz="2400" b="1" i="0" dirty="0" smtClean="0">
              <a:latin typeface="Candara" pitchFamily="34" charset="0"/>
            </a:rPr>
            <a:t>International web-platform</a:t>
          </a:r>
          <a:endParaRPr lang="it-IT" sz="2400" b="1" i="0" dirty="0"/>
        </a:p>
      </dgm:t>
    </dgm:pt>
    <dgm:pt modelId="{900F7D96-88DD-4F5F-8351-594F24BA7A24}" type="parTrans" cxnId="{05EB35D4-7027-43A2-993A-84B790544EB0}">
      <dgm:prSet/>
      <dgm:spPr/>
      <dgm:t>
        <a:bodyPr/>
        <a:lstStyle/>
        <a:p>
          <a:endParaRPr lang="it-IT" sz="2000"/>
        </a:p>
      </dgm:t>
    </dgm:pt>
    <dgm:pt modelId="{450081EA-23D2-463D-A3C5-7047152F64C8}" type="sibTrans" cxnId="{05EB35D4-7027-43A2-993A-84B790544EB0}">
      <dgm:prSet/>
      <dgm:spPr/>
      <dgm:t>
        <a:bodyPr/>
        <a:lstStyle/>
        <a:p>
          <a:endParaRPr lang="it-IT" sz="2000"/>
        </a:p>
      </dgm:t>
    </dgm:pt>
    <dgm:pt modelId="{C4F3F081-B024-44A0-BAB5-1CA5B4D9D407}">
      <dgm:prSet phldrT="[Testo]" custT="1"/>
      <dgm:spPr/>
      <dgm:t>
        <a:bodyPr/>
        <a:lstStyle/>
        <a:p>
          <a:r>
            <a:rPr lang="en-US" sz="2400" b="1" i="0" dirty="0" smtClean="0">
              <a:latin typeface="Candara" pitchFamily="34" charset="0"/>
            </a:rPr>
            <a:t>Capacity building workshops for SMEs:</a:t>
          </a:r>
          <a:endParaRPr lang="it-IT" sz="2400" b="1" i="0" dirty="0"/>
        </a:p>
      </dgm:t>
    </dgm:pt>
    <dgm:pt modelId="{B1A4D4B1-2C6C-440B-8AC9-3CF8FBA0FE74}" type="parTrans" cxnId="{B54AFE3C-41A9-4399-9EAF-ABF0F218B29A}">
      <dgm:prSet/>
      <dgm:spPr/>
      <dgm:t>
        <a:bodyPr/>
        <a:lstStyle/>
        <a:p>
          <a:endParaRPr lang="it-IT" sz="2000"/>
        </a:p>
      </dgm:t>
    </dgm:pt>
    <dgm:pt modelId="{6D414B62-6BBF-4774-B5A9-9E6EE8E2F7C2}" type="sibTrans" cxnId="{B54AFE3C-41A9-4399-9EAF-ABF0F218B29A}">
      <dgm:prSet/>
      <dgm:spPr/>
      <dgm:t>
        <a:bodyPr/>
        <a:lstStyle/>
        <a:p>
          <a:endParaRPr lang="it-IT" sz="2000"/>
        </a:p>
      </dgm:t>
    </dgm:pt>
    <dgm:pt modelId="{77FFC4FF-3877-47BD-AA16-8B0E7099C12E}">
      <dgm:prSet custT="1"/>
      <dgm:spPr/>
      <dgm:t>
        <a:bodyPr/>
        <a:lstStyle/>
        <a:p>
          <a:r>
            <a:rPr lang="en-US" sz="1800" smtClean="0">
              <a:latin typeface="Candara" pitchFamily="34" charset="0"/>
            </a:rPr>
            <a:t>mapping process</a:t>
          </a:r>
          <a:endParaRPr lang="en-US" sz="1800" dirty="0" smtClean="0">
            <a:latin typeface="Candara" pitchFamily="34" charset="0"/>
          </a:endParaRPr>
        </a:p>
      </dgm:t>
    </dgm:pt>
    <dgm:pt modelId="{C5C806EB-6E1B-4FF4-9DAB-CEEDF1405260}" type="parTrans" cxnId="{54B5D5B8-57C2-4D46-A3BE-D77EA99CA1C3}">
      <dgm:prSet/>
      <dgm:spPr/>
      <dgm:t>
        <a:bodyPr/>
        <a:lstStyle/>
        <a:p>
          <a:endParaRPr lang="it-IT" sz="2000"/>
        </a:p>
      </dgm:t>
    </dgm:pt>
    <dgm:pt modelId="{DA0E2658-A4CA-418F-8570-CF7E9F475B34}" type="sibTrans" cxnId="{54B5D5B8-57C2-4D46-A3BE-D77EA99CA1C3}">
      <dgm:prSet/>
      <dgm:spPr/>
      <dgm:t>
        <a:bodyPr/>
        <a:lstStyle/>
        <a:p>
          <a:endParaRPr lang="it-IT" sz="2000"/>
        </a:p>
      </dgm:t>
    </dgm:pt>
    <dgm:pt modelId="{0130A97C-804B-4F65-8E53-7D8EAFFA73FE}">
      <dgm:prSet custT="1"/>
      <dgm:spPr/>
      <dgm:t>
        <a:bodyPr/>
        <a:lstStyle/>
        <a:p>
          <a:r>
            <a:rPr lang="en-US" sz="1800" smtClean="0">
              <a:latin typeface="Candara" pitchFamily="34" charset="0"/>
            </a:rPr>
            <a:t>historical background</a:t>
          </a:r>
          <a:endParaRPr lang="en-US" sz="1800" dirty="0" smtClean="0">
            <a:latin typeface="Candara" pitchFamily="34" charset="0"/>
          </a:endParaRPr>
        </a:p>
      </dgm:t>
    </dgm:pt>
    <dgm:pt modelId="{18B66927-BD94-42FA-8BFD-D502D5D95AB5}" type="parTrans" cxnId="{44BE1D0A-6F48-4580-8C73-14BCDD27545A}">
      <dgm:prSet/>
      <dgm:spPr/>
      <dgm:t>
        <a:bodyPr/>
        <a:lstStyle/>
        <a:p>
          <a:endParaRPr lang="it-IT" sz="2000"/>
        </a:p>
      </dgm:t>
    </dgm:pt>
    <dgm:pt modelId="{821B8EAF-9069-42C5-AED9-91BC97F637C3}" type="sibTrans" cxnId="{44BE1D0A-6F48-4580-8C73-14BCDD27545A}">
      <dgm:prSet/>
      <dgm:spPr/>
      <dgm:t>
        <a:bodyPr/>
        <a:lstStyle/>
        <a:p>
          <a:endParaRPr lang="it-IT" sz="2000"/>
        </a:p>
      </dgm:t>
    </dgm:pt>
    <dgm:pt modelId="{28622207-6DF9-46D0-91B6-2361BD931134}">
      <dgm:prSet custT="1"/>
      <dgm:spPr/>
      <dgm:t>
        <a:bodyPr/>
        <a:lstStyle/>
        <a:p>
          <a:r>
            <a:rPr lang="en-US" sz="1800" dirty="0" smtClean="0">
              <a:latin typeface="Candara" pitchFamily="34" charset="0"/>
            </a:rPr>
            <a:t>definition of vacation packages</a:t>
          </a:r>
          <a:endParaRPr lang="it-IT" sz="1800" dirty="0"/>
        </a:p>
      </dgm:t>
    </dgm:pt>
    <dgm:pt modelId="{44DFEBA4-841B-4DC7-8014-D264935A54EC}" type="parTrans" cxnId="{4B447C2C-E2AA-4BAC-A004-A5366EB3670F}">
      <dgm:prSet/>
      <dgm:spPr/>
      <dgm:t>
        <a:bodyPr/>
        <a:lstStyle/>
        <a:p>
          <a:endParaRPr lang="it-IT" sz="2000"/>
        </a:p>
      </dgm:t>
    </dgm:pt>
    <dgm:pt modelId="{2CF252CB-A71A-4C00-92A9-00CA0C5571F1}" type="sibTrans" cxnId="{4B447C2C-E2AA-4BAC-A004-A5366EB3670F}">
      <dgm:prSet/>
      <dgm:spPr/>
      <dgm:t>
        <a:bodyPr/>
        <a:lstStyle/>
        <a:p>
          <a:endParaRPr lang="it-IT" sz="2000"/>
        </a:p>
      </dgm:t>
    </dgm:pt>
    <dgm:pt modelId="{6529A65C-266E-4EB4-BE2A-A196277C3D98}">
      <dgm:prSet custT="1"/>
      <dgm:spPr/>
      <dgm:t>
        <a:bodyPr/>
        <a:lstStyle/>
        <a:p>
          <a:r>
            <a:rPr lang="en-US" sz="1800" smtClean="0">
              <a:latin typeface="Candara" pitchFamily="34" charset="0"/>
            </a:rPr>
            <a:t>environmental sustainability</a:t>
          </a:r>
          <a:endParaRPr lang="en-US" sz="1800" dirty="0" smtClean="0">
            <a:latin typeface="Candara" pitchFamily="34" charset="0"/>
          </a:endParaRPr>
        </a:p>
      </dgm:t>
    </dgm:pt>
    <dgm:pt modelId="{4740C084-A437-4B77-92E9-708D9334BAE1}" type="parTrans" cxnId="{662E9443-F6D0-4416-A63D-34511B9EBA7F}">
      <dgm:prSet/>
      <dgm:spPr/>
      <dgm:t>
        <a:bodyPr/>
        <a:lstStyle/>
        <a:p>
          <a:endParaRPr lang="it-IT" sz="2000"/>
        </a:p>
      </dgm:t>
    </dgm:pt>
    <dgm:pt modelId="{A5634FB5-8451-4099-A7E3-735209721CE2}" type="sibTrans" cxnId="{662E9443-F6D0-4416-A63D-34511B9EBA7F}">
      <dgm:prSet/>
      <dgm:spPr/>
      <dgm:t>
        <a:bodyPr/>
        <a:lstStyle/>
        <a:p>
          <a:endParaRPr lang="it-IT" sz="2000"/>
        </a:p>
      </dgm:t>
    </dgm:pt>
    <dgm:pt modelId="{AEBEB227-85D6-4B01-AD1B-34A40BA43410}">
      <dgm:prSet custT="1"/>
      <dgm:spPr/>
      <dgm:t>
        <a:bodyPr/>
        <a:lstStyle/>
        <a:p>
          <a:r>
            <a:rPr lang="en-US" sz="1800" dirty="0" smtClean="0">
              <a:latin typeface="Candara" pitchFamily="34" charset="0"/>
            </a:rPr>
            <a:t>communication and marketing strategies</a:t>
          </a:r>
        </a:p>
      </dgm:t>
    </dgm:pt>
    <dgm:pt modelId="{A4671D66-C72D-4555-ACE1-6578250CF9D0}" type="parTrans" cxnId="{8D1C4972-52B7-4CE8-A33B-CDF0B10764DD}">
      <dgm:prSet/>
      <dgm:spPr/>
      <dgm:t>
        <a:bodyPr/>
        <a:lstStyle/>
        <a:p>
          <a:endParaRPr lang="it-IT" sz="2000"/>
        </a:p>
      </dgm:t>
    </dgm:pt>
    <dgm:pt modelId="{CBDCC919-CFC6-4C89-ACDF-E9ECF82BA15B}" type="sibTrans" cxnId="{8D1C4972-52B7-4CE8-A33B-CDF0B10764DD}">
      <dgm:prSet/>
      <dgm:spPr/>
      <dgm:t>
        <a:bodyPr/>
        <a:lstStyle/>
        <a:p>
          <a:endParaRPr lang="it-IT" sz="2000"/>
        </a:p>
      </dgm:t>
    </dgm:pt>
    <dgm:pt modelId="{7563492F-0008-4C28-B1B7-7D90D863D6BA}">
      <dgm:prSet custT="1"/>
      <dgm:spPr/>
      <dgm:t>
        <a:bodyPr/>
        <a:lstStyle/>
        <a:p>
          <a:r>
            <a:rPr lang="en-US" sz="1800" dirty="0" smtClean="0">
              <a:latin typeface="Candara" pitchFamily="34" charset="0"/>
            </a:rPr>
            <a:t>product/service development</a:t>
          </a:r>
        </a:p>
      </dgm:t>
    </dgm:pt>
    <dgm:pt modelId="{F1CF65D2-E129-4609-9750-73691D33E710}" type="parTrans" cxnId="{2BE0EFB8-4B88-49AF-BA24-5E9883D920B6}">
      <dgm:prSet/>
      <dgm:spPr/>
      <dgm:t>
        <a:bodyPr/>
        <a:lstStyle/>
        <a:p>
          <a:endParaRPr lang="it-IT" sz="2000"/>
        </a:p>
      </dgm:t>
    </dgm:pt>
    <dgm:pt modelId="{BDF4625A-EFCA-46E3-9851-A7FABB8A4A35}" type="sibTrans" cxnId="{2BE0EFB8-4B88-49AF-BA24-5E9883D920B6}">
      <dgm:prSet/>
      <dgm:spPr/>
      <dgm:t>
        <a:bodyPr/>
        <a:lstStyle/>
        <a:p>
          <a:endParaRPr lang="it-IT" sz="2000"/>
        </a:p>
      </dgm:t>
    </dgm:pt>
    <dgm:pt modelId="{18633471-8979-4675-A3DD-48660CBD7F1C}">
      <dgm:prSet custT="1"/>
      <dgm:spPr/>
      <dgm:t>
        <a:bodyPr/>
        <a:lstStyle/>
        <a:p>
          <a:r>
            <a:rPr lang="en-US" sz="2400" b="1" i="0" dirty="0" smtClean="0">
              <a:latin typeface="Candara" pitchFamily="34" charset="0"/>
            </a:rPr>
            <a:t>Dissemination of results:</a:t>
          </a:r>
        </a:p>
      </dgm:t>
    </dgm:pt>
    <dgm:pt modelId="{B10EBDC2-1288-482F-ADA8-7DD3BB350E0D}" type="parTrans" cxnId="{0079B9C4-3D4D-466F-9D7F-CDB69C7C8295}">
      <dgm:prSet/>
      <dgm:spPr/>
      <dgm:t>
        <a:bodyPr/>
        <a:lstStyle/>
        <a:p>
          <a:endParaRPr lang="it-IT" sz="2000"/>
        </a:p>
      </dgm:t>
    </dgm:pt>
    <dgm:pt modelId="{7347C331-84CF-41E6-B5A0-1DE153435509}" type="sibTrans" cxnId="{0079B9C4-3D4D-466F-9D7F-CDB69C7C8295}">
      <dgm:prSet/>
      <dgm:spPr/>
      <dgm:t>
        <a:bodyPr/>
        <a:lstStyle/>
        <a:p>
          <a:endParaRPr lang="it-IT" sz="2000"/>
        </a:p>
      </dgm:t>
    </dgm:pt>
    <dgm:pt modelId="{E86A01EB-FD99-4141-A561-5BB5EA5B9535}">
      <dgm:prSet custT="1"/>
      <dgm:spPr/>
      <dgm:t>
        <a:bodyPr/>
        <a:lstStyle/>
        <a:p>
          <a:r>
            <a:rPr lang="en-US" sz="1800" dirty="0" smtClean="0">
              <a:latin typeface="Candara" pitchFamily="34" charset="0"/>
            </a:rPr>
            <a:t>open public events in Brussels and Rome</a:t>
          </a:r>
        </a:p>
      </dgm:t>
    </dgm:pt>
    <dgm:pt modelId="{16489C67-5F80-4549-AFF3-2F21A582EDA9}" type="parTrans" cxnId="{DE78DC4D-8448-4B81-8FA0-3C07FA264001}">
      <dgm:prSet/>
      <dgm:spPr/>
      <dgm:t>
        <a:bodyPr/>
        <a:lstStyle/>
        <a:p>
          <a:endParaRPr lang="it-IT"/>
        </a:p>
      </dgm:t>
    </dgm:pt>
    <dgm:pt modelId="{18251E15-DC76-4602-8ED0-46CEB79F5A62}" type="sibTrans" cxnId="{DE78DC4D-8448-4B81-8FA0-3C07FA264001}">
      <dgm:prSet/>
      <dgm:spPr/>
      <dgm:t>
        <a:bodyPr/>
        <a:lstStyle/>
        <a:p>
          <a:endParaRPr lang="it-IT"/>
        </a:p>
      </dgm:t>
    </dgm:pt>
    <dgm:pt modelId="{B1D7DDF5-DB35-4C8B-B514-3306F038B0D3}">
      <dgm:prSet custT="1"/>
      <dgm:spPr/>
      <dgm:t>
        <a:bodyPr/>
        <a:lstStyle/>
        <a:p>
          <a:r>
            <a:rPr lang="en-US" sz="1800" dirty="0" smtClean="0">
              <a:latin typeface="Candara" pitchFamily="34" charset="0"/>
            </a:rPr>
            <a:t>newsletter and leaflet distribution </a:t>
          </a:r>
        </a:p>
      </dgm:t>
    </dgm:pt>
    <dgm:pt modelId="{91169A71-35B8-47ED-AA63-8D5E5A70EE33}" type="parTrans" cxnId="{577355B3-8C7F-4358-8CD9-31B09698564D}">
      <dgm:prSet/>
      <dgm:spPr/>
      <dgm:t>
        <a:bodyPr/>
        <a:lstStyle/>
        <a:p>
          <a:endParaRPr lang="it-IT"/>
        </a:p>
      </dgm:t>
    </dgm:pt>
    <dgm:pt modelId="{555E7D5F-97BB-46F2-AE30-D2B80CA3EDBD}" type="sibTrans" cxnId="{577355B3-8C7F-4358-8CD9-31B09698564D}">
      <dgm:prSet/>
      <dgm:spPr/>
      <dgm:t>
        <a:bodyPr/>
        <a:lstStyle/>
        <a:p>
          <a:endParaRPr lang="it-IT"/>
        </a:p>
      </dgm:t>
    </dgm:pt>
    <dgm:pt modelId="{1B2FAB28-D2AF-4FCE-9D4D-8ABC4C84A452}">
      <dgm:prSet phldrT="[Testo]" custT="1"/>
      <dgm:spPr/>
      <dgm:t>
        <a:bodyPr/>
        <a:lstStyle/>
        <a:p>
          <a:r>
            <a:rPr lang="en-US" sz="1800" dirty="0" smtClean="0">
              <a:latin typeface="Candara" pitchFamily="34" charset="0"/>
            </a:rPr>
            <a:t>virtual galleries with photos and videos of the abbeys</a:t>
          </a:r>
          <a:endParaRPr lang="it-IT" sz="1800" dirty="0">
            <a:latin typeface="Candara" pitchFamily="34" charset="0"/>
          </a:endParaRPr>
        </a:p>
      </dgm:t>
    </dgm:pt>
    <dgm:pt modelId="{C7167788-3555-45E9-AFFC-7C3F9F2BF15F}" type="parTrans" cxnId="{34E5AF7C-473D-4A36-81F0-53241E339B9A}">
      <dgm:prSet/>
      <dgm:spPr/>
      <dgm:t>
        <a:bodyPr/>
        <a:lstStyle/>
        <a:p>
          <a:endParaRPr lang="it-IT"/>
        </a:p>
      </dgm:t>
    </dgm:pt>
    <dgm:pt modelId="{B4A2C6A6-9E94-47B1-B72E-66DE2DA8265A}" type="sibTrans" cxnId="{34E5AF7C-473D-4A36-81F0-53241E339B9A}">
      <dgm:prSet/>
      <dgm:spPr/>
      <dgm:t>
        <a:bodyPr/>
        <a:lstStyle/>
        <a:p>
          <a:endParaRPr lang="it-IT"/>
        </a:p>
      </dgm:t>
    </dgm:pt>
    <dgm:pt modelId="{253A5AE6-8A27-48EF-82D4-B904C116744D}">
      <dgm:prSet phldrT="[Testo]" custT="1"/>
      <dgm:spPr/>
      <dgm:t>
        <a:bodyPr/>
        <a:lstStyle/>
        <a:p>
          <a:r>
            <a:rPr lang="it-IT" sz="1800" dirty="0" smtClean="0">
              <a:latin typeface="Candara" pitchFamily="34" charset="0"/>
            </a:rPr>
            <a:t>promotion </a:t>
          </a:r>
          <a:r>
            <a:rPr lang="it-IT" sz="1800" dirty="0" err="1" smtClean="0">
              <a:latin typeface="Candara" pitchFamily="34" charset="0"/>
            </a:rPr>
            <a:t>of</a:t>
          </a:r>
          <a:r>
            <a:rPr lang="it-IT" sz="1800" dirty="0" smtClean="0">
              <a:latin typeface="Candara" pitchFamily="34" charset="0"/>
            </a:rPr>
            <a:t> </a:t>
          </a:r>
          <a:r>
            <a:rPr lang="it-IT" sz="1800" dirty="0" err="1" smtClean="0">
              <a:latin typeface="Candara" pitchFamily="34" charset="0"/>
            </a:rPr>
            <a:t>vacation</a:t>
          </a:r>
          <a:r>
            <a:rPr lang="it-IT" sz="1800" dirty="0" smtClean="0">
              <a:latin typeface="Candara" pitchFamily="34" charset="0"/>
            </a:rPr>
            <a:t> </a:t>
          </a:r>
          <a:r>
            <a:rPr lang="it-IT" sz="1800" dirty="0" err="1" smtClean="0">
              <a:latin typeface="Candara" pitchFamily="34" charset="0"/>
            </a:rPr>
            <a:t>packages</a:t>
          </a:r>
          <a:endParaRPr lang="it-IT" sz="1800" dirty="0">
            <a:latin typeface="Candara" pitchFamily="34" charset="0"/>
          </a:endParaRPr>
        </a:p>
      </dgm:t>
    </dgm:pt>
    <dgm:pt modelId="{E8E0DBC1-1B7F-49C9-95F9-090F11DEA093}" type="parTrans" cxnId="{C2D8BBEC-4156-4CF6-A9E4-F6B7FC2AC816}">
      <dgm:prSet/>
      <dgm:spPr/>
      <dgm:t>
        <a:bodyPr/>
        <a:lstStyle/>
        <a:p>
          <a:endParaRPr lang="it-IT"/>
        </a:p>
      </dgm:t>
    </dgm:pt>
    <dgm:pt modelId="{CD828CC5-28E2-4A07-8002-748D7FFEE729}" type="sibTrans" cxnId="{C2D8BBEC-4156-4CF6-A9E4-F6B7FC2AC816}">
      <dgm:prSet/>
      <dgm:spPr/>
      <dgm:t>
        <a:bodyPr/>
        <a:lstStyle/>
        <a:p>
          <a:endParaRPr lang="it-IT"/>
        </a:p>
      </dgm:t>
    </dgm:pt>
    <dgm:pt modelId="{DAB99792-C5CE-4852-AD03-FA4427EB9FE6}" type="pres">
      <dgm:prSet presAssocID="{7B04E2A7-5C2A-46B0-A3D5-FA6DE59DD8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2A1522F-E671-4D92-8415-BB1096C7F768}" type="pres">
      <dgm:prSet presAssocID="{9A903196-D3DF-45FB-9D35-849F412CE042}" presName="parentLin" presStyleCnt="0"/>
      <dgm:spPr/>
    </dgm:pt>
    <dgm:pt modelId="{FA1DFF08-E633-4E74-A419-FCAC7FE52F4C}" type="pres">
      <dgm:prSet presAssocID="{9A903196-D3DF-45FB-9D35-849F412CE042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CDF753E2-9700-44B6-9BE1-FD1CF224EAAA}" type="pres">
      <dgm:prSet presAssocID="{9A903196-D3DF-45FB-9D35-849F412CE04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0F3C71-F7BE-4208-B437-DC4A43346CE6}" type="pres">
      <dgm:prSet presAssocID="{9A903196-D3DF-45FB-9D35-849F412CE042}" presName="negativeSpace" presStyleCnt="0"/>
      <dgm:spPr/>
    </dgm:pt>
    <dgm:pt modelId="{E7E1834B-3B03-4BD3-A152-F19F910BC97F}" type="pres">
      <dgm:prSet presAssocID="{9A903196-D3DF-45FB-9D35-849F412CE04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509E3C-0A17-4F69-81A7-AE370D7D7206}" type="pres">
      <dgm:prSet presAssocID="{F3B13E96-104C-41DF-A0FE-0B2CF39A7714}" presName="spaceBetweenRectangles" presStyleCnt="0"/>
      <dgm:spPr/>
    </dgm:pt>
    <dgm:pt modelId="{59619B29-B990-4EAF-A654-62AF9AF7086D}" type="pres">
      <dgm:prSet presAssocID="{BFFFC151-0398-4B23-B91D-74B5727C152B}" presName="parentLin" presStyleCnt="0"/>
      <dgm:spPr/>
    </dgm:pt>
    <dgm:pt modelId="{D0077B7B-D39B-4E4A-9A49-CB399F621AE1}" type="pres">
      <dgm:prSet presAssocID="{BFFFC151-0398-4B23-B91D-74B5727C152B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CED07B5C-54D2-4EE1-926B-0583DC23CAE9}" type="pres">
      <dgm:prSet presAssocID="{BFFFC151-0398-4B23-B91D-74B5727C15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04BC12-5558-4AFB-A6D7-C3D2A0DB0102}" type="pres">
      <dgm:prSet presAssocID="{BFFFC151-0398-4B23-B91D-74B5727C152B}" presName="negativeSpace" presStyleCnt="0"/>
      <dgm:spPr/>
    </dgm:pt>
    <dgm:pt modelId="{9ABC4B8E-C8EF-4DEE-847E-B9DC82946EF5}" type="pres">
      <dgm:prSet presAssocID="{BFFFC151-0398-4B23-B91D-74B5727C152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9DF428-C1B5-430D-AA8C-E3AD385C6B66}" type="pres">
      <dgm:prSet presAssocID="{450081EA-23D2-463D-A3C5-7047152F64C8}" presName="spaceBetweenRectangles" presStyleCnt="0"/>
      <dgm:spPr/>
    </dgm:pt>
    <dgm:pt modelId="{3FA5B330-3F0F-4FD5-9546-BA03DDC458ED}" type="pres">
      <dgm:prSet presAssocID="{C4F3F081-B024-44A0-BAB5-1CA5B4D9D407}" presName="parentLin" presStyleCnt="0"/>
      <dgm:spPr/>
    </dgm:pt>
    <dgm:pt modelId="{2EC2CB33-342E-4F01-80A1-CD59492407F8}" type="pres">
      <dgm:prSet presAssocID="{C4F3F081-B024-44A0-BAB5-1CA5B4D9D407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48AA8DB4-2CA6-4F81-AA8C-C0789F7B9BCE}" type="pres">
      <dgm:prSet presAssocID="{C4F3F081-B024-44A0-BAB5-1CA5B4D9D40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81E193-841B-4D9A-B775-513F44AE039D}" type="pres">
      <dgm:prSet presAssocID="{C4F3F081-B024-44A0-BAB5-1CA5B4D9D407}" presName="negativeSpace" presStyleCnt="0"/>
      <dgm:spPr/>
    </dgm:pt>
    <dgm:pt modelId="{614A0E54-B094-4E9E-B8AF-B177BAE5521A}" type="pres">
      <dgm:prSet presAssocID="{C4F3F081-B024-44A0-BAB5-1CA5B4D9D40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CB9B7E-5981-4269-B4E3-947875A8B431}" type="pres">
      <dgm:prSet presAssocID="{6D414B62-6BBF-4774-B5A9-9E6EE8E2F7C2}" presName="spaceBetweenRectangles" presStyleCnt="0"/>
      <dgm:spPr/>
    </dgm:pt>
    <dgm:pt modelId="{669289C3-3DDB-43BE-B0FA-74D2E9D159B9}" type="pres">
      <dgm:prSet presAssocID="{18633471-8979-4675-A3DD-48660CBD7F1C}" presName="parentLin" presStyleCnt="0"/>
      <dgm:spPr/>
    </dgm:pt>
    <dgm:pt modelId="{09B20B95-0DF5-4F14-989A-6CD75906BA4D}" type="pres">
      <dgm:prSet presAssocID="{18633471-8979-4675-A3DD-48660CBD7F1C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99A33299-823A-4897-B30E-E3FAA18638C4}" type="pres">
      <dgm:prSet presAssocID="{18633471-8979-4675-A3DD-48660CBD7F1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253A7B-53F0-46A0-9F5D-3B606B1961B3}" type="pres">
      <dgm:prSet presAssocID="{18633471-8979-4675-A3DD-48660CBD7F1C}" presName="negativeSpace" presStyleCnt="0"/>
      <dgm:spPr/>
    </dgm:pt>
    <dgm:pt modelId="{DE740F75-3955-4FB4-ADBA-DC6F34603B70}" type="pres">
      <dgm:prSet presAssocID="{18633471-8979-4675-A3DD-48660CBD7F1C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08E6948-E912-463A-836D-D6CF24BBDBEF}" type="presOf" srcId="{253A5AE6-8A27-48EF-82D4-B904C116744D}" destId="{9ABC4B8E-C8EF-4DEE-847E-B9DC82946EF5}" srcOrd="0" destOrd="1" presId="urn:microsoft.com/office/officeart/2005/8/layout/list1"/>
    <dgm:cxn modelId="{22AD7097-769A-4314-89D4-4BAF3B18030D}" type="presOf" srcId="{9A903196-D3DF-45FB-9D35-849F412CE042}" destId="{CDF753E2-9700-44B6-9BE1-FD1CF224EAAA}" srcOrd="1" destOrd="0" presId="urn:microsoft.com/office/officeart/2005/8/layout/list1"/>
    <dgm:cxn modelId="{E08BCACA-984C-4505-8074-BF03084B05E9}" type="presOf" srcId="{6529A65C-266E-4EB4-BE2A-A196277C3D98}" destId="{614A0E54-B094-4E9E-B8AF-B177BAE5521A}" srcOrd="0" destOrd="0" presId="urn:microsoft.com/office/officeart/2005/8/layout/list1"/>
    <dgm:cxn modelId="{22A84ED1-0BF9-4E7E-9A02-BEECA4594BE2}" type="presOf" srcId="{AEBEB227-85D6-4B01-AD1B-34A40BA43410}" destId="{614A0E54-B094-4E9E-B8AF-B177BAE5521A}" srcOrd="0" destOrd="1" presId="urn:microsoft.com/office/officeart/2005/8/layout/list1"/>
    <dgm:cxn modelId="{05EB35D4-7027-43A2-993A-84B790544EB0}" srcId="{7B04E2A7-5C2A-46B0-A3D5-FA6DE59DD858}" destId="{BFFFC151-0398-4B23-B91D-74B5727C152B}" srcOrd="1" destOrd="0" parTransId="{900F7D96-88DD-4F5F-8351-594F24BA7A24}" sibTransId="{450081EA-23D2-463D-A3C5-7047152F64C8}"/>
    <dgm:cxn modelId="{348D5130-45C8-42CA-BC35-4F6C94E103BE}" type="presOf" srcId="{18633471-8979-4675-A3DD-48660CBD7F1C}" destId="{09B20B95-0DF5-4F14-989A-6CD75906BA4D}" srcOrd="0" destOrd="0" presId="urn:microsoft.com/office/officeart/2005/8/layout/list1"/>
    <dgm:cxn modelId="{8D1C4972-52B7-4CE8-A33B-CDF0B10764DD}" srcId="{C4F3F081-B024-44A0-BAB5-1CA5B4D9D407}" destId="{AEBEB227-85D6-4B01-AD1B-34A40BA43410}" srcOrd="1" destOrd="0" parTransId="{A4671D66-C72D-4555-ACE1-6578250CF9D0}" sibTransId="{CBDCC919-CFC6-4C89-ACDF-E9ECF82BA15B}"/>
    <dgm:cxn modelId="{C2D8BBEC-4156-4CF6-A9E4-F6B7FC2AC816}" srcId="{BFFFC151-0398-4B23-B91D-74B5727C152B}" destId="{253A5AE6-8A27-48EF-82D4-B904C116744D}" srcOrd="1" destOrd="0" parTransId="{E8E0DBC1-1B7F-49C9-95F9-090F11DEA093}" sibTransId="{CD828CC5-28E2-4A07-8002-748D7FFEE729}"/>
    <dgm:cxn modelId="{3447B85F-CF85-4B9B-9320-6D4D43D25E18}" type="presOf" srcId="{0130A97C-804B-4F65-8E53-7D8EAFFA73FE}" destId="{E7E1834B-3B03-4BD3-A152-F19F910BC97F}" srcOrd="0" destOrd="1" presId="urn:microsoft.com/office/officeart/2005/8/layout/list1"/>
    <dgm:cxn modelId="{33813F8F-9830-4AA2-ABE8-E5BF167603A6}" type="presOf" srcId="{1B2FAB28-D2AF-4FCE-9D4D-8ABC4C84A452}" destId="{9ABC4B8E-C8EF-4DEE-847E-B9DC82946EF5}" srcOrd="0" destOrd="0" presId="urn:microsoft.com/office/officeart/2005/8/layout/list1"/>
    <dgm:cxn modelId="{44BE1D0A-6F48-4580-8C73-14BCDD27545A}" srcId="{9A903196-D3DF-45FB-9D35-849F412CE042}" destId="{0130A97C-804B-4F65-8E53-7D8EAFFA73FE}" srcOrd="1" destOrd="0" parTransId="{18B66927-BD94-42FA-8BFD-D502D5D95AB5}" sibTransId="{821B8EAF-9069-42C5-AED9-91BC97F637C3}"/>
    <dgm:cxn modelId="{395975DD-7BF5-477D-AB81-39EDDB41D478}" type="presOf" srcId="{7563492F-0008-4C28-B1B7-7D90D863D6BA}" destId="{614A0E54-B094-4E9E-B8AF-B177BAE5521A}" srcOrd="0" destOrd="2" presId="urn:microsoft.com/office/officeart/2005/8/layout/list1"/>
    <dgm:cxn modelId="{32D4E5CE-51C5-41E4-9756-90CED799559B}" type="presOf" srcId="{C4F3F081-B024-44A0-BAB5-1CA5B4D9D407}" destId="{2EC2CB33-342E-4F01-80A1-CD59492407F8}" srcOrd="0" destOrd="0" presId="urn:microsoft.com/office/officeart/2005/8/layout/list1"/>
    <dgm:cxn modelId="{CFD9EB80-A3A3-4E77-B811-A10E9B657999}" type="presOf" srcId="{77FFC4FF-3877-47BD-AA16-8B0E7099C12E}" destId="{E7E1834B-3B03-4BD3-A152-F19F910BC97F}" srcOrd="0" destOrd="0" presId="urn:microsoft.com/office/officeart/2005/8/layout/list1"/>
    <dgm:cxn modelId="{01F0394A-7DD7-4CE9-86D5-76CA15D4C44F}" type="presOf" srcId="{BFFFC151-0398-4B23-B91D-74B5727C152B}" destId="{CED07B5C-54D2-4EE1-926B-0583DC23CAE9}" srcOrd="1" destOrd="0" presId="urn:microsoft.com/office/officeart/2005/8/layout/list1"/>
    <dgm:cxn modelId="{4FD0BFFA-B801-45DE-8C83-FF927B467961}" type="presOf" srcId="{C4F3F081-B024-44A0-BAB5-1CA5B4D9D407}" destId="{48AA8DB4-2CA6-4F81-AA8C-C0789F7B9BCE}" srcOrd="1" destOrd="0" presId="urn:microsoft.com/office/officeart/2005/8/layout/list1"/>
    <dgm:cxn modelId="{F8BF1C41-652B-4650-85E9-85208BEB0893}" type="presOf" srcId="{18633471-8979-4675-A3DD-48660CBD7F1C}" destId="{99A33299-823A-4897-B30E-E3FAA18638C4}" srcOrd="1" destOrd="0" presId="urn:microsoft.com/office/officeart/2005/8/layout/list1"/>
    <dgm:cxn modelId="{B54AFE3C-41A9-4399-9EAF-ABF0F218B29A}" srcId="{7B04E2A7-5C2A-46B0-A3D5-FA6DE59DD858}" destId="{C4F3F081-B024-44A0-BAB5-1CA5B4D9D407}" srcOrd="2" destOrd="0" parTransId="{B1A4D4B1-2C6C-440B-8AC9-3CF8FBA0FE74}" sibTransId="{6D414B62-6BBF-4774-B5A9-9E6EE8E2F7C2}"/>
    <dgm:cxn modelId="{1E7881D4-0628-4CE4-A8D5-84A2AFEB5578}" type="presOf" srcId="{7B04E2A7-5C2A-46B0-A3D5-FA6DE59DD858}" destId="{DAB99792-C5CE-4852-AD03-FA4427EB9FE6}" srcOrd="0" destOrd="0" presId="urn:microsoft.com/office/officeart/2005/8/layout/list1"/>
    <dgm:cxn modelId="{E23B3FF5-1088-44B5-A0E5-B7D2833F2637}" type="presOf" srcId="{E86A01EB-FD99-4141-A561-5BB5EA5B9535}" destId="{DE740F75-3955-4FB4-ADBA-DC6F34603B70}" srcOrd="0" destOrd="0" presId="urn:microsoft.com/office/officeart/2005/8/layout/list1"/>
    <dgm:cxn modelId="{DE78DC4D-8448-4B81-8FA0-3C07FA264001}" srcId="{18633471-8979-4675-A3DD-48660CBD7F1C}" destId="{E86A01EB-FD99-4141-A561-5BB5EA5B9535}" srcOrd="0" destOrd="0" parTransId="{16489C67-5F80-4549-AFF3-2F21A582EDA9}" sibTransId="{18251E15-DC76-4602-8ED0-46CEB79F5A62}"/>
    <dgm:cxn modelId="{6A0A7EF7-DCA2-4A98-AC53-177E13378EBD}" srcId="{7B04E2A7-5C2A-46B0-A3D5-FA6DE59DD858}" destId="{9A903196-D3DF-45FB-9D35-849F412CE042}" srcOrd="0" destOrd="0" parTransId="{BF8F85A4-9140-4AD3-A9B0-92C5F0F9568A}" sibTransId="{F3B13E96-104C-41DF-A0FE-0B2CF39A7714}"/>
    <dgm:cxn modelId="{662E9443-F6D0-4416-A63D-34511B9EBA7F}" srcId="{C4F3F081-B024-44A0-BAB5-1CA5B4D9D407}" destId="{6529A65C-266E-4EB4-BE2A-A196277C3D98}" srcOrd="0" destOrd="0" parTransId="{4740C084-A437-4B77-92E9-708D9334BAE1}" sibTransId="{A5634FB5-8451-4099-A7E3-735209721CE2}"/>
    <dgm:cxn modelId="{54B5D5B8-57C2-4D46-A3BE-D77EA99CA1C3}" srcId="{9A903196-D3DF-45FB-9D35-849F412CE042}" destId="{77FFC4FF-3877-47BD-AA16-8B0E7099C12E}" srcOrd="0" destOrd="0" parTransId="{C5C806EB-6E1B-4FF4-9DAB-CEEDF1405260}" sibTransId="{DA0E2658-A4CA-418F-8570-CF7E9F475B34}"/>
    <dgm:cxn modelId="{4B447C2C-E2AA-4BAC-A004-A5366EB3670F}" srcId="{9A903196-D3DF-45FB-9D35-849F412CE042}" destId="{28622207-6DF9-46D0-91B6-2361BD931134}" srcOrd="2" destOrd="0" parTransId="{44DFEBA4-841B-4DC7-8014-D264935A54EC}" sibTransId="{2CF252CB-A71A-4C00-92A9-00CA0C5571F1}"/>
    <dgm:cxn modelId="{34E5AF7C-473D-4A36-81F0-53241E339B9A}" srcId="{BFFFC151-0398-4B23-B91D-74B5727C152B}" destId="{1B2FAB28-D2AF-4FCE-9D4D-8ABC4C84A452}" srcOrd="0" destOrd="0" parTransId="{C7167788-3555-45E9-AFFC-7C3F9F2BF15F}" sibTransId="{B4A2C6A6-9E94-47B1-B72E-66DE2DA8265A}"/>
    <dgm:cxn modelId="{0079B9C4-3D4D-466F-9D7F-CDB69C7C8295}" srcId="{7B04E2A7-5C2A-46B0-A3D5-FA6DE59DD858}" destId="{18633471-8979-4675-A3DD-48660CBD7F1C}" srcOrd="3" destOrd="0" parTransId="{B10EBDC2-1288-482F-ADA8-7DD3BB350E0D}" sibTransId="{7347C331-84CF-41E6-B5A0-1DE153435509}"/>
    <dgm:cxn modelId="{BFF726F4-7E4E-4701-9C71-70CA793D7E64}" type="presOf" srcId="{28622207-6DF9-46D0-91B6-2361BD931134}" destId="{E7E1834B-3B03-4BD3-A152-F19F910BC97F}" srcOrd="0" destOrd="2" presId="urn:microsoft.com/office/officeart/2005/8/layout/list1"/>
    <dgm:cxn modelId="{29CF6CA1-B702-4FFD-A38B-F09BD10BE9A3}" type="presOf" srcId="{B1D7DDF5-DB35-4C8B-B514-3306F038B0D3}" destId="{DE740F75-3955-4FB4-ADBA-DC6F34603B70}" srcOrd="0" destOrd="1" presId="urn:microsoft.com/office/officeart/2005/8/layout/list1"/>
    <dgm:cxn modelId="{2BE0EFB8-4B88-49AF-BA24-5E9883D920B6}" srcId="{C4F3F081-B024-44A0-BAB5-1CA5B4D9D407}" destId="{7563492F-0008-4C28-B1B7-7D90D863D6BA}" srcOrd="2" destOrd="0" parTransId="{F1CF65D2-E129-4609-9750-73691D33E710}" sibTransId="{BDF4625A-EFCA-46E3-9851-A7FABB8A4A35}"/>
    <dgm:cxn modelId="{577355B3-8C7F-4358-8CD9-31B09698564D}" srcId="{18633471-8979-4675-A3DD-48660CBD7F1C}" destId="{B1D7DDF5-DB35-4C8B-B514-3306F038B0D3}" srcOrd="1" destOrd="0" parTransId="{91169A71-35B8-47ED-AA63-8D5E5A70EE33}" sibTransId="{555E7D5F-97BB-46F2-AE30-D2B80CA3EDBD}"/>
    <dgm:cxn modelId="{14DB3AE4-3D3D-499F-8AB3-D119A8A1932E}" type="presOf" srcId="{9A903196-D3DF-45FB-9D35-849F412CE042}" destId="{FA1DFF08-E633-4E74-A419-FCAC7FE52F4C}" srcOrd="0" destOrd="0" presId="urn:microsoft.com/office/officeart/2005/8/layout/list1"/>
    <dgm:cxn modelId="{37A0043C-B471-4142-A4BB-06AC55AD0053}" type="presOf" srcId="{BFFFC151-0398-4B23-B91D-74B5727C152B}" destId="{D0077B7B-D39B-4E4A-9A49-CB399F621AE1}" srcOrd="0" destOrd="0" presId="urn:microsoft.com/office/officeart/2005/8/layout/list1"/>
    <dgm:cxn modelId="{0CC97EA5-17F1-4CA1-93CD-EB71633A6BB3}" type="presParOf" srcId="{DAB99792-C5CE-4852-AD03-FA4427EB9FE6}" destId="{A2A1522F-E671-4D92-8415-BB1096C7F768}" srcOrd="0" destOrd="0" presId="urn:microsoft.com/office/officeart/2005/8/layout/list1"/>
    <dgm:cxn modelId="{099CC49F-FAD5-4E64-88CA-CA762B052393}" type="presParOf" srcId="{A2A1522F-E671-4D92-8415-BB1096C7F768}" destId="{FA1DFF08-E633-4E74-A419-FCAC7FE52F4C}" srcOrd="0" destOrd="0" presId="urn:microsoft.com/office/officeart/2005/8/layout/list1"/>
    <dgm:cxn modelId="{4E6522A7-54A7-4A2C-BBCC-57941F7597EC}" type="presParOf" srcId="{A2A1522F-E671-4D92-8415-BB1096C7F768}" destId="{CDF753E2-9700-44B6-9BE1-FD1CF224EAAA}" srcOrd="1" destOrd="0" presId="urn:microsoft.com/office/officeart/2005/8/layout/list1"/>
    <dgm:cxn modelId="{1BB6F6B5-124B-4810-9B89-35506D9840AC}" type="presParOf" srcId="{DAB99792-C5CE-4852-AD03-FA4427EB9FE6}" destId="{FB0F3C71-F7BE-4208-B437-DC4A43346CE6}" srcOrd="1" destOrd="0" presId="urn:microsoft.com/office/officeart/2005/8/layout/list1"/>
    <dgm:cxn modelId="{5ACA68BC-57A4-4FC7-98FD-4E379306A62B}" type="presParOf" srcId="{DAB99792-C5CE-4852-AD03-FA4427EB9FE6}" destId="{E7E1834B-3B03-4BD3-A152-F19F910BC97F}" srcOrd="2" destOrd="0" presId="urn:microsoft.com/office/officeart/2005/8/layout/list1"/>
    <dgm:cxn modelId="{EE752F81-C749-47C7-AAA6-5F76EFA67717}" type="presParOf" srcId="{DAB99792-C5CE-4852-AD03-FA4427EB9FE6}" destId="{53509E3C-0A17-4F69-81A7-AE370D7D7206}" srcOrd="3" destOrd="0" presId="urn:microsoft.com/office/officeart/2005/8/layout/list1"/>
    <dgm:cxn modelId="{978B2B11-3DE7-42F3-AF2D-519191FF8158}" type="presParOf" srcId="{DAB99792-C5CE-4852-AD03-FA4427EB9FE6}" destId="{59619B29-B990-4EAF-A654-62AF9AF7086D}" srcOrd="4" destOrd="0" presId="urn:microsoft.com/office/officeart/2005/8/layout/list1"/>
    <dgm:cxn modelId="{304E1EA2-0E00-4089-B293-1C878EEB5962}" type="presParOf" srcId="{59619B29-B990-4EAF-A654-62AF9AF7086D}" destId="{D0077B7B-D39B-4E4A-9A49-CB399F621AE1}" srcOrd="0" destOrd="0" presId="urn:microsoft.com/office/officeart/2005/8/layout/list1"/>
    <dgm:cxn modelId="{CD1C39C5-A806-4D46-A6F1-3F2E9C6538F4}" type="presParOf" srcId="{59619B29-B990-4EAF-A654-62AF9AF7086D}" destId="{CED07B5C-54D2-4EE1-926B-0583DC23CAE9}" srcOrd="1" destOrd="0" presId="urn:microsoft.com/office/officeart/2005/8/layout/list1"/>
    <dgm:cxn modelId="{8442B76D-48B7-4578-8374-4B7E9E1C7F97}" type="presParOf" srcId="{DAB99792-C5CE-4852-AD03-FA4427EB9FE6}" destId="{F404BC12-5558-4AFB-A6D7-C3D2A0DB0102}" srcOrd="5" destOrd="0" presId="urn:microsoft.com/office/officeart/2005/8/layout/list1"/>
    <dgm:cxn modelId="{8ED26DAE-879E-46C8-A54A-B21D7E6030DD}" type="presParOf" srcId="{DAB99792-C5CE-4852-AD03-FA4427EB9FE6}" destId="{9ABC4B8E-C8EF-4DEE-847E-B9DC82946EF5}" srcOrd="6" destOrd="0" presId="urn:microsoft.com/office/officeart/2005/8/layout/list1"/>
    <dgm:cxn modelId="{345073B2-B24D-4410-87D5-1C479DFF92BA}" type="presParOf" srcId="{DAB99792-C5CE-4852-AD03-FA4427EB9FE6}" destId="{EB9DF428-C1B5-430D-AA8C-E3AD385C6B66}" srcOrd="7" destOrd="0" presId="urn:microsoft.com/office/officeart/2005/8/layout/list1"/>
    <dgm:cxn modelId="{48B857CF-A24B-4BB1-83C9-C547D68C2C67}" type="presParOf" srcId="{DAB99792-C5CE-4852-AD03-FA4427EB9FE6}" destId="{3FA5B330-3F0F-4FD5-9546-BA03DDC458ED}" srcOrd="8" destOrd="0" presId="urn:microsoft.com/office/officeart/2005/8/layout/list1"/>
    <dgm:cxn modelId="{AAF7E42C-65EE-4878-B97A-AD1E3B8E2ED5}" type="presParOf" srcId="{3FA5B330-3F0F-4FD5-9546-BA03DDC458ED}" destId="{2EC2CB33-342E-4F01-80A1-CD59492407F8}" srcOrd="0" destOrd="0" presId="urn:microsoft.com/office/officeart/2005/8/layout/list1"/>
    <dgm:cxn modelId="{78A7ED8B-9558-4242-9C40-465C9C8798A6}" type="presParOf" srcId="{3FA5B330-3F0F-4FD5-9546-BA03DDC458ED}" destId="{48AA8DB4-2CA6-4F81-AA8C-C0789F7B9BCE}" srcOrd="1" destOrd="0" presId="urn:microsoft.com/office/officeart/2005/8/layout/list1"/>
    <dgm:cxn modelId="{F0E858FC-761B-421A-93BE-0C4CA6FA72FE}" type="presParOf" srcId="{DAB99792-C5CE-4852-AD03-FA4427EB9FE6}" destId="{B281E193-841B-4D9A-B775-513F44AE039D}" srcOrd="9" destOrd="0" presId="urn:microsoft.com/office/officeart/2005/8/layout/list1"/>
    <dgm:cxn modelId="{2D78A3AB-FDD7-4279-8878-327040C41691}" type="presParOf" srcId="{DAB99792-C5CE-4852-AD03-FA4427EB9FE6}" destId="{614A0E54-B094-4E9E-B8AF-B177BAE5521A}" srcOrd="10" destOrd="0" presId="urn:microsoft.com/office/officeart/2005/8/layout/list1"/>
    <dgm:cxn modelId="{13CA1ABC-CF0B-44C2-B98E-E552FDF39D90}" type="presParOf" srcId="{DAB99792-C5CE-4852-AD03-FA4427EB9FE6}" destId="{4ECB9B7E-5981-4269-B4E3-947875A8B431}" srcOrd="11" destOrd="0" presId="urn:microsoft.com/office/officeart/2005/8/layout/list1"/>
    <dgm:cxn modelId="{4FCA2544-5DEA-4D30-BE1A-CF6B692E2AD7}" type="presParOf" srcId="{DAB99792-C5CE-4852-AD03-FA4427EB9FE6}" destId="{669289C3-3DDB-43BE-B0FA-74D2E9D159B9}" srcOrd="12" destOrd="0" presId="urn:microsoft.com/office/officeart/2005/8/layout/list1"/>
    <dgm:cxn modelId="{FCE9E6F4-CDF4-4821-8F91-928FC642E348}" type="presParOf" srcId="{669289C3-3DDB-43BE-B0FA-74D2E9D159B9}" destId="{09B20B95-0DF5-4F14-989A-6CD75906BA4D}" srcOrd="0" destOrd="0" presId="urn:microsoft.com/office/officeart/2005/8/layout/list1"/>
    <dgm:cxn modelId="{FA0779FB-B6A2-499D-BEF3-7A7550EC199C}" type="presParOf" srcId="{669289C3-3DDB-43BE-B0FA-74D2E9D159B9}" destId="{99A33299-823A-4897-B30E-E3FAA18638C4}" srcOrd="1" destOrd="0" presId="urn:microsoft.com/office/officeart/2005/8/layout/list1"/>
    <dgm:cxn modelId="{B410857C-44B4-4BDF-B1FF-9E3DF600028A}" type="presParOf" srcId="{DAB99792-C5CE-4852-AD03-FA4427EB9FE6}" destId="{11253A7B-53F0-46A0-9F5D-3B606B1961B3}" srcOrd="13" destOrd="0" presId="urn:microsoft.com/office/officeart/2005/8/layout/list1"/>
    <dgm:cxn modelId="{FC1AD659-B6D0-442D-AE39-61E950EA7D7C}" type="presParOf" srcId="{DAB99792-C5CE-4852-AD03-FA4427EB9FE6}" destId="{DE740F75-3955-4FB4-ADBA-DC6F34603B7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96145-AA0D-42FF-AE75-BEC767BC0BA6}">
      <dsp:nvSpPr>
        <dsp:cNvPr id="0" name=""/>
        <dsp:cNvSpPr/>
      </dsp:nvSpPr>
      <dsp:spPr>
        <a:xfrm>
          <a:off x="40" y="615544"/>
          <a:ext cx="3903199" cy="123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4300" b="1" kern="1200" cap="small" dirty="0" err="1" smtClean="0">
              <a:latin typeface="Aharoni" pitchFamily="2" charset="-79"/>
              <a:ea typeface="+mj-ea"/>
              <a:cs typeface="Aharoni" pitchFamily="2" charset="-79"/>
            </a:rPr>
            <a:t>Stakeholders</a:t>
          </a:r>
          <a:endParaRPr lang="it-IT" sz="4300" kern="1200" dirty="0"/>
        </a:p>
      </dsp:txBody>
      <dsp:txXfrm>
        <a:off x="40" y="615544"/>
        <a:ext cx="3903199" cy="1238400"/>
      </dsp:txXfrm>
    </dsp:sp>
    <dsp:sp modelId="{4FDC627B-676B-4B21-A44E-ACECC91A114F}">
      <dsp:nvSpPr>
        <dsp:cNvPr id="0" name=""/>
        <dsp:cNvSpPr/>
      </dsp:nvSpPr>
      <dsp:spPr>
        <a:xfrm>
          <a:off x="40" y="1853944"/>
          <a:ext cx="3903199" cy="2183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400" kern="1200" dirty="0" smtClean="0">
              <a:latin typeface="Candara" pitchFamily="34" charset="0"/>
            </a:rPr>
            <a:t>Public </a:t>
          </a:r>
          <a:r>
            <a:rPr lang="fr-BE" sz="2400" kern="1200" dirty="0" err="1" smtClean="0">
              <a:latin typeface="Candara" pitchFamily="34" charset="0"/>
            </a:rPr>
            <a:t>authorities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400" kern="1200" dirty="0" err="1" smtClean="0">
              <a:latin typeface="Candara" pitchFamily="34" charset="0"/>
            </a:rPr>
            <a:t>Tourism</a:t>
          </a:r>
          <a:r>
            <a:rPr lang="fr-BE" sz="2400" kern="1200" dirty="0" smtClean="0">
              <a:latin typeface="Candara" pitchFamily="34" charset="0"/>
            </a:rPr>
            <a:t> local, </a:t>
          </a:r>
          <a:r>
            <a:rPr lang="fr-BE" sz="2400" kern="1200" dirty="0" err="1" smtClean="0">
              <a:latin typeface="Candara" pitchFamily="34" charset="0"/>
            </a:rPr>
            <a:t>regional</a:t>
          </a:r>
          <a:r>
            <a:rPr lang="fr-BE" sz="2400" kern="1200" dirty="0" smtClean="0">
              <a:latin typeface="Candara" pitchFamily="34" charset="0"/>
            </a:rPr>
            <a:t> and national </a:t>
          </a:r>
          <a:r>
            <a:rPr lang="fr-BE" sz="2400" kern="1200" dirty="0" err="1" smtClean="0">
              <a:latin typeface="Candara" pitchFamily="34" charset="0"/>
            </a:rPr>
            <a:t>boards</a:t>
          </a:r>
          <a:endParaRPr lang="fr-BE" sz="2400" kern="1200" dirty="0" smtClean="0">
            <a:latin typeface="Candara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400" kern="1200" dirty="0" err="1" smtClean="0">
              <a:latin typeface="Candara" pitchFamily="34" charset="0"/>
            </a:rPr>
            <a:t>Abbeys</a:t>
          </a:r>
          <a:r>
            <a:rPr lang="fr-BE" sz="2400" kern="1200" dirty="0" smtClean="0">
              <a:latin typeface="Candara" pitchFamily="34" charset="0"/>
            </a:rPr>
            <a:t> and </a:t>
          </a:r>
          <a:r>
            <a:rPr lang="fr-BE" sz="2400" kern="1200" dirty="0" err="1" smtClean="0">
              <a:latin typeface="Candara" pitchFamily="34" charset="0"/>
            </a:rPr>
            <a:t>dioceses</a:t>
          </a:r>
          <a:endParaRPr lang="fr-BE" sz="2400" kern="1200" dirty="0">
            <a:latin typeface="Candara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400" kern="1200" dirty="0" err="1" smtClean="0">
              <a:latin typeface="Candara" pitchFamily="34" charset="0"/>
            </a:rPr>
            <a:t>Municipalities</a:t>
          </a:r>
          <a:endParaRPr lang="fr-BE" sz="2400" kern="1200" dirty="0" smtClean="0">
            <a:latin typeface="Candara" pitchFamily="34" charset="0"/>
          </a:endParaRPr>
        </a:p>
      </dsp:txBody>
      <dsp:txXfrm>
        <a:off x="40" y="1853944"/>
        <a:ext cx="3903199" cy="2183647"/>
      </dsp:txXfrm>
    </dsp:sp>
    <dsp:sp modelId="{C8140E6F-BEDE-4F87-948E-741AFCABBE0B}">
      <dsp:nvSpPr>
        <dsp:cNvPr id="0" name=""/>
        <dsp:cNvSpPr/>
      </dsp:nvSpPr>
      <dsp:spPr>
        <a:xfrm>
          <a:off x="4449687" y="615544"/>
          <a:ext cx="3903199" cy="123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4300" b="1" kern="1200" cap="small" dirty="0" err="1" smtClean="0">
              <a:latin typeface="Aharoni" pitchFamily="2" charset="-79"/>
              <a:ea typeface="+mj-ea"/>
              <a:cs typeface="Aharoni" pitchFamily="2" charset="-79"/>
            </a:rPr>
            <a:t>Beneficiaries</a:t>
          </a:r>
          <a:endParaRPr lang="it-IT" sz="4300" kern="1200" dirty="0"/>
        </a:p>
      </dsp:txBody>
      <dsp:txXfrm>
        <a:off x="4449687" y="615544"/>
        <a:ext cx="3903199" cy="1238400"/>
      </dsp:txXfrm>
    </dsp:sp>
    <dsp:sp modelId="{836C0578-2ECB-4A2C-B422-793D65605D71}">
      <dsp:nvSpPr>
        <dsp:cNvPr id="0" name=""/>
        <dsp:cNvSpPr/>
      </dsp:nvSpPr>
      <dsp:spPr>
        <a:xfrm>
          <a:off x="4449687" y="1853944"/>
          <a:ext cx="3903199" cy="21836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400" kern="1200" dirty="0" err="1" smtClean="0">
              <a:latin typeface="Candara" pitchFamily="34" charset="0"/>
            </a:rPr>
            <a:t>Operators</a:t>
          </a:r>
          <a:r>
            <a:rPr lang="fr-BE" sz="2400" kern="1200" dirty="0" smtClean="0">
              <a:latin typeface="Candara" pitchFamily="34" charset="0"/>
            </a:rPr>
            <a:t> of the </a:t>
          </a:r>
          <a:r>
            <a:rPr lang="fr-BE" sz="2400" kern="1200" dirty="0" err="1" smtClean="0">
              <a:latin typeface="Candara" pitchFamily="34" charset="0"/>
            </a:rPr>
            <a:t>horeca</a:t>
          </a:r>
          <a:r>
            <a:rPr lang="fr-BE" sz="2400" kern="1200" dirty="0" smtClean="0">
              <a:latin typeface="Candara" pitchFamily="34" charset="0"/>
            </a:rPr>
            <a:t> </a:t>
          </a:r>
          <a:r>
            <a:rPr lang="fr-BE" sz="2400" kern="1200" dirty="0" err="1" smtClean="0">
              <a:latin typeface="Candara" pitchFamily="34" charset="0"/>
            </a:rPr>
            <a:t>sector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400" kern="1200" dirty="0" smtClean="0">
              <a:latin typeface="Candara" pitchFamily="34" charset="0"/>
            </a:rPr>
            <a:t>Local tour </a:t>
          </a:r>
          <a:r>
            <a:rPr lang="fr-BE" sz="2400" kern="1200" dirty="0" err="1" smtClean="0">
              <a:latin typeface="Candara" pitchFamily="34" charset="0"/>
            </a:rPr>
            <a:t>operators</a:t>
          </a:r>
          <a:endParaRPr lang="fr-BE" sz="2400" kern="1200" dirty="0" smtClean="0">
            <a:latin typeface="Candara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400" kern="1200" dirty="0" smtClean="0">
              <a:latin typeface="Candara" pitchFamily="34" charset="0"/>
            </a:rPr>
            <a:t>Tourism </a:t>
          </a:r>
          <a:r>
            <a:rPr lang="fr-BE" sz="2400" kern="1200" dirty="0" err="1" smtClean="0">
              <a:latin typeface="Candara" pitchFamily="34" charset="0"/>
            </a:rPr>
            <a:t>agencies</a:t>
          </a:r>
          <a:endParaRPr lang="fr-BE" sz="2400" kern="1200" dirty="0" smtClean="0">
            <a:latin typeface="Candara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400" kern="1200" dirty="0" smtClean="0">
              <a:latin typeface="Candara" pitchFamily="34" charset="0"/>
            </a:rPr>
            <a:t>Holiday-</a:t>
          </a:r>
          <a:r>
            <a:rPr lang="fr-BE" sz="2400" kern="1200" dirty="0" err="1" smtClean="0">
              <a:latin typeface="Candara" pitchFamily="34" charset="0"/>
            </a:rPr>
            <a:t>makers</a:t>
          </a:r>
          <a:endParaRPr lang="it-IT" sz="2400" kern="1200" dirty="0"/>
        </a:p>
      </dsp:txBody>
      <dsp:txXfrm>
        <a:off x="4449687" y="1853944"/>
        <a:ext cx="3903199" cy="2183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A660A-3701-4BC6-BF73-1B414E029273}">
      <dsp:nvSpPr>
        <dsp:cNvPr id="0" name=""/>
        <dsp:cNvSpPr/>
      </dsp:nvSpPr>
      <dsp:spPr>
        <a:xfrm>
          <a:off x="3230683" y="1544"/>
          <a:ext cx="4834212" cy="15826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400" kern="1200" noProof="0" dirty="0" smtClean="0">
              <a:latin typeface="Candara" pitchFamily="34" charset="0"/>
            </a:rPr>
            <a:t>Holiday-makers (excursionists, individual travelers, families with children, etc.)</a:t>
          </a:r>
          <a:endParaRPr lang="en-US" sz="2400" kern="1200" noProof="0" dirty="0">
            <a:latin typeface="Candara" pitchFamily="34" charset="0"/>
          </a:endParaRPr>
        </a:p>
      </dsp:txBody>
      <dsp:txXfrm>
        <a:off x="3230683" y="199373"/>
        <a:ext cx="4240725" cy="1186973"/>
      </dsp:txXfrm>
    </dsp:sp>
    <dsp:sp modelId="{60B2C596-F5A4-41BE-81B9-3F46797E0292}">
      <dsp:nvSpPr>
        <dsp:cNvPr id="0" name=""/>
        <dsp:cNvSpPr/>
      </dsp:nvSpPr>
      <dsp:spPr>
        <a:xfrm>
          <a:off x="3937" y="1547"/>
          <a:ext cx="3222808" cy="1581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noProof="0" smtClean="0">
              <a:latin typeface="Aharoni" pitchFamily="2" charset="-79"/>
              <a:cs typeface="Aharoni" pitchFamily="2" charset="-79"/>
            </a:rPr>
            <a:t>TARGET GROUP</a:t>
          </a:r>
          <a:endParaRPr lang="en-US" sz="3600" kern="1200" noProof="0">
            <a:latin typeface="Aharoni" pitchFamily="2" charset="-79"/>
            <a:cs typeface="Aharoni" pitchFamily="2" charset="-79"/>
          </a:endParaRPr>
        </a:p>
      </dsp:txBody>
      <dsp:txXfrm>
        <a:off x="81119" y="78729"/>
        <a:ext cx="3068444" cy="14267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1834B-3B03-4BD3-A152-F19F910BC97F}">
      <dsp:nvSpPr>
        <dsp:cNvPr id="0" name=""/>
        <dsp:cNvSpPr/>
      </dsp:nvSpPr>
      <dsp:spPr>
        <a:xfrm>
          <a:off x="0" y="275175"/>
          <a:ext cx="8424936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91592" rIns="6538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latin typeface="Candara" pitchFamily="34" charset="0"/>
            </a:rPr>
            <a:t>mapping process</a:t>
          </a:r>
          <a:endParaRPr lang="en-US" sz="1800" kern="1200" dirty="0" smtClean="0">
            <a:latin typeface="Candar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latin typeface="Candara" pitchFamily="34" charset="0"/>
            </a:rPr>
            <a:t>historical background</a:t>
          </a:r>
          <a:endParaRPr lang="en-US" sz="1800" kern="1200" dirty="0" smtClean="0">
            <a:latin typeface="Candar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ndara" pitchFamily="34" charset="0"/>
            </a:rPr>
            <a:t>definition of vacation packages</a:t>
          </a:r>
          <a:endParaRPr lang="it-IT" sz="1800" kern="1200" dirty="0"/>
        </a:p>
      </dsp:txBody>
      <dsp:txXfrm>
        <a:off x="0" y="275175"/>
        <a:ext cx="8424936" cy="1278900"/>
      </dsp:txXfrm>
    </dsp:sp>
    <dsp:sp modelId="{CDF753E2-9700-44B6-9BE1-FD1CF224EAAA}">
      <dsp:nvSpPr>
        <dsp:cNvPr id="0" name=""/>
        <dsp:cNvSpPr/>
      </dsp:nvSpPr>
      <dsp:spPr>
        <a:xfrm>
          <a:off x="421246" y="68535"/>
          <a:ext cx="589745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smtClean="0">
              <a:latin typeface="Candara" pitchFamily="34" charset="0"/>
            </a:rPr>
            <a:t>Research and analysis: </a:t>
          </a:r>
          <a:endParaRPr lang="it-IT" sz="2400" b="1" i="0" kern="1200" dirty="0"/>
        </a:p>
      </dsp:txBody>
      <dsp:txXfrm>
        <a:off x="441421" y="88710"/>
        <a:ext cx="5857105" cy="372930"/>
      </dsp:txXfrm>
    </dsp:sp>
    <dsp:sp modelId="{9ABC4B8E-C8EF-4DEE-847E-B9DC82946EF5}">
      <dsp:nvSpPr>
        <dsp:cNvPr id="0" name=""/>
        <dsp:cNvSpPr/>
      </dsp:nvSpPr>
      <dsp:spPr>
        <a:xfrm>
          <a:off x="0" y="1836316"/>
          <a:ext cx="8424936" cy="97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91592" rIns="6538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ndara" pitchFamily="34" charset="0"/>
            </a:rPr>
            <a:t>virtual galleries with photos and videos of the abbeys</a:t>
          </a:r>
          <a:endParaRPr lang="it-IT" sz="1800" kern="1200" dirty="0">
            <a:latin typeface="Candar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latin typeface="Candara" pitchFamily="34" charset="0"/>
            </a:rPr>
            <a:t>promotion </a:t>
          </a:r>
          <a:r>
            <a:rPr lang="it-IT" sz="1800" kern="1200" dirty="0" err="1" smtClean="0">
              <a:latin typeface="Candara" pitchFamily="34" charset="0"/>
            </a:rPr>
            <a:t>of</a:t>
          </a:r>
          <a:r>
            <a:rPr lang="it-IT" sz="1800" kern="1200" dirty="0" smtClean="0">
              <a:latin typeface="Candara" pitchFamily="34" charset="0"/>
            </a:rPr>
            <a:t> </a:t>
          </a:r>
          <a:r>
            <a:rPr lang="it-IT" sz="1800" kern="1200" dirty="0" err="1" smtClean="0">
              <a:latin typeface="Candara" pitchFamily="34" charset="0"/>
            </a:rPr>
            <a:t>vacation</a:t>
          </a:r>
          <a:r>
            <a:rPr lang="it-IT" sz="1800" kern="1200" dirty="0" smtClean="0">
              <a:latin typeface="Candara" pitchFamily="34" charset="0"/>
            </a:rPr>
            <a:t> </a:t>
          </a:r>
          <a:r>
            <a:rPr lang="it-IT" sz="1800" kern="1200" dirty="0" err="1" smtClean="0">
              <a:latin typeface="Candara" pitchFamily="34" charset="0"/>
            </a:rPr>
            <a:t>packages</a:t>
          </a:r>
          <a:endParaRPr lang="it-IT" sz="1800" kern="1200" dirty="0">
            <a:latin typeface="Candara" pitchFamily="34" charset="0"/>
          </a:endParaRPr>
        </a:p>
      </dsp:txBody>
      <dsp:txXfrm>
        <a:off x="0" y="1836316"/>
        <a:ext cx="8424936" cy="970200"/>
      </dsp:txXfrm>
    </dsp:sp>
    <dsp:sp modelId="{CED07B5C-54D2-4EE1-926B-0583DC23CAE9}">
      <dsp:nvSpPr>
        <dsp:cNvPr id="0" name=""/>
        <dsp:cNvSpPr/>
      </dsp:nvSpPr>
      <dsp:spPr>
        <a:xfrm>
          <a:off x="421246" y="1629676"/>
          <a:ext cx="589745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Candara" pitchFamily="34" charset="0"/>
            </a:rPr>
            <a:t>International web-platform</a:t>
          </a:r>
          <a:endParaRPr lang="it-IT" sz="2400" b="1" i="0" kern="1200" dirty="0"/>
        </a:p>
      </dsp:txBody>
      <dsp:txXfrm>
        <a:off x="441421" y="1649851"/>
        <a:ext cx="5857105" cy="372930"/>
      </dsp:txXfrm>
    </dsp:sp>
    <dsp:sp modelId="{614A0E54-B094-4E9E-B8AF-B177BAE5521A}">
      <dsp:nvSpPr>
        <dsp:cNvPr id="0" name=""/>
        <dsp:cNvSpPr/>
      </dsp:nvSpPr>
      <dsp:spPr>
        <a:xfrm>
          <a:off x="0" y="3088756"/>
          <a:ext cx="8424936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91592" rIns="6538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latin typeface="Candara" pitchFamily="34" charset="0"/>
            </a:rPr>
            <a:t>environmental sustainability</a:t>
          </a:r>
          <a:endParaRPr lang="en-US" sz="1800" kern="1200" dirty="0" smtClean="0">
            <a:latin typeface="Candara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ndara" pitchFamily="34" charset="0"/>
            </a:rPr>
            <a:t>communication and marketing strategies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ndara" pitchFamily="34" charset="0"/>
            </a:rPr>
            <a:t>product/service development</a:t>
          </a:r>
        </a:p>
      </dsp:txBody>
      <dsp:txXfrm>
        <a:off x="0" y="3088756"/>
        <a:ext cx="8424936" cy="1278900"/>
      </dsp:txXfrm>
    </dsp:sp>
    <dsp:sp modelId="{48AA8DB4-2CA6-4F81-AA8C-C0789F7B9BCE}">
      <dsp:nvSpPr>
        <dsp:cNvPr id="0" name=""/>
        <dsp:cNvSpPr/>
      </dsp:nvSpPr>
      <dsp:spPr>
        <a:xfrm>
          <a:off x="421246" y="2882116"/>
          <a:ext cx="589745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Candara" pitchFamily="34" charset="0"/>
            </a:rPr>
            <a:t>Capacity building workshops for SMEs:</a:t>
          </a:r>
          <a:endParaRPr lang="it-IT" sz="2400" b="1" i="0" kern="1200" dirty="0"/>
        </a:p>
      </dsp:txBody>
      <dsp:txXfrm>
        <a:off x="441421" y="2902291"/>
        <a:ext cx="5857105" cy="372930"/>
      </dsp:txXfrm>
    </dsp:sp>
    <dsp:sp modelId="{DE740F75-3955-4FB4-ADBA-DC6F34603B70}">
      <dsp:nvSpPr>
        <dsp:cNvPr id="0" name=""/>
        <dsp:cNvSpPr/>
      </dsp:nvSpPr>
      <dsp:spPr>
        <a:xfrm>
          <a:off x="0" y="4649896"/>
          <a:ext cx="8424936" cy="97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869" tIns="291592" rIns="6538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ndara" pitchFamily="34" charset="0"/>
            </a:rPr>
            <a:t>open public events in Brussels and Rome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Candara" pitchFamily="34" charset="0"/>
            </a:rPr>
            <a:t>newsletter and leaflet distribution </a:t>
          </a:r>
        </a:p>
      </dsp:txBody>
      <dsp:txXfrm>
        <a:off x="0" y="4649896"/>
        <a:ext cx="8424936" cy="970200"/>
      </dsp:txXfrm>
    </dsp:sp>
    <dsp:sp modelId="{99A33299-823A-4897-B30E-E3FAA18638C4}">
      <dsp:nvSpPr>
        <dsp:cNvPr id="0" name=""/>
        <dsp:cNvSpPr/>
      </dsp:nvSpPr>
      <dsp:spPr>
        <a:xfrm>
          <a:off x="421246" y="4443256"/>
          <a:ext cx="589745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Candara" pitchFamily="34" charset="0"/>
            </a:rPr>
            <a:t>Dissemination of results:</a:t>
          </a:r>
        </a:p>
      </dsp:txBody>
      <dsp:txXfrm>
        <a:off x="441421" y="4463431"/>
        <a:ext cx="5857105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407C1-071E-4828-BF24-2EA8F300A2C0}" type="datetimeFigureOut">
              <a:rPr lang="it-IT" smtClean="0"/>
              <a:t>02/05/2014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CFB28-6A34-43F3-B618-C24FCFCA92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54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C1886B-B39B-43A6-9216-B42CCF5642B0}" type="datetime1">
              <a:rPr lang="fr-BE" smtClean="0"/>
              <a:t>2/05/2014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C3D6DC-07A7-4BD8-91F5-22C924C468E4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C29D-81F8-48B9-8B3D-8E092ABF918A}" type="datetime1">
              <a:rPr lang="fr-BE" smtClean="0"/>
              <a:t>2/05/2014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D6DC-07A7-4BD8-91F5-22C924C468E4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8A4A-EF77-4A0F-85A3-74B9288DF67C}" type="datetime1">
              <a:rPr lang="fr-BE" smtClean="0"/>
              <a:t>2/05/2014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D6DC-07A7-4BD8-91F5-22C924C468E4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A7F33D-028F-49C4-878D-4FFD48E05990}" type="datetime1">
              <a:rPr lang="fr-BE" smtClean="0"/>
              <a:t>2/05/2014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C3D6DC-07A7-4BD8-91F5-22C924C468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088E62-1493-4910-A924-8159751A775B}" type="datetime1">
              <a:rPr lang="fr-BE" smtClean="0"/>
              <a:t>2/05/2014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C3D6DC-07A7-4BD8-91F5-22C924C468E4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315E0-22F0-49CE-9986-F3979960AE7B}" type="datetime1">
              <a:rPr lang="fr-BE" smtClean="0"/>
              <a:t>2/05/2014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D6DC-07A7-4BD8-91F5-22C924C468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EA64B-6D9D-4D98-922E-28D77C0AEA65}" type="datetime1">
              <a:rPr lang="fr-BE" smtClean="0"/>
              <a:t>2/05/2014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D6DC-07A7-4BD8-91F5-22C924C468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83D01-3F00-4F86-8E47-520A14DAE8B7}" type="datetime1">
              <a:rPr lang="fr-BE" smtClean="0"/>
              <a:t>2/05/2014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C3D6DC-07A7-4BD8-91F5-22C924C468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68A7-E2FD-4966-9C8E-A14E348DD8EA}" type="datetime1">
              <a:rPr lang="fr-BE" smtClean="0"/>
              <a:t>2/05/2014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D6DC-07A7-4BD8-91F5-22C924C468E4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A3ED82-1924-48A6-8BDF-B43695C43281}" type="datetime1">
              <a:rPr lang="fr-BE" smtClean="0"/>
              <a:t>2/05/2014</a:t>
            </a:fld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C3D6DC-07A7-4BD8-91F5-22C924C468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3CF17C-11F2-4E8E-95CF-9AC3F490D2B7}" type="datetime1">
              <a:rPr lang="fr-BE" smtClean="0"/>
              <a:t>2/05/2014</a:t>
            </a:fld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C3D6DC-07A7-4BD8-91F5-22C924C468E4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BFD3B5-5E40-40F6-B0C5-083F3E1224EB}" type="datetime1">
              <a:rPr lang="fr-BE" smtClean="0"/>
              <a:t>2/05/2014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C3D6DC-07A7-4BD8-91F5-22C924C468E4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itabel.com/" TargetMode="External"/><Relationship Id="rId2" Type="http://schemas.openxmlformats.org/officeDocument/2006/relationships/hyperlink" Target="mailto:lucia@ccitabe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620688"/>
            <a:ext cx="7272808" cy="3312368"/>
          </a:xfrm>
        </p:spPr>
        <p:txBody>
          <a:bodyPr>
            <a:noAutofit/>
          </a:bodyPr>
          <a:lstStyle/>
          <a:p>
            <a:pPr algn="ctr"/>
            <a:r>
              <a:rPr lang="fr-BE" sz="6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TATRA</a:t>
            </a:r>
            <a:br>
              <a:rPr lang="fr-BE" sz="6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fr-BE" sz="6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Tastes of Trappists:</a:t>
            </a:r>
            <a:br>
              <a:rPr lang="fr-BE" sz="6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fr-BE" sz="5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 slow tourism </a:t>
            </a:r>
            <a:br>
              <a:rPr lang="fr-BE" sz="5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fr-BE" sz="5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experience</a:t>
            </a:r>
            <a:endParaRPr lang="fr-BE" sz="5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Image 5" descr="http://europa.eu/about-eu/basic-information/symbols/images/flag_yellow_hig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2" y="4746917"/>
            <a:ext cx="1642120" cy="10438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3347864" y="4697268"/>
            <a:ext cx="2362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>
                <a:latin typeface="Arial" pitchFamily="34" charset="0"/>
                <a:cs typeface="Arial" pitchFamily="34" charset="0"/>
              </a:rPr>
              <a:t>Project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co-financed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by the European Union</a:t>
            </a:r>
            <a:endParaRPr lang="fr-BE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3D6DC-07A7-4BD8-91F5-22C924C468E4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55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8776" y="53752"/>
            <a:ext cx="7467600" cy="1143000"/>
          </a:xfrm>
        </p:spPr>
        <p:txBody>
          <a:bodyPr>
            <a:normAutofit/>
          </a:bodyPr>
          <a:lstStyle/>
          <a:p>
            <a:r>
              <a:rPr lang="fr-BE" sz="45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Summary</a:t>
            </a:r>
            <a:r>
              <a:rPr lang="fr-BE" sz="45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:</a:t>
            </a:r>
            <a:endParaRPr lang="fr-BE" sz="45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C3D6DC-07A7-4BD8-91F5-22C924C468E4}" type="slidenum">
              <a:rPr lang="fr-BE" smtClean="0"/>
              <a:pPr/>
              <a:t>2</a:t>
            </a:fld>
            <a:endParaRPr lang="fr-BE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1560" y="1340768"/>
          <a:ext cx="7416824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7"/>
                <a:gridCol w="5472607"/>
              </a:tblGrid>
              <a:tr h="81449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TITLE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BF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Tastes of Trappists: a slow tourism experience</a:t>
                      </a:r>
                      <a:endParaRPr lang="it-IT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BF8E8"/>
                    </a:solidFill>
                  </a:tcPr>
                </a:tc>
              </a:tr>
              <a:tr h="76968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ndara" pitchFamily="34" charset="0"/>
                        </a:rPr>
                        <a:t>ACRONYM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 pitchFamily="34" charset="0"/>
                        </a:rPr>
                        <a:t>TATRA</a:t>
                      </a:r>
                      <a:endParaRPr lang="it-IT" sz="2000" dirty="0"/>
                    </a:p>
                  </a:txBody>
                  <a:tcPr anchor="ctr"/>
                </a:tc>
              </a:tr>
              <a:tr h="81449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ndara" pitchFamily="34" charset="0"/>
                        </a:rPr>
                        <a:t>DURATION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 pitchFamily="34" charset="0"/>
                        </a:rPr>
                        <a:t>15 months (starting 1</a:t>
                      </a:r>
                      <a:r>
                        <a:rPr lang="en-US" sz="2000" baseline="30000" dirty="0" smtClean="0">
                          <a:latin typeface="Candara" pitchFamily="34" charset="0"/>
                        </a:rPr>
                        <a:t>st</a:t>
                      </a:r>
                      <a:r>
                        <a:rPr lang="en-US" sz="2000" dirty="0" smtClean="0">
                          <a:latin typeface="Candara" pitchFamily="34" charset="0"/>
                        </a:rPr>
                        <a:t> April 2014)</a:t>
                      </a:r>
                      <a:endParaRPr lang="it-IT" sz="2000" dirty="0"/>
                    </a:p>
                  </a:txBody>
                  <a:tcPr anchor="ctr"/>
                </a:tc>
              </a:tr>
              <a:tr h="76968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ndara" pitchFamily="34" charset="0"/>
                        </a:rPr>
                        <a:t>BUDGET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 pitchFamily="34" charset="0"/>
                        </a:rPr>
                        <a:t>322.367,63 euro </a:t>
                      </a:r>
                      <a:endParaRPr lang="it-IT" sz="2000" dirty="0"/>
                    </a:p>
                  </a:txBody>
                  <a:tcPr anchor="ctr"/>
                </a:tc>
              </a:tr>
              <a:tr h="76968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ndara" pitchFamily="34" charset="0"/>
                        </a:rPr>
                        <a:t>EC CO-FUNDING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 pitchFamily="34" charset="0"/>
                        </a:rPr>
                        <a:t>241.500,00 euro (74,91%)</a:t>
                      </a:r>
                      <a:endParaRPr lang="it-IT" sz="2000" dirty="0"/>
                    </a:p>
                  </a:txBody>
                  <a:tcPr anchor="ctr"/>
                </a:tc>
              </a:tr>
              <a:tr h="81449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Candara" pitchFamily="34" charset="0"/>
                        </a:rPr>
                        <a:t>PARTNERS</a:t>
                      </a:r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ndara" pitchFamily="34" charset="0"/>
                        </a:rPr>
                        <a:t>7 from Belgium, Germany, Italy and the Netherlands</a:t>
                      </a:r>
                      <a:endParaRPr lang="it-IT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1725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760" y="-27384"/>
            <a:ext cx="7467600" cy="1143000"/>
          </a:xfrm>
        </p:spPr>
        <p:txBody>
          <a:bodyPr>
            <a:normAutofit/>
          </a:bodyPr>
          <a:lstStyle/>
          <a:p>
            <a:r>
              <a:rPr lang="fr-BE" sz="45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TATRA project objectives:</a:t>
            </a:r>
            <a:endParaRPr lang="fr-BE" sz="45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7920880" cy="5112568"/>
          </a:xfrm>
        </p:spPr>
        <p:txBody>
          <a:bodyPr>
            <a:noAutofit/>
          </a:bodyPr>
          <a:lstStyle/>
          <a:p>
            <a:pPr marL="457200" indent="-374650" algn="just">
              <a:lnSpc>
                <a:spcPts val="3100"/>
              </a:lnSpc>
              <a:spcBef>
                <a:spcPts val="2000"/>
              </a:spcBef>
              <a:buSzPct val="100000"/>
              <a:buFont typeface="+mj-lt"/>
              <a:buAutoNum type="arabicParenR"/>
            </a:pPr>
            <a:r>
              <a:rPr lang="fr-BE" sz="2200" dirty="0" smtClean="0">
                <a:latin typeface="Candara" pitchFamily="34" charset="0"/>
              </a:rPr>
              <a:t>To </a:t>
            </a:r>
            <a:r>
              <a:rPr lang="fr-BE" sz="2200" dirty="0" err="1" smtClean="0">
                <a:latin typeface="Candara" pitchFamily="34" charset="0"/>
              </a:rPr>
              <a:t>develop</a:t>
            </a:r>
            <a:r>
              <a:rPr lang="fr-BE" sz="2200" dirty="0" smtClean="0">
                <a:latin typeface="Candara" pitchFamily="34" charset="0"/>
              </a:rPr>
              <a:t> a </a:t>
            </a:r>
            <a:r>
              <a:rPr lang="fr-BE" sz="2200" b="1" dirty="0" err="1" smtClean="0">
                <a:latin typeface="Candara" pitchFamily="34" charset="0"/>
              </a:rPr>
              <a:t>sustainable</a:t>
            </a:r>
            <a:r>
              <a:rPr lang="fr-BE" sz="2200" b="1" dirty="0" smtClean="0">
                <a:latin typeface="Candara" pitchFamily="34" charset="0"/>
              </a:rPr>
              <a:t> </a:t>
            </a:r>
            <a:r>
              <a:rPr lang="fr-BE" sz="2200" b="1" dirty="0" err="1" smtClean="0">
                <a:latin typeface="Candara" pitchFamily="34" charset="0"/>
              </a:rPr>
              <a:t>tourism</a:t>
            </a:r>
            <a:r>
              <a:rPr lang="fr-BE" sz="2200" b="1" dirty="0" smtClean="0">
                <a:latin typeface="Candara" pitchFamily="34" charset="0"/>
              </a:rPr>
              <a:t> </a:t>
            </a:r>
            <a:r>
              <a:rPr lang="fr-BE" sz="2200" dirty="0" err="1" smtClean="0">
                <a:latin typeface="Candara" pitchFamily="34" charset="0"/>
              </a:rPr>
              <a:t>strategy</a:t>
            </a:r>
            <a:r>
              <a:rPr lang="fr-BE" sz="2200" dirty="0" smtClean="0">
                <a:latin typeface="Candara" pitchFamily="34" charset="0"/>
              </a:rPr>
              <a:t> </a:t>
            </a:r>
            <a:r>
              <a:rPr lang="fr-BE" sz="2200" dirty="0" err="1" smtClean="0">
                <a:latin typeface="Candara" pitchFamily="34" charset="0"/>
              </a:rPr>
              <a:t>within</a:t>
            </a:r>
            <a:r>
              <a:rPr lang="fr-BE" sz="2200" dirty="0" smtClean="0">
                <a:latin typeface="Candara" pitchFamily="34" charset="0"/>
              </a:rPr>
              <a:t> the </a:t>
            </a:r>
            <a:r>
              <a:rPr lang="fr-BE" sz="2200" b="1" dirty="0" err="1" smtClean="0">
                <a:latin typeface="Candara" pitchFamily="34" charset="0"/>
              </a:rPr>
              <a:t>Trappists</a:t>
            </a:r>
            <a:r>
              <a:rPr lang="fr-BE" sz="2200" dirty="0" smtClean="0">
                <a:latin typeface="Candara" pitchFamily="34" charset="0"/>
              </a:rPr>
              <a:t>’ sites area</a:t>
            </a:r>
          </a:p>
          <a:p>
            <a:pPr marL="457200" indent="-374650" algn="just">
              <a:lnSpc>
                <a:spcPts val="3100"/>
              </a:lnSpc>
              <a:spcBef>
                <a:spcPts val="2000"/>
              </a:spcBef>
              <a:buSzPct val="100000"/>
              <a:buFont typeface="+mj-lt"/>
              <a:buAutoNum type="arabicParenR"/>
            </a:pPr>
            <a:r>
              <a:rPr lang="fr-BE" sz="2200" dirty="0" smtClean="0">
                <a:latin typeface="Candara" pitchFamily="34" charset="0"/>
              </a:rPr>
              <a:t>To contribute to the creation of an environment favorable to transnational co-operation among tourism-</a:t>
            </a:r>
            <a:r>
              <a:rPr lang="fr-BE" sz="2200" dirty="0" err="1" smtClean="0">
                <a:latin typeface="Candara" pitchFamily="34" charset="0"/>
              </a:rPr>
              <a:t>related</a:t>
            </a:r>
            <a:r>
              <a:rPr lang="fr-BE" sz="2200" dirty="0" smtClean="0">
                <a:latin typeface="Candara" pitchFamily="34" charset="0"/>
              </a:rPr>
              <a:t> stakeholders with particular </a:t>
            </a:r>
            <a:r>
              <a:rPr lang="fr-BE" sz="2200" b="1" dirty="0" smtClean="0">
                <a:latin typeface="Candara" pitchFamily="34" charset="0"/>
              </a:rPr>
              <a:t>emphasis on the </a:t>
            </a:r>
            <a:r>
              <a:rPr lang="fr-BE" sz="2200" b="1" dirty="0" err="1" smtClean="0">
                <a:latin typeface="Candara" pitchFamily="34" charset="0"/>
              </a:rPr>
              <a:t>SMEs</a:t>
            </a:r>
            <a:endParaRPr lang="fr-BE" sz="2200" dirty="0" smtClean="0">
              <a:latin typeface="Candara" pitchFamily="34" charset="0"/>
            </a:endParaRPr>
          </a:p>
          <a:p>
            <a:pPr marL="457200" indent="-374650" algn="just">
              <a:lnSpc>
                <a:spcPts val="3100"/>
              </a:lnSpc>
              <a:spcBef>
                <a:spcPts val="2000"/>
              </a:spcBef>
              <a:buSzPct val="100000"/>
              <a:buFont typeface="+mj-lt"/>
              <a:buAutoNum type="arabicParenR"/>
            </a:pPr>
            <a:r>
              <a:rPr lang="fr-BE" sz="2200" dirty="0" smtClean="0">
                <a:latin typeface="Candara" pitchFamily="34" charset="0"/>
              </a:rPr>
              <a:t>To increase the visibility of the thematic </a:t>
            </a:r>
            <a:r>
              <a:rPr lang="fr-BE" sz="2200" b="1" dirty="0" smtClean="0">
                <a:latin typeface="Candara" pitchFamily="34" charset="0"/>
              </a:rPr>
              <a:t>cycling/</a:t>
            </a:r>
            <a:r>
              <a:rPr lang="fr-BE" sz="2200" b="1" dirty="0" err="1" smtClean="0">
                <a:latin typeface="Candara" pitchFamily="34" charset="0"/>
              </a:rPr>
              <a:t>hiking</a:t>
            </a:r>
            <a:r>
              <a:rPr lang="fr-BE" sz="2200" b="1" dirty="0" smtClean="0">
                <a:latin typeface="Candara" pitchFamily="34" charset="0"/>
              </a:rPr>
              <a:t> routes</a:t>
            </a:r>
            <a:r>
              <a:rPr lang="fr-BE" sz="2200" dirty="0" smtClean="0">
                <a:latin typeface="Candara" pitchFamily="34" charset="0"/>
              </a:rPr>
              <a:t> with links to the slow </a:t>
            </a:r>
            <a:r>
              <a:rPr lang="fr-BE" sz="2200" dirty="0" err="1" smtClean="0">
                <a:latin typeface="Candara" pitchFamily="34" charset="0"/>
              </a:rPr>
              <a:t>tourism</a:t>
            </a:r>
            <a:r>
              <a:rPr lang="fr-BE" sz="2200" dirty="0" smtClean="0">
                <a:latin typeface="Candara" pitchFamily="34" charset="0"/>
              </a:rPr>
              <a:t> standards</a:t>
            </a:r>
          </a:p>
          <a:p>
            <a:pPr marL="457200" indent="-374650" algn="just">
              <a:lnSpc>
                <a:spcPts val="3100"/>
              </a:lnSpc>
              <a:spcBef>
                <a:spcPts val="2000"/>
              </a:spcBef>
              <a:buSzPct val="100000"/>
              <a:buFont typeface="+mj-lt"/>
              <a:buAutoNum type="arabicParenR"/>
            </a:pPr>
            <a:r>
              <a:rPr lang="fr-BE" sz="2200" dirty="0" smtClean="0">
                <a:latin typeface="Candara" pitchFamily="34" charset="0"/>
              </a:rPr>
              <a:t>To </a:t>
            </a:r>
            <a:r>
              <a:rPr lang="fr-BE" sz="2200" dirty="0" err="1" smtClean="0">
                <a:latin typeface="Candara" pitchFamily="34" charset="0"/>
              </a:rPr>
              <a:t>create</a:t>
            </a:r>
            <a:r>
              <a:rPr lang="fr-BE" sz="2200" dirty="0" smtClean="0">
                <a:latin typeface="Candara" pitchFamily="34" charset="0"/>
              </a:rPr>
              <a:t> </a:t>
            </a:r>
            <a:r>
              <a:rPr lang="fr-BE" sz="2200" dirty="0" err="1" smtClean="0">
                <a:latin typeface="Candara" pitchFamily="34" charset="0"/>
              </a:rPr>
              <a:t>integrated</a:t>
            </a:r>
            <a:r>
              <a:rPr lang="fr-BE" sz="2200" dirty="0" smtClean="0">
                <a:latin typeface="Candara" pitchFamily="34" charset="0"/>
              </a:rPr>
              <a:t> and </a:t>
            </a:r>
            <a:r>
              <a:rPr lang="fr-BE" sz="2200" dirty="0" err="1" smtClean="0">
                <a:latin typeface="Candara" pitchFamily="34" charset="0"/>
              </a:rPr>
              <a:t>personalized</a:t>
            </a:r>
            <a:r>
              <a:rPr lang="fr-BE" sz="2200" dirty="0" smtClean="0">
                <a:latin typeface="Candara" pitchFamily="34" charset="0"/>
              </a:rPr>
              <a:t> </a:t>
            </a:r>
            <a:r>
              <a:rPr lang="fr-BE" sz="2200" b="1" dirty="0" smtClean="0">
                <a:latin typeface="Candara" pitchFamily="34" charset="0"/>
              </a:rPr>
              <a:t>vacation packages</a:t>
            </a:r>
            <a:endParaRPr lang="fr-BE" sz="2200" b="1" dirty="0">
              <a:latin typeface="Candara" pitchFamily="34" charset="0"/>
            </a:endParaRPr>
          </a:p>
          <a:p>
            <a:pPr marL="457200" indent="-374650" algn="just">
              <a:lnSpc>
                <a:spcPts val="3100"/>
              </a:lnSpc>
              <a:spcBef>
                <a:spcPts val="2000"/>
              </a:spcBef>
              <a:buSzPct val="100000"/>
              <a:buFont typeface="+mj-lt"/>
              <a:buAutoNum type="arabicParenR"/>
            </a:pPr>
            <a:r>
              <a:rPr lang="fr-BE" sz="2200" dirty="0" smtClean="0">
                <a:latin typeface="Candara" pitchFamily="34" charset="0"/>
              </a:rPr>
              <a:t>To connect </a:t>
            </a:r>
            <a:r>
              <a:rPr lang="fr-BE" sz="2200" b="1" dirty="0" smtClean="0">
                <a:latin typeface="Candara" pitchFamily="34" charset="0"/>
              </a:rPr>
              <a:t>partners</a:t>
            </a:r>
            <a:r>
              <a:rPr lang="fr-BE" sz="2200" dirty="0" smtClean="0">
                <a:latin typeface="Candara" pitchFamily="34" charset="0"/>
              </a:rPr>
              <a:t> from Belgium, the </a:t>
            </a:r>
            <a:r>
              <a:rPr lang="fr-BE" sz="2200" dirty="0" err="1" smtClean="0">
                <a:latin typeface="Candara" pitchFamily="34" charset="0"/>
              </a:rPr>
              <a:t>Netherlands</a:t>
            </a:r>
            <a:r>
              <a:rPr lang="fr-BE" sz="2200" dirty="0" smtClean="0">
                <a:latin typeface="Candara" pitchFamily="34" charset="0"/>
              </a:rPr>
              <a:t>, Germany and </a:t>
            </a:r>
            <a:r>
              <a:rPr lang="fr-BE" sz="2200" dirty="0">
                <a:latin typeface="Candara" pitchFamily="34" charset="0"/>
              </a:rPr>
              <a:t>Italy</a:t>
            </a:r>
          </a:p>
          <a:p>
            <a:pPr marL="457200" indent="-457200" algn="just">
              <a:lnSpc>
                <a:spcPts val="3100"/>
              </a:lnSpc>
              <a:spcBef>
                <a:spcPts val="2400"/>
              </a:spcBef>
              <a:buSzPct val="100000"/>
              <a:buFont typeface="+mj-lt"/>
              <a:buAutoNum type="arabicParenR"/>
            </a:pPr>
            <a:endParaRPr lang="fr-BE" sz="2200" dirty="0">
              <a:latin typeface="Candar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C3D6DC-07A7-4BD8-91F5-22C924C468E4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70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ucia\Desktop\Western_Europe.jpg"/>
          <p:cNvPicPr>
            <a:picLocks noChangeAspect="1" noChangeArrowheads="1"/>
          </p:cNvPicPr>
          <p:nvPr/>
        </p:nvPicPr>
        <p:blipFill>
          <a:blip r:embed="rId2" cstate="print"/>
          <a:srcRect l="7859" t="25524" r="10526"/>
          <a:stretch>
            <a:fillRect/>
          </a:stretch>
        </p:blipFill>
        <p:spPr bwMode="auto">
          <a:xfrm>
            <a:off x="251520" y="980728"/>
            <a:ext cx="7903673" cy="5760640"/>
          </a:xfrm>
          <a:prstGeom prst="rect">
            <a:avLst/>
          </a:prstGeom>
          <a:noFill/>
        </p:spPr>
      </p:pic>
      <p:pic>
        <p:nvPicPr>
          <p:cNvPr id="2050" name="Picture 2" descr="C:\Program Files (x86)\Microsoft Office\MEDIA\OFFICE12\Bullets\BD148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73016"/>
            <a:ext cx="114300" cy="114300"/>
          </a:xfrm>
          <a:prstGeom prst="rect">
            <a:avLst/>
          </a:prstGeom>
          <a:noFill/>
        </p:spPr>
      </p:pic>
      <p:pic>
        <p:nvPicPr>
          <p:cNvPr id="6" name="Picture 2" descr="C:\Program Files (x86)\Microsoft Office\MEDIA\OFFICE12\Bullets\BD148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114300" cy="114300"/>
          </a:xfrm>
          <a:prstGeom prst="rect">
            <a:avLst/>
          </a:prstGeom>
          <a:noFill/>
        </p:spPr>
      </p:pic>
      <p:pic>
        <p:nvPicPr>
          <p:cNvPr id="7" name="Picture 2" descr="C:\Program Files (x86)\Microsoft Office\MEDIA\OFFICE12\Bullets\BD148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4944"/>
            <a:ext cx="114300" cy="114300"/>
          </a:xfrm>
          <a:prstGeom prst="rect">
            <a:avLst/>
          </a:prstGeom>
          <a:noFill/>
        </p:spPr>
      </p:pic>
      <p:pic>
        <p:nvPicPr>
          <p:cNvPr id="8" name="Picture 2" descr="C:\Program Files (x86)\Microsoft Office\MEDIA\OFFICE12\Bullets\BD148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682852"/>
            <a:ext cx="114300" cy="114300"/>
          </a:xfrm>
          <a:prstGeom prst="rect">
            <a:avLst/>
          </a:prstGeom>
          <a:noFill/>
        </p:spPr>
      </p:pic>
      <p:pic>
        <p:nvPicPr>
          <p:cNvPr id="9" name="Picture 2" descr="C:\Program Files (x86)\Microsoft Office\MEDIA\OFFICE12\Bullets\BD148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748" y="5157192"/>
            <a:ext cx="114300" cy="114300"/>
          </a:xfrm>
          <a:prstGeom prst="rect">
            <a:avLst/>
          </a:prstGeom>
          <a:noFill/>
        </p:spPr>
      </p:pic>
      <p:pic>
        <p:nvPicPr>
          <p:cNvPr id="10" name="Picture 2" descr="C:\Program Files (x86)\Microsoft Office\MEDIA\OFFICE12\Bullets\BD148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748" y="4538836"/>
            <a:ext cx="114300" cy="114300"/>
          </a:xfrm>
          <a:prstGeom prst="rect">
            <a:avLst/>
          </a:prstGeom>
          <a:noFill/>
        </p:spPr>
      </p:pic>
      <p:pic>
        <p:nvPicPr>
          <p:cNvPr id="11" name="Picture 2" descr="C:\Program Files (x86)\Microsoft Office\MEDIA\OFFICE12\Bullets\BD148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58716"/>
            <a:ext cx="114300" cy="114300"/>
          </a:xfrm>
          <a:prstGeom prst="rect">
            <a:avLst/>
          </a:prstGeom>
          <a:noFill/>
        </p:spPr>
      </p:pic>
      <p:pic>
        <p:nvPicPr>
          <p:cNvPr id="12" name="Picture 2" descr="C:\Program Files (x86)\Microsoft Office\MEDIA\OFFICE12\Bullets\BD1486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5852" y="4077072"/>
            <a:ext cx="114300" cy="114300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2339752" y="3717032"/>
            <a:ext cx="144016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latin typeface="Candara" pitchFamily="34" charset="0"/>
              </a:rPr>
              <a:t>Westvleteren</a:t>
            </a:r>
            <a:endParaRPr lang="it-IT" sz="1600" dirty="0">
              <a:latin typeface="Candara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059832" y="4725144"/>
            <a:ext cx="1080120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latin typeface="Candara" pitchFamily="34" charset="0"/>
              </a:rPr>
              <a:t>Chimay</a:t>
            </a:r>
            <a:endParaRPr lang="it-IT" sz="1600" dirty="0">
              <a:latin typeface="Candara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716016" y="3666510"/>
            <a:ext cx="86409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latin typeface="Candara" pitchFamily="34" charset="0"/>
              </a:rPr>
              <a:t>Achel</a:t>
            </a:r>
            <a:endParaRPr lang="it-IT" sz="1600" dirty="0">
              <a:latin typeface="Candara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427984" y="5373216"/>
            <a:ext cx="1080120" cy="33855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latin typeface="Candara" pitchFamily="34" charset="0"/>
              </a:rPr>
              <a:t>Orval</a:t>
            </a:r>
            <a:endParaRPr lang="it-IT" sz="1600" dirty="0">
              <a:latin typeface="Candara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076056" y="4437112"/>
            <a:ext cx="1080120" cy="33855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latin typeface="Candara" pitchFamily="34" charset="0"/>
              </a:rPr>
              <a:t>Rochefort</a:t>
            </a:r>
            <a:endParaRPr lang="it-IT" sz="1600" dirty="0">
              <a:latin typeface="Candara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012160" y="3810526"/>
            <a:ext cx="1152128" cy="338554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latin typeface="Candara" pitchFamily="34" charset="0"/>
              </a:rPr>
              <a:t>Mariawald</a:t>
            </a:r>
            <a:endParaRPr lang="it-IT" sz="1600" dirty="0">
              <a:latin typeface="Candara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275856" y="3140969"/>
            <a:ext cx="1152128" cy="33855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latin typeface="Candara" pitchFamily="34" charset="0"/>
              </a:rPr>
              <a:t>Westmalle</a:t>
            </a:r>
            <a:endParaRPr lang="it-IT" sz="1600" dirty="0">
              <a:latin typeface="Candara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211960" y="2514382"/>
            <a:ext cx="1440160" cy="33855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latin typeface="Candara" pitchFamily="34" charset="0"/>
              </a:rPr>
              <a:t>Konigshoeven</a:t>
            </a:r>
            <a:endParaRPr lang="it-IT" sz="1600" dirty="0">
              <a:latin typeface="Candara" pitchFamily="34" charset="0"/>
            </a:endParaRP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344760" y="-171400"/>
            <a:ext cx="7467600" cy="1143000"/>
          </a:xfrm>
        </p:spPr>
        <p:txBody>
          <a:bodyPr>
            <a:normAutofit/>
          </a:bodyPr>
          <a:lstStyle/>
          <a:p>
            <a:r>
              <a:rPr lang="fr-BE" sz="4500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Trappist</a:t>
            </a:r>
            <a:r>
              <a:rPr lang="fr-BE" sz="45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sites</a:t>
            </a:r>
            <a:endParaRPr lang="fr-BE" sz="45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CasellaDiTesto 20"/>
          <p:cNvSpPr txBox="1"/>
          <p:nvPr/>
        </p:nvSpPr>
        <p:spPr>
          <a:xfrm>
            <a:off x="467544" y="6165305"/>
            <a:ext cx="3528392" cy="33855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Candara" pitchFamily="34" charset="0"/>
              </a:rPr>
              <a:t>+ ITALY: Abbazia Tre Fontane in </a:t>
            </a:r>
            <a:r>
              <a:rPr lang="it-IT" sz="1600" dirty="0" err="1" smtClean="0">
                <a:latin typeface="Candara" pitchFamily="34" charset="0"/>
              </a:rPr>
              <a:t>Rome</a:t>
            </a:r>
            <a:endParaRPr lang="it-IT" sz="1600" dirty="0">
              <a:latin typeface="Candara" pitchFamily="34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C3D6DC-07A7-4BD8-91F5-22C924C468E4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3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3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7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3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2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3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1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3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3" grpId="2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895127"/>
            <a:ext cx="8136904" cy="411804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fr-BE" sz="2200" dirty="0" err="1">
                <a:latin typeface="Candara" pitchFamily="34" charset="0"/>
              </a:rPr>
              <a:t>Belgian</a:t>
            </a:r>
            <a:r>
              <a:rPr lang="fr-BE" sz="2200" dirty="0">
                <a:latin typeface="Candara" pitchFamily="34" charset="0"/>
              </a:rPr>
              <a:t>-</a:t>
            </a:r>
            <a:r>
              <a:rPr lang="fr-BE" sz="2200" dirty="0" err="1">
                <a:latin typeface="Candara" pitchFamily="34" charset="0"/>
              </a:rPr>
              <a:t>Italian</a:t>
            </a:r>
            <a:r>
              <a:rPr lang="fr-BE" sz="2200" dirty="0">
                <a:latin typeface="Candara" pitchFamily="34" charset="0"/>
              </a:rPr>
              <a:t> </a:t>
            </a:r>
            <a:r>
              <a:rPr lang="fr-BE" sz="2200" dirty="0" err="1">
                <a:latin typeface="Candara" pitchFamily="34" charset="0"/>
              </a:rPr>
              <a:t>Chamber</a:t>
            </a:r>
            <a:r>
              <a:rPr lang="fr-BE" sz="2200" dirty="0">
                <a:latin typeface="Candara" pitchFamily="34" charset="0"/>
              </a:rPr>
              <a:t> of </a:t>
            </a:r>
            <a:r>
              <a:rPr lang="fr-BE" sz="2200" dirty="0" smtClean="0">
                <a:latin typeface="Candara" pitchFamily="34" charset="0"/>
              </a:rPr>
              <a:t>Commerce  (BEL)</a:t>
            </a:r>
            <a:endParaRPr lang="fr-BE" sz="1700" dirty="0">
              <a:latin typeface="Candara" pitchFamily="34" charset="0"/>
            </a:endParaRPr>
          </a:p>
          <a:p>
            <a:pPr>
              <a:spcBef>
                <a:spcPts val="1800"/>
              </a:spcBef>
            </a:pPr>
            <a:r>
              <a:rPr lang="fr-BE" sz="2200" dirty="0" err="1" smtClean="0">
                <a:latin typeface="Candara" pitchFamily="34" charset="0"/>
              </a:rPr>
              <a:t>Toerisme</a:t>
            </a:r>
            <a:r>
              <a:rPr lang="fr-BE" sz="2200" dirty="0" smtClean="0">
                <a:latin typeface="Candara" pitchFamily="34" charset="0"/>
              </a:rPr>
              <a:t> </a:t>
            </a:r>
            <a:r>
              <a:rPr lang="fr-BE" sz="2200" dirty="0" err="1" smtClean="0">
                <a:latin typeface="Candara" pitchFamily="34" charset="0"/>
              </a:rPr>
              <a:t>Vlaanderen</a:t>
            </a:r>
            <a:r>
              <a:rPr lang="fr-BE" sz="2200" dirty="0" smtClean="0">
                <a:latin typeface="Candara" pitchFamily="34" charset="0"/>
              </a:rPr>
              <a:t> (BEL)</a:t>
            </a:r>
          </a:p>
          <a:p>
            <a:pPr>
              <a:spcBef>
                <a:spcPts val="1800"/>
              </a:spcBef>
            </a:pPr>
            <a:r>
              <a:rPr lang="fr-BE" sz="2200" dirty="0" err="1" smtClean="0">
                <a:latin typeface="Candara" pitchFamily="34" charset="0"/>
              </a:rPr>
              <a:t>Toerisme</a:t>
            </a:r>
            <a:r>
              <a:rPr lang="fr-BE" sz="2200" dirty="0" smtClean="0">
                <a:latin typeface="Candara" pitchFamily="34" charset="0"/>
              </a:rPr>
              <a:t> </a:t>
            </a:r>
            <a:r>
              <a:rPr lang="fr-BE" sz="2200" dirty="0" err="1" smtClean="0">
                <a:latin typeface="Candara" pitchFamily="34" charset="0"/>
              </a:rPr>
              <a:t>Provincie</a:t>
            </a:r>
            <a:r>
              <a:rPr lang="fr-BE" sz="2200" dirty="0" smtClean="0">
                <a:latin typeface="Candara" pitchFamily="34" charset="0"/>
              </a:rPr>
              <a:t> Antwerpen (BEL)</a:t>
            </a:r>
          </a:p>
          <a:p>
            <a:pPr>
              <a:spcBef>
                <a:spcPts val="1800"/>
              </a:spcBef>
            </a:pPr>
            <a:r>
              <a:rPr lang="fr-BE" sz="2200" dirty="0" err="1" smtClean="0">
                <a:latin typeface="Candara" pitchFamily="34" charset="0"/>
              </a:rPr>
              <a:t>Regio</a:t>
            </a:r>
            <a:r>
              <a:rPr lang="fr-BE" sz="2200" dirty="0" smtClean="0">
                <a:latin typeface="Candara" pitchFamily="34" charset="0"/>
              </a:rPr>
              <a:t> </a:t>
            </a:r>
            <a:r>
              <a:rPr lang="fr-BE" sz="2200" dirty="0">
                <a:latin typeface="Candara" pitchFamily="34" charset="0"/>
              </a:rPr>
              <a:t>Hart van </a:t>
            </a:r>
            <a:r>
              <a:rPr lang="fr-BE" sz="2200" dirty="0" smtClean="0">
                <a:latin typeface="Candara" pitchFamily="34" charset="0"/>
              </a:rPr>
              <a:t>Brabant (NED)</a:t>
            </a:r>
            <a:endParaRPr lang="fr-BE" sz="1700" dirty="0" smtClean="0">
              <a:latin typeface="Candara" pitchFamily="34" charset="0"/>
            </a:endParaRPr>
          </a:p>
          <a:p>
            <a:pPr>
              <a:spcBef>
                <a:spcPts val="1800"/>
              </a:spcBef>
            </a:pPr>
            <a:r>
              <a:rPr lang="fr-BE" sz="2200" dirty="0" smtClean="0">
                <a:latin typeface="Candara" pitchFamily="34" charset="0"/>
              </a:rPr>
              <a:t>Bierevents (NED)</a:t>
            </a:r>
            <a:endParaRPr lang="fr-BE" sz="1700" dirty="0">
              <a:latin typeface="Candara" pitchFamily="34" charset="0"/>
            </a:endParaRPr>
          </a:p>
          <a:p>
            <a:pPr>
              <a:spcBef>
                <a:spcPts val="1800"/>
              </a:spcBef>
            </a:pPr>
            <a:r>
              <a:rPr lang="fr-BE" sz="2200" dirty="0" err="1">
                <a:latin typeface="Candara" pitchFamily="34" charset="0"/>
              </a:rPr>
              <a:t>Italienische</a:t>
            </a:r>
            <a:r>
              <a:rPr lang="fr-BE" sz="2200" dirty="0">
                <a:latin typeface="Candara" pitchFamily="34" charset="0"/>
              </a:rPr>
              <a:t> </a:t>
            </a:r>
            <a:r>
              <a:rPr lang="fr-BE" sz="2200" dirty="0" err="1">
                <a:latin typeface="Candara" pitchFamily="34" charset="0"/>
              </a:rPr>
              <a:t>Handelskammer</a:t>
            </a:r>
            <a:r>
              <a:rPr lang="fr-BE" sz="2200" dirty="0">
                <a:latin typeface="Candara" pitchFamily="34" charset="0"/>
              </a:rPr>
              <a:t> </a:t>
            </a:r>
            <a:r>
              <a:rPr lang="fr-BE" sz="2200" dirty="0" err="1" smtClean="0">
                <a:latin typeface="Candara" pitchFamily="34" charset="0"/>
              </a:rPr>
              <a:t>für</a:t>
            </a:r>
            <a:r>
              <a:rPr lang="fr-BE" sz="2200" dirty="0">
                <a:latin typeface="Candara" pitchFamily="34" charset="0"/>
              </a:rPr>
              <a:t> </a:t>
            </a:r>
            <a:r>
              <a:rPr lang="fr-BE" sz="2200" dirty="0" err="1" smtClean="0">
                <a:latin typeface="Candara" pitchFamily="34" charset="0"/>
              </a:rPr>
              <a:t>Deutschland</a:t>
            </a:r>
            <a:r>
              <a:rPr lang="fr-BE" sz="2200" dirty="0" smtClean="0">
                <a:latin typeface="Candara" pitchFamily="34" charset="0"/>
              </a:rPr>
              <a:t> (GER)</a:t>
            </a:r>
          </a:p>
          <a:p>
            <a:pPr>
              <a:spcBef>
                <a:spcPts val="1800"/>
              </a:spcBef>
            </a:pPr>
            <a:r>
              <a:rPr lang="fr-BE" sz="2200" dirty="0" err="1" smtClean="0">
                <a:latin typeface="Candara" pitchFamily="34" charset="0"/>
              </a:rPr>
              <a:t>Fondazione</a:t>
            </a:r>
            <a:r>
              <a:rPr lang="fr-BE" sz="2200" dirty="0" smtClean="0">
                <a:latin typeface="Candara" pitchFamily="34" charset="0"/>
              </a:rPr>
              <a:t> per le </a:t>
            </a:r>
            <a:r>
              <a:rPr lang="fr-BE" sz="2200" dirty="0" err="1" smtClean="0">
                <a:latin typeface="Candara" pitchFamily="34" charset="0"/>
              </a:rPr>
              <a:t>Scienze</a:t>
            </a:r>
            <a:r>
              <a:rPr lang="fr-BE" sz="2200" dirty="0" smtClean="0">
                <a:latin typeface="Candara" pitchFamily="34" charset="0"/>
              </a:rPr>
              <a:t> </a:t>
            </a:r>
            <a:r>
              <a:rPr lang="fr-BE" sz="2200" dirty="0" err="1" smtClean="0">
                <a:latin typeface="Candara" pitchFamily="34" charset="0"/>
              </a:rPr>
              <a:t>religiose</a:t>
            </a:r>
            <a:r>
              <a:rPr lang="fr-BE" sz="2200" dirty="0" smtClean="0">
                <a:latin typeface="Candara" pitchFamily="34" charset="0"/>
              </a:rPr>
              <a:t> Giovanni XXIII (ITA)</a:t>
            </a:r>
            <a:endParaRPr lang="fr-BE" sz="2200" dirty="0">
              <a:latin typeface="Candara" pitchFamily="34" charset="0"/>
            </a:endParaRPr>
          </a:p>
          <a:p>
            <a:endParaRPr lang="fr-BE" dirty="0">
              <a:latin typeface="Candara" pitchFamily="34" charset="0"/>
            </a:endParaRPr>
          </a:p>
          <a:p>
            <a:endParaRPr lang="fr-BE" dirty="0">
              <a:latin typeface="Candara" pitchFamily="34" charset="0"/>
            </a:endParaRPr>
          </a:p>
          <a:p>
            <a:endParaRPr lang="fr-BE" dirty="0">
              <a:latin typeface="Candara" pitchFamily="34" charset="0"/>
            </a:endParaRPr>
          </a:p>
          <a:p>
            <a:endParaRPr lang="fr-BE" dirty="0">
              <a:latin typeface="Candara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-243408"/>
            <a:ext cx="8136904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45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TATRA partner associations:</a:t>
            </a:r>
            <a:endParaRPr lang="fr-BE" sz="45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lucia1.CCIBNET\Dropbox\TATRA\Logos and promotional material\BIEREVENTS logos\LogoBEsocial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t="9917" r="7048" b="9559"/>
          <a:stretch/>
        </p:blipFill>
        <p:spPr bwMode="auto">
          <a:xfrm>
            <a:off x="5655997" y="5932072"/>
            <a:ext cx="1652307" cy="7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cia1.CCIBNET\Dropbox\TATRA\Logos and promotional material\CCBI logos\logo EN trasparent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5"/>
          <a:stretch/>
        </p:blipFill>
        <p:spPr bwMode="auto">
          <a:xfrm>
            <a:off x="539552" y="5188374"/>
            <a:ext cx="1944215" cy="56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ucia1.CCIBNET\Dropbox\TATRA\Logos and promotional material\TPA logos\preview_antwerpse_kempen_links.jp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11572" b="7887"/>
          <a:stretch/>
        </p:blipFill>
        <p:spPr bwMode="auto">
          <a:xfrm>
            <a:off x="3275856" y="5932071"/>
            <a:ext cx="1872208" cy="6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0" t="39768" r="55995" b="35510"/>
          <a:stretch/>
        </p:blipFill>
        <p:spPr bwMode="auto">
          <a:xfrm>
            <a:off x="3272906" y="5132314"/>
            <a:ext cx="1659134" cy="67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42313" r="70459" b="47755"/>
          <a:stretch/>
        </p:blipFill>
        <p:spPr bwMode="auto">
          <a:xfrm>
            <a:off x="5585299" y="5138963"/>
            <a:ext cx="1723005" cy="76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\\Ccibserver\ccib\AREA 2 - UE\Progetti\TATRA\Implementation WPs\WP 7 - Project Management\Logos and images\FSCIRE\fscire_logo_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8134" r="5387" b="4607"/>
          <a:stretch/>
        </p:blipFill>
        <p:spPr bwMode="auto">
          <a:xfrm>
            <a:off x="7772946" y="5323537"/>
            <a:ext cx="975518" cy="11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lucia1.CCIBNET\Dropbox\TATRA\Logos and promotional material\ITKAM logos\logo ITKAM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11113" r="5068" b="12194"/>
          <a:stretch/>
        </p:blipFill>
        <p:spPr bwMode="auto">
          <a:xfrm>
            <a:off x="437953" y="5838863"/>
            <a:ext cx="2333848" cy="6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C3D6DC-07A7-4BD8-91F5-22C924C468E4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39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2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6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7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4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2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251520" y="0"/>
          <a:ext cx="8352928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323528" y="4653136"/>
          <a:ext cx="806489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C3D6DC-07A7-4BD8-91F5-22C924C468E4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887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196145-AA0D-42FF-AE75-BEC767BC0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6F196145-AA0D-42FF-AE75-BEC767BC0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6F196145-AA0D-42FF-AE75-BEC767BC0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6F196145-AA0D-42FF-AE75-BEC767BC0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graphicEl>
                                              <a:dgm id="{6F196145-AA0D-42FF-AE75-BEC767BC0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FDC627B-676B-4B21-A44E-ACECC91A1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4FDC627B-676B-4B21-A44E-ACECC91A1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4FDC627B-676B-4B21-A44E-ACECC91A1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4FDC627B-676B-4B21-A44E-ACECC91A1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graphicEl>
                                              <a:dgm id="{4FDC627B-676B-4B21-A44E-ACECC91A1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140E6F-BEDE-4F87-948E-741AFCABB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C8140E6F-BEDE-4F87-948E-741AFCABB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C8140E6F-BEDE-4F87-948E-741AFCABB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C8140E6F-BEDE-4F87-948E-741AFCABB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C8140E6F-BEDE-4F87-948E-741AFCABB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6C0578-2ECB-4A2C-B422-793D65605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dgm id="{836C0578-2ECB-4A2C-B422-793D65605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836C0578-2ECB-4A2C-B422-793D65605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836C0578-2ECB-4A2C-B422-793D65605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836C0578-2ECB-4A2C-B422-793D65605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854968"/>
          </a:xfrm>
        </p:spPr>
        <p:txBody>
          <a:bodyPr>
            <a:normAutofit/>
          </a:bodyPr>
          <a:lstStyle/>
          <a:p>
            <a:r>
              <a:rPr lang="fr-BE" sz="4500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Activities</a:t>
            </a:r>
            <a:r>
              <a:rPr lang="fr-BE" sz="45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fr-BE" sz="45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Diagramma 3"/>
          <p:cNvGraphicFramePr/>
          <p:nvPr/>
        </p:nvGraphicFramePr>
        <p:xfrm>
          <a:off x="323528" y="980728"/>
          <a:ext cx="842493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C:\Users\Lucia\Desktop\website-design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2852936"/>
            <a:ext cx="883116" cy="936104"/>
          </a:xfrm>
          <a:prstGeom prst="rect">
            <a:avLst/>
          </a:prstGeom>
          <a:noFill/>
        </p:spPr>
      </p:pic>
      <p:pic>
        <p:nvPicPr>
          <p:cNvPr id="4101" name="Picture 5" descr="C:\Users\Lucia\Desktop\workshop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4114266"/>
            <a:ext cx="1213048" cy="1114934"/>
          </a:xfrm>
          <a:prstGeom prst="rect">
            <a:avLst/>
          </a:prstGeom>
          <a:noFill/>
        </p:spPr>
      </p:pic>
      <p:pic>
        <p:nvPicPr>
          <p:cNvPr id="4103" name="Picture 7" descr="C:\Users\Lucia\Desktop\info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5661248"/>
            <a:ext cx="1296144" cy="909235"/>
          </a:xfrm>
          <a:prstGeom prst="rect">
            <a:avLst/>
          </a:prstGeom>
          <a:noFill/>
        </p:spPr>
      </p:pic>
      <p:pic>
        <p:nvPicPr>
          <p:cNvPr id="4104" name="Picture 8" descr="C:\Users\Lucia\Desktop\map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312" y="1340768"/>
            <a:ext cx="1080120" cy="108012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C3D6DC-07A7-4BD8-91F5-22C924C468E4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98772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F753E2-9700-44B6-9BE1-FD1CF224E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DF753E2-9700-44B6-9BE1-FD1CF224E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1834B-3B03-4BD3-A152-F19F910BC9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E7E1834B-3B03-4BD3-A152-F19F910BC9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07B5C-54D2-4EE1-926B-0583DC23C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CED07B5C-54D2-4EE1-926B-0583DC23C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BC4B8E-C8EF-4DEE-847E-B9DC82946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9ABC4B8E-C8EF-4DEE-847E-B9DC82946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AA8DB4-2CA6-4F81-AA8C-C0789F7B9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48AA8DB4-2CA6-4F81-AA8C-C0789F7B9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4A0E54-B094-4E9E-B8AF-B177BAE55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614A0E54-B094-4E9E-B8AF-B177BAE552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A33299-823A-4897-B30E-E3FAA1863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99A33299-823A-4897-B30E-E3FAA1863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40F75-3955-4FB4-ADBA-DC6F34603B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DE740F75-3955-4FB4-ADBA-DC6F34603B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4873752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fr-BE" sz="4800" b="1" cap="small" dirty="0" smtClean="0">
                <a:latin typeface="Candara" pitchFamily="34" charset="0"/>
              </a:rPr>
              <a:t>Lucia Sinigaglia</a:t>
            </a:r>
          </a:p>
          <a:p>
            <a:pPr algn="ctr">
              <a:spcBef>
                <a:spcPts val="1200"/>
              </a:spcBef>
              <a:buNone/>
            </a:pPr>
            <a:r>
              <a:rPr lang="fr-BE" sz="2800" dirty="0" smtClean="0">
                <a:latin typeface="Candara" pitchFamily="34" charset="0"/>
              </a:rPr>
              <a:t>European Desk, Master and Training</a:t>
            </a:r>
          </a:p>
          <a:p>
            <a:pPr algn="ctr">
              <a:spcBef>
                <a:spcPts val="1200"/>
              </a:spcBef>
              <a:buNone/>
            </a:pPr>
            <a:r>
              <a:rPr lang="fr-BE" sz="2800" dirty="0" err="1" smtClean="0">
                <a:latin typeface="Candara" pitchFamily="34" charset="0"/>
              </a:rPr>
              <a:t>Belgian</a:t>
            </a:r>
            <a:r>
              <a:rPr lang="fr-BE" sz="2800" dirty="0" smtClean="0">
                <a:latin typeface="Candara" pitchFamily="34" charset="0"/>
              </a:rPr>
              <a:t>-</a:t>
            </a:r>
            <a:r>
              <a:rPr lang="fr-BE" sz="2800" dirty="0" err="1" smtClean="0">
                <a:latin typeface="Candara" pitchFamily="34" charset="0"/>
              </a:rPr>
              <a:t>Italian</a:t>
            </a:r>
            <a:r>
              <a:rPr lang="fr-BE" sz="2800" dirty="0" smtClean="0">
                <a:latin typeface="Candara" pitchFamily="34" charset="0"/>
              </a:rPr>
              <a:t> </a:t>
            </a:r>
            <a:r>
              <a:rPr lang="fr-BE" sz="2800" dirty="0" err="1" smtClean="0">
                <a:latin typeface="Candara" pitchFamily="34" charset="0"/>
              </a:rPr>
              <a:t>Chamber</a:t>
            </a:r>
            <a:r>
              <a:rPr lang="fr-BE" sz="2800" dirty="0" smtClean="0">
                <a:latin typeface="Candara" pitchFamily="34" charset="0"/>
              </a:rPr>
              <a:t> of Commerce</a:t>
            </a:r>
          </a:p>
          <a:p>
            <a:pPr algn="ctr">
              <a:spcBef>
                <a:spcPts val="1200"/>
              </a:spcBef>
              <a:buNone/>
            </a:pPr>
            <a:r>
              <a:rPr lang="fr-BE" sz="2800" dirty="0" smtClean="0">
                <a:latin typeface="Candara" pitchFamily="34" charset="0"/>
              </a:rPr>
              <a:t>Avenue Henri Jaspar 113 - 1060 Bruxelles</a:t>
            </a:r>
          </a:p>
          <a:p>
            <a:pPr algn="ctr">
              <a:spcBef>
                <a:spcPts val="1200"/>
              </a:spcBef>
              <a:buNone/>
            </a:pPr>
            <a:r>
              <a:rPr lang="fr-BE" sz="2800" dirty="0" smtClean="0">
                <a:latin typeface="Candara" pitchFamily="34" charset="0"/>
              </a:rPr>
              <a:t>Tel: +32 26 09 00 81</a:t>
            </a:r>
          </a:p>
          <a:p>
            <a:pPr algn="ctr">
              <a:spcBef>
                <a:spcPts val="1200"/>
              </a:spcBef>
              <a:buNone/>
            </a:pPr>
            <a:r>
              <a:rPr lang="fr-BE" sz="2800" dirty="0" smtClean="0">
                <a:latin typeface="Candara" pitchFamily="34" charset="0"/>
              </a:rPr>
              <a:t>E-mail: </a:t>
            </a:r>
            <a:r>
              <a:rPr lang="fr-BE" sz="2800" dirty="0" smtClean="0">
                <a:latin typeface="Candara" pitchFamily="34" charset="0"/>
                <a:hlinkClick r:id="rId2"/>
              </a:rPr>
              <a:t>lucia@ccitabel.com</a:t>
            </a:r>
            <a:endParaRPr lang="fr-BE" sz="2800" dirty="0" smtClean="0">
              <a:latin typeface="Candara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fr-BE" sz="2800" dirty="0" err="1" smtClean="0">
                <a:latin typeface="Candara" pitchFamily="34" charset="0"/>
              </a:rPr>
              <a:t>Website</a:t>
            </a:r>
            <a:r>
              <a:rPr lang="fr-BE" sz="2800" dirty="0" smtClean="0">
                <a:latin typeface="Candara" pitchFamily="34" charset="0"/>
              </a:rPr>
              <a:t>: </a:t>
            </a:r>
            <a:r>
              <a:rPr lang="fr-BE" sz="2800" dirty="0" smtClean="0">
                <a:latin typeface="Candara" pitchFamily="34" charset="0"/>
                <a:hlinkClick r:id="rId3"/>
              </a:rPr>
              <a:t>www.ccitabel.com</a:t>
            </a:r>
            <a:endParaRPr lang="fr-BE" sz="2800" dirty="0" smtClean="0">
              <a:latin typeface="Candara" pitchFamily="34" charset="0"/>
            </a:endParaRPr>
          </a:p>
          <a:p>
            <a:pPr algn="ctr">
              <a:buNone/>
            </a:pPr>
            <a:endParaRPr lang="it-IT" sz="2800" dirty="0">
              <a:latin typeface="Candar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C3D6DC-07A7-4BD8-91F5-22C924C468E4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ersonnalisé 9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6AD838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1710</TotalTime>
  <Words>329</Words>
  <Application>Microsoft Office PowerPoint</Application>
  <PresentationFormat>On-screen Show (4:3)</PresentationFormat>
  <Paragraphs>83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TATRA Tastes of Trappists: a slow tourism  experience</vt:lpstr>
      <vt:lpstr>Summary:</vt:lpstr>
      <vt:lpstr>TATRA project objectives:</vt:lpstr>
      <vt:lpstr>Trappist sites</vt:lpstr>
      <vt:lpstr>PowerPoint Presentation</vt:lpstr>
      <vt:lpstr>PowerPoint Presentation</vt:lpstr>
      <vt:lpstr>Activities 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TATRA PROJECT</dc:title>
  <dc:creator>Lucia1</dc:creator>
  <cp:lastModifiedBy>lelonil</cp:lastModifiedBy>
  <cp:revision>88</cp:revision>
  <dcterms:created xsi:type="dcterms:W3CDTF">2014-04-16T10:05:10Z</dcterms:created>
  <dcterms:modified xsi:type="dcterms:W3CDTF">2014-05-02T10:34:02Z</dcterms:modified>
</cp:coreProperties>
</file>