
<file path=[Content_Types].xml><?xml version="1.0" encoding="utf-8"?>
<Types xmlns="http://schemas.openxmlformats.org/package/2006/content-types">
  <Default Extension="fntdata" ContentType="application/x-fontdata"/>
  <Default Extension="png" ContentType="image/png"/>
  <Default Extension="rels" ContentType="application/vnd.openxmlformats-package.relationships+xml"/>
  <Default Extension="svg" ContentType="image/svg+xml"/>
  <Default Extension="tiff" ContentType="image/tiff"/>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60" r:id="rId4"/>
    <p:sldMasterId id="2147483751" r:id="rId5"/>
  </p:sldMasterIdLst>
  <p:notesMasterIdLst>
    <p:notesMasterId r:id="rId41"/>
  </p:notesMasterIdLst>
  <p:handoutMasterIdLst>
    <p:handoutMasterId r:id="rId42"/>
  </p:handoutMasterIdLst>
  <p:sldIdLst>
    <p:sldId id="256" r:id="rId6"/>
    <p:sldId id="885" r:id="rId7"/>
    <p:sldId id="961" r:id="rId8"/>
    <p:sldId id="939" r:id="rId9"/>
    <p:sldId id="960" r:id="rId10"/>
    <p:sldId id="959" r:id="rId11"/>
    <p:sldId id="876" r:id="rId12"/>
    <p:sldId id="963" r:id="rId13"/>
    <p:sldId id="940" r:id="rId14"/>
    <p:sldId id="787" r:id="rId15"/>
    <p:sldId id="951" r:id="rId16"/>
    <p:sldId id="952" r:id="rId17"/>
    <p:sldId id="833" r:id="rId18"/>
    <p:sldId id="795" r:id="rId19"/>
    <p:sldId id="953" r:id="rId20"/>
    <p:sldId id="890" r:id="rId21"/>
    <p:sldId id="894" r:id="rId22"/>
    <p:sldId id="962" r:id="rId23"/>
    <p:sldId id="803" r:id="rId24"/>
    <p:sldId id="864" r:id="rId25"/>
    <p:sldId id="805" r:id="rId26"/>
    <p:sldId id="941" r:id="rId27"/>
    <p:sldId id="832" r:id="rId28"/>
    <p:sldId id="943" r:id="rId29"/>
    <p:sldId id="954" r:id="rId30"/>
    <p:sldId id="945" r:id="rId31"/>
    <p:sldId id="955" r:id="rId32"/>
    <p:sldId id="866" r:id="rId33"/>
    <p:sldId id="956" r:id="rId34"/>
    <p:sldId id="897" r:id="rId35"/>
    <p:sldId id="948" r:id="rId36"/>
    <p:sldId id="949" r:id="rId37"/>
    <p:sldId id="950" r:id="rId38"/>
    <p:sldId id="746" r:id="rId39"/>
    <p:sldId id="958" r:id="rId40"/>
  </p:sldIdLst>
  <p:sldSz cx="12192000" cy="6858000"/>
  <p:notesSz cx="6858000" cy="9144000"/>
  <p:embeddedFontLst>
    <p:embeddedFont>
      <p:font typeface="Calibri" panose="020F0502020204030204" pitchFamily="34" charset="0"/>
      <p:regular r:id="rId43"/>
      <p:bold r:id="rId44"/>
      <p:italic r:id="rId45"/>
      <p:boldItalic r:id="rId46"/>
    </p:embeddedFont>
    <p:embeddedFont>
      <p:font typeface="EC Square Sans Pro" panose="020B0506040000020004" pitchFamily="34" charset="0"/>
      <p:regular r:id="rId47"/>
      <p:bold r:id="rId48"/>
      <p:italic r:id="rId49"/>
      <p:boldItalic r:id="rId50"/>
    </p:embeddedFont>
    <p:embeddedFont>
      <p:font typeface="Source Sans Pro" panose="020B0503030403020204" pitchFamily="34" charset="0"/>
      <p:regular r:id="rId51"/>
      <p:bold r:id="rId52"/>
      <p:italic r:id="rId53"/>
      <p:boldItalic r:id="rId54"/>
    </p:embeddedFont>
  </p:embeddedFontLst>
  <p:defaultTextStyle>
    <a:defPPr>
      <a:defRPr lang="pt-P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816"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69086845-7185-C862-340B-1DD68DB8E0F0}" name="VAN DER EIJK Pim (DIGIT-EXT)" initials="V(" userId="S::pim.van-der-eijk@ext.ec.europa.eu::bc40b03b-ee45-40db-92f9-ee3e95164f8e" providerId="AD"/>
  <p188:author id="{6596916A-EA58-B800-F6E2-808291CF5130}" name="MC GRATH Nils (DIGIT-EXT)" initials="MGN(E" userId="S::nils.mc-grath@ext.ec.europa.eu::6ed70339-e1b4-470e-b99a-75c9f22a8932" providerId="AD"/>
  <p188:author id="{0101A3B3-4A2C-5E5D-B8A6-1281A6F4AF8F}" name="DANIELS Maarten (DIGIT-EXT)" initials="D(" userId="S::maarten.daniels@ext.ec.europa.eu::57f753d3-6ee6-4ac1-b8be-78c2dea9345f"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7" name="DANIELS Maarten (DIGIT-EXT)" initials="D(" lastIdx="30" clrIdx="6">
    <p:extLst>
      <p:ext uri="{19B8F6BF-5375-455C-9EA6-DF929625EA0E}">
        <p15:presenceInfo xmlns:p15="http://schemas.microsoft.com/office/powerpoint/2012/main" userId="S::maarten.daniels@ext.ec.europa.eu::57f753d3-6ee6-4ac1-b8be-78c2dea9345f" providerId="AD"/>
      </p:ext>
    </p:extLst>
  </p:cmAuthor>
  <p:cmAuthor id="1" name="VASILESCU Alice (DIGIT-EXT)" initials="V(" lastIdx="7" clrIdx="0">
    <p:extLst>
      <p:ext uri="{19B8F6BF-5375-455C-9EA6-DF929625EA0E}">
        <p15:presenceInfo xmlns:p15="http://schemas.microsoft.com/office/powerpoint/2012/main" userId="S::alice.vasilescu@ext.ec.europa.eu::80013cca-02c2-4abe-bfbe-e1371e062a09" providerId="AD"/>
      </p:ext>
    </p:extLst>
  </p:cmAuthor>
  <p:cmAuthor id="2" name="Nils McGrath" initials="NM" lastIdx="43" clrIdx="1">
    <p:extLst>
      <p:ext uri="{19B8F6BF-5375-455C-9EA6-DF929625EA0E}">
        <p15:presenceInfo xmlns:p15="http://schemas.microsoft.com/office/powerpoint/2012/main" userId="960f746c9b543a4b" providerId="Windows Live"/>
      </p:ext>
    </p:extLst>
  </p:cmAuthor>
  <p:cmAuthor id="3" name="Ley, Robert" initials="LR" lastIdx="5" clrIdx="2">
    <p:extLst>
      <p:ext uri="{19B8F6BF-5375-455C-9EA6-DF929625EA0E}">
        <p15:presenceInfo xmlns:p15="http://schemas.microsoft.com/office/powerpoint/2012/main" userId="S::roley_deloitte.com#ext#@eceuropaeu.onmicrosoft.com::9d669ae0-8518-4d32-95d5-a7ef979db405" providerId="AD"/>
      </p:ext>
    </p:extLst>
  </p:cmAuthor>
  <p:cmAuthor id="4" name="Ley, Robert" initials="LR [2]" lastIdx="22" clrIdx="3">
    <p:extLst>
      <p:ext uri="{19B8F6BF-5375-455C-9EA6-DF929625EA0E}">
        <p15:presenceInfo xmlns:p15="http://schemas.microsoft.com/office/powerpoint/2012/main" userId="S::roley@deloitte.com::6e792243-b680-4f36-9966-fcf41b20bd03" providerId="AD"/>
      </p:ext>
    </p:extLst>
  </p:cmAuthor>
  <p:cmAuthor id="5" name="MC GRATH Nils (DIGIT-EXT)" initials="M(" lastIdx="1" clrIdx="4">
    <p:extLst>
      <p:ext uri="{19B8F6BF-5375-455C-9EA6-DF929625EA0E}">
        <p15:presenceInfo xmlns:p15="http://schemas.microsoft.com/office/powerpoint/2012/main" userId="S::nils.mc-grath@ext.ec.europa.eu::6ed70339-e1b4-470e-b99a-75c9f22a8932" providerId="AD"/>
      </p:ext>
    </p:extLst>
  </p:cmAuthor>
  <p:cmAuthor id="6" name="CORNEAU Caroline (DIGIT)" initials="C(" lastIdx="39" clrIdx="5">
    <p:extLst>
      <p:ext uri="{19B8F6BF-5375-455C-9EA6-DF929625EA0E}">
        <p15:presenceInfo xmlns:p15="http://schemas.microsoft.com/office/powerpoint/2012/main" userId="S::caroline.corneau@ec.europa.eu::b68e249e-e41c-4783-83d5-8b12ea549dc0"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browse/>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9C9BD"/>
    <a:srgbClr val="FFD000"/>
    <a:srgbClr val="EEEEEE"/>
    <a:srgbClr val="636365"/>
    <a:srgbClr val="F9F9F9"/>
    <a:srgbClr val="9FC8BA"/>
    <a:srgbClr val="000000"/>
    <a:srgbClr val="FFED00"/>
    <a:srgbClr val="003664"/>
    <a:srgbClr val="3E89C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6C740B63-9C19-44BA-9B11-4FDBF9634FFD}" v="219" dt="2022-06-24T14:40:06.607"/>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EB344D84-9AFB-497E-A393-DC336BA19D2E}" styleName="Medium Style 3 - Accent 3">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3"/>
          </a:solidFill>
        </a:fill>
      </a:tcStyle>
    </a:lastCol>
    <a:firstCol>
      <a:tcTxStyle b="on">
        <a:fontRef idx="minor">
          <a:scrgbClr r="0" g="0" b="0"/>
        </a:fontRef>
        <a:schemeClr val="lt1"/>
      </a:tcTxStyle>
      <a:tcStyle>
        <a:tcBdr/>
        <a:fill>
          <a:solidFill>
            <a:schemeClr val="accent3"/>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3"/>
          </a:solidFill>
        </a:fill>
      </a:tcStyle>
    </a:firstRow>
  </a:tblStyle>
  <a:tblStyle styleId="{74C1A8A3-306A-4EB7-A6B1-4F7E0EB9C5D6}" styleName="Medium Style 3 - Accent 5">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5"/>
          </a:solidFill>
        </a:fill>
      </a:tcStyle>
    </a:lastCol>
    <a:firstCol>
      <a:tcTxStyle b="on">
        <a:fontRef idx="minor">
          <a:scrgbClr r="0" g="0" b="0"/>
        </a:fontRef>
        <a:schemeClr val="lt1"/>
      </a:tcTxStyle>
      <a:tcStyle>
        <a:tcBdr/>
        <a:fill>
          <a:solidFill>
            <a:schemeClr val="accent5"/>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5854"/>
    <p:restoredTop sz="94718"/>
  </p:normalViewPr>
  <p:slideViewPr>
    <p:cSldViewPr snapToGrid="0" snapToObjects="1">
      <p:cViewPr varScale="1">
        <p:scale>
          <a:sx n="117" d="100"/>
          <a:sy n="117" d="100"/>
        </p:scale>
        <p:origin x="920" y="168"/>
      </p:cViewPr>
      <p:guideLst>
        <p:guide orient="horz" pos="3816"/>
        <p:guide pos="3840"/>
      </p:guideLst>
    </p:cSldViewPr>
  </p:slideViewPr>
  <p:notesTextViewPr>
    <p:cViewPr>
      <p:scale>
        <a:sx n="1" d="1"/>
        <a:sy n="1" d="1"/>
      </p:scale>
      <p:origin x="0" y="0"/>
    </p:cViewPr>
  </p:notesTextViewPr>
  <p:notesViewPr>
    <p:cSldViewPr snapToGrid="0" snapToObjects="1">
      <p:cViewPr varScale="1">
        <p:scale>
          <a:sx n="66" d="100"/>
          <a:sy n="66" d="100"/>
        </p:scale>
        <p:origin x="0" y="0"/>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slide" Target="slides/slide34.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handoutMaster" Target="handoutMasters/handoutMaster1.xml"/><Relationship Id="rId47" Type="http://schemas.openxmlformats.org/officeDocument/2006/relationships/font" Target="fonts/font5.fntdata"/><Relationship Id="rId50" Type="http://schemas.openxmlformats.org/officeDocument/2006/relationships/font" Target="fonts/font8.fntdata"/><Relationship Id="rId55" Type="http://schemas.openxmlformats.org/officeDocument/2006/relationships/commentAuthors" Target="commentAuthors.xml"/><Relationship Id="rId7" Type="http://schemas.openxmlformats.org/officeDocument/2006/relationships/slide" Target="slides/slide2.xml"/><Relationship Id="rId2" Type="http://schemas.openxmlformats.org/officeDocument/2006/relationships/customXml" Target="../customXml/item2.xml"/><Relationship Id="rId16" Type="http://schemas.openxmlformats.org/officeDocument/2006/relationships/slide" Target="slides/slide11.xml"/><Relationship Id="rId29" Type="http://schemas.openxmlformats.org/officeDocument/2006/relationships/slide" Target="slides/slide24.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slide" Target="slides/slide35.xml"/><Relationship Id="rId45" Type="http://schemas.openxmlformats.org/officeDocument/2006/relationships/font" Target="fonts/font3.fntdata"/><Relationship Id="rId53" Type="http://schemas.openxmlformats.org/officeDocument/2006/relationships/font" Target="fonts/font11.fntdata"/><Relationship Id="rId58" Type="http://schemas.openxmlformats.org/officeDocument/2006/relationships/theme" Target="theme/theme1.xml"/><Relationship Id="rId5" Type="http://schemas.openxmlformats.org/officeDocument/2006/relationships/slideMaster" Target="slideMasters/slideMaster2.xml"/><Relationship Id="rId61" Type="http://schemas.microsoft.com/office/2015/10/relationships/revisionInfo" Target="revisionInfo.xml"/><Relationship Id="rId19" Type="http://schemas.openxmlformats.org/officeDocument/2006/relationships/slide" Target="slides/slide1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font" Target="fonts/font1.fntdata"/><Relationship Id="rId48" Type="http://schemas.openxmlformats.org/officeDocument/2006/relationships/font" Target="fonts/font6.fntdata"/><Relationship Id="rId56" Type="http://schemas.openxmlformats.org/officeDocument/2006/relationships/presProps" Target="presProps.xml"/><Relationship Id="rId8" Type="http://schemas.openxmlformats.org/officeDocument/2006/relationships/slide" Target="slides/slide3.xml"/><Relationship Id="rId51" Type="http://schemas.openxmlformats.org/officeDocument/2006/relationships/font" Target="fonts/font9.fntdata"/><Relationship Id="rId3" Type="http://schemas.openxmlformats.org/officeDocument/2006/relationships/customXml" Target="../customXml/item3.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46" Type="http://schemas.openxmlformats.org/officeDocument/2006/relationships/font" Target="fonts/font4.fntdata"/><Relationship Id="rId59" Type="http://schemas.openxmlformats.org/officeDocument/2006/relationships/tableStyles" Target="tableStyles.xml"/><Relationship Id="rId20" Type="http://schemas.openxmlformats.org/officeDocument/2006/relationships/slide" Target="slides/slide15.xml"/><Relationship Id="rId41" Type="http://schemas.openxmlformats.org/officeDocument/2006/relationships/notesMaster" Target="notesMasters/notesMaster1.xml"/><Relationship Id="rId54" Type="http://schemas.openxmlformats.org/officeDocument/2006/relationships/font" Target="fonts/font12.fntdata"/><Relationship Id="rId62" Type="http://schemas.microsoft.com/office/2018/10/relationships/authors" Target="authors.xml"/><Relationship Id="rId1" Type="http://schemas.openxmlformats.org/officeDocument/2006/relationships/customXml" Target="../customXml/item1.xml"/><Relationship Id="rId6" Type="http://schemas.openxmlformats.org/officeDocument/2006/relationships/slide" Target="slides/slide1.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49" Type="http://schemas.openxmlformats.org/officeDocument/2006/relationships/font" Target="fonts/font7.fntdata"/><Relationship Id="rId57" Type="http://schemas.openxmlformats.org/officeDocument/2006/relationships/viewProps" Target="viewProps.xml"/><Relationship Id="rId10" Type="http://schemas.openxmlformats.org/officeDocument/2006/relationships/slide" Target="slides/slide5.xml"/><Relationship Id="rId31" Type="http://schemas.openxmlformats.org/officeDocument/2006/relationships/slide" Target="slides/slide26.xml"/><Relationship Id="rId44" Type="http://schemas.openxmlformats.org/officeDocument/2006/relationships/font" Target="fonts/font2.fntdata"/><Relationship Id="rId52" Type="http://schemas.openxmlformats.org/officeDocument/2006/relationships/font" Target="fonts/font10.fntdata"/><Relationship Id="rId60" Type="http://schemas.microsoft.com/office/2016/11/relationships/changesInfo" Target="changesInfos/changesInfo1.xml"/><Relationship Id="rId4" Type="http://schemas.openxmlformats.org/officeDocument/2006/relationships/slideMaster" Target="slideMasters/slideMaster1.xml"/><Relationship Id="rId9" Type="http://schemas.openxmlformats.org/officeDocument/2006/relationships/slide" Target="slides/slide4.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C GRATH Nils (DIGIT-EXT)" userId="S::nils.mc-grath@ext.ec.europa.eu::6ed70339-e1b4-470e-b99a-75c9f22a8932" providerId="AD" clId="Web-{6C740B63-9C19-44BA-9B11-4FDBF9634FFD}"/>
    <pc:docChg chg="addSld modSld">
      <pc:chgData name="MC GRATH Nils (DIGIT-EXT)" userId="S::nils.mc-grath@ext.ec.europa.eu::6ed70339-e1b4-470e-b99a-75c9f22a8932" providerId="AD" clId="Web-{6C740B63-9C19-44BA-9B11-4FDBF9634FFD}" dt="2022-06-24T14:40:06.607" v="167" actId="1076"/>
      <pc:docMkLst>
        <pc:docMk/>
      </pc:docMkLst>
      <pc:sldChg chg="modSp">
        <pc:chgData name="MC GRATH Nils (DIGIT-EXT)" userId="S::nils.mc-grath@ext.ec.europa.eu::6ed70339-e1b4-470e-b99a-75c9f22a8932" providerId="AD" clId="Web-{6C740B63-9C19-44BA-9B11-4FDBF9634FFD}" dt="2022-06-24T14:36:42.756" v="11" actId="14100"/>
        <pc:sldMkLst>
          <pc:docMk/>
          <pc:sldMk cId="2457742160" sldId="834"/>
        </pc:sldMkLst>
        <pc:spChg chg="mod">
          <ac:chgData name="MC GRATH Nils (DIGIT-EXT)" userId="S::nils.mc-grath@ext.ec.europa.eu::6ed70339-e1b4-470e-b99a-75c9f22a8932" providerId="AD" clId="Web-{6C740B63-9C19-44BA-9B11-4FDBF9634FFD}" dt="2022-06-24T14:36:42.756" v="11" actId="14100"/>
          <ac:spMkLst>
            <pc:docMk/>
            <pc:sldMk cId="2457742160" sldId="834"/>
            <ac:spMk id="11" creationId="{7F7D5704-8783-4DF8-8786-2D6735679008}"/>
          </ac:spMkLst>
        </pc:spChg>
      </pc:sldChg>
      <pc:sldChg chg="modSp">
        <pc:chgData name="MC GRATH Nils (DIGIT-EXT)" userId="S::nils.mc-grath@ext.ec.europa.eu::6ed70339-e1b4-470e-b99a-75c9f22a8932" providerId="AD" clId="Web-{6C740B63-9C19-44BA-9B11-4FDBF9634FFD}" dt="2022-06-24T14:40:06.607" v="167" actId="1076"/>
        <pc:sldMkLst>
          <pc:docMk/>
          <pc:sldMk cId="2027428300" sldId="961"/>
        </pc:sldMkLst>
        <pc:spChg chg="mod">
          <ac:chgData name="MC GRATH Nils (DIGIT-EXT)" userId="S::nils.mc-grath@ext.ec.europa.eu::6ed70339-e1b4-470e-b99a-75c9f22a8932" providerId="AD" clId="Web-{6C740B63-9C19-44BA-9B11-4FDBF9634FFD}" dt="2022-06-24T14:37:21.570" v="46" actId="20577"/>
          <ac:spMkLst>
            <pc:docMk/>
            <pc:sldMk cId="2027428300" sldId="961"/>
            <ac:spMk id="2" creationId="{D246D782-B057-6245-8F4D-433C6682EAE5}"/>
          </ac:spMkLst>
        </pc:spChg>
        <pc:spChg chg="mod">
          <ac:chgData name="MC GRATH Nils (DIGIT-EXT)" userId="S::nils.mc-grath@ext.ec.europa.eu::6ed70339-e1b4-470e-b99a-75c9f22a8932" providerId="AD" clId="Web-{6C740B63-9C19-44BA-9B11-4FDBF9634FFD}" dt="2022-06-24T14:40:06.607" v="167" actId="1076"/>
          <ac:spMkLst>
            <pc:docMk/>
            <pc:sldMk cId="2027428300" sldId="961"/>
            <ac:spMk id="6" creationId="{DA70DEE8-81EE-B794-F84A-5E779509F729}"/>
          </ac:spMkLst>
        </pc:spChg>
        <pc:graphicFrameChg chg="mod modGraphic">
          <ac:chgData name="MC GRATH Nils (DIGIT-EXT)" userId="S::nils.mc-grath@ext.ec.europa.eu::6ed70339-e1b4-470e-b99a-75c9f22a8932" providerId="AD" clId="Web-{6C740B63-9C19-44BA-9B11-4FDBF9634FFD}" dt="2022-06-24T14:39:36.090" v="163"/>
          <ac:graphicFrameMkLst>
            <pc:docMk/>
            <pc:sldMk cId="2027428300" sldId="961"/>
            <ac:graphicFrameMk id="3" creationId="{201AEB7D-3FBE-04FF-77EF-22D70E93C9BD}"/>
          </ac:graphicFrameMkLst>
        </pc:graphicFrameChg>
        <pc:cxnChg chg="mod">
          <ac:chgData name="MC GRATH Nils (DIGIT-EXT)" userId="S::nils.mc-grath@ext.ec.europa.eu::6ed70339-e1b4-470e-b99a-75c9f22a8932" providerId="AD" clId="Web-{6C740B63-9C19-44BA-9B11-4FDBF9634FFD}" dt="2022-06-24T14:39:45.903" v="166" actId="14100"/>
          <ac:cxnSpMkLst>
            <pc:docMk/>
            <pc:sldMk cId="2027428300" sldId="961"/>
            <ac:cxnSpMk id="5" creationId="{709FE161-130F-7CFC-EE07-71631E561589}"/>
          </ac:cxnSpMkLst>
        </pc:cxnChg>
      </pc:sldChg>
      <pc:sldChg chg="modSp add replId">
        <pc:chgData name="MC GRATH Nils (DIGIT-EXT)" userId="S::nils.mc-grath@ext.ec.europa.eu::6ed70339-e1b4-470e-b99a-75c9f22a8932" providerId="AD" clId="Web-{6C740B63-9C19-44BA-9B11-4FDBF9634FFD}" dt="2022-06-24T14:36:46.975" v="12" actId="20577"/>
        <pc:sldMkLst>
          <pc:docMk/>
          <pc:sldMk cId="1557520530" sldId="963"/>
        </pc:sldMkLst>
        <pc:spChg chg="mod">
          <ac:chgData name="MC GRATH Nils (DIGIT-EXT)" userId="S::nils.mc-grath@ext.ec.europa.eu::6ed70339-e1b4-470e-b99a-75c9f22a8932" providerId="AD" clId="Web-{6C740B63-9C19-44BA-9B11-4FDBF9634FFD}" dt="2022-06-24T14:36:46.975" v="12" actId="20577"/>
          <ac:spMkLst>
            <pc:docMk/>
            <pc:sldMk cId="1557520530" sldId="963"/>
            <ac:spMk id="11" creationId="{7F7D5704-8783-4DF8-8786-2D6735679008}"/>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pt-PT"/>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8D041D2-EEE8-44B2-A4DB-1B83B26B9765}" type="datetimeFigureOut">
              <a:rPr lang="pt-PT" smtClean="0"/>
              <a:t>24/06/22</a:t>
            </a:fld>
            <a:endParaRPr lang="pt-PT"/>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pt-PT"/>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F45F0106-B206-480C-80B7-DC6EF2965E33}" type="slidenum">
              <a:rPr lang="pt-PT" smtClean="0"/>
              <a:t>‹#›</a:t>
            </a:fld>
            <a:endParaRPr lang="pt-PT"/>
          </a:p>
        </p:txBody>
      </p:sp>
    </p:spTree>
    <p:extLst>
      <p:ext uri="{BB962C8B-B14F-4D97-AF65-F5344CB8AC3E}">
        <p14:creationId xmlns:p14="http://schemas.microsoft.com/office/powerpoint/2010/main" val="27041149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pt-PT"/>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11F195A-D0FB-4673-9565-48420C86E1B4}" type="datetimeFigureOut">
              <a:rPr lang="pt-PT" smtClean="0"/>
              <a:t>24/06/22</a:t>
            </a:fld>
            <a:endParaRPr lang="pt-PT"/>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pt-PT"/>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pt-PT"/>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pt-PT"/>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B0C98B0-CF1C-4133-97B9-74724C034050}" type="slidenum">
              <a:rPr lang="pt-PT" smtClean="0"/>
              <a:t>‹#›</a:t>
            </a:fld>
            <a:endParaRPr lang="pt-PT"/>
          </a:p>
        </p:txBody>
      </p:sp>
    </p:spTree>
    <p:extLst>
      <p:ext uri="{BB962C8B-B14F-4D97-AF65-F5344CB8AC3E}">
        <p14:creationId xmlns:p14="http://schemas.microsoft.com/office/powerpoint/2010/main" val="114811172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BE"/>
          </a:p>
        </p:txBody>
      </p:sp>
      <p:sp>
        <p:nvSpPr>
          <p:cNvPr id="4" name="Slide Number Placeholder 3"/>
          <p:cNvSpPr>
            <a:spLocks noGrp="1"/>
          </p:cNvSpPr>
          <p:nvPr>
            <p:ph type="sldNum" sz="quarter" idx="5"/>
          </p:nvPr>
        </p:nvSpPr>
        <p:spPr/>
        <p:txBody>
          <a:bodyPr/>
          <a:lstStyle/>
          <a:p>
            <a:fld id="{7B0C98B0-CF1C-4133-97B9-74724C034050}" type="slidenum">
              <a:rPr lang="pt-PT" smtClean="0"/>
              <a:t>2</a:t>
            </a:fld>
            <a:endParaRPr lang="pt-PT"/>
          </a:p>
        </p:txBody>
      </p:sp>
    </p:spTree>
    <p:extLst>
      <p:ext uri="{BB962C8B-B14F-4D97-AF65-F5344CB8AC3E}">
        <p14:creationId xmlns:p14="http://schemas.microsoft.com/office/powerpoint/2010/main" val="419509354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BE"/>
          </a:p>
        </p:txBody>
      </p:sp>
      <p:sp>
        <p:nvSpPr>
          <p:cNvPr id="4" name="Slide Number Placeholder 3"/>
          <p:cNvSpPr>
            <a:spLocks noGrp="1"/>
          </p:cNvSpPr>
          <p:nvPr>
            <p:ph type="sldNum" sz="quarter" idx="5"/>
          </p:nvPr>
        </p:nvSpPr>
        <p:spPr/>
        <p:txBody>
          <a:bodyPr/>
          <a:lstStyle/>
          <a:p>
            <a:fld id="{7B0C98B0-CF1C-4133-97B9-74724C034050}" type="slidenum">
              <a:rPr lang="pt-PT" smtClean="0"/>
              <a:t>12</a:t>
            </a:fld>
            <a:endParaRPr lang="pt-PT"/>
          </a:p>
        </p:txBody>
      </p:sp>
    </p:spTree>
    <p:extLst>
      <p:ext uri="{BB962C8B-B14F-4D97-AF65-F5344CB8AC3E}">
        <p14:creationId xmlns:p14="http://schemas.microsoft.com/office/powerpoint/2010/main" val="38352954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BE"/>
          </a:p>
        </p:txBody>
      </p:sp>
      <p:sp>
        <p:nvSpPr>
          <p:cNvPr id="4" name="Slide Number Placeholder 3"/>
          <p:cNvSpPr>
            <a:spLocks noGrp="1"/>
          </p:cNvSpPr>
          <p:nvPr>
            <p:ph type="sldNum" sz="quarter" idx="5"/>
          </p:nvPr>
        </p:nvSpPr>
        <p:spPr/>
        <p:txBody>
          <a:bodyPr/>
          <a:lstStyle/>
          <a:p>
            <a:fld id="{7B0C98B0-CF1C-4133-97B9-74724C034050}" type="slidenum">
              <a:rPr lang="pt-PT" smtClean="0"/>
              <a:t>14</a:t>
            </a:fld>
            <a:endParaRPr lang="pt-PT"/>
          </a:p>
        </p:txBody>
      </p:sp>
    </p:spTree>
    <p:extLst>
      <p:ext uri="{BB962C8B-B14F-4D97-AF65-F5344CB8AC3E}">
        <p14:creationId xmlns:p14="http://schemas.microsoft.com/office/powerpoint/2010/main" val="176763119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BE"/>
          </a:p>
        </p:txBody>
      </p:sp>
      <p:sp>
        <p:nvSpPr>
          <p:cNvPr id="4" name="Slide Number Placeholder 3"/>
          <p:cNvSpPr>
            <a:spLocks noGrp="1"/>
          </p:cNvSpPr>
          <p:nvPr>
            <p:ph type="sldNum" sz="quarter" idx="5"/>
          </p:nvPr>
        </p:nvSpPr>
        <p:spPr/>
        <p:txBody>
          <a:bodyPr/>
          <a:lstStyle/>
          <a:p>
            <a:fld id="{7B0C98B0-CF1C-4133-97B9-74724C034050}" type="slidenum">
              <a:rPr lang="pt-PT" smtClean="0"/>
              <a:t>15</a:t>
            </a:fld>
            <a:endParaRPr lang="pt-PT"/>
          </a:p>
        </p:txBody>
      </p:sp>
    </p:spTree>
    <p:extLst>
      <p:ext uri="{BB962C8B-B14F-4D97-AF65-F5344CB8AC3E}">
        <p14:creationId xmlns:p14="http://schemas.microsoft.com/office/powerpoint/2010/main" val="271068257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BE"/>
          </a:p>
        </p:txBody>
      </p:sp>
      <p:sp>
        <p:nvSpPr>
          <p:cNvPr id="4" name="Slide Number Placeholder 3"/>
          <p:cNvSpPr>
            <a:spLocks noGrp="1"/>
          </p:cNvSpPr>
          <p:nvPr>
            <p:ph type="sldNum" sz="quarter" idx="5"/>
          </p:nvPr>
        </p:nvSpPr>
        <p:spPr/>
        <p:txBody>
          <a:bodyPr/>
          <a:lstStyle/>
          <a:p>
            <a:fld id="{7B0C98B0-CF1C-4133-97B9-74724C034050}" type="slidenum">
              <a:rPr lang="pt-PT" smtClean="0"/>
              <a:t>16</a:t>
            </a:fld>
            <a:endParaRPr lang="pt-PT"/>
          </a:p>
        </p:txBody>
      </p:sp>
    </p:spTree>
    <p:extLst>
      <p:ext uri="{BB962C8B-B14F-4D97-AF65-F5344CB8AC3E}">
        <p14:creationId xmlns:p14="http://schemas.microsoft.com/office/powerpoint/2010/main" val="2938563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BE"/>
          </a:p>
        </p:txBody>
      </p:sp>
      <p:sp>
        <p:nvSpPr>
          <p:cNvPr id="4" name="Slide Number Placeholder 3"/>
          <p:cNvSpPr>
            <a:spLocks noGrp="1"/>
          </p:cNvSpPr>
          <p:nvPr>
            <p:ph type="sldNum" sz="quarter" idx="5"/>
          </p:nvPr>
        </p:nvSpPr>
        <p:spPr/>
        <p:txBody>
          <a:bodyPr/>
          <a:lstStyle/>
          <a:p>
            <a:fld id="{7B0C98B0-CF1C-4133-97B9-74724C034050}" type="slidenum">
              <a:rPr lang="pt-PT" smtClean="0"/>
              <a:t>17</a:t>
            </a:fld>
            <a:endParaRPr lang="pt-PT"/>
          </a:p>
        </p:txBody>
      </p:sp>
    </p:spTree>
    <p:extLst>
      <p:ext uri="{BB962C8B-B14F-4D97-AF65-F5344CB8AC3E}">
        <p14:creationId xmlns:p14="http://schemas.microsoft.com/office/powerpoint/2010/main" val="274253241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BE"/>
          </a:p>
        </p:txBody>
      </p:sp>
      <p:sp>
        <p:nvSpPr>
          <p:cNvPr id="4" name="Slide Number Placeholder 3"/>
          <p:cNvSpPr>
            <a:spLocks noGrp="1"/>
          </p:cNvSpPr>
          <p:nvPr>
            <p:ph type="sldNum" sz="quarter" idx="5"/>
          </p:nvPr>
        </p:nvSpPr>
        <p:spPr/>
        <p:txBody>
          <a:bodyPr/>
          <a:lstStyle/>
          <a:p>
            <a:fld id="{7B0C98B0-CF1C-4133-97B9-74724C034050}" type="slidenum">
              <a:rPr lang="pt-PT" smtClean="0"/>
              <a:t>18</a:t>
            </a:fld>
            <a:endParaRPr lang="pt-PT"/>
          </a:p>
        </p:txBody>
      </p:sp>
    </p:spTree>
    <p:extLst>
      <p:ext uri="{BB962C8B-B14F-4D97-AF65-F5344CB8AC3E}">
        <p14:creationId xmlns:p14="http://schemas.microsoft.com/office/powerpoint/2010/main" val="140728460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BE"/>
          </a:p>
        </p:txBody>
      </p:sp>
      <p:sp>
        <p:nvSpPr>
          <p:cNvPr id="4" name="Slide Number Placeholder 3"/>
          <p:cNvSpPr>
            <a:spLocks noGrp="1"/>
          </p:cNvSpPr>
          <p:nvPr>
            <p:ph type="sldNum" sz="quarter" idx="5"/>
          </p:nvPr>
        </p:nvSpPr>
        <p:spPr/>
        <p:txBody>
          <a:bodyPr/>
          <a:lstStyle/>
          <a:p>
            <a:fld id="{7B0C98B0-CF1C-4133-97B9-74724C034050}" type="slidenum">
              <a:rPr lang="pt-PT" smtClean="0"/>
              <a:t>19</a:t>
            </a:fld>
            <a:endParaRPr lang="pt-PT"/>
          </a:p>
        </p:txBody>
      </p:sp>
    </p:spTree>
    <p:extLst>
      <p:ext uri="{BB962C8B-B14F-4D97-AF65-F5344CB8AC3E}">
        <p14:creationId xmlns:p14="http://schemas.microsoft.com/office/powerpoint/2010/main" val="102002099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BE"/>
          </a:p>
        </p:txBody>
      </p:sp>
      <p:sp>
        <p:nvSpPr>
          <p:cNvPr id="4" name="Slide Number Placeholder 3"/>
          <p:cNvSpPr>
            <a:spLocks noGrp="1"/>
          </p:cNvSpPr>
          <p:nvPr>
            <p:ph type="sldNum" sz="quarter" idx="5"/>
          </p:nvPr>
        </p:nvSpPr>
        <p:spPr/>
        <p:txBody>
          <a:bodyPr/>
          <a:lstStyle/>
          <a:p>
            <a:fld id="{7B0C98B0-CF1C-4133-97B9-74724C034050}" type="slidenum">
              <a:rPr lang="pt-PT" smtClean="0"/>
              <a:t>21</a:t>
            </a:fld>
            <a:endParaRPr lang="pt-PT"/>
          </a:p>
        </p:txBody>
      </p:sp>
    </p:spTree>
    <p:extLst>
      <p:ext uri="{BB962C8B-B14F-4D97-AF65-F5344CB8AC3E}">
        <p14:creationId xmlns:p14="http://schemas.microsoft.com/office/powerpoint/2010/main" val="136898471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BE"/>
          </a:p>
        </p:txBody>
      </p:sp>
      <p:sp>
        <p:nvSpPr>
          <p:cNvPr id="4" name="Slide Number Placeholder 3"/>
          <p:cNvSpPr>
            <a:spLocks noGrp="1"/>
          </p:cNvSpPr>
          <p:nvPr>
            <p:ph type="sldNum" sz="quarter" idx="5"/>
          </p:nvPr>
        </p:nvSpPr>
        <p:spPr/>
        <p:txBody>
          <a:bodyPr/>
          <a:lstStyle/>
          <a:p>
            <a:fld id="{7B0C98B0-CF1C-4133-97B9-74724C034050}" type="slidenum">
              <a:rPr lang="pt-PT" smtClean="0"/>
              <a:t>22</a:t>
            </a:fld>
            <a:endParaRPr lang="pt-PT"/>
          </a:p>
        </p:txBody>
      </p:sp>
    </p:spTree>
    <p:extLst>
      <p:ext uri="{BB962C8B-B14F-4D97-AF65-F5344CB8AC3E}">
        <p14:creationId xmlns:p14="http://schemas.microsoft.com/office/powerpoint/2010/main" val="377992972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BE"/>
          </a:p>
        </p:txBody>
      </p:sp>
      <p:sp>
        <p:nvSpPr>
          <p:cNvPr id="4" name="Slide Number Placeholder 3"/>
          <p:cNvSpPr>
            <a:spLocks noGrp="1"/>
          </p:cNvSpPr>
          <p:nvPr>
            <p:ph type="sldNum" sz="quarter" idx="5"/>
          </p:nvPr>
        </p:nvSpPr>
        <p:spPr/>
        <p:txBody>
          <a:bodyPr/>
          <a:lstStyle/>
          <a:p>
            <a:fld id="{7B0C98B0-CF1C-4133-97B9-74724C034050}" type="slidenum">
              <a:rPr lang="pt-PT" smtClean="0"/>
              <a:t>24</a:t>
            </a:fld>
            <a:endParaRPr lang="pt-PT"/>
          </a:p>
        </p:txBody>
      </p:sp>
    </p:spTree>
    <p:extLst>
      <p:ext uri="{BB962C8B-B14F-4D97-AF65-F5344CB8AC3E}">
        <p14:creationId xmlns:p14="http://schemas.microsoft.com/office/powerpoint/2010/main" val="37117750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BE" dirty="0"/>
          </a:p>
        </p:txBody>
      </p:sp>
      <p:sp>
        <p:nvSpPr>
          <p:cNvPr id="4" name="Slide Number Placeholder 3"/>
          <p:cNvSpPr>
            <a:spLocks noGrp="1"/>
          </p:cNvSpPr>
          <p:nvPr>
            <p:ph type="sldNum" sz="quarter" idx="5"/>
          </p:nvPr>
        </p:nvSpPr>
        <p:spPr/>
        <p:txBody>
          <a:bodyPr/>
          <a:lstStyle/>
          <a:p>
            <a:fld id="{7B0C98B0-CF1C-4133-97B9-74724C034050}" type="slidenum">
              <a:rPr lang="pt-PT" smtClean="0"/>
              <a:t>3</a:t>
            </a:fld>
            <a:endParaRPr lang="pt-PT"/>
          </a:p>
        </p:txBody>
      </p:sp>
    </p:spTree>
    <p:extLst>
      <p:ext uri="{BB962C8B-B14F-4D97-AF65-F5344CB8AC3E}">
        <p14:creationId xmlns:p14="http://schemas.microsoft.com/office/powerpoint/2010/main" val="120523538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BE"/>
          </a:p>
        </p:txBody>
      </p:sp>
      <p:sp>
        <p:nvSpPr>
          <p:cNvPr id="4" name="Slide Number Placeholder 3"/>
          <p:cNvSpPr>
            <a:spLocks noGrp="1"/>
          </p:cNvSpPr>
          <p:nvPr>
            <p:ph type="sldNum" sz="quarter" idx="5"/>
          </p:nvPr>
        </p:nvSpPr>
        <p:spPr/>
        <p:txBody>
          <a:bodyPr/>
          <a:lstStyle/>
          <a:p>
            <a:fld id="{7B0C98B0-CF1C-4133-97B9-74724C034050}" type="slidenum">
              <a:rPr lang="pt-PT" smtClean="0"/>
              <a:t>25</a:t>
            </a:fld>
            <a:endParaRPr lang="pt-PT"/>
          </a:p>
        </p:txBody>
      </p:sp>
    </p:spTree>
    <p:extLst>
      <p:ext uri="{BB962C8B-B14F-4D97-AF65-F5344CB8AC3E}">
        <p14:creationId xmlns:p14="http://schemas.microsoft.com/office/powerpoint/2010/main" val="286924003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BE"/>
          </a:p>
        </p:txBody>
      </p:sp>
      <p:sp>
        <p:nvSpPr>
          <p:cNvPr id="4" name="Slide Number Placeholder 3"/>
          <p:cNvSpPr>
            <a:spLocks noGrp="1"/>
          </p:cNvSpPr>
          <p:nvPr>
            <p:ph type="sldNum" sz="quarter" idx="5"/>
          </p:nvPr>
        </p:nvSpPr>
        <p:spPr/>
        <p:txBody>
          <a:bodyPr/>
          <a:lstStyle/>
          <a:p>
            <a:fld id="{7B0C98B0-CF1C-4133-97B9-74724C034050}" type="slidenum">
              <a:rPr lang="pt-PT" smtClean="0"/>
              <a:t>26</a:t>
            </a:fld>
            <a:endParaRPr lang="pt-PT"/>
          </a:p>
        </p:txBody>
      </p:sp>
    </p:spTree>
    <p:extLst>
      <p:ext uri="{BB962C8B-B14F-4D97-AF65-F5344CB8AC3E}">
        <p14:creationId xmlns:p14="http://schemas.microsoft.com/office/powerpoint/2010/main" val="277393145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BE"/>
          </a:p>
        </p:txBody>
      </p:sp>
      <p:sp>
        <p:nvSpPr>
          <p:cNvPr id="4" name="Slide Number Placeholder 3"/>
          <p:cNvSpPr>
            <a:spLocks noGrp="1"/>
          </p:cNvSpPr>
          <p:nvPr>
            <p:ph type="sldNum" sz="quarter" idx="5"/>
          </p:nvPr>
        </p:nvSpPr>
        <p:spPr/>
        <p:txBody>
          <a:bodyPr/>
          <a:lstStyle/>
          <a:p>
            <a:fld id="{7B0C98B0-CF1C-4133-97B9-74724C034050}" type="slidenum">
              <a:rPr lang="pt-PT" smtClean="0"/>
              <a:t>27</a:t>
            </a:fld>
            <a:endParaRPr lang="pt-PT"/>
          </a:p>
        </p:txBody>
      </p:sp>
    </p:spTree>
    <p:extLst>
      <p:ext uri="{BB962C8B-B14F-4D97-AF65-F5344CB8AC3E}">
        <p14:creationId xmlns:p14="http://schemas.microsoft.com/office/powerpoint/2010/main" val="126341271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BE"/>
          </a:p>
        </p:txBody>
      </p:sp>
      <p:sp>
        <p:nvSpPr>
          <p:cNvPr id="4" name="Slide Number Placeholder 3"/>
          <p:cNvSpPr>
            <a:spLocks noGrp="1"/>
          </p:cNvSpPr>
          <p:nvPr>
            <p:ph type="sldNum" sz="quarter" idx="5"/>
          </p:nvPr>
        </p:nvSpPr>
        <p:spPr/>
        <p:txBody>
          <a:bodyPr/>
          <a:lstStyle/>
          <a:p>
            <a:fld id="{7B0C98B0-CF1C-4133-97B9-74724C034050}" type="slidenum">
              <a:rPr lang="pt-PT" smtClean="0"/>
              <a:t>29</a:t>
            </a:fld>
            <a:endParaRPr lang="pt-PT"/>
          </a:p>
        </p:txBody>
      </p:sp>
    </p:spTree>
    <p:extLst>
      <p:ext uri="{BB962C8B-B14F-4D97-AF65-F5344CB8AC3E}">
        <p14:creationId xmlns:p14="http://schemas.microsoft.com/office/powerpoint/2010/main" val="37986383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BE"/>
          </a:p>
        </p:txBody>
      </p:sp>
      <p:sp>
        <p:nvSpPr>
          <p:cNvPr id="4" name="Slide Number Placeholder 3"/>
          <p:cNvSpPr>
            <a:spLocks noGrp="1"/>
          </p:cNvSpPr>
          <p:nvPr>
            <p:ph type="sldNum" sz="quarter" idx="5"/>
          </p:nvPr>
        </p:nvSpPr>
        <p:spPr/>
        <p:txBody>
          <a:bodyPr/>
          <a:lstStyle/>
          <a:p>
            <a:fld id="{7B0C98B0-CF1C-4133-97B9-74724C034050}" type="slidenum">
              <a:rPr lang="pt-PT" smtClean="0"/>
              <a:t>30</a:t>
            </a:fld>
            <a:endParaRPr lang="pt-PT"/>
          </a:p>
        </p:txBody>
      </p:sp>
    </p:spTree>
    <p:extLst>
      <p:ext uri="{BB962C8B-B14F-4D97-AF65-F5344CB8AC3E}">
        <p14:creationId xmlns:p14="http://schemas.microsoft.com/office/powerpoint/2010/main" val="254029824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BE"/>
          </a:p>
        </p:txBody>
      </p:sp>
      <p:sp>
        <p:nvSpPr>
          <p:cNvPr id="4" name="Slide Number Placeholder 3"/>
          <p:cNvSpPr>
            <a:spLocks noGrp="1"/>
          </p:cNvSpPr>
          <p:nvPr>
            <p:ph type="sldNum" sz="quarter" idx="5"/>
          </p:nvPr>
        </p:nvSpPr>
        <p:spPr/>
        <p:txBody>
          <a:bodyPr/>
          <a:lstStyle/>
          <a:p>
            <a:fld id="{7B0C98B0-CF1C-4133-97B9-74724C034050}" type="slidenum">
              <a:rPr lang="pt-PT" smtClean="0"/>
              <a:t>31</a:t>
            </a:fld>
            <a:endParaRPr lang="pt-PT"/>
          </a:p>
        </p:txBody>
      </p:sp>
    </p:spTree>
    <p:extLst>
      <p:ext uri="{BB962C8B-B14F-4D97-AF65-F5344CB8AC3E}">
        <p14:creationId xmlns:p14="http://schemas.microsoft.com/office/powerpoint/2010/main" val="2829718912"/>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BE"/>
          </a:p>
        </p:txBody>
      </p:sp>
      <p:sp>
        <p:nvSpPr>
          <p:cNvPr id="4" name="Slide Number Placeholder 3"/>
          <p:cNvSpPr>
            <a:spLocks noGrp="1"/>
          </p:cNvSpPr>
          <p:nvPr>
            <p:ph type="sldNum" sz="quarter" idx="5"/>
          </p:nvPr>
        </p:nvSpPr>
        <p:spPr/>
        <p:txBody>
          <a:bodyPr/>
          <a:lstStyle/>
          <a:p>
            <a:fld id="{7B0C98B0-CF1C-4133-97B9-74724C034050}" type="slidenum">
              <a:rPr lang="pt-PT" smtClean="0"/>
              <a:t>33</a:t>
            </a:fld>
            <a:endParaRPr lang="pt-PT"/>
          </a:p>
        </p:txBody>
      </p:sp>
    </p:spTree>
    <p:extLst>
      <p:ext uri="{BB962C8B-B14F-4D97-AF65-F5344CB8AC3E}">
        <p14:creationId xmlns:p14="http://schemas.microsoft.com/office/powerpoint/2010/main" val="426899539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B0C98B0-CF1C-4133-97B9-74724C034050}" type="slidenum">
              <a:rPr kumimoji="0" lang="pt-PT"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pt-PT"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4377367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B0C98B0-CF1C-4133-97B9-74724C034050}" type="slidenum">
              <a:rPr kumimoji="0" lang="pt-PT"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0" lang="pt-PT"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0337096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B0C98B0-CF1C-4133-97B9-74724C034050}" type="slidenum">
              <a:rPr kumimoji="0" lang="pt-PT"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0" lang="pt-PT"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02750928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BE"/>
          </a:p>
        </p:txBody>
      </p:sp>
      <p:sp>
        <p:nvSpPr>
          <p:cNvPr id="4" name="Slide Number Placeholder 3"/>
          <p:cNvSpPr>
            <a:spLocks noGrp="1"/>
          </p:cNvSpPr>
          <p:nvPr>
            <p:ph type="sldNum" sz="quarter" idx="5"/>
          </p:nvPr>
        </p:nvSpPr>
        <p:spPr/>
        <p:txBody>
          <a:bodyPr/>
          <a:lstStyle/>
          <a:p>
            <a:fld id="{7B0C98B0-CF1C-4133-97B9-74724C034050}" type="slidenum">
              <a:rPr lang="pt-PT" smtClean="0"/>
              <a:t>7</a:t>
            </a:fld>
            <a:endParaRPr lang="pt-PT"/>
          </a:p>
        </p:txBody>
      </p:sp>
    </p:spTree>
    <p:extLst>
      <p:ext uri="{BB962C8B-B14F-4D97-AF65-F5344CB8AC3E}">
        <p14:creationId xmlns:p14="http://schemas.microsoft.com/office/powerpoint/2010/main" val="41970878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BE"/>
          </a:p>
        </p:txBody>
      </p:sp>
      <p:sp>
        <p:nvSpPr>
          <p:cNvPr id="4" name="Slide Number Placeholder 3"/>
          <p:cNvSpPr>
            <a:spLocks noGrp="1"/>
          </p:cNvSpPr>
          <p:nvPr>
            <p:ph type="sldNum" sz="quarter" idx="5"/>
          </p:nvPr>
        </p:nvSpPr>
        <p:spPr/>
        <p:txBody>
          <a:bodyPr/>
          <a:lstStyle/>
          <a:p>
            <a:fld id="{7B0C98B0-CF1C-4133-97B9-74724C034050}" type="slidenum">
              <a:rPr lang="pt-PT" smtClean="0"/>
              <a:t>9</a:t>
            </a:fld>
            <a:endParaRPr lang="pt-PT"/>
          </a:p>
        </p:txBody>
      </p:sp>
    </p:spTree>
    <p:extLst>
      <p:ext uri="{BB962C8B-B14F-4D97-AF65-F5344CB8AC3E}">
        <p14:creationId xmlns:p14="http://schemas.microsoft.com/office/powerpoint/2010/main" val="362204827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BE"/>
          </a:p>
        </p:txBody>
      </p:sp>
      <p:sp>
        <p:nvSpPr>
          <p:cNvPr id="4" name="Slide Number Placeholder 3"/>
          <p:cNvSpPr>
            <a:spLocks noGrp="1"/>
          </p:cNvSpPr>
          <p:nvPr>
            <p:ph type="sldNum" sz="quarter" idx="5"/>
          </p:nvPr>
        </p:nvSpPr>
        <p:spPr/>
        <p:txBody>
          <a:bodyPr/>
          <a:lstStyle/>
          <a:p>
            <a:fld id="{7B0C98B0-CF1C-4133-97B9-74724C034050}" type="slidenum">
              <a:rPr lang="pt-PT" smtClean="0"/>
              <a:t>10</a:t>
            </a:fld>
            <a:endParaRPr lang="pt-PT"/>
          </a:p>
        </p:txBody>
      </p:sp>
    </p:spTree>
    <p:extLst>
      <p:ext uri="{BB962C8B-B14F-4D97-AF65-F5344CB8AC3E}">
        <p14:creationId xmlns:p14="http://schemas.microsoft.com/office/powerpoint/2010/main" val="206616990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BE"/>
          </a:p>
        </p:txBody>
      </p:sp>
      <p:sp>
        <p:nvSpPr>
          <p:cNvPr id="4" name="Slide Number Placeholder 3"/>
          <p:cNvSpPr>
            <a:spLocks noGrp="1"/>
          </p:cNvSpPr>
          <p:nvPr>
            <p:ph type="sldNum" sz="quarter" idx="5"/>
          </p:nvPr>
        </p:nvSpPr>
        <p:spPr/>
        <p:txBody>
          <a:bodyPr/>
          <a:lstStyle/>
          <a:p>
            <a:fld id="{7B0C98B0-CF1C-4133-97B9-74724C034050}" type="slidenum">
              <a:rPr lang="pt-PT" smtClean="0"/>
              <a:t>11</a:t>
            </a:fld>
            <a:endParaRPr lang="pt-PT"/>
          </a:p>
        </p:txBody>
      </p:sp>
    </p:spTree>
    <p:extLst>
      <p:ext uri="{BB962C8B-B14F-4D97-AF65-F5344CB8AC3E}">
        <p14:creationId xmlns:p14="http://schemas.microsoft.com/office/powerpoint/2010/main" val="127698398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Blank Slide 1">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solidFill>
                  <a:schemeClr val="tx2"/>
                </a:solidFill>
              </a:defRPr>
            </a:lvl1pPr>
          </a:lstStyle>
          <a:p>
            <a:r>
              <a:rPr lang="en-US" noProof="0"/>
              <a:t>Title</a:t>
            </a:r>
          </a:p>
        </p:txBody>
      </p:sp>
      <p:sp>
        <p:nvSpPr>
          <p:cNvPr id="3" name="Slide Number Placeholder 2"/>
          <p:cNvSpPr>
            <a:spLocks noGrp="1"/>
          </p:cNvSpPr>
          <p:nvPr>
            <p:ph type="sldNum" sz="quarter" idx="10"/>
          </p:nvPr>
        </p:nvSpPr>
        <p:spPr/>
        <p:txBody>
          <a:bodyPr/>
          <a:lstStyle/>
          <a:p>
            <a:fld id="{9E561190-0011-472E-9FCA-1D7032DB7E1D}" type="slidenum">
              <a:rPr lang="en-US" noProof="0" smtClean="0"/>
              <a:pPr/>
              <a:t>‹#›</a:t>
            </a:fld>
            <a:endParaRPr lang="en-US" noProof="0"/>
          </a:p>
        </p:txBody>
      </p:sp>
      <p:sp>
        <p:nvSpPr>
          <p:cNvPr id="4" name="Text Placeholder 4"/>
          <p:cNvSpPr>
            <a:spLocks noGrp="1"/>
          </p:cNvSpPr>
          <p:nvPr>
            <p:ph type="body" sz="quarter" idx="38" hasCustomPrompt="1"/>
          </p:nvPr>
        </p:nvSpPr>
        <p:spPr>
          <a:xfrm>
            <a:off x="839788" y="1079980"/>
            <a:ext cx="10514012" cy="258055"/>
          </a:xfrm>
        </p:spPr>
        <p:txBody>
          <a:bodyPr lIns="0" tIns="0" rIns="0" bIns="0">
            <a:normAutofit/>
          </a:bodyPr>
          <a:lstStyle>
            <a:lvl1pPr marL="0" indent="0">
              <a:buNone/>
              <a:defRPr sz="1400">
                <a:solidFill>
                  <a:schemeClr val="accent2"/>
                </a:solidFill>
              </a:defRPr>
            </a:lvl1pPr>
          </a:lstStyle>
          <a:p>
            <a:pPr lvl="0"/>
            <a:r>
              <a:rPr lang="en-US" noProof="0"/>
              <a:t>Subtitle</a:t>
            </a:r>
          </a:p>
        </p:txBody>
      </p:sp>
      <p:sp>
        <p:nvSpPr>
          <p:cNvPr id="5" name="Text Placeholder 12"/>
          <p:cNvSpPr>
            <a:spLocks noGrp="1"/>
          </p:cNvSpPr>
          <p:nvPr>
            <p:ph type="body" sz="quarter" idx="15" hasCustomPrompt="1"/>
          </p:nvPr>
        </p:nvSpPr>
        <p:spPr>
          <a:xfrm>
            <a:off x="11213811" y="6165382"/>
            <a:ext cx="701038" cy="486183"/>
          </a:xfrm>
          <a:blipFill>
            <a:blip r:embed="rId2" cstate="email">
              <a:extLst>
                <a:ext uri="{28A0092B-C50C-407E-A947-70E740481C1C}">
                  <a14:useLocalDpi xmlns:a14="http://schemas.microsoft.com/office/drawing/2010/main"/>
                </a:ext>
              </a:extLst>
            </a:blip>
            <a:stretch>
              <a:fillRect/>
            </a:stretch>
          </a:blipFill>
        </p:spPr>
        <p:txBody>
          <a:bodyPr lIns="0" tIns="0" rIns="0" bIns="0" anchor="ctr">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700" b="0" baseline="0">
                <a:solidFill>
                  <a:schemeClr val="bg1"/>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noProof="0"/>
              <a:t> </a:t>
            </a:r>
          </a:p>
        </p:txBody>
      </p:sp>
      <p:cxnSp>
        <p:nvCxnSpPr>
          <p:cNvPr id="6" name="Straight Connector 5"/>
          <p:cNvCxnSpPr/>
          <p:nvPr userDrawn="1"/>
        </p:nvCxnSpPr>
        <p:spPr>
          <a:xfrm flipH="1">
            <a:off x="685800" y="-4152"/>
            <a:ext cx="0" cy="1358290"/>
          </a:xfrm>
          <a:prstGeom prst="line">
            <a:avLst/>
          </a:prstGeom>
          <a:ln w="6350">
            <a:solidFill>
              <a:schemeClr val="accent5"/>
            </a:solidFill>
          </a:ln>
        </p:spPr>
        <p:style>
          <a:lnRef idx="1">
            <a:schemeClr val="accent1"/>
          </a:lnRef>
          <a:fillRef idx="0">
            <a:schemeClr val="accent1"/>
          </a:fillRef>
          <a:effectRef idx="0">
            <a:schemeClr val="accent1"/>
          </a:effectRef>
          <a:fontRef idx="minor">
            <a:schemeClr val="tx1"/>
          </a:fontRef>
        </p:style>
      </p:cxnSp>
      <p:sp>
        <p:nvSpPr>
          <p:cNvPr id="7" name="Text Placeholder 4">
            <a:extLst>
              <a:ext uri="{FF2B5EF4-FFF2-40B4-BE49-F238E27FC236}">
                <a16:creationId xmlns:a16="http://schemas.microsoft.com/office/drawing/2014/main" id="{64875AD7-C6B5-BB44-A721-A67C940C7904}"/>
              </a:ext>
            </a:extLst>
          </p:cNvPr>
          <p:cNvSpPr>
            <a:spLocks noGrp="1"/>
          </p:cNvSpPr>
          <p:nvPr>
            <p:ph type="body" sz="quarter" idx="39" hasCustomPrompt="1"/>
          </p:nvPr>
        </p:nvSpPr>
        <p:spPr>
          <a:xfrm>
            <a:off x="838200" y="1789270"/>
            <a:ext cx="10514012" cy="258055"/>
          </a:xfrm>
        </p:spPr>
        <p:txBody>
          <a:bodyPr lIns="0" tIns="0" rIns="0" bIns="0">
            <a:normAutofit/>
          </a:bodyPr>
          <a:lstStyle>
            <a:lvl1pPr marL="0" indent="0">
              <a:buNone/>
              <a:defRPr sz="1700">
                <a:solidFill>
                  <a:schemeClr val="accent2"/>
                </a:solidFill>
              </a:defRPr>
            </a:lvl1pPr>
          </a:lstStyle>
          <a:p>
            <a:pPr lvl="0"/>
            <a:r>
              <a:rPr lang="en-US" noProof="0"/>
              <a:t>Subtitle</a:t>
            </a:r>
          </a:p>
        </p:txBody>
      </p:sp>
    </p:spTree>
    <p:extLst>
      <p:ext uri="{BB962C8B-B14F-4D97-AF65-F5344CB8AC3E}">
        <p14:creationId xmlns:p14="http://schemas.microsoft.com/office/powerpoint/2010/main" val="93409638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Authentication">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3EC8E0C5-1CC4-7A48-AE00-232256B681E4}"/>
              </a:ext>
            </a:extLst>
          </p:cNvPr>
          <p:cNvSpPr>
            <a:spLocks noGrp="1"/>
          </p:cNvSpPr>
          <p:nvPr>
            <p:ph type="sldNum" sz="quarter" idx="10"/>
          </p:nvPr>
        </p:nvSpPr>
        <p:spPr>
          <a:xfrm>
            <a:off x="11299047" y="6300681"/>
            <a:ext cx="637374" cy="365125"/>
          </a:xfrm>
        </p:spPr>
        <p:txBody>
          <a:bodyPr/>
          <a:lstStyle/>
          <a:p>
            <a:fld id="{9E561190-0011-472E-9FCA-1D7032DB7E1D}" type="slidenum">
              <a:rPr lang="en-US" smtClean="0"/>
              <a:pPr/>
              <a:t>‹#›</a:t>
            </a:fld>
            <a:endParaRPr lang="en-US"/>
          </a:p>
        </p:txBody>
      </p:sp>
      <p:sp>
        <p:nvSpPr>
          <p:cNvPr id="6" name="Text Placeholder 5">
            <a:extLst>
              <a:ext uri="{FF2B5EF4-FFF2-40B4-BE49-F238E27FC236}">
                <a16:creationId xmlns:a16="http://schemas.microsoft.com/office/drawing/2014/main" id="{036FA6A6-CC21-5A42-A6E6-341E757D7238}"/>
              </a:ext>
            </a:extLst>
          </p:cNvPr>
          <p:cNvSpPr>
            <a:spLocks noGrp="1"/>
          </p:cNvSpPr>
          <p:nvPr>
            <p:ph type="body" sz="quarter" idx="11"/>
          </p:nvPr>
        </p:nvSpPr>
        <p:spPr>
          <a:xfrm>
            <a:off x="838200" y="1209841"/>
            <a:ext cx="4892675" cy="4438318"/>
          </a:xfrm>
        </p:spPr>
        <p:txBody>
          <a:bodyPr anchor="ctr">
            <a:normAutofit/>
          </a:bodyPr>
          <a:lstStyle>
            <a:lvl1pPr marL="0" indent="0">
              <a:lnSpc>
                <a:spcPct val="110000"/>
              </a:lnSpc>
              <a:buNone/>
              <a:defRPr sz="1700">
                <a:solidFill>
                  <a:schemeClr val="accent2"/>
                </a:solidFill>
              </a:defRPr>
            </a:lvl1pPr>
            <a:lvl2pPr>
              <a:lnSpc>
                <a:spcPct val="110000"/>
              </a:lnSpc>
              <a:defRPr sz="1700">
                <a:solidFill>
                  <a:schemeClr val="accent2"/>
                </a:solidFill>
              </a:defRPr>
            </a:lvl2pPr>
            <a:lvl3pPr>
              <a:lnSpc>
                <a:spcPct val="110000"/>
              </a:lnSpc>
              <a:defRPr sz="1700">
                <a:solidFill>
                  <a:schemeClr val="accent2"/>
                </a:solidFill>
              </a:defRPr>
            </a:lvl3pPr>
            <a:lvl4pPr>
              <a:lnSpc>
                <a:spcPct val="110000"/>
              </a:lnSpc>
              <a:defRPr sz="1700">
                <a:solidFill>
                  <a:schemeClr val="accent2"/>
                </a:solidFill>
              </a:defRPr>
            </a:lvl4pPr>
            <a:lvl5pPr>
              <a:lnSpc>
                <a:spcPct val="110000"/>
              </a:lnSpc>
              <a:defRPr sz="1700">
                <a:solidFill>
                  <a:schemeClr val="accent2"/>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BE"/>
          </a:p>
        </p:txBody>
      </p:sp>
      <p:sp>
        <p:nvSpPr>
          <p:cNvPr id="7" name="TextBox 6">
            <a:extLst>
              <a:ext uri="{FF2B5EF4-FFF2-40B4-BE49-F238E27FC236}">
                <a16:creationId xmlns:a16="http://schemas.microsoft.com/office/drawing/2014/main" id="{2D357764-09DB-804B-8AC2-96ED1CA3050F}"/>
              </a:ext>
            </a:extLst>
          </p:cNvPr>
          <p:cNvSpPr txBox="1"/>
          <p:nvPr userDrawn="1"/>
        </p:nvSpPr>
        <p:spPr>
          <a:xfrm>
            <a:off x="2354812" y="346084"/>
            <a:ext cx="7482376" cy="230832"/>
          </a:xfrm>
          <a:prstGeom prst="rect">
            <a:avLst/>
          </a:prstGeom>
          <a:noFill/>
        </p:spPr>
        <p:txBody>
          <a:bodyPr wrap="square" rtlCol="0">
            <a:spAutoFit/>
          </a:bodyPr>
          <a:lstStyle/>
          <a:p>
            <a:pPr algn="ctr"/>
            <a:r>
              <a:rPr lang="en-US" sz="900" b="1">
                <a:solidFill>
                  <a:schemeClr val="accent4"/>
                </a:solidFill>
                <a:latin typeface="EC Square Sans Pro"/>
              </a:rPr>
              <a:t>Authenticate</a:t>
            </a:r>
            <a:r>
              <a:rPr lang="en-US" sz="900">
                <a:solidFill>
                  <a:schemeClr val="accent1"/>
                </a:solidFill>
                <a:latin typeface="EC Square Sans Pro"/>
              </a:rPr>
              <a:t>     Locate evidence     User request     Evidence request     </a:t>
            </a:r>
            <a:r>
              <a:rPr lang="en-GB" sz="900">
                <a:solidFill>
                  <a:schemeClr val="accent1"/>
                </a:solidFill>
                <a:latin typeface="EC Square Sans Pro"/>
              </a:rPr>
              <a:t>Record Matching     Evidence response     </a:t>
            </a:r>
            <a:r>
              <a:rPr lang="en-US" sz="900">
                <a:solidFill>
                  <a:schemeClr val="accent1"/>
                </a:solidFill>
                <a:latin typeface="EC Square Sans Pro"/>
              </a:rPr>
              <a:t>Preview      Confirm</a:t>
            </a:r>
            <a:endParaRPr lang="nl-BE" sz="900">
              <a:solidFill>
                <a:schemeClr val="accent1"/>
              </a:solidFill>
              <a:latin typeface="EC Square Sans Pro"/>
            </a:endParaRPr>
          </a:p>
        </p:txBody>
      </p:sp>
      <p:sp>
        <p:nvSpPr>
          <p:cNvPr id="4" name="Picture Placeholder 3">
            <a:extLst>
              <a:ext uri="{FF2B5EF4-FFF2-40B4-BE49-F238E27FC236}">
                <a16:creationId xmlns:a16="http://schemas.microsoft.com/office/drawing/2014/main" id="{3B0C0468-FBFD-D341-9660-8CEB434721F5}"/>
              </a:ext>
            </a:extLst>
          </p:cNvPr>
          <p:cNvSpPr>
            <a:spLocks noGrp="1"/>
          </p:cNvSpPr>
          <p:nvPr>
            <p:ph type="pic" sz="quarter" idx="12"/>
          </p:nvPr>
        </p:nvSpPr>
        <p:spPr>
          <a:xfrm>
            <a:off x="7894638" y="1209840"/>
            <a:ext cx="2811462" cy="4915467"/>
          </a:xfrm>
          <a:effectLst>
            <a:outerShdw blurRad="259689" dist="63500" dir="8100000" algn="tr" rotWithShape="0">
              <a:schemeClr val="bg1">
                <a:lumMod val="50000"/>
                <a:alpha val="50462"/>
              </a:schemeClr>
            </a:outerShdw>
          </a:effectLst>
        </p:spPr>
        <p:txBody>
          <a:bodyPr/>
          <a:lstStyle/>
          <a:p>
            <a:endParaRPr lang="en-BE"/>
          </a:p>
        </p:txBody>
      </p:sp>
    </p:spTree>
    <p:extLst>
      <p:ext uri="{BB962C8B-B14F-4D97-AF65-F5344CB8AC3E}">
        <p14:creationId xmlns:p14="http://schemas.microsoft.com/office/powerpoint/2010/main" val="380521595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Locate">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3EC8E0C5-1CC4-7A48-AE00-232256B681E4}"/>
              </a:ext>
            </a:extLst>
          </p:cNvPr>
          <p:cNvSpPr>
            <a:spLocks noGrp="1"/>
          </p:cNvSpPr>
          <p:nvPr>
            <p:ph type="sldNum" sz="quarter" idx="10"/>
          </p:nvPr>
        </p:nvSpPr>
        <p:spPr/>
        <p:txBody>
          <a:bodyPr/>
          <a:lstStyle/>
          <a:p>
            <a:fld id="{9E561190-0011-472E-9FCA-1D7032DB7E1D}" type="slidenum">
              <a:rPr lang="en-US" smtClean="0"/>
              <a:pPr/>
              <a:t>‹#›</a:t>
            </a:fld>
            <a:endParaRPr lang="en-US"/>
          </a:p>
        </p:txBody>
      </p:sp>
      <p:sp>
        <p:nvSpPr>
          <p:cNvPr id="6" name="Text Placeholder 5">
            <a:extLst>
              <a:ext uri="{FF2B5EF4-FFF2-40B4-BE49-F238E27FC236}">
                <a16:creationId xmlns:a16="http://schemas.microsoft.com/office/drawing/2014/main" id="{036FA6A6-CC21-5A42-A6E6-341E757D7238}"/>
              </a:ext>
            </a:extLst>
          </p:cNvPr>
          <p:cNvSpPr>
            <a:spLocks noGrp="1"/>
          </p:cNvSpPr>
          <p:nvPr>
            <p:ph type="body" sz="quarter" idx="11"/>
          </p:nvPr>
        </p:nvSpPr>
        <p:spPr>
          <a:xfrm>
            <a:off x="838200" y="1209841"/>
            <a:ext cx="4892675" cy="4438318"/>
          </a:xfrm>
        </p:spPr>
        <p:txBody>
          <a:bodyPr anchor="ctr">
            <a:normAutofit/>
          </a:bodyPr>
          <a:lstStyle>
            <a:lvl1pPr marL="0" indent="0">
              <a:lnSpc>
                <a:spcPct val="110000"/>
              </a:lnSpc>
              <a:buNone/>
              <a:defRPr sz="1700">
                <a:solidFill>
                  <a:schemeClr val="accent2"/>
                </a:solidFill>
              </a:defRPr>
            </a:lvl1pPr>
            <a:lvl2pPr>
              <a:lnSpc>
                <a:spcPct val="110000"/>
              </a:lnSpc>
              <a:defRPr sz="1700">
                <a:solidFill>
                  <a:schemeClr val="accent2"/>
                </a:solidFill>
              </a:defRPr>
            </a:lvl2pPr>
            <a:lvl3pPr>
              <a:lnSpc>
                <a:spcPct val="110000"/>
              </a:lnSpc>
              <a:defRPr sz="1700">
                <a:solidFill>
                  <a:schemeClr val="accent2"/>
                </a:solidFill>
              </a:defRPr>
            </a:lvl3pPr>
            <a:lvl4pPr>
              <a:lnSpc>
                <a:spcPct val="110000"/>
              </a:lnSpc>
              <a:defRPr sz="1700">
                <a:solidFill>
                  <a:schemeClr val="accent2"/>
                </a:solidFill>
              </a:defRPr>
            </a:lvl4pPr>
            <a:lvl5pPr>
              <a:lnSpc>
                <a:spcPct val="110000"/>
              </a:lnSpc>
              <a:defRPr sz="1700">
                <a:solidFill>
                  <a:schemeClr val="accent2"/>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BE"/>
          </a:p>
        </p:txBody>
      </p:sp>
      <p:sp>
        <p:nvSpPr>
          <p:cNvPr id="7" name="TextBox 6">
            <a:extLst>
              <a:ext uri="{FF2B5EF4-FFF2-40B4-BE49-F238E27FC236}">
                <a16:creationId xmlns:a16="http://schemas.microsoft.com/office/drawing/2014/main" id="{2D357764-09DB-804B-8AC2-96ED1CA3050F}"/>
              </a:ext>
            </a:extLst>
          </p:cNvPr>
          <p:cNvSpPr txBox="1"/>
          <p:nvPr userDrawn="1"/>
        </p:nvSpPr>
        <p:spPr>
          <a:xfrm>
            <a:off x="2354812" y="346084"/>
            <a:ext cx="7482376" cy="230832"/>
          </a:xfrm>
          <a:prstGeom prst="rect">
            <a:avLst/>
          </a:prstGeom>
          <a:noFill/>
        </p:spPr>
        <p:txBody>
          <a:bodyPr wrap="square" rtlCol="0">
            <a:spAutoFit/>
          </a:bodyPr>
          <a:lstStyle/>
          <a:p>
            <a:pPr algn="ctr"/>
            <a:r>
              <a:rPr lang="en-US" sz="900" kern="1200">
                <a:solidFill>
                  <a:schemeClr val="accent1"/>
                </a:solidFill>
                <a:latin typeface="EC Square Sans Pro"/>
                <a:ea typeface="+mn-ea"/>
                <a:cs typeface="+mn-cs"/>
              </a:rPr>
              <a:t>Authenticate </a:t>
            </a:r>
            <a:r>
              <a:rPr lang="en-US" sz="900" b="1" kern="1200">
                <a:solidFill>
                  <a:schemeClr val="accent4"/>
                </a:solidFill>
                <a:latin typeface="EC Square Sans Pro"/>
                <a:ea typeface="+mn-ea"/>
                <a:cs typeface="+mn-cs"/>
              </a:rPr>
              <a:t>    Locate evidence     </a:t>
            </a:r>
            <a:r>
              <a:rPr lang="en-US" sz="900">
                <a:solidFill>
                  <a:schemeClr val="accent1"/>
                </a:solidFill>
                <a:latin typeface="EC Square Sans Pro"/>
              </a:rPr>
              <a:t>User request     Evidence request     </a:t>
            </a:r>
            <a:r>
              <a:rPr lang="en-GB" sz="900">
                <a:solidFill>
                  <a:schemeClr val="accent1"/>
                </a:solidFill>
                <a:latin typeface="EC Square Sans Pro"/>
              </a:rPr>
              <a:t>Record Matching     Evidence response     </a:t>
            </a:r>
            <a:r>
              <a:rPr lang="en-US" sz="900">
                <a:solidFill>
                  <a:schemeClr val="accent1"/>
                </a:solidFill>
                <a:latin typeface="EC Square Sans Pro"/>
              </a:rPr>
              <a:t>Preview      Confirm</a:t>
            </a:r>
            <a:endParaRPr lang="nl-BE" sz="900">
              <a:solidFill>
                <a:schemeClr val="accent1"/>
              </a:solidFill>
              <a:latin typeface="EC Square Sans Pro"/>
            </a:endParaRPr>
          </a:p>
        </p:txBody>
      </p:sp>
    </p:spTree>
    <p:extLst>
      <p:ext uri="{BB962C8B-B14F-4D97-AF65-F5344CB8AC3E}">
        <p14:creationId xmlns:p14="http://schemas.microsoft.com/office/powerpoint/2010/main" val="65506607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Evidence Request">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3EC8E0C5-1CC4-7A48-AE00-232256B681E4}"/>
              </a:ext>
            </a:extLst>
          </p:cNvPr>
          <p:cNvSpPr>
            <a:spLocks noGrp="1"/>
          </p:cNvSpPr>
          <p:nvPr>
            <p:ph type="sldNum" sz="quarter" idx="10"/>
          </p:nvPr>
        </p:nvSpPr>
        <p:spPr/>
        <p:txBody>
          <a:bodyPr/>
          <a:lstStyle/>
          <a:p>
            <a:fld id="{9E561190-0011-472E-9FCA-1D7032DB7E1D}" type="slidenum">
              <a:rPr lang="en-US" smtClean="0"/>
              <a:pPr/>
              <a:t>‹#›</a:t>
            </a:fld>
            <a:endParaRPr lang="en-US"/>
          </a:p>
        </p:txBody>
      </p:sp>
      <p:sp>
        <p:nvSpPr>
          <p:cNvPr id="6" name="Text Placeholder 5">
            <a:extLst>
              <a:ext uri="{FF2B5EF4-FFF2-40B4-BE49-F238E27FC236}">
                <a16:creationId xmlns:a16="http://schemas.microsoft.com/office/drawing/2014/main" id="{036FA6A6-CC21-5A42-A6E6-341E757D7238}"/>
              </a:ext>
            </a:extLst>
          </p:cNvPr>
          <p:cNvSpPr>
            <a:spLocks noGrp="1"/>
          </p:cNvSpPr>
          <p:nvPr>
            <p:ph type="body" sz="quarter" idx="11"/>
          </p:nvPr>
        </p:nvSpPr>
        <p:spPr>
          <a:xfrm>
            <a:off x="838200" y="1209841"/>
            <a:ext cx="4892675" cy="4438318"/>
          </a:xfrm>
        </p:spPr>
        <p:txBody>
          <a:bodyPr anchor="ctr">
            <a:normAutofit/>
          </a:bodyPr>
          <a:lstStyle>
            <a:lvl1pPr marL="0" indent="0">
              <a:lnSpc>
                <a:spcPct val="110000"/>
              </a:lnSpc>
              <a:buNone/>
              <a:defRPr sz="1700">
                <a:solidFill>
                  <a:schemeClr val="accent2"/>
                </a:solidFill>
              </a:defRPr>
            </a:lvl1pPr>
            <a:lvl2pPr>
              <a:lnSpc>
                <a:spcPct val="110000"/>
              </a:lnSpc>
              <a:defRPr sz="1700">
                <a:solidFill>
                  <a:schemeClr val="accent2"/>
                </a:solidFill>
              </a:defRPr>
            </a:lvl2pPr>
            <a:lvl3pPr>
              <a:lnSpc>
                <a:spcPct val="110000"/>
              </a:lnSpc>
              <a:defRPr sz="1700">
                <a:solidFill>
                  <a:schemeClr val="accent2"/>
                </a:solidFill>
              </a:defRPr>
            </a:lvl3pPr>
            <a:lvl4pPr>
              <a:lnSpc>
                <a:spcPct val="110000"/>
              </a:lnSpc>
              <a:defRPr sz="1700">
                <a:solidFill>
                  <a:schemeClr val="accent2"/>
                </a:solidFill>
              </a:defRPr>
            </a:lvl4pPr>
            <a:lvl5pPr>
              <a:lnSpc>
                <a:spcPct val="110000"/>
              </a:lnSpc>
              <a:defRPr sz="1700">
                <a:solidFill>
                  <a:schemeClr val="accent2"/>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BE"/>
          </a:p>
        </p:txBody>
      </p:sp>
      <p:sp>
        <p:nvSpPr>
          <p:cNvPr id="7" name="TextBox 6">
            <a:extLst>
              <a:ext uri="{FF2B5EF4-FFF2-40B4-BE49-F238E27FC236}">
                <a16:creationId xmlns:a16="http://schemas.microsoft.com/office/drawing/2014/main" id="{2D357764-09DB-804B-8AC2-96ED1CA3050F}"/>
              </a:ext>
            </a:extLst>
          </p:cNvPr>
          <p:cNvSpPr txBox="1"/>
          <p:nvPr userDrawn="1"/>
        </p:nvSpPr>
        <p:spPr>
          <a:xfrm>
            <a:off x="2354812" y="346084"/>
            <a:ext cx="7482376" cy="230832"/>
          </a:xfrm>
          <a:prstGeom prst="rect">
            <a:avLst/>
          </a:prstGeom>
          <a:noFill/>
        </p:spPr>
        <p:txBody>
          <a:bodyPr wrap="square" rtlCol="0">
            <a:spAutoFit/>
          </a:bodyPr>
          <a:lstStyle/>
          <a:p>
            <a:pPr algn="ctr"/>
            <a:r>
              <a:rPr lang="en-US" sz="900" kern="1200">
                <a:solidFill>
                  <a:schemeClr val="accent1"/>
                </a:solidFill>
                <a:latin typeface="EC Square Sans Pro"/>
                <a:ea typeface="+mn-ea"/>
                <a:cs typeface="+mn-cs"/>
              </a:rPr>
              <a:t>Authenticate     Locate evidence     User request     </a:t>
            </a:r>
            <a:r>
              <a:rPr lang="en-US" sz="900" b="1" kern="1200">
                <a:solidFill>
                  <a:schemeClr val="accent4"/>
                </a:solidFill>
                <a:latin typeface="EC Square Sans Pro"/>
                <a:ea typeface="+mn-ea"/>
                <a:cs typeface="+mn-cs"/>
              </a:rPr>
              <a:t>Evidence request     </a:t>
            </a:r>
            <a:r>
              <a:rPr lang="en-GB" sz="900">
                <a:solidFill>
                  <a:schemeClr val="accent1"/>
                </a:solidFill>
                <a:latin typeface="EC Square Sans Pro"/>
              </a:rPr>
              <a:t>Record Matching     Evidence response     </a:t>
            </a:r>
            <a:r>
              <a:rPr lang="en-US" sz="900">
                <a:solidFill>
                  <a:schemeClr val="accent1"/>
                </a:solidFill>
                <a:latin typeface="EC Square Sans Pro"/>
              </a:rPr>
              <a:t>Preview      Confirm</a:t>
            </a:r>
            <a:endParaRPr lang="nl-BE" sz="900">
              <a:solidFill>
                <a:schemeClr val="accent1"/>
              </a:solidFill>
              <a:latin typeface="EC Square Sans Pro"/>
            </a:endParaRPr>
          </a:p>
        </p:txBody>
      </p:sp>
    </p:spTree>
    <p:extLst>
      <p:ext uri="{BB962C8B-B14F-4D97-AF65-F5344CB8AC3E}">
        <p14:creationId xmlns:p14="http://schemas.microsoft.com/office/powerpoint/2010/main" val="338594116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Record Matching">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3EC8E0C5-1CC4-7A48-AE00-232256B681E4}"/>
              </a:ext>
            </a:extLst>
          </p:cNvPr>
          <p:cNvSpPr>
            <a:spLocks noGrp="1"/>
          </p:cNvSpPr>
          <p:nvPr>
            <p:ph type="sldNum" sz="quarter" idx="10"/>
          </p:nvPr>
        </p:nvSpPr>
        <p:spPr/>
        <p:txBody>
          <a:bodyPr/>
          <a:lstStyle/>
          <a:p>
            <a:fld id="{9E561190-0011-472E-9FCA-1D7032DB7E1D}" type="slidenum">
              <a:rPr lang="en-US" smtClean="0"/>
              <a:pPr/>
              <a:t>‹#›</a:t>
            </a:fld>
            <a:endParaRPr lang="en-US"/>
          </a:p>
        </p:txBody>
      </p:sp>
      <p:sp>
        <p:nvSpPr>
          <p:cNvPr id="6" name="Text Placeholder 5">
            <a:extLst>
              <a:ext uri="{FF2B5EF4-FFF2-40B4-BE49-F238E27FC236}">
                <a16:creationId xmlns:a16="http://schemas.microsoft.com/office/drawing/2014/main" id="{036FA6A6-CC21-5A42-A6E6-341E757D7238}"/>
              </a:ext>
            </a:extLst>
          </p:cNvPr>
          <p:cNvSpPr>
            <a:spLocks noGrp="1"/>
          </p:cNvSpPr>
          <p:nvPr>
            <p:ph type="body" sz="quarter" idx="11"/>
          </p:nvPr>
        </p:nvSpPr>
        <p:spPr>
          <a:xfrm>
            <a:off x="838200" y="1209841"/>
            <a:ext cx="4892675" cy="4438318"/>
          </a:xfrm>
        </p:spPr>
        <p:txBody>
          <a:bodyPr anchor="ctr">
            <a:normAutofit/>
          </a:bodyPr>
          <a:lstStyle>
            <a:lvl1pPr marL="0" indent="0">
              <a:lnSpc>
                <a:spcPct val="110000"/>
              </a:lnSpc>
              <a:buNone/>
              <a:defRPr sz="1700">
                <a:solidFill>
                  <a:schemeClr val="accent2"/>
                </a:solidFill>
              </a:defRPr>
            </a:lvl1pPr>
            <a:lvl2pPr>
              <a:lnSpc>
                <a:spcPct val="110000"/>
              </a:lnSpc>
              <a:defRPr sz="1700">
                <a:solidFill>
                  <a:schemeClr val="accent2"/>
                </a:solidFill>
              </a:defRPr>
            </a:lvl2pPr>
            <a:lvl3pPr>
              <a:lnSpc>
                <a:spcPct val="110000"/>
              </a:lnSpc>
              <a:defRPr sz="1700">
                <a:solidFill>
                  <a:schemeClr val="accent2"/>
                </a:solidFill>
              </a:defRPr>
            </a:lvl3pPr>
            <a:lvl4pPr>
              <a:lnSpc>
                <a:spcPct val="110000"/>
              </a:lnSpc>
              <a:defRPr sz="1700">
                <a:solidFill>
                  <a:schemeClr val="accent2"/>
                </a:solidFill>
              </a:defRPr>
            </a:lvl4pPr>
            <a:lvl5pPr>
              <a:lnSpc>
                <a:spcPct val="110000"/>
              </a:lnSpc>
              <a:defRPr sz="1700">
                <a:solidFill>
                  <a:schemeClr val="accent2"/>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BE"/>
          </a:p>
        </p:txBody>
      </p:sp>
      <p:sp>
        <p:nvSpPr>
          <p:cNvPr id="7" name="TextBox 6">
            <a:extLst>
              <a:ext uri="{FF2B5EF4-FFF2-40B4-BE49-F238E27FC236}">
                <a16:creationId xmlns:a16="http://schemas.microsoft.com/office/drawing/2014/main" id="{2D357764-09DB-804B-8AC2-96ED1CA3050F}"/>
              </a:ext>
            </a:extLst>
          </p:cNvPr>
          <p:cNvSpPr txBox="1"/>
          <p:nvPr userDrawn="1"/>
        </p:nvSpPr>
        <p:spPr>
          <a:xfrm>
            <a:off x="2354812" y="346084"/>
            <a:ext cx="7482376" cy="230832"/>
          </a:xfrm>
          <a:prstGeom prst="rect">
            <a:avLst/>
          </a:prstGeom>
          <a:noFill/>
        </p:spPr>
        <p:txBody>
          <a:bodyPr wrap="square" rtlCol="0">
            <a:spAutoFit/>
          </a:bodyPr>
          <a:lstStyle/>
          <a:p>
            <a:pPr algn="ctr"/>
            <a:r>
              <a:rPr lang="en-US" sz="900" kern="1200">
                <a:solidFill>
                  <a:schemeClr val="accent1"/>
                </a:solidFill>
                <a:latin typeface="EC Square Sans Pro"/>
                <a:ea typeface="+mn-ea"/>
                <a:cs typeface="+mn-cs"/>
              </a:rPr>
              <a:t>Authenticate     Locate evidence     User request     Evidence request     </a:t>
            </a:r>
            <a:r>
              <a:rPr lang="en-GB" sz="900" b="1" kern="1200">
                <a:solidFill>
                  <a:schemeClr val="accent4"/>
                </a:solidFill>
                <a:latin typeface="EC Square Sans Pro"/>
                <a:ea typeface="+mn-ea"/>
                <a:cs typeface="+mn-cs"/>
              </a:rPr>
              <a:t>Record Matching     </a:t>
            </a:r>
            <a:r>
              <a:rPr lang="en-GB" sz="900">
                <a:solidFill>
                  <a:schemeClr val="accent1"/>
                </a:solidFill>
                <a:latin typeface="EC Square Sans Pro"/>
              </a:rPr>
              <a:t>Evidence response     </a:t>
            </a:r>
            <a:r>
              <a:rPr lang="en-US" sz="900">
                <a:solidFill>
                  <a:schemeClr val="accent1"/>
                </a:solidFill>
                <a:latin typeface="EC Square Sans Pro"/>
              </a:rPr>
              <a:t>Preview      Confirm</a:t>
            </a:r>
            <a:endParaRPr lang="nl-BE" sz="900">
              <a:solidFill>
                <a:schemeClr val="accent1"/>
              </a:solidFill>
              <a:latin typeface="EC Square Sans Pro"/>
            </a:endParaRPr>
          </a:p>
        </p:txBody>
      </p:sp>
    </p:spTree>
    <p:extLst>
      <p:ext uri="{BB962C8B-B14F-4D97-AF65-F5344CB8AC3E}">
        <p14:creationId xmlns:p14="http://schemas.microsoft.com/office/powerpoint/2010/main" val="354883851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Evidence Response">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3EC8E0C5-1CC4-7A48-AE00-232256B681E4}"/>
              </a:ext>
            </a:extLst>
          </p:cNvPr>
          <p:cNvSpPr>
            <a:spLocks noGrp="1"/>
          </p:cNvSpPr>
          <p:nvPr>
            <p:ph type="sldNum" sz="quarter" idx="10"/>
          </p:nvPr>
        </p:nvSpPr>
        <p:spPr/>
        <p:txBody>
          <a:bodyPr/>
          <a:lstStyle/>
          <a:p>
            <a:fld id="{9E561190-0011-472E-9FCA-1D7032DB7E1D}" type="slidenum">
              <a:rPr lang="en-US" smtClean="0"/>
              <a:pPr/>
              <a:t>‹#›</a:t>
            </a:fld>
            <a:endParaRPr lang="en-US"/>
          </a:p>
        </p:txBody>
      </p:sp>
      <p:sp>
        <p:nvSpPr>
          <p:cNvPr id="6" name="Text Placeholder 5">
            <a:extLst>
              <a:ext uri="{FF2B5EF4-FFF2-40B4-BE49-F238E27FC236}">
                <a16:creationId xmlns:a16="http://schemas.microsoft.com/office/drawing/2014/main" id="{036FA6A6-CC21-5A42-A6E6-341E757D7238}"/>
              </a:ext>
            </a:extLst>
          </p:cNvPr>
          <p:cNvSpPr>
            <a:spLocks noGrp="1"/>
          </p:cNvSpPr>
          <p:nvPr>
            <p:ph type="body" sz="quarter" idx="11"/>
          </p:nvPr>
        </p:nvSpPr>
        <p:spPr>
          <a:xfrm>
            <a:off x="838200" y="1209841"/>
            <a:ext cx="4892675" cy="4438318"/>
          </a:xfrm>
        </p:spPr>
        <p:txBody>
          <a:bodyPr anchor="ctr">
            <a:normAutofit/>
          </a:bodyPr>
          <a:lstStyle>
            <a:lvl1pPr marL="0" indent="0">
              <a:lnSpc>
                <a:spcPct val="110000"/>
              </a:lnSpc>
              <a:buNone/>
              <a:defRPr sz="1700">
                <a:solidFill>
                  <a:schemeClr val="accent2"/>
                </a:solidFill>
              </a:defRPr>
            </a:lvl1pPr>
            <a:lvl2pPr>
              <a:lnSpc>
                <a:spcPct val="110000"/>
              </a:lnSpc>
              <a:defRPr sz="1700">
                <a:solidFill>
                  <a:schemeClr val="accent2"/>
                </a:solidFill>
              </a:defRPr>
            </a:lvl2pPr>
            <a:lvl3pPr>
              <a:lnSpc>
                <a:spcPct val="110000"/>
              </a:lnSpc>
              <a:defRPr sz="1700">
                <a:solidFill>
                  <a:schemeClr val="accent2"/>
                </a:solidFill>
              </a:defRPr>
            </a:lvl3pPr>
            <a:lvl4pPr>
              <a:lnSpc>
                <a:spcPct val="110000"/>
              </a:lnSpc>
              <a:defRPr sz="1700">
                <a:solidFill>
                  <a:schemeClr val="accent2"/>
                </a:solidFill>
              </a:defRPr>
            </a:lvl4pPr>
            <a:lvl5pPr>
              <a:lnSpc>
                <a:spcPct val="110000"/>
              </a:lnSpc>
              <a:defRPr sz="1700">
                <a:solidFill>
                  <a:schemeClr val="accent2"/>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BE"/>
          </a:p>
        </p:txBody>
      </p:sp>
      <p:sp>
        <p:nvSpPr>
          <p:cNvPr id="7" name="TextBox 6">
            <a:extLst>
              <a:ext uri="{FF2B5EF4-FFF2-40B4-BE49-F238E27FC236}">
                <a16:creationId xmlns:a16="http://schemas.microsoft.com/office/drawing/2014/main" id="{2D357764-09DB-804B-8AC2-96ED1CA3050F}"/>
              </a:ext>
            </a:extLst>
          </p:cNvPr>
          <p:cNvSpPr txBox="1"/>
          <p:nvPr userDrawn="1"/>
        </p:nvSpPr>
        <p:spPr>
          <a:xfrm>
            <a:off x="2354812" y="346084"/>
            <a:ext cx="7482376" cy="230832"/>
          </a:xfrm>
          <a:prstGeom prst="rect">
            <a:avLst/>
          </a:prstGeom>
          <a:noFill/>
        </p:spPr>
        <p:txBody>
          <a:bodyPr wrap="square" rtlCol="0">
            <a:spAutoFit/>
          </a:bodyPr>
          <a:lstStyle/>
          <a:p>
            <a:pPr algn="ctr"/>
            <a:r>
              <a:rPr lang="en-US" sz="900" kern="1200">
                <a:solidFill>
                  <a:schemeClr val="accent1"/>
                </a:solidFill>
                <a:latin typeface="EC Square Sans Pro"/>
                <a:ea typeface="+mn-ea"/>
                <a:cs typeface="+mn-cs"/>
              </a:rPr>
              <a:t>Authenticate     Locate evidence     User request     Evidence request     </a:t>
            </a:r>
            <a:r>
              <a:rPr lang="en-GB" sz="900" kern="1200">
                <a:solidFill>
                  <a:schemeClr val="accent1"/>
                </a:solidFill>
                <a:latin typeface="EC Square Sans Pro"/>
                <a:ea typeface="+mn-ea"/>
                <a:cs typeface="+mn-cs"/>
              </a:rPr>
              <a:t>Record Matching     </a:t>
            </a:r>
            <a:r>
              <a:rPr lang="en-GB" sz="900" b="1" kern="1200">
                <a:solidFill>
                  <a:schemeClr val="accent4"/>
                </a:solidFill>
                <a:latin typeface="EC Square Sans Pro"/>
                <a:ea typeface="+mn-ea"/>
                <a:cs typeface="+mn-cs"/>
              </a:rPr>
              <a:t>Evidence response     </a:t>
            </a:r>
            <a:r>
              <a:rPr lang="en-US" sz="900">
                <a:solidFill>
                  <a:schemeClr val="accent1"/>
                </a:solidFill>
                <a:latin typeface="EC Square Sans Pro"/>
              </a:rPr>
              <a:t>Preview      Confirm</a:t>
            </a:r>
            <a:endParaRPr lang="nl-BE" sz="900">
              <a:solidFill>
                <a:schemeClr val="accent1"/>
              </a:solidFill>
              <a:latin typeface="EC Square Sans Pro"/>
            </a:endParaRPr>
          </a:p>
        </p:txBody>
      </p:sp>
    </p:spTree>
    <p:extLst>
      <p:ext uri="{BB962C8B-B14F-4D97-AF65-F5344CB8AC3E}">
        <p14:creationId xmlns:p14="http://schemas.microsoft.com/office/powerpoint/2010/main" val="213401576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Preview">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3EC8E0C5-1CC4-7A48-AE00-232256B681E4}"/>
              </a:ext>
            </a:extLst>
          </p:cNvPr>
          <p:cNvSpPr>
            <a:spLocks noGrp="1"/>
          </p:cNvSpPr>
          <p:nvPr>
            <p:ph type="sldNum" sz="quarter" idx="10"/>
          </p:nvPr>
        </p:nvSpPr>
        <p:spPr/>
        <p:txBody>
          <a:bodyPr/>
          <a:lstStyle/>
          <a:p>
            <a:fld id="{9E561190-0011-472E-9FCA-1D7032DB7E1D}" type="slidenum">
              <a:rPr lang="en-US" smtClean="0"/>
              <a:pPr/>
              <a:t>‹#›</a:t>
            </a:fld>
            <a:endParaRPr lang="en-US"/>
          </a:p>
        </p:txBody>
      </p:sp>
      <p:sp>
        <p:nvSpPr>
          <p:cNvPr id="6" name="Text Placeholder 5">
            <a:extLst>
              <a:ext uri="{FF2B5EF4-FFF2-40B4-BE49-F238E27FC236}">
                <a16:creationId xmlns:a16="http://schemas.microsoft.com/office/drawing/2014/main" id="{036FA6A6-CC21-5A42-A6E6-341E757D7238}"/>
              </a:ext>
            </a:extLst>
          </p:cNvPr>
          <p:cNvSpPr>
            <a:spLocks noGrp="1"/>
          </p:cNvSpPr>
          <p:nvPr>
            <p:ph type="body" sz="quarter" idx="11"/>
          </p:nvPr>
        </p:nvSpPr>
        <p:spPr>
          <a:xfrm>
            <a:off x="838200" y="1209841"/>
            <a:ext cx="4892675" cy="4438318"/>
          </a:xfrm>
        </p:spPr>
        <p:txBody>
          <a:bodyPr anchor="ctr">
            <a:normAutofit/>
          </a:bodyPr>
          <a:lstStyle>
            <a:lvl1pPr marL="0" indent="0">
              <a:lnSpc>
                <a:spcPct val="110000"/>
              </a:lnSpc>
              <a:buNone/>
              <a:defRPr sz="1700">
                <a:solidFill>
                  <a:schemeClr val="accent2"/>
                </a:solidFill>
              </a:defRPr>
            </a:lvl1pPr>
            <a:lvl2pPr>
              <a:lnSpc>
                <a:spcPct val="110000"/>
              </a:lnSpc>
              <a:defRPr sz="1700">
                <a:solidFill>
                  <a:schemeClr val="accent2"/>
                </a:solidFill>
              </a:defRPr>
            </a:lvl2pPr>
            <a:lvl3pPr>
              <a:lnSpc>
                <a:spcPct val="110000"/>
              </a:lnSpc>
              <a:defRPr sz="1700">
                <a:solidFill>
                  <a:schemeClr val="accent2"/>
                </a:solidFill>
              </a:defRPr>
            </a:lvl3pPr>
            <a:lvl4pPr>
              <a:lnSpc>
                <a:spcPct val="110000"/>
              </a:lnSpc>
              <a:defRPr sz="1700">
                <a:solidFill>
                  <a:schemeClr val="accent2"/>
                </a:solidFill>
              </a:defRPr>
            </a:lvl4pPr>
            <a:lvl5pPr>
              <a:lnSpc>
                <a:spcPct val="110000"/>
              </a:lnSpc>
              <a:defRPr sz="1700">
                <a:solidFill>
                  <a:schemeClr val="accent2"/>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BE"/>
          </a:p>
        </p:txBody>
      </p:sp>
      <p:sp>
        <p:nvSpPr>
          <p:cNvPr id="7" name="TextBox 6">
            <a:extLst>
              <a:ext uri="{FF2B5EF4-FFF2-40B4-BE49-F238E27FC236}">
                <a16:creationId xmlns:a16="http://schemas.microsoft.com/office/drawing/2014/main" id="{2D357764-09DB-804B-8AC2-96ED1CA3050F}"/>
              </a:ext>
            </a:extLst>
          </p:cNvPr>
          <p:cNvSpPr txBox="1"/>
          <p:nvPr userDrawn="1"/>
        </p:nvSpPr>
        <p:spPr>
          <a:xfrm>
            <a:off x="2354812" y="346084"/>
            <a:ext cx="7482376" cy="230832"/>
          </a:xfrm>
          <a:prstGeom prst="rect">
            <a:avLst/>
          </a:prstGeom>
          <a:noFill/>
        </p:spPr>
        <p:txBody>
          <a:bodyPr wrap="square" rtlCol="0">
            <a:spAutoFit/>
          </a:bodyPr>
          <a:lstStyle/>
          <a:p>
            <a:pPr algn="ctr"/>
            <a:r>
              <a:rPr lang="en-US" sz="900" kern="1200">
                <a:solidFill>
                  <a:schemeClr val="accent1"/>
                </a:solidFill>
                <a:latin typeface="EC Square Sans Pro"/>
                <a:ea typeface="+mn-ea"/>
                <a:cs typeface="+mn-cs"/>
              </a:rPr>
              <a:t>Authenticate     Locate evidence     User request     Evidence request     </a:t>
            </a:r>
            <a:r>
              <a:rPr lang="en-GB" sz="900" kern="1200">
                <a:solidFill>
                  <a:schemeClr val="accent1"/>
                </a:solidFill>
                <a:latin typeface="EC Square Sans Pro"/>
                <a:ea typeface="+mn-ea"/>
                <a:cs typeface="+mn-cs"/>
              </a:rPr>
              <a:t>Record Matching     Evidence response     </a:t>
            </a:r>
            <a:r>
              <a:rPr lang="en-US" sz="900" b="1" kern="1200">
                <a:solidFill>
                  <a:schemeClr val="accent4"/>
                </a:solidFill>
                <a:latin typeface="EC Square Sans Pro"/>
                <a:ea typeface="+mn-ea"/>
                <a:cs typeface="+mn-cs"/>
              </a:rPr>
              <a:t>Preview</a:t>
            </a:r>
            <a:r>
              <a:rPr lang="en-US" sz="900">
                <a:solidFill>
                  <a:schemeClr val="accent1"/>
                </a:solidFill>
                <a:latin typeface="EC Square Sans Pro"/>
              </a:rPr>
              <a:t>      Confirm</a:t>
            </a:r>
            <a:endParaRPr lang="nl-BE" sz="900">
              <a:solidFill>
                <a:schemeClr val="accent1"/>
              </a:solidFill>
              <a:latin typeface="EC Square Sans Pro"/>
            </a:endParaRPr>
          </a:p>
        </p:txBody>
      </p:sp>
    </p:spTree>
    <p:extLst>
      <p:ext uri="{BB962C8B-B14F-4D97-AF65-F5344CB8AC3E}">
        <p14:creationId xmlns:p14="http://schemas.microsoft.com/office/powerpoint/2010/main" val="175512417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Confirm">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3EC8E0C5-1CC4-7A48-AE00-232256B681E4}"/>
              </a:ext>
            </a:extLst>
          </p:cNvPr>
          <p:cNvSpPr>
            <a:spLocks noGrp="1"/>
          </p:cNvSpPr>
          <p:nvPr>
            <p:ph type="sldNum" sz="quarter" idx="10"/>
          </p:nvPr>
        </p:nvSpPr>
        <p:spPr/>
        <p:txBody>
          <a:bodyPr/>
          <a:lstStyle/>
          <a:p>
            <a:fld id="{9E561190-0011-472E-9FCA-1D7032DB7E1D}" type="slidenum">
              <a:rPr lang="en-US" smtClean="0"/>
              <a:pPr/>
              <a:t>‹#›</a:t>
            </a:fld>
            <a:endParaRPr lang="en-US"/>
          </a:p>
        </p:txBody>
      </p:sp>
      <p:sp>
        <p:nvSpPr>
          <p:cNvPr id="6" name="Text Placeholder 5">
            <a:extLst>
              <a:ext uri="{FF2B5EF4-FFF2-40B4-BE49-F238E27FC236}">
                <a16:creationId xmlns:a16="http://schemas.microsoft.com/office/drawing/2014/main" id="{036FA6A6-CC21-5A42-A6E6-341E757D7238}"/>
              </a:ext>
            </a:extLst>
          </p:cNvPr>
          <p:cNvSpPr>
            <a:spLocks noGrp="1"/>
          </p:cNvSpPr>
          <p:nvPr>
            <p:ph type="body" sz="quarter" idx="11"/>
          </p:nvPr>
        </p:nvSpPr>
        <p:spPr>
          <a:xfrm>
            <a:off x="838200" y="1209841"/>
            <a:ext cx="4892675" cy="4438318"/>
          </a:xfrm>
        </p:spPr>
        <p:txBody>
          <a:bodyPr anchor="ctr">
            <a:normAutofit/>
          </a:bodyPr>
          <a:lstStyle>
            <a:lvl1pPr marL="0" indent="0">
              <a:lnSpc>
                <a:spcPct val="110000"/>
              </a:lnSpc>
              <a:buNone/>
              <a:defRPr sz="1700">
                <a:solidFill>
                  <a:schemeClr val="accent2"/>
                </a:solidFill>
              </a:defRPr>
            </a:lvl1pPr>
            <a:lvl2pPr>
              <a:lnSpc>
                <a:spcPct val="110000"/>
              </a:lnSpc>
              <a:defRPr sz="1700">
                <a:solidFill>
                  <a:schemeClr val="accent2"/>
                </a:solidFill>
              </a:defRPr>
            </a:lvl2pPr>
            <a:lvl3pPr>
              <a:lnSpc>
                <a:spcPct val="110000"/>
              </a:lnSpc>
              <a:defRPr sz="1700">
                <a:solidFill>
                  <a:schemeClr val="accent2"/>
                </a:solidFill>
              </a:defRPr>
            </a:lvl3pPr>
            <a:lvl4pPr>
              <a:lnSpc>
                <a:spcPct val="110000"/>
              </a:lnSpc>
              <a:defRPr sz="1700">
                <a:solidFill>
                  <a:schemeClr val="accent2"/>
                </a:solidFill>
              </a:defRPr>
            </a:lvl4pPr>
            <a:lvl5pPr>
              <a:lnSpc>
                <a:spcPct val="110000"/>
              </a:lnSpc>
              <a:defRPr sz="1700">
                <a:solidFill>
                  <a:schemeClr val="accent2"/>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BE"/>
          </a:p>
        </p:txBody>
      </p:sp>
      <p:sp>
        <p:nvSpPr>
          <p:cNvPr id="7" name="TextBox 6">
            <a:extLst>
              <a:ext uri="{FF2B5EF4-FFF2-40B4-BE49-F238E27FC236}">
                <a16:creationId xmlns:a16="http://schemas.microsoft.com/office/drawing/2014/main" id="{2D357764-09DB-804B-8AC2-96ED1CA3050F}"/>
              </a:ext>
            </a:extLst>
          </p:cNvPr>
          <p:cNvSpPr txBox="1"/>
          <p:nvPr userDrawn="1"/>
        </p:nvSpPr>
        <p:spPr>
          <a:xfrm>
            <a:off x="2354812" y="346084"/>
            <a:ext cx="7482376" cy="230832"/>
          </a:xfrm>
          <a:prstGeom prst="rect">
            <a:avLst/>
          </a:prstGeom>
          <a:noFill/>
        </p:spPr>
        <p:txBody>
          <a:bodyPr wrap="square" rtlCol="0">
            <a:spAutoFit/>
          </a:bodyPr>
          <a:lstStyle/>
          <a:p>
            <a:pPr algn="ctr"/>
            <a:r>
              <a:rPr lang="en-US" sz="900" kern="1200">
                <a:solidFill>
                  <a:schemeClr val="accent1"/>
                </a:solidFill>
                <a:latin typeface="EC Square Sans Pro"/>
                <a:ea typeface="+mn-ea"/>
                <a:cs typeface="+mn-cs"/>
              </a:rPr>
              <a:t>Authenticate     Locate evidence     User request     Evidence request     </a:t>
            </a:r>
            <a:r>
              <a:rPr lang="en-GB" sz="900" kern="1200">
                <a:solidFill>
                  <a:schemeClr val="accent1"/>
                </a:solidFill>
                <a:latin typeface="EC Square Sans Pro"/>
                <a:ea typeface="+mn-ea"/>
                <a:cs typeface="+mn-cs"/>
              </a:rPr>
              <a:t>Record Matching     Evidence response     </a:t>
            </a:r>
            <a:r>
              <a:rPr lang="en-US" sz="900" kern="1200">
                <a:solidFill>
                  <a:schemeClr val="accent1"/>
                </a:solidFill>
                <a:latin typeface="EC Square Sans Pro"/>
                <a:ea typeface="+mn-ea"/>
                <a:cs typeface="+mn-cs"/>
              </a:rPr>
              <a:t>Preview</a:t>
            </a:r>
            <a:r>
              <a:rPr lang="en-US" sz="900">
                <a:solidFill>
                  <a:schemeClr val="accent1"/>
                </a:solidFill>
                <a:latin typeface="EC Square Sans Pro"/>
              </a:rPr>
              <a:t>      </a:t>
            </a:r>
            <a:r>
              <a:rPr lang="en-US" sz="900" b="1" kern="1200">
                <a:solidFill>
                  <a:schemeClr val="accent4"/>
                </a:solidFill>
                <a:latin typeface="EC Square Sans Pro"/>
                <a:ea typeface="+mn-ea"/>
                <a:cs typeface="+mn-cs"/>
              </a:rPr>
              <a:t>Confirm</a:t>
            </a:r>
            <a:endParaRPr lang="nl-BE" sz="900" b="1" kern="1200">
              <a:solidFill>
                <a:schemeClr val="accent4"/>
              </a:solidFill>
              <a:latin typeface="EC Square Sans Pro"/>
              <a:ea typeface="+mn-ea"/>
              <a:cs typeface="+mn-cs"/>
            </a:endParaRPr>
          </a:p>
        </p:txBody>
      </p:sp>
    </p:spTree>
    <p:extLst>
      <p:ext uri="{BB962C8B-B14F-4D97-AF65-F5344CB8AC3E}">
        <p14:creationId xmlns:p14="http://schemas.microsoft.com/office/powerpoint/2010/main" val="228469248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5_Custom Layout">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3EC8E0C5-1CC4-7A48-AE00-232256B681E4}"/>
              </a:ext>
            </a:extLst>
          </p:cNvPr>
          <p:cNvSpPr>
            <a:spLocks noGrp="1"/>
          </p:cNvSpPr>
          <p:nvPr>
            <p:ph type="sldNum" sz="quarter" idx="10"/>
          </p:nvPr>
        </p:nvSpPr>
        <p:spPr/>
        <p:txBody>
          <a:bodyPr/>
          <a:lstStyle/>
          <a:p>
            <a:fld id="{9E561190-0011-472E-9FCA-1D7032DB7E1D}" type="slidenum">
              <a:rPr lang="en-US" smtClean="0"/>
              <a:pPr/>
              <a:t>‹#›</a:t>
            </a:fld>
            <a:endParaRPr lang="en-US"/>
          </a:p>
        </p:txBody>
      </p:sp>
      <p:sp>
        <p:nvSpPr>
          <p:cNvPr id="6" name="Text Placeholder 5">
            <a:extLst>
              <a:ext uri="{FF2B5EF4-FFF2-40B4-BE49-F238E27FC236}">
                <a16:creationId xmlns:a16="http://schemas.microsoft.com/office/drawing/2014/main" id="{036FA6A6-CC21-5A42-A6E6-341E757D7238}"/>
              </a:ext>
            </a:extLst>
          </p:cNvPr>
          <p:cNvSpPr>
            <a:spLocks noGrp="1"/>
          </p:cNvSpPr>
          <p:nvPr>
            <p:ph type="body" sz="quarter" idx="11"/>
          </p:nvPr>
        </p:nvSpPr>
        <p:spPr>
          <a:xfrm>
            <a:off x="838200" y="1209841"/>
            <a:ext cx="4892675" cy="4438318"/>
          </a:xfrm>
        </p:spPr>
        <p:txBody>
          <a:bodyPr anchor="ctr">
            <a:normAutofit/>
          </a:bodyPr>
          <a:lstStyle>
            <a:lvl1pPr marL="0" indent="0">
              <a:lnSpc>
                <a:spcPct val="110000"/>
              </a:lnSpc>
              <a:buNone/>
              <a:defRPr sz="1700">
                <a:solidFill>
                  <a:schemeClr val="accent2"/>
                </a:solidFill>
              </a:defRPr>
            </a:lvl1pPr>
            <a:lvl2pPr>
              <a:lnSpc>
                <a:spcPct val="110000"/>
              </a:lnSpc>
              <a:defRPr sz="1700">
                <a:solidFill>
                  <a:schemeClr val="accent2"/>
                </a:solidFill>
              </a:defRPr>
            </a:lvl2pPr>
            <a:lvl3pPr>
              <a:lnSpc>
                <a:spcPct val="110000"/>
              </a:lnSpc>
              <a:defRPr sz="1700">
                <a:solidFill>
                  <a:schemeClr val="accent2"/>
                </a:solidFill>
              </a:defRPr>
            </a:lvl3pPr>
            <a:lvl4pPr>
              <a:lnSpc>
                <a:spcPct val="110000"/>
              </a:lnSpc>
              <a:defRPr sz="1700">
                <a:solidFill>
                  <a:schemeClr val="accent2"/>
                </a:solidFill>
              </a:defRPr>
            </a:lvl4pPr>
            <a:lvl5pPr>
              <a:lnSpc>
                <a:spcPct val="110000"/>
              </a:lnSpc>
              <a:defRPr sz="1700">
                <a:solidFill>
                  <a:schemeClr val="accent2"/>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BE"/>
          </a:p>
        </p:txBody>
      </p:sp>
      <p:sp>
        <p:nvSpPr>
          <p:cNvPr id="7" name="TextBox 6">
            <a:extLst>
              <a:ext uri="{FF2B5EF4-FFF2-40B4-BE49-F238E27FC236}">
                <a16:creationId xmlns:a16="http://schemas.microsoft.com/office/drawing/2014/main" id="{2D357764-09DB-804B-8AC2-96ED1CA3050F}"/>
              </a:ext>
            </a:extLst>
          </p:cNvPr>
          <p:cNvSpPr txBox="1"/>
          <p:nvPr userDrawn="1"/>
        </p:nvSpPr>
        <p:spPr>
          <a:xfrm>
            <a:off x="2354812" y="346084"/>
            <a:ext cx="7482376" cy="230832"/>
          </a:xfrm>
          <a:prstGeom prst="rect">
            <a:avLst/>
          </a:prstGeom>
          <a:noFill/>
        </p:spPr>
        <p:txBody>
          <a:bodyPr wrap="square" rtlCol="0">
            <a:spAutoFit/>
          </a:bodyPr>
          <a:lstStyle/>
          <a:p>
            <a:pPr algn="ctr"/>
            <a:r>
              <a:rPr lang="en-US" sz="900" kern="1200">
                <a:solidFill>
                  <a:schemeClr val="accent1"/>
                </a:solidFill>
                <a:latin typeface="EC Square Sans Pro"/>
                <a:ea typeface="+mn-ea"/>
                <a:cs typeface="+mn-cs"/>
              </a:rPr>
              <a:t>Authenticate     Locate evidence     </a:t>
            </a:r>
            <a:r>
              <a:rPr lang="en-US" sz="900" b="1" kern="1200">
                <a:solidFill>
                  <a:schemeClr val="accent4"/>
                </a:solidFill>
                <a:latin typeface="EC Square Sans Pro"/>
                <a:ea typeface="+mn-ea"/>
                <a:cs typeface="+mn-cs"/>
              </a:rPr>
              <a:t>User request     </a:t>
            </a:r>
            <a:r>
              <a:rPr lang="en-US" sz="900">
                <a:solidFill>
                  <a:schemeClr val="accent1"/>
                </a:solidFill>
                <a:latin typeface="EC Square Sans Pro"/>
              </a:rPr>
              <a:t>Evidence request     </a:t>
            </a:r>
            <a:r>
              <a:rPr lang="en-GB" sz="900">
                <a:solidFill>
                  <a:schemeClr val="accent1"/>
                </a:solidFill>
                <a:latin typeface="EC Square Sans Pro"/>
              </a:rPr>
              <a:t>Record Matching     Evidence response     </a:t>
            </a:r>
            <a:r>
              <a:rPr lang="en-US" sz="900">
                <a:solidFill>
                  <a:schemeClr val="accent1"/>
                </a:solidFill>
                <a:latin typeface="EC Square Sans Pro"/>
              </a:rPr>
              <a:t>Preview      Confirm</a:t>
            </a:r>
            <a:endParaRPr lang="nl-BE" sz="900">
              <a:solidFill>
                <a:schemeClr val="accent1"/>
              </a:solidFill>
              <a:latin typeface="EC Square Sans Pro"/>
            </a:endParaRPr>
          </a:p>
        </p:txBody>
      </p:sp>
    </p:spTree>
    <p:extLst>
      <p:ext uri="{BB962C8B-B14F-4D97-AF65-F5344CB8AC3E}">
        <p14:creationId xmlns:p14="http://schemas.microsoft.com/office/powerpoint/2010/main" val="291045042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6_Custom Layout">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3EC8E0C5-1CC4-7A48-AE00-232256B681E4}"/>
              </a:ext>
            </a:extLst>
          </p:cNvPr>
          <p:cNvSpPr>
            <a:spLocks noGrp="1"/>
          </p:cNvSpPr>
          <p:nvPr>
            <p:ph type="sldNum" sz="quarter" idx="10"/>
          </p:nvPr>
        </p:nvSpPr>
        <p:spPr/>
        <p:txBody>
          <a:bodyPr/>
          <a:lstStyle/>
          <a:p>
            <a:fld id="{9E561190-0011-472E-9FCA-1D7032DB7E1D}" type="slidenum">
              <a:rPr lang="en-US" smtClean="0"/>
              <a:pPr/>
              <a:t>‹#›</a:t>
            </a:fld>
            <a:endParaRPr lang="en-US"/>
          </a:p>
        </p:txBody>
      </p:sp>
      <p:sp>
        <p:nvSpPr>
          <p:cNvPr id="6" name="Text Placeholder 5">
            <a:extLst>
              <a:ext uri="{FF2B5EF4-FFF2-40B4-BE49-F238E27FC236}">
                <a16:creationId xmlns:a16="http://schemas.microsoft.com/office/drawing/2014/main" id="{036FA6A6-CC21-5A42-A6E6-341E757D7238}"/>
              </a:ext>
            </a:extLst>
          </p:cNvPr>
          <p:cNvSpPr>
            <a:spLocks noGrp="1"/>
          </p:cNvSpPr>
          <p:nvPr>
            <p:ph type="body" sz="quarter" idx="11"/>
          </p:nvPr>
        </p:nvSpPr>
        <p:spPr>
          <a:xfrm>
            <a:off x="838200" y="1209841"/>
            <a:ext cx="4892675" cy="4438318"/>
          </a:xfrm>
        </p:spPr>
        <p:txBody>
          <a:bodyPr anchor="ctr">
            <a:normAutofit/>
          </a:bodyPr>
          <a:lstStyle>
            <a:lvl1pPr marL="0" indent="0">
              <a:lnSpc>
                <a:spcPct val="110000"/>
              </a:lnSpc>
              <a:buNone/>
              <a:defRPr sz="1700">
                <a:solidFill>
                  <a:schemeClr val="accent2"/>
                </a:solidFill>
              </a:defRPr>
            </a:lvl1pPr>
            <a:lvl2pPr>
              <a:lnSpc>
                <a:spcPct val="110000"/>
              </a:lnSpc>
              <a:defRPr sz="1700">
                <a:solidFill>
                  <a:schemeClr val="accent2"/>
                </a:solidFill>
              </a:defRPr>
            </a:lvl2pPr>
            <a:lvl3pPr>
              <a:lnSpc>
                <a:spcPct val="110000"/>
              </a:lnSpc>
              <a:defRPr sz="1700">
                <a:solidFill>
                  <a:schemeClr val="accent2"/>
                </a:solidFill>
              </a:defRPr>
            </a:lvl3pPr>
            <a:lvl4pPr>
              <a:lnSpc>
                <a:spcPct val="110000"/>
              </a:lnSpc>
              <a:defRPr sz="1700">
                <a:solidFill>
                  <a:schemeClr val="accent2"/>
                </a:solidFill>
              </a:defRPr>
            </a:lvl4pPr>
            <a:lvl5pPr>
              <a:lnSpc>
                <a:spcPct val="110000"/>
              </a:lnSpc>
              <a:defRPr sz="1700">
                <a:solidFill>
                  <a:schemeClr val="accent2"/>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BE"/>
          </a:p>
        </p:txBody>
      </p:sp>
      <p:sp>
        <p:nvSpPr>
          <p:cNvPr id="7" name="TextBox 6">
            <a:extLst>
              <a:ext uri="{FF2B5EF4-FFF2-40B4-BE49-F238E27FC236}">
                <a16:creationId xmlns:a16="http://schemas.microsoft.com/office/drawing/2014/main" id="{2D357764-09DB-804B-8AC2-96ED1CA3050F}"/>
              </a:ext>
            </a:extLst>
          </p:cNvPr>
          <p:cNvSpPr txBox="1"/>
          <p:nvPr userDrawn="1"/>
        </p:nvSpPr>
        <p:spPr>
          <a:xfrm>
            <a:off x="2354812" y="346084"/>
            <a:ext cx="7482376" cy="230832"/>
          </a:xfrm>
          <a:prstGeom prst="rect">
            <a:avLst/>
          </a:prstGeom>
          <a:noFill/>
        </p:spPr>
        <p:txBody>
          <a:bodyPr wrap="square" rtlCol="0">
            <a:spAutoFit/>
          </a:bodyPr>
          <a:lstStyle/>
          <a:p>
            <a:pPr algn="ctr"/>
            <a:r>
              <a:rPr lang="en-US" sz="900" kern="1200">
                <a:solidFill>
                  <a:schemeClr val="accent1"/>
                </a:solidFill>
                <a:latin typeface="EC Square Sans Pro"/>
                <a:ea typeface="+mn-ea"/>
                <a:cs typeface="+mn-cs"/>
              </a:rPr>
              <a:t>Authenticate     Locate evidence     </a:t>
            </a:r>
            <a:r>
              <a:rPr lang="en-US" sz="900" b="1" kern="1200">
                <a:solidFill>
                  <a:schemeClr val="accent4"/>
                </a:solidFill>
                <a:latin typeface="EC Square Sans Pro"/>
                <a:ea typeface="+mn-ea"/>
                <a:cs typeface="+mn-cs"/>
              </a:rPr>
              <a:t>User request     </a:t>
            </a:r>
            <a:r>
              <a:rPr lang="en-US" sz="900">
                <a:solidFill>
                  <a:schemeClr val="accent1"/>
                </a:solidFill>
                <a:latin typeface="EC Square Sans Pro"/>
              </a:rPr>
              <a:t>Evidence request     </a:t>
            </a:r>
            <a:r>
              <a:rPr lang="en-GB" sz="900">
                <a:solidFill>
                  <a:schemeClr val="accent1"/>
                </a:solidFill>
                <a:latin typeface="EC Square Sans Pro"/>
              </a:rPr>
              <a:t>Record Matching     Evidence response     </a:t>
            </a:r>
            <a:r>
              <a:rPr lang="en-US" sz="900">
                <a:solidFill>
                  <a:schemeClr val="accent1"/>
                </a:solidFill>
                <a:latin typeface="EC Square Sans Pro"/>
              </a:rPr>
              <a:t>Preview      Confirm</a:t>
            </a:r>
            <a:endParaRPr lang="nl-BE" sz="900">
              <a:solidFill>
                <a:schemeClr val="accent1"/>
              </a:solidFill>
              <a:latin typeface="EC Square Sans Pro"/>
            </a:endParaRPr>
          </a:p>
        </p:txBody>
      </p:sp>
    </p:spTree>
    <p:extLst>
      <p:ext uri="{BB962C8B-B14F-4D97-AF65-F5344CB8AC3E}">
        <p14:creationId xmlns:p14="http://schemas.microsoft.com/office/powerpoint/2010/main" val="272503667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7_Custom Layout">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3EC8E0C5-1CC4-7A48-AE00-232256B681E4}"/>
              </a:ext>
            </a:extLst>
          </p:cNvPr>
          <p:cNvSpPr>
            <a:spLocks noGrp="1"/>
          </p:cNvSpPr>
          <p:nvPr>
            <p:ph type="sldNum" sz="quarter" idx="10"/>
          </p:nvPr>
        </p:nvSpPr>
        <p:spPr/>
        <p:txBody>
          <a:bodyPr/>
          <a:lstStyle/>
          <a:p>
            <a:fld id="{9E561190-0011-472E-9FCA-1D7032DB7E1D}" type="slidenum">
              <a:rPr lang="en-US" smtClean="0"/>
              <a:pPr/>
              <a:t>‹#›</a:t>
            </a:fld>
            <a:endParaRPr lang="en-US"/>
          </a:p>
        </p:txBody>
      </p:sp>
      <p:sp>
        <p:nvSpPr>
          <p:cNvPr id="6" name="Text Placeholder 5">
            <a:extLst>
              <a:ext uri="{FF2B5EF4-FFF2-40B4-BE49-F238E27FC236}">
                <a16:creationId xmlns:a16="http://schemas.microsoft.com/office/drawing/2014/main" id="{036FA6A6-CC21-5A42-A6E6-341E757D7238}"/>
              </a:ext>
            </a:extLst>
          </p:cNvPr>
          <p:cNvSpPr>
            <a:spLocks noGrp="1"/>
          </p:cNvSpPr>
          <p:nvPr>
            <p:ph type="body" sz="quarter" idx="11"/>
          </p:nvPr>
        </p:nvSpPr>
        <p:spPr>
          <a:xfrm>
            <a:off x="838200" y="1209841"/>
            <a:ext cx="4892675" cy="4438318"/>
          </a:xfrm>
        </p:spPr>
        <p:txBody>
          <a:bodyPr anchor="ctr">
            <a:normAutofit/>
          </a:bodyPr>
          <a:lstStyle>
            <a:lvl1pPr marL="0" indent="0">
              <a:lnSpc>
                <a:spcPct val="110000"/>
              </a:lnSpc>
              <a:buNone/>
              <a:defRPr sz="1700">
                <a:solidFill>
                  <a:schemeClr val="accent2"/>
                </a:solidFill>
              </a:defRPr>
            </a:lvl1pPr>
            <a:lvl2pPr>
              <a:lnSpc>
                <a:spcPct val="110000"/>
              </a:lnSpc>
              <a:defRPr sz="1700">
                <a:solidFill>
                  <a:schemeClr val="accent2"/>
                </a:solidFill>
              </a:defRPr>
            </a:lvl2pPr>
            <a:lvl3pPr>
              <a:lnSpc>
                <a:spcPct val="110000"/>
              </a:lnSpc>
              <a:defRPr sz="1700">
                <a:solidFill>
                  <a:schemeClr val="accent2"/>
                </a:solidFill>
              </a:defRPr>
            </a:lvl3pPr>
            <a:lvl4pPr>
              <a:lnSpc>
                <a:spcPct val="110000"/>
              </a:lnSpc>
              <a:defRPr sz="1700">
                <a:solidFill>
                  <a:schemeClr val="accent2"/>
                </a:solidFill>
              </a:defRPr>
            </a:lvl4pPr>
            <a:lvl5pPr>
              <a:lnSpc>
                <a:spcPct val="110000"/>
              </a:lnSpc>
              <a:defRPr sz="1700">
                <a:solidFill>
                  <a:schemeClr val="accent2"/>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BE"/>
          </a:p>
        </p:txBody>
      </p:sp>
    </p:spTree>
    <p:extLst>
      <p:ext uri="{BB962C8B-B14F-4D97-AF65-F5344CB8AC3E}">
        <p14:creationId xmlns:p14="http://schemas.microsoft.com/office/powerpoint/2010/main" val="126140928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183029766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1770B7A2-124B-154F-B691-E004F68B59E3}"/>
              </a:ext>
            </a:extLst>
          </p:cNvPr>
          <p:cNvSpPr>
            <a:spLocks noGrp="1"/>
          </p:cNvSpPr>
          <p:nvPr>
            <p:ph type="sldNum" sz="quarter" idx="10"/>
          </p:nvPr>
        </p:nvSpPr>
        <p:spPr/>
        <p:txBody>
          <a:bodyPr/>
          <a:lstStyle/>
          <a:p>
            <a:fld id="{9E561190-0011-472E-9FCA-1D7032DB7E1D}" type="slidenum">
              <a:rPr lang="en-US" smtClean="0"/>
              <a:pPr/>
              <a:t>‹#›</a:t>
            </a:fld>
            <a:endParaRPr lang="en-US"/>
          </a:p>
        </p:txBody>
      </p:sp>
      <p:sp>
        <p:nvSpPr>
          <p:cNvPr id="4" name="Text Placeholder 5">
            <a:extLst>
              <a:ext uri="{FF2B5EF4-FFF2-40B4-BE49-F238E27FC236}">
                <a16:creationId xmlns:a16="http://schemas.microsoft.com/office/drawing/2014/main" id="{4F8DBEA1-9380-9C40-A999-4C3BECB2BB45}"/>
              </a:ext>
            </a:extLst>
          </p:cNvPr>
          <p:cNvSpPr>
            <a:spLocks noGrp="1"/>
          </p:cNvSpPr>
          <p:nvPr>
            <p:ph type="body" sz="quarter" idx="11"/>
          </p:nvPr>
        </p:nvSpPr>
        <p:spPr>
          <a:xfrm>
            <a:off x="1935126" y="1786270"/>
            <a:ext cx="8314660" cy="1839432"/>
          </a:xfrm>
        </p:spPr>
        <p:txBody>
          <a:bodyPr anchor="ctr">
            <a:normAutofit/>
          </a:bodyPr>
          <a:lstStyle>
            <a:lvl1pPr marL="0" indent="0" algn="ctr">
              <a:lnSpc>
                <a:spcPct val="110000"/>
              </a:lnSpc>
              <a:buNone/>
              <a:defRPr sz="1700">
                <a:solidFill>
                  <a:schemeClr val="accent2"/>
                </a:solidFill>
              </a:defRPr>
            </a:lvl1pPr>
            <a:lvl2pPr algn="ctr">
              <a:lnSpc>
                <a:spcPct val="110000"/>
              </a:lnSpc>
              <a:defRPr sz="1700">
                <a:solidFill>
                  <a:schemeClr val="accent2"/>
                </a:solidFill>
              </a:defRPr>
            </a:lvl2pPr>
            <a:lvl3pPr algn="ctr">
              <a:lnSpc>
                <a:spcPct val="110000"/>
              </a:lnSpc>
              <a:defRPr sz="1700">
                <a:solidFill>
                  <a:schemeClr val="accent2"/>
                </a:solidFill>
              </a:defRPr>
            </a:lvl3pPr>
            <a:lvl4pPr algn="ctr">
              <a:lnSpc>
                <a:spcPct val="110000"/>
              </a:lnSpc>
              <a:defRPr sz="1700">
                <a:solidFill>
                  <a:schemeClr val="accent2"/>
                </a:solidFill>
              </a:defRPr>
            </a:lvl4pPr>
            <a:lvl5pPr algn="ctr">
              <a:lnSpc>
                <a:spcPct val="110000"/>
              </a:lnSpc>
              <a:defRPr sz="1700">
                <a:solidFill>
                  <a:schemeClr val="accent2"/>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BE"/>
          </a:p>
        </p:txBody>
      </p:sp>
    </p:spTree>
    <p:extLst>
      <p:ext uri="{BB962C8B-B14F-4D97-AF65-F5344CB8AC3E}">
        <p14:creationId xmlns:p14="http://schemas.microsoft.com/office/powerpoint/2010/main" val="384883495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8ED8F0-1F56-F04C-8E7C-1070EA500AC1}"/>
              </a:ext>
            </a:extLst>
          </p:cNvPr>
          <p:cNvSpPr>
            <a:spLocks noGrp="1"/>
          </p:cNvSpPr>
          <p:nvPr>
            <p:ph type="title"/>
          </p:nvPr>
        </p:nvSpPr>
        <p:spPr/>
        <p:txBody>
          <a:bodyPr>
            <a:normAutofit/>
          </a:bodyPr>
          <a:lstStyle>
            <a:lvl1pPr>
              <a:defRPr sz="2100">
                <a:solidFill>
                  <a:schemeClr val="accent4"/>
                </a:solidFill>
              </a:defRPr>
            </a:lvl1pPr>
          </a:lstStyle>
          <a:p>
            <a:r>
              <a:rPr lang="en-GB"/>
              <a:t>Click to edit Master title style</a:t>
            </a:r>
            <a:endParaRPr lang="en-BE"/>
          </a:p>
        </p:txBody>
      </p:sp>
      <p:sp>
        <p:nvSpPr>
          <p:cNvPr id="3" name="Slide Number Placeholder 2">
            <a:extLst>
              <a:ext uri="{FF2B5EF4-FFF2-40B4-BE49-F238E27FC236}">
                <a16:creationId xmlns:a16="http://schemas.microsoft.com/office/drawing/2014/main" id="{1770B7A2-124B-154F-B691-E004F68B59E3}"/>
              </a:ext>
            </a:extLst>
          </p:cNvPr>
          <p:cNvSpPr>
            <a:spLocks noGrp="1"/>
          </p:cNvSpPr>
          <p:nvPr>
            <p:ph type="sldNum" sz="quarter" idx="10"/>
          </p:nvPr>
        </p:nvSpPr>
        <p:spPr/>
        <p:txBody>
          <a:bodyPr/>
          <a:lstStyle/>
          <a:p>
            <a:fld id="{9E561190-0011-472E-9FCA-1D7032DB7E1D}" type="slidenum">
              <a:rPr lang="en-US" smtClean="0"/>
              <a:pPr/>
              <a:t>‹#›</a:t>
            </a:fld>
            <a:endParaRPr lang="en-US"/>
          </a:p>
        </p:txBody>
      </p:sp>
      <p:sp>
        <p:nvSpPr>
          <p:cNvPr id="4" name="Text Placeholder 5">
            <a:extLst>
              <a:ext uri="{FF2B5EF4-FFF2-40B4-BE49-F238E27FC236}">
                <a16:creationId xmlns:a16="http://schemas.microsoft.com/office/drawing/2014/main" id="{4F8DBEA1-9380-9C40-A999-4C3BECB2BB45}"/>
              </a:ext>
            </a:extLst>
          </p:cNvPr>
          <p:cNvSpPr>
            <a:spLocks noGrp="1"/>
          </p:cNvSpPr>
          <p:nvPr>
            <p:ph type="body" sz="quarter" idx="11"/>
          </p:nvPr>
        </p:nvSpPr>
        <p:spPr>
          <a:xfrm>
            <a:off x="1935126" y="1786270"/>
            <a:ext cx="8314660" cy="1839432"/>
          </a:xfrm>
        </p:spPr>
        <p:txBody>
          <a:bodyPr anchor="ctr">
            <a:normAutofit/>
          </a:bodyPr>
          <a:lstStyle>
            <a:lvl1pPr marL="0" indent="0" algn="ctr">
              <a:lnSpc>
                <a:spcPct val="110000"/>
              </a:lnSpc>
              <a:buNone/>
              <a:defRPr sz="1700">
                <a:solidFill>
                  <a:schemeClr val="accent2"/>
                </a:solidFill>
              </a:defRPr>
            </a:lvl1pPr>
            <a:lvl2pPr algn="ctr">
              <a:lnSpc>
                <a:spcPct val="110000"/>
              </a:lnSpc>
              <a:defRPr sz="1700">
                <a:solidFill>
                  <a:schemeClr val="accent2"/>
                </a:solidFill>
              </a:defRPr>
            </a:lvl2pPr>
            <a:lvl3pPr algn="ctr">
              <a:lnSpc>
                <a:spcPct val="110000"/>
              </a:lnSpc>
              <a:defRPr sz="1700">
                <a:solidFill>
                  <a:schemeClr val="accent2"/>
                </a:solidFill>
              </a:defRPr>
            </a:lvl3pPr>
            <a:lvl4pPr algn="ctr">
              <a:lnSpc>
                <a:spcPct val="110000"/>
              </a:lnSpc>
              <a:defRPr sz="1700">
                <a:solidFill>
                  <a:schemeClr val="accent2"/>
                </a:solidFill>
              </a:defRPr>
            </a:lvl4pPr>
            <a:lvl5pPr algn="ctr">
              <a:lnSpc>
                <a:spcPct val="110000"/>
              </a:lnSpc>
              <a:defRPr sz="1700">
                <a:solidFill>
                  <a:schemeClr val="accent2"/>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BE"/>
          </a:p>
        </p:txBody>
      </p:sp>
    </p:spTree>
    <p:extLst>
      <p:ext uri="{BB962C8B-B14F-4D97-AF65-F5344CB8AC3E}">
        <p14:creationId xmlns:p14="http://schemas.microsoft.com/office/powerpoint/2010/main" val="279145328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Blank Slide 1">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noProof="0"/>
              <a:t>Title</a:t>
            </a:r>
          </a:p>
        </p:txBody>
      </p:sp>
      <p:sp>
        <p:nvSpPr>
          <p:cNvPr id="3" name="Slide Number Placeholder 2"/>
          <p:cNvSpPr>
            <a:spLocks noGrp="1"/>
          </p:cNvSpPr>
          <p:nvPr>
            <p:ph type="sldNum" sz="quarter" idx="10"/>
          </p:nvPr>
        </p:nvSpPr>
        <p:spPr/>
        <p:txBody>
          <a:bodyPr/>
          <a:lstStyle/>
          <a:p>
            <a:fld id="{9E561190-0011-472E-9FCA-1D7032DB7E1D}" type="slidenum">
              <a:rPr lang="en-US" noProof="0" smtClean="0"/>
              <a:pPr/>
              <a:t>‹#›</a:t>
            </a:fld>
            <a:endParaRPr lang="en-US" noProof="0"/>
          </a:p>
        </p:txBody>
      </p:sp>
      <p:sp>
        <p:nvSpPr>
          <p:cNvPr id="5" name="Text Placeholder 12"/>
          <p:cNvSpPr>
            <a:spLocks noGrp="1"/>
          </p:cNvSpPr>
          <p:nvPr>
            <p:ph type="body" sz="quarter" idx="15" hasCustomPrompt="1"/>
          </p:nvPr>
        </p:nvSpPr>
        <p:spPr>
          <a:xfrm>
            <a:off x="11213811" y="6165382"/>
            <a:ext cx="701038" cy="486183"/>
          </a:xfrm>
          <a:prstGeom prst="rect">
            <a:avLst/>
          </a:prstGeom>
          <a:blipFill>
            <a:blip r:embed="rId2" cstate="screen">
              <a:extLst>
                <a:ext uri="{28A0092B-C50C-407E-A947-70E740481C1C}">
                  <a14:useLocalDpi xmlns:a14="http://schemas.microsoft.com/office/drawing/2010/main"/>
                </a:ext>
              </a:extLst>
            </a:blip>
            <a:stretch>
              <a:fillRect/>
            </a:stretch>
          </a:blipFill>
        </p:spPr>
        <p:txBody>
          <a:bodyPr lIns="0" tIns="0" rIns="0" bIns="0" anchor="ctr">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700" b="0" baseline="0">
                <a:solidFill>
                  <a:schemeClr val="bg1"/>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noProof="0"/>
              <a:t> </a:t>
            </a:r>
          </a:p>
        </p:txBody>
      </p:sp>
      <p:sp>
        <p:nvSpPr>
          <p:cNvPr id="11" name="Content Placeholder 10">
            <a:extLst>
              <a:ext uri="{FF2B5EF4-FFF2-40B4-BE49-F238E27FC236}">
                <a16:creationId xmlns:a16="http://schemas.microsoft.com/office/drawing/2014/main" id="{03B2ACFD-642F-FE4B-81D5-2EC564F38388}"/>
              </a:ext>
            </a:extLst>
          </p:cNvPr>
          <p:cNvSpPr>
            <a:spLocks noGrp="1"/>
          </p:cNvSpPr>
          <p:nvPr>
            <p:ph sz="quarter" idx="16"/>
          </p:nvPr>
        </p:nvSpPr>
        <p:spPr>
          <a:xfrm>
            <a:off x="838200" y="1575486"/>
            <a:ext cx="10515600" cy="4275437"/>
          </a:xfrm>
          <a:prstGeom prst="rect">
            <a:avLst/>
          </a:prstGeom>
        </p:spPr>
        <p:txBody>
          <a:bodyPr/>
          <a:lstStyle>
            <a:lvl1pPr>
              <a:lnSpc>
                <a:spcPct val="120000"/>
              </a:lnSpc>
              <a:defRPr>
                <a:latin typeface="Source Sans Pro" panose="020B0503030403020204" pitchFamily="34" charset="0"/>
                <a:ea typeface="Source Sans Pro" panose="020B0503030403020204" pitchFamily="34" charset="0"/>
              </a:defRPr>
            </a:lvl1pPr>
            <a:lvl2pPr>
              <a:lnSpc>
                <a:spcPct val="120000"/>
              </a:lnSpc>
              <a:defRPr>
                <a:latin typeface="Source Sans Pro" panose="020B0503030403020204" pitchFamily="34" charset="0"/>
                <a:ea typeface="Source Sans Pro" panose="020B0503030403020204" pitchFamily="34" charset="0"/>
              </a:defRPr>
            </a:lvl2pPr>
            <a:lvl3pPr>
              <a:lnSpc>
                <a:spcPct val="120000"/>
              </a:lnSpc>
              <a:defRPr>
                <a:latin typeface="Source Sans Pro" panose="020B0503030403020204" pitchFamily="34" charset="0"/>
                <a:ea typeface="Source Sans Pro" panose="020B0503030403020204" pitchFamily="34" charset="0"/>
              </a:defRPr>
            </a:lvl3pPr>
            <a:lvl4pPr>
              <a:lnSpc>
                <a:spcPct val="120000"/>
              </a:lnSpc>
              <a:defRPr>
                <a:latin typeface="Source Sans Pro" panose="020B0503030403020204" pitchFamily="34" charset="0"/>
                <a:ea typeface="Source Sans Pro" panose="020B0503030403020204" pitchFamily="34" charset="0"/>
              </a:defRPr>
            </a:lvl4pPr>
            <a:lvl5pPr>
              <a:lnSpc>
                <a:spcPct val="120000"/>
              </a:lnSpc>
              <a:defRPr>
                <a:latin typeface="Source Sans Pro" panose="020B0503030403020204" pitchFamily="34" charset="0"/>
                <a:ea typeface="Source Sans Pro" panose="020B0503030403020204" pitchFamily="34" charset="0"/>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BE"/>
          </a:p>
        </p:txBody>
      </p:sp>
    </p:spTree>
    <p:extLst>
      <p:ext uri="{BB962C8B-B14F-4D97-AF65-F5344CB8AC3E}">
        <p14:creationId xmlns:p14="http://schemas.microsoft.com/office/powerpoint/2010/main" val="12115028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2_Blank Slide 1">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noProof="0"/>
              <a:t>Title</a:t>
            </a:r>
          </a:p>
        </p:txBody>
      </p:sp>
      <p:sp>
        <p:nvSpPr>
          <p:cNvPr id="3" name="Slide Number Placeholder 2"/>
          <p:cNvSpPr>
            <a:spLocks noGrp="1"/>
          </p:cNvSpPr>
          <p:nvPr>
            <p:ph type="sldNum" sz="quarter" idx="10"/>
          </p:nvPr>
        </p:nvSpPr>
        <p:spPr/>
        <p:txBody>
          <a:bodyPr/>
          <a:lstStyle/>
          <a:p>
            <a:fld id="{9E561190-0011-472E-9FCA-1D7032DB7E1D}" type="slidenum">
              <a:rPr lang="en-US" noProof="0" smtClean="0"/>
              <a:pPr/>
              <a:t>‹#›</a:t>
            </a:fld>
            <a:endParaRPr lang="en-US" noProof="0"/>
          </a:p>
        </p:txBody>
      </p:sp>
      <p:sp>
        <p:nvSpPr>
          <p:cNvPr id="5" name="Text Placeholder 12"/>
          <p:cNvSpPr>
            <a:spLocks noGrp="1"/>
          </p:cNvSpPr>
          <p:nvPr>
            <p:ph type="body" sz="quarter" idx="15" hasCustomPrompt="1"/>
          </p:nvPr>
        </p:nvSpPr>
        <p:spPr>
          <a:xfrm>
            <a:off x="11213811" y="6165382"/>
            <a:ext cx="701038" cy="486183"/>
          </a:xfrm>
          <a:prstGeom prst="rect">
            <a:avLst/>
          </a:prstGeom>
          <a:blipFill>
            <a:blip r:embed="rId2" cstate="screen">
              <a:extLst>
                <a:ext uri="{28A0092B-C50C-407E-A947-70E740481C1C}">
                  <a14:useLocalDpi xmlns:a14="http://schemas.microsoft.com/office/drawing/2010/main"/>
                </a:ext>
              </a:extLst>
            </a:blip>
            <a:stretch>
              <a:fillRect/>
            </a:stretch>
          </a:blipFill>
        </p:spPr>
        <p:txBody>
          <a:bodyPr lIns="0" tIns="0" rIns="0" bIns="0" anchor="ctr">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700" b="0" baseline="0">
                <a:solidFill>
                  <a:schemeClr val="bg1"/>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noProof="0"/>
              <a:t> </a:t>
            </a:r>
          </a:p>
        </p:txBody>
      </p:sp>
      <p:sp>
        <p:nvSpPr>
          <p:cNvPr id="11" name="Content Placeholder 10">
            <a:extLst>
              <a:ext uri="{FF2B5EF4-FFF2-40B4-BE49-F238E27FC236}">
                <a16:creationId xmlns:a16="http://schemas.microsoft.com/office/drawing/2014/main" id="{03B2ACFD-642F-FE4B-81D5-2EC564F38388}"/>
              </a:ext>
            </a:extLst>
          </p:cNvPr>
          <p:cNvSpPr>
            <a:spLocks noGrp="1"/>
          </p:cNvSpPr>
          <p:nvPr>
            <p:ph sz="quarter" idx="16"/>
          </p:nvPr>
        </p:nvSpPr>
        <p:spPr>
          <a:xfrm>
            <a:off x="753762" y="1575486"/>
            <a:ext cx="10600038" cy="4275437"/>
          </a:xfrm>
          <a:prstGeom prst="rect">
            <a:avLst/>
          </a:prstGeom>
        </p:spPr>
        <p:txBody>
          <a:bodyPr/>
          <a:lstStyle>
            <a:lvl1pPr marL="0" indent="0">
              <a:lnSpc>
                <a:spcPct val="120000"/>
              </a:lnSpc>
              <a:buNone/>
              <a:defRPr/>
            </a:lvl1pPr>
            <a:lvl2pPr marL="457200" indent="0">
              <a:lnSpc>
                <a:spcPct val="120000"/>
              </a:lnSpc>
              <a:buNone/>
              <a:defRPr/>
            </a:lvl2pPr>
            <a:lvl3pPr marL="914400" indent="0">
              <a:lnSpc>
                <a:spcPct val="120000"/>
              </a:lnSpc>
              <a:buNone/>
              <a:defRPr/>
            </a:lvl3pPr>
            <a:lvl4pPr marL="1371600" indent="0">
              <a:lnSpc>
                <a:spcPct val="120000"/>
              </a:lnSpc>
              <a:buNone/>
              <a:defRPr/>
            </a:lvl4pPr>
            <a:lvl5pPr marL="1828800" indent="0">
              <a:lnSpc>
                <a:spcPct val="120000"/>
              </a:lnSpc>
              <a:buNone/>
              <a:defRPr/>
            </a:lvl5pPr>
          </a:lstStyle>
          <a:p>
            <a:pPr lvl="0"/>
            <a:r>
              <a:rPr lang="en-GB"/>
              <a:t>Click to edit Master text styles</a:t>
            </a:r>
          </a:p>
        </p:txBody>
      </p:sp>
    </p:spTree>
    <p:extLst>
      <p:ext uri="{BB962C8B-B14F-4D97-AF65-F5344CB8AC3E}">
        <p14:creationId xmlns:p14="http://schemas.microsoft.com/office/powerpoint/2010/main" val="49838442"/>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1_Blank Slide 1">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noProof="0"/>
              <a:t>Title</a:t>
            </a:r>
          </a:p>
        </p:txBody>
      </p:sp>
      <p:sp>
        <p:nvSpPr>
          <p:cNvPr id="3" name="Slide Number Placeholder 2"/>
          <p:cNvSpPr>
            <a:spLocks noGrp="1"/>
          </p:cNvSpPr>
          <p:nvPr>
            <p:ph type="sldNum" sz="quarter" idx="10"/>
          </p:nvPr>
        </p:nvSpPr>
        <p:spPr/>
        <p:txBody>
          <a:bodyPr/>
          <a:lstStyle/>
          <a:p>
            <a:fld id="{9E561190-0011-472E-9FCA-1D7032DB7E1D}" type="slidenum">
              <a:rPr lang="en-US" noProof="0" smtClean="0"/>
              <a:pPr/>
              <a:t>‹#›</a:t>
            </a:fld>
            <a:endParaRPr lang="en-US" noProof="0"/>
          </a:p>
        </p:txBody>
      </p:sp>
      <p:sp>
        <p:nvSpPr>
          <p:cNvPr id="5" name="Text Placeholder 12"/>
          <p:cNvSpPr>
            <a:spLocks noGrp="1"/>
          </p:cNvSpPr>
          <p:nvPr>
            <p:ph type="body" sz="quarter" idx="15" hasCustomPrompt="1"/>
          </p:nvPr>
        </p:nvSpPr>
        <p:spPr>
          <a:xfrm>
            <a:off x="11213811" y="6165382"/>
            <a:ext cx="701038" cy="486183"/>
          </a:xfrm>
          <a:prstGeom prst="rect">
            <a:avLst/>
          </a:prstGeom>
          <a:blipFill>
            <a:blip r:embed="rId2" cstate="screen">
              <a:extLst>
                <a:ext uri="{28A0092B-C50C-407E-A947-70E740481C1C}">
                  <a14:useLocalDpi xmlns:a14="http://schemas.microsoft.com/office/drawing/2010/main"/>
                </a:ext>
              </a:extLst>
            </a:blip>
            <a:stretch>
              <a:fillRect/>
            </a:stretch>
          </a:blipFill>
        </p:spPr>
        <p:txBody>
          <a:bodyPr lIns="0" tIns="0" rIns="0" bIns="0" anchor="ctr">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700" b="0" baseline="0">
                <a:solidFill>
                  <a:schemeClr val="bg1"/>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noProof="0"/>
              <a:t> </a:t>
            </a:r>
          </a:p>
        </p:txBody>
      </p:sp>
    </p:spTree>
    <p:extLst>
      <p:ext uri="{BB962C8B-B14F-4D97-AF65-F5344CB8AC3E}">
        <p14:creationId xmlns:p14="http://schemas.microsoft.com/office/powerpoint/2010/main" val="2565621286"/>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Blank Slide 2-dark title">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solidFill>
                  <a:schemeClr val="tx1">
                    <a:lumMod val="65000"/>
                    <a:lumOff val="35000"/>
                  </a:schemeClr>
                </a:solidFill>
              </a:defRPr>
            </a:lvl1pPr>
          </a:lstStyle>
          <a:p>
            <a:r>
              <a:rPr lang="en-US" noProof="0"/>
              <a:t>Title</a:t>
            </a:r>
          </a:p>
        </p:txBody>
      </p:sp>
      <p:sp>
        <p:nvSpPr>
          <p:cNvPr id="3" name="Slide Number Placeholder 2"/>
          <p:cNvSpPr>
            <a:spLocks noGrp="1"/>
          </p:cNvSpPr>
          <p:nvPr>
            <p:ph type="sldNum" sz="quarter" idx="10"/>
          </p:nvPr>
        </p:nvSpPr>
        <p:spPr/>
        <p:txBody>
          <a:bodyPr/>
          <a:lstStyle/>
          <a:p>
            <a:fld id="{9E561190-0011-472E-9FCA-1D7032DB7E1D}" type="slidenum">
              <a:rPr lang="en-US" noProof="0" smtClean="0"/>
              <a:pPr/>
              <a:t>‹#›</a:t>
            </a:fld>
            <a:endParaRPr lang="en-US" noProof="0"/>
          </a:p>
        </p:txBody>
      </p:sp>
      <p:sp>
        <p:nvSpPr>
          <p:cNvPr id="5" name="Text Placeholder 12"/>
          <p:cNvSpPr>
            <a:spLocks noGrp="1"/>
          </p:cNvSpPr>
          <p:nvPr>
            <p:ph type="body" sz="quarter" idx="15" hasCustomPrompt="1"/>
          </p:nvPr>
        </p:nvSpPr>
        <p:spPr>
          <a:xfrm>
            <a:off x="11213811" y="6165382"/>
            <a:ext cx="701038" cy="486183"/>
          </a:xfrm>
          <a:prstGeom prst="rect">
            <a:avLst/>
          </a:prstGeom>
          <a:blipFill>
            <a:blip r:embed="rId2" cstate="screen">
              <a:extLst>
                <a:ext uri="{28A0092B-C50C-407E-A947-70E740481C1C}">
                  <a14:useLocalDpi xmlns:a14="http://schemas.microsoft.com/office/drawing/2010/main"/>
                </a:ext>
              </a:extLst>
            </a:blip>
            <a:stretch>
              <a:fillRect/>
            </a:stretch>
          </a:blipFill>
        </p:spPr>
        <p:txBody>
          <a:bodyPr lIns="0" tIns="0" rIns="0" bIns="0" anchor="ctr">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700" b="0" baseline="0">
                <a:solidFill>
                  <a:schemeClr val="bg1"/>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noProof="0"/>
              <a:t> </a:t>
            </a:r>
          </a:p>
        </p:txBody>
      </p:sp>
    </p:spTree>
    <p:extLst>
      <p:ext uri="{BB962C8B-B14F-4D97-AF65-F5344CB8AC3E}">
        <p14:creationId xmlns:p14="http://schemas.microsoft.com/office/powerpoint/2010/main" val="3800074670"/>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Cover Slide 1">
    <p:bg>
      <p:bgPr>
        <a:solidFill>
          <a:schemeClr val="accent4"/>
        </a:solidFill>
        <a:effectLst/>
      </p:bgPr>
    </p:bg>
    <p:spTree>
      <p:nvGrpSpPr>
        <p:cNvPr id="1" name=""/>
        <p:cNvGrpSpPr/>
        <p:nvPr/>
      </p:nvGrpSpPr>
      <p:grpSpPr>
        <a:xfrm>
          <a:off x="0" y="0"/>
          <a:ext cx="0" cy="0"/>
          <a:chOff x="0" y="0"/>
          <a:chExt cx="0" cy="0"/>
        </a:xfrm>
      </p:grpSpPr>
      <p:sp>
        <p:nvSpPr>
          <p:cNvPr id="21" name="Text Placeholder 12"/>
          <p:cNvSpPr>
            <a:spLocks noGrp="1"/>
          </p:cNvSpPr>
          <p:nvPr>
            <p:ph type="body" sz="quarter" idx="13" hasCustomPrompt="1"/>
          </p:nvPr>
        </p:nvSpPr>
        <p:spPr>
          <a:xfrm>
            <a:off x="1063583" y="2961087"/>
            <a:ext cx="4692321" cy="602194"/>
          </a:xfrm>
          <a:prstGeom prst="rect">
            <a:avLst/>
          </a:prstGeom>
        </p:spPr>
        <p:txBody>
          <a:bodyPr wrap="square" lIns="0" tIns="0" rIns="0" bIns="0" anchor="t">
            <a:noAutofit/>
          </a:bodyPr>
          <a:lstStyle>
            <a:lvl1pPr marL="0" indent="0">
              <a:buNone/>
              <a:defRPr sz="5400" b="1" baseline="0">
                <a:solidFill>
                  <a:schemeClr val="accent5"/>
                </a:solidFill>
              </a:defRPr>
            </a:lvl1pPr>
          </a:lstStyle>
          <a:p>
            <a:pPr lvl="0"/>
            <a:r>
              <a:rPr lang="pt-PT" err="1"/>
              <a:t>Title</a:t>
            </a:r>
            <a:r>
              <a:rPr lang="pt-PT"/>
              <a:t> </a:t>
            </a:r>
          </a:p>
        </p:txBody>
      </p:sp>
      <p:sp>
        <p:nvSpPr>
          <p:cNvPr id="23" name="Text Placeholder 12"/>
          <p:cNvSpPr>
            <a:spLocks noGrp="1"/>
          </p:cNvSpPr>
          <p:nvPr>
            <p:ph type="body" sz="quarter" idx="16" hasCustomPrompt="1"/>
          </p:nvPr>
        </p:nvSpPr>
        <p:spPr>
          <a:xfrm>
            <a:off x="9067467" y="311400"/>
            <a:ext cx="6256800" cy="6235200"/>
          </a:xfrm>
          <a:prstGeom prst="rect">
            <a:avLst/>
          </a:prstGeom>
          <a:blipFill dpi="0" rotWithShape="1">
            <a:blip r:embed="rId2">
              <a:extLst>
                <a:ext uri="{28A0092B-C50C-407E-A947-70E740481C1C}">
                  <a14:useLocalDpi xmlns:a14="http://schemas.microsoft.com/office/drawing/2010/main"/>
                </a:ext>
              </a:extLst>
            </a:blip>
            <a:srcRect/>
            <a:stretch>
              <a:fillRect/>
            </a:stretch>
          </a:blipFill>
        </p:spPr>
        <p:txBody>
          <a:bodyPr wrap="square" lIns="0" tIns="0" rIns="0" bIns="0">
            <a:noAutofit/>
          </a:bodyPr>
          <a:lstStyle>
            <a:lvl1pPr marL="0" indent="0">
              <a:buNone/>
              <a:defRPr sz="4400" b="1" baseline="0">
                <a:solidFill>
                  <a:schemeClr val="bg1"/>
                </a:solidFill>
              </a:defRPr>
            </a:lvl1pPr>
          </a:lstStyle>
          <a:p>
            <a:pPr lvl="0"/>
            <a:r>
              <a:rPr lang="pt-PT"/>
              <a:t> </a:t>
            </a:r>
          </a:p>
        </p:txBody>
      </p:sp>
      <p:sp>
        <p:nvSpPr>
          <p:cNvPr id="26" name="Text Placeholder 12"/>
          <p:cNvSpPr>
            <a:spLocks noGrp="1"/>
          </p:cNvSpPr>
          <p:nvPr>
            <p:ph type="body" sz="quarter" idx="14" hasCustomPrompt="1"/>
          </p:nvPr>
        </p:nvSpPr>
        <p:spPr>
          <a:xfrm>
            <a:off x="1063583" y="3712535"/>
            <a:ext cx="4670541" cy="235449"/>
          </a:xfrm>
          <a:prstGeom prst="rect">
            <a:avLst/>
          </a:prstGeom>
        </p:spPr>
        <p:txBody>
          <a:bodyPr lIns="0" tIns="0" rIns="0" bIns="0">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700" b="0" baseline="0">
                <a:solidFill>
                  <a:schemeClr val="bg1"/>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pt-PT" err="1"/>
              <a:t>Lorem</a:t>
            </a:r>
            <a:r>
              <a:rPr lang="pt-PT"/>
              <a:t> </a:t>
            </a:r>
            <a:r>
              <a:rPr lang="pt-PT" err="1"/>
              <a:t>ipsum</a:t>
            </a:r>
            <a:r>
              <a:rPr lang="pt-PT"/>
              <a:t> </a:t>
            </a:r>
            <a:r>
              <a:rPr lang="pt-PT" err="1"/>
              <a:t>dolor</a:t>
            </a:r>
            <a:r>
              <a:rPr lang="pt-PT"/>
              <a:t> </a:t>
            </a:r>
            <a:r>
              <a:rPr lang="pt-PT" err="1"/>
              <a:t>sit</a:t>
            </a:r>
            <a:r>
              <a:rPr lang="pt-PT"/>
              <a:t> </a:t>
            </a:r>
            <a:r>
              <a:rPr lang="pt-PT" err="1"/>
              <a:t>amet</a:t>
            </a:r>
            <a:r>
              <a:rPr lang="pt-PT"/>
              <a:t>, </a:t>
            </a:r>
            <a:r>
              <a:rPr lang="pt-PT" err="1"/>
              <a:t>consectetur</a:t>
            </a:r>
            <a:r>
              <a:rPr lang="pt-PT"/>
              <a:t> </a:t>
            </a:r>
            <a:r>
              <a:rPr lang="pt-PT" err="1"/>
              <a:t>adipiscing</a:t>
            </a:r>
            <a:r>
              <a:rPr lang="pt-PT"/>
              <a:t>.</a:t>
            </a:r>
          </a:p>
          <a:p>
            <a:endParaRPr lang="pt-PT"/>
          </a:p>
        </p:txBody>
      </p:sp>
      <p:cxnSp>
        <p:nvCxnSpPr>
          <p:cNvPr id="7" name="Straight Connector 6"/>
          <p:cNvCxnSpPr>
            <a:cxnSpLocks/>
          </p:cNvCxnSpPr>
          <p:nvPr userDrawn="1"/>
        </p:nvCxnSpPr>
        <p:spPr>
          <a:xfrm>
            <a:off x="685800" y="-16852"/>
            <a:ext cx="0" cy="3964836"/>
          </a:xfrm>
          <a:prstGeom prst="line">
            <a:avLst/>
          </a:prstGeom>
          <a:ln w="12700">
            <a:solidFill>
              <a:schemeClr val="accent5"/>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68894205"/>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Chapter&amp;Sub/chapter Slide 1">
    <p:bg>
      <p:bgPr>
        <a:solidFill>
          <a:schemeClr val="accent5"/>
        </a:solidFill>
        <a:effectLst/>
      </p:bgPr>
    </p:bg>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lvl1pPr>
              <a:defRPr>
                <a:solidFill>
                  <a:schemeClr val="bg1"/>
                </a:solidFill>
              </a:defRPr>
            </a:lvl1pPr>
          </a:lstStyle>
          <a:p>
            <a:fld id="{9E561190-0011-472E-9FCA-1D7032DB7E1D}" type="slidenum">
              <a:rPr lang="pt-PT" smtClean="0"/>
              <a:pPr/>
              <a:t>‹#›</a:t>
            </a:fld>
            <a:endParaRPr lang="pt-PT"/>
          </a:p>
        </p:txBody>
      </p:sp>
      <p:sp>
        <p:nvSpPr>
          <p:cNvPr id="9" name="Text Placeholder 12"/>
          <p:cNvSpPr>
            <a:spLocks noGrp="1"/>
          </p:cNvSpPr>
          <p:nvPr>
            <p:ph type="body" sz="quarter" idx="14" hasCustomPrompt="1"/>
          </p:nvPr>
        </p:nvSpPr>
        <p:spPr>
          <a:xfrm>
            <a:off x="839788" y="3233188"/>
            <a:ext cx="11457583" cy="391625"/>
          </a:xfrm>
          <a:prstGeom prst="rect">
            <a:avLst/>
          </a:prstGeom>
        </p:spPr>
        <p:txBody>
          <a:bodyPr lIns="0" tIns="0" rIns="0" bIns="0" anchor="ctr">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700" b="1" baseline="0">
                <a:solidFill>
                  <a:schemeClr val="bg1"/>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noProof="0"/>
              <a:t>Chapter name here</a:t>
            </a:r>
          </a:p>
        </p:txBody>
      </p:sp>
      <p:sp>
        <p:nvSpPr>
          <p:cNvPr id="13" name="Text Placeholder 12"/>
          <p:cNvSpPr>
            <a:spLocks noGrp="1"/>
          </p:cNvSpPr>
          <p:nvPr>
            <p:ph type="body" sz="quarter" idx="15" hasCustomPrompt="1"/>
          </p:nvPr>
        </p:nvSpPr>
        <p:spPr>
          <a:xfrm>
            <a:off x="11213811" y="6165382"/>
            <a:ext cx="701038" cy="486183"/>
          </a:xfrm>
          <a:prstGeom prst="rect">
            <a:avLst/>
          </a:prstGeom>
          <a:blipFill>
            <a:blip r:embed="rId2" cstate="screen">
              <a:extLst>
                <a:ext uri="{28A0092B-C50C-407E-A947-70E740481C1C}">
                  <a14:useLocalDpi xmlns:a14="http://schemas.microsoft.com/office/drawing/2010/main"/>
                </a:ext>
              </a:extLst>
            </a:blip>
            <a:stretch>
              <a:fillRect/>
            </a:stretch>
          </a:blipFill>
        </p:spPr>
        <p:txBody>
          <a:bodyPr lIns="0" tIns="0" rIns="0" bIns="0" anchor="ctr">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700" b="0" baseline="0">
                <a:solidFill>
                  <a:schemeClr val="bg1"/>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pt-PT"/>
              <a:t> </a:t>
            </a:r>
          </a:p>
        </p:txBody>
      </p:sp>
    </p:spTree>
    <p:extLst>
      <p:ext uri="{BB962C8B-B14F-4D97-AF65-F5344CB8AC3E}">
        <p14:creationId xmlns:p14="http://schemas.microsoft.com/office/powerpoint/2010/main" val="2717972288"/>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Content Development Slide 9">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p:txBody>
          <a:bodyPr/>
          <a:lstStyle/>
          <a:p>
            <a:fld id="{9E561190-0011-472E-9FCA-1D7032DB7E1D}" type="slidenum">
              <a:rPr lang="en-US" smtClean="0"/>
              <a:pPr/>
              <a:t>‹#›</a:t>
            </a:fld>
            <a:endParaRPr lang="en-US"/>
          </a:p>
        </p:txBody>
      </p:sp>
      <p:sp>
        <p:nvSpPr>
          <p:cNvPr id="4" name="Text Placeholder 12"/>
          <p:cNvSpPr>
            <a:spLocks noGrp="1"/>
          </p:cNvSpPr>
          <p:nvPr>
            <p:ph type="body" sz="quarter" idx="15" hasCustomPrompt="1"/>
          </p:nvPr>
        </p:nvSpPr>
        <p:spPr>
          <a:xfrm>
            <a:off x="11213811" y="6165382"/>
            <a:ext cx="701038" cy="486183"/>
          </a:xfrm>
          <a:prstGeom prst="rect">
            <a:avLst/>
          </a:prstGeom>
          <a:blipFill>
            <a:blip r:embed="rId2" cstate="screen">
              <a:extLst>
                <a:ext uri="{28A0092B-C50C-407E-A947-70E740481C1C}">
                  <a14:useLocalDpi xmlns:a14="http://schemas.microsoft.com/office/drawing/2010/main"/>
                </a:ext>
              </a:extLst>
            </a:blip>
            <a:stretch>
              <a:fillRect/>
            </a:stretch>
          </a:blipFill>
        </p:spPr>
        <p:txBody>
          <a:bodyPr lIns="0" tIns="0" rIns="0" bIns="0" anchor="ctr">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700" b="0" baseline="0">
                <a:solidFill>
                  <a:schemeClr val="bg1"/>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pt-PT"/>
              <a:t> </a:t>
            </a:r>
          </a:p>
        </p:txBody>
      </p:sp>
      <p:sp>
        <p:nvSpPr>
          <p:cNvPr id="6" name="Text Placeholder 5"/>
          <p:cNvSpPr>
            <a:spLocks noGrp="1"/>
          </p:cNvSpPr>
          <p:nvPr>
            <p:ph type="body" sz="quarter" idx="16" hasCustomPrompt="1"/>
          </p:nvPr>
        </p:nvSpPr>
        <p:spPr>
          <a:xfrm>
            <a:off x="1307167" y="867569"/>
            <a:ext cx="9577666" cy="5122863"/>
          </a:xfrm>
          <a:prstGeom prst="rect">
            <a:avLst/>
          </a:prstGeom>
        </p:spPr>
        <p:txBody>
          <a:bodyPr anchor="ctr">
            <a:normAutofit/>
          </a:bodyPr>
          <a:lstStyle>
            <a:lvl1pPr marL="0" indent="0">
              <a:buNone/>
              <a:defRPr sz="5400" baseline="0">
                <a:solidFill>
                  <a:schemeClr val="accent2"/>
                </a:solidFill>
              </a:defRPr>
            </a:lvl1pPr>
          </a:lstStyle>
          <a:p>
            <a:pPr lvl="0"/>
            <a:r>
              <a:rPr lang="pt-PT" err="1"/>
              <a:t>Make</a:t>
            </a:r>
            <a:r>
              <a:rPr lang="pt-PT"/>
              <a:t> a short </a:t>
            </a:r>
            <a:r>
              <a:rPr lang="pt-PT" err="1"/>
              <a:t>statement</a:t>
            </a:r>
            <a:r>
              <a:rPr lang="pt-PT"/>
              <a:t> </a:t>
            </a:r>
            <a:r>
              <a:rPr lang="pt-PT" err="1"/>
              <a:t>and</a:t>
            </a:r>
            <a:r>
              <a:rPr lang="pt-PT"/>
              <a:t> </a:t>
            </a:r>
            <a:r>
              <a:rPr lang="pt-PT" err="1"/>
              <a:t>highlight</a:t>
            </a:r>
            <a:r>
              <a:rPr lang="pt-PT"/>
              <a:t> some </a:t>
            </a:r>
            <a:r>
              <a:rPr lang="pt-PT" err="1"/>
              <a:t>words</a:t>
            </a:r>
            <a:r>
              <a:rPr lang="pt-PT"/>
              <a:t>.</a:t>
            </a:r>
          </a:p>
        </p:txBody>
      </p:sp>
    </p:spTree>
    <p:extLst>
      <p:ext uri="{BB962C8B-B14F-4D97-AF65-F5344CB8AC3E}">
        <p14:creationId xmlns:p14="http://schemas.microsoft.com/office/powerpoint/2010/main" val="4094382135"/>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Business Contact Slide 2">
    <p:spTree>
      <p:nvGrpSpPr>
        <p:cNvPr id="1" name=""/>
        <p:cNvGrpSpPr/>
        <p:nvPr/>
      </p:nvGrpSpPr>
      <p:grpSpPr>
        <a:xfrm>
          <a:off x="0" y="0"/>
          <a:ext cx="0" cy="0"/>
          <a:chOff x="0" y="0"/>
          <a:chExt cx="0" cy="0"/>
        </a:xfrm>
      </p:grpSpPr>
      <p:pic>
        <p:nvPicPr>
          <p:cNvPr id="4" name="get_ready.png" descr="get_ready.png"/>
          <p:cNvPicPr>
            <a:picLocks noChangeAspect="1"/>
          </p:cNvPicPr>
          <p:nvPr userDrawn="1"/>
        </p:nvPicPr>
        <p:blipFill rotWithShape="1">
          <a:blip r:embed="rId2" cstate="screen">
            <a:extLst>
              <a:ext uri="{28A0092B-C50C-407E-A947-70E740481C1C}">
                <a14:useLocalDpi xmlns:a14="http://schemas.microsoft.com/office/drawing/2010/main"/>
              </a:ext>
            </a:extLst>
          </a:blip>
          <a:srcRect l="2380" t="33810" r="4707" b="10673"/>
          <a:stretch/>
        </p:blipFill>
        <p:spPr>
          <a:xfrm>
            <a:off x="-29028" y="2795133"/>
            <a:ext cx="12221028" cy="4107544"/>
          </a:xfrm>
          <a:prstGeom prst="rect">
            <a:avLst/>
          </a:prstGeom>
          <a:ln w="12700">
            <a:miter lim="400000"/>
          </a:ln>
        </p:spPr>
      </p:pic>
      <p:sp>
        <p:nvSpPr>
          <p:cNvPr id="3" name="Slide Number Placeholder 2"/>
          <p:cNvSpPr>
            <a:spLocks noGrp="1"/>
          </p:cNvSpPr>
          <p:nvPr>
            <p:ph type="sldNum" sz="quarter" idx="10"/>
          </p:nvPr>
        </p:nvSpPr>
        <p:spPr/>
        <p:txBody>
          <a:bodyPr/>
          <a:lstStyle/>
          <a:p>
            <a:fld id="{9E561190-0011-472E-9FCA-1D7032DB7E1D}" type="slidenum">
              <a:rPr lang="en-US" smtClean="0"/>
              <a:pPr/>
              <a:t>‹#›</a:t>
            </a:fld>
            <a:endParaRPr lang="en-US"/>
          </a:p>
        </p:txBody>
      </p:sp>
      <p:sp>
        <p:nvSpPr>
          <p:cNvPr id="5" name="Text Placeholder 12"/>
          <p:cNvSpPr>
            <a:spLocks noGrp="1"/>
          </p:cNvSpPr>
          <p:nvPr>
            <p:ph type="body" sz="quarter" idx="15" hasCustomPrompt="1"/>
          </p:nvPr>
        </p:nvSpPr>
        <p:spPr>
          <a:xfrm>
            <a:off x="11213811" y="6165382"/>
            <a:ext cx="701038" cy="486183"/>
          </a:xfrm>
          <a:prstGeom prst="rect">
            <a:avLst/>
          </a:prstGeom>
          <a:blipFill>
            <a:blip r:embed="rId3" cstate="screen">
              <a:extLst>
                <a:ext uri="{28A0092B-C50C-407E-A947-70E740481C1C}">
                  <a14:useLocalDpi xmlns:a14="http://schemas.microsoft.com/office/drawing/2010/main"/>
                </a:ext>
              </a:extLst>
            </a:blip>
            <a:stretch>
              <a:fillRect/>
            </a:stretch>
          </a:blipFill>
        </p:spPr>
        <p:txBody>
          <a:bodyPr lIns="0" tIns="0" rIns="0" bIns="0" anchor="ctr">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700" b="0" baseline="0">
                <a:solidFill>
                  <a:schemeClr val="bg1"/>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pt-PT"/>
              <a:t> </a:t>
            </a:r>
          </a:p>
        </p:txBody>
      </p:sp>
      <p:sp>
        <p:nvSpPr>
          <p:cNvPr id="12" name="Rectangle 6"/>
          <p:cNvSpPr txBox="1"/>
          <p:nvPr userDrawn="1"/>
        </p:nvSpPr>
        <p:spPr>
          <a:xfrm>
            <a:off x="847208" y="849642"/>
            <a:ext cx="4407171" cy="43180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88900" tIns="88900" rIns="88900" bIns="88900" anchor="ctr">
            <a:spAutoFit/>
          </a:bodyPr>
          <a:lstStyle>
            <a:lvl1pPr>
              <a:lnSpc>
                <a:spcPct val="105999"/>
              </a:lnSpc>
              <a:defRPr sz="1600" b="1">
                <a:solidFill>
                  <a:srgbClr val="183A66"/>
                </a:solidFill>
                <a:latin typeface="EC Square Sans Pro"/>
                <a:ea typeface="EC Square Sans Pro"/>
                <a:cs typeface="EC Square Sans Pro"/>
                <a:sym typeface="EC Square Sans Pro"/>
              </a:defRPr>
            </a:lvl1pPr>
          </a:lstStyle>
          <a:p>
            <a:r>
              <a:t>Find out more about</a:t>
            </a:r>
          </a:p>
        </p:txBody>
      </p:sp>
      <p:sp>
        <p:nvSpPr>
          <p:cNvPr id="20" name="Text Placeholder 12"/>
          <p:cNvSpPr>
            <a:spLocks noGrp="1"/>
          </p:cNvSpPr>
          <p:nvPr>
            <p:ph type="body" sz="quarter" idx="17" hasCustomPrompt="1"/>
          </p:nvPr>
        </p:nvSpPr>
        <p:spPr>
          <a:xfrm>
            <a:off x="955748" y="1795016"/>
            <a:ext cx="4692332" cy="31374"/>
          </a:xfrm>
          <a:prstGeom prst="rect">
            <a:avLst/>
          </a:prstGeom>
          <a:solidFill>
            <a:schemeClr val="accent5"/>
          </a:solidFill>
        </p:spPr>
        <p:txBody>
          <a:bodyPr wrap="square" lIns="0" tIns="0" rIns="0" bIns="0">
            <a:noAutofit/>
          </a:bodyPr>
          <a:lstStyle>
            <a:lvl1pPr marL="0" indent="0">
              <a:buNone/>
              <a:defRPr sz="4400" b="1" baseline="0">
                <a:solidFill>
                  <a:schemeClr val="bg1"/>
                </a:solidFill>
              </a:defRPr>
            </a:lvl1pPr>
          </a:lstStyle>
          <a:p>
            <a:pPr lvl="0"/>
            <a:r>
              <a:rPr lang="en-US" noProof="0"/>
              <a:t>   </a:t>
            </a:r>
          </a:p>
        </p:txBody>
      </p:sp>
      <p:sp>
        <p:nvSpPr>
          <p:cNvPr id="22" name="Rectangle 21"/>
          <p:cNvSpPr/>
          <p:nvPr userDrawn="1"/>
        </p:nvSpPr>
        <p:spPr>
          <a:xfrm>
            <a:off x="955748" y="3070145"/>
            <a:ext cx="1392852" cy="324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PT">
              <a:latin typeface="EC Square Sans Pro" panose="020B0506040000020004" pitchFamily="34" charset="0"/>
            </a:endParaRPr>
          </a:p>
        </p:txBody>
      </p:sp>
      <p:sp>
        <p:nvSpPr>
          <p:cNvPr id="26" name="Text Placeholder 25"/>
          <p:cNvSpPr>
            <a:spLocks noGrp="1"/>
          </p:cNvSpPr>
          <p:nvPr>
            <p:ph type="body" sz="quarter" idx="78" hasCustomPrompt="1"/>
          </p:nvPr>
        </p:nvSpPr>
        <p:spPr>
          <a:xfrm>
            <a:off x="892928" y="3149815"/>
            <a:ext cx="5043487" cy="309434"/>
          </a:xfrm>
          <a:prstGeom prst="rect">
            <a:avLst/>
          </a:prstGeom>
        </p:spPr>
        <p:txBody>
          <a:bodyPr>
            <a:noAutofit/>
          </a:bodyPr>
          <a:lstStyle>
            <a:lvl1pPr marL="0" indent="0">
              <a:buNone/>
              <a:defRPr sz="1600" u="sng" baseline="0">
                <a:solidFill>
                  <a:schemeClr val="tx2">
                    <a:lumMod val="60000"/>
                    <a:lumOff val="40000"/>
                  </a:schemeClr>
                </a:solidFill>
              </a:defRPr>
            </a:lvl1pPr>
          </a:lstStyle>
          <a:p>
            <a:pPr lvl="0"/>
            <a:r>
              <a:rPr lang="pt-PT" err="1"/>
              <a:t>Add</a:t>
            </a:r>
            <a:r>
              <a:rPr lang="pt-PT"/>
              <a:t> a link </a:t>
            </a:r>
            <a:r>
              <a:rPr lang="pt-PT" err="1"/>
              <a:t>here</a:t>
            </a:r>
            <a:endParaRPr lang="pt-PT"/>
          </a:p>
        </p:txBody>
      </p:sp>
      <p:sp>
        <p:nvSpPr>
          <p:cNvPr id="17" name="Rectangle 8"/>
          <p:cNvSpPr txBox="1"/>
          <p:nvPr userDrawn="1"/>
        </p:nvSpPr>
        <p:spPr>
          <a:xfrm>
            <a:off x="847208" y="2795133"/>
            <a:ext cx="4042801" cy="43685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88900" tIns="88900" rIns="88900" bIns="88900" anchor="ctr">
            <a:spAutoFit/>
          </a:bodyPr>
          <a:lstStyle>
            <a:lvl1pPr>
              <a:lnSpc>
                <a:spcPct val="105999"/>
              </a:lnSpc>
              <a:defRPr sz="1600" b="1">
                <a:solidFill>
                  <a:srgbClr val="183A66"/>
                </a:solidFill>
                <a:latin typeface="EC Square Sans Pro"/>
                <a:ea typeface="EC Square Sans Pro"/>
                <a:cs typeface="EC Square Sans Pro"/>
                <a:sym typeface="EC Square Sans Pro"/>
              </a:defRPr>
            </a:lvl1pPr>
          </a:lstStyle>
          <a:p>
            <a:r>
              <a:rPr lang="pt-PT"/>
              <a:t>Click</a:t>
            </a:r>
            <a:r>
              <a:rPr lang="pt-PT" baseline="0"/>
              <a:t> the link:</a:t>
            </a:r>
            <a:endParaRPr/>
          </a:p>
        </p:txBody>
      </p:sp>
      <p:sp>
        <p:nvSpPr>
          <p:cNvPr id="19" name="Text Placeholder 18"/>
          <p:cNvSpPr>
            <a:spLocks noGrp="1"/>
          </p:cNvSpPr>
          <p:nvPr>
            <p:ph type="body" sz="quarter" idx="16" hasCustomPrompt="1"/>
          </p:nvPr>
        </p:nvSpPr>
        <p:spPr>
          <a:xfrm>
            <a:off x="787854" y="1400559"/>
            <a:ext cx="5043487" cy="501867"/>
          </a:xfrm>
          <a:prstGeom prst="rect">
            <a:avLst/>
          </a:prstGeom>
        </p:spPr>
        <p:txBody>
          <a:bodyPr>
            <a:noAutofit/>
          </a:bodyPr>
          <a:lstStyle>
            <a:lvl1pPr marL="0" indent="0">
              <a:buNone/>
              <a:defRPr sz="3600" b="1">
                <a:solidFill>
                  <a:schemeClr val="accent4"/>
                </a:solidFill>
              </a:defRPr>
            </a:lvl1pPr>
          </a:lstStyle>
          <a:p>
            <a:pPr lvl="0"/>
            <a:r>
              <a:rPr lang="pt-PT" err="1"/>
              <a:t>The</a:t>
            </a:r>
            <a:r>
              <a:rPr lang="pt-PT"/>
              <a:t> </a:t>
            </a:r>
            <a:r>
              <a:rPr lang="pt-PT" err="1"/>
              <a:t>topic’s</a:t>
            </a:r>
            <a:r>
              <a:rPr lang="pt-PT"/>
              <a:t> </a:t>
            </a:r>
            <a:r>
              <a:rPr lang="pt-PT" err="1"/>
              <a:t>name</a:t>
            </a:r>
            <a:r>
              <a:rPr lang="pt-PT"/>
              <a:t> </a:t>
            </a:r>
            <a:r>
              <a:rPr lang="pt-PT" err="1"/>
              <a:t>here</a:t>
            </a:r>
            <a:endParaRPr lang="pt-PT"/>
          </a:p>
        </p:txBody>
      </p:sp>
    </p:spTree>
    <p:extLst>
      <p:ext uri="{BB962C8B-B14F-4D97-AF65-F5344CB8AC3E}">
        <p14:creationId xmlns:p14="http://schemas.microsoft.com/office/powerpoint/2010/main" val="212682196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Blank Slide 2-dark title">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solidFill>
                  <a:schemeClr val="tx1">
                    <a:lumMod val="65000"/>
                    <a:lumOff val="35000"/>
                  </a:schemeClr>
                </a:solidFill>
              </a:defRPr>
            </a:lvl1pPr>
          </a:lstStyle>
          <a:p>
            <a:r>
              <a:rPr lang="en-US" noProof="0"/>
              <a:t>Title</a:t>
            </a:r>
          </a:p>
        </p:txBody>
      </p:sp>
      <p:sp>
        <p:nvSpPr>
          <p:cNvPr id="3" name="Slide Number Placeholder 2"/>
          <p:cNvSpPr>
            <a:spLocks noGrp="1"/>
          </p:cNvSpPr>
          <p:nvPr>
            <p:ph type="sldNum" sz="quarter" idx="10"/>
          </p:nvPr>
        </p:nvSpPr>
        <p:spPr/>
        <p:txBody>
          <a:bodyPr/>
          <a:lstStyle/>
          <a:p>
            <a:fld id="{9E561190-0011-472E-9FCA-1D7032DB7E1D}" type="slidenum">
              <a:rPr lang="en-US" noProof="0" smtClean="0"/>
              <a:pPr/>
              <a:t>‹#›</a:t>
            </a:fld>
            <a:endParaRPr lang="en-US" noProof="0"/>
          </a:p>
        </p:txBody>
      </p:sp>
      <p:sp>
        <p:nvSpPr>
          <p:cNvPr id="4" name="Text Placeholder 4"/>
          <p:cNvSpPr>
            <a:spLocks noGrp="1"/>
          </p:cNvSpPr>
          <p:nvPr>
            <p:ph type="body" sz="quarter" idx="38" hasCustomPrompt="1"/>
          </p:nvPr>
        </p:nvSpPr>
        <p:spPr>
          <a:xfrm>
            <a:off x="839788" y="1079980"/>
            <a:ext cx="10514012" cy="258055"/>
          </a:xfrm>
        </p:spPr>
        <p:txBody>
          <a:bodyPr lIns="0" tIns="0" rIns="0" bIns="0">
            <a:normAutofit/>
          </a:bodyPr>
          <a:lstStyle>
            <a:lvl1pPr marL="0" indent="0">
              <a:buNone/>
              <a:defRPr sz="1700">
                <a:solidFill>
                  <a:schemeClr val="accent2"/>
                </a:solidFill>
              </a:defRPr>
            </a:lvl1pPr>
          </a:lstStyle>
          <a:p>
            <a:pPr lvl="0"/>
            <a:r>
              <a:rPr lang="en-US" noProof="0"/>
              <a:t>Subtitle</a:t>
            </a:r>
          </a:p>
        </p:txBody>
      </p:sp>
      <p:sp>
        <p:nvSpPr>
          <p:cNvPr id="5" name="Text Placeholder 12"/>
          <p:cNvSpPr>
            <a:spLocks noGrp="1"/>
          </p:cNvSpPr>
          <p:nvPr>
            <p:ph type="body" sz="quarter" idx="15" hasCustomPrompt="1"/>
          </p:nvPr>
        </p:nvSpPr>
        <p:spPr>
          <a:xfrm>
            <a:off x="11213811" y="6165382"/>
            <a:ext cx="701038" cy="486183"/>
          </a:xfrm>
          <a:blipFill>
            <a:blip r:embed="rId2" cstate="email">
              <a:extLst>
                <a:ext uri="{28A0092B-C50C-407E-A947-70E740481C1C}">
                  <a14:useLocalDpi xmlns:a14="http://schemas.microsoft.com/office/drawing/2010/main"/>
                </a:ext>
              </a:extLst>
            </a:blip>
            <a:stretch>
              <a:fillRect/>
            </a:stretch>
          </a:blipFill>
        </p:spPr>
        <p:txBody>
          <a:bodyPr lIns="0" tIns="0" rIns="0" bIns="0" anchor="ctr">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700" b="0" baseline="0">
                <a:solidFill>
                  <a:schemeClr val="bg1"/>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noProof="0"/>
              <a:t> </a:t>
            </a:r>
          </a:p>
        </p:txBody>
      </p:sp>
      <p:cxnSp>
        <p:nvCxnSpPr>
          <p:cNvPr id="6" name="Straight Connector 5"/>
          <p:cNvCxnSpPr/>
          <p:nvPr userDrawn="1"/>
        </p:nvCxnSpPr>
        <p:spPr>
          <a:xfrm flipH="1">
            <a:off x="685800" y="-4152"/>
            <a:ext cx="0" cy="1358290"/>
          </a:xfrm>
          <a:prstGeom prst="line">
            <a:avLst/>
          </a:prstGeom>
          <a:ln w="6350">
            <a:solidFill>
              <a:schemeClr val="accent5"/>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86472160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Blank Slide 2">
    <p:bg>
      <p:bgPr>
        <a:solidFill>
          <a:schemeClr val="accent5"/>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solidFill>
                  <a:schemeClr val="bg1"/>
                </a:solidFill>
              </a:defRPr>
            </a:lvl1pPr>
          </a:lstStyle>
          <a:p>
            <a:r>
              <a:rPr lang="en-US"/>
              <a:t>Title</a:t>
            </a:r>
            <a:endParaRPr lang="pt-PT"/>
          </a:p>
        </p:txBody>
      </p:sp>
      <p:sp>
        <p:nvSpPr>
          <p:cNvPr id="3" name="Slide Number Placeholder 2"/>
          <p:cNvSpPr>
            <a:spLocks noGrp="1"/>
          </p:cNvSpPr>
          <p:nvPr>
            <p:ph type="sldNum" sz="quarter" idx="10"/>
          </p:nvPr>
        </p:nvSpPr>
        <p:spPr/>
        <p:txBody>
          <a:bodyPr/>
          <a:lstStyle>
            <a:lvl1pPr>
              <a:defRPr>
                <a:solidFill>
                  <a:schemeClr val="bg1"/>
                </a:solidFill>
              </a:defRPr>
            </a:lvl1pPr>
          </a:lstStyle>
          <a:p>
            <a:fld id="{9E561190-0011-472E-9FCA-1D7032DB7E1D}" type="slidenum">
              <a:rPr lang="en-US" smtClean="0"/>
              <a:pPr/>
              <a:t>‹#›</a:t>
            </a:fld>
            <a:endParaRPr lang="en-US"/>
          </a:p>
        </p:txBody>
      </p:sp>
      <p:sp>
        <p:nvSpPr>
          <p:cNvPr id="7" name="Text Placeholder 12"/>
          <p:cNvSpPr>
            <a:spLocks noGrp="1"/>
          </p:cNvSpPr>
          <p:nvPr>
            <p:ph type="body" sz="quarter" idx="15" hasCustomPrompt="1"/>
          </p:nvPr>
        </p:nvSpPr>
        <p:spPr>
          <a:xfrm>
            <a:off x="11213811" y="6165382"/>
            <a:ext cx="701038" cy="486183"/>
          </a:xfrm>
          <a:blipFill>
            <a:blip r:embed="rId2" cstate="email">
              <a:extLst>
                <a:ext uri="{28A0092B-C50C-407E-A947-70E740481C1C}">
                  <a14:useLocalDpi xmlns:a14="http://schemas.microsoft.com/office/drawing/2010/main"/>
                </a:ext>
              </a:extLst>
            </a:blip>
            <a:stretch>
              <a:fillRect/>
            </a:stretch>
          </a:blipFill>
        </p:spPr>
        <p:txBody>
          <a:bodyPr lIns="0" tIns="0" rIns="0" bIns="0" anchor="ctr">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700" b="0" baseline="0">
                <a:solidFill>
                  <a:schemeClr val="bg1"/>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pt-PT"/>
              <a:t> </a:t>
            </a:r>
          </a:p>
        </p:txBody>
      </p:sp>
      <p:sp>
        <p:nvSpPr>
          <p:cNvPr id="8" name="Text Placeholder 4"/>
          <p:cNvSpPr>
            <a:spLocks noGrp="1"/>
          </p:cNvSpPr>
          <p:nvPr>
            <p:ph type="body" sz="quarter" idx="38" hasCustomPrompt="1"/>
          </p:nvPr>
        </p:nvSpPr>
        <p:spPr>
          <a:xfrm>
            <a:off x="839788" y="1079980"/>
            <a:ext cx="10514012" cy="258055"/>
          </a:xfrm>
        </p:spPr>
        <p:txBody>
          <a:bodyPr lIns="0" tIns="0" rIns="0" bIns="0">
            <a:normAutofit/>
          </a:bodyPr>
          <a:lstStyle>
            <a:lvl1pPr marL="0" indent="0">
              <a:buNone/>
              <a:defRPr sz="1700">
                <a:solidFill>
                  <a:schemeClr val="bg1"/>
                </a:solidFill>
              </a:defRPr>
            </a:lvl1pPr>
          </a:lstStyle>
          <a:p>
            <a:pPr lvl="0"/>
            <a:r>
              <a:rPr lang="pt-PT" err="1"/>
              <a:t>Subtitle</a:t>
            </a:r>
            <a:endParaRPr lang="pt-PT"/>
          </a:p>
        </p:txBody>
      </p:sp>
      <p:cxnSp>
        <p:nvCxnSpPr>
          <p:cNvPr id="10" name="Straight Connector 9"/>
          <p:cNvCxnSpPr/>
          <p:nvPr userDrawn="1"/>
        </p:nvCxnSpPr>
        <p:spPr>
          <a:xfrm flipH="1">
            <a:off x="685800" y="-16852"/>
            <a:ext cx="0" cy="1358290"/>
          </a:xfrm>
          <a:prstGeom prst="line">
            <a:avLst/>
          </a:prstGeom>
          <a:ln w="6350">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5132664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Blank Slide 3">
    <p:bg>
      <p:bgPr>
        <a:solidFill>
          <a:schemeClr val="accent4"/>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a:t>Title</a:t>
            </a:r>
            <a:endParaRPr lang="pt-PT"/>
          </a:p>
        </p:txBody>
      </p:sp>
      <p:sp>
        <p:nvSpPr>
          <p:cNvPr id="3" name="Slide Number Placeholder 2"/>
          <p:cNvSpPr>
            <a:spLocks noGrp="1"/>
          </p:cNvSpPr>
          <p:nvPr>
            <p:ph type="sldNum" sz="quarter" idx="10"/>
          </p:nvPr>
        </p:nvSpPr>
        <p:spPr/>
        <p:txBody>
          <a:bodyPr/>
          <a:lstStyle>
            <a:lvl1pPr>
              <a:defRPr>
                <a:solidFill>
                  <a:schemeClr val="bg1"/>
                </a:solidFill>
              </a:defRPr>
            </a:lvl1pPr>
          </a:lstStyle>
          <a:p>
            <a:fld id="{9E561190-0011-472E-9FCA-1D7032DB7E1D}" type="slidenum">
              <a:rPr lang="en-US" smtClean="0"/>
              <a:pPr/>
              <a:t>‹#›</a:t>
            </a:fld>
            <a:endParaRPr lang="en-US"/>
          </a:p>
        </p:txBody>
      </p:sp>
      <p:sp>
        <p:nvSpPr>
          <p:cNvPr id="4" name="Text Placeholder 4"/>
          <p:cNvSpPr>
            <a:spLocks noGrp="1"/>
          </p:cNvSpPr>
          <p:nvPr>
            <p:ph type="body" sz="quarter" idx="38" hasCustomPrompt="1"/>
          </p:nvPr>
        </p:nvSpPr>
        <p:spPr>
          <a:xfrm>
            <a:off x="839788" y="1079980"/>
            <a:ext cx="10514012" cy="258055"/>
          </a:xfrm>
        </p:spPr>
        <p:txBody>
          <a:bodyPr lIns="0" tIns="0" rIns="0" bIns="0">
            <a:normAutofit/>
          </a:bodyPr>
          <a:lstStyle>
            <a:lvl1pPr marL="0" indent="0">
              <a:buNone/>
              <a:defRPr sz="1700">
                <a:solidFill>
                  <a:schemeClr val="bg1"/>
                </a:solidFill>
              </a:defRPr>
            </a:lvl1pPr>
          </a:lstStyle>
          <a:p>
            <a:pPr lvl="0"/>
            <a:r>
              <a:rPr lang="pt-PT" err="1"/>
              <a:t>Subtitle</a:t>
            </a:r>
            <a:endParaRPr lang="pt-PT"/>
          </a:p>
        </p:txBody>
      </p:sp>
      <p:sp>
        <p:nvSpPr>
          <p:cNvPr id="7" name="Text Placeholder 12"/>
          <p:cNvSpPr>
            <a:spLocks noGrp="1"/>
          </p:cNvSpPr>
          <p:nvPr>
            <p:ph type="body" sz="quarter" idx="15" hasCustomPrompt="1"/>
          </p:nvPr>
        </p:nvSpPr>
        <p:spPr>
          <a:xfrm>
            <a:off x="11213811" y="6165382"/>
            <a:ext cx="701038" cy="486183"/>
          </a:xfrm>
          <a:blipFill>
            <a:blip r:embed="rId2" cstate="email">
              <a:extLst>
                <a:ext uri="{28A0092B-C50C-407E-A947-70E740481C1C}">
                  <a14:useLocalDpi xmlns:a14="http://schemas.microsoft.com/office/drawing/2010/main"/>
                </a:ext>
              </a:extLst>
            </a:blip>
            <a:stretch>
              <a:fillRect/>
            </a:stretch>
          </a:blipFill>
        </p:spPr>
        <p:txBody>
          <a:bodyPr lIns="0" tIns="0" rIns="0" bIns="0" anchor="ctr">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700" b="0" baseline="0">
                <a:solidFill>
                  <a:schemeClr val="bg1"/>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pt-PT"/>
              <a:t> </a:t>
            </a:r>
          </a:p>
        </p:txBody>
      </p:sp>
      <p:cxnSp>
        <p:nvCxnSpPr>
          <p:cNvPr id="8" name="Straight Connector 7"/>
          <p:cNvCxnSpPr/>
          <p:nvPr userDrawn="1"/>
        </p:nvCxnSpPr>
        <p:spPr>
          <a:xfrm flipH="1">
            <a:off x="685800" y="-16852"/>
            <a:ext cx="0" cy="1358290"/>
          </a:xfrm>
          <a:prstGeom prst="line">
            <a:avLst/>
          </a:prstGeom>
          <a:ln w="6350">
            <a:solidFill>
              <a:schemeClr val="accent5"/>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8734138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ver Slide 1">
    <p:bg>
      <p:bgPr>
        <a:solidFill>
          <a:schemeClr val="accent4"/>
        </a:solidFill>
        <a:effectLst/>
      </p:bgPr>
    </p:bg>
    <p:spTree>
      <p:nvGrpSpPr>
        <p:cNvPr id="1" name=""/>
        <p:cNvGrpSpPr/>
        <p:nvPr/>
      </p:nvGrpSpPr>
      <p:grpSpPr>
        <a:xfrm>
          <a:off x="0" y="0"/>
          <a:ext cx="0" cy="0"/>
          <a:chOff x="0" y="0"/>
          <a:chExt cx="0" cy="0"/>
        </a:xfrm>
      </p:grpSpPr>
      <p:sp>
        <p:nvSpPr>
          <p:cNvPr id="21" name="Text Placeholder 12"/>
          <p:cNvSpPr>
            <a:spLocks noGrp="1"/>
          </p:cNvSpPr>
          <p:nvPr>
            <p:ph type="body" sz="quarter" idx="13" hasCustomPrompt="1"/>
          </p:nvPr>
        </p:nvSpPr>
        <p:spPr>
          <a:xfrm>
            <a:off x="1119188" y="3607143"/>
            <a:ext cx="4692321" cy="602194"/>
          </a:xfrm>
        </p:spPr>
        <p:txBody>
          <a:bodyPr wrap="square" lIns="0" tIns="0" rIns="0" bIns="0" anchor="t">
            <a:noAutofit/>
          </a:bodyPr>
          <a:lstStyle>
            <a:lvl1pPr marL="0" indent="0">
              <a:buNone/>
              <a:defRPr sz="5400" b="1" baseline="0">
                <a:solidFill>
                  <a:schemeClr val="accent5"/>
                </a:solidFill>
              </a:defRPr>
            </a:lvl1pPr>
          </a:lstStyle>
          <a:p>
            <a:pPr lvl="0"/>
            <a:r>
              <a:rPr lang="pt-PT" err="1"/>
              <a:t>Title</a:t>
            </a:r>
            <a:r>
              <a:rPr lang="pt-PT"/>
              <a:t> </a:t>
            </a:r>
          </a:p>
        </p:txBody>
      </p:sp>
      <p:sp>
        <p:nvSpPr>
          <p:cNvPr id="23" name="Text Placeholder 12"/>
          <p:cNvSpPr>
            <a:spLocks noGrp="1"/>
          </p:cNvSpPr>
          <p:nvPr>
            <p:ph type="body" sz="quarter" idx="16" hasCustomPrompt="1"/>
          </p:nvPr>
        </p:nvSpPr>
        <p:spPr>
          <a:xfrm>
            <a:off x="9067467" y="311400"/>
            <a:ext cx="6256800" cy="6235200"/>
          </a:xfrm>
          <a:blipFill dpi="0" rotWithShape="1">
            <a:blip r:embed="rId2" cstate="email">
              <a:extLst>
                <a:ext uri="{28A0092B-C50C-407E-A947-70E740481C1C}">
                  <a14:useLocalDpi xmlns:a14="http://schemas.microsoft.com/office/drawing/2010/main"/>
                </a:ext>
              </a:extLst>
            </a:blip>
            <a:srcRect/>
            <a:stretch>
              <a:fillRect/>
            </a:stretch>
          </a:blipFill>
        </p:spPr>
        <p:txBody>
          <a:bodyPr wrap="square" lIns="0" tIns="0" rIns="0" bIns="0">
            <a:noAutofit/>
          </a:bodyPr>
          <a:lstStyle>
            <a:lvl1pPr marL="0" indent="0">
              <a:buNone/>
              <a:defRPr sz="4400" b="1" baseline="0">
                <a:solidFill>
                  <a:schemeClr val="bg1"/>
                </a:solidFill>
              </a:defRPr>
            </a:lvl1pPr>
          </a:lstStyle>
          <a:p>
            <a:pPr lvl="0"/>
            <a:r>
              <a:rPr lang="pt-PT"/>
              <a:t> </a:t>
            </a:r>
          </a:p>
        </p:txBody>
      </p:sp>
      <p:sp>
        <p:nvSpPr>
          <p:cNvPr id="25" name="Text Placeholder 12"/>
          <p:cNvSpPr>
            <a:spLocks noGrp="1"/>
          </p:cNvSpPr>
          <p:nvPr>
            <p:ph type="body" sz="quarter" idx="18" hasCustomPrompt="1"/>
          </p:nvPr>
        </p:nvSpPr>
        <p:spPr>
          <a:xfrm>
            <a:off x="1119188" y="2042788"/>
            <a:ext cx="4692321" cy="1066822"/>
          </a:xfrm>
          <a:blipFill>
            <a:blip r:embed="rId3" cstate="email">
              <a:extLst>
                <a:ext uri="{28A0092B-C50C-407E-A947-70E740481C1C}">
                  <a14:useLocalDpi xmlns:a14="http://schemas.microsoft.com/office/drawing/2010/main"/>
                </a:ext>
              </a:extLst>
            </a:blip>
            <a:stretch>
              <a:fillRect/>
            </a:stretch>
          </a:blipFill>
        </p:spPr>
        <p:txBody>
          <a:bodyPr wrap="square" lIns="0" tIns="0" rIns="0" bIns="0">
            <a:noAutofit/>
          </a:bodyPr>
          <a:lstStyle>
            <a:lvl1pPr marL="0" indent="0">
              <a:buNone/>
              <a:defRPr sz="4400" b="1" baseline="0">
                <a:solidFill>
                  <a:schemeClr val="bg1"/>
                </a:solidFill>
              </a:defRPr>
            </a:lvl1pPr>
          </a:lstStyle>
          <a:p>
            <a:pPr lvl="0"/>
            <a:r>
              <a:rPr lang="pt-PT"/>
              <a:t> </a:t>
            </a:r>
          </a:p>
        </p:txBody>
      </p:sp>
      <p:sp>
        <p:nvSpPr>
          <p:cNvPr id="26" name="Text Placeholder 12"/>
          <p:cNvSpPr>
            <a:spLocks noGrp="1"/>
          </p:cNvSpPr>
          <p:nvPr>
            <p:ph type="body" sz="quarter" idx="14" hasCustomPrompt="1"/>
          </p:nvPr>
        </p:nvSpPr>
        <p:spPr>
          <a:xfrm>
            <a:off x="1140968" y="4453501"/>
            <a:ext cx="4670541" cy="235449"/>
          </a:xfrm>
        </p:spPr>
        <p:txBody>
          <a:bodyPr lIns="0" tIns="0" rIns="0" bIns="0">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700" b="0" baseline="0">
                <a:solidFill>
                  <a:schemeClr val="bg1"/>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pt-PT" err="1"/>
              <a:t>Lorem</a:t>
            </a:r>
            <a:r>
              <a:rPr lang="pt-PT"/>
              <a:t> </a:t>
            </a:r>
            <a:r>
              <a:rPr lang="pt-PT" err="1"/>
              <a:t>ipsum</a:t>
            </a:r>
            <a:r>
              <a:rPr lang="pt-PT"/>
              <a:t> </a:t>
            </a:r>
            <a:r>
              <a:rPr lang="pt-PT" err="1"/>
              <a:t>dolor</a:t>
            </a:r>
            <a:r>
              <a:rPr lang="pt-PT"/>
              <a:t> </a:t>
            </a:r>
            <a:r>
              <a:rPr lang="pt-PT" err="1"/>
              <a:t>sit</a:t>
            </a:r>
            <a:r>
              <a:rPr lang="pt-PT"/>
              <a:t> </a:t>
            </a:r>
            <a:r>
              <a:rPr lang="pt-PT" err="1"/>
              <a:t>amet</a:t>
            </a:r>
            <a:r>
              <a:rPr lang="pt-PT"/>
              <a:t>, </a:t>
            </a:r>
            <a:r>
              <a:rPr lang="pt-PT" err="1"/>
              <a:t>consectetur</a:t>
            </a:r>
            <a:r>
              <a:rPr lang="pt-PT"/>
              <a:t> </a:t>
            </a:r>
            <a:r>
              <a:rPr lang="pt-PT" err="1"/>
              <a:t>adipiscing</a:t>
            </a:r>
            <a:r>
              <a:rPr lang="pt-PT"/>
              <a:t>.</a:t>
            </a:r>
          </a:p>
          <a:p>
            <a:endParaRPr lang="pt-PT"/>
          </a:p>
        </p:txBody>
      </p:sp>
      <p:cxnSp>
        <p:nvCxnSpPr>
          <p:cNvPr id="7" name="Straight Connector 6"/>
          <p:cNvCxnSpPr/>
          <p:nvPr userDrawn="1"/>
        </p:nvCxnSpPr>
        <p:spPr>
          <a:xfrm>
            <a:off x="685800" y="-16852"/>
            <a:ext cx="0" cy="4737053"/>
          </a:xfrm>
          <a:prstGeom prst="line">
            <a:avLst/>
          </a:prstGeom>
          <a:ln w="12700">
            <a:solidFill>
              <a:schemeClr val="accent5"/>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4098918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hapter&amp;Sub/chapter Slide 1">
    <p:bg>
      <p:bgPr>
        <a:solidFill>
          <a:schemeClr val="accent5"/>
        </a:solidFill>
        <a:effectLst/>
      </p:bgPr>
    </p:bg>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lvl1pPr>
              <a:defRPr>
                <a:solidFill>
                  <a:schemeClr val="bg1"/>
                </a:solidFill>
              </a:defRPr>
            </a:lvl1pPr>
          </a:lstStyle>
          <a:p>
            <a:fld id="{9E561190-0011-472E-9FCA-1D7032DB7E1D}" type="slidenum">
              <a:rPr lang="pt-PT" smtClean="0"/>
              <a:pPr/>
              <a:t>‹#›</a:t>
            </a:fld>
            <a:endParaRPr lang="pt-PT"/>
          </a:p>
        </p:txBody>
      </p:sp>
      <p:sp>
        <p:nvSpPr>
          <p:cNvPr id="9" name="Text Placeholder 12"/>
          <p:cNvSpPr>
            <a:spLocks noGrp="1"/>
          </p:cNvSpPr>
          <p:nvPr>
            <p:ph type="body" sz="quarter" idx="14" hasCustomPrompt="1"/>
          </p:nvPr>
        </p:nvSpPr>
        <p:spPr>
          <a:xfrm>
            <a:off x="839788" y="3233188"/>
            <a:ext cx="11457583" cy="391625"/>
          </a:xfrm>
        </p:spPr>
        <p:txBody>
          <a:bodyPr lIns="0" tIns="0" rIns="0" bIns="0" anchor="ctr">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700" b="1" baseline="0">
                <a:solidFill>
                  <a:schemeClr val="bg1"/>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noProof="0"/>
              <a:t>Chapter name here</a:t>
            </a:r>
          </a:p>
        </p:txBody>
      </p:sp>
      <p:sp>
        <p:nvSpPr>
          <p:cNvPr id="13" name="Text Placeholder 12"/>
          <p:cNvSpPr>
            <a:spLocks noGrp="1"/>
          </p:cNvSpPr>
          <p:nvPr>
            <p:ph type="body" sz="quarter" idx="15" hasCustomPrompt="1"/>
          </p:nvPr>
        </p:nvSpPr>
        <p:spPr>
          <a:xfrm>
            <a:off x="11213811" y="6165382"/>
            <a:ext cx="701038" cy="486183"/>
          </a:xfrm>
          <a:blipFill>
            <a:blip r:embed="rId2" cstate="email">
              <a:extLst>
                <a:ext uri="{28A0092B-C50C-407E-A947-70E740481C1C}">
                  <a14:useLocalDpi xmlns:a14="http://schemas.microsoft.com/office/drawing/2010/main"/>
                </a:ext>
              </a:extLst>
            </a:blip>
            <a:stretch>
              <a:fillRect/>
            </a:stretch>
          </a:blipFill>
        </p:spPr>
        <p:txBody>
          <a:bodyPr lIns="0" tIns="0" rIns="0" bIns="0" anchor="ctr">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700" b="0" baseline="0">
                <a:solidFill>
                  <a:schemeClr val="bg1"/>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pt-PT"/>
              <a:t> </a:t>
            </a:r>
          </a:p>
        </p:txBody>
      </p:sp>
    </p:spTree>
    <p:extLst>
      <p:ext uri="{BB962C8B-B14F-4D97-AF65-F5344CB8AC3E}">
        <p14:creationId xmlns:p14="http://schemas.microsoft.com/office/powerpoint/2010/main" val="43037305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Business Contact Slide 2">
    <p:spTree>
      <p:nvGrpSpPr>
        <p:cNvPr id="1" name=""/>
        <p:cNvGrpSpPr/>
        <p:nvPr/>
      </p:nvGrpSpPr>
      <p:grpSpPr>
        <a:xfrm>
          <a:off x="0" y="0"/>
          <a:ext cx="0" cy="0"/>
          <a:chOff x="0" y="0"/>
          <a:chExt cx="0" cy="0"/>
        </a:xfrm>
      </p:grpSpPr>
      <p:pic>
        <p:nvPicPr>
          <p:cNvPr id="4" name="get_ready.png" descr="get_ready.png"/>
          <p:cNvPicPr>
            <a:picLocks noChangeAspect="1"/>
          </p:cNvPicPr>
          <p:nvPr userDrawn="1"/>
        </p:nvPicPr>
        <p:blipFill rotWithShape="1">
          <a:blip r:embed="rId2" cstate="email">
            <a:extLst>
              <a:ext uri="{28A0092B-C50C-407E-A947-70E740481C1C}">
                <a14:useLocalDpi xmlns:a14="http://schemas.microsoft.com/office/drawing/2010/main"/>
              </a:ext>
            </a:extLst>
          </a:blip>
          <a:srcRect l="2380" t="33810" r="4707" b="10673"/>
          <a:stretch/>
        </p:blipFill>
        <p:spPr>
          <a:xfrm>
            <a:off x="-29028" y="2795133"/>
            <a:ext cx="12221028" cy="4107544"/>
          </a:xfrm>
          <a:prstGeom prst="rect">
            <a:avLst/>
          </a:prstGeom>
          <a:ln w="12700">
            <a:miter lim="400000"/>
          </a:ln>
        </p:spPr>
      </p:pic>
      <p:sp>
        <p:nvSpPr>
          <p:cNvPr id="23" name="Rectangle 22"/>
          <p:cNvSpPr/>
          <p:nvPr userDrawn="1"/>
        </p:nvSpPr>
        <p:spPr>
          <a:xfrm>
            <a:off x="956170" y="4348738"/>
            <a:ext cx="1449408" cy="324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PT">
              <a:latin typeface="EC Square Sans Pro" panose="020B0506040000020004" pitchFamily="34" charset="0"/>
            </a:endParaRPr>
          </a:p>
        </p:txBody>
      </p:sp>
      <p:sp>
        <p:nvSpPr>
          <p:cNvPr id="3" name="Slide Number Placeholder 2"/>
          <p:cNvSpPr>
            <a:spLocks noGrp="1"/>
          </p:cNvSpPr>
          <p:nvPr>
            <p:ph type="sldNum" sz="quarter" idx="10"/>
          </p:nvPr>
        </p:nvSpPr>
        <p:spPr/>
        <p:txBody>
          <a:bodyPr/>
          <a:lstStyle/>
          <a:p>
            <a:fld id="{9E561190-0011-472E-9FCA-1D7032DB7E1D}" type="slidenum">
              <a:rPr lang="en-US" smtClean="0"/>
              <a:pPr/>
              <a:t>‹#›</a:t>
            </a:fld>
            <a:endParaRPr lang="en-US"/>
          </a:p>
        </p:txBody>
      </p:sp>
      <p:sp>
        <p:nvSpPr>
          <p:cNvPr id="5" name="Text Placeholder 12"/>
          <p:cNvSpPr>
            <a:spLocks noGrp="1"/>
          </p:cNvSpPr>
          <p:nvPr>
            <p:ph type="body" sz="quarter" idx="15" hasCustomPrompt="1"/>
          </p:nvPr>
        </p:nvSpPr>
        <p:spPr>
          <a:xfrm>
            <a:off x="11213811" y="6165382"/>
            <a:ext cx="701038" cy="486183"/>
          </a:xfrm>
          <a:blipFill>
            <a:blip r:embed="rId3" cstate="email">
              <a:extLst>
                <a:ext uri="{28A0092B-C50C-407E-A947-70E740481C1C}">
                  <a14:useLocalDpi xmlns:a14="http://schemas.microsoft.com/office/drawing/2010/main"/>
                </a:ext>
              </a:extLst>
            </a:blip>
            <a:stretch>
              <a:fillRect/>
            </a:stretch>
          </a:blipFill>
        </p:spPr>
        <p:txBody>
          <a:bodyPr lIns="0" tIns="0" rIns="0" bIns="0" anchor="ctr">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700" b="0" baseline="0">
                <a:solidFill>
                  <a:schemeClr val="bg1"/>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pt-PT"/>
              <a:t> </a:t>
            </a:r>
          </a:p>
        </p:txBody>
      </p:sp>
      <p:sp>
        <p:nvSpPr>
          <p:cNvPr id="8" name="Rectangle 11"/>
          <p:cNvSpPr txBox="1"/>
          <p:nvPr userDrawn="1"/>
        </p:nvSpPr>
        <p:spPr>
          <a:xfrm>
            <a:off x="892928" y="4077558"/>
            <a:ext cx="4407173" cy="43180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88900" tIns="88900" rIns="88900" bIns="88900" anchor="ctr">
            <a:spAutoFit/>
          </a:bodyPr>
          <a:lstStyle>
            <a:lvl1pPr>
              <a:lnSpc>
                <a:spcPct val="105999"/>
              </a:lnSpc>
              <a:defRPr sz="1600" b="1">
                <a:solidFill>
                  <a:srgbClr val="183A66"/>
                </a:solidFill>
                <a:latin typeface="EC Square Sans Pro"/>
                <a:ea typeface="EC Square Sans Pro"/>
                <a:cs typeface="EC Square Sans Pro"/>
                <a:sym typeface="EC Square Sans Pro"/>
              </a:defRPr>
            </a:lvl1pPr>
          </a:lstStyle>
          <a:p>
            <a:r>
              <a:t>Drop us a line:</a:t>
            </a:r>
          </a:p>
        </p:txBody>
      </p:sp>
      <p:sp>
        <p:nvSpPr>
          <p:cNvPr id="12" name="Rectangle 6"/>
          <p:cNvSpPr txBox="1"/>
          <p:nvPr userDrawn="1"/>
        </p:nvSpPr>
        <p:spPr>
          <a:xfrm>
            <a:off x="847208" y="849642"/>
            <a:ext cx="4407171" cy="43180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88900" tIns="88900" rIns="88900" bIns="88900" anchor="ctr">
            <a:spAutoFit/>
          </a:bodyPr>
          <a:lstStyle>
            <a:lvl1pPr>
              <a:lnSpc>
                <a:spcPct val="105999"/>
              </a:lnSpc>
              <a:defRPr sz="1600" b="1">
                <a:solidFill>
                  <a:srgbClr val="183A66"/>
                </a:solidFill>
                <a:latin typeface="EC Square Sans Pro"/>
                <a:ea typeface="EC Square Sans Pro"/>
                <a:cs typeface="EC Square Sans Pro"/>
                <a:sym typeface="EC Square Sans Pro"/>
              </a:defRPr>
            </a:lvl1pPr>
          </a:lstStyle>
          <a:p>
            <a:r>
              <a:t>Find out more about</a:t>
            </a:r>
          </a:p>
        </p:txBody>
      </p:sp>
      <p:sp>
        <p:nvSpPr>
          <p:cNvPr id="20" name="Text Placeholder 12"/>
          <p:cNvSpPr>
            <a:spLocks noGrp="1"/>
          </p:cNvSpPr>
          <p:nvPr>
            <p:ph type="body" sz="quarter" idx="17" hasCustomPrompt="1"/>
          </p:nvPr>
        </p:nvSpPr>
        <p:spPr>
          <a:xfrm>
            <a:off x="955748" y="1795016"/>
            <a:ext cx="4692332" cy="31374"/>
          </a:xfrm>
          <a:solidFill>
            <a:schemeClr val="accent5"/>
          </a:solidFill>
        </p:spPr>
        <p:txBody>
          <a:bodyPr wrap="square" lIns="0" tIns="0" rIns="0" bIns="0">
            <a:noAutofit/>
          </a:bodyPr>
          <a:lstStyle>
            <a:lvl1pPr marL="0" indent="0">
              <a:buNone/>
              <a:defRPr sz="4400" b="1" baseline="0">
                <a:solidFill>
                  <a:schemeClr val="bg1"/>
                </a:solidFill>
              </a:defRPr>
            </a:lvl1pPr>
          </a:lstStyle>
          <a:p>
            <a:pPr lvl="0"/>
            <a:r>
              <a:rPr lang="en-US" noProof="0"/>
              <a:t>   </a:t>
            </a:r>
          </a:p>
        </p:txBody>
      </p:sp>
      <p:sp>
        <p:nvSpPr>
          <p:cNvPr id="22" name="Rectangle 21"/>
          <p:cNvSpPr/>
          <p:nvPr userDrawn="1"/>
        </p:nvSpPr>
        <p:spPr>
          <a:xfrm>
            <a:off x="955748" y="3070145"/>
            <a:ext cx="1392852" cy="324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PT">
              <a:latin typeface="EC Square Sans Pro" panose="020B0506040000020004" pitchFamily="34" charset="0"/>
            </a:endParaRPr>
          </a:p>
        </p:txBody>
      </p:sp>
      <p:sp>
        <p:nvSpPr>
          <p:cNvPr id="24" name="Picture Placeholder 12"/>
          <p:cNvSpPr>
            <a:spLocks noGrp="1" noChangeAspect="1"/>
          </p:cNvSpPr>
          <p:nvPr>
            <p:ph type="pic" sz="quarter" idx="77" hasCustomPrompt="1"/>
          </p:nvPr>
        </p:nvSpPr>
        <p:spPr>
          <a:xfrm>
            <a:off x="956170" y="4684377"/>
            <a:ext cx="1160088" cy="1160088"/>
          </a:xfrm>
          <a:prstGeom prst="ellipse">
            <a:avLst/>
          </a:prstGeom>
        </p:spPr>
        <p:txBody>
          <a:bodyPr>
            <a:normAutofit/>
          </a:bodyPr>
          <a:lstStyle>
            <a:lvl1pPr marL="0" indent="0">
              <a:buNone/>
              <a:defRPr sz="1000">
                <a:solidFill>
                  <a:schemeClr val="accent2"/>
                </a:solidFill>
              </a:defRPr>
            </a:lvl1pPr>
          </a:lstStyle>
          <a:p>
            <a:r>
              <a:rPr lang="pt-PT"/>
              <a:t>Picture here</a:t>
            </a:r>
          </a:p>
        </p:txBody>
      </p:sp>
      <p:sp>
        <p:nvSpPr>
          <p:cNvPr id="26" name="Text Placeholder 25"/>
          <p:cNvSpPr>
            <a:spLocks noGrp="1"/>
          </p:cNvSpPr>
          <p:nvPr>
            <p:ph type="body" sz="quarter" idx="78" hasCustomPrompt="1"/>
          </p:nvPr>
        </p:nvSpPr>
        <p:spPr>
          <a:xfrm>
            <a:off x="892928" y="3149815"/>
            <a:ext cx="5043487" cy="309434"/>
          </a:xfrm>
        </p:spPr>
        <p:txBody>
          <a:bodyPr>
            <a:noAutofit/>
          </a:bodyPr>
          <a:lstStyle>
            <a:lvl1pPr marL="0" indent="0">
              <a:buNone/>
              <a:defRPr sz="1600" u="sng" baseline="0">
                <a:solidFill>
                  <a:schemeClr val="tx2">
                    <a:lumMod val="60000"/>
                    <a:lumOff val="40000"/>
                  </a:schemeClr>
                </a:solidFill>
              </a:defRPr>
            </a:lvl1pPr>
          </a:lstStyle>
          <a:p>
            <a:pPr lvl="0"/>
            <a:r>
              <a:rPr lang="pt-PT" err="1"/>
              <a:t>Add</a:t>
            </a:r>
            <a:r>
              <a:rPr lang="pt-PT"/>
              <a:t> a link </a:t>
            </a:r>
            <a:r>
              <a:rPr lang="pt-PT" err="1"/>
              <a:t>here</a:t>
            </a:r>
            <a:endParaRPr lang="pt-PT"/>
          </a:p>
        </p:txBody>
      </p:sp>
      <p:sp>
        <p:nvSpPr>
          <p:cNvPr id="27" name="Text Placeholder 25"/>
          <p:cNvSpPr>
            <a:spLocks noGrp="1"/>
          </p:cNvSpPr>
          <p:nvPr>
            <p:ph type="body" sz="quarter" idx="79" hasCustomPrompt="1"/>
          </p:nvPr>
        </p:nvSpPr>
        <p:spPr>
          <a:xfrm>
            <a:off x="2340628" y="4682617"/>
            <a:ext cx="3755372" cy="232484"/>
          </a:xfrm>
        </p:spPr>
        <p:txBody>
          <a:bodyPr>
            <a:noAutofit/>
          </a:bodyPr>
          <a:lstStyle>
            <a:lvl1pPr marL="0" indent="0">
              <a:buNone/>
              <a:defRPr sz="1600" b="1" u="none" baseline="0">
                <a:solidFill>
                  <a:schemeClr val="accent4"/>
                </a:solidFill>
              </a:defRPr>
            </a:lvl1pPr>
          </a:lstStyle>
          <a:p>
            <a:pPr lvl="0"/>
            <a:r>
              <a:rPr lang="pt-PT" err="1"/>
              <a:t>Name</a:t>
            </a:r>
            <a:r>
              <a:rPr lang="pt-PT"/>
              <a:t> </a:t>
            </a:r>
            <a:r>
              <a:rPr lang="pt-PT" err="1"/>
              <a:t>Surname</a:t>
            </a:r>
            <a:endParaRPr lang="pt-PT"/>
          </a:p>
        </p:txBody>
      </p:sp>
      <p:sp>
        <p:nvSpPr>
          <p:cNvPr id="28" name="Text Placeholder 25"/>
          <p:cNvSpPr>
            <a:spLocks noGrp="1"/>
          </p:cNvSpPr>
          <p:nvPr>
            <p:ph type="body" sz="quarter" idx="80" hasCustomPrompt="1"/>
          </p:nvPr>
        </p:nvSpPr>
        <p:spPr>
          <a:xfrm>
            <a:off x="2340628" y="4917379"/>
            <a:ext cx="3755372" cy="232484"/>
          </a:xfrm>
        </p:spPr>
        <p:txBody>
          <a:bodyPr>
            <a:noAutofit/>
          </a:bodyPr>
          <a:lstStyle>
            <a:lvl1pPr marL="0" indent="0">
              <a:buNone/>
              <a:defRPr sz="1600" b="0" u="none" baseline="0">
                <a:solidFill>
                  <a:schemeClr val="accent4"/>
                </a:solidFill>
              </a:defRPr>
            </a:lvl1pPr>
          </a:lstStyle>
          <a:p>
            <a:pPr lvl="0"/>
            <a:r>
              <a:rPr lang="pt-PT" err="1"/>
              <a:t>Position</a:t>
            </a:r>
            <a:endParaRPr lang="pt-PT"/>
          </a:p>
        </p:txBody>
      </p:sp>
      <p:sp>
        <p:nvSpPr>
          <p:cNvPr id="29" name="Text Placeholder 25"/>
          <p:cNvSpPr>
            <a:spLocks noGrp="1"/>
          </p:cNvSpPr>
          <p:nvPr>
            <p:ph type="body" sz="quarter" idx="81" hasCustomPrompt="1"/>
          </p:nvPr>
        </p:nvSpPr>
        <p:spPr>
          <a:xfrm>
            <a:off x="2340628" y="5326235"/>
            <a:ext cx="3755372" cy="232484"/>
          </a:xfrm>
        </p:spPr>
        <p:txBody>
          <a:bodyPr>
            <a:noAutofit/>
          </a:bodyPr>
          <a:lstStyle>
            <a:lvl1pPr marL="0" indent="0">
              <a:buNone/>
              <a:defRPr sz="1600" b="0" u="none" baseline="0">
                <a:solidFill>
                  <a:schemeClr val="accent4"/>
                </a:solidFill>
              </a:defRPr>
            </a:lvl1pPr>
          </a:lstStyle>
          <a:p>
            <a:pPr lvl="0"/>
            <a:r>
              <a:rPr lang="pt-PT"/>
              <a:t>E-mail </a:t>
            </a:r>
            <a:r>
              <a:rPr lang="pt-PT" err="1"/>
              <a:t>adress</a:t>
            </a:r>
            <a:endParaRPr lang="pt-PT"/>
          </a:p>
        </p:txBody>
      </p:sp>
      <p:sp>
        <p:nvSpPr>
          <p:cNvPr id="30" name="Text Placeholder 25"/>
          <p:cNvSpPr>
            <a:spLocks noGrp="1"/>
          </p:cNvSpPr>
          <p:nvPr>
            <p:ph type="body" sz="quarter" idx="82" hasCustomPrompt="1"/>
          </p:nvPr>
        </p:nvSpPr>
        <p:spPr>
          <a:xfrm>
            <a:off x="2340628" y="5580338"/>
            <a:ext cx="3755372" cy="232484"/>
          </a:xfrm>
        </p:spPr>
        <p:txBody>
          <a:bodyPr>
            <a:noAutofit/>
          </a:bodyPr>
          <a:lstStyle>
            <a:lvl1pPr marL="0" indent="0">
              <a:buNone/>
              <a:defRPr sz="1600" b="0" u="none" baseline="0">
                <a:solidFill>
                  <a:schemeClr val="accent4"/>
                </a:solidFill>
              </a:defRPr>
            </a:lvl1pPr>
          </a:lstStyle>
          <a:p>
            <a:pPr lvl="0"/>
            <a:r>
              <a:rPr lang="pt-PT" err="1"/>
              <a:t>Phone</a:t>
            </a:r>
            <a:r>
              <a:rPr lang="pt-PT"/>
              <a:t> </a:t>
            </a:r>
            <a:r>
              <a:rPr lang="pt-PT" err="1"/>
              <a:t>number</a:t>
            </a:r>
            <a:endParaRPr lang="pt-PT"/>
          </a:p>
        </p:txBody>
      </p:sp>
      <p:sp>
        <p:nvSpPr>
          <p:cNvPr id="17" name="Rectangle 8"/>
          <p:cNvSpPr txBox="1"/>
          <p:nvPr userDrawn="1"/>
        </p:nvSpPr>
        <p:spPr>
          <a:xfrm>
            <a:off x="847208" y="2795133"/>
            <a:ext cx="4042801" cy="43685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88900" tIns="88900" rIns="88900" bIns="88900" anchor="ctr">
            <a:spAutoFit/>
          </a:bodyPr>
          <a:lstStyle>
            <a:lvl1pPr>
              <a:lnSpc>
                <a:spcPct val="105999"/>
              </a:lnSpc>
              <a:defRPr sz="1600" b="1">
                <a:solidFill>
                  <a:srgbClr val="183A66"/>
                </a:solidFill>
                <a:latin typeface="EC Square Sans Pro"/>
                <a:ea typeface="EC Square Sans Pro"/>
                <a:cs typeface="EC Square Sans Pro"/>
                <a:sym typeface="EC Square Sans Pro"/>
              </a:defRPr>
            </a:lvl1pPr>
          </a:lstStyle>
          <a:p>
            <a:r>
              <a:rPr lang="pt-PT"/>
              <a:t>Click</a:t>
            </a:r>
            <a:r>
              <a:rPr lang="pt-PT" baseline="0"/>
              <a:t> the link:</a:t>
            </a:r>
            <a:endParaRPr/>
          </a:p>
        </p:txBody>
      </p:sp>
      <p:sp>
        <p:nvSpPr>
          <p:cNvPr id="19" name="Text Placeholder 18"/>
          <p:cNvSpPr>
            <a:spLocks noGrp="1"/>
          </p:cNvSpPr>
          <p:nvPr>
            <p:ph type="body" sz="quarter" idx="16" hasCustomPrompt="1"/>
          </p:nvPr>
        </p:nvSpPr>
        <p:spPr>
          <a:xfrm>
            <a:off x="787854" y="1400559"/>
            <a:ext cx="5043487" cy="501867"/>
          </a:xfrm>
        </p:spPr>
        <p:txBody>
          <a:bodyPr>
            <a:noAutofit/>
          </a:bodyPr>
          <a:lstStyle>
            <a:lvl1pPr marL="0" indent="0">
              <a:buNone/>
              <a:defRPr sz="3600" b="1">
                <a:solidFill>
                  <a:schemeClr val="accent4"/>
                </a:solidFill>
              </a:defRPr>
            </a:lvl1pPr>
          </a:lstStyle>
          <a:p>
            <a:pPr lvl="0"/>
            <a:r>
              <a:rPr lang="pt-PT" err="1"/>
              <a:t>The</a:t>
            </a:r>
            <a:r>
              <a:rPr lang="pt-PT"/>
              <a:t> </a:t>
            </a:r>
            <a:r>
              <a:rPr lang="pt-PT" err="1"/>
              <a:t>topic’s</a:t>
            </a:r>
            <a:r>
              <a:rPr lang="pt-PT"/>
              <a:t> </a:t>
            </a:r>
            <a:r>
              <a:rPr lang="pt-PT" err="1"/>
              <a:t>name</a:t>
            </a:r>
            <a:r>
              <a:rPr lang="pt-PT"/>
              <a:t> </a:t>
            </a:r>
            <a:r>
              <a:rPr lang="pt-PT" err="1"/>
              <a:t>here</a:t>
            </a:r>
            <a:endParaRPr lang="pt-PT"/>
          </a:p>
        </p:txBody>
      </p:sp>
    </p:spTree>
    <p:extLst>
      <p:ext uri="{BB962C8B-B14F-4D97-AF65-F5344CB8AC3E}">
        <p14:creationId xmlns:p14="http://schemas.microsoft.com/office/powerpoint/2010/main" val="241607895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_Authentication">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3EC8E0C5-1CC4-7A48-AE00-232256B681E4}"/>
              </a:ext>
            </a:extLst>
          </p:cNvPr>
          <p:cNvSpPr>
            <a:spLocks noGrp="1"/>
          </p:cNvSpPr>
          <p:nvPr>
            <p:ph type="sldNum" sz="quarter" idx="10"/>
          </p:nvPr>
        </p:nvSpPr>
        <p:spPr>
          <a:xfrm>
            <a:off x="11299047" y="6300681"/>
            <a:ext cx="637374" cy="365125"/>
          </a:xfrm>
        </p:spPr>
        <p:txBody>
          <a:bodyPr/>
          <a:lstStyle/>
          <a:p>
            <a:fld id="{9E561190-0011-472E-9FCA-1D7032DB7E1D}" type="slidenum">
              <a:rPr lang="en-US" smtClean="0"/>
              <a:pPr/>
              <a:t>‹#›</a:t>
            </a:fld>
            <a:endParaRPr lang="en-US"/>
          </a:p>
        </p:txBody>
      </p:sp>
      <p:sp>
        <p:nvSpPr>
          <p:cNvPr id="6" name="Text Placeholder 5">
            <a:extLst>
              <a:ext uri="{FF2B5EF4-FFF2-40B4-BE49-F238E27FC236}">
                <a16:creationId xmlns:a16="http://schemas.microsoft.com/office/drawing/2014/main" id="{036FA6A6-CC21-5A42-A6E6-341E757D7238}"/>
              </a:ext>
            </a:extLst>
          </p:cNvPr>
          <p:cNvSpPr>
            <a:spLocks noGrp="1"/>
          </p:cNvSpPr>
          <p:nvPr>
            <p:ph type="body" sz="quarter" idx="11"/>
          </p:nvPr>
        </p:nvSpPr>
        <p:spPr>
          <a:xfrm>
            <a:off x="838200" y="1209841"/>
            <a:ext cx="4892675" cy="4438318"/>
          </a:xfrm>
        </p:spPr>
        <p:txBody>
          <a:bodyPr anchor="ctr">
            <a:normAutofit/>
          </a:bodyPr>
          <a:lstStyle>
            <a:lvl1pPr marL="0" indent="0">
              <a:lnSpc>
                <a:spcPct val="110000"/>
              </a:lnSpc>
              <a:buNone/>
              <a:defRPr sz="1700">
                <a:solidFill>
                  <a:schemeClr val="accent2"/>
                </a:solidFill>
              </a:defRPr>
            </a:lvl1pPr>
            <a:lvl2pPr>
              <a:lnSpc>
                <a:spcPct val="110000"/>
              </a:lnSpc>
              <a:defRPr sz="1700">
                <a:solidFill>
                  <a:schemeClr val="accent2"/>
                </a:solidFill>
              </a:defRPr>
            </a:lvl2pPr>
            <a:lvl3pPr>
              <a:lnSpc>
                <a:spcPct val="110000"/>
              </a:lnSpc>
              <a:defRPr sz="1700">
                <a:solidFill>
                  <a:schemeClr val="accent2"/>
                </a:solidFill>
              </a:defRPr>
            </a:lvl3pPr>
            <a:lvl4pPr>
              <a:lnSpc>
                <a:spcPct val="110000"/>
              </a:lnSpc>
              <a:defRPr sz="1700">
                <a:solidFill>
                  <a:schemeClr val="accent2"/>
                </a:solidFill>
              </a:defRPr>
            </a:lvl4pPr>
            <a:lvl5pPr>
              <a:lnSpc>
                <a:spcPct val="110000"/>
              </a:lnSpc>
              <a:defRPr sz="1700">
                <a:solidFill>
                  <a:schemeClr val="accent2"/>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BE"/>
          </a:p>
        </p:txBody>
      </p:sp>
    </p:spTree>
    <p:extLst>
      <p:ext uri="{BB962C8B-B14F-4D97-AF65-F5344CB8AC3E}">
        <p14:creationId xmlns:p14="http://schemas.microsoft.com/office/powerpoint/2010/main" val="73105738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9.xml"/><Relationship Id="rId3" Type="http://schemas.openxmlformats.org/officeDocument/2006/relationships/slideLayout" Target="../slideLayouts/slideLayout24.xml"/><Relationship Id="rId7" Type="http://schemas.openxmlformats.org/officeDocument/2006/relationships/slideLayout" Target="../slideLayouts/slideLayout28.xml"/><Relationship Id="rId2" Type="http://schemas.openxmlformats.org/officeDocument/2006/relationships/slideLayout" Target="../slideLayouts/slideLayout23.xml"/><Relationship Id="rId1" Type="http://schemas.openxmlformats.org/officeDocument/2006/relationships/slideLayout" Target="../slideLayouts/slideLayout22.xml"/><Relationship Id="rId6" Type="http://schemas.openxmlformats.org/officeDocument/2006/relationships/slideLayout" Target="../slideLayouts/slideLayout27.xml"/><Relationship Id="rId5" Type="http://schemas.openxmlformats.org/officeDocument/2006/relationships/slideLayout" Target="../slideLayouts/slideLayout26.xml"/><Relationship Id="rId4" Type="http://schemas.openxmlformats.org/officeDocument/2006/relationships/slideLayout" Target="../slideLayouts/slideLayout25.xml"/><Relationship Id="rId9"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pt-PT"/>
          </a:p>
        </p:txBody>
      </p:sp>
      <p:sp>
        <p:nvSpPr>
          <p:cNvPr id="6" name="Slide Number Placeholder 5"/>
          <p:cNvSpPr>
            <a:spLocks noGrp="1"/>
          </p:cNvSpPr>
          <p:nvPr>
            <p:ph type="sldNum" sz="quarter" idx="4"/>
          </p:nvPr>
        </p:nvSpPr>
        <p:spPr>
          <a:xfrm>
            <a:off x="10437401" y="6224481"/>
            <a:ext cx="637374" cy="365125"/>
          </a:xfrm>
          <a:prstGeom prst="rect">
            <a:avLst/>
          </a:prstGeom>
        </p:spPr>
        <p:txBody>
          <a:bodyPr vert="horz" lIns="91440" tIns="45720" rIns="91440" bIns="45720" rtlCol="0" anchor="ctr"/>
          <a:lstStyle>
            <a:lvl1pPr algn="r">
              <a:defRPr sz="1600">
                <a:solidFill>
                  <a:schemeClr val="accent4"/>
                </a:solidFill>
                <a:latin typeface="EC Square Sans Pro" panose="020B0506040000020004" pitchFamily="34" charset="0"/>
              </a:defRPr>
            </a:lvl1pPr>
          </a:lstStyle>
          <a:p>
            <a:fld id="{9E561190-0011-472E-9FCA-1D7032DB7E1D}" type="slidenum">
              <a:rPr lang="en-US" smtClean="0"/>
              <a:pPr/>
              <a:t>‹#›</a:t>
            </a:fld>
            <a:endParaRPr lang="en-US"/>
          </a:p>
        </p:txBody>
      </p:sp>
      <p:sp>
        <p:nvSpPr>
          <p:cNvPr id="15" name="Title Placeholder 14"/>
          <p:cNvSpPr>
            <a:spLocks noGrp="1"/>
          </p:cNvSpPr>
          <p:nvPr>
            <p:ph type="title"/>
          </p:nvPr>
        </p:nvSpPr>
        <p:spPr>
          <a:xfrm>
            <a:off x="838200" y="687704"/>
            <a:ext cx="10515600" cy="356432"/>
          </a:xfrm>
          <a:prstGeom prst="rect">
            <a:avLst/>
          </a:prstGeom>
        </p:spPr>
        <p:txBody>
          <a:bodyPr vert="horz" lIns="0" tIns="0" rIns="0" bIns="0" rtlCol="0" anchor="t">
            <a:normAutofit/>
          </a:bodyPr>
          <a:lstStyle/>
          <a:p>
            <a:r>
              <a:rPr lang="en-US"/>
              <a:t>Title</a:t>
            </a:r>
            <a:endParaRPr lang="pt-PT"/>
          </a:p>
        </p:txBody>
      </p:sp>
    </p:spTree>
    <p:extLst>
      <p:ext uri="{BB962C8B-B14F-4D97-AF65-F5344CB8AC3E}">
        <p14:creationId xmlns:p14="http://schemas.microsoft.com/office/powerpoint/2010/main" val="1936495854"/>
      </p:ext>
    </p:extLst>
  </p:cSld>
  <p:clrMap bg1="lt1" tx1="dk1" bg2="lt2" tx2="dk2" accent1="accent1" accent2="accent2" accent3="accent3" accent4="accent4" accent5="accent5" accent6="accent6" hlink="hlink" folHlink="folHlink"/>
  <p:sldLayoutIdLst>
    <p:sldLayoutId id="2147483722" r:id="rId1"/>
    <p:sldLayoutId id="2147483738" r:id="rId2"/>
    <p:sldLayoutId id="2147483737" r:id="rId3"/>
    <p:sldLayoutId id="2147483723" r:id="rId4"/>
    <p:sldLayoutId id="2147483724" r:id="rId5"/>
    <p:sldLayoutId id="2147483672" r:id="rId6"/>
    <p:sldLayoutId id="2147483667" r:id="rId7"/>
    <p:sldLayoutId id="2147483725" r:id="rId8"/>
    <p:sldLayoutId id="2147483750" r:id="rId9"/>
    <p:sldLayoutId id="2147483740" r:id="rId10"/>
    <p:sldLayoutId id="2147483742" r:id="rId11"/>
    <p:sldLayoutId id="2147483743" r:id="rId12"/>
    <p:sldLayoutId id="2147483745" r:id="rId13"/>
    <p:sldLayoutId id="2147483746" r:id="rId14"/>
    <p:sldLayoutId id="2147483747" r:id="rId15"/>
    <p:sldLayoutId id="2147483748" r:id="rId16"/>
    <p:sldLayoutId id="2147483744" r:id="rId17"/>
    <p:sldLayoutId id="2147483749" r:id="rId18"/>
    <p:sldLayoutId id="2147483762" r:id="rId19"/>
    <p:sldLayoutId id="2147483741" r:id="rId20"/>
    <p:sldLayoutId id="2147483763" r:id="rId21"/>
  </p:sldLayoutIdLst>
  <p:hf hdr="0" ftr="0" dt="0"/>
  <p:txStyles>
    <p:titleStyle>
      <a:lvl1pPr algn="l" defTabSz="914400" rtl="0" eaLnBrk="1" latinLnBrk="0" hangingPunct="1">
        <a:lnSpc>
          <a:spcPct val="90000"/>
        </a:lnSpc>
        <a:spcBef>
          <a:spcPct val="0"/>
        </a:spcBef>
        <a:buNone/>
        <a:defRPr sz="3000" b="1" kern="1200">
          <a:solidFill>
            <a:schemeClr val="accent5"/>
          </a:solidFill>
          <a:latin typeface="EC Square Sans Pro" panose="020B0506040000020004" pitchFamily="34" charset="0"/>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EC Square Sans Pro" panose="020B05060400000200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EC Square Sans Pro" panose="020B05060400000200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EC Square Sans Pro" panose="020B05060400000200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EC Square Sans Pro" panose="020B05060400000200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EC Square Sans Pro" panose="020B05060400000200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pt-P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3840" userDrawn="1">
          <p15:clr>
            <a:srgbClr val="F26B43"/>
          </p15:clr>
        </p15:guide>
        <p15:guide id="3" pos="528" userDrawn="1">
          <p15:clr>
            <a:srgbClr val="F26B43"/>
          </p15:clr>
        </p15:guide>
        <p15:guide id="4" orient="horz" pos="3884" userDrawn="1">
          <p15:clr>
            <a:srgbClr val="F26B43"/>
          </p15:clr>
        </p15:guide>
        <p15:guide id="5" orient="horz" pos="663" userDrawn="1">
          <p15:clr>
            <a:srgbClr val="F26B43"/>
          </p15:clr>
        </p15:guide>
        <p15:guide id="6" orient="horz" pos="845" userDrawn="1">
          <p15:clr>
            <a:srgbClr val="F26B43"/>
          </p15:clr>
        </p15:guide>
        <p15:guide id="7" pos="432" userDrawn="1">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6" name="Slide Number Placeholder 5"/>
          <p:cNvSpPr>
            <a:spLocks noGrp="1"/>
          </p:cNvSpPr>
          <p:nvPr>
            <p:ph type="sldNum" sz="quarter" idx="4"/>
          </p:nvPr>
        </p:nvSpPr>
        <p:spPr>
          <a:xfrm>
            <a:off x="10437401" y="6224481"/>
            <a:ext cx="637374" cy="365125"/>
          </a:xfrm>
          <a:prstGeom prst="rect">
            <a:avLst/>
          </a:prstGeom>
        </p:spPr>
        <p:txBody>
          <a:bodyPr vert="horz" lIns="91440" tIns="45720" rIns="91440" bIns="45720" rtlCol="0" anchor="ctr"/>
          <a:lstStyle>
            <a:lvl1pPr algn="r">
              <a:defRPr sz="1600">
                <a:solidFill>
                  <a:schemeClr val="accent4"/>
                </a:solidFill>
                <a:latin typeface="EC Square Sans Pro" panose="020B0506040000020004" pitchFamily="34" charset="0"/>
              </a:defRPr>
            </a:lvl1pPr>
          </a:lstStyle>
          <a:p>
            <a:fld id="{9E561190-0011-472E-9FCA-1D7032DB7E1D}" type="slidenum">
              <a:rPr lang="en-US" smtClean="0"/>
              <a:pPr/>
              <a:t>‹#›</a:t>
            </a:fld>
            <a:endParaRPr lang="en-US"/>
          </a:p>
        </p:txBody>
      </p:sp>
      <p:sp>
        <p:nvSpPr>
          <p:cNvPr id="15" name="Title Placeholder 14"/>
          <p:cNvSpPr>
            <a:spLocks noGrp="1"/>
          </p:cNvSpPr>
          <p:nvPr>
            <p:ph type="title"/>
          </p:nvPr>
        </p:nvSpPr>
        <p:spPr>
          <a:xfrm>
            <a:off x="838200" y="687704"/>
            <a:ext cx="10515600" cy="461474"/>
          </a:xfrm>
          <a:prstGeom prst="rect">
            <a:avLst/>
          </a:prstGeom>
        </p:spPr>
        <p:txBody>
          <a:bodyPr vert="horz" lIns="0" tIns="0" rIns="0" bIns="0" rtlCol="0" anchor="t">
            <a:noAutofit/>
          </a:bodyPr>
          <a:lstStyle/>
          <a:p>
            <a:r>
              <a:rPr lang="en-US"/>
              <a:t>Title</a:t>
            </a:r>
            <a:endParaRPr lang="pt-PT"/>
          </a:p>
        </p:txBody>
      </p:sp>
    </p:spTree>
    <p:extLst>
      <p:ext uri="{BB962C8B-B14F-4D97-AF65-F5344CB8AC3E}">
        <p14:creationId xmlns:p14="http://schemas.microsoft.com/office/powerpoint/2010/main" val="4190256540"/>
      </p:ext>
    </p:extLst>
  </p:cSld>
  <p:clrMap bg1="lt1" tx1="dk1" bg2="lt2" tx2="dk2" accent1="accent1" accent2="accent2" accent3="accent3" accent4="accent4" accent5="accent5" accent6="accent6" hlink="hlink" folHlink="folHlink"/>
  <p:sldLayoutIdLst>
    <p:sldLayoutId id="2147483752" r:id="rId1"/>
    <p:sldLayoutId id="2147483753" r:id="rId2"/>
    <p:sldLayoutId id="2147483754" r:id="rId3"/>
    <p:sldLayoutId id="2147483755" r:id="rId4"/>
    <p:sldLayoutId id="2147483756" r:id="rId5"/>
    <p:sldLayoutId id="2147483758" r:id="rId6"/>
    <p:sldLayoutId id="2147483759" r:id="rId7"/>
    <p:sldLayoutId id="2147483761" r:id="rId8"/>
  </p:sldLayoutIdLst>
  <p:hf hdr="0" ftr="0" dt="0"/>
  <p:txStyles>
    <p:titleStyle>
      <a:lvl1pPr algn="l" defTabSz="914400" rtl="0" eaLnBrk="1" latinLnBrk="0" hangingPunct="1">
        <a:lnSpc>
          <a:spcPct val="90000"/>
        </a:lnSpc>
        <a:spcBef>
          <a:spcPct val="0"/>
        </a:spcBef>
        <a:buNone/>
        <a:defRPr sz="3400" b="1" kern="1200">
          <a:solidFill>
            <a:srgbClr val="003764"/>
          </a:solidFill>
          <a:latin typeface="EC Square Sans Pro" panose="020B0506040000020004" pitchFamily="34" charset="0"/>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100" kern="1200">
          <a:solidFill>
            <a:srgbClr val="646567"/>
          </a:solidFill>
          <a:latin typeface="EC Square Sans Pro" panose="020B05060400000200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1700" kern="1200">
          <a:solidFill>
            <a:srgbClr val="646567"/>
          </a:solidFill>
          <a:latin typeface="EC Square Sans Pro" panose="020B05060400000200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400" kern="1200">
          <a:solidFill>
            <a:srgbClr val="646567"/>
          </a:solidFill>
          <a:latin typeface="EC Square Sans Pro" panose="020B05060400000200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400" kern="1200">
          <a:solidFill>
            <a:srgbClr val="646567"/>
          </a:solidFill>
          <a:latin typeface="EC Square Sans Pro" panose="020B05060400000200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400" kern="1200">
          <a:solidFill>
            <a:srgbClr val="646567"/>
          </a:solidFill>
          <a:latin typeface="EC Square Sans Pro" panose="020B05060400000200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pt-P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p15:clr>
            <a:srgbClr val="F26B43"/>
          </p15:clr>
        </p15:guide>
        <p15:guide id="2" pos="3840">
          <p15:clr>
            <a:srgbClr val="F26B43"/>
          </p15:clr>
        </p15:guide>
        <p15:guide id="3" pos="528">
          <p15:clr>
            <a:srgbClr val="F26B43"/>
          </p15:clr>
        </p15:guide>
        <p15:guide id="4" orient="horz" pos="3884">
          <p15:clr>
            <a:srgbClr val="F26B43"/>
          </p15:clr>
        </p15:guide>
        <p15:guide id="5" orient="horz" pos="663">
          <p15:clr>
            <a:srgbClr val="F26B43"/>
          </p15:clr>
        </p15:guide>
        <p15:guide id="6" orient="horz" pos="845">
          <p15:clr>
            <a:srgbClr val="F26B43"/>
          </p15:clr>
        </p15:guide>
        <p15:guide id="7" pos="432">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9.xml"/></Relationships>
</file>

<file path=ppt/slides/_rels/slide11.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9.xml"/><Relationship Id="rId1" Type="http://schemas.openxmlformats.org/officeDocument/2006/relationships/slideLayout" Target="../slideLayouts/slideLayout19.xml"/><Relationship Id="rId6" Type="http://schemas.openxmlformats.org/officeDocument/2006/relationships/image" Target="../media/image31.svg"/><Relationship Id="rId5" Type="http://schemas.openxmlformats.org/officeDocument/2006/relationships/image" Target="../media/image30.png"/><Relationship Id="rId4" Type="http://schemas.openxmlformats.org/officeDocument/2006/relationships/image" Target="../media/image29.sv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9.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9.xml"/></Relationships>
</file>

<file path=ppt/slides/_rels/slide15.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12.xml"/><Relationship Id="rId1" Type="http://schemas.openxmlformats.org/officeDocument/2006/relationships/slideLayout" Target="../slideLayouts/slideLayout19.xml"/><Relationship Id="rId4" Type="http://schemas.openxmlformats.org/officeDocument/2006/relationships/image" Target="../media/image33.svg"/></Relationships>
</file>

<file path=ppt/slides/_rels/slide16.xml.rels><?xml version="1.0" encoding="UTF-8" standalone="yes"?>
<Relationships xmlns="http://schemas.openxmlformats.org/package/2006/relationships"><Relationship Id="rId8" Type="http://schemas.openxmlformats.org/officeDocument/2006/relationships/image" Target="../media/image27.svg"/><Relationship Id="rId3" Type="http://schemas.openxmlformats.org/officeDocument/2006/relationships/image" Target="../media/image24.png"/><Relationship Id="rId7" Type="http://schemas.openxmlformats.org/officeDocument/2006/relationships/image" Target="../media/image26.png"/><Relationship Id="rId2" Type="http://schemas.openxmlformats.org/officeDocument/2006/relationships/notesSlide" Target="../notesSlides/notesSlide13.xml"/><Relationship Id="rId1" Type="http://schemas.openxmlformats.org/officeDocument/2006/relationships/slideLayout" Target="../slideLayouts/slideLayout21.xml"/><Relationship Id="rId6" Type="http://schemas.openxmlformats.org/officeDocument/2006/relationships/image" Target="../media/image20.svg"/><Relationship Id="rId5" Type="http://schemas.openxmlformats.org/officeDocument/2006/relationships/image" Target="../media/image19.png"/><Relationship Id="rId4" Type="http://schemas.openxmlformats.org/officeDocument/2006/relationships/image" Target="../media/image25.svg"/></Relationships>
</file>

<file path=ppt/slides/_rels/slide17.xml.rels><?xml version="1.0" encoding="UTF-8" standalone="yes"?>
<Relationships xmlns="http://schemas.openxmlformats.org/package/2006/relationships"><Relationship Id="rId8" Type="http://schemas.openxmlformats.org/officeDocument/2006/relationships/image" Target="../media/image27.svg"/><Relationship Id="rId3" Type="http://schemas.openxmlformats.org/officeDocument/2006/relationships/image" Target="../media/image24.png"/><Relationship Id="rId7" Type="http://schemas.openxmlformats.org/officeDocument/2006/relationships/image" Target="../media/image26.png"/><Relationship Id="rId2" Type="http://schemas.openxmlformats.org/officeDocument/2006/relationships/notesSlide" Target="../notesSlides/notesSlide14.xml"/><Relationship Id="rId1" Type="http://schemas.openxmlformats.org/officeDocument/2006/relationships/slideLayout" Target="../slideLayouts/slideLayout20.xml"/><Relationship Id="rId6" Type="http://schemas.openxmlformats.org/officeDocument/2006/relationships/image" Target="../media/image20.svg"/><Relationship Id="rId5" Type="http://schemas.openxmlformats.org/officeDocument/2006/relationships/image" Target="../media/image19.png"/><Relationship Id="rId4" Type="http://schemas.openxmlformats.org/officeDocument/2006/relationships/image" Target="../media/image25.svg"/></Relationships>
</file>

<file path=ppt/slides/_rels/slide18.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15.xml"/><Relationship Id="rId1" Type="http://schemas.openxmlformats.org/officeDocument/2006/relationships/slideLayout" Target="../slideLayouts/slideLayout19.xml"/><Relationship Id="rId4" Type="http://schemas.openxmlformats.org/officeDocument/2006/relationships/image" Target="../media/image33.svg"/></Relationships>
</file>

<file path=ppt/slides/_rels/slide19.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16.xml"/><Relationship Id="rId1" Type="http://schemas.openxmlformats.org/officeDocument/2006/relationships/slideLayout" Target="../slideLayouts/slideLayout19.xml"/><Relationship Id="rId4" Type="http://schemas.openxmlformats.org/officeDocument/2006/relationships/image" Target="../media/image33.sv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9.xml"/></Relationships>
</file>

<file path=ppt/slides/_rels/slide22.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8.xml"/><Relationship Id="rId1" Type="http://schemas.openxmlformats.org/officeDocument/2006/relationships/slideLayout" Target="../slideLayouts/slideLayout19.xml"/><Relationship Id="rId6" Type="http://schemas.openxmlformats.org/officeDocument/2006/relationships/image" Target="../media/image12.svg"/><Relationship Id="rId5" Type="http://schemas.openxmlformats.org/officeDocument/2006/relationships/image" Target="../media/image11.png"/><Relationship Id="rId4" Type="http://schemas.openxmlformats.org/officeDocument/2006/relationships/image" Target="../media/image27.sv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9.xml"/><Relationship Id="rId1" Type="http://schemas.openxmlformats.org/officeDocument/2006/relationships/slideLayout" Target="../slideLayouts/slideLayout19.xml"/><Relationship Id="rId6" Type="http://schemas.openxmlformats.org/officeDocument/2006/relationships/image" Target="../media/image12.svg"/><Relationship Id="rId5" Type="http://schemas.openxmlformats.org/officeDocument/2006/relationships/image" Target="../media/image11.png"/><Relationship Id="rId4" Type="http://schemas.openxmlformats.org/officeDocument/2006/relationships/image" Target="../media/image27.svg"/></Relationships>
</file>

<file path=ppt/slides/_rels/slide25.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20.xml"/><Relationship Id="rId1" Type="http://schemas.openxmlformats.org/officeDocument/2006/relationships/slideLayout" Target="../slideLayouts/slideLayout19.xml"/><Relationship Id="rId6" Type="http://schemas.openxmlformats.org/officeDocument/2006/relationships/image" Target="../media/image31.svg"/><Relationship Id="rId5" Type="http://schemas.openxmlformats.org/officeDocument/2006/relationships/image" Target="../media/image30.png"/><Relationship Id="rId4" Type="http://schemas.openxmlformats.org/officeDocument/2006/relationships/image" Target="../media/image34.svg"/></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22.xml"/><Relationship Id="rId1" Type="http://schemas.openxmlformats.org/officeDocument/2006/relationships/slideLayout" Target="../slideLayouts/slideLayout19.xml"/><Relationship Id="rId4" Type="http://schemas.openxmlformats.org/officeDocument/2006/relationships/image" Target="../media/image36.sv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23.xml"/><Relationship Id="rId1" Type="http://schemas.openxmlformats.org/officeDocument/2006/relationships/slideLayout" Target="../slideLayouts/slideLayout19.xml"/><Relationship Id="rId6" Type="http://schemas.openxmlformats.org/officeDocument/2006/relationships/image" Target="../media/image12.svg"/><Relationship Id="rId5" Type="http://schemas.openxmlformats.org/officeDocument/2006/relationships/image" Target="../media/image11.png"/><Relationship Id="rId4" Type="http://schemas.openxmlformats.org/officeDocument/2006/relationships/image" Target="../media/image27.sv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image" Target="../media/image37.tiff"/><Relationship Id="rId2" Type="http://schemas.openxmlformats.org/officeDocument/2006/relationships/notesSlide" Target="../notesSlides/notesSlide24.xml"/><Relationship Id="rId1" Type="http://schemas.openxmlformats.org/officeDocument/2006/relationships/slideLayout" Target="../slideLayouts/slideLayout2.xml"/><Relationship Id="rId4" Type="http://schemas.openxmlformats.org/officeDocument/2006/relationships/image" Target="../media/image38.tiff"/></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9.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9.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hyperlink" Target="https://ec.europa.eu/digital-building-blocks/wikis/pages/viewpage.action?spaceKey=SDGOO&amp;title=SDG+OOTS+-+Home+Page" TargetMode="External"/><Relationship Id="rId1" Type="http://schemas.openxmlformats.org/officeDocument/2006/relationships/slideLayout" Target="../slideLayouts/slideLayout29.xml"/></Relationships>
</file>

<file path=ppt/slides/_rels/slide4.xml.rels><?xml version="1.0" encoding="UTF-8" standalone="yes"?>
<Relationships xmlns="http://schemas.openxmlformats.org/package/2006/relationships"><Relationship Id="rId8" Type="http://schemas.openxmlformats.org/officeDocument/2006/relationships/image" Target="../media/image14.svg"/><Relationship Id="rId13" Type="http://schemas.openxmlformats.org/officeDocument/2006/relationships/image" Target="../media/image19.png"/><Relationship Id="rId18" Type="http://schemas.openxmlformats.org/officeDocument/2006/relationships/image" Target="../media/image24.png"/><Relationship Id="rId3" Type="http://schemas.openxmlformats.org/officeDocument/2006/relationships/image" Target="../media/image9.png"/><Relationship Id="rId21" Type="http://schemas.openxmlformats.org/officeDocument/2006/relationships/image" Target="../media/image27.svg"/><Relationship Id="rId7" Type="http://schemas.openxmlformats.org/officeDocument/2006/relationships/image" Target="../media/image13.png"/><Relationship Id="rId12" Type="http://schemas.openxmlformats.org/officeDocument/2006/relationships/image" Target="../media/image18.svg"/><Relationship Id="rId17" Type="http://schemas.openxmlformats.org/officeDocument/2006/relationships/image" Target="../media/image23.svg"/><Relationship Id="rId2" Type="http://schemas.openxmlformats.org/officeDocument/2006/relationships/notesSlide" Target="../notesSlides/notesSlide3.xml"/><Relationship Id="rId16" Type="http://schemas.openxmlformats.org/officeDocument/2006/relationships/image" Target="../media/image22.svg"/><Relationship Id="rId20" Type="http://schemas.openxmlformats.org/officeDocument/2006/relationships/image" Target="../media/image26.png"/><Relationship Id="rId1" Type="http://schemas.openxmlformats.org/officeDocument/2006/relationships/slideLayout" Target="../slideLayouts/slideLayout1.xml"/><Relationship Id="rId6" Type="http://schemas.openxmlformats.org/officeDocument/2006/relationships/image" Target="../media/image12.svg"/><Relationship Id="rId11" Type="http://schemas.openxmlformats.org/officeDocument/2006/relationships/image" Target="../media/image17.png"/><Relationship Id="rId5" Type="http://schemas.openxmlformats.org/officeDocument/2006/relationships/image" Target="../media/image11.png"/><Relationship Id="rId15" Type="http://schemas.openxmlformats.org/officeDocument/2006/relationships/image" Target="../media/image21.png"/><Relationship Id="rId10" Type="http://schemas.openxmlformats.org/officeDocument/2006/relationships/image" Target="../media/image16.svg"/><Relationship Id="rId19" Type="http://schemas.openxmlformats.org/officeDocument/2006/relationships/image" Target="../media/image25.svg"/><Relationship Id="rId4" Type="http://schemas.openxmlformats.org/officeDocument/2006/relationships/image" Target="../media/image10.svg"/><Relationship Id="rId9" Type="http://schemas.openxmlformats.org/officeDocument/2006/relationships/image" Target="../media/image15.png"/><Relationship Id="rId14" Type="http://schemas.openxmlformats.org/officeDocument/2006/relationships/image" Target="../media/image20.svg"/></Relationships>
</file>

<file path=ppt/slides/_rels/slide5.xml.rels><?xml version="1.0" encoding="UTF-8" standalone="yes"?>
<Relationships xmlns="http://schemas.openxmlformats.org/package/2006/relationships"><Relationship Id="rId8" Type="http://schemas.openxmlformats.org/officeDocument/2006/relationships/image" Target="../media/image14.svg"/><Relationship Id="rId13" Type="http://schemas.openxmlformats.org/officeDocument/2006/relationships/image" Target="../media/image19.png"/><Relationship Id="rId18" Type="http://schemas.openxmlformats.org/officeDocument/2006/relationships/image" Target="../media/image24.png"/><Relationship Id="rId3" Type="http://schemas.openxmlformats.org/officeDocument/2006/relationships/image" Target="../media/image9.png"/><Relationship Id="rId21" Type="http://schemas.openxmlformats.org/officeDocument/2006/relationships/image" Target="../media/image27.svg"/><Relationship Id="rId7" Type="http://schemas.openxmlformats.org/officeDocument/2006/relationships/image" Target="../media/image13.png"/><Relationship Id="rId12" Type="http://schemas.openxmlformats.org/officeDocument/2006/relationships/image" Target="../media/image18.svg"/><Relationship Id="rId17" Type="http://schemas.openxmlformats.org/officeDocument/2006/relationships/image" Target="../media/image23.svg"/><Relationship Id="rId2" Type="http://schemas.openxmlformats.org/officeDocument/2006/relationships/notesSlide" Target="../notesSlides/notesSlide4.xml"/><Relationship Id="rId16" Type="http://schemas.openxmlformats.org/officeDocument/2006/relationships/image" Target="../media/image22.svg"/><Relationship Id="rId20" Type="http://schemas.openxmlformats.org/officeDocument/2006/relationships/image" Target="../media/image26.png"/><Relationship Id="rId1" Type="http://schemas.openxmlformats.org/officeDocument/2006/relationships/slideLayout" Target="../slideLayouts/slideLayout1.xml"/><Relationship Id="rId6" Type="http://schemas.openxmlformats.org/officeDocument/2006/relationships/image" Target="../media/image12.svg"/><Relationship Id="rId11" Type="http://schemas.openxmlformats.org/officeDocument/2006/relationships/image" Target="../media/image17.png"/><Relationship Id="rId5" Type="http://schemas.openxmlformats.org/officeDocument/2006/relationships/image" Target="../media/image11.png"/><Relationship Id="rId15" Type="http://schemas.openxmlformats.org/officeDocument/2006/relationships/image" Target="../media/image21.png"/><Relationship Id="rId10" Type="http://schemas.openxmlformats.org/officeDocument/2006/relationships/image" Target="../media/image16.svg"/><Relationship Id="rId19" Type="http://schemas.openxmlformats.org/officeDocument/2006/relationships/image" Target="../media/image25.svg"/><Relationship Id="rId4" Type="http://schemas.openxmlformats.org/officeDocument/2006/relationships/image" Target="../media/image10.svg"/><Relationship Id="rId9" Type="http://schemas.openxmlformats.org/officeDocument/2006/relationships/image" Target="../media/image15.png"/><Relationship Id="rId14" Type="http://schemas.openxmlformats.org/officeDocument/2006/relationships/image" Target="../media/image20.svg"/></Relationships>
</file>

<file path=ppt/slides/_rels/slide6.xml.rels><?xml version="1.0" encoding="UTF-8" standalone="yes"?>
<Relationships xmlns="http://schemas.openxmlformats.org/package/2006/relationships"><Relationship Id="rId8" Type="http://schemas.openxmlformats.org/officeDocument/2006/relationships/image" Target="../media/image14.svg"/><Relationship Id="rId13" Type="http://schemas.openxmlformats.org/officeDocument/2006/relationships/image" Target="../media/image19.png"/><Relationship Id="rId18" Type="http://schemas.openxmlformats.org/officeDocument/2006/relationships/image" Target="../media/image24.png"/><Relationship Id="rId3" Type="http://schemas.openxmlformats.org/officeDocument/2006/relationships/image" Target="../media/image9.png"/><Relationship Id="rId21" Type="http://schemas.openxmlformats.org/officeDocument/2006/relationships/image" Target="../media/image27.svg"/><Relationship Id="rId7" Type="http://schemas.openxmlformats.org/officeDocument/2006/relationships/image" Target="../media/image13.png"/><Relationship Id="rId12" Type="http://schemas.openxmlformats.org/officeDocument/2006/relationships/image" Target="../media/image18.svg"/><Relationship Id="rId17" Type="http://schemas.openxmlformats.org/officeDocument/2006/relationships/image" Target="../media/image23.svg"/><Relationship Id="rId2" Type="http://schemas.openxmlformats.org/officeDocument/2006/relationships/notesSlide" Target="../notesSlides/notesSlide5.xml"/><Relationship Id="rId16" Type="http://schemas.openxmlformats.org/officeDocument/2006/relationships/image" Target="../media/image22.svg"/><Relationship Id="rId20" Type="http://schemas.openxmlformats.org/officeDocument/2006/relationships/image" Target="../media/image26.png"/><Relationship Id="rId1" Type="http://schemas.openxmlformats.org/officeDocument/2006/relationships/slideLayout" Target="../slideLayouts/slideLayout1.xml"/><Relationship Id="rId6" Type="http://schemas.openxmlformats.org/officeDocument/2006/relationships/image" Target="../media/image12.svg"/><Relationship Id="rId11" Type="http://schemas.openxmlformats.org/officeDocument/2006/relationships/image" Target="../media/image17.png"/><Relationship Id="rId5" Type="http://schemas.openxmlformats.org/officeDocument/2006/relationships/image" Target="../media/image11.png"/><Relationship Id="rId15" Type="http://schemas.openxmlformats.org/officeDocument/2006/relationships/image" Target="../media/image21.png"/><Relationship Id="rId10" Type="http://schemas.openxmlformats.org/officeDocument/2006/relationships/image" Target="../media/image16.svg"/><Relationship Id="rId19" Type="http://schemas.openxmlformats.org/officeDocument/2006/relationships/image" Target="../media/image25.svg"/><Relationship Id="rId4" Type="http://schemas.openxmlformats.org/officeDocument/2006/relationships/image" Target="../media/image10.svg"/><Relationship Id="rId9" Type="http://schemas.openxmlformats.org/officeDocument/2006/relationships/image" Target="../media/image15.png"/><Relationship Id="rId14" Type="http://schemas.openxmlformats.org/officeDocument/2006/relationships/image" Target="../media/image20.sv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1131063" y="2048494"/>
            <a:ext cx="4692321" cy="1681603"/>
          </a:xfrm>
        </p:spPr>
        <p:txBody>
          <a:bodyPr/>
          <a:lstStyle/>
          <a:p>
            <a:r>
              <a:rPr lang="en-GB" sz="7200" dirty="0"/>
              <a:t>OOTS</a:t>
            </a:r>
          </a:p>
          <a:p>
            <a:r>
              <a:rPr lang="en-GB" sz="7200" dirty="0"/>
              <a:t>Guidance</a:t>
            </a:r>
          </a:p>
          <a:p>
            <a:endParaRPr lang="en-US" sz="3400" dirty="0">
              <a:solidFill>
                <a:schemeClr val="bg1"/>
              </a:solidFill>
            </a:endParaRPr>
          </a:p>
        </p:txBody>
      </p:sp>
      <p:sp>
        <p:nvSpPr>
          <p:cNvPr id="6" name="Text Placeholder 5">
            <a:extLst>
              <a:ext uri="{FF2B5EF4-FFF2-40B4-BE49-F238E27FC236}">
                <a16:creationId xmlns:a16="http://schemas.microsoft.com/office/drawing/2014/main" id="{24BEF605-8B70-5CCA-A980-FC50FAA5F9C5}"/>
              </a:ext>
            </a:extLst>
          </p:cNvPr>
          <p:cNvSpPr>
            <a:spLocks noGrp="1"/>
          </p:cNvSpPr>
          <p:nvPr>
            <p:ph type="body" sz="quarter" idx="16"/>
          </p:nvPr>
        </p:nvSpPr>
        <p:spPr/>
        <p:txBody>
          <a:bodyPr/>
          <a:lstStyle/>
          <a:p>
            <a:endParaRPr lang="en-BE"/>
          </a:p>
        </p:txBody>
      </p:sp>
      <p:sp>
        <p:nvSpPr>
          <p:cNvPr id="5" name="Text Placeholder 4">
            <a:extLst>
              <a:ext uri="{FF2B5EF4-FFF2-40B4-BE49-F238E27FC236}">
                <a16:creationId xmlns:a16="http://schemas.microsoft.com/office/drawing/2014/main" id="{6AEE8393-6B59-B434-7403-4E720BEBEFC6}"/>
              </a:ext>
            </a:extLst>
          </p:cNvPr>
          <p:cNvSpPr>
            <a:spLocks noGrp="1"/>
          </p:cNvSpPr>
          <p:nvPr>
            <p:ph type="body" sz="quarter" idx="14"/>
          </p:nvPr>
        </p:nvSpPr>
        <p:spPr>
          <a:xfrm>
            <a:off x="1212219" y="4164266"/>
            <a:ext cx="5075765" cy="235449"/>
          </a:xfrm>
        </p:spPr>
        <p:txBody>
          <a:bodyPr/>
          <a:lstStyle/>
          <a:p>
            <a:pPr>
              <a:lnSpc>
                <a:spcPct val="110000"/>
              </a:lnSpc>
            </a:pPr>
            <a:r>
              <a:rPr lang="en-GB" sz="1800" dirty="0"/>
              <a:t>For teams across the EU working on the implementation of the Once-Only Technical System </a:t>
            </a:r>
          </a:p>
          <a:p>
            <a:pPr>
              <a:lnSpc>
                <a:spcPct val="110000"/>
              </a:lnSpc>
            </a:pPr>
            <a:endParaRPr lang="en-BE" dirty="0"/>
          </a:p>
        </p:txBody>
      </p:sp>
    </p:spTree>
    <p:extLst>
      <p:ext uri="{BB962C8B-B14F-4D97-AF65-F5344CB8AC3E}">
        <p14:creationId xmlns:p14="http://schemas.microsoft.com/office/powerpoint/2010/main" val="59386602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A77B3129-7016-8749-9873-A37DFEF40870}"/>
              </a:ext>
            </a:extLst>
          </p:cNvPr>
          <p:cNvSpPr>
            <a:spLocks noGrp="1"/>
          </p:cNvSpPr>
          <p:nvPr>
            <p:ph type="body" sz="quarter" idx="11"/>
          </p:nvPr>
        </p:nvSpPr>
        <p:spPr/>
        <p:txBody>
          <a:bodyPr>
            <a:normAutofit fontScale="92500"/>
          </a:bodyPr>
          <a:lstStyle/>
          <a:p>
            <a:r>
              <a:rPr lang="en-US" b="1"/>
              <a:t>User must select the MS that issued their eID</a:t>
            </a:r>
            <a:endParaRPr lang="en-IT" b="1"/>
          </a:p>
          <a:p>
            <a:pPr>
              <a:lnSpc>
                <a:spcPct val="120000"/>
              </a:lnSpc>
            </a:pPr>
            <a:r>
              <a:rPr lang="en-US"/>
              <a:t>Once users have chosen to sign-in with their eID on the procedure website, they will typically be re-directed to the website of the national authentication provider on the evidence requester side. </a:t>
            </a:r>
          </a:p>
          <a:p>
            <a:pPr>
              <a:lnSpc>
                <a:spcPct val="120000"/>
              </a:lnSpc>
            </a:pPr>
            <a:r>
              <a:rPr lang="en-US" altLang="ja-JP">
                <a:ea typeface="Arial" panose="020B0604020202020204" pitchFamily="34" charset="0"/>
              </a:rPr>
              <a:t>Users must then select from a list, the Member State that </a:t>
            </a:r>
            <a:r>
              <a:rPr lang="en-US" altLang="ja-JP"/>
              <a:t>issued</a:t>
            </a:r>
            <a:r>
              <a:rPr lang="en-US" altLang="ja-JP">
                <a:ea typeface="Arial" panose="020B0604020202020204" pitchFamily="34" charset="0"/>
              </a:rPr>
              <a:t> their eID. If their eID was issued by </a:t>
            </a:r>
            <a:r>
              <a:rPr lang="en-US" altLang="ja-JP"/>
              <a:t>another Member State, the user will then be redirected to the website of the selected national authentication service. </a:t>
            </a:r>
          </a:p>
          <a:p>
            <a:pPr>
              <a:lnSpc>
                <a:spcPct val="120000"/>
              </a:lnSpc>
            </a:pPr>
            <a:r>
              <a:rPr lang="en-US" altLang="ja-JP"/>
              <a:t>An authentication request is sent from the eIDAS node in the evidence requester Member State to the eIDAS node in the Member State that issued the users’ eID.</a:t>
            </a:r>
          </a:p>
        </p:txBody>
      </p:sp>
      <p:sp>
        <p:nvSpPr>
          <p:cNvPr id="4" name="Rectangle 3">
            <a:extLst>
              <a:ext uri="{FF2B5EF4-FFF2-40B4-BE49-F238E27FC236}">
                <a16:creationId xmlns:a16="http://schemas.microsoft.com/office/drawing/2014/main" id="{7AA26FB4-027E-7835-F76E-4423424BAD82}"/>
              </a:ext>
            </a:extLst>
          </p:cNvPr>
          <p:cNvSpPr/>
          <p:nvPr/>
        </p:nvSpPr>
        <p:spPr>
          <a:xfrm>
            <a:off x="7758820" y="1586620"/>
            <a:ext cx="3005750" cy="3684760"/>
          </a:xfrm>
          <a:prstGeom prst="rect">
            <a:avLst/>
          </a:prstGeom>
          <a:no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err="1">
              <a:latin typeface="EC Square Sans Pro" panose="020B0506040000020004" pitchFamily="34" charset="0"/>
            </a:endParaRPr>
          </a:p>
        </p:txBody>
      </p:sp>
      <p:sp>
        <p:nvSpPr>
          <p:cNvPr id="5" name="Oval 4">
            <a:extLst>
              <a:ext uri="{FF2B5EF4-FFF2-40B4-BE49-F238E27FC236}">
                <a16:creationId xmlns:a16="http://schemas.microsoft.com/office/drawing/2014/main" id="{25472E2B-C681-97C4-67CC-2DA4AF40FF9D}"/>
              </a:ext>
            </a:extLst>
          </p:cNvPr>
          <p:cNvSpPr/>
          <p:nvPr/>
        </p:nvSpPr>
        <p:spPr>
          <a:xfrm>
            <a:off x="7861111" y="1667055"/>
            <a:ext cx="90066" cy="90066"/>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err="1">
              <a:latin typeface="EC Square Sans Pro" panose="020B0506040000020004" pitchFamily="34" charset="0"/>
            </a:endParaRPr>
          </a:p>
        </p:txBody>
      </p:sp>
      <p:sp>
        <p:nvSpPr>
          <p:cNvPr id="6" name="Oval 5">
            <a:extLst>
              <a:ext uri="{FF2B5EF4-FFF2-40B4-BE49-F238E27FC236}">
                <a16:creationId xmlns:a16="http://schemas.microsoft.com/office/drawing/2014/main" id="{EE275E31-9F80-6F4C-729C-9A27F5D9108F}"/>
              </a:ext>
            </a:extLst>
          </p:cNvPr>
          <p:cNvSpPr/>
          <p:nvPr/>
        </p:nvSpPr>
        <p:spPr>
          <a:xfrm>
            <a:off x="7974880" y="1667055"/>
            <a:ext cx="90066" cy="90066"/>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err="1">
              <a:latin typeface="EC Square Sans Pro" panose="020B0506040000020004" pitchFamily="34" charset="0"/>
            </a:endParaRPr>
          </a:p>
        </p:txBody>
      </p:sp>
      <p:sp>
        <p:nvSpPr>
          <p:cNvPr id="7" name="Oval 6">
            <a:extLst>
              <a:ext uri="{FF2B5EF4-FFF2-40B4-BE49-F238E27FC236}">
                <a16:creationId xmlns:a16="http://schemas.microsoft.com/office/drawing/2014/main" id="{AA28A1F3-B6B3-3B00-694C-6201FB3F10E6}"/>
              </a:ext>
            </a:extLst>
          </p:cNvPr>
          <p:cNvSpPr/>
          <p:nvPr/>
        </p:nvSpPr>
        <p:spPr>
          <a:xfrm>
            <a:off x="8088649" y="1667055"/>
            <a:ext cx="90066" cy="90066"/>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err="1">
              <a:latin typeface="EC Square Sans Pro" panose="020B0506040000020004" pitchFamily="34" charset="0"/>
            </a:endParaRPr>
          </a:p>
        </p:txBody>
      </p:sp>
      <p:sp>
        <p:nvSpPr>
          <p:cNvPr id="17" name="TextBox 16">
            <a:extLst>
              <a:ext uri="{FF2B5EF4-FFF2-40B4-BE49-F238E27FC236}">
                <a16:creationId xmlns:a16="http://schemas.microsoft.com/office/drawing/2014/main" id="{B9762481-D47C-8C17-3CA3-98C68551A207}"/>
              </a:ext>
            </a:extLst>
          </p:cNvPr>
          <p:cNvSpPr txBox="1"/>
          <p:nvPr/>
        </p:nvSpPr>
        <p:spPr>
          <a:xfrm>
            <a:off x="7974880" y="2032588"/>
            <a:ext cx="2682156" cy="430887"/>
          </a:xfrm>
          <a:prstGeom prst="rect">
            <a:avLst/>
          </a:prstGeom>
          <a:noFill/>
        </p:spPr>
        <p:txBody>
          <a:bodyPr wrap="square" rtlCol="0">
            <a:spAutoFit/>
          </a:bodyPr>
          <a:lstStyle/>
          <a:p>
            <a:r>
              <a:rPr lang="en-BE" sz="1100">
                <a:solidFill>
                  <a:schemeClr val="bg1">
                    <a:lumMod val="75000"/>
                  </a:schemeClr>
                </a:solidFill>
                <a:latin typeface="EC Square Sans Pro" panose="020B0506040000020004" pitchFamily="34" charset="0"/>
              </a:rPr>
              <a:t>Authentication Service | Evidence Reuqester side</a:t>
            </a:r>
          </a:p>
        </p:txBody>
      </p:sp>
      <p:sp>
        <p:nvSpPr>
          <p:cNvPr id="18" name="TextBox 17">
            <a:extLst>
              <a:ext uri="{FF2B5EF4-FFF2-40B4-BE49-F238E27FC236}">
                <a16:creationId xmlns:a16="http://schemas.microsoft.com/office/drawing/2014/main" id="{F372761D-E2F5-F4C0-F764-561208EE01A8}"/>
              </a:ext>
            </a:extLst>
          </p:cNvPr>
          <p:cNvSpPr txBox="1"/>
          <p:nvPr/>
        </p:nvSpPr>
        <p:spPr>
          <a:xfrm>
            <a:off x="7974880" y="2553768"/>
            <a:ext cx="2187037" cy="523220"/>
          </a:xfrm>
          <a:prstGeom prst="rect">
            <a:avLst/>
          </a:prstGeom>
          <a:noFill/>
        </p:spPr>
        <p:txBody>
          <a:bodyPr wrap="square" rtlCol="0">
            <a:spAutoFit/>
          </a:bodyPr>
          <a:lstStyle/>
          <a:p>
            <a:r>
              <a:rPr lang="en-BE" sz="1400">
                <a:solidFill>
                  <a:schemeClr val="accent2"/>
                </a:solidFill>
                <a:latin typeface="EC Square Sans Pro" panose="020B0506040000020004" pitchFamily="34" charset="0"/>
              </a:rPr>
              <a:t>Select the MS that issued your eID </a:t>
            </a:r>
          </a:p>
        </p:txBody>
      </p:sp>
      <p:sp>
        <p:nvSpPr>
          <p:cNvPr id="2" name="Rectangle 1">
            <a:extLst>
              <a:ext uri="{FF2B5EF4-FFF2-40B4-BE49-F238E27FC236}">
                <a16:creationId xmlns:a16="http://schemas.microsoft.com/office/drawing/2014/main" id="{0AFE5FB5-A6E2-FC0E-B286-0A0A7F04B0F6}"/>
              </a:ext>
            </a:extLst>
          </p:cNvPr>
          <p:cNvSpPr/>
          <p:nvPr/>
        </p:nvSpPr>
        <p:spPr>
          <a:xfrm>
            <a:off x="8067035" y="3299484"/>
            <a:ext cx="402566" cy="310551"/>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err="1">
              <a:latin typeface="EC Square Sans Pro" panose="020B0506040000020004" pitchFamily="34" charset="0"/>
            </a:endParaRPr>
          </a:p>
        </p:txBody>
      </p:sp>
      <p:sp>
        <p:nvSpPr>
          <p:cNvPr id="63" name="TextBox 62">
            <a:extLst>
              <a:ext uri="{FF2B5EF4-FFF2-40B4-BE49-F238E27FC236}">
                <a16:creationId xmlns:a16="http://schemas.microsoft.com/office/drawing/2014/main" id="{EB2C820B-8F08-B4B3-1F5B-889EEBE11DC0}"/>
              </a:ext>
            </a:extLst>
          </p:cNvPr>
          <p:cNvSpPr txBox="1"/>
          <p:nvPr/>
        </p:nvSpPr>
        <p:spPr>
          <a:xfrm>
            <a:off x="8447987" y="3339344"/>
            <a:ext cx="853119" cy="230832"/>
          </a:xfrm>
          <a:prstGeom prst="rect">
            <a:avLst/>
          </a:prstGeom>
          <a:noFill/>
        </p:spPr>
        <p:txBody>
          <a:bodyPr wrap="none" rtlCol="0">
            <a:spAutoFit/>
          </a:bodyPr>
          <a:lstStyle/>
          <a:p>
            <a:r>
              <a:rPr lang="en-BE" sz="900">
                <a:solidFill>
                  <a:schemeClr val="accent2"/>
                </a:solidFill>
                <a:latin typeface="EC Square Sans Pro" panose="020B0506040000020004" pitchFamily="34" charset="0"/>
              </a:rPr>
              <a:t>Member State</a:t>
            </a:r>
          </a:p>
        </p:txBody>
      </p:sp>
      <p:sp>
        <p:nvSpPr>
          <p:cNvPr id="64" name="Rectangle 63">
            <a:extLst>
              <a:ext uri="{FF2B5EF4-FFF2-40B4-BE49-F238E27FC236}">
                <a16:creationId xmlns:a16="http://schemas.microsoft.com/office/drawing/2014/main" id="{9AF161D5-C93F-1169-8513-F37743FA428D}"/>
              </a:ext>
            </a:extLst>
          </p:cNvPr>
          <p:cNvSpPr/>
          <p:nvPr/>
        </p:nvSpPr>
        <p:spPr>
          <a:xfrm>
            <a:off x="8067035" y="3779061"/>
            <a:ext cx="402566" cy="310551"/>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err="1">
              <a:latin typeface="EC Square Sans Pro" panose="020B0506040000020004" pitchFamily="34" charset="0"/>
            </a:endParaRPr>
          </a:p>
        </p:txBody>
      </p:sp>
      <p:sp>
        <p:nvSpPr>
          <p:cNvPr id="67" name="TextBox 66">
            <a:extLst>
              <a:ext uri="{FF2B5EF4-FFF2-40B4-BE49-F238E27FC236}">
                <a16:creationId xmlns:a16="http://schemas.microsoft.com/office/drawing/2014/main" id="{E32C1EE9-72BC-2998-4675-8D21E34AC1E8}"/>
              </a:ext>
            </a:extLst>
          </p:cNvPr>
          <p:cNvSpPr txBox="1"/>
          <p:nvPr/>
        </p:nvSpPr>
        <p:spPr>
          <a:xfrm>
            <a:off x="8447987" y="3818921"/>
            <a:ext cx="853119" cy="230832"/>
          </a:xfrm>
          <a:prstGeom prst="rect">
            <a:avLst/>
          </a:prstGeom>
          <a:noFill/>
        </p:spPr>
        <p:txBody>
          <a:bodyPr wrap="none" rtlCol="0">
            <a:spAutoFit/>
          </a:bodyPr>
          <a:lstStyle/>
          <a:p>
            <a:r>
              <a:rPr lang="en-BE" sz="900">
                <a:solidFill>
                  <a:schemeClr val="accent2"/>
                </a:solidFill>
                <a:latin typeface="EC Square Sans Pro" panose="020B0506040000020004" pitchFamily="34" charset="0"/>
              </a:rPr>
              <a:t>Member State</a:t>
            </a:r>
          </a:p>
        </p:txBody>
      </p:sp>
      <p:sp>
        <p:nvSpPr>
          <p:cNvPr id="68" name="Rectangle 67">
            <a:extLst>
              <a:ext uri="{FF2B5EF4-FFF2-40B4-BE49-F238E27FC236}">
                <a16:creationId xmlns:a16="http://schemas.microsoft.com/office/drawing/2014/main" id="{0F451752-5BA2-54CB-6CDB-DD10837D3C89}"/>
              </a:ext>
            </a:extLst>
          </p:cNvPr>
          <p:cNvSpPr/>
          <p:nvPr/>
        </p:nvSpPr>
        <p:spPr>
          <a:xfrm>
            <a:off x="8061899" y="4254972"/>
            <a:ext cx="402566" cy="310551"/>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err="1">
              <a:latin typeface="EC Square Sans Pro" panose="020B0506040000020004" pitchFamily="34" charset="0"/>
            </a:endParaRPr>
          </a:p>
        </p:txBody>
      </p:sp>
      <p:sp>
        <p:nvSpPr>
          <p:cNvPr id="71" name="TextBox 70">
            <a:extLst>
              <a:ext uri="{FF2B5EF4-FFF2-40B4-BE49-F238E27FC236}">
                <a16:creationId xmlns:a16="http://schemas.microsoft.com/office/drawing/2014/main" id="{8CC57751-D077-FB21-4600-25237587853E}"/>
              </a:ext>
            </a:extLst>
          </p:cNvPr>
          <p:cNvSpPr txBox="1"/>
          <p:nvPr/>
        </p:nvSpPr>
        <p:spPr>
          <a:xfrm>
            <a:off x="8442851" y="4294832"/>
            <a:ext cx="853119" cy="230832"/>
          </a:xfrm>
          <a:prstGeom prst="rect">
            <a:avLst/>
          </a:prstGeom>
          <a:noFill/>
        </p:spPr>
        <p:txBody>
          <a:bodyPr wrap="none" rtlCol="0">
            <a:spAutoFit/>
          </a:bodyPr>
          <a:lstStyle/>
          <a:p>
            <a:r>
              <a:rPr lang="en-BE" sz="900">
                <a:solidFill>
                  <a:schemeClr val="accent2"/>
                </a:solidFill>
                <a:latin typeface="EC Square Sans Pro" panose="020B0506040000020004" pitchFamily="34" charset="0"/>
              </a:rPr>
              <a:t>Member State</a:t>
            </a:r>
          </a:p>
        </p:txBody>
      </p:sp>
      <p:sp>
        <p:nvSpPr>
          <p:cNvPr id="72" name="Rectangle 71">
            <a:extLst>
              <a:ext uri="{FF2B5EF4-FFF2-40B4-BE49-F238E27FC236}">
                <a16:creationId xmlns:a16="http://schemas.microsoft.com/office/drawing/2014/main" id="{1011B57A-C56F-169B-AB8B-81907EE3686A}"/>
              </a:ext>
            </a:extLst>
          </p:cNvPr>
          <p:cNvSpPr/>
          <p:nvPr/>
        </p:nvSpPr>
        <p:spPr>
          <a:xfrm>
            <a:off x="8045421" y="4738450"/>
            <a:ext cx="402566" cy="310551"/>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err="1">
              <a:latin typeface="EC Square Sans Pro" panose="020B0506040000020004" pitchFamily="34" charset="0"/>
            </a:endParaRPr>
          </a:p>
        </p:txBody>
      </p:sp>
      <p:sp>
        <p:nvSpPr>
          <p:cNvPr id="75" name="TextBox 74">
            <a:extLst>
              <a:ext uri="{FF2B5EF4-FFF2-40B4-BE49-F238E27FC236}">
                <a16:creationId xmlns:a16="http://schemas.microsoft.com/office/drawing/2014/main" id="{7FA6999B-7109-4349-D257-CE059FC0FBD9}"/>
              </a:ext>
            </a:extLst>
          </p:cNvPr>
          <p:cNvSpPr txBox="1"/>
          <p:nvPr/>
        </p:nvSpPr>
        <p:spPr>
          <a:xfrm>
            <a:off x="8426373" y="4778310"/>
            <a:ext cx="853119" cy="230832"/>
          </a:xfrm>
          <a:prstGeom prst="rect">
            <a:avLst/>
          </a:prstGeom>
          <a:noFill/>
        </p:spPr>
        <p:txBody>
          <a:bodyPr wrap="none" rtlCol="0">
            <a:spAutoFit/>
          </a:bodyPr>
          <a:lstStyle/>
          <a:p>
            <a:r>
              <a:rPr lang="en-BE" sz="900">
                <a:solidFill>
                  <a:schemeClr val="accent2"/>
                </a:solidFill>
                <a:latin typeface="EC Square Sans Pro" panose="020B0506040000020004" pitchFamily="34" charset="0"/>
              </a:rPr>
              <a:t>Member State</a:t>
            </a:r>
          </a:p>
        </p:txBody>
      </p:sp>
    </p:spTree>
    <p:extLst>
      <p:ext uri="{BB962C8B-B14F-4D97-AF65-F5344CB8AC3E}">
        <p14:creationId xmlns:p14="http://schemas.microsoft.com/office/powerpoint/2010/main" val="283238464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 name="Rectangle 60">
            <a:extLst>
              <a:ext uri="{FF2B5EF4-FFF2-40B4-BE49-F238E27FC236}">
                <a16:creationId xmlns:a16="http://schemas.microsoft.com/office/drawing/2014/main" id="{11C0DA85-032E-4571-79E5-1C85EDF70B10}"/>
              </a:ext>
            </a:extLst>
          </p:cNvPr>
          <p:cNvSpPr/>
          <p:nvPr/>
        </p:nvSpPr>
        <p:spPr>
          <a:xfrm>
            <a:off x="8064946" y="3963808"/>
            <a:ext cx="2242140" cy="571349"/>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err="1">
              <a:latin typeface="EC Square Sans Pro" panose="020B0506040000020004" pitchFamily="34" charset="0"/>
            </a:endParaRPr>
          </a:p>
        </p:txBody>
      </p:sp>
      <p:pic>
        <p:nvPicPr>
          <p:cNvPr id="65" name="Graphic 64">
            <a:extLst>
              <a:ext uri="{FF2B5EF4-FFF2-40B4-BE49-F238E27FC236}">
                <a16:creationId xmlns:a16="http://schemas.microsoft.com/office/drawing/2014/main" id="{C07E21D4-145A-F76D-4B8B-ECA34CC2369B}"/>
              </a:ext>
            </a:extLst>
          </p:cNvPr>
          <p:cNvPicPr>
            <a:picLocks noChangeAspect="1"/>
          </p:cNvPicPr>
          <p:nvPr/>
        </p:nvPicPr>
        <p:blipFill rotWithShape="1">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rcRect b="31606"/>
          <a:stretch/>
        </p:blipFill>
        <p:spPr>
          <a:xfrm>
            <a:off x="8073020" y="4063136"/>
            <a:ext cx="443345" cy="303220"/>
          </a:xfrm>
          <a:prstGeom prst="rect">
            <a:avLst/>
          </a:prstGeom>
        </p:spPr>
      </p:pic>
      <p:sp>
        <p:nvSpPr>
          <p:cNvPr id="59" name="Rectangle 58">
            <a:extLst>
              <a:ext uri="{FF2B5EF4-FFF2-40B4-BE49-F238E27FC236}">
                <a16:creationId xmlns:a16="http://schemas.microsoft.com/office/drawing/2014/main" id="{53412642-E0C8-5E84-F251-E6583B1495A5}"/>
              </a:ext>
            </a:extLst>
          </p:cNvPr>
          <p:cNvSpPr/>
          <p:nvPr/>
        </p:nvSpPr>
        <p:spPr>
          <a:xfrm>
            <a:off x="8064946" y="3247815"/>
            <a:ext cx="2242140" cy="571349"/>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err="1">
              <a:latin typeface="EC Square Sans Pro" panose="020B0506040000020004" pitchFamily="34" charset="0"/>
            </a:endParaRPr>
          </a:p>
        </p:txBody>
      </p:sp>
      <p:sp>
        <p:nvSpPr>
          <p:cNvPr id="3" name="Text Placeholder 2">
            <a:extLst>
              <a:ext uri="{FF2B5EF4-FFF2-40B4-BE49-F238E27FC236}">
                <a16:creationId xmlns:a16="http://schemas.microsoft.com/office/drawing/2014/main" id="{A77B3129-7016-8749-9873-A37DFEF40870}"/>
              </a:ext>
            </a:extLst>
          </p:cNvPr>
          <p:cNvSpPr>
            <a:spLocks noGrp="1"/>
          </p:cNvSpPr>
          <p:nvPr>
            <p:ph type="body" sz="quarter" idx="11"/>
          </p:nvPr>
        </p:nvSpPr>
        <p:spPr/>
        <p:txBody>
          <a:bodyPr>
            <a:normAutofit/>
          </a:bodyPr>
          <a:lstStyle/>
          <a:p>
            <a:pPr>
              <a:lnSpc>
                <a:spcPct val="120000"/>
              </a:lnSpc>
            </a:pPr>
            <a:r>
              <a:rPr lang="en-US" b="1" dirty="0"/>
              <a:t>User must select their </a:t>
            </a:r>
            <a:r>
              <a:rPr lang="en-US" b="1" dirty="0" err="1"/>
              <a:t>eID</a:t>
            </a:r>
            <a:r>
              <a:rPr lang="en-US" b="1" dirty="0"/>
              <a:t> means</a:t>
            </a:r>
            <a:endParaRPr lang="en-IT" b="1"/>
          </a:p>
          <a:p>
            <a:pPr>
              <a:lnSpc>
                <a:spcPct val="120000"/>
              </a:lnSpc>
            </a:pPr>
            <a:r>
              <a:rPr lang="en-US" dirty="0"/>
              <a:t>National authentication portals may provide users with multiple </a:t>
            </a:r>
            <a:r>
              <a:rPr lang="en-US" dirty="0" err="1"/>
              <a:t>eID</a:t>
            </a:r>
            <a:r>
              <a:rPr lang="en-US" dirty="0"/>
              <a:t> means to authenticate. Typically, these include a mobile app or an </a:t>
            </a:r>
            <a:r>
              <a:rPr lang="en-US" dirty="0" err="1"/>
              <a:t>eID</a:t>
            </a:r>
            <a:r>
              <a:rPr lang="en-US" dirty="0"/>
              <a:t> card reader. Users must authenticate with an eIDAS notified scheme or they won’t be able to exchange evidence via the Once-Only Technical System.</a:t>
            </a:r>
            <a:r>
              <a:rPr lang="en-IT"/>
              <a:t> </a:t>
            </a:r>
          </a:p>
        </p:txBody>
      </p:sp>
      <p:sp>
        <p:nvSpPr>
          <p:cNvPr id="20" name="Rectangle 19">
            <a:extLst>
              <a:ext uri="{FF2B5EF4-FFF2-40B4-BE49-F238E27FC236}">
                <a16:creationId xmlns:a16="http://schemas.microsoft.com/office/drawing/2014/main" id="{6E69E211-C337-50F4-9864-60DB2EB0CD4B}"/>
              </a:ext>
            </a:extLst>
          </p:cNvPr>
          <p:cNvSpPr/>
          <p:nvPr/>
        </p:nvSpPr>
        <p:spPr>
          <a:xfrm>
            <a:off x="7739085" y="1586620"/>
            <a:ext cx="3005750" cy="3684760"/>
          </a:xfrm>
          <a:prstGeom prst="rect">
            <a:avLst/>
          </a:prstGeom>
          <a:no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err="1">
              <a:latin typeface="EC Square Sans Pro" panose="020B0506040000020004" pitchFamily="34" charset="0"/>
            </a:endParaRPr>
          </a:p>
        </p:txBody>
      </p:sp>
      <p:sp>
        <p:nvSpPr>
          <p:cNvPr id="21" name="Oval 20">
            <a:extLst>
              <a:ext uri="{FF2B5EF4-FFF2-40B4-BE49-F238E27FC236}">
                <a16:creationId xmlns:a16="http://schemas.microsoft.com/office/drawing/2014/main" id="{2141B7A1-5C1D-E217-F433-5062FAF302F2}"/>
              </a:ext>
            </a:extLst>
          </p:cNvPr>
          <p:cNvSpPr/>
          <p:nvPr/>
        </p:nvSpPr>
        <p:spPr>
          <a:xfrm>
            <a:off x="7861111" y="1667055"/>
            <a:ext cx="90066" cy="90066"/>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err="1">
              <a:latin typeface="EC Square Sans Pro" panose="020B0506040000020004" pitchFamily="34" charset="0"/>
            </a:endParaRPr>
          </a:p>
        </p:txBody>
      </p:sp>
      <p:sp>
        <p:nvSpPr>
          <p:cNvPr id="22" name="Oval 21">
            <a:extLst>
              <a:ext uri="{FF2B5EF4-FFF2-40B4-BE49-F238E27FC236}">
                <a16:creationId xmlns:a16="http://schemas.microsoft.com/office/drawing/2014/main" id="{5ECE7388-DD20-33D6-283A-A0954AB68567}"/>
              </a:ext>
            </a:extLst>
          </p:cNvPr>
          <p:cNvSpPr/>
          <p:nvPr/>
        </p:nvSpPr>
        <p:spPr>
          <a:xfrm>
            <a:off x="7974880" y="1667055"/>
            <a:ext cx="90066" cy="90066"/>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err="1">
              <a:latin typeface="EC Square Sans Pro" panose="020B0506040000020004" pitchFamily="34" charset="0"/>
            </a:endParaRPr>
          </a:p>
        </p:txBody>
      </p:sp>
      <p:sp>
        <p:nvSpPr>
          <p:cNvPr id="23" name="Oval 22">
            <a:extLst>
              <a:ext uri="{FF2B5EF4-FFF2-40B4-BE49-F238E27FC236}">
                <a16:creationId xmlns:a16="http://schemas.microsoft.com/office/drawing/2014/main" id="{36BD0F64-9BC5-5BEB-EE25-58538F898701}"/>
              </a:ext>
            </a:extLst>
          </p:cNvPr>
          <p:cNvSpPr/>
          <p:nvPr/>
        </p:nvSpPr>
        <p:spPr>
          <a:xfrm>
            <a:off x="8088649" y="1667055"/>
            <a:ext cx="90066" cy="90066"/>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err="1">
              <a:latin typeface="EC Square Sans Pro" panose="020B0506040000020004" pitchFamily="34" charset="0"/>
            </a:endParaRPr>
          </a:p>
        </p:txBody>
      </p:sp>
      <p:sp>
        <p:nvSpPr>
          <p:cNvPr id="24" name="TextBox 23">
            <a:extLst>
              <a:ext uri="{FF2B5EF4-FFF2-40B4-BE49-F238E27FC236}">
                <a16:creationId xmlns:a16="http://schemas.microsoft.com/office/drawing/2014/main" id="{EF150B7A-39E4-1139-4EA6-7CC09DD23164}"/>
              </a:ext>
            </a:extLst>
          </p:cNvPr>
          <p:cNvSpPr txBox="1"/>
          <p:nvPr/>
        </p:nvSpPr>
        <p:spPr>
          <a:xfrm>
            <a:off x="7974880" y="2032588"/>
            <a:ext cx="2704622" cy="430887"/>
          </a:xfrm>
          <a:prstGeom prst="rect">
            <a:avLst/>
          </a:prstGeom>
          <a:noFill/>
        </p:spPr>
        <p:txBody>
          <a:bodyPr wrap="square" rtlCol="0">
            <a:spAutoFit/>
          </a:bodyPr>
          <a:lstStyle/>
          <a:p>
            <a:r>
              <a:rPr lang="en-BE" sz="1100">
                <a:solidFill>
                  <a:schemeClr val="bg1">
                    <a:lumMod val="75000"/>
                  </a:schemeClr>
                </a:solidFill>
                <a:latin typeface="EC Square Sans Pro" panose="020B0506040000020004" pitchFamily="34" charset="0"/>
              </a:rPr>
              <a:t>National Authentication Service in the MS t</a:t>
            </a:r>
            <a:r>
              <a:rPr lang="en-GB" sz="1100">
                <a:solidFill>
                  <a:schemeClr val="bg1">
                    <a:lumMod val="75000"/>
                  </a:schemeClr>
                </a:solidFill>
                <a:latin typeface="EC Square Sans Pro" panose="020B0506040000020004" pitchFamily="34" charset="0"/>
              </a:rPr>
              <a:t>ha</a:t>
            </a:r>
            <a:r>
              <a:rPr lang="en-BE" sz="1100">
                <a:solidFill>
                  <a:schemeClr val="bg1">
                    <a:lumMod val="75000"/>
                  </a:schemeClr>
                </a:solidFill>
                <a:latin typeface="EC Square Sans Pro" panose="020B0506040000020004" pitchFamily="34" charset="0"/>
              </a:rPr>
              <a:t>t issued the users’ eID</a:t>
            </a:r>
          </a:p>
        </p:txBody>
      </p:sp>
      <p:sp>
        <p:nvSpPr>
          <p:cNvPr id="25" name="TextBox 24">
            <a:extLst>
              <a:ext uri="{FF2B5EF4-FFF2-40B4-BE49-F238E27FC236}">
                <a16:creationId xmlns:a16="http://schemas.microsoft.com/office/drawing/2014/main" id="{492976F5-6EDC-AFA5-789C-D4955604E904}"/>
              </a:ext>
            </a:extLst>
          </p:cNvPr>
          <p:cNvSpPr txBox="1"/>
          <p:nvPr/>
        </p:nvSpPr>
        <p:spPr>
          <a:xfrm>
            <a:off x="7974880" y="2569976"/>
            <a:ext cx="2187037" cy="523220"/>
          </a:xfrm>
          <a:prstGeom prst="rect">
            <a:avLst/>
          </a:prstGeom>
          <a:noFill/>
        </p:spPr>
        <p:txBody>
          <a:bodyPr wrap="square" rtlCol="0">
            <a:spAutoFit/>
          </a:bodyPr>
          <a:lstStyle/>
          <a:p>
            <a:r>
              <a:rPr lang="en-BE" sz="1400">
                <a:solidFill>
                  <a:schemeClr val="accent2"/>
                </a:solidFill>
                <a:latin typeface="EC Square Sans Pro" panose="020B0506040000020004" pitchFamily="34" charset="0"/>
              </a:rPr>
              <a:t>How do you want to authenticate?</a:t>
            </a:r>
          </a:p>
        </p:txBody>
      </p:sp>
      <p:pic>
        <p:nvPicPr>
          <p:cNvPr id="58" name="Graphic 57">
            <a:extLst>
              <a:ext uri="{FF2B5EF4-FFF2-40B4-BE49-F238E27FC236}">
                <a16:creationId xmlns:a16="http://schemas.microsoft.com/office/drawing/2014/main" id="{84A102F0-84FB-B882-154C-6DD6E344EFBD}"/>
              </a:ext>
            </a:extLst>
          </p:cNvPr>
          <p:cNvPicPr>
            <a:picLocks noChangeAspect="1"/>
          </p:cNvPicPr>
          <p:nvPr/>
        </p:nvPicPr>
        <p:blipFill rotWithShape="1">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rcRect b="16816"/>
          <a:stretch/>
        </p:blipFill>
        <p:spPr>
          <a:xfrm>
            <a:off x="8133682" y="3397031"/>
            <a:ext cx="328086" cy="272915"/>
          </a:xfrm>
          <a:prstGeom prst="rect">
            <a:avLst/>
          </a:prstGeom>
        </p:spPr>
      </p:pic>
      <p:sp>
        <p:nvSpPr>
          <p:cNvPr id="60" name="TextBox 59">
            <a:extLst>
              <a:ext uri="{FF2B5EF4-FFF2-40B4-BE49-F238E27FC236}">
                <a16:creationId xmlns:a16="http://schemas.microsoft.com/office/drawing/2014/main" id="{8FD66E5C-B1BF-5232-1EFF-02ACEDF40361}"/>
              </a:ext>
            </a:extLst>
          </p:cNvPr>
          <p:cNvSpPr txBox="1"/>
          <p:nvPr/>
        </p:nvSpPr>
        <p:spPr>
          <a:xfrm>
            <a:off x="8530504" y="3392459"/>
            <a:ext cx="1237839" cy="261610"/>
          </a:xfrm>
          <a:prstGeom prst="rect">
            <a:avLst/>
          </a:prstGeom>
          <a:noFill/>
        </p:spPr>
        <p:txBody>
          <a:bodyPr wrap="none" rtlCol="0">
            <a:spAutoFit/>
          </a:bodyPr>
          <a:lstStyle/>
          <a:p>
            <a:r>
              <a:rPr lang="en-BE" sz="1100">
                <a:solidFill>
                  <a:schemeClr val="accent2"/>
                </a:solidFill>
                <a:latin typeface="EC Square Sans Pro" panose="020B0506040000020004" pitchFamily="34" charset="0"/>
              </a:rPr>
              <a:t>eID + Card Reader</a:t>
            </a:r>
          </a:p>
        </p:txBody>
      </p:sp>
      <p:sp>
        <p:nvSpPr>
          <p:cNvPr id="63" name="TextBox 62">
            <a:extLst>
              <a:ext uri="{FF2B5EF4-FFF2-40B4-BE49-F238E27FC236}">
                <a16:creationId xmlns:a16="http://schemas.microsoft.com/office/drawing/2014/main" id="{DA43D8A7-91A2-B3D9-7071-6799BBA18DB2}"/>
              </a:ext>
            </a:extLst>
          </p:cNvPr>
          <p:cNvSpPr txBox="1"/>
          <p:nvPr/>
        </p:nvSpPr>
        <p:spPr>
          <a:xfrm>
            <a:off x="8530504" y="4108452"/>
            <a:ext cx="822661" cy="261610"/>
          </a:xfrm>
          <a:prstGeom prst="rect">
            <a:avLst/>
          </a:prstGeom>
          <a:noFill/>
        </p:spPr>
        <p:txBody>
          <a:bodyPr wrap="none" rtlCol="0">
            <a:spAutoFit/>
          </a:bodyPr>
          <a:lstStyle/>
          <a:p>
            <a:r>
              <a:rPr lang="en-BE" sz="1100">
                <a:solidFill>
                  <a:schemeClr val="accent2"/>
                </a:solidFill>
                <a:latin typeface="EC Square Sans Pro" panose="020B0506040000020004" pitchFamily="34" charset="0"/>
              </a:rPr>
              <a:t>Mobile App</a:t>
            </a:r>
          </a:p>
        </p:txBody>
      </p:sp>
    </p:spTree>
    <p:extLst>
      <p:ext uri="{BB962C8B-B14F-4D97-AF65-F5344CB8AC3E}">
        <p14:creationId xmlns:p14="http://schemas.microsoft.com/office/powerpoint/2010/main" val="429082805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A77B3129-7016-8749-9873-A37DFEF40870}"/>
              </a:ext>
            </a:extLst>
          </p:cNvPr>
          <p:cNvSpPr>
            <a:spLocks noGrp="1"/>
          </p:cNvSpPr>
          <p:nvPr>
            <p:ph type="body" sz="quarter" idx="11"/>
          </p:nvPr>
        </p:nvSpPr>
        <p:spPr/>
        <p:txBody>
          <a:bodyPr>
            <a:normAutofit/>
          </a:bodyPr>
          <a:lstStyle/>
          <a:p>
            <a:pPr>
              <a:lnSpc>
                <a:spcPct val="120000"/>
              </a:lnSpc>
            </a:pPr>
            <a:r>
              <a:rPr lang="en-US" b="1"/>
              <a:t>User will be asked for consent </a:t>
            </a:r>
            <a:endParaRPr lang="en-US">
              <a:latin typeface="EC Square Sans Pro"/>
            </a:endParaRPr>
          </a:p>
          <a:p>
            <a:r>
              <a:rPr lang="en-US"/>
              <a:t>Users will be asked to consent to share their eIDAS attributes with the requesting service in the Member State where they are completing the procedure, this request for consent is performed by either by the national authentication service on the provider side and/or by the users’ identity provider. Once the user has successfully authenticated, they are re-directed back to the procedure portal. </a:t>
            </a:r>
            <a:endParaRPr lang="en-IT"/>
          </a:p>
        </p:txBody>
      </p:sp>
      <p:grpSp>
        <p:nvGrpSpPr>
          <p:cNvPr id="2" name="Group 1">
            <a:extLst>
              <a:ext uri="{FF2B5EF4-FFF2-40B4-BE49-F238E27FC236}">
                <a16:creationId xmlns:a16="http://schemas.microsoft.com/office/drawing/2014/main" id="{C8E00855-053F-3784-219D-D4310D576B55}"/>
              </a:ext>
            </a:extLst>
          </p:cNvPr>
          <p:cNvGrpSpPr/>
          <p:nvPr/>
        </p:nvGrpSpPr>
        <p:grpSpPr>
          <a:xfrm>
            <a:off x="7739085" y="1586620"/>
            <a:ext cx="3005750" cy="3684760"/>
            <a:chOff x="7739085" y="1586620"/>
            <a:chExt cx="3005750" cy="3684760"/>
          </a:xfrm>
        </p:grpSpPr>
        <p:sp>
          <p:nvSpPr>
            <p:cNvPr id="7" name="Rectangle 6">
              <a:extLst>
                <a:ext uri="{FF2B5EF4-FFF2-40B4-BE49-F238E27FC236}">
                  <a16:creationId xmlns:a16="http://schemas.microsoft.com/office/drawing/2014/main" id="{AA25E2E3-B42D-6B71-309E-3B6AE16844DE}"/>
                </a:ext>
              </a:extLst>
            </p:cNvPr>
            <p:cNvSpPr/>
            <p:nvPr/>
          </p:nvSpPr>
          <p:spPr>
            <a:xfrm>
              <a:off x="7739085" y="1586620"/>
              <a:ext cx="3005750" cy="3684760"/>
            </a:xfrm>
            <a:prstGeom prst="rect">
              <a:avLst/>
            </a:prstGeom>
            <a:no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err="1">
                <a:latin typeface="EC Square Sans Pro" panose="020B0506040000020004" pitchFamily="34" charset="0"/>
              </a:endParaRPr>
            </a:p>
          </p:txBody>
        </p:sp>
        <p:sp>
          <p:nvSpPr>
            <p:cNvPr id="8" name="Oval 7">
              <a:extLst>
                <a:ext uri="{FF2B5EF4-FFF2-40B4-BE49-F238E27FC236}">
                  <a16:creationId xmlns:a16="http://schemas.microsoft.com/office/drawing/2014/main" id="{2C07F9A4-AAD0-7A49-9FF1-3C3A36C0EF29}"/>
                </a:ext>
              </a:extLst>
            </p:cNvPr>
            <p:cNvSpPr/>
            <p:nvPr/>
          </p:nvSpPr>
          <p:spPr>
            <a:xfrm>
              <a:off x="7861111" y="1667055"/>
              <a:ext cx="90066" cy="90066"/>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err="1">
                <a:latin typeface="EC Square Sans Pro" panose="020B0506040000020004" pitchFamily="34" charset="0"/>
              </a:endParaRPr>
            </a:p>
          </p:txBody>
        </p:sp>
        <p:sp>
          <p:nvSpPr>
            <p:cNvPr id="9" name="Oval 8">
              <a:extLst>
                <a:ext uri="{FF2B5EF4-FFF2-40B4-BE49-F238E27FC236}">
                  <a16:creationId xmlns:a16="http://schemas.microsoft.com/office/drawing/2014/main" id="{18761C94-AF4D-C172-E164-A77764B5175F}"/>
                </a:ext>
              </a:extLst>
            </p:cNvPr>
            <p:cNvSpPr/>
            <p:nvPr/>
          </p:nvSpPr>
          <p:spPr>
            <a:xfrm>
              <a:off x="7974880" y="1667055"/>
              <a:ext cx="90066" cy="90066"/>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err="1">
                <a:latin typeface="EC Square Sans Pro" panose="020B0506040000020004" pitchFamily="34" charset="0"/>
              </a:endParaRPr>
            </a:p>
          </p:txBody>
        </p:sp>
        <p:sp>
          <p:nvSpPr>
            <p:cNvPr id="10" name="Oval 9">
              <a:extLst>
                <a:ext uri="{FF2B5EF4-FFF2-40B4-BE49-F238E27FC236}">
                  <a16:creationId xmlns:a16="http://schemas.microsoft.com/office/drawing/2014/main" id="{5F24ADDF-3273-9653-5442-32D2B99698AE}"/>
                </a:ext>
              </a:extLst>
            </p:cNvPr>
            <p:cNvSpPr/>
            <p:nvPr/>
          </p:nvSpPr>
          <p:spPr>
            <a:xfrm>
              <a:off x="8088649" y="1667055"/>
              <a:ext cx="90066" cy="90066"/>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err="1">
                <a:latin typeface="EC Square Sans Pro" panose="020B0506040000020004" pitchFamily="34" charset="0"/>
              </a:endParaRPr>
            </a:p>
          </p:txBody>
        </p:sp>
        <p:sp>
          <p:nvSpPr>
            <p:cNvPr id="11" name="TextBox 10">
              <a:extLst>
                <a:ext uri="{FF2B5EF4-FFF2-40B4-BE49-F238E27FC236}">
                  <a16:creationId xmlns:a16="http://schemas.microsoft.com/office/drawing/2014/main" id="{A19A649C-0061-08DC-7D30-CE1D2C8183F4}"/>
                </a:ext>
              </a:extLst>
            </p:cNvPr>
            <p:cNvSpPr txBox="1"/>
            <p:nvPr/>
          </p:nvSpPr>
          <p:spPr>
            <a:xfrm>
              <a:off x="7974880" y="2032588"/>
              <a:ext cx="2704622" cy="261610"/>
            </a:xfrm>
            <a:prstGeom prst="rect">
              <a:avLst/>
            </a:prstGeom>
            <a:noFill/>
          </p:spPr>
          <p:txBody>
            <a:bodyPr wrap="square" rtlCol="0">
              <a:spAutoFit/>
            </a:bodyPr>
            <a:lstStyle/>
            <a:p>
              <a:pPr lvl="0"/>
              <a:r>
                <a:rPr lang="en-BE" sz="1100">
                  <a:solidFill>
                    <a:srgbClr val="FFFFFF">
                      <a:lumMod val="75000"/>
                    </a:srgbClr>
                  </a:solidFill>
                  <a:latin typeface="EC Square Sans Pro" panose="020B0506040000020004" pitchFamily="34" charset="0"/>
                </a:rPr>
                <a:t>Identity Provider</a:t>
              </a:r>
            </a:p>
          </p:txBody>
        </p:sp>
        <p:sp>
          <p:nvSpPr>
            <p:cNvPr id="12" name="TextBox 11">
              <a:extLst>
                <a:ext uri="{FF2B5EF4-FFF2-40B4-BE49-F238E27FC236}">
                  <a16:creationId xmlns:a16="http://schemas.microsoft.com/office/drawing/2014/main" id="{4F1A5B3A-77ED-15C4-092F-0703D6B61DA3}"/>
                </a:ext>
              </a:extLst>
            </p:cNvPr>
            <p:cNvSpPr txBox="1"/>
            <p:nvPr/>
          </p:nvSpPr>
          <p:spPr>
            <a:xfrm>
              <a:off x="7974880" y="2490692"/>
              <a:ext cx="2478225" cy="523220"/>
            </a:xfrm>
            <a:prstGeom prst="rect">
              <a:avLst/>
            </a:prstGeom>
            <a:noFill/>
          </p:spPr>
          <p:txBody>
            <a:bodyPr wrap="square" rtlCol="0">
              <a:spAutoFit/>
            </a:bodyPr>
            <a:lstStyle/>
            <a:p>
              <a:r>
                <a:rPr lang="en-BE" sz="1400">
                  <a:solidFill>
                    <a:schemeClr val="accent2"/>
                  </a:solidFill>
                  <a:latin typeface="EC Square Sans Pro" panose="020B0506040000020004" pitchFamily="34" charset="0"/>
                </a:rPr>
                <a:t>Service is requesting the following data:</a:t>
              </a:r>
            </a:p>
          </p:txBody>
        </p:sp>
        <p:sp>
          <p:nvSpPr>
            <p:cNvPr id="16" name="Rectangle 15">
              <a:extLst>
                <a:ext uri="{FF2B5EF4-FFF2-40B4-BE49-F238E27FC236}">
                  <a16:creationId xmlns:a16="http://schemas.microsoft.com/office/drawing/2014/main" id="{95E4CB69-5C71-7236-DC57-9DE05B204BC9}"/>
                </a:ext>
              </a:extLst>
            </p:cNvPr>
            <p:cNvSpPr/>
            <p:nvPr/>
          </p:nvSpPr>
          <p:spPr>
            <a:xfrm>
              <a:off x="8064945" y="4568455"/>
              <a:ext cx="1019848" cy="48972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err="1">
                <a:latin typeface="EC Square Sans Pro" panose="020B0506040000020004" pitchFamily="34" charset="0"/>
              </a:endParaRPr>
            </a:p>
          </p:txBody>
        </p:sp>
        <p:sp>
          <p:nvSpPr>
            <p:cNvPr id="17" name="TextBox 16">
              <a:extLst>
                <a:ext uri="{FF2B5EF4-FFF2-40B4-BE49-F238E27FC236}">
                  <a16:creationId xmlns:a16="http://schemas.microsoft.com/office/drawing/2014/main" id="{EB6247DD-45D5-9F67-17B5-BE4CEE001717}"/>
                </a:ext>
              </a:extLst>
            </p:cNvPr>
            <p:cNvSpPr txBox="1"/>
            <p:nvPr/>
          </p:nvSpPr>
          <p:spPr>
            <a:xfrm>
              <a:off x="8168630" y="4659426"/>
              <a:ext cx="815929" cy="307777"/>
            </a:xfrm>
            <a:prstGeom prst="rect">
              <a:avLst/>
            </a:prstGeom>
            <a:noFill/>
          </p:spPr>
          <p:txBody>
            <a:bodyPr wrap="square" rtlCol="0">
              <a:spAutoFit/>
            </a:bodyPr>
            <a:lstStyle/>
            <a:p>
              <a:r>
                <a:rPr lang="en-BE" sz="1400">
                  <a:solidFill>
                    <a:schemeClr val="bg1"/>
                  </a:solidFill>
                  <a:latin typeface="EC Square Sans Pro" panose="020B0506040000020004" pitchFamily="34" charset="0"/>
                </a:rPr>
                <a:t>Confirm</a:t>
              </a:r>
            </a:p>
          </p:txBody>
        </p:sp>
        <p:sp>
          <p:nvSpPr>
            <p:cNvPr id="18" name="Rectangle 17">
              <a:extLst>
                <a:ext uri="{FF2B5EF4-FFF2-40B4-BE49-F238E27FC236}">
                  <a16:creationId xmlns:a16="http://schemas.microsoft.com/office/drawing/2014/main" id="{DDEAB703-F127-1437-E24E-E715C7BCCC03}"/>
                </a:ext>
              </a:extLst>
            </p:cNvPr>
            <p:cNvSpPr/>
            <p:nvPr/>
          </p:nvSpPr>
          <p:spPr>
            <a:xfrm>
              <a:off x="8064946" y="3229397"/>
              <a:ext cx="1552700" cy="19960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err="1">
                <a:latin typeface="EC Square Sans Pro" panose="020B0506040000020004" pitchFamily="34" charset="0"/>
              </a:endParaRPr>
            </a:p>
          </p:txBody>
        </p:sp>
        <p:sp>
          <p:nvSpPr>
            <p:cNvPr id="19" name="Rectangle 18">
              <a:extLst>
                <a:ext uri="{FF2B5EF4-FFF2-40B4-BE49-F238E27FC236}">
                  <a16:creationId xmlns:a16="http://schemas.microsoft.com/office/drawing/2014/main" id="{4C06DE39-4F01-3B5C-DF55-130411A31D66}"/>
                </a:ext>
              </a:extLst>
            </p:cNvPr>
            <p:cNvSpPr/>
            <p:nvPr/>
          </p:nvSpPr>
          <p:spPr>
            <a:xfrm>
              <a:off x="8064946" y="3508459"/>
              <a:ext cx="1552700" cy="19960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err="1">
                <a:latin typeface="EC Square Sans Pro" panose="020B0506040000020004" pitchFamily="34" charset="0"/>
              </a:endParaRPr>
            </a:p>
          </p:txBody>
        </p:sp>
        <p:sp>
          <p:nvSpPr>
            <p:cNvPr id="20" name="Rectangle 19">
              <a:extLst>
                <a:ext uri="{FF2B5EF4-FFF2-40B4-BE49-F238E27FC236}">
                  <a16:creationId xmlns:a16="http://schemas.microsoft.com/office/drawing/2014/main" id="{EA512595-53D6-F94F-417A-9359AA0F3951}"/>
                </a:ext>
              </a:extLst>
            </p:cNvPr>
            <p:cNvSpPr/>
            <p:nvPr/>
          </p:nvSpPr>
          <p:spPr>
            <a:xfrm>
              <a:off x="8064947" y="3799033"/>
              <a:ext cx="1552698" cy="19960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err="1">
                <a:latin typeface="EC Square Sans Pro" panose="020B0506040000020004" pitchFamily="34" charset="0"/>
              </a:endParaRPr>
            </a:p>
          </p:txBody>
        </p:sp>
        <p:sp>
          <p:nvSpPr>
            <p:cNvPr id="21" name="Rectangle 20">
              <a:extLst>
                <a:ext uri="{FF2B5EF4-FFF2-40B4-BE49-F238E27FC236}">
                  <a16:creationId xmlns:a16="http://schemas.microsoft.com/office/drawing/2014/main" id="{77CFEFEE-A3C9-DB12-5054-87C6D91AF128}"/>
                </a:ext>
              </a:extLst>
            </p:cNvPr>
            <p:cNvSpPr/>
            <p:nvPr/>
          </p:nvSpPr>
          <p:spPr>
            <a:xfrm>
              <a:off x="8064945" y="4074812"/>
              <a:ext cx="1552700" cy="19960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err="1">
                <a:latin typeface="EC Square Sans Pro" panose="020B0506040000020004" pitchFamily="34" charset="0"/>
              </a:endParaRPr>
            </a:p>
          </p:txBody>
        </p:sp>
      </p:grpSp>
    </p:spTree>
    <p:extLst>
      <p:ext uri="{BB962C8B-B14F-4D97-AF65-F5344CB8AC3E}">
        <p14:creationId xmlns:p14="http://schemas.microsoft.com/office/powerpoint/2010/main" val="87353864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 Placeholder 10">
            <a:extLst>
              <a:ext uri="{FF2B5EF4-FFF2-40B4-BE49-F238E27FC236}">
                <a16:creationId xmlns:a16="http://schemas.microsoft.com/office/drawing/2014/main" id="{7F7D5704-8783-4DF8-8786-2D6735679008}"/>
              </a:ext>
            </a:extLst>
          </p:cNvPr>
          <p:cNvSpPr>
            <a:spLocks noGrp="1"/>
          </p:cNvSpPr>
          <p:nvPr>
            <p:ph type="body" sz="quarter" idx="4294967295"/>
          </p:nvPr>
        </p:nvSpPr>
        <p:spPr>
          <a:xfrm>
            <a:off x="748171" y="2665305"/>
            <a:ext cx="6442040" cy="1777371"/>
          </a:xfrm>
        </p:spPr>
        <p:txBody>
          <a:bodyPr anchor="ctr">
            <a:noAutofit/>
          </a:bodyPr>
          <a:lstStyle/>
          <a:p>
            <a:pPr marL="0" indent="0">
              <a:lnSpc>
                <a:spcPct val="120000"/>
              </a:lnSpc>
              <a:buNone/>
            </a:pPr>
            <a:r>
              <a:rPr lang="en-US" sz="5400" b="1">
                <a:solidFill>
                  <a:schemeClr val="accent5"/>
                </a:solidFill>
              </a:rPr>
              <a:t>2 </a:t>
            </a:r>
            <a:r>
              <a:rPr lang="en-US" sz="5400" b="1">
                <a:solidFill>
                  <a:schemeClr val="accent4"/>
                </a:solidFill>
              </a:rPr>
              <a:t>Locate evidence</a:t>
            </a:r>
            <a:endParaRPr lang="en-US" sz="5400">
              <a:solidFill>
                <a:schemeClr val="accent4"/>
              </a:solidFill>
            </a:endParaRPr>
          </a:p>
          <a:p>
            <a:pPr marL="0" indent="0">
              <a:lnSpc>
                <a:spcPct val="120000"/>
              </a:lnSpc>
              <a:spcBef>
                <a:spcPts val="600"/>
              </a:spcBef>
              <a:buNone/>
            </a:pPr>
            <a:r>
              <a:rPr lang="en-US" sz="1700">
                <a:solidFill>
                  <a:schemeClr val="accent2"/>
                </a:solidFill>
              </a:rPr>
              <a:t>The procedure portal must identify what to ask for (</a:t>
            </a:r>
            <a:r>
              <a:rPr lang="en-US" sz="1700" i="1">
                <a:solidFill>
                  <a:schemeClr val="accent2"/>
                </a:solidFill>
              </a:rPr>
              <a:t>Evidence Type</a:t>
            </a:r>
            <a:r>
              <a:rPr lang="en-US" sz="1700">
                <a:solidFill>
                  <a:schemeClr val="accent2"/>
                </a:solidFill>
              </a:rPr>
              <a:t>), and who to ask it from (</a:t>
            </a:r>
            <a:r>
              <a:rPr lang="en-US" sz="1700" i="1">
                <a:solidFill>
                  <a:schemeClr val="accent2"/>
                </a:solidFill>
              </a:rPr>
              <a:t>Evidence Provider</a:t>
            </a:r>
            <a:r>
              <a:rPr lang="en-US" sz="1700">
                <a:solidFill>
                  <a:schemeClr val="accent2"/>
                </a:solidFill>
              </a:rPr>
              <a:t>).</a:t>
            </a:r>
          </a:p>
        </p:txBody>
      </p:sp>
      <p:cxnSp>
        <p:nvCxnSpPr>
          <p:cNvPr id="5" name="Straight Connector 4">
            <a:extLst>
              <a:ext uri="{FF2B5EF4-FFF2-40B4-BE49-F238E27FC236}">
                <a16:creationId xmlns:a16="http://schemas.microsoft.com/office/drawing/2014/main" id="{0C04CBBC-049D-1B44-A523-C4E994846B74}"/>
              </a:ext>
            </a:extLst>
          </p:cNvPr>
          <p:cNvCxnSpPr>
            <a:cxnSpLocks/>
          </p:cNvCxnSpPr>
          <p:nvPr/>
        </p:nvCxnSpPr>
        <p:spPr>
          <a:xfrm>
            <a:off x="829764" y="3648207"/>
            <a:ext cx="6012673" cy="0"/>
          </a:xfrm>
          <a:prstGeom prst="line">
            <a:avLst/>
          </a:prstGeom>
          <a:ln w="19050">
            <a:solidFill>
              <a:schemeClr val="accent5"/>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5013446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10A7BA80-E480-2C43-B94E-E0A4AA5FD302}"/>
              </a:ext>
            </a:extLst>
          </p:cNvPr>
          <p:cNvSpPr>
            <a:spLocks noGrp="1"/>
          </p:cNvSpPr>
          <p:nvPr>
            <p:ph type="body" sz="quarter" idx="11"/>
          </p:nvPr>
        </p:nvSpPr>
        <p:spPr/>
        <p:txBody>
          <a:bodyPr>
            <a:normAutofit/>
          </a:bodyPr>
          <a:lstStyle/>
          <a:p>
            <a:r>
              <a:rPr lang="en-US" b="1" dirty="0">
                <a:latin typeface="EC Square Sans Pro"/>
              </a:rPr>
              <a:t>Users can choose to use once only</a:t>
            </a:r>
            <a:endParaRPr lang="nl-BE" b="1" dirty="0">
              <a:latin typeface="EC Square Sans Pro"/>
            </a:endParaRPr>
          </a:p>
          <a:p>
            <a:r>
              <a:rPr lang="en-US" dirty="0">
                <a:latin typeface="EC Square Sans Pro" panose="020B0506040000020004"/>
              </a:rPr>
              <a:t>Using the Once-Only Technical System is not obligatory – users can still choose to use the Once-Only Technical System or upload the required documents manually.</a:t>
            </a:r>
          </a:p>
        </p:txBody>
      </p:sp>
      <p:sp>
        <p:nvSpPr>
          <p:cNvPr id="5" name="Rectangle 4">
            <a:extLst>
              <a:ext uri="{FF2B5EF4-FFF2-40B4-BE49-F238E27FC236}">
                <a16:creationId xmlns:a16="http://schemas.microsoft.com/office/drawing/2014/main" id="{ADD2510C-0020-D323-2279-2A4C9570FC21}"/>
              </a:ext>
            </a:extLst>
          </p:cNvPr>
          <p:cNvSpPr/>
          <p:nvPr/>
        </p:nvSpPr>
        <p:spPr>
          <a:xfrm>
            <a:off x="7758820" y="1586620"/>
            <a:ext cx="3005750" cy="3684760"/>
          </a:xfrm>
          <a:prstGeom prst="rect">
            <a:avLst/>
          </a:prstGeom>
          <a:no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err="1">
              <a:latin typeface="EC Square Sans Pro" panose="020B0506040000020004" pitchFamily="34" charset="0"/>
            </a:endParaRPr>
          </a:p>
        </p:txBody>
      </p:sp>
      <p:sp>
        <p:nvSpPr>
          <p:cNvPr id="6" name="Oval 5">
            <a:extLst>
              <a:ext uri="{FF2B5EF4-FFF2-40B4-BE49-F238E27FC236}">
                <a16:creationId xmlns:a16="http://schemas.microsoft.com/office/drawing/2014/main" id="{C2A508A8-44FC-E36A-5C68-16D5902237CB}"/>
              </a:ext>
            </a:extLst>
          </p:cNvPr>
          <p:cNvSpPr/>
          <p:nvPr/>
        </p:nvSpPr>
        <p:spPr>
          <a:xfrm>
            <a:off x="7861111" y="1667055"/>
            <a:ext cx="90066" cy="90066"/>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err="1">
              <a:latin typeface="EC Square Sans Pro" panose="020B0506040000020004" pitchFamily="34" charset="0"/>
            </a:endParaRPr>
          </a:p>
        </p:txBody>
      </p:sp>
      <p:sp>
        <p:nvSpPr>
          <p:cNvPr id="7" name="Oval 6">
            <a:extLst>
              <a:ext uri="{FF2B5EF4-FFF2-40B4-BE49-F238E27FC236}">
                <a16:creationId xmlns:a16="http://schemas.microsoft.com/office/drawing/2014/main" id="{FEBE26D6-A977-6118-61D6-6AA4A2E4D239}"/>
              </a:ext>
            </a:extLst>
          </p:cNvPr>
          <p:cNvSpPr/>
          <p:nvPr/>
        </p:nvSpPr>
        <p:spPr>
          <a:xfrm>
            <a:off x="7974880" y="1667055"/>
            <a:ext cx="90066" cy="90066"/>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err="1">
              <a:latin typeface="EC Square Sans Pro" panose="020B0506040000020004" pitchFamily="34" charset="0"/>
            </a:endParaRPr>
          </a:p>
        </p:txBody>
      </p:sp>
      <p:sp>
        <p:nvSpPr>
          <p:cNvPr id="8" name="Oval 7">
            <a:extLst>
              <a:ext uri="{FF2B5EF4-FFF2-40B4-BE49-F238E27FC236}">
                <a16:creationId xmlns:a16="http://schemas.microsoft.com/office/drawing/2014/main" id="{EEB21233-2C17-DF45-8E12-B8398DC3B1E7}"/>
              </a:ext>
            </a:extLst>
          </p:cNvPr>
          <p:cNvSpPr/>
          <p:nvPr/>
        </p:nvSpPr>
        <p:spPr>
          <a:xfrm>
            <a:off x="8088649" y="1667055"/>
            <a:ext cx="90066" cy="90066"/>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err="1">
              <a:latin typeface="EC Square Sans Pro" panose="020B0506040000020004" pitchFamily="34" charset="0"/>
            </a:endParaRPr>
          </a:p>
        </p:txBody>
      </p:sp>
      <p:sp>
        <p:nvSpPr>
          <p:cNvPr id="9" name="TextBox 8">
            <a:extLst>
              <a:ext uri="{FF2B5EF4-FFF2-40B4-BE49-F238E27FC236}">
                <a16:creationId xmlns:a16="http://schemas.microsoft.com/office/drawing/2014/main" id="{AD5ABEE6-5325-C991-7D3B-36C361D35750}"/>
              </a:ext>
            </a:extLst>
          </p:cNvPr>
          <p:cNvSpPr txBox="1"/>
          <p:nvPr/>
        </p:nvSpPr>
        <p:spPr>
          <a:xfrm>
            <a:off x="7974880" y="2032588"/>
            <a:ext cx="1140056" cy="261610"/>
          </a:xfrm>
          <a:prstGeom prst="rect">
            <a:avLst/>
          </a:prstGeom>
          <a:noFill/>
        </p:spPr>
        <p:txBody>
          <a:bodyPr wrap="none" rtlCol="0">
            <a:spAutoFit/>
          </a:bodyPr>
          <a:lstStyle/>
          <a:p>
            <a:r>
              <a:rPr lang="en-BE" sz="1100">
                <a:solidFill>
                  <a:schemeClr val="bg1">
                    <a:lumMod val="75000"/>
                  </a:schemeClr>
                </a:solidFill>
                <a:latin typeface="EC Square Sans Pro" panose="020B0506040000020004" pitchFamily="34" charset="0"/>
              </a:rPr>
              <a:t>Procedure Portal</a:t>
            </a:r>
          </a:p>
        </p:txBody>
      </p:sp>
      <p:sp>
        <p:nvSpPr>
          <p:cNvPr id="10" name="Rectangle 9">
            <a:extLst>
              <a:ext uri="{FF2B5EF4-FFF2-40B4-BE49-F238E27FC236}">
                <a16:creationId xmlns:a16="http://schemas.microsoft.com/office/drawing/2014/main" id="{20E918C5-8C8C-BCBE-72DE-3AE552A02E62}"/>
              </a:ext>
            </a:extLst>
          </p:cNvPr>
          <p:cNvSpPr/>
          <p:nvPr/>
        </p:nvSpPr>
        <p:spPr>
          <a:xfrm>
            <a:off x="8064946" y="3416013"/>
            <a:ext cx="731482" cy="396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err="1">
              <a:latin typeface="EC Square Sans Pro" panose="020B0506040000020004" pitchFamily="34" charset="0"/>
            </a:endParaRPr>
          </a:p>
        </p:txBody>
      </p:sp>
      <p:sp>
        <p:nvSpPr>
          <p:cNvPr id="11" name="TextBox 10">
            <a:extLst>
              <a:ext uri="{FF2B5EF4-FFF2-40B4-BE49-F238E27FC236}">
                <a16:creationId xmlns:a16="http://schemas.microsoft.com/office/drawing/2014/main" id="{32753AE9-B6E7-7321-B610-0E1D7BD3D292}"/>
              </a:ext>
            </a:extLst>
          </p:cNvPr>
          <p:cNvSpPr txBox="1"/>
          <p:nvPr/>
        </p:nvSpPr>
        <p:spPr>
          <a:xfrm>
            <a:off x="8063688" y="3444736"/>
            <a:ext cx="700833" cy="307777"/>
          </a:xfrm>
          <a:prstGeom prst="rect">
            <a:avLst/>
          </a:prstGeom>
          <a:noFill/>
        </p:spPr>
        <p:txBody>
          <a:bodyPr wrap="none" rtlCol="0">
            <a:spAutoFit/>
          </a:bodyPr>
          <a:lstStyle/>
          <a:p>
            <a:r>
              <a:rPr lang="en-BE" sz="1400">
                <a:solidFill>
                  <a:schemeClr val="bg1"/>
                </a:solidFill>
                <a:latin typeface="EC Square Sans Pro" panose="020B0506040000020004" pitchFamily="34" charset="0"/>
              </a:rPr>
              <a:t>Upload</a:t>
            </a:r>
          </a:p>
        </p:txBody>
      </p:sp>
      <p:sp>
        <p:nvSpPr>
          <p:cNvPr id="14" name="Rectangle 13">
            <a:extLst>
              <a:ext uri="{FF2B5EF4-FFF2-40B4-BE49-F238E27FC236}">
                <a16:creationId xmlns:a16="http://schemas.microsoft.com/office/drawing/2014/main" id="{D94AF4BD-700E-310B-104F-AF597355330B}"/>
              </a:ext>
            </a:extLst>
          </p:cNvPr>
          <p:cNvSpPr/>
          <p:nvPr/>
        </p:nvSpPr>
        <p:spPr>
          <a:xfrm>
            <a:off x="8064946" y="2883191"/>
            <a:ext cx="2242800" cy="396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err="1">
              <a:latin typeface="EC Square Sans Pro" panose="020B0506040000020004" pitchFamily="34" charset="0"/>
            </a:endParaRPr>
          </a:p>
        </p:txBody>
      </p:sp>
      <p:sp>
        <p:nvSpPr>
          <p:cNvPr id="17" name="Rectangle 16">
            <a:extLst>
              <a:ext uri="{FF2B5EF4-FFF2-40B4-BE49-F238E27FC236}">
                <a16:creationId xmlns:a16="http://schemas.microsoft.com/office/drawing/2014/main" id="{7F63CEA7-9126-B56E-6306-3B4D4AF4E22E}"/>
              </a:ext>
            </a:extLst>
          </p:cNvPr>
          <p:cNvSpPr/>
          <p:nvPr/>
        </p:nvSpPr>
        <p:spPr>
          <a:xfrm>
            <a:off x="8874284" y="3416013"/>
            <a:ext cx="1432801" cy="396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err="1">
              <a:latin typeface="EC Square Sans Pro" panose="020B0506040000020004" pitchFamily="34" charset="0"/>
            </a:endParaRPr>
          </a:p>
        </p:txBody>
      </p:sp>
      <p:sp>
        <p:nvSpPr>
          <p:cNvPr id="18" name="TextBox 17">
            <a:extLst>
              <a:ext uri="{FF2B5EF4-FFF2-40B4-BE49-F238E27FC236}">
                <a16:creationId xmlns:a16="http://schemas.microsoft.com/office/drawing/2014/main" id="{94D23A4D-3C21-665A-86CD-84627496537C}"/>
              </a:ext>
            </a:extLst>
          </p:cNvPr>
          <p:cNvSpPr txBox="1"/>
          <p:nvPr/>
        </p:nvSpPr>
        <p:spPr>
          <a:xfrm>
            <a:off x="8861246" y="3444736"/>
            <a:ext cx="1253485" cy="307777"/>
          </a:xfrm>
          <a:prstGeom prst="rect">
            <a:avLst/>
          </a:prstGeom>
          <a:noFill/>
        </p:spPr>
        <p:txBody>
          <a:bodyPr wrap="none" rtlCol="0">
            <a:spAutoFit/>
          </a:bodyPr>
          <a:lstStyle/>
          <a:p>
            <a:r>
              <a:rPr lang="en-BE" sz="1400">
                <a:solidFill>
                  <a:schemeClr val="bg1"/>
                </a:solidFill>
                <a:latin typeface="EC Square Sans Pro" panose="020B0506040000020004" pitchFamily="34" charset="0"/>
              </a:rPr>
              <a:t>G</a:t>
            </a:r>
            <a:r>
              <a:rPr lang="en-GB" sz="1400">
                <a:solidFill>
                  <a:schemeClr val="bg1"/>
                </a:solidFill>
                <a:latin typeface="EC Square Sans Pro" panose="020B0506040000020004" pitchFamily="34" charset="0"/>
              </a:rPr>
              <a:t>e</a:t>
            </a:r>
            <a:r>
              <a:rPr lang="en-BE" sz="1400">
                <a:solidFill>
                  <a:schemeClr val="bg1"/>
                </a:solidFill>
                <a:latin typeface="EC Square Sans Pro" panose="020B0506040000020004" pitchFamily="34" charset="0"/>
              </a:rPr>
              <a:t>t with OOTS</a:t>
            </a:r>
          </a:p>
        </p:txBody>
      </p:sp>
      <p:sp>
        <p:nvSpPr>
          <p:cNvPr id="19" name="TextBox 18">
            <a:extLst>
              <a:ext uri="{FF2B5EF4-FFF2-40B4-BE49-F238E27FC236}">
                <a16:creationId xmlns:a16="http://schemas.microsoft.com/office/drawing/2014/main" id="{B3D07FB6-11C2-A916-1940-CF2A263A36B7}"/>
              </a:ext>
            </a:extLst>
          </p:cNvPr>
          <p:cNvSpPr txBox="1"/>
          <p:nvPr/>
        </p:nvSpPr>
        <p:spPr>
          <a:xfrm>
            <a:off x="7974880" y="2485754"/>
            <a:ext cx="2187037" cy="307777"/>
          </a:xfrm>
          <a:prstGeom prst="rect">
            <a:avLst/>
          </a:prstGeom>
          <a:noFill/>
        </p:spPr>
        <p:txBody>
          <a:bodyPr wrap="square" rtlCol="0">
            <a:spAutoFit/>
          </a:bodyPr>
          <a:lstStyle/>
          <a:p>
            <a:r>
              <a:rPr lang="en-BE" sz="1400">
                <a:solidFill>
                  <a:schemeClr val="accent2"/>
                </a:solidFill>
                <a:latin typeface="EC Square Sans Pro" panose="020B0506040000020004" pitchFamily="34" charset="0"/>
              </a:rPr>
              <a:t>Evidence required:</a:t>
            </a:r>
          </a:p>
        </p:txBody>
      </p:sp>
    </p:spTree>
    <p:extLst>
      <p:ext uri="{BB962C8B-B14F-4D97-AF65-F5344CB8AC3E}">
        <p14:creationId xmlns:p14="http://schemas.microsoft.com/office/powerpoint/2010/main" val="146997735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10A7BA80-E480-2C43-B94E-E0A4AA5FD302}"/>
              </a:ext>
            </a:extLst>
          </p:cNvPr>
          <p:cNvSpPr>
            <a:spLocks noGrp="1"/>
          </p:cNvSpPr>
          <p:nvPr>
            <p:ph type="body" sz="quarter" idx="11"/>
          </p:nvPr>
        </p:nvSpPr>
        <p:spPr/>
        <p:txBody>
          <a:bodyPr>
            <a:normAutofit/>
          </a:bodyPr>
          <a:lstStyle/>
          <a:p>
            <a:r>
              <a:rPr lang="en-US" b="1">
                <a:latin typeface="EC Square Sans Pro"/>
              </a:rPr>
              <a:t>User must input where their evidence is located</a:t>
            </a:r>
          </a:p>
          <a:p>
            <a:r>
              <a:rPr lang="en-US">
                <a:latin typeface="EC Square Sans Pro"/>
              </a:rPr>
              <a:t>The user needs to select the MS where their evidence is issued. If there are multiple evidences required, the user needs to be able to select the provider MS for each evidence.</a:t>
            </a:r>
          </a:p>
        </p:txBody>
      </p:sp>
      <p:sp>
        <p:nvSpPr>
          <p:cNvPr id="5" name="Rectangle 4">
            <a:extLst>
              <a:ext uri="{FF2B5EF4-FFF2-40B4-BE49-F238E27FC236}">
                <a16:creationId xmlns:a16="http://schemas.microsoft.com/office/drawing/2014/main" id="{ADD2510C-0020-D323-2279-2A4C9570FC21}"/>
              </a:ext>
            </a:extLst>
          </p:cNvPr>
          <p:cNvSpPr/>
          <p:nvPr/>
        </p:nvSpPr>
        <p:spPr>
          <a:xfrm>
            <a:off x="7758820" y="1586620"/>
            <a:ext cx="3005750" cy="3684760"/>
          </a:xfrm>
          <a:prstGeom prst="rect">
            <a:avLst/>
          </a:prstGeom>
          <a:no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err="1">
              <a:latin typeface="EC Square Sans Pro" panose="020B0506040000020004" pitchFamily="34" charset="0"/>
            </a:endParaRPr>
          </a:p>
        </p:txBody>
      </p:sp>
      <p:sp>
        <p:nvSpPr>
          <p:cNvPr id="6" name="Oval 5">
            <a:extLst>
              <a:ext uri="{FF2B5EF4-FFF2-40B4-BE49-F238E27FC236}">
                <a16:creationId xmlns:a16="http://schemas.microsoft.com/office/drawing/2014/main" id="{C2A508A8-44FC-E36A-5C68-16D5902237CB}"/>
              </a:ext>
            </a:extLst>
          </p:cNvPr>
          <p:cNvSpPr/>
          <p:nvPr/>
        </p:nvSpPr>
        <p:spPr>
          <a:xfrm>
            <a:off x="7861111" y="1667055"/>
            <a:ext cx="90066" cy="90066"/>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err="1">
              <a:latin typeface="EC Square Sans Pro" panose="020B0506040000020004" pitchFamily="34" charset="0"/>
            </a:endParaRPr>
          </a:p>
        </p:txBody>
      </p:sp>
      <p:sp>
        <p:nvSpPr>
          <p:cNvPr id="7" name="Oval 6">
            <a:extLst>
              <a:ext uri="{FF2B5EF4-FFF2-40B4-BE49-F238E27FC236}">
                <a16:creationId xmlns:a16="http://schemas.microsoft.com/office/drawing/2014/main" id="{FEBE26D6-A977-6118-61D6-6AA4A2E4D239}"/>
              </a:ext>
            </a:extLst>
          </p:cNvPr>
          <p:cNvSpPr/>
          <p:nvPr/>
        </p:nvSpPr>
        <p:spPr>
          <a:xfrm>
            <a:off x="7974880" y="1667055"/>
            <a:ext cx="90066" cy="90066"/>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err="1">
              <a:latin typeface="EC Square Sans Pro" panose="020B0506040000020004" pitchFamily="34" charset="0"/>
            </a:endParaRPr>
          </a:p>
        </p:txBody>
      </p:sp>
      <p:sp>
        <p:nvSpPr>
          <p:cNvPr id="8" name="Oval 7">
            <a:extLst>
              <a:ext uri="{FF2B5EF4-FFF2-40B4-BE49-F238E27FC236}">
                <a16:creationId xmlns:a16="http://schemas.microsoft.com/office/drawing/2014/main" id="{EEB21233-2C17-DF45-8E12-B8398DC3B1E7}"/>
              </a:ext>
            </a:extLst>
          </p:cNvPr>
          <p:cNvSpPr/>
          <p:nvPr/>
        </p:nvSpPr>
        <p:spPr>
          <a:xfrm>
            <a:off x="8088649" y="1667055"/>
            <a:ext cx="90066" cy="90066"/>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err="1">
              <a:latin typeface="EC Square Sans Pro" panose="020B0506040000020004" pitchFamily="34" charset="0"/>
            </a:endParaRPr>
          </a:p>
        </p:txBody>
      </p:sp>
      <p:sp>
        <p:nvSpPr>
          <p:cNvPr id="9" name="TextBox 8">
            <a:extLst>
              <a:ext uri="{FF2B5EF4-FFF2-40B4-BE49-F238E27FC236}">
                <a16:creationId xmlns:a16="http://schemas.microsoft.com/office/drawing/2014/main" id="{AD5ABEE6-5325-C991-7D3B-36C361D35750}"/>
              </a:ext>
            </a:extLst>
          </p:cNvPr>
          <p:cNvSpPr txBox="1"/>
          <p:nvPr/>
        </p:nvSpPr>
        <p:spPr>
          <a:xfrm>
            <a:off x="7974880" y="2032588"/>
            <a:ext cx="1212191" cy="261610"/>
          </a:xfrm>
          <a:prstGeom prst="rect">
            <a:avLst/>
          </a:prstGeom>
          <a:noFill/>
        </p:spPr>
        <p:txBody>
          <a:bodyPr wrap="none" rtlCol="0">
            <a:spAutoFit/>
          </a:bodyPr>
          <a:lstStyle/>
          <a:p>
            <a:r>
              <a:rPr lang="en-BE" sz="1100">
                <a:solidFill>
                  <a:schemeClr val="bg1">
                    <a:lumMod val="75000"/>
                  </a:schemeClr>
                </a:solidFill>
                <a:latin typeface="EC Square Sans Pro" panose="020B0506040000020004" pitchFamily="34" charset="0"/>
              </a:rPr>
              <a:t>Proceudure Portal</a:t>
            </a:r>
          </a:p>
        </p:txBody>
      </p:sp>
      <p:sp>
        <p:nvSpPr>
          <p:cNvPr id="14" name="Rectangle 13">
            <a:extLst>
              <a:ext uri="{FF2B5EF4-FFF2-40B4-BE49-F238E27FC236}">
                <a16:creationId xmlns:a16="http://schemas.microsoft.com/office/drawing/2014/main" id="{D94AF4BD-700E-310B-104F-AF597355330B}"/>
              </a:ext>
            </a:extLst>
          </p:cNvPr>
          <p:cNvSpPr/>
          <p:nvPr/>
        </p:nvSpPr>
        <p:spPr>
          <a:xfrm>
            <a:off x="8019913" y="3200530"/>
            <a:ext cx="2242800" cy="396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BE" sz="1100">
                <a:solidFill>
                  <a:schemeClr val="accent2"/>
                </a:solidFill>
                <a:latin typeface="EC Square Sans Pro" panose="020B0506040000020004" pitchFamily="34" charset="0"/>
              </a:rPr>
              <a:t> Select Country</a:t>
            </a:r>
          </a:p>
        </p:txBody>
      </p:sp>
      <p:sp>
        <p:nvSpPr>
          <p:cNvPr id="19" name="TextBox 18">
            <a:extLst>
              <a:ext uri="{FF2B5EF4-FFF2-40B4-BE49-F238E27FC236}">
                <a16:creationId xmlns:a16="http://schemas.microsoft.com/office/drawing/2014/main" id="{B3D07FB6-11C2-A916-1940-CF2A263A36B7}"/>
              </a:ext>
            </a:extLst>
          </p:cNvPr>
          <p:cNvSpPr txBox="1"/>
          <p:nvPr/>
        </p:nvSpPr>
        <p:spPr>
          <a:xfrm>
            <a:off x="7974880" y="2485754"/>
            <a:ext cx="2187037" cy="523220"/>
          </a:xfrm>
          <a:prstGeom prst="rect">
            <a:avLst/>
          </a:prstGeom>
          <a:noFill/>
        </p:spPr>
        <p:txBody>
          <a:bodyPr wrap="square" rtlCol="0">
            <a:spAutoFit/>
          </a:bodyPr>
          <a:lstStyle/>
          <a:p>
            <a:r>
              <a:rPr lang="en-BE" sz="1400">
                <a:solidFill>
                  <a:schemeClr val="accent2"/>
                </a:solidFill>
                <a:latin typeface="EC Square Sans Pro" panose="020B0506040000020004" pitchFamily="34" charset="0"/>
              </a:rPr>
              <a:t>What country issued the evidence?</a:t>
            </a:r>
          </a:p>
        </p:txBody>
      </p:sp>
      <p:pic>
        <p:nvPicPr>
          <p:cNvPr id="21" name="Graphic 20">
            <a:extLst>
              <a:ext uri="{FF2B5EF4-FFF2-40B4-BE49-F238E27FC236}">
                <a16:creationId xmlns:a16="http://schemas.microsoft.com/office/drawing/2014/main" id="{CD8D59C3-9721-4312-5DC8-3C6DFEFFB254}"/>
              </a:ext>
            </a:extLst>
          </p:cNvPr>
          <p:cNvPicPr>
            <a:picLocks noChangeAspect="1"/>
          </p:cNvPicPr>
          <p:nvPr/>
        </p:nvPicPr>
        <p:blipFill rotWithShape="1">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rcRect b="27712"/>
          <a:stretch/>
        </p:blipFill>
        <p:spPr>
          <a:xfrm>
            <a:off x="9996070" y="3338911"/>
            <a:ext cx="156882" cy="113406"/>
          </a:xfrm>
          <a:prstGeom prst="rect">
            <a:avLst/>
          </a:prstGeom>
        </p:spPr>
      </p:pic>
      <p:sp>
        <p:nvSpPr>
          <p:cNvPr id="22" name="Rectangle 21">
            <a:extLst>
              <a:ext uri="{FF2B5EF4-FFF2-40B4-BE49-F238E27FC236}">
                <a16:creationId xmlns:a16="http://schemas.microsoft.com/office/drawing/2014/main" id="{939048AA-9B1A-3068-AF92-E2526C63D327}"/>
              </a:ext>
            </a:extLst>
          </p:cNvPr>
          <p:cNvSpPr/>
          <p:nvPr/>
        </p:nvSpPr>
        <p:spPr>
          <a:xfrm>
            <a:off x="8064945" y="4568455"/>
            <a:ext cx="1019848" cy="48972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err="1">
              <a:latin typeface="EC Square Sans Pro" panose="020B0506040000020004" pitchFamily="34" charset="0"/>
            </a:endParaRPr>
          </a:p>
        </p:txBody>
      </p:sp>
      <p:sp>
        <p:nvSpPr>
          <p:cNvPr id="23" name="TextBox 22">
            <a:extLst>
              <a:ext uri="{FF2B5EF4-FFF2-40B4-BE49-F238E27FC236}">
                <a16:creationId xmlns:a16="http://schemas.microsoft.com/office/drawing/2014/main" id="{73536592-2209-27B1-D071-989F429DB780}"/>
              </a:ext>
            </a:extLst>
          </p:cNvPr>
          <p:cNvSpPr txBox="1"/>
          <p:nvPr/>
        </p:nvSpPr>
        <p:spPr>
          <a:xfrm>
            <a:off x="8168630" y="4659426"/>
            <a:ext cx="815929" cy="307777"/>
          </a:xfrm>
          <a:prstGeom prst="rect">
            <a:avLst/>
          </a:prstGeom>
          <a:noFill/>
        </p:spPr>
        <p:txBody>
          <a:bodyPr wrap="square" rtlCol="0">
            <a:spAutoFit/>
          </a:bodyPr>
          <a:lstStyle/>
          <a:p>
            <a:r>
              <a:rPr lang="en-BE" sz="1400">
                <a:solidFill>
                  <a:schemeClr val="bg1"/>
                </a:solidFill>
                <a:latin typeface="EC Square Sans Pro" panose="020B0506040000020004" pitchFamily="34" charset="0"/>
              </a:rPr>
              <a:t>Confirm</a:t>
            </a:r>
          </a:p>
        </p:txBody>
      </p:sp>
    </p:spTree>
    <p:extLst>
      <p:ext uri="{BB962C8B-B14F-4D97-AF65-F5344CB8AC3E}">
        <p14:creationId xmlns:p14="http://schemas.microsoft.com/office/powerpoint/2010/main" val="315710329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 name="TextBox 49">
            <a:extLst>
              <a:ext uri="{FF2B5EF4-FFF2-40B4-BE49-F238E27FC236}">
                <a16:creationId xmlns:a16="http://schemas.microsoft.com/office/drawing/2014/main" id="{96E10064-D048-6145-B64E-E93C92FFC87B}"/>
              </a:ext>
            </a:extLst>
          </p:cNvPr>
          <p:cNvSpPr txBox="1"/>
          <p:nvPr/>
        </p:nvSpPr>
        <p:spPr>
          <a:xfrm>
            <a:off x="2531098" y="3926596"/>
            <a:ext cx="1445955" cy="261610"/>
          </a:xfrm>
          <a:prstGeom prst="rect">
            <a:avLst/>
          </a:prstGeom>
          <a:noFill/>
        </p:spPr>
        <p:txBody>
          <a:bodyPr wrap="square" rtlCol="0">
            <a:spAutoFit/>
          </a:bodyPr>
          <a:lstStyle/>
          <a:p>
            <a:pPr algn="ctr"/>
            <a:r>
              <a:rPr lang="en-GB" sz="1100" dirty="0">
                <a:solidFill>
                  <a:schemeClr val="accent2"/>
                </a:solidFill>
                <a:latin typeface="EC Square Sans Pro" panose="020B0506040000020004" pitchFamily="34" charset="0"/>
              </a:rPr>
              <a:t>Evidence Requester</a:t>
            </a:r>
            <a:endParaRPr lang="en-BE" sz="1100" dirty="0">
              <a:solidFill>
                <a:schemeClr val="accent2"/>
              </a:solidFill>
              <a:latin typeface="EC Square Sans Pro" panose="020B0506040000020004" pitchFamily="34" charset="0"/>
            </a:endParaRPr>
          </a:p>
        </p:txBody>
      </p:sp>
      <p:pic>
        <p:nvPicPr>
          <p:cNvPr id="76" name="Graphic 75">
            <a:extLst>
              <a:ext uri="{FF2B5EF4-FFF2-40B4-BE49-F238E27FC236}">
                <a16:creationId xmlns:a16="http://schemas.microsoft.com/office/drawing/2014/main" id="{D705F84F-B439-2746-B70C-3A3271F32224}"/>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2522402" y="4269597"/>
            <a:ext cx="409060" cy="409060"/>
          </a:xfrm>
          <a:prstGeom prst="rect">
            <a:avLst/>
          </a:prstGeom>
        </p:spPr>
      </p:pic>
      <p:grpSp>
        <p:nvGrpSpPr>
          <p:cNvPr id="3" name="Group 2">
            <a:extLst>
              <a:ext uri="{FF2B5EF4-FFF2-40B4-BE49-F238E27FC236}">
                <a16:creationId xmlns:a16="http://schemas.microsoft.com/office/drawing/2014/main" id="{B5EAD278-2E5D-9F41-BA73-07DB63F783BC}"/>
              </a:ext>
            </a:extLst>
          </p:cNvPr>
          <p:cNvGrpSpPr/>
          <p:nvPr/>
        </p:nvGrpSpPr>
        <p:grpSpPr>
          <a:xfrm>
            <a:off x="8309625" y="3865134"/>
            <a:ext cx="1445955" cy="942361"/>
            <a:chOff x="8306081" y="3734659"/>
            <a:chExt cx="1445955" cy="942361"/>
          </a:xfrm>
        </p:grpSpPr>
        <p:sp>
          <p:nvSpPr>
            <p:cNvPr id="37" name="TextBox 36">
              <a:extLst>
                <a:ext uri="{FF2B5EF4-FFF2-40B4-BE49-F238E27FC236}">
                  <a16:creationId xmlns:a16="http://schemas.microsoft.com/office/drawing/2014/main" id="{F90D2906-7784-CF42-B2E3-79596ABE85DF}"/>
                </a:ext>
              </a:extLst>
            </p:cNvPr>
            <p:cNvSpPr txBox="1"/>
            <p:nvPr/>
          </p:nvSpPr>
          <p:spPr>
            <a:xfrm>
              <a:off x="8306081" y="3734659"/>
              <a:ext cx="1445955" cy="261610"/>
            </a:xfrm>
            <a:prstGeom prst="rect">
              <a:avLst/>
            </a:prstGeom>
            <a:noFill/>
          </p:spPr>
          <p:txBody>
            <a:bodyPr wrap="square" rtlCol="0">
              <a:spAutoFit/>
            </a:bodyPr>
            <a:lstStyle/>
            <a:p>
              <a:pPr algn="ctr"/>
              <a:r>
                <a:rPr lang="en-US" sz="1100">
                  <a:solidFill>
                    <a:schemeClr val="accent2"/>
                  </a:solidFill>
                  <a:latin typeface="EC Square Sans Pro" panose="020B0506040000020004" pitchFamily="34" charset="0"/>
                </a:rPr>
                <a:t>Evidence Broker</a:t>
              </a:r>
              <a:endParaRPr lang="en-BE" sz="1100">
                <a:solidFill>
                  <a:schemeClr val="accent2"/>
                </a:solidFill>
                <a:latin typeface="EC Square Sans Pro" panose="020B0506040000020004" pitchFamily="34" charset="0"/>
              </a:endParaRPr>
            </a:p>
          </p:txBody>
        </p:sp>
        <p:pic>
          <p:nvPicPr>
            <p:cNvPr id="39" name="Graphic 38">
              <a:extLst>
                <a:ext uri="{FF2B5EF4-FFF2-40B4-BE49-F238E27FC236}">
                  <a16:creationId xmlns:a16="http://schemas.microsoft.com/office/drawing/2014/main" id="{A59E426E-1C61-FD42-93DA-192C03310427}"/>
                </a:ext>
              </a:extLst>
            </p:cNvPr>
            <p:cNvPicPr>
              <a:picLocks noChangeAspect="1"/>
            </p:cNvPicPr>
            <p:nvPr/>
          </p:nvPicPr>
          <p:blipFill>
            <a:blip r:embed="rId5" cstate="print">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8683576" y="3986055"/>
              <a:ext cx="690965" cy="690965"/>
            </a:xfrm>
            <a:prstGeom prst="rect">
              <a:avLst/>
            </a:prstGeom>
          </p:spPr>
        </p:pic>
      </p:grpSp>
      <p:cxnSp>
        <p:nvCxnSpPr>
          <p:cNvPr id="11" name="Straight Arrow Connector 10">
            <a:extLst>
              <a:ext uri="{FF2B5EF4-FFF2-40B4-BE49-F238E27FC236}">
                <a16:creationId xmlns:a16="http://schemas.microsoft.com/office/drawing/2014/main" id="{2D15DD41-3EA5-9944-8D66-EE3BB3B84DC1}"/>
              </a:ext>
            </a:extLst>
          </p:cNvPr>
          <p:cNvCxnSpPr>
            <a:cxnSpLocks/>
          </p:cNvCxnSpPr>
          <p:nvPr/>
        </p:nvCxnSpPr>
        <p:spPr>
          <a:xfrm>
            <a:off x="3889463" y="4441290"/>
            <a:ext cx="4613108" cy="0"/>
          </a:xfrm>
          <a:prstGeom prst="straightConnector1">
            <a:avLst/>
          </a:prstGeom>
          <a:ln>
            <a:headEnd type="none"/>
            <a:tailEnd type="triangle"/>
          </a:ln>
        </p:spPr>
        <p:style>
          <a:lnRef idx="1">
            <a:schemeClr val="accent1"/>
          </a:lnRef>
          <a:fillRef idx="0">
            <a:schemeClr val="accent1"/>
          </a:fillRef>
          <a:effectRef idx="0">
            <a:schemeClr val="accent1"/>
          </a:effectRef>
          <a:fontRef idx="minor">
            <a:schemeClr val="tx1"/>
          </a:fontRef>
        </p:style>
      </p:cxnSp>
      <p:sp>
        <p:nvSpPr>
          <p:cNvPr id="12" name="TextBox 11">
            <a:extLst>
              <a:ext uri="{FF2B5EF4-FFF2-40B4-BE49-F238E27FC236}">
                <a16:creationId xmlns:a16="http://schemas.microsoft.com/office/drawing/2014/main" id="{31962236-C827-D242-8BFB-47FD92E38967}"/>
              </a:ext>
            </a:extLst>
          </p:cNvPr>
          <p:cNvSpPr txBox="1"/>
          <p:nvPr/>
        </p:nvSpPr>
        <p:spPr>
          <a:xfrm>
            <a:off x="5426924" y="4148697"/>
            <a:ext cx="1345240" cy="261610"/>
          </a:xfrm>
          <a:prstGeom prst="rect">
            <a:avLst/>
          </a:prstGeom>
          <a:noFill/>
        </p:spPr>
        <p:txBody>
          <a:bodyPr wrap="none" rtlCol="0">
            <a:spAutoFit/>
          </a:bodyPr>
          <a:lstStyle/>
          <a:p>
            <a:pPr algn="ctr"/>
            <a:r>
              <a:rPr lang="en-BE" sz="1100">
                <a:solidFill>
                  <a:schemeClr val="accent2"/>
                </a:solidFill>
                <a:latin typeface="EC Square Sans Pro" panose="020B0506040000020004" pitchFamily="34" charset="0"/>
              </a:rPr>
              <a:t>Evidence type query</a:t>
            </a:r>
          </a:p>
        </p:txBody>
      </p:sp>
      <p:sp>
        <p:nvSpPr>
          <p:cNvPr id="82" name="TextBox 81">
            <a:extLst>
              <a:ext uri="{FF2B5EF4-FFF2-40B4-BE49-F238E27FC236}">
                <a16:creationId xmlns:a16="http://schemas.microsoft.com/office/drawing/2014/main" id="{6F6A7F07-341D-0E44-ACAF-2C3026C801BC}"/>
              </a:ext>
            </a:extLst>
          </p:cNvPr>
          <p:cNvSpPr txBox="1"/>
          <p:nvPr/>
        </p:nvSpPr>
        <p:spPr>
          <a:xfrm>
            <a:off x="5311384" y="4688562"/>
            <a:ext cx="1537600" cy="261610"/>
          </a:xfrm>
          <a:prstGeom prst="rect">
            <a:avLst/>
          </a:prstGeom>
          <a:noFill/>
        </p:spPr>
        <p:txBody>
          <a:bodyPr wrap="none" rtlCol="0">
            <a:spAutoFit/>
          </a:bodyPr>
          <a:lstStyle/>
          <a:p>
            <a:pPr algn="ctr"/>
            <a:r>
              <a:rPr lang="en-BE" sz="1100">
                <a:solidFill>
                  <a:schemeClr val="accent2"/>
                </a:solidFill>
                <a:latin typeface="EC Square Sans Pro" panose="020B0506040000020004" pitchFamily="34" charset="0"/>
              </a:rPr>
              <a:t>Evidence type response</a:t>
            </a:r>
          </a:p>
        </p:txBody>
      </p:sp>
      <p:cxnSp>
        <p:nvCxnSpPr>
          <p:cNvPr id="83" name="Straight Arrow Connector 82">
            <a:extLst>
              <a:ext uri="{FF2B5EF4-FFF2-40B4-BE49-F238E27FC236}">
                <a16:creationId xmlns:a16="http://schemas.microsoft.com/office/drawing/2014/main" id="{F2A7DD74-3252-1441-9092-7E367604F1B0}"/>
              </a:ext>
            </a:extLst>
          </p:cNvPr>
          <p:cNvCxnSpPr>
            <a:cxnSpLocks/>
          </p:cNvCxnSpPr>
          <p:nvPr/>
        </p:nvCxnSpPr>
        <p:spPr>
          <a:xfrm>
            <a:off x="3889463" y="4625032"/>
            <a:ext cx="4613108" cy="0"/>
          </a:xfrm>
          <a:prstGeom prst="straightConnector1">
            <a:avLst/>
          </a:prstGeom>
          <a:ln>
            <a:headEnd type="triangle"/>
            <a:tailEnd type="none"/>
          </a:ln>
        </p:spPr>
        <p:style>
          <a:lnRef idx="1">
            <a:schemeClr val="accent1"/>
          </a:lnRef>
          <a:fillRef idx="0">
            <a:schemeClr val="accent1"/>
          </a:fillRef>
          <a:effectRef idx="0">
            <a:schemeClr val="accent1"/>
          </a:effectRef>
          <a:fontRef idx="minor">
            <a:schemeClr val="tx1"/>
          </a:fontRef>
        </p:style>
      </p:cxnSp>
      <p:sp>
        <p:nvSpPr>
          <p:cNvPr id="7" name="Text Placeholder 6">
            <a:extLst>
              <a:ext uri="{FF2B5EF4-FFF2-40B4-BE49-F238E27FC236}">
                <a16:creationId xmlns:a16="http://schemas.microsoft.com/office/drawing/2014/main" id="{F9838809-3C18-9345-8277-4E0A3E34A2F4}"/>
              </a:ext>
            </a:extLst>
          </p:cNvPr>
          <p:cNvSpPr>
            <a:spLocks noGrp="1"/>
          </p:cNvSpPr>
          <p:nvPr>
            <p:ph type="body" sz="quarter" idx="11"/>
          </p:nvPr>
        </p:nvSpPr>
        <p:spPr>
          <a:xfrm>
            <a:off x="1938670" y="1447823"/>
            <a:ext cx="8314660" cy="1839432"/>
          </a:xfrm>
        </p:spPr>
        <p:txBody>
          <a:bodyPr>
            <a:normAutofit/>
          </a:bodyPr>
          <a:lstStyle/>
          <a:p>
            <a:r>
              <a:rPr lang="en-US" sz="1800" b="1" dirty="0">
                <a:latin typeface="EC Square Sans Pro"/>
              </a:rPr>
              <a:t>Determining the evidence type</a:t>
            </a:r>
            <a:endParaRPr lang="nl-BE" sz="1800" dirty="0">
              <a:latin typeface="EC Square Sans Pro"/>
            </a:endParaRPr>
          </a:p>
          <a:p>
            <a:r>
              <a:rPr lang="en-US" sz="1800" dirty="0">
                <a:latin typeface="EC Square Sans Pro" panose="020B0506040000020004"/>
              </a:rPr>
              <a:t>If the portal does not already know what evidence type to request, the procedure portal sends a query to the Evidence Broker. The Evidence Broker allows the Evidence Requester to look up the right evidence type(s) to request from the Evidence Provider. </a:t>
            </a:r>
            <a:endParaRPr lang="en-BE" dirty="0"/>
          </a:p>
        </p:txBody>
      </p:sp>
      <p:pic>
        <p:nvPicPr>
          <p:cNvPr id="28" name="Graphic 27">
            <a:extLst>
              <a:ext uri="{FF2B5EF4-FFF2-40B4-BE49-F238E27FC236}">
                <a16:creationId xmlns:a16="http://schemas.microsoft.com/office/drawing/2014/main" id="{E9A6EA32-7330-0B0E-49A4-3B8DD7A39FE0}"/>
              </a:ext>
            </a:extLst>
          </p:cNvPr>
          <p:cNvPicPr>
            <a:picLocks noChangeAspect="1"/>
          </p:cNvPicPr>
          <p:nvPr/>
        </p:nvPicPr>
        <p:blipFill>
          <a:blip r:embed="rId7" cstate="print">
            <a:extLst>
              <a:ext uri="{28A0092B-C50C-407E-A947-70E740481C1C}">
                <a14:useLocalDpi xmlns:a14="http://schemas.microsoft.com/office/drawing/2010/main" val="0"/>
              </a:ext>
              <a:ext uri="{96DAC541-7B7A-43D3-8B79-37D633B846F1}">
                <asvg:svgBlip xmlns:asvg="http://schemas.microsoft.com/office/drawing/2016/SVG/main" r:embed="rId8"/>
              </a:ext>
            </a:extLst>
          </a:blip>
          <a:srcRect/>
          <a:stretch/>
        </p:blipFill>
        <p:spPr>
          <a:xfrm>
            <a:off x="2975629" y="4188206"/>
            <a:ext cx="583267" cy="583267"/>
          </a:xfrm>
          <a:prstGeom prst="rect">
            <a:avLst/>
          </a:prstGeom>
        </p:spPr>
      </p:pic>
    </p:spTree>
    <p:extLst>
      <p:ext uri="{BB962C8B-B14F-4D97-AF65-F5344CB8AC3E}">
        <p14:creationId xmlns:p14="http://schemas.microsoft.com/office/powerpoint/2010/main" val="278647130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 name="TextBox 49">
            <a:extLst>
              <a:ext uri="{FF2B5EF4-FFF2-40B4-BE49-F238E27FC236}">
                <a16:creationId xmlns:a16="http://schemas.microsoft.com/office/drawing/2014/main" id="{96E10064-D048-6145-B64E-E93C92FFC87B}"/>
              </a:ext>
            </a:extLst>
          </p:cNvPr>
          <p:cNvSpPr txBox="1"/>
          <p:nvPr/>
        </p:nvSpPr>
        <p:spPr>
          <a:xfrm>
            <a:off x="2527554" y="4636528"/>
            <a:ext cx="1445955" cy="261610"/>
          </a:xfrm>
          <a:prstGeom prst="rect">
            <a:avLst/>
          </a:prstGeom>
          <a:noFill/>
        </p:spPr>
        <p:txBody>
          <a:bodyPr wrap="square" rtlCol="0">
            <a:spAutoFit/>
          </a:bodyPr>
          <a:lstStyle/>
          <a:p>
            <a:pPr algn="ctr"/>
            <a:r>
              <a:rPr lang="en-GB" sz="1100">
                <a:solidFill>
                  <a:schemeClr val="accent2"/>
                </a:solidFill>
                <a:latin typeface="EC Square Sans Pro" panose="020B0506040000020004" pitchFamily="34" charset="0"/>
              </a:rPr>
              <a:t>Evidence Requester</a:t>
            </a:r>
            <a:endParaRPr lang="en-BE" sz="1100">
              <a:solidFill>
                <a:schemeClr val="accent2"/>
              </a:solidFill>
              <a:latin typeface="EC Square Sans Pro" panose="020B0506040000020004" pitchFamily="34" charset="0"/>
            </a:endParaRPr>
          </a:p>
        </p:txBody>
      </p:sp>
      <p:pic>
        <p:nvPicPr>
          <p:cNvPr id="76" name="Graphic 75">
            <a:extLst>
              <a:ext uri="{FF2B5EF4-FFF2-40B4-BE49-F238E27FC236}">
                <a16:creationId xmlns:a16="http://schemas.microsoft.com/office/drawing/2014/main" id="{D705F84F-B439-2746-B70C-3A3271F32224}"/>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2518858" y="4979529"/>
            <a:ext cx="409060" cy="409060"/>
          </a:xfrm>
          <a:prstGeom prst="rect">
            <a:avLst/>
          </a:prstGeom>
        </p:spPr>
      </p:pic>
      <p:grpSp>
        <p:nvGrpSpPr>
          <p:cNvPr id="6" name="Group 5">
            <a:extLst>
              <a:ext uri="{FF2B5EF4-FFF2-40B4-BE49-F238E27FC236}">
                <a16:creationId xmlns:a16="http://schemas.microsoft.com/office/drawing/2014/main" id="{12708ABC-7637-A445-96A9-D72D93DF6EA2}"/>
              </a:ext>
            </a:extLst>
          </p:cNvPr>
          <p:cNvGrpSpPr/>
          <p:nvPr/>
        </p:nvGrpSpPr>
        <p:grpSpPr>
          <a:xfrm>
            <a:off x="-2104731" y="5637441"/>
            <a:ext cx="6960282" cy="714819"/>
            <a:chOff x="2517948" y="1395894"/>
            <a:chExt cx="6960282" cy="714819"/>
          </a:xfrm>
        </p:grpSpPr>
        <p:sp>
          <p:nvSpPr>
            <p:cNvPr id="80" name="TextBox 79">
              <a:extLst>
                <a:ext uri="{FF2B5EF4-FFF2-40B4-BE49-F238E27FC236}">
                  <a16:creationId xmlns:a16="http://schemas.microsoft.com/office/drawing/2014/main" id="{BCFFB288-599B-8143-85BD-2D278CB925CD}"/>
                </a:ext>
              </a:extLst>
            </p:cNvPr>
            <p:cNvSpPr txBox="1"/>
            <p:nvPr/>
          </p:nvSpPr>
          <p:spPr>
            <a:xfrm>
              <a:off x="3788008" y="1395894"/>
              <a:ext cx="4420162" cy="353943"/>
            </a:xfrm>
            <a:prstGeom prst="rect">
              <a:avLst/>
            </a:prstGeom>
            <a:noFill/>
          </p:spPr>
          <p:txBody>
            <a:bodyPr wrap="square" rtlCol="0">
              <a:spAutoFit/>
            </a:bodyPr>
            <a:lstStyle/>
            <a:p>
              <a:pPr algn="ctr"/>
              <a:endParaRPr lang="nl-BE" sz="1700">
                <a:solidFill>
                  <a:schemeClr val="accent2"/>
                </a:solidFill>
                <a:latin typeface="EC Square Sans Pro"/>
              </a:endParaRPr>
            </a:p>
          </p:txBody>
        </p:sp>
        <p:sp>
          <p:nvSpPr>
            <p:cNvPr id="81" name="TextBox 80">
              <a:extLst>
                <a:ext uri="{FF2B5EF4-FFF2-40B4-BE49-F238E27FC236}">
                  <a16:creationId xmlns:a16="http://schemas.microsoft.com/office/drawing/2014/main" id="{7DE0F784-4EED-9345-841C-A3C9BF55738C}"/>
                </a:ext>
              </a:extLst>
            </p:cNvPr>
            <p:cNvSpPr txBox="1"/>
            <p:nvPr/>
          </p:nvSpPr>
          <p:spPr>
            <a:xfrm>
              <a:off x="2517948" y="1775878"/>
              <a:ext cx="6960282" cy="334835"/>
            </a:xfrm>
            <a:prstGeom prst="rect">
              <a:avLst/>
            </a:prstGeom>
            <a:noFill/>
          </p:spPr>
          <p:txBody>
            <a:bodyPr wrap="square" rtlCol="0">
              <a:spAutoFit/>
            </a:bodyPr>
            <a:lstStyle/>
            <a:p>
              <a:pPr algn="ctr">
                <a:lnSpc>
                  <a:spcPct val="120000"/>
                </a:lnSpc>
              </a:pPr>
              <a:endParaRPr lang="en-US" sz="1400">
                <a:solidFill>
                  <a:schemeClr val="accent2"/>
                </a:solidFill>
                <a:latin typeface="EC Square Sans Pro" panose="020B0506040000020004"/>
              </a:endParaRPr>
            </a:p>
          </p:txBody>
        </p:sp>
      </p:grpSp>
      <p:grpSp>
        <p:nvGrpSpPr>
          <p:cNvPr id="3" name="Group 2">
            <a:extLst>
              <a:ext uri="{FF2B5EF4-FFF2-40B4-BE49-F238E27FC236}">
                <a16:creationId xmlns:a16="http://schemas.microsoft.com/office/drawing/2014/main" id="{B5EAD278-2E5D-9F41-BA73-07DB63F783BC}"/>
              </a:ext>
            </a:extLst>
          </p:cNvPr>
          <p:cNvGrpSpPr/>
          <p:nvPr/>
        </p:nvGrpSpPr>
        <p:grpSpPr>
          <a:xfrm>
            <a:off x="8244429" y="4564852"/>
            <a:ext cx="1592759" cy="952575"/>
            <a:chOff x="8244429" y="3724445"/>
            <a:chExt cx="1592759" cy="952575"/>
          </a:xfrm>
        </p:grpSpPr>
        <p:sp>
          <p:nvSpPr>
            <p:cNvPr id="37" name="TextBox 36">
              <a:extLst>
                <a:ext uri="{FF2B5EF4-FFF2-40B4-BE49-F238E27FC236}">
                  <a16:creationId xmlns:a16="http://schemas.microsoft.com/office/drawing/2014/main" id="{F90D2906-7784-CF42-B2E3-79596ABE85DF}"/>
                </a:ext>
              </a:extLst>
            </p:cNvPr>
            <p:cNvSpPr txBox="1"/>
            <p:nvPr/>
          </p:nvSpPr>
          <p:spPr>
            <a:xfrm>
              <a:off x="8244429" y="3724445"/>
              <a:ext cx="1592759" cy="261610"/>
            </a:xfrm>
            <a:prstGeom prst="rect">
              <a:avLst/>
            </a:prstGeom>
            <a:noFill/>
          </p:spPr>
          <p:txBody>
            <a:bodyPr wrap="square" rtlCol="0">
              <a:spAutoFit/>
            </a:bodyPr>
            <a:lstStyle/>
            <a:p>
              <a:pPr algn="ctr"/>
              <a:r>
                <a:rPr lang="en-US" sz="1100">
                  <a:solidFill>
                    <a:schemeClr val="accent2"/>
                  </a:solidFill>
                  <a:latin typeface="EC Square Sans Pro" panose="020B0506040000020004" pitchFamily="34" charset="0"/>
                </a:rPr>
                <a:t>Data Service Directory</a:t>
              </a:r>
              <a:endParaRPr lang="en-BE" sz="1100">
                <a:solidFill>
                  <a:schemeClr val="accent2"/>
                </a:solidFill>
                <a:latin typeface="EC Square Sans Pro" panose="020B0506040000020004" pitchFamily="34" charset="0"/>
              </a:endParaRPr>
            </a:p>
          </p:txBody>
        </p:sp>
        <p:pic>
          <p:nvPicPr>
            <p:cNvPr id="39" name="Graphic 38">
              <a:extLst>
                <a:ext uri="{FF2B5EF4-FFF2-40B4-BE49-F238E27FC236}">
                  <a16:creationId xmlns:a16="http://schemas.microsoft.com/office/drawing/2014/main" id="{A59E426E-1C61-FD42-93DA-192C03310427}"/>
                </a:ext>
              </a:extLst>
            </p:cNvPr>
            <p:cNvPicPr>
              <a:picLocks noChangeAspect="1"/>
            </p:cNvPicPr>
            <p:nvPr/>
          </p:nvPicPr>
          <p:blipFill>
            <a:blip r:embed="rId5" cstate="print">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8683576" y="3986055"/>
              <a:ext cx="690965" cy="690965"/>
            </a:xfrm>
            <a:prstGeom prst="rect">
              <a:avLst/>
            </a:prstGeom>
          </p:spPr>
        </p:pic>
      </p:grpSp>
      <p:cxnSp>
        <p:nvCxnSpPr>
          <p:cNvPr id="11" name="Straight Arrow Connector 10">
            <a:extLst>
              <a:ext uri="{FF2B5EF4-FFF2-40B4-BE49-F238E27FC236}">
                <a16:creationId xmlns:a16="http://schemas.microsoft.com/office/drawing/2014/main" id="{2D15DD41-3EA5-9944-8D66-EE3BB3B84DC1}"/>
              </a:ext>
            </a:extLst>
          </p:cNvPr>
          <p:cNvCxnSpPr/>
          <p:nvPr/>
        </p:nvCxnSpPr>
        <p:spPr>
          <a:xfrm>
            <a:off x="3885919" y="5151222"/>
            <a:ext cx="4613108" cy="0"/>
          </a:xfrm>
          <a:prstGeom prst="straightConnector1">
            <a:avLst/>
          </a:prstGeom>
          <a:ln>
            <a:headEnd type="none"/>
            <a:tailEnd type="triangle"/>
          </a:ln>
        </p:spPr>
        <p:style>
          <a:lnRef idx="1">
            <a:schemeClr val="accent1"/>
          </a:lnRef>
          <a:fillRef idx="0">
            <a:schemeClr val="accent1"/>
          </a:fillRef>
          <a:effectRef idx="0">
            <a:schemeClr val="accent1"/>
          </a:effectRef>
          <a:fontRef idx="minor">
            <a:schemeClr val="tx1"/>
          </a:fontRef>
        </p:style>
      </p:cxnSp>
      <p:sp>
        <p:nvSpPr>
          <p:cNvPr id="12" name="TextBox 11">
            <a:extLst>
              <a:ext uri="{FF2B5EF4-FFF2-40B4-BE49-F238E27FC236}">
                <a16:creationId xmlns:a16="http://schemas.microsoft.com/office/drawing/2014/main" id="{31962236-C827-D242-8BFB-47FD92E38967}"/>
              </a:ext>
            </a:extLst>
          </p:cNvPr>
          <p:cNvSpPr txBox="1"/>
          <p:nvPr/>
        </p:nvSpPr>
        <p:spPr>
          <a:xfrm>
            <a:off x="5207787" y="4858629"/>
            <a:ext cx="1776448" cy="261610"/>
          </a:xfrm>
          <a:prstGeom prst="rect">
            <a:avLst/>
          </a:prstGeom>
          <a:noFill/>
        </p:spPr>
        <p:txBody>
          <a:bodyPr wrap="none" rtlCol="0">
            <a:spAutoFit/>
          </a:bodyPr>
          <a:lstStyle/>
          <a:p>
            <a:pPr algn="ctr"/>
            <a:r>
              <a:rPr lang="en-BE" sz="1100">
                <a:solidFill>
                  <a:schemeClr val="accent2"/>
                </a:solidFill>
                <a:latin typeface="EC Square Sans Pro" panose="020B0506040000020004" pitchFamily="34" charset="0"/>
              </a:rPr>
              <a:t>Data service provider query</a:t>
            </a:r>
          </a:p>
        </p:txBody>
      </p:sp>
      <p:sp>
        <p:nvSpPr>
          <p:cNvPr id="82" name="TextBox 81">
            <a:extLst>
              <a:ext uri="{FF2B5EF4-FFF2-40B4-BE49-F238E27FC236}">
                <a16:creationId xmlns:a16="http://schemas.microsoft.com/office/drawing/2014/main" id="{6F6A7F07-341D-0E44-ACAF-2C3026C801BC}"/>
              </a:ext>
            </a:extLst>
          </p:cNvPr>
          <p:cNvSpPr txBox="1"/>
          <p:nvPr/>
        </p:nvSpPr>
        <p:spPr>
          <a:xfrm>
            <a:off x="5085829" y="5398494"/>
            <a:ext cx="1981633" cy="261610"/>
          </a:xfrm>
          <a:prstGeom prst="rect">
            <a:avLst/>
          </a:prstGeom>
          <a:noFill/>
        </p:spPr>
        <p:txBody>
          <a:bodyPr wrap="none" rtlCol="0">
            <a:spAutoFit/>
          </a:bodyPr>
          <a:lstStyle/>
          <a:p>
            <a:pPr algn="ctr"/>
            <a:r>
              <a:rPr lang="en-BE" sz="1100">
                <a:solidFill>
                  <a:schemeClr val="accent2"/>
                </a:solidFill>
                <a:latin typeface="EC Square Sans Pro" panose="020B0506040000020004" pitchFamily="34" charset="0"/>
              </a:rPr>
              <a:t>Data Service provider response</a:t>
            </a:r>
          </a:p>
        </p:txBody>
      </p:sp>
      <p:cxnSp>
        <p:nvCxnSpPr>
          <p:cNvPr id="83" name="Straight Arrow Connector 82">
            <a:extLst>
              <a:ext uri="{FF2B5EF4-FFF2-40B4-BE49-F238E27FC236}">
                <a16:creationId xmlns:a16="http://schemas.microsoft.com/office/drawing/2014/main" id="{F2A7DD74-3252-1441-9092-7E367604F1B0}"/>
              </a:ext>
            </a:extLst>
          </p:cNvPr>
          <p:cNvCxnSpPr/>
          <p:nvPr/>
        </p:nvCxnSpPr>
        <p:spPr>
          <a:xfrm>
            <a:off x="3885919" y="5334964"/>
            <a:ext cx="4613108" cy="0"/>
          </a:xfrm>
          <a:prstGeom prst="straightConnector1">
            <a:avLst/>
          </a:prstGeom>
          <a:ln>
            <a:headEnd type="triangle"/>
            <a:tailEnd type="none"/>
          </a:ln>
        </p:spPr>
        <p:style>
          <a:lnRef idx="1">
            <a:schemeClr val="accent1"/>
          </a:lnRef>
          <a:fillRef idx="0">
            <a:schemeClr val="accent1"/>
          </a:fillRef>
          <a:effectRef idx="0">
            <a:schemeClr val="accent1"/>
          </a:effectRef>
          <a:fontRef idx="minor">
            <a:schemeClr val="tx1"/>
          </a:fontRef>
        </p:style>
      </p:cxnSp>
      <p:sp>
        <p:nvSpPr>
          <p:cNvPr id="5" name="Text Placeholder 4">
            <a:extLst>
              <a:ext uri="{FF2B5EF4-FFF2-40B4-BE49-F238E27FC236}">
                <a16:creationId xmlns:a16="http://schemas.microsoft.com/office/drawing/2014/main" id="{4EB84866-1735-774A-B38E-CBEC893E7C57}"/>
              </a:ext>
            </a:extLst>
          </p:cNvPr>
          <p:cNvSpPr>
            <a:spLocks noGrp="1"/>
          </p:cNvSpPr>
          <p:nvPr>
            <p:ph type="body" sz="quarter" idx="11"/>
          </p:nvPr>
        </p:nvSpPr>
        <p:spPr>
          <a:xfrm>
            <a:off x="1935126" y="920345"/>
            <a:ext cx="8314660" cy="2818174"/>
          </a:xfrm>
        </p:spPr>
        <p:txBody>
          <a:bodyPr>
            <a:normAutofit/>
          </a:bodyPr>
          <a:lstStyle/>
          <a:p>
            <a:r>
              <a:rPr lang="en-US" sz="1800" b="1">
                <a:latin typeface="EC Square Sans Pro"/>
              </a:rPr>
              <a:t>Determining the Evidence Provider</a:t>
            </a:r>
            <a:endParaRPr lang="nl-BE" sz="1800">
              <a:latin typeface="EC Square Sans Pro"/>
            </a:endParaRPr>
          </a:p>
          <a:p>
            <a:r>
              <a:rPr lang="en-US" sz="1800">
                <a:latin typeface="EC Square Sans Pro" panose="020B0506040000020004"/>
              </a:rPr>
              <a:t>To determine who to send the request for evidence to, the portal sends a query to the Data Service Directory (DSD) with the evidence type (provided by the Evidence Broker) and Member State. The DSD returns the name of the Evidence Provider, the ID of the eDelivery Access point and if defined, any additional attributes required to locate the evidence provider. </a:t>
            </a:r>
            <a:endParaRPr lang="en-BE"/>
          </a:p>
        </p:txBody>
      </p:sp>
      <p:pic>
        <p:nvPicPr>
          <p:cNvPr id="32" name="Graphic 31">
            <a:extLst>
              <a:ext uri="{FF2B5EF4-FFF2-40B4-BE49-F238E27FC236}">
                <a16:creationId xmlns:a16="http://schemas.microsoft.com/office/drawing/2014/main" id="{C79BB9FD-FBA9-9761-77C9-139F7CDD5266}"/>
              </a:ext>
            </a:extLst>
          </p:cNvPr>
          <p:cNvPicPr>
            <a:picLocks noChangeAspect="1"/>
          </p:cNvPicPr>
          <p:nvPr/>
        </p:nvPicPr>
        <p:blipFill>
          <a:blip r:embed="rId7" cstate="print">
            <a:extLst>
              <a:ext uri="{28A0092B-C50C-407E-A947-70E740481C1C}">
                <a14:useLocalDpi xmlns:a14="http://schemas.microsoft.com/office/drawing/2010/main" val="0"/>
              </a:ext>
              <a:ext uri="{96DAC541-7B7A-43D3-8B79-37D633B846F1}">
                <asvg:svgBlip xmlns:asvg="http://schemas.microsoft.com/office/drawing/2016/SVG/main" r:embed="rId8"/>
              </a:ext>
            </a:extLst>
          </a:blip>
          <a:srcRect/>
          <a:stretch/>
        </p:blipFill>
        <p:spPr>
          <a:xfrm>
            <a:off x="2958897" y="4898138"/>
            <a:ext cx="583267" cy="583267"/>
          </a:xfrm>
          <a:prstGeom prst="rect">
            <a:avLst/>
          </a:prstGeom>
        </p:spPr>
      </p:pic>
    </p:spTree>
    <p:extLst>
      <p:ext uri="{BB962C8B-B14F-4D97-AF65-F5344CB8AC3E}">
        <p14:creationId xmlns:p14="http://schemas.microsoft.com/office/powerpoint/2010/main" val="395089767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C27971E4-3D1D-C043-93A4-8EA60DF024F7}"/>
              </a:ext>
            </a:extLst>
          </p:cNvPr>
          <p:cNvSpPr>
            <a:spLocks noGrp="1"/>
          </p:cNvSpPr>
          <p:nvPr>
            <p:ph type="body" sz="quarter" idx="11"/>
          </p:nvPr>
        </p:nvSpPr>
        <p:spPr/>
        <p:txBody>
          <a:bodyPr>
            <a:normAutofit/>
          </a:bodyPr>
          <a:lstStyle/>
          <a:p>
            <a:r>
              <a:rPr lang="en-US" b="1">
                <a:latin typeface="EC Square Sans Pro"/>
              </a:rPr>
              <a:t>Selecting the Evidence Provider</a:t>
            </a:r>
            <a:endParaRPr lang="nl-BE" b="1">
              <a:latin typeface="EC Square Sans Pro"/>
            </a:endParaRPr>
          </a:p>
          <a:p>
            <a:r>
              <a:rPr lang="en-US">
                <a:latin typeface="EC Square Sans Pro" panose="020B0506040000020004"/>
              </a:rPr>
              <a:t>In some cases, Member States may need information from the user to determine the right evidence provider. For example, users may be required to input a region or other data to help locate the evidence. These additional attributes will be registered in the DSD. When the portal makes the query to the DSD and the response includes a request for these additional attributes, the procedure portal will request them from the user and use the user’s input to query the DSD again and define the right evidence provider.</a:t>
            </a:r>
          </a:p>
        </p:txBody>
      </p:sp>
      <p:sp>
        <p:nvSpPr>
          <p:cNvPr id="5" name="Rectangle 4">
            <a:extLst>
              <a:ext uri="{FF2B5EF4-FFF2-40B4-BE49-F238E27FC236}">
                <a16:creationId xmlns:a16="http://schemas.microsoft.com/office/drawing/2014/main" id="{77DEF121-22B6-C4AF-E9B5-28DB162028D4}"/>
              </a:ext>
            </a:extLst>
          </p:cNvPr>
          <p:cNvSpPr/>
          <p:nvPr/>
        </p:nvSpPr>
        <p:spPr>
          <a:xfrm>
            <a:off x="7758820" y="1586620"/>
            <a:ext cx="3005750" cy="3684760"/>
          </a:xfrm>
          <a:prstGeom prst="rect">
            <a:avLst/>
          </a:prstGeom>
          <a:no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err="1">
              <a:latin typeface="EC Square Sans Pro" panose="020B0506040000020004" pitchFamily="34" charset="0"/>
            </a:endParaRPr>
          </a:p>
        </p:txBody>
      </p:sp>
      <p:sp>
        <p:nvSpPr>
          <p:cNvPr id="7" name="Oval 6">
            <a:extLst>
              <a:ext uri="{FF2B5EF4-FFF2-40B4-BE49-F238E27FC236}">
                <a16:creationId xmlns:a16="http://schemas.microsoft.com/office/drawing/2014/main" id="{3AAC8F51-C5CF-F47E-8AC6-FF1FC099E022}"/>
              </a:ext>
            </a:extLst>
          </p:cNvPr>
          <p:cNvSpPr/>
          <p:nvPr/>
        </p:nvSpPr>
        <p:spPr>
          <a:xfrm>
            <a:off x="7861111" y="1667055"/>
            <a:ext cx="90066" cy="90066"/>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err="1">
              <a:latin typeface="EC Square Sans Pro" panose="020B0506040000020004" pitchFamily="34" charset="0"/>
            </a:endParaRPr>
          </a:p>
        </p:txBody>
      </p:sp>
      <p:sp>
        <p:nvSpPr>
          <p:cNvPr id="9" name="Oval 8">
            <a:extLst>
              <a:ext uri="{FF2B5EF4-FFF2-40B4-BE49-F238E27FC236}">
                <a16:creationId xmlns:a16="http://schemas.microsoft.com/office/drawing/2014/main" id="{D297F5E8-0D17-A824-BB98-2A170FFA98F9}"/>
              </a:ext>
            </a:extLst>
          </p:cNvPr>
          <p:cNvSpPr/>
          <p:nvPr/>
        </p:nvSpPr>
        <p:spPr>
          <a:xfrm>
            <a:off x="7974880" y="1667055"/>
            <a:ext cx="90066" cy="90066"/>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err="1">
              <a:latin typeface="EC Square Sans Pro" panose="020B0506040000020004" pitchFamily="34" charset="0"/>
            </a:endParaRPr>
          </a:p>
        </p:txBody>
      </p:sp>
      <p:sp>
        <p:nvSpPr>
          <p:cNvPr id="10" name="Oval 9">
            <a:extLst>
              <a:ext uri="{FF2B5EF4-FFF2-40B4-BE49-F238E27FC236}">
                <a16:creationId xmlns:a16="http://schemas.microsoft.com/office/drawing/2014/main" id="{75256F62-EFCB-CF12-B3A7-4E874D4292E1}"/>
              </a:ext>
            </a:extLst>
          </p:cNvPr>
          <p:cNvSpPr/>
          <p:nvPr/>
        </p:nvSpPr>
        <p:spPr>
          <a:xfrm>
            <a:off x="8088649" y="1667055"/>
            <a:ext cx="90066" cy="90066"/>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err="1">
              <a:latin typeface="EC Square Sans Pro" panose="020B0506040000020004" pitchFamily="34" charset="0"/>
            </a:endParaRPr>
          </a:p>
        </p:txBody>
      </p:sp>
      <p:sp>
        <p:nvSpPr>
          <p:cNvPr id="11" name="TextBox 10">
            <a:extLst>
              <a:ext uri="{FF2B5EF4-FFF2-40B4-BE49-F238E27FC236}">
                <a16:creationId xmlns:a16="http://schemas.microsoft.com/office/drawing/2014/main" id="{31E8B302-2AA7-09C5-60D9-CD0166CB00E3}"/>
              </a:ext>
            </a:extLst>
          </p:cNvPr>
          <p:cNvSpPr txBox="1"/>
          <p:nvPr/>
        </p:nvSpPr>
        <p:spPr>
          <a:xfrm>
            <a:off x="7974880" y="2032588"/>
            <a:ext cx="1212191" cy="261610"/>
          </a:xfrm>
          <a:prstGeom prst="rect">
            <a:avLst/>
          </a:prstGeom>
          <a:noFill/>
        </p:spPr>
        <p:txBody>
          <a:bodyPr wrap="none" rtlCol="0">
            <a:spAutoFit/>
          </a:bodyPr>
          <a:lstStyle/>
          <a:p>
            <a:r>
              <a:rPr lang="en-BE" sz="1100">
                <a:solidFill>
                  <a:schemeClr val="bg1">
                    <a:lumMod val="75000"/>
                  </a:schemeClr>
                </a:solidFill>
                <a:latin typeface="EC Square Sans Pro" panose="020B0506040000020004" pitchFamily="34" charset="0"/>
              </a:rPr>
              <a:t>Proceudure Portal</a:t>
            </a:r>
          </a:p>
        </p:txBody>
      </p:sp>
      <p:sp>
        <p:nvSpPr>
          <p:cNvPr id="12" name="Rectangle 11">
            <a:extLst>
              <a:ext uri="{FF2B5EF4-FFF2-40B4-BE49-F238E27FC236}">
                <a16:creationId xmlns:a16="http://schemas.microsoft.com/office/drawing/2014/main" id="{7A5DACF0-BD08-0E6F-31D3-D88915CD7E30}"/>
              </a:ext>
            </a:extLst>
          </p:cNvPr>
          <p:cNvSpPr/>
          <p:nvPr/>
        </p:nvSpPr>
        <p:spPr>
          <a:xfrm>
            <a:off x="8019913" y="3200530"/>
            <a:ext cx="2242800" cy="396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BE" sz="1100">
                <a:solidFill>
                  <a:schemeClr val="accent2"/>
                </a:solidFill>
                <a:latin typeface="EC Square Sans Pro" panose="020B0506040000020004" pitchFamily="34" charset="0"/>
              </a:rPr>
              <a:t> Select a region</a:t>
            </a:r>
          </a:p>
        </p:txBody>
      </p:sp>
      <p:sp>
        <p:nvSpPr>
          <p:cNvPr id="13" name="TextBox 12">
            <a:extLst>
              <a:ext uri="{FF2B5EF4-FFF2-40B4-BE49-F238E27FC236}">
                <a16:creationId xmlns:a16="http://schemas.microsoft.com/office/drawing/2014/main" id="{21835977-9250-3F74-7940-1845C467BEB6}"/>
              </a:ext>
            </a:extLst>
          </p:cNvPr>
          <p:cNvSpPr txBox="1"/>
          <p:nvPr/>
        </p:nvSpPr>
        <p:spPr>
          <a:xfrm>
            <a:off x="7974880" y="2485754"/>
            <a:ext cx="2187037" cy="523220"/>
          </a:xfrm>
          <a:prstGeom prst="rect">
            <a:avLst/>
          </a:prstGeom>
          <a:noFill/>
        </p:spPr>
        <p:txBody>
          <a:bodyPr wrap="square" rtlCol="0">
            <a:spAutoFit/>
          </a:bodyPr>
          <a:lstStyle/>
          <a:p>
            <a:r>
              <a:rPr lang="en-BE" sz="1400">
                <a:solidFill>
                  <a:schemeClr val="accent2"/>
                </a:solidFill>
                <a:latin typeface="EC Square Sans Pro" panose="020B0506040000020004" pitchFamily="34" charset="0"/>
              </a:rPr>
              <a:t>Where is your evidence located?</a:t>
            </a:r>
          </a:p>
        </p:txBody>
      </p:sp>
      <p:pic>
        <p:nvPicPr>
          <p:cNvPr id="14" name="Graphic 13">
            <a:extLst>
              <a:ext uri="{FF2B5EF4-FFF2-40B4-BE49-F238E27FC236}">
                <a16:creationId xmlns:a16="http://schemas.microsoft.com/office/drawing/2014/main" id="{B369EDCE-4FA3-EA63-9767-F3834666EED0}"/>
              </a:ext>
            </a:extLst>
          </p:cNvPr>
          <p:cNvPicPr>
            <a:picLocks noChangeAspect="1"/>
          </p:cNvPicPr>
          <p:nvPr/>
        </p:nvPicPr>
        <p:blipFill rotWithShape="1">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rcRect b="27712"/>
          <a:stretch/>
        </p:blipFill>
        <p:spPr>
          <a:xfrm>
            <a:off x="9996070" y="3338911"/>
            <a:ext cx="156882" cy="113406"/>
          </a:xfrm>
          <a:prstGeom prst="rect">
            <a:avLst/>
          </a:prstGeom>
        </p:spPr>
      </p:pic>
      <p:sp>
        <p:nvSpPr>
          <p:cNvPr id="15" name="Rectangle 14">
            <a:extLst>
              <a:ext uri="{FF2B5EF4-FFF2-40B4-BE49-F238E27FC236}">
                <a16:creationId xmlns:a16="http://schemas.microsoft.com/office/drawing/2014/main" id="{B1EE52A7-9D00-92C9-2BC6-C9EC32D6CA7A}"/>
              </a:ext>
            </a:extLst>
          </p:cNvPr>
          <p:cNvSpPr/>
          <p:nvPr/>
        </p:nvSpPr>
        <p:spPr>
          <a:xfrm>
            <a:off x="8064945" y="4568455"/>
            <a:ext cx="1019848" cy="48972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err="1">
              <a:latin typeface="EC Square Sans Pro" panose="020B0506040000020004" pitchFamily="34" charset="0"/>
            </a:endParaRPr>
          </a:p>
        </p:txBody>
      </p:sp>
      <p:sp>
        <p:nvSpPr>
          <p:cNvPr id="16" name="TextBox 15">
            <a:extLst>
              <a:ext uri="{FF2B5EF4-FFF2-40B4-BE49-F238E27FC236}">
                <a16:creationId xmlns:a16="http://schemas.microsoft.com/office/drawing/2014/main" id="{C547B2C1-B54A-7AC5-9677-551A85C63988}"/>
              </a:ext>
            </a:extLst>
          </p:cNvPr>
          <p:cNvSpPr txBox="1"/>
          <p:nvPr/>
        </p:nvSpPr>
        <p:spPr>
          <a:xfrm>
            <a:off x="8168630" y="4659426"/>
            <a:ext cx="815929" cy="307777"/>
          </a:xfrm>
          <a:prstGeom prst="rect">
            <a:avLst/>
          </a:prstGeom>
          <a:noFill/>
        </p:spPr>
        <p:txBody>
          <a:bodyPr wrap="square" rtlCol="0">
            <a:spAutoFit/>
          </a:bodyPr>
          <a:lstStyle/>
          <a:p>
            <a:r>
              <a:rPr lang="en-BE" sz="1400">
                <a:solidFill>
                  <a:schemeClr val="bg1"/>
                </a:solidFill>
                <a:latin typeface="EC Square Sans Pro" panose="020B0506040000020004" pitchFamily="34" charset="0"/>
              </a:rPr>
              <a:t>Confirm</a:t>
            </a:r>
          </a:p>
        </p:txBody>
      </p:sp>
    </p:spTree>
    <p:extLst>
      <p:ext uri="{BB962C8B-B14F-4D97-AF65-F5344CB8AC3E}">
        <p14:creationId xmlns:p14="http://schemas.microsoft.com/office/powerpoint/2010/main" val="256730103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C27971E4-3D1D-C043-93A4-8EA60DF024F7}"/>
              </a:ext>
            </a:extLst>
          </p:cNvPr>
          <p:cNvSpPr>
            <a:spLocks noGrp="1"/>
          </p:cNvSpPr>
          <p:nvPr>
            <p:ph type="body" sz="quarter" idx="11"/>
          </p:nvPr>
        </p:nvSpPr>
        <p:spPr/>
        <p:txBody>
          <a:bodyPr>
            <a:normAutofit/>
          </a:bodyPr>
          <a:lstStyle/>
          <a:p>
            <a:r>
              <a:rPr lang="en-US" b="1" dirty="0">
                <a:latin typeface="EC Square Sans Pro"/>
              </a:rPr>
              <a:t>Selecting the Evidence Provider</a:t>
            </a:r>
            <a:endParaRPr lang="nl-BE" b="1" dirty="0">
              <a:latin typeface="EC Square Sans Pro"/>
            </a:endParaRPr>
          </a:p>
          <a:p>
            <a:r>
              <a:rPr lang="en-US" dirty="0">
                <a:latin typeface="EC Square Sans Pro" panose="020B0506040000020004"/>
              </a:rPr>
              <a:t>If the Data Service Directory returns multiple Evidence Providers for an evidence type the user will be asked to select the relevant Evidence Provider from a list. For example, if university diplomas are stored in each university rather than in a central database, the user will be asked to select the right university to request the evidence from.</a:t>
            </a:r>
          </a:p>
        </p:txBody>
      </p:sp>
      <p:sp>
        <p:nvSpPr>
          <p:cNvPr id="5" name="Rectangle 4">
            <a:extLst>
              <a:ext uri="{FF2B5EF4-FFF2-40B4-BE49-F238E27FC236}">
                <a16:creationId xmlns:a16="http://schemas.microsoft.com/office/drawing/2014/main" id="{77DEF121-22B6-C4AF-E9B5-28DB162028D4}"/>
              </a:ext>
            </a:extLst>
          </p:cNvPr>
          <p:cNvSpPr/>
          <p:nvPr/>
        </p:nvSpPr>
        <p:spPr>
          <a:xfrm>
            <a:off x="7758820" y="1586620"/>
            <a:ext cx="3005750" cy="3684760"/>
          </a:xfrm>
          <a:prstGeom prst="rect">
            <a:avLst/>
          </a:prstGeom>
          <a:no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err="1">
              <a:latin typeface="EC Square Sans Pro" panose="020B0506040000020004" pitchFamily="34" charset="0"/>
            </a:endParaRPr>
          </a:p>
        </p:txBody>
      </p:sp>
      <p:sp>
        <p:nvSpPr>
          <p:cNvPr id="7" name="Oval 6">
            <a:extLst>
              <a:ext uri="{FF2B5EF4-FFF2-40B4-BE49-F238E27FC236}">
                <a16:creationId xmlns:a16="http://schemas.microsoft.com/office/drawing/2014/main" id="{3AAC8F51-C5CF-F47E-8AC6-FF1FC099E022}"/>
              </a:ext>
            </a:extLst>
          </p:cNvPr>
          <p:cNvSpPr/>
          <p:nvPr/>
        </p:nvSpPr>
        <p:spPr>
          <a:xfrm>
            <a:off x="7861111" y="1667055"/>
            <a:ext cx="90066" cy="90066"/>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err="1">
              <a:latin typeface="EC Square Sans Pro" panose="020B0506040000020004" pitchFamily="34" charset="0"/>
            </a:endParaRPr>
          </a:p>
        </p:txBody>
      </p:sp>
      <p:sp>
        <p:nvSpPr>
          <p:cNvPr id="9" name="Oval 8">
            <a:extLst>
              <a:ext uri="{FF2B5EF4-FFF2-40B4-BE49-F238E27FC236}">
                <a16:creationId xmlns:a16="http://schemas.microsoft.com/office/drawing/2014/main" id="{D297F5E8-0D17-A824-BB98-2A170FFA98F9}"/>
              </a:ext>
            </a:extLst>
          </p:cNvPr>
          <p:cNvSpPr/>
          <p:nvPr/>
        </p:nvSpPr>
        <p:spPr>
          <a:xfrm>
            <a:off x="7974880" y="1667055"/>
            <a:ext cx="90066" cy="90066"/>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err="1">
              <a:latin typeface="EC Square Sans Pro" panose="020B0506040000020004" pitchFamily="34" charset="0"/>
            </a:endParaRPr>
          </a:p>
        </p:txBody>
      </p:sp>
      <p:sp>
        <p:nvSpPr>
          <p:cNvPr id="10" name="Oval 9">
            <a:extLst>
              <a:ext uri="{FF2B5EF4-FFF2-40B4-BE49-F238E27FC236}">
                <a16:creationId xmlns:a16="http://schemas.microsoft.com/office/drawing/2014/main" id="{75256F62-EFCB-CF12-B3A7-4E874D4292E1}"/>
              </a:ext>
            </a:extLst>
          </p:cNvPr>
          <p:cNvSpPr/>
          <p:nvPr/>
        </p:nvSpPr>
        <p:spPr>
          <a:xfrm>
            <a:off x="8088649" y="1667055"/>
            <a:ext cx="90066" cy="90066"/>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err="1">
              <a:latin typeface="EC Square Sans Pro" panose="020B0506040000020004" pitchFamily="34" charset="0"/>
            </a:endParaRPr>
          </a:p>
        </p:txBody>
      </p:sp>
      <p:sp>
        <p:nvSpPr>
          <p:cNvPr id="11" name="TextBox 10">
            <a:extLst>
              <a:ext uri="{FF2B5EF4-FFF2-40B4-BE49-F238E27FC236}">
                <a16:creationId xmlns:a16="http://schemas.microsoft.com/office/drawing/2014/main" id="{31E8B302-2AA7-09C5-60D9-CD0166CB00E3}"/>
              </a:ext>
            </a:extLst>
          </p:cNvPr>
          <p:cNvSpPr txBox="1"/>
          <p:nvPr/>
        </p:nvSpPr>
        <p:spPr>
          <a:xfrm>
            <a:off x="7974880" y="2032588"/>
            <a:ext cx="1212191" cy="261610"/>
          </a:xfrm>
          <a:prstGeom prst="rect">
            <a:avLst/>
          </a:prstGeom>
          <a:noFill/>
        </p:spPr>
        <p:txBody>
          <a:bodyPr wrap="none" rtlCol="0">
            <a:spAutoFit/>
          </a:bodyPr>
          <a:lstStyle/>
          <a:p>
            <a:r>
              <a:rPr lang="en-BE" sz="1100">
                <a:solidFill>
                  <a:schemeClr val="bg1">
                    <a:lumMod val="75000"/>
                  </a:schemeClr>
                </a:solidFill>
                <a:latin typeface="EC Square Sans Pro" panose="020B0506040000020004" pitchFamily="34" charset="0"/>
              </a:rPr>
              <a:t>Proceudure Portal</a:t>
            </a:r>
          </a:p>
        </p:txBody>
      </p:sp>
      <p:sp>
        <p:nvSpPr>
          <p:cNvPr id="12" name="Rectangle 11">
            <a:extLst>
              <a:ext uri="{FF2B5EF4-FFF2-40B4-BE49-F238E27FC236}">
                <a16:creationId xmlns:a16="http://schemas.microsoft.com/office/drawing/2014/main" id="{7A5DACF0-BD08-0E6F-31D3-D88915CD7E30}"/>
              </a:ext>
            </a:extLst>
          </p:cNvPr>
          <p:cNvSpPr/>
          <p:nvPr/>
        </p:nvSpPr>
        <p:spPr>
          <a:xfrm>
            <a:off x="8019913" y="3200530"/>
            <a:ext cx="2242800" cy="396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BE" sz="1100">
                <a:solidFill>
                  <a:schemeClr val="accent2"/>
                </a:solidFill>
                <a:latin typeface="EC Square Sans Pro" panose="020B0506040000020004" pitchFamily="34" charset="0"/>
              </a:rPr>
              <a:t> Select provider</a:t>
            </a:r>
          </a:p>
        </p:txBody>
      </p:sp>
      <p:sp>
        <p:nvSpPr>
          <p:cNvPr id="13" name="TextBox 12">
            <a:extLst>
              <a:ext uri="{FF2B5EF4-FFF2-40B4-BE49-F238E27FC236}">
                <a16:creationId xmlns:a16="http://schemas.microsoft.com/office/drawing/2014/main" id="{21835977-9250-3F74-7940-1845C467BEB6}"/>
              </a:ext>
            </a:extLst>
          </p:cNvPr>
          <p:cNvSpPr txBox="1"/>
          <p:nvPr/>
        </p:nvSpPr>
        <p:spPr>
          <a:xfrm>
            <a:off x="7974880" y="2485754"/>
            <a:ext cx="2187037" cy="523220"/>
          </a:xfrm>
          <a:prstGeom prst="rect">
            <a:avLst/>
          </a:prstGeom>
          <a:noFill/>
        </p:spPr>
        <p:txBody>
          <a:bodyPr wrap="square" rtlCol="0">
            <a:spAutoFit/>
          </a:bodyPr>
          <a:lstStyle/>
          <a:p>
            <a:r>
              <a:rPr lang="en-BE" sz="1400">
                <a:solidFill>
                  <a:schemeClr val="accent2"/>
                </a:solidFill>
                <a:latin typeface="EC Square Sans Pro" panose="020B0506040000020004" pitchFamily="34" charset="0"/>
              </a:rPr>
              <a:t>Select your evidence provider:</a:t>
            </a:r>
          </a:p>
        </p:txBody>
      </p:sp>
      <p:pic>
        <p:nvPicPr>
          <p:cNvPr id="14" name="Graphic 13">
            <a:extLst>
              <a:ext uri="{FF2B5EF4-FFF2-40B4-BE49-F238E27FC236}">
                <a16:creationId xmlns:a16="http://schemas.microsoft.com/office/drawing/2014/main" id="{B369EDCE-4FA3-EA63-9767-F3834666EED0}"/>
              </a:ext>
            </a:extLst>
          </p:cNvPr>
          <p:cNvPicPr>
            <a:picLocks noChangeAspect="1"/>
          </p:cNvPicPr>
          <p:nvPr/>
        </p:nvPicPr>
        <p:blipFill rotWithShape="1">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rcRect b="27712"/>
          <a:stretch/>
        </p:blipFill>
        <p:spPr>
          <a:xfrm>
            <a:off x="9996070" y="3338911"/>
            <a:ext cx="156882" cy="113406"/>
          </a:xfrm>
          <a:prstGeom prst="rect">
            <a:avLst/>
          </a:prstGeom>
        </p:spPr>
      </p:pic>
      <p:sp>
        <p:nvSpPr>
          <p:cNvPr id="15" name="Rectangle 14">
            <a:extLst>
              <a:ext uri="{FF2B5EF4-FFF2-40B4-BE49-F238E27FC236}">
                <a16:creationId xmlns:a16="http://schemas.microsoft.com/office/drawing/2014/main" id="{B1EE52A7-9D00-92C9-2BC6-C9EC32D6CA7A}"/>
              </a:ext>
            </a:extLst>
          </p:cNvPr>
          <p:cNvSpPr/>
          <p:nvPr/>
        </p:nvSpPr>
        <p:spPr>
          <a:xfrm>
            <a:off x="8064945" y="4568455"/>
            <a:ext cx="1019848" cy="48972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err="1">
              <a:latin typeface="EC Square Sans Pro" panose="020B0506040000020004" pitchFamily="34" charset="0"/>
            </a:endParaRPr>
          </a:p>
        </p:txBody>
      </p:sp>
      <p:sp>
        <p:nvSpPr>
          <p:cNvPr id="16" name="TextBox 15">
            <a:extLst>
              <a:ext uri="{FF2B5EF4-FFF2-40B4-BE49-F238E27FC236}">
                <a16:creationId xmlns:a16="http://schemas.microsoft.com/office/drawing/2014/main" id="{C547B2C1-B54A-7AC5-9677-551A85C63988}"/>
              </a:ext>
            </a:extLst>
          </p:cNvPr>
          <p:cNvSpPr txBox="1"/>
          <p:nvPr/>
        </p:nvSpPr>
        <p:spPr>
          <a:xfrm>
            <a:off x="8168630" y="4659426"/>
            <a:ext cx="815929" cy="307777"/>
          </a:xfrm>
          <a:prstGeom prst="rect">
            <a:avLst/>
          </a:prstGeom>
          <a:noFill/>
        </p:spPr>
        <p:txBody>
          <a:bodyPr wrap="square" rtlCol="0">
            <a:spAutoFit/>
          </a:bodyPr>
          <a:lstStyle/>
          <a:p>
            <a:r>
              <a:rPr lang="en-BE" sz="1400">
                <a:solidFill>
                  <a:schemeClr val="bg1"/>
                </a:solidFill>
                <a:latin typeface="EC Square Sans Pro" panose="020B0506040000020004" pitchFamily="34" charset="0"/>
              </a:rPr>
              <a:t>Confirm</a:t>
            </a:r>
          </a:p>
        </p:txBody>
      </p:sp>
    </p:spTree>
    <p:extLst>
      <p:ext uri="{BB962C8B-B14F-4D97-AF65-F5344CB8AC3E}">
        <p14:creationId xmlns:p14="http://schemas.microsoft.com/office/powerpoint/2010/main" val="308552509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D074CEA1-B981-4FC9-951F-8309BB1239B7}"/>
              </a:ext>
            </a:extLst>
          </p:cNvPr>
          <p:cNvSpPr>
            <a:spLocks noGrp="1"/>
          </p:cNvSpPr>
          <p:nvPr>
            <p:ph type="title"/>
          </p:nvPr>
        </p:nvSpPr>
        <p:spPr/>
        <p:txBody>
          <a:bodyPr>
            <a:normAutofit fontScale="90000"/>
          </a:bodyPr>
          <a:lstStyle/>
          <a:p>
            <a:r>
              <a:rPr lang="en-US"/>
              <a:t>About this guidance</a:t>
            </a:r>
            <a:endParaRPr lang="nl-BE"/>
          </a:p>
        </p:txBody>
      </p:sp>
      <p:sp>
        <p:nvSpPr>
          <p:cNvPr id="4" name="Text Placeholder 3">
            <a:extLst>
              <a:ext uri="{FF2B5EF4-FFF2-40B4-BE49-F238E27FC236}">
                <a16:creationId xmlns:a16="http://schemas.microsoft.com/office/drawing/2014/main" id="{9E8CCF34-EA79-124E-82B2-4AA740EF893B}"/>
              </a:ext>
            </a:extLst>
          </p:cNvPr>
          <p:cNvSpPr>
            <a:spLocks noGrp="1"/>
          </p:cNvSpPr>
          <p:nvPr>
            <p:ph type="body" sz="quarter" idx="15"/>
          </p:nvPr>
        </p:nvSpPr>
        <p:spPr/>
        <p:txBody>
          <a:bodyPr/>
          <a:lstStyle/>
          <a:p>
            <a:endParaRPr lang="en-BE"/>
          </a:p>
        </p:txBody>
      </p:sp>
      <p:sp>
        <p:nvSpPr>
          <p:cNvPr id="7" name="Text Placeholder 9">
            <a:extLst>
              <a:ext uri="{FF2B5EF4-FFF2-40B4-BE49-F238E27FC236}">
                <a16:creationId xmlns:a16="http://schemas.microsoft.com/office/drawing/2014/main" id="{15E52863-2590-A84E-8530-97D23BED1E0C}"/>
              </a:ext>
            </a:extLst>
          </p:cNvPr>
          <p:cNvSpPr txBox="1">
            <a:spLocks/>
          </p:cNvSpPr>
          <p:nvPr/>
        </p:nvSpPr>
        <p:spPr>
          <a:xfrm>
            <a:off x="838201" y="1660148"/>
            <a:ext cx="7765752" cy="4533935"/>
          </a:xfrm>
          <a:prstGeom prst="rect">
            <a:avLst/>
          </a:prstGeom>
        </p:spPr>
        <p:txBody>
          <a:bodyPr vert="horz" lIns="0" tIns="0" rIns="0" bIns="0" rtlCol="0">
            <a:noAutofit/>
          </a:bodyPr>
          <a:lstStyle>
            <a:lvl1pPr marL="0" indent="0" algn="l" defTabSz="914400" rtl="0" eaLnBrk="1" latinLnBrk="0" hangingPunct="1">
              <a:lnSpc>
                <a:spcPct val="90000"/>
              </a:lnSpc>
              <a:spcBef>
                <a:spcPts val="1000"/>
              </a:spcBef>
              <a:buFont typeface="Arial" panose="020B0604020202020204" pitchFamily="34" charset="0"/>
              <a:buNone/>
              <a:defRPr sz="1700" kern="1200">
                <a:solidFill>
                  <a:schemeClr val="accent2"/>
                </a:solidFill>
                <a:latin typeface="EC Square Sans Pro" panose="020B05060400000200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EC Square Sans Pro" panose="020B05060400000200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EC Square Sans Pro" panose="020B05060400000200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EC Square Sans Pro" panose="020B05060400000200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EC Square Sans Pro" panose="020B05060400000200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20000"/>
              </a:lnSpc>
            </a:pPr>
            <a:r>
              <a:rPr lang="en-US" dirty="0"/>
              <a:t>This guidance was created through a collaborative process between the Commission and the Member States. </a:t>
            </a:r>
          </a:p>
          <a:p>
            <a:pPr>
              <a:lnSpc>
                <a:spcPct val="120000"/>
              </a:lnSpc>
            </a:pPr>
            <a:r>
              <a:rPr lang="en-US" dirty="0"/>
              <a:t>It is intended to provide a high-level overview and introduction to the way the Once-Only Technical System (OOTS) will work, and we hope it is useful to a broad range of stakeholders.</a:t>
            </a:r>
          </a:p>
          <a:p>
            <a:pPr>
              <a:lnSpc>
                <a:spcPct val="120000"/>
              </a:lnSpc>
            </a:pPr>
            <a:r>
              <a:rPr lang="en-US" dirty="0"/>
              <a:t>There are, of course, variations and choices Member States will need to make for their specific implementations that will depend on their preferences and existing IT landscape that are not represented here.</a:t>
            </a:r>
          </a:p>
          <a:p>
            <a:pPr>
              <a:lnSpc>
                <a:spcPct val="120000"/>
              </a:lnSpc>
            </a:pPr>
            <a:r>
              <a:rPr lang="en-US" dirty="0"/>
              <a:t>The scenario used to illustrate the guidance is where the user is retrieving evidence from 1 provider. There may be cases where users are retrieving evidence from more than 1 provider in more than 1 Member State.</a:t>
            </a:r>
          </a:p>
          <a:p>
            <a:pPr>
              <a:lnSpc>
                <a:spcPct val="120000"/>
              </a:lnSpc>
            </a:pPr>
            <a:endParaRPr lang="en-US" dirty="0"/>
          </a:p>
          <a:p>
            <a:pPr>
              <a:lnSpc>
                <a:spcPct val="120000"/>
              </a:lnSpc>
            </a:pPr>
            <a:endParaRPr lang="en-US" b="1" dirty="0"/>
          </a:p>
        </p:txBody>
      </p:sp>
    </p:spTree>
    <p:extLst>
      <p:ext uri="{BB962C8B-B14F-4D97-AF65-F5344CB8AC3E}">
        <p14:creationId xmlns:p14="http://schemas.microsoft.com/office/powerpoint/2010/main" val="584834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 Placeholder 10">
            <a:extLst>
              <a:ext uri="{FF2B5EF4-FFF2-40B4-BE49-F238E27FC236}">
                <a16:creationId xmlns:a16="http://schemas.microsoft.com/office/drawing/2014/main" id="{7F7D5704-8783-4DF8-8786-2D6735679008}"/>
              </a:ext>
            </a:extLst>
          </p:cNvPr>
          <p:cNvSpPr>
            <a:spLocks noGrp="1"/>
          </p:cNvSpPr>
          <p:nvPr>
            <p:ph type="body" sz="quarter" idx="4294967295"/>
          </p:nvPr>
        </p:nvSpPr>
        <p:spPr>
          <a:xfrm>
            <a:off x="735014" y="2346588"/>
            <a:ext cx="6442040" cy="1777371"/>
          </a:xfrm>
        </p:spPr>
        <p:txBody>
          <a:bodyPr anchor="ctr">
            <a:noAutofit/>
          </a:bodyPr>
          <a:lstStyle/>
          <a:p>
            <a:pPr marL="0" indent="0">
              <a:lnSpc>
                <a:spcPct val="120000"/>
              </a:lnSpc>
              <a:buNone/>
            </a:pPr>
            <a:r>
              <a:rPr lang="en-US" sz="5400" b="1">
                <a:solidFill>
                  <a:schemeClr val="accent5"/>
                </a:solidFill>
              </a:rPr>
              <a:t>3 </a:t>
            </a:r>
            <a:r>
              <a:rPr lang="en-US" sz="5400" b="1">
                <a:solidFill>
                  <a:schemeClr val="accent4"/>
                </a:solidFill>
              </a:rPr>
              <a:t>Evidence request</a:t>
            </a:r>
          </a:p>
          <a:p>
            <a:pPr marL="0" indent="0">
              <a:lnSpc>
                <a:spcPct val="120000"/>
              </a:lnSpc>
              <a:buNone/>
            </a:pPr>
            <a:r>
              <a:rPr lang="en-US" sz="1700">
                <a:solidFill>
                  <a:schemeClr val="accent2"/>
                </a:solidFill>
              </a:rPr>
              <a:t>The request for evidence is sent to the Evidence Provider</a:t>
            </a:r>
          </a:p>
        </p:txBody>
      </p:sp>
      <p:cxnSp>
        <p:nvCxnSpPr>
          <p:cNvPr id="5" name="Straight Connector 4">
            <a:extLst>
              <a:ext uri="{FF2B5EF4-FFF2-40B4-BE49-F238E27FC236}">
                <a16:creationId xmlns:a16="http://schemas.microsoft.com/office/drawing/2014/main" id="{0C04CBBC-049D-1B44-A523-C4E994846B74}"/>
              </a:ext>
            </a:extLst>
          </p:cNvPr>
          <p:cNvCxnSpPr>
            <a:cxnSpLocks/>
          </p:cNvCxnSpPr>
          <p:nvPr/>
        </p:nvCxnSpPr>
        <p:spPr>
          <a:xfrm>
            <a:off x="842038" y="3494784"/>
            <a:ext cx="6012673" cy="0"/>
          </a:xfrm>
          <a:prstGeom prst="line">
            <a:avLst/>
          </a:prstGeom>
          <a:ln w="19050">
            <a:solidFill>
              <a:schemeClr val="accent5"/>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6560467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A3339777-96D9-2042-A479-DC3C1BA66E22}"/>
              </a:ext>
            </a:extLst>
          </p:cNvPr>
          <p:cNvSpPr>
            <a:spLocks noGrp="1"/>
          </p:cNvSpPr>
          <p:nvPr>
            <p:ph type="body" sz="quarter" idx="11"/>
          </p:nvPr>
        </p:nvSpPr>
        <p:spPr>
          <a:xfrm>
            <a:off x="838200" y="1209841"/>
            <a:ext cx="5193082" cy="4438318"/>
          </a:xfrm>
        </p:spPr>
        <p:txBody>
          <a:bodyPr>
            <a:normAutofit/>
          </a:bodyPr>
          <a:lstStyle/>
          <a:p>
            <a:r>
              <a:rPr lang="en-US" sz="1800" b="1"/>
              <a:t>User’s explicit request </a:t>
            </a:r>
            <a:endParaRPr lang="en-IT" sz="1800" b="1"/>
          </a:p>
          <a:p>
            <a:pPr>
              <a:lnSpc>
                <a:spcPct val="120000"/>
              </a:lnSpc>
            </a:pPr>
            <a:r>
              <a:rPr lang="en-US" sz="1800">
                <a:latin typeface="EC Square Sans Pro" panose="020B0506040000020004"/>
              </a:rPr>
              <a:t>Processing of requests for evidence is only permitted at the explicit request of the user, unless the exemption from article 14.4 of the SDGR applies. To enable users to provide an informed explicit request they should be provided with:</a:t>
            </a:r>
          </a:p>
          <a:p>
            <a:pPr>
              <a:lnSpc>
                <a:spcPct val="120000"/>
              </a:lnSpc>
            </a:pPr>
            <a:endParaRPr lang="en-US" sz="1800">
              <a:latin typeface="EC Square Sans Pro" panose="020B0506040000020004"/>
            </a:endParaRPr>
          </a:p>
          <a:p>
            <a:pPr marL="342900" indent="-342900">
              <a:lnSpc>
                <a:spcPct val="120000"/>
              </a:lnSpc>
              <a:buAutoNum type="arabicPeriod"/>
            </a:pPr>
            <a:r>
              <a:rPr lang="en-US" sz="1800">
                <a:latin typeface="EC Square Sans Pro" panose="020B0506040000020004"/>
              </a:rPr>
              <a:t>The name(s) of the Evidence Provider(s);  </a:t>
            </a:r>
          </a:p>
          <a:p>
            <a:pPr marL="342900" indent="-342900">
              <a:lnSpc>
                <a:spcPct val="120000"/>
              </a:lnSpc>
              <a:buAutoNum type="arabicPeriod"/>
            </a:pPr>
            <a:r>
              <a:rPr lang="en-US" sz="1800">
                <a:latin typeface="EC Square Sans Pro" panose="020B0506040000020004"/>
              </a:rPr>
              <a:t>The name of the evidence type(s) that will be requested. </a:t>
            </a:r>
          </a:p>
          <a:p>
            <a:pPr marL="342900" indent="-342900">
              <a:lnSpc>
                <a:spcPct val="120000"/>
              </a:lnSpc>
              <a:buAutoNum type="arabicPeriod"/>
            </a:pPr>
            <a:r>
              <a:rPr lang="en-US" sz="1800">
                <a:latin typeface="EC Square Sans Pro" panose="020B0506040000020004"/>
              </a:rPr>
              <a:t>Optionally a description of the evidence type</a:t>
            </a:r>
          </a:p>
        </p:txBody>
      </p:sp>
      <p:sp>
        <p:nvSpPr>
          <p:cNvPr id="7" name="Rectangle 6">
            <a:extLst>
              <a:ext uri="{FF2B5EF4-FFF2-40B4-BE49-F238E27FC236}">
                <a16:creationId xmlns:a16="http://schemas.microsoft.com/office/drawing/2014/main" id="{477B8CBC-56D3-2DAA-21E3-B6EDC2FC7918}"/>
              </a:ext>
            </a:extLst>
          </p:cNvPr>
          <p:cNvSpPr/>
          <p:nvPr/>
        </p:nvSpPr>
        <p:spPr>
          <a:xfrm>
            <a:off x="7758820" y="1586620"/>
            <a:ext cx="3005750" cy="3684760"/>
          </a:xfrm>
          <a:prstGeom prst="rect">
            <a:avLst/>
          </a:prstGeom>
          <a:no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err="1">
              <a:latin typeface="EC Square Sans Pro" panose="020B0506040000020004" pitchFamily="34" charset="0"/>
            </a:endParaRPr>
          </a:p>
        </p:txBody>
      </p:sp>
      <p:sp>
        <p:nvSpPr>
          <p:cNvPr id="9" name="Oval 8">
            <a:extLst>
              <a:ext uri="{FF2B5EF4-FFF2-40B4-BE49-F238E27FC236}">
                <a16:creationId xmlns:a16="http://schemas.microsoft.com/office/drawing/2014/main" id="{5FCB264E-9FF8-A1CB-766F-74CC10EE9905}"/>
              </a:ext>
            </a:extLst>
          </p:cNvPr>
          <p:cNvSpPr/>
          <p:nvPr/>
        </p:nvSpPr>
        <p:spPr>
          <a:xfrm>
            <a:off x="7861111" y="1667055"/>
            <a:ext cx="90066" cy="90066"/>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err="1">
              <a:latin typeface="EC Square Sans Pro" panose="020B0506040000020004" pitchFamily="34" charset="0"/>
            </a:endParaRPr>
          </a:p>
        </p:txBody>
      </p:sp>
      <p:sp>
        <p:nvSpPr>
          <p:cNvPr id="10" name="Oval 9">
            <a:extLst>
              <a:ext uri="{FF2B5EF4-FFF2-40B4-BE49-F238E27FC236}">
                <a16:creationId xmlns:a16="http://schemas.microsoft.com/office/drawing/2014/main" id="{073DFFA9-8D1D-7124-B59E-D6B8E71BEEAA}"/>
              </a:ext>
            </a:extLst>
          </p:cNvPr>
          <p:cNvSpPr/>
          <p:nvPr/>
        </p:nvSpPr>
        <p:spPr>
          <a:xfrm>
            <a:off x="7974880" y="1667055"/>
            <a:ext cx="90066" cy="90066"/>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err="1">
              <a:latin typeface="EC Square Sans Pro" panose="020B0506040000020004" pitchFamily="34" charset="0"/>
            </a:endParaRPr>
          </a:p>
        </p:txBody>
      </p:sp>
      <p:sp>
        <p:nvSpPr>
          <p:cNvPr id="11" name="Oval 10">
            <a:extLst>
              <a:ext uri="{FF2B5EF4-FFF2-40B4-BE49-F238E27FC236}">
                <a16:creationId xmlns:a16="http://schemas.microsoft.com/office/drawing/2014/main" id="{BFDD3A9C-024E-5D55-9553-1AFA5DB7FE52}"/>
              </a:ext>
            </a:extLst>
          </p:cNvPr>
          <p:cNvSpPr/>
          <p:nvPr/>
        </p:nvSpPr>
        <p:spPr>
          <a:xfrm>
            <a:off x="8088649" y="1667055"/>
            <a:ext cx="90066" cy="90066"/>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err="1">
              <a:latin typeface="EC Square Sans Pro" panose="020B0506040000020004" pitchFamily="34" charset="0"/>
            </a:endParaRPr>
          </a:p>
        </p:txBody>
      </p:sp>
      <p:sp>
        <p:nvSpPr>
          <p:cNvPr id="12" name="TextBox 11">
            <a:extLst>
              <a:ext uri="{FF2B5EF4-FFF2-40B4-BE49-F238E27FC236}">
                <a16:creationId xmlns:a16="http://schemas.microsoft.com/office/drawing/2014/main" id="{FA049300-5842-1E0E-F380-CC66E44459A9}"/>
              </a:ext>
            </a:extLst>
          </p:cNvPr>
          <p:cNvSpPr txBox="1"/>
          <p:nvPr/>
        </p:nvSpPr>
        <p:spPr>
          <a:xfrm>
            <a:off x="7974880" y="2032588"/>
            <a:ext cx="865943" cy="261610"/>
          </a:xfrm>
          <a:prstGeom prst="rect">
            <a:avLst/>
          </a:prstGeom>
          <a:noFill/>
        </p:spPr>
        <p:txBody>
          <a:bodyPr wrap="none" rtlCol="0">
            <a:spAutoFit/>
          </a:bodyPr>
          <a:lstStyle/>
          <a:p>
            <a:r>
              <a:rPr lang="en-BE" sz="1100" dirty="0">
                <a:solidFill>
                  <a:schemeClr val="bg1">
                    <a:lumMod val="75000"/>
                  </a:schemeClr>
                </a:solidFill>
                <a:latin typeface="EC Square Sans Pro" panose="020B0506040000020004" pitchFamily="34" charset="0"/>
              </a:rPr>
              <a:t> Only Space</a:t>
            </a:r>
          </a:p>
        </p:txBody>
      </p:sp>
      <p:sp>
        <p:nvSpPr>
          <p:cNvPr id="14" name="TextBox 13">
            <a:extLst>
              <a:ext uri="{FF2B5EF4-FFF2-40B4-BE49-F238E27FC236}">
                <a16:creationId xmlns:a16="http://schemas.microsoft.com/office/drawing/2014/main" id="{DF65FC80-9597-4A12-32CF-44342178B322}"/>
              </a:ext>
            </a:extLst>
          </p:cNvPr>
          <p:cNvSpPr txBox="1"/>
          <p:nvPr/>
        </p:nvSpPr>
        <p:spPr>
          <a:xfrm>
            <a:off x="7974880" y="2485754"/>
            <a:ext cx="2187037" cy="523220"/>
          </a:xfrm>
          <a:prstGeom prst="rect">
            <a:avLst/>
          </a:prstGeom>
          <a:noFill/>
        </p:spPr>
        <p:txBody>
          <a:bodyPr wrap="square" rtlCol="0">
            <a:spAutoFit/>
          </a:bodyPr>
          <a:lstStyle/>
          <a:p>
            <a:r>
              <a:rPr lang="en-BE" sz="1400">
                <a:solidFill>
                  <a:schemeClr val="accent2"/>
                </a:solidFill>
                <a:latin typeface="EC Square Sans Pro" panose="020B0506040000020004" pitchFamily="34" charset="0"/>
              </a:rPr>
              <a:t>Confirm the evidence you want to request:</a:t>
            </a:r>
          </a:p>
        </p:txBody>
      </p:sp>
      <p:sp>
        <p:nvSpPr>
          <p:cNvPr id="16" name="Rectangle 15">
            <a:extLst>
              <a:ext uri="{FF2B5EF4-FFF2-40B4-BE49-F238E27FC236}">
                <a16:creationId xmlns:a16="http://schemas.microsoft.com/office/drawing/2014/main" id="{CA2926E0-FF69-DA4C-AD37-FDBD0500484B}"/>
              </a:ext>
            </a:extLst>
          </p:cNvPr>
          <p:cNvSpPr/>
          <p:nvPr/>
        </p:nvSpPr>
        <p:spPr>
          <a:xfrm>
            <a:off x="8064944" y="4568455"/>
            <a:ext cx="1079055" cy="48972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err="1">
              <a:latin typeface="EC Square Sans Pro" panose="020B0506040000020004" pitchFamily="34" charset="0"/>
            </a:endParaRPr>
          </a:p>
        </p:txBody>
      </p:sp>
      <p:sp>
        <p:nvSpPr>
          <p:cNvPr id="17" name="TextBox 16">
            <a:extLst>
              <a:ext uri="{FF2B5EF4-FFF2-40B4-BE49-F238E27FC236}">
                <a16:creationId xmlns:a16="http://schemas.microsoft.com/office/drawing/2014/main" id="{23FB4304-E916-C7BA-8A62-1FCD3BBA132A}"/>
              </a:ext>
            </a:extLst>
          </p:cNvPr>
          <p:cNvSpPr txBox="1"/>
          <p:nvPr/>
        </p:nvSpPr>
        <p:spPr>
          <a:xfrm>
            <a:off x="8146390" y="4659426"/>
            <a:ext cx="916163" cy="307777"/>
          </a:xfrm>
          <a:prstGeom prst="rect">
            <a:avLst/>
          </a:prstGeom>
          <a:noFill/>
        </p:spPr>
        <p:txBody>
          <a:bodyPr wrap="square" rtlCol="0">
            <a:spAutoFit/>
          </a:bodyPr>
          <a:lstStyle/>
          <a:p>
            <a:pPr algn="ctr"/>
            <a:r>
              <a:rPr lang="en-BE" sz="1400">
                <a:solidFill>
                  <a:schemeClr val="bg1"/>
                </a:solidFill>
                <a:latin typeface="EC Square Sans Pro" panose="020B0506040000020004" pitchFamily="34" charset="0"/>
              </a:rPr>
              <a:t>Request</a:t>
            </a:r>
          </a:p>
        </p:txBody>
      </p:sp>
      <p:sp>
        <p:nvSpPr>
          <p:cNvPr id="6" name="TextBox 5">
            <a:extLst>
              <a:ext uri="{FF2B5EF4-FFF2-40B4-BE49-F238E27FC236}">
                <a16:creationId xmlns:a16="http://schemas.microsoft.com/office/drawing/2014/main" id="{44E13467-1CFC-4F3C-3B51-59DB69034C55}"/>
              </a:ext>
            </a:extLst>
          </p:cNvPr>
          <p:cNvSpPr txBox="1"/>
          <p:nvPr/>
        </p:nvSpPr>
        <p:spPr>
          <a:xfrm>
            <a:off x="7975478" y="3087286"/>
            <a:ext cx="2789091" cy="574453"/>
          </a:xfrm>
          <a:prstGeom prst="rect">
            <a:avLst/>
          </a:prstGeom>
          <a:noFill/>
        </p:spPr>
        <p:txBody>
          <a:bodyPr wrap="square" rtlCol="0">
            <a:spAutoFit/>
          </a:bodyPr>
          <a:lstStyle/>
          <a:p>
            <a:pPr marL="171450" indent="-171450">
              <a:lnSpc>
                <a:spcPct val="150000"/>
              </a:lnSpc>
              <a:buFont typeface="Arial" panose="020B0604020202020204" pitchFamily="34" charset="0"/>
              <a:buChar char="•"/>
            </a:pPr>
            <a:r>
              <a:rPr lang="en-GB" sz="1100">
                <a:solidFill>
                  <a:schemeClr val="accent2"/>
                </a:solidFill>
                <a:latin typeface="EC Square Sans Pro" panose="020B0506040000020004" pitchFamily="34" charset="0"/>
              </a:rPr>
              <a:t>Evidence: Diploma di Laurea </a:t>
            </a:r>
          </a:p>
          <a:p>
            <a:pPr marL="171450" indent="-171450">
              <a:lnSpc>
                <a:spcPct val="150000"/>
              </a:lnSpc>
              <a:buFont typeface="Arial" panose="020B0604020202020204" pitchFamily="34" charset="0"/>
              <a:buChar char="•"/>
            </a:pPr>
            <a:r>
              <a:rPr lang="en-GB" sz="1100">
                <a:solidFill>
                  <a:schemeClr val="accent2"/>
                </a:solidFill>
                <a:latin typeface="EC Square Sans Pro" panose="020B0506040000020004" pitchFamily="34" charset="0"/>
              </a:rPr>
              <a:t>Issued by: Ministero dell'Istruzione</a:t>
            </a:r>
            <a:endParaRPr lang="en-BE">
              <a:latin typeface="EC Square Sans Pro" panose="020B0506040000020004" pitchFamily="34" charset="0"/>
            </a:endParaRPr>
          </a:p>
        </p:txBody>
      </p:sp>
    </p:spTree>
    <p:extLst>
      <p:ext uri="{BB962C8B-B14F-4D97-AF65-F5344CB8AC3E}">
        <p14:creationId xmlns:p14="http://schemas.microsoft.com/office/powerpoint/2010/main" val="234320971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A3339777-96D9-2042-A479-DC3C1BA66E22}"/>
              </a:ext>
            </a:extLst>
          </p:cNvPr>
          <p:cNvSpPr>
            <a:spLocks noGrp="1"/>
          </p:cNvSpPr>
          <p:nvPr>
            <p:ph type="body" sz="quarter" idx="11"/>
          </p:nvPr>
        </p:nvSpPr>
        <p:spPr>
          <a:xfrm>
            <a:off x="838200" y="748145"/>
            <a:ext cx="4892675" cy="5496838"/>
          </a:xfrm>
        </p:spPr>
        <p:txBody>
          <a:bodyPr>
            <a:normAutofit/>
          </a:bodyPr>
          <a:lstStyle/>
          <a:p>
            <a:pPr>
              <a:lnSpc>
                <a:spcPct val="120000"/>
              </a:lnSpc>
            </a:pPr>
            <a:r>
              <a:rPr lang="en-GB" sz="1400" b="1" dirty="0">
                <a:latin typeface="EC Square Sans Pro"/>
              </a:rPr>
              <a:t>Evidence request is sent</a:t>
            </a:r>
            <a:endParaRPr lang="nl-BE" sz="1400" b="1" dirty="0">
              <a:latin typeface="EC Square Sans Pro"/>
            </a:endParaRPr>
          </a:p>
          <a:p>
            <a:r>
              <a:rPr lang="en-GB" sz="1400" dirty="0">
                <a:latin typeface="EC Square Sans Pro"/>
              </a:rPr>
              <a:t>Once the user explicitly requests to retrieve an evidence, the first (1 of 2) request-response dialogue is triggered:</a:t>
            </a:r>
            <a:endParaRPr lang="en-IT" sz="1400">
              <a:latin typeface="EC Square Sans Pro"/>
            </a:endParaRPr>
          </a:p>
          <a:p>
            <a:pPr marL="342900" lvl="0" indent="-342900">
              <a:buFont typeface="+mj-lt"/>
              <a:buAutoNum type="arabicPeriod"/>
            </a:pPr>
            <a:r>
              <a:rPr lang="en-GB" sz="1400" dirty="0">
                <a:latin typeface="EC Square Sans Pro"/>
              </a:rPr>
              <a:t>The Requester sends an evidence request message through an eDelivery access point to each one of the selected Providers for each requested type of evidence.</a:t>
            </a:r>
            <a:endParaRPr lang="en-IT" sz="1400">
              <a:latin typeface="EC Square Sans Pro"/>
            </a:endParaRPr>
          </a:p>
          <a:p>
            <a:pPr marL="342900" indent="-342900">
              <a:buFont typeface="+mj-lt"/>
              <a:buAutoNum type="arabicPeriod"/>
            </a:pPr>
            <a:r>
              <a:rPr lang="en-GB" sz="1400" dirty="0">
                <a:latin typeface="EC Square Sans Pro"/>
              </a:rPr>
              <a:t>The data service of each Provider returns an evidence response message through an eDelivery access point for each of the evidence request messages containing a redirect URL and optionally additional information describing the evidence in one or multiple languages.</a:t>
            </a:r>
            <a:r>
              <a:rPr lang="en-IT" sz="1400">
                <a:latin typeface="EC Square Sans Pro"/>
              </a:rPr>
              <a:t> </a:t>
            </a:r>
            <a:br>
              <a:rPr lang="en-US" sz="1400" dirty="0">
                <a:latin typeface="EC Square Sans Pro" panose="020B0506040000020004"/>
              </a:rPr>
            </a:br>
            <a:endParaRPr lang="en-US" sz="1400" dirty="0">
              <a:latin typeface="EC Square Sans Pro" panose="020B0506040000020004"/>
            </a:endParaRPr>
          </a:p>
          <a:p>
            <a:r>
              <a:rPr lang="en-GB" sz="1400" b="1" dirty="0">
                <a:latin typeface="EC Square Sans Pro"/>
              </a:rPr>
              <a:t>The user</a:t>
            </a:r>
            <a:r>
              <a:rPr lang="en-GB" sz="1400" dirty="0">
                <a:latin typeface="EC Square Sans Pro"/>
              </a:rPr>
              <a:t> can then click on the URLs to be re-directed to the provider side. </a:t>
            </a:r>
          </a:p>
          <a:p>
            <a:endParaRPr lang="en-GB" sz="1400" dirty="0">
              <a:latin typeface="EC Square Sans Pro"/>
            </a:endParaRPr>
          </a:p>
          <a:p>
            <a:r>
              <a:rPr lang="en-GB" sz="1400" b="1" dirty="0">
                <a:latin typeface="EC Square Sans Pro"/>
              </a:rPr>
              <a:t>Note:</a:t>
            </a:r>
            <a:r>
              <a:rPr lang="en-GB" sz="1400" dirty="0">
                <a:latin typeface="EC Square Sans Pro"/>
              </a:rPr>
              <a:t> If no preview is required, the evidence provider can respond directly to the first evidence request message, with the evidence itself.</a:t>
            </a:r>
            <a:endParaRPr lang="en-IT" sz="1400">
              <a:latin typeface="EC Square Sans Pro"/>
            </a:endParaRPr>
          </a:p>
        </p:txBody>
      </p:sp>
      <p:sp>
        <p:nvSpPr>
          <p:cNvPr id="5" name="Rectangle 4">
            <a:extLst>
              <a:ext uri="{FF2B5EF4-FFF2-40B4-BE49-F238E27FC236}">
                <a16:creationId xmlns:a16="http://schemas.microsoft.com/office/drawing/2014/main" id="{55E60F30-149A-776C-FDD6-5FF06CD65C18}"/>
              </a:ext>
            </a:extLst>
          </p:cNvPr>
          <p:cNvSpPr/>
          <p:nvPr/>
        </p:nvSpPr>
        <p:spPr>
          <a:xfrm>
            <a:off x="7729132" y="838474"/>
            <a:ext cx="3005750" cy="3684760"/>
          </a:xfrm>
          <a:prstGeom prst="rect">
            <a:avLst/>
          </a:prstGeom>
          <a:no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err="1">
              <a:latin typeface="EC Square Sans Pro" panose="020B0506040000020004" pitchFamily="34" charset="0"/>
            </a:endParaRPr>
          </a:p>
        </p:txBody>
      </p:sp>
      <p:sp>
        <p:nvSpPr>
          <p:cNvPr id="6" name="Oval 5">
            <a:extLst>
              <a:ext uri="{FF2B5EF4-FFF2-40B4-BE49-F238E27FC236}">
                <a16:creationId xmlns:a16="http://schemas.microsoft.com/office/drawing/2014/main" id="{0083C1FC-6523-7793-B857-12434EE0EB0B}"/>
              </a:ext>
            </a:extLst>
          </p:cNvPr>
          <p:cNvSpPr/>
          <p:nvPr/>
        </p:nvSpPr>
        <p:spPr>
          <a:xfrm>
            <a:off x="7831423" y="918909"/>
            <a:ext cx="90066" cy="90066"/>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err="1">
              <a:latin typeface="EC Square Sans Pro" panose="020B0506040000020004" pitchFamily="34" charset="0"/>
            </a:endParaRPr>
          </a:p>
        </p:txBody>
      </p:sp>
      <p:sp>
        <p:nvSpPr>
          <p:cNvPr id="7" name="Oval 6">
            <a:extLst>
              <a:ext uri="{FF2B5EF4-FFF2-40B4-BE49-F238E27FC236}">
                <a16:creationId xmlns:a16="http://schemas.microsoft.com/office/drawing/2014/main" id="{FCEFF04A-A88A-AFDA-05E9-5DE3812E7940}"/>
              </a:ext>
            </a:extLst>
          </p:cNvPr>
          <p:cNvSpPr/>
          <p:nvPr/>
        </p:nvSpPr>
        <p:spPr>
          <a:xfrm>
            <a:off x="7945192" y="918909"/>
            <a:ext cx="90066" cy="90066"/>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err="1">
              <a:latin typeface="EC Square Sans Pro" panose="020B0506040000020004" pitchFamily="34" charset="0"/>
            </a:endParaRPr>
          </a:p>
        </p:txBody>
      </p:sp>
      <p:sp>
        <p:nvSpPr>
          <p:cNvPr id="9" name="Oval 8">
            <a:extLst>
              <a:ext uri="{FF2B5EF4-FFF2-40B4-BE49-F238E27FC236}">
                <a16:creationId xmlns:a16="http://schemas.microsoft.com/office/drawing/2014/main" id="{C07E20F6-A57A-56EF-A558-E44F017C7DB9}"/>
              </a:ext>
            </a:extLst>
          </p:cNvPr>
          <p:cNvSpPr/>
          <p:nvPr/>
        </p:nvSpPr>
        <p:spPr>
          <a:xfrm>
            <a:off x="8058961" y="918909"/>
            <a:ext cx="90066" cy="90066"/>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err="1">
              <a:latin typeface="EC Square Sans Pro" panose="020B0506040000020004" pitchFamily="34" charset="0"/>
            </a:endParaRPr>
          </a:p>
        </p:txBody>
      </p:sp>
      <p:sp>
        <p:nvSpPr>
          <p:cNvPr id="10" name="TextBox 9">
            <a:extLst>
              <a:ext uri="{FF2B5EF4-FFF2-40B4-BE49-F238E27FC236}">
                <a16:creationId xmlns:a16="http://schemas.microsoft.com/office/drawing/2014/main" id="{FACFA7A5-D571-B8CC-E2FB-A9451CA203EA}"/>
              </a:ext>
            </a:extLst>
          </p:cNvPr>
          <p:cNvSpPr txBox="1"/>
          <p:nvPr/>
        </p:nvSpPr>
        <p:spPr>
          <a:xfrm>
            <a:off x="7945192" y="1284442"/>
            <a:ext cx="1138453" cy="261610"/>
          </a:xfrm>
          <a:prstGeom prst="rect">
            <a:avLst/>
          </a:prstGeom>
          <a:noFill/>
        </p:spPr>
        <p:txBody>
          <a:bodyPr wrap="none" rtlCol="0">
            <a:spAutoFit/>
          </a:bodyPr>
          <a:lstStyle/>
          <a:p>
            <a:r>
              <a:rPr lang="en-BE" sz="1100">
                <a:solidFill>
                  <a:schemeClr val="bg1">
                    <a:lumMod val="75000"/>
                  </a:schemeClr>
                </a:solidFill>
                <a:latin typeface="EC Square Sans Pro" panose="020B0506040000020004" pitchFamily="34" charset="0"/>
              </a:rPr>
              <a:t>Procedure portal</a:t>
            </a:r>
          </a:p>
        </p:txBody>
      </p:sp>
      <p:sp>
        <p:nvSpPr>
          <p:cNvPr id="11" name="TextBox 10">
            <a:extLst>
              <a:ext uri="{FF2B5EF4-FFF2-40B4-BE49-F238E27FC236}">
                <a16:creationId xmlns:a16="http://schemas.microsoft.com/office/drawing/2014/main" id="{160F82ED-2C56-3650-2DDF-65B1C4E6C160}"/>
              </a:ext>
            </a:extLst>
          </p:cNvPr>
          <p:cNvSpPr txBox="1"/>
          <p:nvPr/>
        </p:nvSpPr>
        <p:spPr>
          <a:xfrm>
            <a:off x="7945192" y="1737608"/>
            <a:ext cx="2187037" cy="954107"/>
          </a:xfrm>
          <a:prstGeom prst="rect">
            <a:avLst/>
          </a:prstGeom>
          <a:noFill/>
        </p:spPr>
        <p:txBody>
          <a:bodyPr wrap="square" rtlCol="0">
            <a:spAutoFit/>
          </a:bodyPr>
          <a:lstStyle/>
          <a:p>
            <a:r>
              <a:rPr lang="en-GB" sz="1400">
                <a:solidFill>
                  <a:schemeClr val="accent2"/>
                </a:solidFill>
                <a:latin typeface="EC Square Sans Pro" panose="020B0506040000020004" pitchFamily="34" charset="0"/>
              </a:rPr>
              <a:t>To retrieve the evidence below you will need to sign-in on the providers website.</a:t>
            </a:r>
            <a:endParaRPr lang="en-BE" sz="1400">
              <a:solidFill>
                <a:schemeClr val="accent2"/>
              </a:solidFill>
              <a:latin typeface="EC Square Sans Pro" panose="020B0506040000020004" pitchFamily="34" charset="0"/>
            </a:endParaRPr>
          </a:p>
        </p:txBody>
      </p:sp>
      <p:sp>
        <p:nvSpPr>
          <p:cNvPr id="12" name="Rectangle 11">
            <a:extLst>
              <a:ext uri="{FF2B5EF4-FFF2-40B4-BE49-F238E27FC236}">
                <a16:creationId xmlns:a16="http://schemas.microsoft.com/office/drawing/2014/main" id="{25BE5417-274B-2884-C37B-E48157F478A4}"/>
              </a:ext>
            </a:extLst>
          </p:cNvPr>
          <p:cNvSpPr/>
          <p:nvPr/>
        </p:nvSpPr>
        <p:spPr>
          <a:xfrm>
            <a:off x="8035256" y="3820309"/>
            <a:ext cx="1079055" cy="48972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err="1">
              <a:latin typeface="EC Square Sans Pro" panose="020B0506040000020004" pitchFamily="34" charset="0"/>
            </a:endParaRPr>
          </a:p>
        </p:txBody>
      </p:sp>
      <p:sp>
        <p:nvSpPr>
          <p:cNvPr id="13" name="TextBox 12">
            <a:extLst>
              <a:ext uri="{FF2B5EF4-FFF2-40B4-BE49-F238E27FC236}">
                <a16:creationId xmlns:a16="http://schemas.microsoft.com/office/drawing/2014/main" id="{BC013920-A920-DB88-4CDF-6F1AD8B08A13}"/>
              </a:ext>
            </a:extLst>
          </p:cNvPr>
          <p:cNvSpPr txBox="1"/>
          <p:nvPr/>
        </p:nvSpPr>
        <p:spPr>
          <a:xfrm>
            <a:off x="8116702" y="3911280"/>
            <a:ext cx="916163" cy="307777"/>
          </a:xfrm>
          <a:prstGeom prst="rect">
            <a:avLst/>
          </a:prstGeom>
          <a:noFill/>
        </p:spPr>
        <p:txBody>
          <a:bodyPr wrap="square" rtlCol="0">
            <a:spAutoFit/>
          </a:bodyPr>
          <a:lstStyle/>
          <a:p>
            <a:pPr algn="ctr"/>
            <a:r>
              <a:rPr lang="en-BE" sz="1400">
                <a:solidFill>
                  <a:schemeClr val="bg1"/>
                </a:solidFill>
                <a:latin typeface="EC Square Sans Pro" panose="020B0506040000020004" pitchFamily="34" charset="0"/>
              </a:rPr>
              <a:t>Continue</a:t>
            </a:r>
          </a:p>
        </p:txBody>
      </p:sp>
      <p:sp>
        <p:nvSpPr>
          <p:cNvPr id="14" name="TextBox 13">
            <a:extLst>
              <a:ext uri="{FF2B5EF4-FFF2-40B4-BE49-F238E27FC236}">
                <a16:creationId xmlns:a16="http://schemas.microsoft.com/office/drawing/2014/main" id="{0148CD12-3CB1-1407-8797-A905B4728D8C}"/>
              </a:ext>
            </a:extLst>
          </p:cNvPr>
          <p:cNvSpPr txBox="1"/>
          <p:nvPr/>
        </p:nvSpPr>
        <p:spPr>
          <a:xfrm>
            <a:off x="7990225" y="2681558"/>
            <a:ext cx="2789091" cy="574453"/>
          </a:xfrm>
          <a:prstGeom prst="rect">
            <a:avLst/>
          </a:prstGeom>
          <a:noFill/>
        </p:spPr>
        <p:txBody>
          <a:bodyPr wrap="square" rtlCol="0">
            <a:spAutoFit/>
          </a:bodyPr>
          <a:lstStyle/>
          <a:p>
            <a:pPr marL="171450" indent="-171450">
              <a:lnSpc>
                <a:spcPct val="150000"/>
              </a:lnSpc>
              <a:buFont typeface="Arial" panose="020B0604020202020204" pitchFamily="34" charset="0"/>
              <a:buChar char="•"/>
            </a:pPr>
            <a:r>
              <a:rPr lang="en-GB" sz="1100">
                <a:solidFill>
                  <a:schemeClr val="accent2"/>
                </a:solidFill>
                <a:latin typeface="EC Square Sans Pro" panose="020B0506040000020004" pitchFamily="34" charset="0"/>
              </a:rPr>
              <a:t>Evidence: Diploma di Laurea </a:t>
            </a:r>
          </a:p>
          <a:p>
            <a:pPr marL="171450" indent="-171450">
              <a:lnSpc>
                <a:spcPct val="150000"/>
              </a:lnSpc>
              <a:buFont typeface="Arial" panose="020B0604020202020204" pitchFamily="34" charset="0"/>
              <a:buChar char="•"/>
            </a:pPr>
            <a:r>
              <a:rPr lang="en-GB" sz="1100">
                <a:solidFill>
                  <a:schemeClr val="accent2"/>
                </a:solidFill>
                <a:latin typeface="EC Square Sans Pro" panose="020B0506040000020004" pitchFamily="34" charset="0"/>
              </a:rPr>
              <a:t>Issued by: Ministero dell'Istruzione</a:t>
            </a:r>
            <a:endParaRPr lang="en-BE">
              <a:latin typeface="EC Square Sans Pro" panose="020B0506040000020004" pitchFamily="34" charset="0"/>
            </a:endParaRPr>
          </a:p>
        </p:txBody>
      </p:sp>
      <p:sp>
        <p:nvSpPr>
          <p:cNvPr id="15" name="TextBox 14">
            <a:extLst>
              <a:ext uri="{FF2B5EF4-FFF2-40B4-BE49-F238E27FC236}">
                <a16:creationId xmlns:a16="http://schemas.microsoft.com/office/drawing/2014/main" id="{408CA975-A691-AEF3-8B31-D905F539EBA0}"/>
              </a:ext>
            </a:extLst>
          </p:cNvPr>
          <p:cNvSpPr txBox="1"/>
          <p:nvPr/>
        </p:nvSpPr>
        <p:spPr>
          <a:xfrm>
            <a:off x="7127182" y="5178711"/>
            <a:ext cx="1445955" cy="261610"/>
          </a:xfrm>
          <a:prstGeom prst="rect">
            <a:avLst/>
          </a:prstGeom>
          <a:noFill/>
        </p:spPr>
        <p:txBody>
          <a:bodyPr wrap="square" rtlCol="0">
            <a:spAutoFit/>
          </a:bodyPr>
          <a:lstStyle/>
          <a:p>
            <a:pPr algn="ctr"/>
            <a:r>
              <a:rPr lang="en-GB" sz="1100">
                <a:solidFill>
                  <a:schemeClr val="accent2"/>
                </a:solidFill>
                <a:latin typeface="EC Square Sans Pro" panose="020B0506040000020004" pitchFamily="34" charset="0"/>
              </a:rPr>
              <a:t>Evidence Requester</a:t>
            </a:r>
            <a:endParaRPr lang="en-BE" sz="1100">
              <a:solidFill>
                <a:schemeClr val="accent2"/>
              </a:solidFill>
              <a:latin typeface="EC Square Sans Pro" panose="020B0506040000020004" pitchFamily="34" charset="0"/>
            </a:endParaRPr>
          </a:p>
        </p:txBody>
      </p:sp>
      <p:pic>
        <p:nvPicPr>
          <p:cNvPr id="16" name="Graphic 15">
            <a:extLst>
              <a:ext uri="{FF2B5EF4-FFF2-40B4-BE49-F238E27FC236}">
                <a16:creationId xmlns:a16="http://schemas.microsoft.com/office/drawing/2014/main" id="{FC0C37C3-185E-BFF6-E962-DEB5B3CDFEED}"/>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rcRect/>
          <a:stretch/>
        </p:blipFill>
        <p:spPr>
          <a:xfrm>
            <a:off x="7446652" y="5440321"/>
            <a:ext cx="796081" cy="796081"/>
          </a:xfrm>
          <a:prstGeom prst="rect">
            <a:avLst/>
          </a:prstGeom>
        </p:spPr>
      </p:pic>
      <p:sp>
        <p:nvSpPr>
          <p:cNvPr id="17" name="TextBox 16">
            <a:extLst>
              <a:ext uri="{FF2B5EF4-FFF2-40B4-BE49-F238E27FC236}">
                <a16:creationId xmlns:a16="http://schemas.microsoft.com/office/drawing/2014/main" id="{A8098432-9CCC-377F-3473-AB9607A16046}"/>
              </a:ext>
            </a:extLst>
          </p:cNvPr>
          <p:cNvSpPr txBox="1"/>
          <p:nvPr/>
        </p:nvSpPr>
        <p:spPr>
          <a:xfrm>
            <a:off x="10059405" y="5178711"/>
            <a:ext cx="1445955" cy="261610"/>
          </a:xfrm>
          <a:prstGeom prst="rect">
            <a:avLst/>
          </a:prstGeom>
          <a:noFill/>
        </p:spPr>
        <p:txBody>
          <a:bodyPr wrap="square" rtlCol="0">
            <a:spAutoFit/>
          </a:bodyPr>
          <a:lstStyle/>
          <a:p>
            <a:pPr algn="ctr"/>
            <a:r>
              <a:rPr lang="en-GB" sz="1100">
                <a:solidFill>
                  <a:schemeClr val="accent2"/>
                </a:solidFill>
                <a:latin typeface="EC Square Sans Pro" panose="020B0506040000020004" pitchFamily="34" charset="0"/>
              </a:rPr>
              <a:t>Evidence Provider</a:t>
            </a:r>
            <a:endParaRPr lang="en-BE" sz="1100">
              <a:solidFill>
                <a:schemeClr val="accent2"/>
              </a:solidFill>
              <a:latin typeface="EC Square Sans Pro" panose="020B0506040000020004" pitchFamily="34" charset="0"/>
            </a:endParaRPr>
          </a:p>
        </p:txBody>
      </p:sp>
      <p:pic>
        <p:nvPicPr>
          <p:cNvPr id="18" name="Graphic 17">
            <a:extLst>
              <a:ext uri="{FF2B5EF4-FFF2-40B4-BE49-F238E27FC236}">
                <a16:creationId xmlns:a16="http://schemas.microsoft.com/office/drawing/2014/main" id="{B419FF09-EC56-95CC-C248-2F3DC082DA84}"/>
              </a:ext>
            </a:extLst>
          </p:cNvPr>
          <p:cNvPicPr>
            <a:picLocks noChangeAspect="1"/>
          </p:cNvPicPr>
          <p:nvPr/>
        </p:nvPicPr>
        <p:blipFill>
          <a:blip r:embed="rId5" cstate="print">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10436899" y="5492878"/>
            <a:ext cx="690965" cy="690965"/>
          </a:xfrm>
          <a:prstGeom prst="rect">
            <a:avLst/>
          </a:prstGeom>
        </p:spPr>
      </p:pic>
      <p:cxnSp>
        <p:nvCxnSpPr>
          <p:cNvPr id="19" name="Straight Arrow Connector 18">
            <a:extLst>
              <a:ext uri="{FF2B5EF4-FFF2-40B4-BE49-F238E27FC236}">
                <a16:creationId xmlns:a16="http://schemas.microsoft.com/office/drawing/2014/main" id="{7258FA7E-487F-431E-A7B5-3660F8CEEC97}"/>
              </a:ext>
            </a:extLst>
          </p:cNvPr>
          <p:cNvCxnSpPr>
            <a:cxnSpLocks/>
          </p:cNvCxnSpPr>
          <p:nvPr/>
        </p:nvCxnSpPr>
        <p:spPr>
          <a:xfrm>
            <a:off x="8812119" y="5737938"/>
            <a:ext cx="1125468" cy="0"/>
          </a:xfrm>
          <a:prstGeom prst="straightConnector1">
            <a:avLst/>
          </a:prstGeom>
          <a:ln>
            <a:headEnd type="none"/>
            <a:tailEnd type="triangle"/>
          </a:ln>
        </p:spPr>
        <p:style>
          <a:lnRef idx="1">
            <a:schemeClr val="accent1"/>
          </a:lnRef>
          <a:fillRef idx="0">
            <a:schemeClr val="accent1"/>
          </a:fillRef>
          <a:effectRef idx="0">
            <a:schemeClr val="accent1"/>
          </a:effectRef>
          <a:fontRef idx="minor">
            <a:schemeClr val="tx1"/>
          </a:fontRef>
        </p:style>
      </p:cxnSp>
      <p:sp>
        <p:nvSpPr>
          <p:cNvPr id="20" name="TextBox 19">
            <a:extLst>
              <a:ext uri="{FF2B5EF4-FFF2-40B4-BE49-F238E27FC236}">
                <a16:creationId xmlns:a16="http://schemas.microsoft.com/office/drawing/2014/main" id="{2EE16443-2340-2B13-C8EA-6671E85BCC5D}"/>
              </a:ext>
            </a:extLst>
          </p:cNvPr>
          <p:cNvSpPr txBox="1"/>
          <p:nvPr/>
        </p:nvSpPr>
        <p:spPr>
          <a:xfrm>
            <a:off x="8777574" y="5377906"/>
            <a:ext cx="1194558" cy="261610"/>
          </a:xfrm>
          <a:prstGeom prst="rect">
            <a:avLst/>
          </a:prstGeom>
          <a:noFill/>
        </p:spPr>
        <p:txBody>
          <a:bodyPr wrap="none" rtlCol="0">
            <a:spAutoFit/>
          </a:bodyPr>
          <a:lstStyle/>
          <a:p>
            <a:pPr algn="ctr"/>
            <a:r>
              <a:rPr lang="en-BE" sz="1100">
                <a:solidFill>
                  <a:schemeClr val="accent2"/>
                </a:solidFill>
                <a:latin typeface="EC Square Sans Pro" panose="020B0506040000020004" pitchFamily="34" charset="0"/>
              </a:rPr>
              <a:t>First request msg</a:t>
            </a:r>
          </a:p>
        </p:txBody>
      </p:sp>
      <p:sp>
        <p:nvSpPr>
          <p:cNvPr id="21" name="TextBox 20">
            <a:extLst>
              <a:ext uri="{FF2B5EF4-FFF2-40B4-BE49-F238E27FC236}">
                <a16:creationId xmlns:a16="http://schemas.microsoft.com/office/drawing/2014/main" id="{69DE036E-D4B5-C83E-58D6-EBE2CBD57E37}"/>
              </a:ext>
            </a:extLst>
          </p:cNvPr>
          <p:cNvSpPr txBox="1"/>
          <p:nvPr/>
        </p:nvSpPr>
        <p:spPr>
          <a:xfrm>
            <a:off x="8746979" y="5983373"/>
            <a:ext cx="1281120" cy="261610"/>
          </a:xfrm>
          <a:prstGeom prst="rect">
            <a:avLst/>
          </a:prstGeom>
          <a:noFill/>
        </p:spPr>
        <p:txBody>
          <a:bodyPr wrap="none" rtlCol="0">
            <a:spAutoFit/>
          </a:bodyPr>
          <a:lstStyle/>
          <a:p>
            <a:pPr algn="ctr"/>
            <a:r>
              <a:rPr lang="en-BE" sz="1100">
                <a:solidFill>
                  <a:schemeClr val="accent2"/>
                </a:solidFill>
                <a:latin typeface="EC Square Sans Pro" panose="020B0506040000020004" pitchFamily="34" charset="0"/>
              </a:rPr>
              <a:t>Response with URL</a:t>
            </a:r>
          </a:p>
        </p:txBody>
      </p:sp>
      <p:cxnSp>
        <p:nvCxnSpPr>
          <p:cNvPr id="22" name="Straight Arrow Connector 21">
            <a:extLst>
              <a:ext uri="{FF2B5EF4-FFF2-40B4-BE49-F238E27FC236}">
                <a16:creationId xmlns:a16="http://schemas.microsoft.com/office/drawing/2014/main" id="{B86C4E73-9FDC-83E1-A953-9135DAD1D12B}"/>
              </a:ext>
            </a:extLst>
          </p:cNvPr>
          <p:cNvCxnSpPr>
            <a:cxnSpLocks/>
          </p:cNvCxnSpPr>
          <p:nvPr/>
        </p:nvCxnSpPr>
        <p:spPr>
          <a:xfrm flipH="1">
            <a:off x="8812119" y="5880100"/>
            <a:ext cx="1125468" cy="0"/>
          </a:xfrm>
          <a:prstGeom prst="straightConnector1">
            <a:avLst/>
          </a:prstGeom>
          <a:ln>
            <a:headEnd type="none"/>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1639297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 Placeholder 10">
            <a:extLst>
              <a:ext uri="{FF2B5EF4-FFF2-40B4-BE49-F238E27FC236}">
                <a16:creationId xmlns:a16="http://schemas.microsoft.com/office/drawing/2014/main" id="{7F7D5704-8783-4DF8-8786-2D6735679008}"/>
              </a:ext>
            </a:extLst>
          </p:cNvPr>
          <p:cNvSpPr>
            <a:spLocks noGrp="1"/>
          </p:cNvSpPr>
          <p:nvPr>
            <p:ph type="body" sz="quarter" idx="4294967295"/>
          </p:nvPr>
        </p:nvSpPr>
        <p:spPr>
          <a:xfrm>
            <a:off x="735014" y="2472243"/>
            <a:ext cx="6119697" cy="1777371"/>
          </a:xfrm>
        </p:spPr>
        <p:txBody>
          <a:bodyPr anchor="ctr">
            <a:noAutofit/>
          </a:bodyPr>
          <a:lstStyle/>
          <a:p>
            <a:pPr marL="0" indent="0">
              <a:lnSpc>
                <a:spcPct val="120000"/>
              </a:lnSpc>
              <a:buNone/>
            </a:pPr>
            <a:r>
              <a:rPr lang="en-US" sz="5400" b="1">
                <a:solidFill>
                  <a:schemeClr val="accent5"/>
                </a:solidFill>
              </a:rPr>
              <a:t>4 </a:t>
            </a:r>
            <a:r>
              <a:rPr lang="en-US" sz="5400" b="1">
                <a:solidFill>
                  <a:schemeClr val="accent4"/>
                </a:solidFill>
              </a:rPr>
              <a:t>Redirect</a:t>
            </a:r>
          </a:p>
          <a:p>
            <a:pPr marL="0" indent="0">
              <a:lnSpc>
                <a:spcPct val="120000"/>
              </a:lnSpc>
              <a:buNone/>
            </a:pPr>
            <a:r>
              <a:rPr lang="en-US" sz="1700">
                <a:solidFill>
                  <a:schemeClr val="accent2"/>
                </a:solidFill>
              </a:rPr>
              <a:t>The user is redirected to the provider side</a:t>
            </a:r>
          </a:p>
        </p:txBody>
      </p:sp>
      <p:cxnSp>
        <p:nvCxnSpPr>
          <p:cNvPr id="5" name="Straight Connector 4">
            <a:extLst>
              <a:ext uri="{FF2B5EF4-FFF2-40B4-BE49-F238E27FC236}">
                <a16:creationId xmlns:a16="http://schemas.microsoft.com/office/drawing/2014/main" id="{0C04CBBC-049D-1B44-A523-C4E994846B74}"/>
              </a:ext>
            </a:extLst>
          </p:cNvPr>
          <p:cNvCxnSpPr>
            <a:cxnSpLocks/>
          </p:cNvCxnSpPr>
          <p:nvPr/>
        </p:nvCxnSpPr>
        <p:spPr>
          <a:xfrm>
            <a:off x="842038" y="3494784"/>
            <a:ext cx="6012673" cy="0"/>
          </a:xfrm>
          <a:prstGeom prst="line">
            <a:avLst/>
          </a:prstGeom>
          <a:ln w="19050">
            <a:solidFill>
              <a:schemeClr val="accent5"/>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22467268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A3339777-96D9-2042-A479-DC3C1BA66E22}"/>
              </a:ext>
            </a:extLst>
          </p:cNvPr>
          <p:cNvSpPr>
            <a:spLocks noGrp="1"/>
          </p:cNvSpPr>
          <p:nvPr>
            <p:ph type="body" sz="quarter" idx="11"/>
          </p:nvPr>
        </p:nvSpPr>
        <p:spPr/>
        <p:txBody>
          <a:bodyPr>
            <a:normAutofit/>
          </a:bodyPr>
          <a:lstStyle/>
          <a:p>
            <a:r>
              <a:rPr lang="en-US" b="1"/>
              <a:t>User is redirected to the provider side</a:t>
            </a:r>
            <a:br>
              <a:rPr lang="en-US" b="1"/>
            </a:br>
            <a:br>
              <a:rPr lang="en-US" b="1"/>
            </a:br>
            <a:r>
              <a:rPr lang="en-GB"/>
              <a:t>When a user chooses to proceed with evidence exchange by clicking on the link in the procedure portal, they are </a:t>
            </a:r>
            <a:r>
              <a:rPr lang="en-US"/>
              <a:t>redirected to the URL at the provider side for each evidence or a group of evidences. The requester will then send a second message to the provider; it will include ‘return information’ as an appended return URL parameter. </a:t>
            </a:r>
          </a:p>
          <a:p>
            <a:r>
              <a:rPr lang="en-US"/>
              <a:t>Later, after the user has been directed to the provider side and confirms they want to proceed with evidence exchange, the evidence provider will respond to this message with the evidence itself. </a:t>
            </a:r>
            <a:endParaRPr lang="en-IT"/>
          </a:p>
          <a:p>
            <a:endParaRPr lang="en-IT" b="1"/>
          </a:p>
        </p:txBody>
      </p:sp>
      <p:grpSp>
        <p:nvGrpSpPr>
          <p:cNvPr id="26" name="Group 25">
            <a:extLst>
              <a:ext uri="{FF2B5EF4-FFF2-40B4-BE49-F238E27FC236}">
                <a16:creationId xmlns:a16="http://schemas.microsoft.com/office/drawing/2014/main" id="{79FD3DDE-DFCD-13BE-615D-CC245EAFAEAA}"/>
              </a:ext>
            </a:extLst>
          </p:cNvPr>
          <p:cNvGrpSpPr/>
          <p:nvPr/>
        </p:nvGrpSpPr>
        <p:grpSpPr>
          <a:xfrm>
            <a:off x="7042918" y="5119313"/>
            <a:ext cx="4378178" cy="1057691"/>
            <a:chOff x="6897673" y="5146836"/>
            <a:chExt cx="4378178" cy="1057691"/>
          </a:xfrm>
        </p:grpSpPr>
        <p:sp>
          <p:nvSpPr>
            <p:cNvPr id="5" name="TextBox 4">
              <a:extLst>
                <a:ext uri="{FF2B5EF4-FFF2-40B4-BE49-F238E27FC236}">
                  <a16:creationId xmlns:a16="http://schemas.microsoft.com/office/drawing/2014/main" id="{C4ECB179-97FF-766E-4AE0-1C1098E46D61}"/>
                </a:ext>
              </a:extLst>
            </p:cNvPr>
            <p:cNvSpPr txBox="1"/>
            <p:nvPr/>
          </p:nvSpPr>
          <p:spPr>
            <a:xfrm>
              <a:off x="6897673" y="5146836"/>
              <a:ext cx="1445955" cy="261610"/>
            </a:xfrm>
            <a:prstGeom prst="rect">
              <a:avLst/>
            </a:prstGeom>
            <a:noFill/>
          </p:spPr>
          <p:txBody>
            <a:bodyPr wrap="square" rtlCol="0">
              <a:spAutoFit/>
            </a:bodyPr>
            <a:lstStyle/>
            <a:p>
              <a:pPr algn="ctr"/>
              <a:r>
                <a:rPr lang="en-GB" sz="1100">
                  <a:solidFill>
                    <a:schemeClr val="accent2"/>
                  </a:solidFill>
                  <a:latin typeface="EC Square Sans Pro" panose="020B0506040000020004" pitchFamily="34" charset="0"/>
                </a:rPr>
                <a:t>Evidence Requester</a:t>
              </a:r>
              <a:endParaRPr lang="en-BE" sz="1100">
                <a:solidFill>
                  <a:schemeClr val="accent2"/>
                </a:solidFill>
                <a:latin typeface="EC Square Sans Pro" panose="020B0506040000020004" pitchFamily="34" charset="0"/>
              </a:endParaRPr>
            </a:p>
          </p:txBody>
        </p:sp>
        <p:pic>
          <p:nvPicPr>
            <p:cNvPr id="6" name="Graphic 5">
              <a:extLst>
                <a:ext uri="{FF2B5EF4-FFF2-40B4-BE49-F238E27FC236}">
                  <a16:creationId xmlns:a16="http://schemas.microsoft.com/office/drawing/2014/main" id="{C9C5C3F7-C51C-A927-90CC-99DF8BE13E39}"/>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rcRect/>
            <a:stretch/>
          </p:blipFill>
          <p:spPr>
            <a:xfrm>
              <a:off x="7217143" y="5408446"/>
              <a:ext cx="796081" cy="796081"/>
            </a:xfrm>
            <a:prstGeom prst="rect">
              <a:avLst/>
            </a:prstGeom>
          </p:spPr>
        </p:pic>
        <p:sp>
          <p:nvSpPr>
            <p:cNvPr id="7" name="TextBox 6">
              <a:extLst>
                <a:ext uri="{FF2B5EF4-FFF2-40B4-BE49-F238E27FC236}">
                  <a16:creationId xmlns:a16="http://schemas.microsoft.com/office/drawing/2014/main" id="{8B6C7076-3765-8BEB-3EE7-D60EEC6185B1}"/>
                </a:ext>
              </a:extLst>
            </p:cNvPr>
            <p:cNvSpPr txBox="1"/>
            <p:nvPr/>
          </p:nvSpPr>
          <p:spPr>
            <a:xfrm>
              <a:off x="9829896" y="5146836"/>
              <a:ext cx="1445955" cy="261610"/>
            </a:xfrm>
            <a:prstGeom prst="rect">
              <a:avLst/>
            </a:prstGeom>
            <a:noFill/>
          </p:spPr>
          <p:txBody>
            <a:bodyPr wrap="square" rtlCol="0">
              <a:spAutoFit/>
            </a:bodyPr>
            <a:lstStyle/>
            <a:p>
              <a:pPr algn="ctr"/>
              <a:r>
                <a:rPr lang="en-GB" sz="1100">
                  <a:solidFill>
                    <a:schemeClr val="accent2"/>
                  </a:solidFill>
                  <a:latin typeface="EC Square Sans Pro" panose="020B0506040000020004" pitchFamily="34" charset="0"/>
                </a:rPr>
                <a:t>Evidence Provider</a:t>
              </a:r>
              <a:endParaRPr lang="en-BE" sz="1100">
                <a:solidFill>
                  <a:schemeClr val="accent2"/>
                </a:solidFill>
                <a:latin typeface="EC Square Sans Pro" panose="020B0506040000020004" pitchFamily="34" charset="0"/>
              </a:endParaRPr>
            </a:p>
          </p:txBody>
        </p:sp>
        <p:pic>
          <p:nvPicPr>
            <p:cNvPr id="9" name="Graphic 8">
              <a:extLst>
                <a:ext uri="{FF2B5EF4-FFF2-40B4-BE49-F238E27FC236}">
                  <a16:creationId xmlns:a16="http://schemas.microsoft.com/office/drawing/2014/main" id="{08B8718B-7A16-A1C4-8F9D-4341CC93B7C2}"/>
                </a:ext>
              </a:extLst>
            </p:cNvPr>
            <p:cNvPicPr>
              <a:picLocks noChangeAspect="1"/>
            </p:cNvPicPr>
            <p:nvPr/>
          </p:nvPicPr>
          <p:blipFill>
            <a:blip r:embed="rId5" cstate="print">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10207390" y="5461003"/>
              <a:ext cx="690965" cy="690965"/>
            </a:xfrm>
            <a:prstGeom prst="rect">
              <a:avLst/>
            </a:prstGeom>
          </p:spPr>
        </p:pic>
        <p:cxnSp>
          <p:nvCxnSpPr>
            <p:cNvPr id="10" name="Straight Arrow Connector 9">
              <a:extLst>
                <a:ext uri="{FF2B5EF4-FFF2-40B4-BE49-F238E27FC236}">
                  <a16:creationId xmlns:a16="http://schemas.microsoft.com/office/drawing/2014/main" id="{ED25DC88-26A3-8693-7AA5-FC071DBF2DE8}"/>
                </a:ext>
              </a:extLst>
            </p:cNvPr>
            <p:cNvCxnSpPr>
              <a:cxnSpLocks/>
            </p:cNvCxnSpPr>
            <p:nvPr/>
          </p:nvCxnSpPr>
          <p:spPr>
            <a:xfrm>
              <a:off x="8582610" y="5706063"/>
              <a:ext cx="1125468" cy="0"/>
            </a:xfrm>
            <a:prstGeom prst="straightConnector1">
              <a:avLst/>
            </a:prstGeom>
            <a:ln>
              <a:headEnd type="none"/>
              <a:tailEnd type="triangle"/>
            </a:ln>
          </p:spPr>
          <p:style>
            <a:lnRef idx="1">
              <a:schemeClr val="accent1"/>
            </a:lnRef>
            <a:fillRef idx="0">
              <a:schemeClr val="accent1"/>
            </a:fillRef>
            <a:effectRef idx="0">
              <a:schemeClr val="accent1"/>
            </a:effectRef>
            <a:fontRef idx="minor">
              <a:schemeClr val="tx1"/>
            </a:fontRef>
          </p:style>
        </p:cxnSp>
        <p:sp>
          <p:nvSpPr>
            <p:cNvPr id="11" name="TextBox 10">
              <a:extLst>
                <a:ext uri="{FF2B5EF4-FFF2-40B4-BE49-F238E27FC236}">
                  <a16:creationId xmlns:a16="http://schemas.microsoft.com/office/drawing/2014/main" id="{8E6AAF08-8033-DB4F-084E-ADE8DC0D7854}"/>
                </a:ext>
              </a:extLst>
            </p:cNvPr>
            <p:cNvSpPr txBox="1"/>
            <p:nvPr/>
          </p:nvSpPr>
          <p:spPr>
            <a:xfrm>
              <a:off x="8466312" y="5408446"/>
              <a:ext cx="1358064" cy="261610"/>
            </a:xfrm>
            <a:prstGeom prst="rect">
              <a:avLst/>
            </a:prstGeom>
            <a:noFill/>
          </p:spPr>
          <p:txBody>
            <a:bodyPr wrap="none" rtlCol="0">
              <a:spAutoFit/>
            </a:bodyPr>
            <a:lstStyle/>
            <a:p>
              <a:pPr algn="ctr"/>
              <a:r>
                <a:rPr lang="en-BE" sz="1100">
                  <a:solidFill>
                    <a:schemeClr val="accent2"/>
                  </a:solidFill>
                  <a:latin typeface="EC Square Sans Pro" panose="020B0506040000020004" pitchFamily="34" charset="0"/>
                </a:rPr>
                <a:t>Second request msg</a:t>
              </a:r>
            </a:p>
          </p:txBody>
        </p:sp>
      </p:grpSp>
      <p:sp>
        <p:nvSpPr>
          <p:cNvPr id="17" name="Rectangle 16">
            <a:extLst>
              <a:ext uri="{FF2B5EF4-FFF2-40B4-BE49-F238E27FC236}">
                <a16:creationId xmlns:a16="http://schemas.microsoft.com/office/drawing/2014/main" id="{1EE6CAA6-0A1E-B61C-C960-FE2994CA7A53}"/>
              </a:ext>
            </a:extLst>
          </p:cNvPr>
          <p:cNvSpPr/>
          <p:nvPr/>
        </p:nvSpPr>
        <p:spPr>
          <a:xfrm>
            <a:off x="7729132" y="838474"/>
            <a:ext cx="3005750" cy="3684760"/>
          </a:xfrm>
          <a:prstGeom prst="rect">
            <a:avLst/>
          </a:prstGeom>
          <a:no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err="1">
              <a:latin typeface="EC Square Sans Pro" panose="020B0506040000020004" pitchFamily="34" charset="0"/>
            </a:endParaRPr>
          </a:p>
        </p:txBody>
      </p:sp>
      <p:sp>
        <p:nvSpPr>
          <p:cNvPr id="18" name="Oval 17">
            <a:extLst>
              <a:ext uri="{FF2B5EF4-FFF2-40B4-BE49-F238E27FC236}">
                <a16:creationId xmlns:a16="http://schemas.microsoft.com/office/drawing/2014/main" id="{78C2E266-01DA-1AC2-82FF-418A861D418B}"/>
              </a:ext>
            </a:extLst>
          </p:cNvPr>
          <p:cNvSpPr/>
          <p:nvPr/>
        </p:nvSpPr>
        <p:spPr>
          <a:xfrm>
            <a:off x="7831423" y="918909"/>
            <a:ext cx="90066" cy="90066"/>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err="1">
              <a:latin typeface="EC Square Sans Pro" panose="020B0506040000020004" pitchFamily="34" charset="0"/>
            </a:endParaRPr>
          </a:p>
        </p:txBody>
      </p:sp>
      <p:sp>
        <p:nvSpPr>
          <p:cNvPr id="19" name="Oval 18">
            <a:extLst>
              <a:ext uri="{FF2B5EF4-FFF2-40B4-BE49-F238E27FC236}">
                <a16:creationId xmlns:a16="http://schemas.microsoft.com/office/drawing/2014/main" id="{936BDB1C-067F-C91E-15B3-A2E7B5927FF5}"/>
              </a:ext>
            </a:extLst>
          </p:cNvPr>
          <p:cNvSpPr/>
          <p:nvPr/>
        </p:nvSpPr>
        <p:spPr>
          <a:xfrm>
            <a:off x="7945192" y="918909"/>
            <a:ext cx="90066" cy="90066"/>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err="1">
              <a:latin typeface="EC Square Sans Pro" panose="020B0506040000020004" pitchFamily="34" charset="0"/>
            </a:endParaRPr>
          </a:p>
        </p:txBody>
      </p:sp>
      <p:sp>
        <p:nvSpPr>
          <p:cNvPr id="20" name="Oval 19">
            <a:extLst>
              <a:ext uri="{FF2B5EF4-FFF2-40B4-BE49-F238E27FC236}">
                <a16:creationId xmlns:a16="http://schemas.microsoft.com/office/drawing/2014/main" id="{D8E3945F-E21A-9DB9-8A2F-9A0B53715463}"/>
              </a:ext>
            </a:extLst>
          </p:cNvPr>
          <p:cNvSpPr/>
          <p:nvPr/>
        </p:nvSpPr>
        <p:spPr>
          <a:xfrm>
            <a:off x="8058961" y="918909"/>
            <a:ext cx="90066" cy="90066"/>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err="1">
              <a:latin typeface="EC Square Sans Pro" panose="020B0506040000020004" pitchFamily="34" charset="0"/>
            </a:endParaRPr>
          </a:p>
        </p:txBody>
      </p:sp>
      <p:sp>
        <p:nvSpPr>
          <p:cNvPr id="21" name="TextBox 20">
            <a:extLst>
              <a:ext uri="{FF2B5EF4-FFF2-40B4-BE49-F238E27FC236}">
                <a16:creationId xmlns:a16="http://schemas.microsoft.com/office/drawing/2014/main" id="{0EDF3BCD-F4E9-8379-4224-236CB5AD4E8C}"/>
              </a:ext>
            </a:extLst>
          </p:cNvPr>
          <p:cNvSpPr txBox="1"/>
          <p:nvPr/>
        </p:nvSpPr>
        <p:spPr>
          <a:xfrm>
            <a:off x="7945192" y="1284442"/>
            <a:ext cx="1138453" cy="261610"/>
          </a:xfrm>
          <a:prstGeom prst="rect">
            <a:avLst/>
          </a:prstGeom>
          <a:noFill/>
        </p:spPr>
        <p:txBody>
          <a:bodyPr wrap="none" rtlCol="0">
            <a:spAutoFit/>
          </a:bodyPr>
          <a:lstStyle/>
          <a:p>
            <a:r>
              <a:rPr lang="en-BE" sz="1100">
                <a:solidFill>
                  <a:schemeClr val="bg1">
                    <a:lumMod val="75000"/>
                  </a:schemeClr>
                </a:solidFill>
                <a:latin typeface="EC Square Sans Pro" panose="020B0506040000020004" pitchFamily="34" charset="0"/>
              </a:rPr>
              <a:t>Procedure portal</a:t>
            </a:r>
          </a:p>
        </p:txBody>
      </p:sp>
      <p:sp>
        <p:nvSpPr>
          <p:cNvPr id="22" name="TextBox 21">
            <a:extLst>
              <a:ext uri="{FF2B5EF4-FFF2-40B4-BE49-F238E27FC236}">
                <a16:creationId xmlns:a16="http://schemas.microsoft.com/office/drawing/2014/main" id="{B0626142-1F9C-DB55-589A-0BD3A9591BC2}"/>
              </a:ext>
            </a:extLst>
          </p:cNvPr>
          <p:cNvSpPr txBox="1"/>
          <p:nvPr/>
        </p:nvSpPr>
        <p:spPr>
          <a:xfrm>
            <a:off x="7945192" y="1737608"/>
            <a:ext cx="2187037" cy="954107"/>
          </a:xfrm>
          <a:prstGeom prst="rect">
            <a:avLst/>
          </a:prstGeom>
          <a:noFill/>
        </p:spPr>
        <p:txBody>
          <a:bodyPr wrap="square" rtlCol="0">
            <a:spAutoFit/>
          </a:bodyPr>
          <a:lstStyle/>
          <a:p>
            <a:r>
              <a:rPr lang="en-GB" sz="1400">
                <a:solidFill>
                  <a:schemeClr val="accent2"/>
                </a:solidFill>
                <a:latin typeface="EC Square Sans Pro" panose="020B0506040000020004" pitchFamily="34" charset="0"/>
              </a:rPr>
              <a:t>To retrieve the evidence below you will need to sign-in on the providers website.</a:t>
            </a:r>
            <a:endParaRPr lang="en-BE" sz="1400">
              <a:solidFill>
                <a:schemeClr val="accent2"/>
              </a:solidFill>
              <a:latin typeface="EC Square Sans Pro" panose="020B0506040000020004" pitchFamily="34" charset="0"/>
            </a:endParaRPr>
          </a:p>
        </p:txBody>
      </p:sp>
      <p:sp>
        <p:nvSpPr>
          <p:cNvPr id="23" name="Rectangle 22">
            <a:extLst>
              <a:ext uri="{FF2B5EF4-FFF2-40B4-BE49-F238E27FC236}">
                <a16:creationId xmlns:a16="http://schemas.microsoft.com/office/drawing/2014/main" id="{6E459201-A304-8F4F-28DF-EA1CE35CA116}"/>
              </a:ext>
            </a:extLst>
          </p:cNvPr>
          <p:cNvSpPr/>
          <p:nvPr/>
        </p:nvSpPr>
        <p:spPr>
          <a:xfrm>
            <a:off x="8035256" y="3820309"/>
            <a:ext cx="1079055" cy="48972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err="1">
              <a:latin typeface="EC Square Sans Pro" panose="020B0506040000020004" pitchFamily="34" charset="0"/>
            </a:endParaRPr>
          </a:p>
        </p:txBody>
      </p:sp>
      <p:sp>
        <p:nvSpPr>
          <p:cNvPr id="24" name="TextBox 23">
            <a:extLst>
              <a:ext uri="{FF2B5EF4-FFF2-40B4-BE49-F238E27FC236}">
                <a16:creationId xmlns:a16="http://schemas.microsoft.com/office/drawing/2014/main" id="{2A188EA3-5E77-B381-6978-DC39EA3658D2}"/>
              </a:ext>
            </a:extLst>
          </p:cNvPr>
          <p:cNvSpPr txBox="1"/>
          <p:nvPr/>
        </p:nvSpPr>
        <p:spPr>
          <a:xfrm>
            <a:off x="8116702" y="3911280"/>
            <a:ext cx="916163" cy="307777"/>
          </a:xfrm>
          <a:prstGeom prst="rect">
            <a:avLst/>
          </a:prstGeom>
          <a:noFill/>
        </p:spPr>
        <p:txBody>
          <a:bodyPr wrap="square" rtlCol="0">
            <a:spAutoFit/>
          </a:bodyPr>
          <a:lstStyle/>
          <a:p>
            <a:pPr algn="ctr"/>
            <a:r>
              <a:rPr lang="en-BE" sz="1400">
                <a:solidFill>
                  <a:schemeClr val="bg1"/>
                </a:solidFill>
                <a:latin typeface="EC Square Sans Pro" panose="020B0506040000020004" pitchFamily="34" charset="0"/>
              </a:rPr>
              <a:t>Continue</a:t>
            </a:r>
          </a:p>
        </p:txBody>
      </p:sp>
      <p:sp>
        <p:nvSpPr>
          <p:cNvPr id="25" name="TextBox 24">
            <a:extLst>
              <a:ext uri="{FF2B5EF4-FFF2-40B4-BE49-F238E27FC236}">
                <a16:creationId xmlns:a16="http://schemas.microsoft.com/office/drawing/2014/main" id="{9983374B-216D-76C3-9BFE-F60E37A8B8E5}"/>
              </a:ext>
            </a:extLst>
          </p:cNvPr>
          <p:cNvSpPr txBox="1"/>
          <p:nvPr/>
        </p:nvSpPr>
        <p:spPr>
          <a:xfrm>
            <a:off x="7990225" y="2681558"/>
            <a:ext cx="2789091" cy="574453"/>
          </a:xfrm>
          <a:prstGeom prst="rect">
            <a:avLst/>
          </a:prstGeom>
          <a:noFill/>
        </p:spPr>
        <p:txBody>
          <a:bodyPr wrap="square" rtlCol="0">
            <a:spAutoFit/>
          </a:bodyPr>
          <a:lstStyle/>
          <a:p>
            <a:pPr marL="171450" indent="-171450">
              <a:lnSpc>
                <a:spcPct val="150000"/>
              </a:lnSpc>
              <a:buFont typeface="Arial" panose="020B0604020202020204" pitchFamily="34" charset="0"/>
              <a:buChar char="•"/>
            </a:pPr>
            <a:r>
              <a:rPr lang="en-GB" sz="1100">
                <a:solidFill>
                  <a:schemeClr val="accent2"/>
                </a:solidFill>
                <a:latin typeface="EC Square Sans Pro" panose="020B0506040000020004" pitchFamily="34" charset="0"/>
              </a:rPr>
              <a:t>Evidence: Diploma di Laurea </a:t>
            </a:r>
          </a:p>
          <a:p>
            <a:pPr marL="171450" indent="-171450">
              <a:lnSpc>
                <a:spcPct val="150000"/>
              </a:lnSpc>
              <a:buFont typeface="Arial" panose="020B0604020202020204" pitchFamily="34" charset="0"/>
              <a:buChar char="•"/>
            </a:pPr>
            <a:r>
              <a:rPr lang="en-GB" sz="1100">
                <a:solidFill>
                  <a:schemeClr val="accent2"/>
                </a:solidFill>
                <a:latin typeface="EC Square Sans Pro" panose="020B0506040000020004" pitchFamily="34" charset="0"/>
              </a:rPr>
              <a:t>Issued by: Ministero dell'Istruzione</a:t>
            </a:r>
            <a:endParaRPr lang="en-BE">
              <a:latin typeface="EC Square Sans Pro" panose="020B0506040000020004" pitchFamily="34" charset="0"/>
            </a:endParaRPr>
          </a:p>
        </p:txBody>
      </p:sp>
    </p:spTree>
    <p:extLst>
      <p:ext uri="{BB962C8B-B14F-4D97-AF65-F5344CB8AC3E}">
        <p14:creationId xmlns:p14="http://schemas.microsoft.com/office/powerpoint/2010/main" val="144049966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A3339777-96D9-2042-A479-DC3C1BA66E22}"/>
              </a:ext>
            </a:extLst>
          </p:cNvPr>
          <p:cNvSpPr>
            <a:spLocks noGrp="1"/>
          </p:cNvSpPr>
          <p:nvPr>
            <p:ph type="body" sz="quarter" idx="11"/>
          </p:nvPr>
        </p:nvSpPr>
        <p:spPr/>
        <p:txBody>
          <a:bodyPr>
            <a:normAutofit/>
          </a:bodyPr>
          <a:lstStyle/>
          <a:p>
            <a:r>
              <a:rPr lang="en-US" b="1"/>
              <a:t>User may need to authenticate again</a:t>
            </a:r>
          </a:p>
          <a:p>
            <a:br>
              <a:rPr lang="en-US" b="1"/>
            </a:br>
            <a:r>
              <a:rPr lang="en-GB"/>
              <a:t>The user will potentially have to re-authenticate; this is up the evidence provider to decide. If the user is required to re-authenticate, the provider must check that the mandatory attributes of the minimum eIDAS data set retrieved in the re-authentication process match the ones received in the request for evidence sent by the evidence requester. </a:t>
            </a:r>
            <a:endParaRPr lang="en-IT"/>
          </a:p>
          <a:p>
            <a:endParaRPr lang="en-IT" b="1"/>
          </a:p>
        </p:txBody>
      </p:sp>
      <p:sp>
        <p:nvSpPr>
          <p:cNvPr id="12" name="Rectangle 11">
            <a:extLst>
              <a:ext uri="{FF2B5EF4-FFF2-40B4-BE49-F238E27FC236}">
                <a16:creationId xmlns:a16="http://schemas.microsoft.com/office/drawing/2014/main" id="{F8072462-3E05-CD45-2CA0-9DE8FD4BAE4C}"/>
              </a:ext>
            </a:extLst>
          </p:cNvPr>
          <p:cNvSpPr/>
          <p:nvPr/>
        </p:nvSpPr>
        <p:spPr>
          <a:xfrm>
            <a:off x="8064946" y="3963808"/>
            <a:ext cx="2242140" cy="571349"/>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err="1">
              <a:latin typeface="EC Square Sans Pro" panose="020B0506040000020004" pitchFamily="34" charset="0"/>
            </a:endParaRPr>
          </a:p>
        </p:txBody>
      </p:sp>
      <p:pic>
        <p:nvPicPr>
          <p:cNvPr id="13" name="Graphic 12">
            <a:extLst>
              <a:ext uri="{FF2B5EF4-FFF2-40B4-BE49-F238E27FC236}">
                <a16:creationId xmlns:a16="http://schemas.microsoft.com/office/drawing/2014/main" id="{5262D057-D0D0-47B1-0A06-2E62260C6448}"/>
              </a:ext>
            </a:extLst>
          </p:cNvPr>
          <p:cNvPicPr>
            <a:picLocks noChangeAspect="1"/>
          </p:cNvPicPr>
          <p:nvPr/>
        </p:nvPicPr>
        <p:blipFill rotWithShape="1">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rcRect b="31606"/>
          <a:stretch/>
        </p:blipFill>
        <p:spPr>
          <a:xfrm>
            <a:off x="8073020" y="4063136"/>
            <a:ext cx="443345" cy="303220"/>
          </a:xfrm>
          <a:prstGeom prst="rect">
            <a:avLst/>
          </a:prstGeom>
        </p:spPr>
      </p:pic>
      <p:sp>
        <p:nvSpPr>
          <p:cNvPr id="14" name="Rectangle 13">
            <a:extLst>
              <a:ext uri="{FF2B5EF4-FFF2-40B4-BE49-F238E27FC236}">
                <a16:creationId xmlns:a16="http://schemas.microsoft.com/office/drawing/2014/main" id="{84C7B8AD-9581-B3F5-0E2F-EC3D75617E3B}"/>
              </a:ext>
            </a:extLst>
          </p:cNvPr>
          <p:cNvSpPr/>
          <p:nvPr/>
        </p:nvSpPr>
        <p:spPr>
          <a:xfrm>
            <a:off x="8064946" y="3247815"/>
            <a:ext cx="2242140" cy="571349"/>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err="1">
              <a:latin typeface="EC Square Sans Pro" panose="020B0506040000020004" pitchFamily="34" charset="0"/>
            </a:endParaRPr>
          </a:p>
        </p:txBody>
      </p:sp>
      <p:sp>
        <p:nvSpPr>
          <p:cNvPr id="15" name="Rectangle 14">
            <a:extLst>
              <a:ext uri="{FF2B5EF4-FFF2-40B4-BE49-F238E27FC236}">
                <a16:creationId xmlns:a16="http://schemas.microsoft.com/office/drawing/2014/main" id="{32CEC71E-5ACB-49B9-BC3B-94BA0F083654}"/>
              </a:ext>
            </a:extLst>
          </p:cNvPr>
          <p:cNvSpPr/>
          <p:nvPr/>
        </p:nvSpPr>
        <p:spPr>
          <a:xfrm>
            <a:off x="7739085" y="1586619"/>
            <a:ext cx="3005750" cy="4024471"/>
          </a:xfrm>
          <a:prstGeom prst="rect">
            <a:avLst/>
          </a:prstGeom>
          <a:no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err="1">
              <a:latin typeface="EC Square Sans Pro" panose="020B0506040000020004" pitchFamily="34" charset="0"/>
            </a:endParaRPr>
          </a:p>
        </p:txBody>
      </p:sp>
      <p:sp>
        <p:nvSpPr>
          <p:cNvPr id="16" name="Oval 15">
            <a:extLst>
              <a:ext uri="{FF2B5EF4-FFF2-40B4-BE49-F238E27FC236}">
                <a16:creationId xmlns:a16="http://schemas.microsoft.com/office/drawing/2014/main" id="{8DEA76DD-F82F-88FC-F33F-EF35F4DD189F}"/>
              </a:ext>
            </a:extLst>
          </p:cNvPr>
          <p:cNvSpPr/>
          <p:nvPr/>
        </p:nvSpPr>
        <p:spPr>
          <a:xfrm>
            <a:off x="7861111" y="1667055"/>
            <a:ext cx="90066" cy="90066"/>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err="1">
              <a:latin typeface="EC Square Sans Pro" panose="020B0506040000020004" pitchFamily="34" charset="0"/>
            </a:endParaRPr>
          </a:p>
        </p:txBody>
      </p:sp>
      <p:sp>
        <p:nvSpPr>
          <p:cNvPr id="17" name="Oval 16">
            <a:extLst>
              <a:ext uri="{FF2B5EF4-FFF2-40B4-BE49-F238E27FC236}">
                <a16:creationId xmlns:a16="http://schemas.microsoft.com/office/drawing/2014/main" id="{090B611C-C00C-8833-3469-491EC8185E49}"/>
              </a:ext>
            </a:extLst>
          </p:cNvPr>
          <p:cNvSpPr/>
          <p:nvPr/>
        </p:nvSpPr>
        <p:spPr>
          <a:xfrm>
            <a:off x="7974880" y="1667055"/>
            <a:ext cx="90066" cy="90066"/>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err="1">
              <a:latin typeface="EC Square Sans Pro" panose="020B0506040000020004" pitchFamily="34" charset="0"/>
            </a:endParaRPr>
          </a:p>
        </p:txBody>
      </p:sp>
      <p:sp>
        <p:nvSpPr>
          <p:cNvPr id="18" name="Oval 17">
            <a:extLst>
              <a:ext uri="{FF2B5EF4-FFF2-40B4-BE49-F238E27FC236}">
                <a16:creationId xmlns:a16="http://schemas.microsoft.com/office/drawing/2014/main" id="{9207E02E-34DE-8318-61BC-C06DD9546880}"/>
              </a:ext>
            </a:extLst>
          </p:cNvPr>
          <p:cNvSpPr/>
          <p:nvPr/>
        </p:nvSpPr>
        <p:spPr>
          <a:xfrm>
            <a:off x="8088649" y="1667055"/>
            <a:ext cx="90066" cy="90066"/>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err="1">
              <a:latin typeface="EC Square Sans Pro" panose="020B0506040000020004" pitchFamily="34" charset="0"/>
            </a:endParaRPr>
          </a:p>
        </p:txBody>
      </p:sp>
      <p:sp>
        <p:nvSpPr>
          <p:cNvPr id="19" name="TextBox 18">
            <a:extLst>
              <a:ext uri="{FF2B5EF4-FFF2-40B4-BE49-F238E27FC236}">
                <a16:creationId xmlns:a16="http://schemas.microsoft.com/office/drawing/2014/main" id="{DAB380CA-0053-E3A2-4F97-97A441B76993}"/>
              </a:ext>
            </a:extLst>
          </p:cNvPr>
          <p:cNvSpPr txBox="1"/>
          <p:nvPr/>
        </p:nvSpPr>
        <p:spPr>
          <a:xfrm>
            <a:off x="7974880" y="2032588"/>
            <a:ext cx="2704622" cy="261610"/>
          </a:xfrm>
          <a:prstGeom prst="rect">
            <a:avLst/>
          </a:prstGeom>
          <a:noFill/>
        </p:spPr>
        <p:txBody>
          <a:bodyPr wrap="square" rtlCol="0">
            <a:spAutoFit/>
          </a:bodyPr>
          <a:lstStyle/>
          <a:p>
            <a:r>
              <a:rPr lang="en-BE" sz="1100">
                <a:solidFill>
                  <a:schemeClr val="bg1">
                    <a:lumMod val="75000"/>
                  </a:schemeClr>
                </a:solidFill>
                <a:latin typeface="EC Square Sans Pro" panose="020B0506040000020004" pitchFamily="34" charset="0"/>
              </a:rPr>
              <a:t>Authentication on provider side</a:t>
            </a:r>
          </a:p>
        </p:txBody>
      </p:sp>
      <p:sp>
        <p:nvSpPr>
          <p:cNvPr id="20" name="TextBox 19">
            <a:extLst>
              <a:ext uri="{FF2B5EF4-FFF2-40B4-BE49-F238E27FC236}">
                <a16:creationId xmlns:a16="http://schemas.microsoft.com/office/drawing/2014/main" id="{717C35C2-B3A5-897F-C59F-C7D3B38E01B2}"/>
              </a:ext>
            </a:extLst>
          </p:cNvPr>
          <p:cNvSpPr txBox="1"/>
          <p:nvPr/>
        </p:nvSpPr>
        <p:spPr>
          <a:xfrm>
            <a:off x="7974880" y="2490692"/>
            <a:ext cx="2187037" cy="523220"/>
          </a:xfrm>
          <a:prstGeom prst="rect">
            <a:avLst/>
          </a:prstGeom>
          <a:noFill/>
        </p:spPr>
        <p:txBody>
          <a:bodyPr wrap="square" rtlCol="0">
            <a:spAutoFit/>
          </a:bodyPr>
          <a:lstStyle/>
          <a:p>
            <a:r>
              <a:rPr lang="en-BE" sz="1400">
                <a:solidFill>
                  <a:schemeClr val="accent2"/>
                </a:solidFill>
                <a:latin typeface="EC Square Sans Pro" panose="020B0506040000020004" pitchFamily="34" charset="0"/>
              </a:rPr>
              <a:t>How do you want to authenticate?</a:t>
            </a:r>
          </a:p>
        </p:txBody>
      </p:sp>
      <p:pic>
        <p:nvPicPr>
          <p:cNvPr id="21" name="Graphic 20">
            <a:extLst>
              <a:ext uri="{FF2B5EF4-FFF2-40B4-BE49-F238E27FC236}">
                <a16:creationId xmlns:a16="http://schemas.microsoft.com/office/drawing/2014/main" id="{EB940FE1-34AE-03AC-E4F2-E682AF09F77A}"/>
              </a:ext>
            </a:extLst>
          </p:cNvPr>
          <p:cNvPicPr>
            <a:picLocks noChangeAspect="1"/>
          </p:cNvPicPr>
          <p:nvPr/>
        </p:nvPicPr>
        <p:blipFill rotWithShape="1">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rcRect b="16816"/>
          <a:stretch/>
        </p:blipFill>
        <p:spPr>
          <a:xfrm>
            <a:off x="8133682" y="3397031"/>
            <a:ext cx="328086" cy="272915"/>
          </a:xfrm>
          <a:prstGeom prst="rect">
            <a:avLst/>
          </a:prstGeom>
        </p:spPr>
      </p:pic>
      <p:sp>
        <p:nvSpPr>
          <p:cNvPr id="22" name="TextBox 21">
            <a:extLst>
              <a:ext uri="{FF2B5EF4-FFF2-40B4-BE49-F238E27FC236}">
                <a16:creationId xmlns:a16="http://schemas.microsoft.com/office/drawing/2014/main" id="{34820D93-04CC-E452-C2E1-A48566F06071}"/>
              </a:ext>
            </a:extLst>
          </p:cNvPr>
          <p:cNvSpPr txBox="1"/>
          <p:nvPr/>
        </p:nvSpPr>
        <p:spPr>
          <a:xfrm>
            <a:off x="8530504" y="3392459"/>
            <a:ext cx="1237839" cy="261610"/>
          </a:xfrm>
          <a:prstGeom prst="rect">
            <a:avLst/>
          </a:prstGeom>
          <a:noFill/>
        </p:spPr>
        <p:txBody>
          <a:bodyPr wrap="none" rtlCol="0">
            <a:spAutoFit/>
          </a:bodyPr>
          <a:lstStyle/>
          <a:p>
            <a:r>
              <a:rPr lang="en-BE" sz="1100">
                <a:solidFill>
                  <a:schemeClr val="accent2"/>
                </a:solidFill>
                <a:latin typeface="EC Square Sans Pro" panose="020B0506040000020004" pitchFamily="34" charset="0"/>
              </a:rPr>
              <a:t>eID + Card Reader</a:t>
            </a:r>
          </a:p>
        </p:txBody>
      </p:sp>
      <p:sp>
        <p:nvSpPr>
          <p:cNvPr id="23" name="TextBox 22">
            <a:extLst>
              <a:ext uri="{FF2B5EF4-FFF2-40B4-BE49-F238E27FC236}">
                <a16:creationId xmlns:a16="http://schemas.microsoft.com/office/drawing/2014/main" id="{AD2FE2AB-C4F5-F301-CF48-0633B81E03E9}"/>
              </a:ext>
            </a:extLst>
          </p:cNvPr>
          <p:cNvSpPr txBox="1"/>
          <p:nvPr/>
        </p:nvSpPr>
        <p:spPr>
          <a:xfrm>
            <a:off x="8530504" y="4108452"/>
            <a:ext cx="822661" cy="261610"/>
          </a:xfrm>
          <a:prstGeom prst="rect">
            <a:avLst/>
          </a:prstGeom>
          <a:noFill/>
        </p:spPr>
        <p:txBody>
          <a:bodyPr wrap="none" rtlCol="0">
            <a:spAutoFit/>
          </a:bodyPr>
          <a:lstStyle/>
          <a:p>
            <a:r>
              <a:rPr lang="en-BE" sz="1100">
                <a:solidFill>
                  <a:schemeClr val="accent2"/>
                </a:solidFill>
                <a:latin typeface="EC Square Sans Pro" panose="020B0506040000020004" pitchFamily="34" charset="0"/>
              </a:rPr>
              <a:t>Mobile App</a:t>
            </a:r>
          </a:p>
        </p:txBody>
      </p:sp>
      <p:sp>
        <p:nvSpPr>
          <p:cNvPr id="24" name="Rectangle 23">
            <a:extLst>
              <a:ext uri="{FF2B5EF4-FFF2-40B4-BE49-F238E27FC236}">
                <a16:creationId xmlns:a16="http://schemas.microsoft.com/office/drawing/2014/main" id="{0AF137B9-E59E-A004-BE9E-BD1D5F834141}"/>
              </a:ext>
            </a:extLst>
          </p:cNvPr>
          <p:cNvSpPr/>
          <p:nvPr/>
        </p:nvSpPr>
        <p:spPr>
          <a:xfrm>
            <a:off x="8064946" y="4677542"/>
            <a:ext cx="2242140" cy="571349"/>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err="1">
              <a:latin typeface="EC Square Sans Pro" panose="020B0506040000020004" pitchFamily="34" charset="0"/>
            </a:endParaRPr>
          </a:p>
        </p:txBody>
      </p:sp>
      <p:sp>
        <p:nvSpPr>
          <p:cNvPr id="26" name="TextBox 25">
            <a:extLst>
              <a:ext uri="{FF2B5EF4-FFF2-40B4-BE49-F238E27FC236}">
                <a16:creationId xmlns:a16="http://schemas.microsoft.com/office/drawing/2014/main" id="{4F3D27FD-AD6A-ABC4-D50C-AC20511CA29C}"/>
              </a:ext>
            </a:extLst>
          </p:cNvPr>
          <p:cNvSpPr txBox="1"/>
          <p:nvPr/>
        </p:nvSpPr>
        <p:spPr>
          <a:xfrm>
            <a:off x="8178715" y="4832411"/>
            <a:ext cx="506870" cy="261610"/>
          </a:xfrm>
          <a:prstGeom prst="rect">
            <a:avLst/>
          </a:prstGeom>
          <a:noFill/>
        </p:spPr>
        <p:txBody>
          <a:bodyPr wrap="none" rtlCol="0">
            <a:spAutoFit/>
          </a:bodyPr>
          <a:lstStyle/>
          <a:p>
            <a:r>
              <a:rPr lang="en-BE" sz="1100">
                <a:solidFill>
                  <a:schemeClr val="accent2"/>
                </a:solidFill>
                <a:latin typeface="EC Square Sans Pro" panose="020B0506040000020004" pitchFamily="34" charset="0"/>
              </a:rPr>
              <a:t>Other</a:t>
            </a:r>
          </a:p>
        </p:txBody>
      </p:sp>
    </p:spTree>
    <p:extLst>
      <p:ext uri="{BB962C8B-B14F-4D97-AF65-F5344CB8AC3E}">
        <p14:creationId xmlns:p14="http://schemas.microsoft.com/office/powerpoint/2010/main" val="370032486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 Placeholder 10">
            <a:extLst>
              <a:ext uri="{FF2B5EF4-FFF2-40B4-BE49-F238E27FC236}">
                <a16:creationId xmlns:a16="http://schemas.microsoft.com/office/drawing/2014/main" id="{7F7D5704-8783-4DF8-8786-2D6735679008}"/>
              </a:ext>
            </a:extLst>
          </p:cNvPr>
          <p:cNvSpPr>
            <a:spLocks noGrp="1"/>
          </p:cNvSpPr>
          <p:nvPr>
            <p:ph type="body" sz="quarter" idx="4294967295"/>
          </p:nvPr>
        </p:nvSpPr>
        <p:spPr>
          <a:xfrm>
            <a:off x="735014" y="2739439"/>
            <a:ext cx="6119697" cy="1777371"/>
          </a:xfrm>
        </p:spPr>
        <p:txBody>
          <a:bodyPr anchor="ctr">
            <a:noAutofit/>
          </a:bodyPr>
          <a:lstStyle/>
          <a:p>
            <a:pPr marL="0" indent="0">
              <a:lnSpc>
                <a:spcPct val="120000"/>
              </a:lnSpc>
              <a:buNone/>
            </a:pPr>
            <a:r>
              <a:rPr lang="en-US" sz="5400" b="1">
                <a:solidFill>
                  <a:schemeClr val="accent5"/>
                </a:solidFill>
              </a:rPr>
              <a:t>5 </a:t>
            </a:r>
            <a:r>
              <a:rPr lang="en-US" sz="5400" b="1">
                <a:solidFill>
                  <a:schemeClr val="accent4"/>
                </a:solidFill>
              </a:rPr>
              <a:t>Preview</a:t>
            </a:r>
            <a:endParaRPr lang="en-US" sz="1700">
              <a:solidFill>
                <a:schemeClr val="accent2"/>
              </a:solidFill>
            </a:endParaRPr>
          </a:p>
          <a:p>
            <a:pPr marL="0" indent="0">
              <a:lnSpc>
                <a:spcPct val="120000"/>
              </a:lnSpc>
              <a:buNone/>
            </a:pPr>
            <a:r>
              <a:rPr lang="en-US" sz="1700">
                <a:solidFill>
                  <a:schemeClr val="accent2"/>
                </a:solidFill>
              </a:rPr>
              <a:t>The user previews their evidence</a:t>
            </a:r>
          </a:p>
          <a:p>
            <a:pPr marL="0" indent="0">
              <a:lnSpc>
                <a:spcPct val="120000"/>
              </a:lnSpc>
              <a:buNone/>
            </a:pPr>
            <a:endParaRPr lang="en-US" sz="1700">
              <a:solidFill>
                <a:schemeClr val="accent2"/>
              </a:solidFill>
            </a:endParaRPr>
          </a:p>
        </p:txBody>
      </p:sp>
      <p:cxnSp>
        <p:nvCxnSpPr>
          <p:cNvPr id="5" name="Straight Connector 4">
            <a:extLst>
              <a:ext uri="{FF2B5EF4-FFF2-40B4-BE49-F238E27FC236}">
                <a16:creationId xmlns:a16="http://schemas.microsoft.com/office/drawing/2014/main" id="{0C04CBBC-049D-1B44-A523-C4E994846B74}"/>
              </a:ext>
            </a:extLst>
          </p:cNvPr>
          <p:cNvCxnSpPr>
            <a:cxnSpLocks/>
          </p:cNvCxnSpPr>
          <p:nvPr/>
        </p:nvCxnSpPr>
        <p:spPr>
          <a:xfrm>
            <a:off x="842038" y="3706540"/>
            <a:ext cx="6012673" cy="0"/>
          </a:xfrm>
          <a:prstGeom prst="line">
            <a:avLst/>
          </a:prstGeom>
          <a:ln w="19050">
            <a:solidFill>
              <a:schemeClr val="accent5"/>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7313227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A3339777-96D9-2042-A479-DC3C1BA66E22}"/>
              </a:ext>
            </a:extLst>
          </p:cNvPr>
          <p:cNvSpPr>
            <a:spLocks noGrp="1"/>
          </p:cNvSpPr>
          <p:nvPr>
            <p:ph type="body" sz="quarter" idx="11"/>
          </p:nvPr>
        </p:nvSpPr>
        <p:spPr/>
        <p:txBody>
          <a:bodyPr>
            <a:normAutofit/>
          </a:bodyPr>
          <a:lstStyle/>
          <a:p>
            <a:r>
              <a:rPr lang="en-US" b="1" dirty="0"/>
              <a:t>User previews the evidence</a:t>
            </a:r>
          </a:p>
          <a:p>
            <a:br>
              <a:rPr lang="en-US" b="1" dirty="0"/>
            </a:br>
            <a:r>
              <a:rPr lang="en-US" dirty="0"/>
              <a:t>Except where Preview is not required by national law, users must be offered the possibility to preview the evidence before they decided to proceed with evidence exchange.</a:t>
            </a:r>
          </a:p>
          <a:p>
            <a:r>
              <a:rPr lang="en-GB" dirty="0"/>
              <a:t>If the user decides to proceed, the evidence provider will respond to the second evidence request message(s) from the requester with the evidence(s). </a:t>
            </a:r>
          </a:p>
          <a:p>
            <a:r>
              <a:rPr lang="en-GB" dirty="0"/>
              <a:t>Whether the user choose to confirm or cancel the evidence exchange, the user is then redirected back to the requester side. </a:t>
            </a:r>
            <a:endParaRPr lang="en-IT" b="1"/>
          </a:p>
        </p:txBody>
      </p:sp>
      <p:sp>
        <p:nvSpPr>
          <p:cNvPr id="15" name="Rectangle 14">
            <a:extLst>
              <a:ext uri="{FF2B5EF4-FFF2-40B4-BE49-F238E27FC236}">
                <a16:creationId xmlns:a16="http://schemas.microsoft.com/office/drawing/2014/main" id="{32CEC71E-5ACB-49B9-BC3B-94BA0F083654}"/>
              </a:ext>
            </a:extLst>
          </p:cNvPr>
          <p:cNvSpPr/>
          <p:nvPr/>
        </p:nvSpPr>
        <p:spPr>
          <a:xfrm>
            <a:off x="7739085" y="1586619"/>
            <a:ext cx="3005750" cy="4024471"/>
          </a:xfrm>
          <a:prstGeom prst="rect">
            <a:avLst/>
          </a:prstGeom>
          <a:no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err="1">
              <a:latin typeface="EC Square Sans Pro" panose="020B0506040000020004" pitchFamily="34" charset="0"/>
            </a:endParaRPr>
          </a:p>
        </p:txBody>
      </p:sp>
      <p:sp>
        <p:nvSpPr>
          <p:cNvPr id="16" name="Oval 15">
            <a:extLst>
              <a:ext uri="{FF2B5EF4-FFF2-40B4-BE49-F238E27FC236}">
                <a16:creationId xmlns:a16="http://schemas.microsoft.com/office/drawing/2014/main" id="{8DEA76DD-F82F-88FC-F33F-EF35F4DD189F}"/>
              </a:ext>
            </a:extLst>
          </p:cNvPr>
          <p:cNvSpPr/>
          <p:nvPr/>
        </p:nvSpPr>
        <p:spPr>
          <a:xfrm>
            <a:off x="7861111" y="1667055"/>
            <a:ext cx="90066" cy="90066"/>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err="1">
              <a:latin typeface="EC Square Sans Pro" panose="020B0506040000020004" pitchFamily="34" charset="0"/>
            </a:endParaRPr>
          </a:p>
        </p:txBody>
      </p:sp>
      <p:sp>
        <p:nvSpPr>
          <p:cNvPr id="17" name="Oval 16">
            <a:extLst>
              <a:ext uri="{FF2B5EF4-FFF2-40B4-BE49-F238E27FC236}">
                <a16:creationId xmlns:a16="http://schemas.microsoft.com/office/drawing/2014/main" id="{090B611C-C00C-8833-3469-491EC8185E49}"/>
              </a:ext>
            </a:extLst>
          </p:cNvPr>
          <p:cNvSpPr/>
          <p:nvPr/>
        </p:nvSpPr>
        <p:spPr>
          <a:xfrm>
            <a:off x="7974880" y="1667055"/>
            <a:ext cx="90066" cy="90066"/>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err="1">
              <a:latin typeface="EC Square Sans Pro" panose="020B0506040000020004" pitchFamily="34" charset="0"/>
            </a:endParaRPr>
          </a:p>
        </p:txBody>
      </p:sp>
      <p:sp>
        <p:nvSpPr>
          <p:cNvPr id="18" name="Oval 17">
            <a:extLst>
              <a:ext uri="{FF2B5EF4-FFF2-40B4-BE49-F238E27FC236}">
                <a16:creationId xmlns:a16="http://schemas.microsoft.com/office/drawing/2014/main" id="{9207E02E-34DE-8318-61BC-C06DD9546880}"/>
              </a:ext>
            </a:extLst>
          </p:cNvPr>
          <p:cNvSpPr/>
          <p:nvPr/>
        </p:nvSpPr>
        <p:spPr>
          <a:xfrm>
            <a:off x="8088649" y="1667055"/>
            <a:ext cx="90066" cy="90066"/>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err="1">
              <a:latin typeface="EC Square Sans Pro" panose="020B0506040000020004" pitchFamily="34" charset="0"/>
            </a:endParaRPr>
          </a:p>
        </p:txBody>
      </p:sp>
      <p:sp>
        <p:nvSpPr>
          <p:cNvPr id="19" name="TextBox 18">
            <a:extLst>
              <a:ext uri="{FF2B5EF4-FFF2-40B4-BE49-F238E27FC236}">
                <a16:creationId xmlns:a16="http://schemas.microsoft.com/office/drawing/2014/main" id="{DAB380CA-0053-E3A2-4F97-97A441B76993}"/>
              </a:ext>
            </a:extLst>
          </p:cNvPr>
          <p:cNvSpPr txBox="1"/>
          <p:nvPr/>
        </p:nvSpPr>
        <p:spPr>
          <a:xfrm>
            <a:off x="7974880" y="2032588"/>
            <a:ext cx="2704622" cy="261610"/>
          </a:xfrm>
          <a:prstGeom prst="rect">
            <a:avLst/>
          </a:prstGeom>
          <a:noFill/>
        </p:spPr>
        <p:txBody>
          <a:bodyPr wrap="square" rtlCol="0">
            <a:spAutoFit/>
          </a:bodyPr>
          <a:lstStyle/>
          <a:p>
            <a:r>
              <a:rPr lang="en-BE" sz="1100">
                <a:solidFill>
                  <a:schemeClr val="bg1">
                    <a:lumMod val="75000"/>
                  </a:schemeClr>
                </a:solidFill>
                <a:latin typeface="EC Square Sans Pro" panose="020B0506040000020004" pitchFamily="34" charset="0"/>
              </a:rPr>
              <a:t>Preview space</a:t>
            </a:r>
          </a:p>
        </p:txBody>
      </p:sp>
      <p:sp>
        <p:nvSpPr>
          <p:cNvPr id="20" name="TextBox 19">
            <a:extLst>
              <a:ext uri="{FF2B5EF4-FFF2-40B4-BE49-F238E27FC236}">
                <a16:creationId xmlns:a16="http://schemas.microsoft.com/office/drawing/2014/main" id="{717C35C2-B3A5-897F-C59F-C7D3B38E01B2}"/>
              </a:ext>
            </a:extLst>
          </p:cNvPr>
          <p:cNvSpPr txBox="1"/>
          <p:nvPr/>
        </p:nvSpPr>
        <p:spPr>
          <a:xfrm>
            <a:off x="7974880" y="2490692"/>
            <a:ext cx="2187037" cy="738664"/>
          </a:xfrm>
          <a:prstGeom prst="rect">
            <a:avLst/>
          </a:prstGeom>
          <a:noFill/>
        </p:spPr>
        <p:txBody>
          <a:bodyPr wrap="square" rtlCol="0">
            <a:spAutoFit/>
          </a:bodyPr>
          <a:lstStyle/>
          <a:p>
            <a:r>
              <a:rPr lang="en-BE" sz="1400">
                <a:solidFill>
                  <a:schemeClr val="accent2"/>
                </a:solidFill>
                <a:latin typeface="EC Square Sans Pro" panose="020B0506040000020004" pitchFamily="34" charset="0"/>
              </a:rPr>
              <a:t>Preview your evidence and confirm if you want to share it.</a:t>
            </a:r>
          </a:p>
        </p:txBody>
      </p:sp>
      <p:sp>
        <p:nvSpPr>
          <p:cNvPr id="27" name="TextBox 26">
            <a:extLst>
              <a:ext uri="{FF2B5EF4-FFF2-40B4-BE49-F238E27FC236}">
                <a16:creationId xmlns:a16="http://schemas.microsoft.com/office/drawing/2014/main" id="{E0B76431-D7A1-7E95-3025-D5C3ABFC8006}"/>
              </a:ext>
            </a:extLst>
          </p:cNvPr>
          <p:cNvSpPr txBox="1"/>
          <p:nvPr/>
        </p:nvSpPr>
        <p:spPr>
          <a:xfrm>
            <a:off x="7974880" y="3341418"/>
            <a:ext cx="2789091" cy="574453"/>
          </a:xfrm>
          <a:prstGeom prst="rect">
            <a:avLst/>
          </a:prstGeom>
          <a:noFill/>
        </p:spPr>
        <p:txBody>
          <a:bodyPr wrap="square" rtlCol="0">
            <a:spAutoFit/>
          </a:bodyPr>
          <a:lstStyle/>
          <a:p>
            <a:pPr>
              <a:lnSpc>
                <a:spcPct val="150000"/>
              </a:lnSpc>
            </a:pPr>
            <a:r>
              <a:rPr lang="en-GB" sz="1100">
                <a:solidFill>
                  <a:schemeClr val="accent2"/>
                </a:solidFill>
                <a:latin typeface="EC Square Sans Pro" panose="020B0506040000020004" pitchFamily="34" charset="0"/>
              </a:rPr>
              <a:t>     </a:t>
            </a:r>
            <a:r>
              <a:rPr lang="en-GB" sz="1100" u="sng">
                <a:solidFill>
                  <a:schemeClr val="accent4"/>
                </a:solidFill>
                <a:latin typeface="EC Square Sans Pro" panose="020B0506040000020004" pitchFamily="34" charset="0"/>
              </a:rPr>
              <a:t>Evidence: Diploma di Laurea </a:t>
            </a:r>
          </a:p>
          <a:p>
            <a:pPr>
              <a:lnSpc>
                <a:spcPct val="150000"/>
              </a:lnSpc>
            </a:pPr>
            <a:r>
              <a:rPr lang="en-GB" sz="1100">
                <a:solidFill>
                  <a:schemeClr val="accent2"/>
                </a:solidFill>
                <a:latin typeface="EC Square Sans Pro" panose="020B0506040000020004" pitchFamily="34" charset="0"/>
              </a:rPr>
              <a:t>Requester: Procedure portal</a:t>
            </a:r>
            <a:endParaRPr lang="en-BE">
              <a:latin typeface="EC Square Sans Pro" panose="020B0506040000020004" pitchFamily="34" charset="0"/>
            </a:endParaRPr>
          </a:p>
        </p:txBody>
      </p:sp>
      <p:sp>
        <p:nvSpPr>
          <p:cNvPr id="28" name="Rectangle 27">
            <a:extLst>
              <a:ext uri="{FF2B5EF4-FFF2-40B4-BE49-F238E27FC236}">
                <a16:creationId xmlns:a16="http://schemas.microsoft.com/office/drawing/2014/main" id="{384EFAB3-CEA8-17B0-D817-00AB9B354CAF}"/>
              </a:ext>
            </a:extLst>
          </p:cNvPr>
          <p:cNvSpPr/>
          <p:nvPr/>
        </p:nvSpPr>
        <p:spPr>
          <a:xfrm>
            <a:off x="8064944" y="4568455"/>
            <a:ext cx="1079055" cy="48972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err="1">
              <a:latin typeface="EC Square Sans Pro" panose="020B0506040000020004" pitchFamily="34" charset="0"/>
            </a:endParaRPr>
          </a:p>
        </p:txBody>
      </p:sp>
      <p:sp>
        <p:nvSpPr>
          <p:cNvPr id="29" name="TextBox 28">
            <a:extLst>
              <a:ext uri="{FF2B5EF4-FFF2-40B4-BE49-F238E27FC236}">
                <a16:creationId xmlns:a16="http://schemas.microsoft.com/office/drawing/2014/main" id="{07679A20-2998-79DC-1916-BDD7ACEF18B3}"/>
              </a:ext>
            </a:extLst>
          </p:cNvPr>
          <p:cNvSpPr txBox="1"/>
          <p:nvPr/>
        </p:nvSpPr>
        <p:spPr>
          <a:xfrm>
            <a:off x="8146390" y="4659426"/>
            <a:ext cx="916163" cy="307777"/>
          </a:xfrm>
          <a:prstGeom prst="rect">
            <a:avLst/>
          </a:prstGeom>
          <a:noFill/>
        </p:spPr>
        <p:txBody>
          <a:bodyPr wrap="square" rtlCol="0">
            <a:spAutoFit/>
          </a:bodyPr>
          <a:lstStyle/>
          <a:p>
            <a:pPr algn="ctr"/>
            <a:r>
              <a:rPr lang="en-BE" sz="1400">
                <a:solidFill>
                  <a:schemeClr val="bg1"/>
                </a:solidFill>
                <a:latin typeface="EC Square Sans Pro" panose="020B0506040000020004" pitchFamily="34" charset="0"/>
              </a:rPr>
              <a:t>Confirm</a:t>
            </a:r>
          </a:p>
        </p:txBody>
      </p:sp>
      <p:pic>
        <p:nvPicPr>
          <p:cNvPr id="3" name="Graphic 2" descr="Document with solid fill">
            <a:extLst>
              <a:ext uri="{FF2B5EF4-FFF2-40B4-BE49-F238E27FC236}">
                <a16:creationId xmlns:a16="http://schemas.microsoft.com/office/drawing/2014/main" id="{BCB893E7-92ED-8EB6-97D2-5A7E5B52D79C}"/>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8037727" y="3403984"/>
            <a:ext cx="237600" cy="237600"/>
          </a:xfrm>
          <a:prstGeom prst="rect">
            <a:avLst/>
          </a:prstGeom>
        </p:spPr>
      </p:pic>
      <p:sp>
        <p:nvSpPr>
          <p:cNvPr id="30" name="Rectangle 29">
            <a:extLst>
              <a:ext uri="{FF2B5EF4-FFF2-40B4-BE49-F238E27FC236}">
                <a16:creationId xmlns:a16="http://schemas.microsoft.com/office/drawing/2014/main" id="{192B3BEC-A53D-92AA-76D5-D99CB3AB5674}"/>
              </a:ext>
            </a:extLst>
          </p:cNvPr>
          <p:cNvSpPr/>
          <p:nvPr/>
        </p:nvSpPr>
        <p:spPr>
          <a:xfrm>
            <a:off x="9225445" y="4568455"/>
            <a:ext cx="1079055" cy="489721"/>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err="1">
              <a:latin typeface="EC Square Sans Pro" panose="020B0506040000020004" pitchFamily="34" charset="0"/>
            </a:endParaRPr>
          </a:p>
        </p:txBody>
      </p:sp>
      <p:sp>
        <p:nvSpPr>
          <p:cNvPr id="31" name="TextBox 30">
            <a:extLst>
              <a:ext uri="{FF2B5EF4-FFF2-40B4-BE49-F238E27FC236}">
                <a16:creationId xmlns:a16="http://schemas.microsoft.com/office/drawing/2014/main" id="{CD72D60A-D108-4FF8-6B8C-C5A493B2BB46}"/>
              </a:ext>
            </a:extLst>
          </p:cNvPr>
          <p:cNvSpPr txBox="1"/>
          <p:nvPr/>
        </p:nvSpPr>
        <p:spPr>
          <a:xfrm>
            <a:off x="9306891" y="4659426"/>
            <a:ext cx="916163" cy="307777"/>
          </a:xfrm>
          <a:prstGeom prst="rect">
            <a:avLst/>
          </a:prstGeom>
          <a:noFill/>
        </p:spPr>
        <p:txBody>
          <a:bodyPr wrap="square" rtlCol="0">
            <a:spAutoFit/>
          </a:bodyPr>
          <a:lstStyle/>
          <a:p>
            <a:pPr algn="ctr"/>
            <a:r>
              <a:rPr lang="en-BE" sz="1400">
                <a:solidFill>
                  <a:schemeClr val="accent2"/>
                </a:solidFill>
                <a:latin typeface="EC Square Sans Pro" panose="020B0506040000020004" pitchFamily="34" charset="0"/>
              </a:rPr>
              <a:t>Cancel</a:t>
            </a:r>
          </a:p>
        </p:txBody>
      </p:sp>
    </p:spTree>
    <p:extLst>
      <p:ext uri="{BB962C8B-B14F-4D97-AF65-F5344CB8AC3E}">
        <p14:creationId xmlns:p14="http://schemas.microsoft.com/office/powerpoint/2010/main" val="14179199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 Placeholder 10">
            <a:extLst>
              <a:ext uri="{FF2B5EF4-FFF2-40B4-BE49-F238E27FC236}">
                <a16:creationId xmlns:a16="http://schemas.microsoft.com/office/drawing/2014/main" id="{7F7D5704-8783-4DF8-8786-2D6735679008}"/>
              </a:ext>
            </a:extLst>
          </p:cNvPr>
          <p:cNvSpPr>
            <a:spLocks noGrp="1"/>
          </p:cNvSpPr>
          <p:nvPr>
            <p:ph type="body" sz="quarter" idx="4294967295"/>
          </p:nvPr>
        </p:nvSpPr>
        <p:spPr>
          <a:xfrm>
            <a:off x="758260" y="2300093"/>
            <a:ext cx="7122627" cy="1777371"/>
          </a:xfrm>
        </p:spPr>
        <p:txBody>
          <a:bodyPr anchor="ctr">
            <a:noAutofit/>
          </a:bodyPr>
          <a:lstStyle/>
          <a:p>
            <a:pPr marL="0" indent="0">
              <a:lnSpc>
                <a:spcPct val="120000"/>
              </a:lnSpc>
              <a:buNone/>
            </a:pPr>
            <a:r>
              <a:rPr lang="en-US" sz="5400" b="1">
                <a:solidFill>
                  <a:schemeClr val="accent5"/>
                </a:solidFill>
                <a:latin typeface="EC Square Sans Pro"/>
              </a:rPr>
              <a:t>6 </a:t>
            </a:r>
            <a:r>
              <a:rPr lang="en-US" sz="5400" b="1">
                <a:solidFill>
                  <a:schemeClr val="accent4"/>
                </a:solidFill>
                <a:latin typeface="EC Square Sans Pro"/>
              </a:rPr>
              <a:t>Evidence response</a:t>
            </a:r>
          </a:p>
          <a:p>
            <a:pPr marL="0" indent="0">
              <a:lnSpc>
                <a:spcPct val="120000"/>
              </a:lnSpc>
              <a:buNone/>
            </a:pPr>
            <a:r>
              <a:rPr lang="en-US" sz="1700">
                <a:solidFill>
                  <a:schemeClr val="accent2"/>
                </a:solidFill>
                <a:latin typeface="EC Square Sans Pro"/>
              </a:rPr>
              <a:t>The Evidence Provider responds to the evidence request</a:t>
            </a:r>
          </a:p>
        </p:txBody>
      </p:sp>
      <p:cxnSp>
        <p:nvCxnSpPr>
          <p:cNvPr id="5" name="Straight Connector 4">
            <a:extLst>
              <a:ext uri="{FF2B5EF4-FFF2-40B4-BE49-F238E27FC236}">
                <a16:creationId xmlns:a16="http://schemas.microsoft.com/office/drawing/2014/main" id="{0C04CBBC-049D-1B44-A523-C4E994846B74}"/>
              </a:ext>
            </a:extLst>
          </p:cNvPr>
          <p:cNvCxnSpPr>
            <a:cxnSpLocks/>
          </p:cNvCxnSpPr>
          <p:nvPr/>
        </p:nvCxnSpPr>
        <p:spPr>
          <a:xfrm>
            <a:off x="842038" y="3494784"/>
            <a:ext cx="6012673" cy="0"/>
          </a:xfrm>
          <a:prstGeom prst="line">
            <a:avLst/>
          </a:prstGeom>
          <a:ln w="19050">
            <a:solidFill>
              <a:schemeClr val="accent5"/>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2259019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A3339777-96D9-2042-A479-DC3C1BA66E22}"/>
              </a:ext>
            </a:extLst>
          </p:cNvPr>
          <p:cNvSpPr>
            <a:spLocks noGrp="1"/>
          </p:cNvSpPr>
          <p:nvPr>
            <p:ph type="body" sz="quarter" idx="11"/>
          </p:nvPr>
        </p:nvSpPr>
        <p:spPr/>
        <p:txBody>
          <a:bodyPr>
            <a:normAutofit/>
          </a:bodyPr>
          <a:lstStyle/>
          <a:p>
            <a:r>
              <a:rPr lang="en-US" b="1" dirty="0"/>
              <a:t>Evidence Provider sends the evidence</a:t>
            </a:r>
          </a:p>
          <a:p>
            <a:br>
              <a:rPr lang="en-US" b="1" dirty="0"/>
            </a:br>
            <a:r>
              <a:rPr lang="en-US" dirty="0"/>
              <a:t>In response to the second request message from the evidence requester </a:t>
            </a:r>
            <a:r>
              <a:rPr lang="en-GB" dirty="0"/>
              <a:t>the evidence provider returns a response containing the evidence (if the user decided to use the evidence) or an error (in case the user decides not to use the evidence, if the evidence cannot be located or if the provider cannot match the user’s identity). </a:t>
            </a:r>
            <a:endParaRPr lang="en-IT" b="1"/>
          </a:p>
        </p:txBody>
      </p:sp>
      <p:sp>
        <p:nvSpPr>
          <p:cNvPr id="21" name="TextBox 20">
            <a:extLst>
              <a:ext uri="{FF2B5EF4-FFF2-40B4-BE49-F238E27FC236}">
                <a16:creationId xmlns:a16="http://schemas.microsoft.com/office/drawing/2014/main" id="{7A1FEBE4-676C-8F14-B4DA-CB591A43F8D3}"/>
              </a:ext>
            </a:extLst>
          </p:cNvPr>
          <p:cNvSpPr txBox="1"/>
          <p:nvPr/>
        </p:nvSpPr>
        <p:spPr>
          <a:xfrm>
            <a:off x="6897673" y="2867104"/>
            <a:ext cx="1445955" cy="261610"/>
          </a:xfrm>
          <a:prstGeom prst="rect">
            <a:avLst/>
          </a:prstGeom>
          <a:noFill/>
        </p:spPr>
        <p:txBody>
          <a:bodyPr wrap="square" rtlCol="0">
            <a:spAutoFit/>
          </a:bodyPr>
          <a:lstStyle/>
          <a:p>
            <a:pPr algn="ctr"/>
            <a:r>
              <a:rPr lang="en-GB" sz="1100">
                <a:solidFill>
                  <a:schemeClr val="accent2"/>
                </a:solidFill>
                <a:latin typeface="EC Square Sans Pro" panose="020B0506040000020004" pitchFamily="34" charset="0"/>
              </a:rPr>
              <a:t>Evidence Requester</a:t>
            </a:r>
            <a:endParaRPr lang="en-BE" sz="1100">
              <a:solidFill>
                <a:schemeClr val="accent2"/>
              </a:solidFill>
              <a:latin typeface="EC Square Sans Pro" panose="020B0506040000020004" pitchFamily="34" charset="0"/>
            </a:endParaRPr>
          </a:p>
        </p:txBody>
      </p:sp>
      <p:pic>
        <p:nvPicPr>
          <p:cNvPr id="22" name="Graphic 21">
            <a:extLst>
              <a:ext uri="{FF2B5EF4-FFF2-40B4-BE49-F238E27FC236}">
                <a16:creationId xmlns:a16="http://schemas.microsoft.com/office/drawing/2014/main" id="{CD038FD7-B20A-0C75-E9F9-734AD0ACF151}"/>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rcRect/>
          <a:stretch/>
        </p:blipFill>
        <p:spPr>
          <a:xfrm>
            <a:off x="7217143" y="3128714"/>
            <a:ext cx="796081" cy="796081"/>
          </a:xfrm>
          <a:prstGeom prst="rect">
            <a:avLst/>
          </a:prstGeom>
        </p:spPr>
      </p:pic>
      <p:sp>
        <p:nvSpPr>
          <p:cNvPr id="23" name="TextBox 22">
            <a:extLst>
              <a:ext uri="{FF2B5EF4-FFF2-40B4-BE49-F238E27FC236}">
                <a16:creationId xmlns:a16="http://schemas.microsoft.com/office/drawing/2014/main" id="{2409C856-EBFC-A8CE-17B3-BB0314466A50}"/>
              </a:ext>
            </a:extLst>
          </p:cNvPr>
          <p:cNvSpPr txBox="1"/>
          <p:nvPr/>
        </p:nvSpPr>
        <p:spPr>
          <a:xfrm>
            <a:off x="9829896" y="2867104"/>
            <a:ext cx="1445955" cy="261610"/>
          </a:xfrm>
          <a:prstGeom prst="rect">
            <a:avLst/>
          </a:prstGeom>
          <a:noFill/>
        </p:spPr>
        <p:txBody>
          <a:bodyPr wrap="square" rtlCol="0">
            <a:spAutoFit/>
          </a:bodyPr>
          <a:lstStyle/>
          <a:p>
            <a:pPr algn="ctr"/>
            <a:r>
              <a:rPr lang="en-GB" sz="1100">
                <a:solidFill>
                  <a:schemeClr val="accent2"/>
                </a:solidFill>
                <a:latin typeface="EC Square Sans Pro" panose="020B0506040000020004" pitchFamily="34" charset="0"/>
              </a:rPr>
              <a:t>Evidence Provider</a:t>
            </a:r>
            <a:endParaRPr lang="en-BE" sz="1100">
              <a:solidFill>
                <a:schemeClr val="accent2"/>
              </a:solidFill>
              <a:latin typeface="EC Square Sans Pro" panose="020B0506040000020004" pitchFamily="34" charset="0"/>
            </a:endParaRPr>
          </a:p>
        </p:txBody>
      </p:sp>
      <p:pic>
        <p:nvPicPr>
          <p:cNvPr id="24" name="Graphic 23">
            <a:extLst>
              <a:ext uri="{FF2B5EF4-FFF2-40B4-BE49-F238E27FC236}">
                <a16:creationId xmlns:a16="http://schemas.microsoft.com/office/drawing/2014/main" id="{2D8E6BB2-A756-741A-2610-84E4C712F97A}"/>
              </a:ext>
            </a:extLst>
          </p:cNvPr>
          <p:cNvPicPr>
            <a:picLocks noChangeAspect="1"/>
          </p:cNvPicPr>
          <p:nvPr/>
        </p:nvPicPr>
        <p:blipFill>
          <a:blip r:embed="rId5" cstate="print">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10207390" y="3181271"/>
            <a:ext cx="690965" cy="690965"/>
          </a:xfrm>
          <a:prstGeom prst="rect">
            <a:avLst/>
          </a:prstGeom>
        </p:spPr>
      </p:pic>
      <p:cxnSp>
        <p:nvCxnSpPr>
          <p:cNvPr id="25" name="Straight Arrow Connector 24">
            <a:extLst>
              <a:ext uri="{FF2B5EF4-FFF2-40B4-BE49-F238E27FC236}">
                <a16:creationId xmlns:a16="http://schemas.microsoft.com/office/drawing/2014/main" id="{1A11B171-94CF-757E-22C8-74B51A458F1F}"/>
              </a:ext>
            </a:extLst>
          </p:cNvPr>
          <p:cNvCxnSpPr>
            <a:cxnSpLocks/>
          </p:cNvCxnSpPr>
          <p:nvPr/>
        </p:nvCxnSpPr>
        <p:spPr>
          <a:xfrm>
            <a:off x="8582610" y="3426331"/>
            <a:ext cx="1125468" cy="0"/>
          </a:xfrm>
          <a:prstGeom prst="straightConnector1">
            <a:avLst/>
          </a:prstGeom>
          <a:ln>
            <a:headEnd type="none"/>
            <a:tailEnd type="triangle"/>
          </a:ln>
        </p:spPr>
        <p:style>
          <a:lnRef idx="1">
            <a:schemeClr val="accent1"/>
          </a:lnRef>
          <a:fillRef idx="0">
            <a:schemeClr val="accent1"/>
          </a:fillRef>
          <a:effectRef idx="0">
            <a:schemeClr val="accent1"/>
          </a:effectRef>
          <a:fontRef idx="minor">
            <a:schemeClr val="tx1"/>
          </a:fontRef>
        </p:style>
      </p:cxnSp>
      <p:sp>
        <p:nvSpPr>
          <p:cNvPr id="26" name="TextBox 25">
            <a:extLst>
              <a:ext uri="{FF2B5EF4-FFF2-40B4-BE49-F238E27FC236}">
                <a16:creationId xmlns:a16="http://schemas.microsoft.com/office/drawing/2014/main" id="{2A36893D-67F1-DEAE-ABB9-994E5841F279}"/>
              </a:ext>
            </a:extLst>
          </p:cNvPr>
          <p:cNvSpPr txBox="1"/>
          <p:nvPr/>
        </p:nvSpPr>
        <p:spPr>
          <a:xfrm>
            <a:off x="8466312" y="3128714"/>
            <a:ext cx="1358064" cy="261610"/>
          </a:xfrm>
          <a:prstGeom prst="rect">
            <a:avLst/>
          </a:prstGeom>
          <a:noFill/>
        </p:spPr>
        <p:txBody>
          <a:bodyPr wrap="none" rtlCol="0">
            <a:spAutoFit/>
          </a:bodyPr>
          <a:lstStyle/>
          <a:p>
            <a:pPr algn="ctr"/>
            <a:r>
              <a:rPr lang="en-BE" sz="1100">
                <a:solidFill>
                  <a:schemeClr val="accent2"/>
                </a:solidFill>
                <a:latin typeface="EC Square Sans Pro" panose="020B0506040000020004" pitchFamily="34" charset="0"/>
              </a:rPr>
              <a:t>Second request msg</a:t>
            </a:r>
          </a:p>
        </p:txBody>
      </p:sp>
      <p:sp>
        <p:nvSpPr>
          <p:cNvPr id="32" name="TextBox 31">
            <a:extLst>
              <a:ext uri="{FF2B5EF4-FFF2-40B4-BE49-F238E27FC236}">
                <a16:creationId xmlns:a16="http://schemas.microsoft.com/office/drawing/2014/main" id="{6947ABCC-DD3B-BFFB-7395-82DB62333D0B}"/>
              </a:ext>
            </a:extLst>
          </p:cNvPr>
          <p:cNvSpPr txBox="1"/>
          <p:nvPr/>
        </p:nvSpPr>
        <p:spPr>
          <a:xfrm>
            <a:off x="8365323" y="3729287"/>
            <a:ext cx="1560042" cy="261610"/>
          </a:xfrm>
          <a:prstGeom prst="rect">
            <a:avLst/>
          </a:prstGeom>
          <a:noFill/>
        </p:spPr>
        <p:txBody>
          <a:bodyPr wrap="none" rtlCol="0">
            <a:spAutoFit/>
          </a:bodyPr>
          <a:lstStyle/>
          <a:p>
            <a:pPr algn="ctr"/>
            <a:r>
              <a:rPr lang="en-BE" sz="1100">
                <a:solidFill>
                  <a:schemeClr val="accent2"/>
                </a:solidFill>
                <a:latin typeface="EC Square Sans Pro" panose="020B0506040000020004" pitchFamily="34" charset="0"/>
              </a:rPr>
              <a:t>Response with evidence</a:t>
            </a:r>
          </a:p>
        </p:txBody>
      </p:sp>
      <p:cxnSp>
        <p:nvCxnSpPr>
          <p:cNvPr id="33" name="Straight Arrow Connector 32">
            <a:extLst>
              <a:ext uri="{FF2B5EF4-FFF2-40B4-BE49-F238E27FC236}">
                <a16:creationId xmlns:a16="http://schemas.microsoft.com/office/drawing/2014/main" id="{DB3E9DA8-FDCA-CC0E-E6EA-93D5B49E65EC}"/>
              </a:ext>
            </a:extLst>
          </p:cNvPr>
          <p:cNvCxnSpPr>
            <a:cxnSpLocks/>
          </p:cNvCxnSpPr>
          <p:nvPr/>
        </p:nvCxnSpPr>
        <p:spPr>
          <a:xfrm flipH="1">
            <a:off x="8582610" y="3632170"/>
            <a:ext cx="1103696" cy="0"/>
          </a:xfrm>
          <a:prstGeom prst="straightConnector1">
            <a:avLst/>
          </a:prstGeom>
          <a:ln>
            <a:headEnd type="none"/>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5177264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46D782-B057-6245-8F4D-433C6682EAE5}"/>
              </a:ext>
            </a:extLst>
          </p:cNvPr>
          <p:cNvSpPr>
            <a:spLocks noGrp="1"/>
          </p:cNvSpPr>
          <p:nvPr>
            <p:ph type="title"/>
          </p:nvPr>
        </p:nvSpPr>
        <p:spPr/>
        <p:txBody>
          <a:bodyPr>
            <a:noAutofit/>
          </a:bodyPr>
          <a:lstStyle/>
          <a:p>
            <a:r>
              <a:rPr lang="en-GB" sz="3400" dirty="0">
                <a:solidFill>
                  <a:schemeClr val="accent4"/>
                </a:solidFill>
                <a:latin typeface="EC Square Sans Pro"/>
                <a:ea typeface="Verdana"/>
              </a:rPr>
              <a:t>7 key steps in the once only journey</a:t>
            </a:r>
            <a:endParaRPr lang="en-BE" sz="3400" dirty="0">
              <a:solidFill>
                <a:schemeClr val="accent4"/>
              </a:solidFill>
              <a:latin typeface="EC Square Sans Pro"/>
              <a:ea typeface="Verdana"/>
            </a:endParaRPr>
          </a:p>
        </p:txBody>
      </p:sp>
      <p:graphicFrame>
        <p:nvGraphicFramePr>
          <p:cNvPr id="3" name="Table 3">
            <a:extLst>
              <a:ext uri="{FF2B5EF4-FFF2-40B4-BE49-F238E27FC236}">
                <a16:creationId xmlns:a16="http://schemas.microsoft.com/office/drawing/2014/main" id="{201AEB7D-3FBE-04FF-77EF-22D70E93C9BD}"/>
              </a:ext>
            </a:extLst>
          </p:cNvPr>
          <p:cNvGraphicFramePr>
            <a:graphicFrameLocks noGrp="1"/>
          </p:cNvGraphicFramePr>
          <p:nvPr>
            <p:extLst>
              <p:ext uri="{D42A27DB-BD31-4B8C-83A1-F6EECF244321}">
                <p14:modId xmlns:p14="http://schemas.microsoft.com/office/powerpoint/2010/main" val="1786333555"/>
              </p:ext>
            </p:extLst>
          </p:nvPr>
        </p:nvGraphicFramePr>
        <p:xfrm>
          <a:off x="714992" y="2179320"/>
          <a:ext cx="10919752" cy="2401364"/>
        </p:xfrm>
        <a:graphic>
          <a:graphicData uri="http://schemas.openxmlformats.org/drawingml/2006/table">
            <a:tbl>
              <a:tblPr firstRow="1" bandRow="1">
                <a:tableStyleId>{5C22544A-7EE6-4342-B048-85BDC9FD1C3A}</a:tableStyleId>
              </a:tblPr>
              <a:tblGrid>
                <a:gridCol w="1364969">
                  <a:extLst>
                    <a:ext uri="{9D8B030D-6E8A-4147-A177-3AD203B41FA5}">
                      <a16:colId xmlns:a16="http://schemas.microsoft.com/office/drawing/2014/main" val="1653831804"/>
                    </a:ext>
                  </a:extLst>
                </a:gridCol>
                <a:gridCol w="1364969">
                  <a:extLst>
                    <a:ext uri="{9D8B030D-6E8A-4147-A177-3AD203B41FA5}">
                      <a16:colId xmlns:a16="http://schemas.microsoft.com/office/drawing/2014/main" val="3002986011"/>
                    </a:ext>
                  </a:extLst>
                </a:gridCol>
                <a:gridCol w="1364969">
                  <a:extLst>
                    <a:ext uri="{9D8B030D-6E8A-4147-A177-3AD203B41FA5}">
                      <a16:colId xmlns:a16="http://schemas.microsoft.com/office/drawing/2014/main" val="3166537992"/>
                    </a:ext>
                  </a:extLst>
                </a:gridCol>
                <a:gridCol w="1364969">
                  <a:extLst>
                    <a:ext uri="{9D8B030D-6E8A-4147-A177-3AD203B41FA5}">
                      <a16:colId xmlns:a16="http://schemas.microsoft.com/office/drawing/2014/main" val="770745953"/>
                    </a:ext>
                  </a:extLst>
                </a:gridCol>
                <a:gridCol w="1364969">
                  <a:extLst>
                    <a:ext uri="{9D8B030D-6E8A-4147-A177-3AD203B41FA5}">
                      <a16:colId xmlns:a16="http://schemas.microsoft.com/office/drawing/2014/main" val="619664624"/>
                    </a:ext>
                  </a:extLst>
                </a:gridCol>
                <a:gridCol w="1364969">
                  <a:extLst>
                    <a:ext uri="{9D8B030D-6E8A-4147-A177-3AD203B41FA5}">
                      <a16:colId xmlns:a16="http://schemas.microsoft.com/office/drawing/2014/main" val="686977623"/>
                    </a:ext>
                  </a:extLst>
                </a:gridCol>
                <a:gridCol w="1364969">
                  <a:extLst>
                    <a:ext uri="{9D8B030D-6E8A-4147-A177-3AD203B41FA5}">
                      <a16:colId xmlns:a16="http://schemas.microsoft.com/office/drawing/2014/main" val="2351988171"/>
                    </a:ext>
                  </a:extLst>
                </a:gridCol>
                <a:gridCol w="1364969">
                  <a:extLst>
                    <a:ext uri="{9D8B030D-6E8A-4147-A177-3AD203B41FA5}">
                      <a16:colId xmlns:a16="http://schemas.microsoft.com/office/drawing/2014/main" val="604416151"/>
                    </a:ext>
                  </a:extLst>
                </a:gridCol>
              </a:tblGrid>
              <a:tr h="558023">
                <a:tc>
                  <a:txBody>
                    <a:bodyPr/>
                    <a:lstStyle/>
                    <a:p>
                      <a:pPr lvl="0">
                        <a:buNone/>
                      </a:pPr>
                      <a:r>
                        <a:rPr lang="en-US" sz="3400" dirty="0">
                          <a:solidFill>
                            <a:schemeClr val="bg1">
                              <a:lumMod val="50000"/>
                            </a:schemeClr>
                          </a:solidFill>
                          <a:latin typeface="EC Square Sans Pro"/>
                        </a:rPr>
                        <a:t>0</a:t>
                      </a:r>
                    </a:p>
                  </a:txBody>
                  <a:tcPr marL="144000" marR="144000">
                    <a:lnL w="3174">
                      <a:solidFill>
                        <a:schemeClr val="accent5"/>
                      </a:solidFill>
                    </a:lnL>
                    <a:lnR w="3174">
                      <a:solidFill>
                        <a:schemeClr val="accent5"/>
                      </a:solidFill>
                    </a:lnR>
                    <a:noFill/>
                  </a:tcPr>
                </a:tc>
                <a:tc>
                  <a:txBody>
                    <a:bodyPr/>
                    <a:lstStyle/>
                    <a:p>
                      <a:r>
                        <a:rPr lang="en-BE" sz="3400" dirty="0">
                          <a:solidFill>
                            <a:schemeClr val="accent4"/>
                          </a:solidFill>
                          <a:latin typeface="EC Square Sans Pro"/>
                        </a:rPr>
                        <a:t>1</a:t>
                      </a:r>
                      <a:endParaRPr lang="en-BE" sz="3400" dirty="0">
                        <a:solidFill>
                          <a:schemeClr val="accent4"/>
                        </a:solidFill>
                        <a:latin typeface="EC Square Sans Pro" panose="020B0506040000020004" pitchFamily="34" charset="0"/>
                      </a:endParaRPr>
                    </a:p>
                  </a:txBody>
                  <a:tcPr marL="144000" marR="144000">
                    <a:lnL w="3174" cap="flat" cmpd="sng" algn="ctr">
                      <a:solidFill>
                        <a:schemeClr val="accent5"/>
                      </a:solidFill>
                      <a:prstDash val="solid"/>
                      <a:round/>
                      <a:headEnd type="none" w="med" len="med"/>
                      <a:tailEnd type="none" w="med" len="med"/>
                    </a:lnL>
                    <a:lnR w="3175" cap="flat" cmpd="sng" algn="ctr">
                      <a:solidFill>
                        <a:schemeClr val="accent5"/>
                      </a:solidFill>
                      <a:prstDash val="sysDash"/>
                      <a:round/>
                      <a:headEnd type="none" w="med" len="med"/>
                      <a:tailEnd type="none" w="med" len="med"/>
                    </a:lnR>
                    <a:noFill/>
                  </a:tcPr>
                </a:tc>
                <a:tc>
                  <a:txBody>
                    <a:bodyPr/>
                    <a:lstStyle/>
                    <a:p>
                      <a:r>
                        <a:rPr lang="en-US" sz="3400" dirty="0">
                          <a:solidFill>
                            <a:schemeClr val="accent4"/>
                          </a:solidFill>
                          <a:latin typeface="EC Square Sans Pro"/>
                        </a:rPr>
                        <a:t>2</a:t>
                      </a:r>
                    </a:p>
                  </a:txBody>
                  <a:tcPr marL="144000" marR="144000">
                    <a:lnL w="3175" cap="flat" cmpd="sng" algn="ctr">
                      <a:solidFill>
                        <a:schemeClr val="accent5"/>
                      </a:solidFill>
                      <a:prstDash val="sysDash"/>
                      <a:round/>
                      <a:headEnd type="none" w="med" len="med"/>
                      <a:tailEnd type="none" w="med" len="med"/>
                    </a:lnL>
                    <a:lnR w="3175" cap="flat" cmpd="sng" algn="ctr">
                      <a:solidFill>
                        <a:schemeClr val="accent5"/>
                      </a:solidFill>
                      <a:prstDash val="sysDash"/>
                      <a:round/>
                      <a:headEnd type="none" w="med" len="med"/>
                      <a:tailEnd type="none" w="med" len="med"/>
                    </a:lnR>
                    <a:noFill/>
                  </a:tcPr>
                </a:tc>
                <a:tc>
                  <a:txBody>
                    <a:bodyPr/>
                    <a:lstStyle/>
                    <a:p>
                      <a:r>
                        <a:rPr lang="en-BE" sz="3400" dirty="0">
                          <a:solidFill>
                            <a:schemeClr val="accent4"/>
                          </a:solidFill>
                          <a:latin typeface="EC Square Sans Pro"/>
                        </a:rPr>
                        <a:t>3</a:t>
                      </a:r>
                      <a:endParaRPr lang="en-BE" sz="3400" dirty="0">
                        <a:solidFill>
                          <a:schemeClr val="accent4"/>
                        </a:solidFill>
                        <a:latin typeface="EC Square Sans Pro" panose="020B0506040000020004" pitchFamily="34" charset="0"/>
                      </a:endParaRPr>
                    </a:p>
                  </a:txBody>
                  <a:tcPr marL="144000" marR="144000">
                    <a:lnL w="3175" cap="flat" cmpd="sng" algn="ctr">
                      <a:solidFill>
                        <a:schemeClr val="accent5"/>
                      </a:solidFill>
                      <a:prstDash val="sysDash"/>
                      <a:round/>
                      <a:headEnd type="none" w="med" len="med"/>
                      <a:tailEnd type="none" w="med" len="med"/>
                    </a:lnL>
                    <a:lnR w="3175" cap="flat" cmpd="sng" algn="ctr">
                      <a:solidFill>
                        <a:schemeClr val="accent5"/>
                      </a:solidFill>
                      <a:prstDash val="sysDash"/>
                      <a:round/>
                      <a:headEnd type="none" w="med" len="med"/>
                      <a:tailEnd type="none" w="med" len="med"/>
                    </a:lnR>
                    <a:noFill/>
                  </a:tcPr>
                </a:tc>
                <a:tc>
                  <a:txBody>
                    <a:bodyPr/>
                    <a:lstStyle/>
                    <a:p>
                      <a:r>
                        <a:rPr lang="en-BE" sz="3400" dirty="0">
                          <a:solidFill>
                            <a:schemeClr val="accent4"/>
                          </a:solidFill>
                          <a:latin typeface="EC Square Sans Pro"/>
                        </a:rPr>
                        <a:t>4</a:t>
                      </a:r>
                      <a:endParaRPr lang="en-US" sz="3400" dirty="0">
                        <a:solidFill>
                          <a:schemeClr val="accent4"/>
                        </a:solidFill>
                        <a:latin typeface="EC Square Sans Pro"/>
                      </a:endParaRPr>
                    </a:p>
                  </a:txBody>
                  <a:tcPr marL="144000" marR="144000">
                    <a:lnL w="3175" cap="flat" cmpd="sng" algn="ctr">
                      <a:solidFill>
                        <a:schemeClr val="accent5"/>
                      </a:solidFill>
                      <a:prstDash val="sysDash"/>
                      <a:round/>
                      <a:headEnd type="none" w="med" len="med"/>
                      <a:tailEnd type="none" w="med" len="med"/>
                    </a:lnL>
                    <a:lnR w="3175" cap="flat" cmpd="sng" algn="ctr">
                      <a:solidFill>
                        <a:schemeClr val="accent5"/>
                      </a:solidFill>
                      <a:prstDash val="sysDash"/>
                      <a:round/>
                      <a:headEnd type="none" w="med" len="med"/>
                      <a:tailEnd type="none" w="med" len="med"/>
                    </a:lnR>
                    <a:noFill/>
                  </a:tcPr>
                </a:tc>
                <a:tc>
                  <a:txBody>
                    <a:bodyPr/>
                    <a:lstStyle/>
                    <a:p>
                      <a:r>
                        <a:rPr lang="en-BE" sz="3400" dirty="0">
                          <a:solidFill>
                            <a:schemeClr val="accent4"/>
                          </a:solidFill>
                          <a:latin typeface="EC Square Sans Pro"/>
                        </a:rPr>
                        <a:t>5</a:t>
                      </a:r>
                      <a:endParaRPr lang="en-US" sz="3400" dirty="0">
                        <a:solidFill>
                          <a:schemeClr val="accent4"/>
                        </a:solidFill>
                        <a:latin typeface="EC Square Sans Pro"/>
                      </a:endParaRPr>
                    </a:p>
                  </a:txBody>
                  <a:tcPr marL="144000" marR="144000">
                    <a:lnL w="3175" cap="flat" cmpd="sng" algn="ctr">
                      <a:solidFill>
                        <a:schemeClr val="accent5"/>
                      </a:solidFill>
                      <a:prstDash val="sysDash"/>
                      <a:round/>
                      <a:headEnd type="none" w="med" len="med"/>
                      <a:tailEnd type="none" w="med" len="med"/>
                    </a:lnL>
                    <a:lnR w="3175" cap="flat" cmpd="sng" algn="ctr">
                      <a:solidFill>
                        <a:schemeClr val="accent5"/>
                      </a:solidFill>
                      <a:prstDash val="sysDash"/>
                      <a:round/>
                      <a:headEnd type="none" w="med" len="med"/>
                      <a:tailEnd type="none" w="med" len="med"/>
                    </a:lnR>
                    <a:noFill/>
                  </a:tcPr>
                </a:tc>
                <a:tc>
                  <a:txBody>
                    <a:bodyPr/>
                    <a:lstStyle/>
                    <a:p>
                      <a:r>
                        <a:rPr lang="en-BE" sz="3400" dirty="0">
                          <a:solidFill>
                            <a:schemeClr val="accent4"/>
                          </a:solidFill>
                          <a:latin typeface="EC Square Sans Pro"/>
                        </a:rPr>
                        <a:t>6</a:t>
                      </a:r>
                      <a:endParaRPr lang="en-US" sz="3400" dirty="0">
                        <a:solidFill>
                          <a:schemeClr val="accent4"/>
                        </a:solidFill>
                        <a:latin typeface="EC Square Sans Pro"/>
                      </a:endParaRPr>
                    </a:p>
                  </a:txBody>
                  <a:tcPr marL="144000" marR="144000">
                    <a:lnL w="3175" cap="flat" cmpd="sng" algn="ctr">
                      <a:solidFill>
                        <a:schemeClr val="accent5"/>
                      </a:solidFill>
                      <a:prstDash val="sysDash"/>
                      <a:round/>
                      <a:headEnd type="none" w="med" len="med"/>
                      <a:tailEnd type="none" w="med" len="med"/>
                    </a:lnL>
                    <a:lnR w="3175" cap="flat" cmpd="sng" algn="ctr">
                      <a:solidFill>
                        <a:schemeClr val="accent5"/>
                      </a:solidFill>
                      <a:prstDash val="sysDash"/>
                      <a:round/>
                      <a:headEnd type="none" w="med" len="med"/>
                      <a:tailEnd type="none" w="med" len="med"/>
                    </a:lnR>
                    <a:noFill/>
                  </a:tcPr>
                </a:tc>
                <a:tc>
                  <a:txBody>
                    <a:bodyPr/>
                    <a:lstStyle/>
                    <a:p>
                      <a:pPr lvl="0">
                        <a:buNone/>
                      </a:pPr>
                      <a:r>
                        <a:rPr lang="en-BE" sz="3400" dirty="0">
                          <a:solidFill>
                            <a:schemeClr val="bg1">
                              <a:lumMod val="50000"/>
                            </a:schemeClr>
                          </a:solidFill>
                          <a:latin typeface="EC Square Sans Pro"/>
                        </a:rPr>
                        <a:t>7</a:t>
                      </a:r>
                      <a:endParaRPr lang="en-US" sz="3400" dirty="0">
                        <a:solidFill>
                          <a:schemeClr val="bg1">
                            <a:lumMod val="50000"/>
                          </a:schemeClr>
                        </a:solidFill>
                        <a:latin typeface="EC Square Sans Pro"/>
                      </a:endParaRPr>
                    </a:p>
                  </a:txBody>
                  <a:tcPr marL="144000" marR="144000">
                    <a:lnL w="3175" cap="flat" cmpd="sng" algn="ctr">
                      <a:solidFill>
                        <a:schemeClr val="accent5"/>
                      </a:solidFill>
                      <a:prstDash val="sysDash"/>
                      <a:round/>
                      <a:headEnd type="none" w="med" len="med"/>
                      <a:tailEnd type="none" w="med" len="med"/>
                    </a:lnL>
                    <a:noFill/>
                  </a:tcPr>
                </a:tc>
                <a:extLst>
                  <a:ext uri="{0D108BD9-81ED-4DB2-BD59-A6C34878D82A}">
                    <a16:rowId xmlns:a16="http://schemas.microsoft.com/office/drawing/2014/main" val="391371277"/>
                  </a:ext>
                </a:extLst>
              </a:tr>
              <a:tr h="669628">
                <a:tc>
                  <a:txBody>
                    <a:bodyPr/>
                    <a:lstStyle/>
                    <a:p>
                      <a:pPr marL="0" marR="0" lvl="0" indent="0" algn="l">
                        <a:lnSpc>
                          <a:spcPct val="100000"/>
                        </a:lnSpc>
                        <a:spcBef>
                          <a:spcPts val="0"/>
                        </a:spcBef>
                        <a:spcAft>
                          <a:spcPts val="0"/>
                        </a:spcAft>
                        <a:buNone/>
                      </a:pPr>
                      <a:r>
                        <a:rPr lang="en-US" sz="1400" b="1" dirty="0">
                          <a:solidFill>
                            <a:schemeClr val="bg1">
                              <a:lumMod val="50000"/>
                            </a:schemeClr>
                          </a:solidFill>
                          <a:latin typeface="EC Square Sans Pro"/>
                        </a:rPr>
                        <a:t>Discover the OOTS</a:t>
                      </a:r>
                      <a:endParaRPr lang="en-US">
                        <a:solidFill>
                          <a:schemeClr val="bg1">
                            <a:lumMod val="50000"/>
                          </a:schemeClr>
                        </a:solidFill>
                      </a:endParaRPr>
                    </a:p>
                    <a:p>
                      <a:pPr lvl="0">
                        <a:buNone/>
                      </a:pPr>
                      <a:endParaRPr lang="en-US" sz="1400" dirty="0">
                        <a:solidFill>
                          <a:schemeClr val="bg1">
                            <a:lumMod val="50000"/>
                          </a:schemeClr>
                        </a:solidFill>
                        <a:latin typeface="EC Square Sans Pro"/>
                      </a:endParaRPr>
                    </a:p>
                  </a:txBody>
                  <a:tcPr marL="144000" marR="144000">
                    <a:lnL w="3174">
                      <a:solidFill>
                        <a:schemeClr val="accent5"/>
                      </a:solidFill>
                    </a:lnL>
                    <a:lnR w="3174">
                      <a:solidFill>
                        <a:schemeClr val="accent5"/>
                      </a:solidFill>
                    </a:lnR>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b="1" dirty="0">
                          <a:solidFill>
                            <a:schemeClr val="accent4"/>
                          </a:solidFill>
                          <a:latin typeface="EC Square Sans Pro"/>
                        </a:rPr>
                        <a:t>Authenticate</a:t>
                      </a:r>
                      <a:endParaRPr lang="nl-BE" sz="1400" b="1" dirty="0">
                        <a:solidFill>
                          <a:schemeClr val="accent4"/>
                        </a:solidFill>
                        <a:latin typeface="EC Square Sans Pro"/>
                      </a:endParaRPr>
                    </a:p>
                    <a:p>
                      <a:endParaRPr lang="en-BE" sz="1400">
                        <a:latin typeface="EC Square Sans Pro" panose="020B0506040000020004" pitchFamily="34" charset="0"/>
                      </a:endParaRPr>
                    </a:p>
                  </a:txBody>
                  <a:tcPr marL="144000" marR="144000">
                    <a:lnL w="3174" cap="flat" cmpd="sng" algn="ctr">
                      <a:solidFill>
                        <a:schemeClr val="accent5"/>
                      </a:solidFill>
                      <a:prstDash val="solid"/>
                      <a:round/>
                      <a:headEnd type="none" w="med" len="med"/>
                      <a:tailEnd type="none" w="med" len="med"/>
                    </a:lnL>
                    <a:lnR w="3175" cap="flat" cmpd="sng" algn="ctr">
                      <a:solidFill>
                        <a:schemeClr val="accent5"/>
                      </a:solidFill>
                      <a:prstDash val="sysDash"/>
                      <a:round/>
                      <a:headEnd type="none" w="med" len="med"/>
                      <a:tailEnd type="none" w="med" len="med"/>
                    </a:lnR>
                    <a:noFill/>
                  </a:tcPr>
                </a:tc>
                <a:tc>
                  <a:txBody>
                    <a:bodyPr/>
                    <a:lstStyle/>
                    <a:p>
                      <a:pPr marL="0" marR="0" lvl="0" indent="0" algn="l" rtl="0" eaLnBrk="1" fontAlgn="auto" latinLnBrk="0" hangingPunct="1">
                        <a:lnSpc>
                          <a:spcPct val="100000"/>
                        </a:lnSpc>
                        <a:spcBef>
                          <a:spcPts val="0"/>
                        </a:spcBef>
                        <a:spcAft>
                          <a:spcPts val="0"/>
                        </a:spcAft>
                        <a:buClrTx/>
                        <a:buSzTx/>
                        <a:buFontTx/>
                        <a:buNone/>
                      </a:pPr>
                      <a:r>
                        <a:rPr lang="en-US" sz="1400" b="1" dirty="0">
                          <a:solidFill>
                            <a:schemeClr val="accent5"/>
                          </a:solidFill>
                          <a:latin typeface="EC Square Sans Pro"/>
                        </a:rPr>
                        <a:t> </a:t>
                      </a:r>
                      <a:r>
                        <a:rPr lang="en-US" sz="1400" b="1" dirty="0">
                          <a:solidFill>
                            <a:schemeClr val="accent4"/>
                          </a:solidFill>
                          <a:latin typeface="EC Square Sans Pro"/>
                        </a:rPr>
                        <a:t>Locate evidence</a:t>
                      </a:r>
                      <a:endParaRPr lang="nl-BE" sz="1400" b="1" dirty="0">
                        <a:solidFill>
                          <a:schemeClr val="accent4"/>
                        </a:solidFill>
                        <a:latin typeface="EC Square Sans Pro"/>
                      </a:endParaRPr>
                    </a:p>
                    <a:p>
                      <a:endParaRPr lang="en-BE" sz="1400">
                        <a:latin typeface="EC Square Sans Pro" panose="020B0506040000020004" pitchFamily="34" charset="0"/>
                      </a:endParaRPr>
                    </a:p>
                  </a:txBody>
                  <a:tcPr marL="144000" marR="144000">
                    <a:lnL w="3175" cap="flat" cmpd="sng" algn="ctr">
                      <a:solidFill>
                        <a:schemeClr val="accent5"/>
                      </a:solidFill>
                      <a:prstDash val="sysDash"/>
                      <a:round/>
                      <a:headEnd type="none" w="med" len="med"/>
                      <a:tailEnd type="none" w="med" len="med"/>
                    </a:lnL>
                    <a:lnR w="3175" cap="flat" cmpd="sng" algn="ctr">
                      <a:solidFill>
                        <a:schemeClr val="accent5"/>
                      </a:solidFill>
                      <a:prstDash val="sysDash"/>
                      <a:round/>
                      <a:headEnd type="none" w="med" len="med"/>
                      <a:tailEnd type="none" w="med" len="med"/>
                    </a:lnR>
                    <a:noFill/>
                  </a:tcPr>
                </a:tc>
                <a:tc>
                  <a:txBody>
                    <a:bodyPr/>
                    <a:lstStyle/>
                    <a:p>
                      <a:r>
                        <a:rPr lang="en-US" sz="1400" b="1" dirty="0">
                          <a:solidFill>
                            <a:schemeClr val="accent4"/>
                          </a:solidFill>
                          <a:latin typeface="EC Square Sans Pro"/>
                        </a:rPr>
                        <a:t>Evidence Request</a:t>
                      </a:r>
                      <a:endParaRPr lang="en-BE" sz="1400" dirty="0">
                        <a:latin typeface="EC Square Sans Pro"/>
                      </a:endParaRPr>
                    </a:p>
                  </a:txBody>
                  <a:tcPr marL="144000" marR="144000">
                    <a:lnL w="3175" cap="flat" cmpd="sng" algn="ctr">
                      <a:solidFill>
                        <a:schemeClr val="accent5"/>
                      </a:solidFill>
                      <a:prstDash val="sysDash"/>
                      <a:round/>
                      <a:headEnd type="none" w="med" len="med"/>
                      <a:tailEnd type="none" w="med" len="med"/>
                    </a:lnL>
                    <a:lnR w="3175" cap="flat" cmpd="sng" algn="ctr">
                      <a:solidFill>
                        <a:schemeClr val="accent5"/>
                      </a:solidFill>
                      <a:prstDash val="sysDash"/>
                      <a:round/>
                      <a:headEnd type="none" w="med" len="med"/>
                      <a:tailEnd type="none" w="med" len="med"/>
                    </a:lnR>
                    <a:noFill/>
                  </a:tcPr>
                </a:tc>
                <a:tc>
                  <a:txBody>
                    <a:bodyPr/>
                    <a:lstStyle/>
                    <a:p>
                      <a:r>
                        <a:rPr lang="en-US" sz="1400" b="1" dirty="0">
                          <a:solidFill>
                            <a:schemeClr val="accent4"/>
                          </a:solidFill>
                          <a:latin typeface="EC Square Sans Pro"/>
                        </a:rPr>
                        <a:t>Redirect </a:t>
                      </a:r>
                      <a:endParaRPr lang="en-BE" sz="1400">
                        <a:latin typeface="EC Square Sans Pro" panose="020B0506040000020004" pitchFamily="34" charset="0"/>
                      </a:endParaRPr>
                    </a:p>
                  </a:txBody>
                  <a:tcPr marL="144000" marR="144000">
                    <a:lnL w="3175" cap="flat" cmpd="sng" algn="ctr">
                      <a:solidFill>
                        <a:schemeClr val="accent5"/>
                      </a:solidFill>
                      <a:prstDash val="sysDash"/>
                      <a:round/>
                      <a:headEnd type="none" w="med" len="med"/>
                      <a:tailEnd type="none" w="med" len="med"/>
                    </a:lnL>
                    <a:lnR w="3175" cap="flat" cmpd="sng" algn="ctr">
                      <a:solidFill>
                        <a:schemeClr val="accent5"/>
                      </a:solidFill>
                      <a:prstDash val="sysDash"/>
                      <a:round/>
                      <a:headEnd type="none" w="med" len="med"/>
                      <a:tailEnd type="none" w="med" len="med"/>
                    </a:lnR>
                    <a:noFill/>
                  </a:tcPr>
                </a:tc>
                <a:tc>
                  <a:txBody>
                    <a:bodyPr/>
                    <a:lstStyle/>
                    <a:p>
                      <a:r>
                        <a:rPr lang="en-US" sz="1400" b="1" dirty="0">
                          <a:solidFill>
                            <a:schemeClr val="accent4"/>
                          </a:solidFill>
                          <a:latin typeface="EC Square Sans Pro"/>
                        </a:rPr>
                        <a:t>Preview</a:t>
                      </a:r>
                      <a:endParaRPr lang="en-BE" sz="1400" dirty="0">
                        <a:latin typeface="EC Square Sans Pro"/>
                      </a:endParaRPr>
                    </a:p>
                  </a:txBody>
                  <a:tcPr marL="144000" marR="144000">
                    <a:lnL w="3175" cap="flat" cmpd="sng" algn="ctr">
                      <a:solidFill>
                        <a:schemeClr val="accent5"/>
                      </a:solidFill>
                      <a:prstDash val="sysDash"/>
                      <a:round/>
                      <a:headEnd type="none" w="med" len="med"/>
                      <a:tailEnd type="none" w="med" len="med"/>
                    </a:lnL>
                    <a:lnR w="3175" cap="flat" cmpd="sng" algn="ctr">
                      <a:solidFill>
                        <a:schemeClr val="accent5"/>
                      </a:solidFill>
                      <a:prstDash val="sysDash"/>
                      <a:round/>
                      <a:headEnd type="none" w="med" len="med"/>
                      <a:tailEnd type="none" w="med" len="med"/>
                    </a:lnR>
                    <a:noFill/>
                  </a:tcPr>
                </a:tc>
                <a:tc>
                  <a:txBody>
                    <a:bodyPr/>
                    <a:lstStyle/>
                    <a:p>
                      <a:r>
                        <a:rPr lang="en-US" sz="1400" b="1" dirty="0">
                          <a:solidFill>
                            <a:schemeClr val="accent4"/>
                          </a:solidFill>
                          <a:latin typeface="EC Square Sans Pro"/>
                        </a:rPr>
                        <a:t>Evidence response</a:t>
                      </a:r>
                      <a:endParaRPr lang="en-BE" sz="1400" dirty="0">
                        <a:latin typeface="EC Square Sans Pro"/>
                      </a:endParaRPr>
                    </a:p>
                  </a:txBody>
                  <a:tcPr marL="144000" marR="144000">
                    <a:lnL w="3175" cap="flat" cmpd="sng" algn="ctr">
                      <a:solidFill>
                        <a:schemeClr val="accent5"/>
                      </a:solidFill>
                      <a:prstDash val="sysDash"/>
                      <a:round/>
                      <a:headEnd type="none" w="med" len="med"/>
                      <a:tailEnd type="none" w="med" len="med"/>
                    </a:lnL>
                    <a:lnR w="3175" cap="flat" cmpd="sng" algn="ctr">
                      <a:solidFill>
                        <a:schemeClr val="accent5"/>
                      </a:solidFill>
                      <a:prstDash val="sysDash"/>
                      <a:round/>
                      <a:headEnd type="none" w="med" len="med"/>
                      <a:tailEnd type="none" w="med" len="med"/>
                    </a:lnR>
                    <a:noFill/>
                  </a:tcPr>
                </a:tc>
                <a:tc>
                  <a:txBody>
                    <a:bodyPr/>
                    <a:lstStyle/>
                    <a:p>
                      <a:r>
                        <a:rPr lang="en-US" sz="1400" b="1" dirty="0">
                          <a:solidFill>
                            <a:schemeClr val="bg1">
                              <a:lumMod val="50000"/>
                            </a:schemeClr>
                          </a:solidFill>
                          <a:latin typeface="EC Square Sans Pro"/>
                        </a:rPr>
                        <a:t>Submit</a:t>
                      </a:r>
                      <a:endParaRPr lang="en-US" sz="1400">
                        <a:solidFill>
                          <a:schemeClr val="bg1">
                            <a:lumMod val="50000"/>
                          </a:schemeClr>
                        </a:solidFill>
                        <a:latin typeface="EC Square Sans Pro"/>
                      </a:endParaRPr>
                    </a:p>
                  </a:txBody>
                  <a:tcPr marL="144000" marR="144000">
                    <a:lnL w="3175" cap="flat" cmpd="sng" algn="ctr">
                      <a:solidFill>
                        <a:schemeClr val="accent5"/>
                      </a:solidFill>
                      <a:prstDash val="sysDash"/>
                      <a:round/>
                      <a:headEnd type="none" w="med" len="med"/>
                      <a:tailEnd type="none" w="med" len="med"/>
                    </a:lnL>
                    <a:noFill/>
                  </a:tcPr>
                </a:tc>
                <a:extLst>
                  <a:ext uri="{0D108BD9-81ED-4DB2-BD59-A6C34878D82A}">
                    <a16:rowId xmlns:a16="http://schemas.microsoft.com/office/drawing/2014/main" val="1292328743"/>
                  </a:ext>
                </a:extLst>
              </a:tr>
              <a:tr h="1060244">
                <a:tc>
                  <a:txBody>
                    <a:bodyPr/>
                    <a:lstStyle/>
                    <a:p>
                      <a:pPr marL="0" marR="0" lvl="0" indent="0" algn="l" rtl="0">
                        <a:lnSpc>
                          <a:spcPct val="100000"/>
                        </a:lnSpc>
                        <a:spcBef>
                          <a:spcPts val="0"/>
                        </a:spcBef>
                        <a:spcAft>
                          <a:spcPts val="0"/>
                        </a:spcAft>
                        <a:buClrTx/>
                        <a:buSzTx/>
                        <a:buFontTx/>
                        <a:buNone/>
                      </a:pPr>
                      <a:r>
                        <a:rPr lang="en-US" sz="1200" dirty="0">
                          <a:solidFill>
                            <a:schemeClr val="bg1">
                              <a:lumMod val="50000"/>
                            </a:schemeClr>
                          </a:solidFill>
                          <a:latin typeface="EC Square Sans Pro"/>
                        </a:rPr>
                        <a:t>Understand you can retrieve evidence from the issuer </a:t>
                      </a:r>
                    </a:p>
                    <a:p>
                      <a:pPr lvl="0">
                        <a:buNone/>
                      </a:pPr>
                      <a:endParaRPr lang="en-US" sz="1200" dirty="0">
                        <a:solidFill>
                          <a:schemeClr val="bg1">
                            <a:lumMod val="50000"/>
                          </a:schemeClr>
                        </a:solidFill>
                        <a:latin typeface="EC Square Sans Pro"/>
                      </a:endParaRPr>
                    </a:p>
                  </a:txBody>
                  <a:tcPr marL="144000" marR="144000">
                    <a:lnL w="3174">
                      <a:solidFill>
                        <a:schemeClr val="accent5"/>
                      </a:solidFill>
                    </a:lnL>
                    <a:lnR w="3174">
                      <a:solidFill>
                        <a:schemeClr val="accent5"/>
                      </a:solidFill>
                    </a:lnR>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BE" sz="1200" dirty="0">
                          <a:solidFill>
                            <a:schemeClr val="accent2"/>
                          </a:solidFill>
                          <a:latin typeface="EC Square Sans Pro"/>
                        </a:rPr>
                        <a:t>Authenticate with an </a:t>
                      </a:r>
                      <a:r>
                        <a:rPr lang="en-BE" sz="1200" err="1">
                          <a:solidFill>
                            <a:schemeClr val="accent2"/>
                          </a:solidFill>
                          <a:latin typeface="EC Square Sans Pro"/>
                        </a:rPr>
                        <a:t>eIDAS</a:t>
                      </a:r>
                      <a:r>
                        <a:rPr lang="en-BE" sz="1200" dirty="0">
                          <a:solidFill>
                            <a:schemeClr val="accent2"/>
                          </a:solidFill>
                          <a:latin typeface="EC Square Sans Pro"/>
                        </a:rPr>
                        <a:t> notified </a:t>
                      </a:r>
                      <a:r>
                        <a:rPr lang="en-BE" sz="1200" err="1">
                          <a:solidFill>
                            <a:schemeClr val="accent2"/>
                          </a:solidFill>
                          <a:latin typeface="EC Square Sans Pro"/>
                        </a:rPr>
                        <a:t>eID</a:t>
                      </a:r>
                      <a:r>
                        <a:rPr lang="en-BE" sz="1200" dirty="0">
                          <a:solidFill>
                            <a:schemeClr val="accent2"/>
                          </a:solidFill>
                          <a:latin typeface="EC Square Sans Pro"/>
                        </a:rPr>
                        <a:t> scheme</a:t>
                      </a:r>
                    </a:p>
                    <a:p>
                      <a:endParaRPr lang="en-BE" sz="1200" dirty="0">
                        <a:solidFill>
                          <a:schemeClr val="accent2"/>
                        </a:solidFill>
                        <a:latin typeface="EC Square Sans Pro"/>
                      </a:endParaRPr>
                    </a:p>
                  </a:txBody>
                  <a:tcPr marL="144000" marR="144000">
                    <a:lnL w="3174" cap="flat" cmpd="sng" algn="ctr">
                      <a:solidFill>
                        <a:schemeClr val="accent5"/>
                      </a:solidFill>
                      <a:prstDash val="solid"/>
                      <a:round/>
                      <a:headEnd type="none" w="med" len="med"/>
                      <a:tailEnd type="none" w="med" len="med"/>
                    </a:lnL>
                    <a:lnR w="3175" cap="flat" cmpd="sng" algn="ctr">
                      <a:solidFill>
                        <a:schemeClr val="accent5"/>
                      </a:solidFill>
                      <a:prstDash val="sysDash"/>
                      <a:round/>
                      <a:headEnd type="none" w="med" len="med"/>
                      <a:tailEnd type="none" w="med" len="med"/>
                    </a:lnR>
                    <a:noFill/>
                  </a:tcPr>
                </a:tc>
                <a:tc>
                  <a:txBody>
                    <a:bodyPr/>
                    <a:lstStyle/>
                    <a:p>
                      <a:pPr marL="0" marR="0" lvl="0" indent="0" algn="l" rtl="0" eaLnBrk="1" fontAlgn="auto" latinLnBrk="0" hangingPunct="1">
                        <a:lnSpc>
                          <a:spcPct val="100000"/>
                        </a:lnSpc>
                        <a:spcBef>
                          <a:spcPts val="0"/>
                        </a:spcBef>
                        <a:spcAft>
                          <a:spcPts val="0"/>
                        </a:spcAft>
                        <a:buClrTx/>
                        <a:buSzTx/>
                        <a:buFontTx/>
                        <a:buNone/>
                      </a:pPr>
                      <a:r>
                        <a:rPr lang="en-GB" sz="1200" dirty="0">
                          <a:solidFill>
                            <a:schemeClr val="accent2"/>
                          </a:solidFill>
                          <a:latin typeface="EC Square Sans Pro"/>
                        </a:rPr>
                        <a:t>Locate the evidence type and evidence provider </a:t>
                      </a:r>
                      <a:endParaRPr lang="en-US" sz="1200" dirty="0">
                        <a:solidFill>
                          <a:schemeClr val="accent2"/>
                        </a:solidFill>
                        <a:latin typeface="EC Square Sans Pro"/>
                      </a:endParaRPr>
                    </a:p>
                  </a:txBody>
                  <a:tcPr marL="144000" marR="144000">
                    <a:lnL w="3175" cap="flat" cmpd="sng" algn="ctr">
                      <a:solidFill>
                        <a:schemeClr val="accent5"/>
                      </a:solidFill>
                      <a:prstDash val="sysDash"/>
                      <a:round/>
                      <a:headEnd type="none" w="med" len="med"/>
                      <a:tailEnd type="none" w="med" len="med"/>
                    </a:lnL>
                    <a:lnR w="3175" cap="flat" cmpd="sng" algn="ctr">
                      <a:solidFill>
                        <a:schemeClr val="accent5"/>
                      </a:solidFill>
                      <a:prstDash val="sysDash"/>
                      <a:round/>
                      <a:headEnd type="none" w="med" len="med"/>
                      <a:tailEnd type="none" w="med" len="med"/>
                    </a:lnR>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dirty="0">
                          <a:solidFill>
                            <a:schemeClr val="accent2"/>
                          </a:solidFill>
                          <a:latin typeface="EC Square Sans Pro"/>
                        </a:rPr>
                        <a:t>Request evidence exchange</a:t>
                      </a:r>
                      <a:endParaRPr lang="en-US" sz="1200" dirty="0">
                        <a:solidFill>
                          <a:schemeClr val="accent2"/>
                        </a:solidFill>
                        <a:latin typeface="EC Square Sans Pro"/>
                      </a:endParaRPr>
                    </a:p>
                    <a:p>
                      <a:endParaRPr lang="en-BE" sz="1200" dirty="0">
                        <a:solidFill>
                          <a:schemeClr val="accent2"/>
                        </a:solidFill>
                        <a:latin typeface="EC Square Sans Pro"/>
                      </a:endParaRPr>
                    </a:p>
                  </a:txBody>
                  <a:tcPr marL="144000" marR="144000">
                    <a:lnL w="3175" cap="flat" cmpd="sng" algn="ctr">
                      <a:solidFill>
                        <a:schemeClr val="accent5"/>
                      </a:solidFill>
                      <a:prstDash val="sysDash"/>
                      <a:round/>
                      <a:headEnd type="none" w="med" len="med"/>
                      <a:tailEnd type="none" w="med" len="med"/>
                    </a:lnL>
                    <a:lnR w="3175" cap="flat" cmpd="sng" algn="ctr">
                      <a:solidFill>
                        <a:schemeClr val="accent5"/>
                      </a:solidFill>
                      <a:prstDash val="sysDash"/>
                      <a:round/>
                      <a:headEnd type="none" w="med" len="med"/>
                      <a:tailEnd type="none" w="med" len="med"/>
                    </a:lnR>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dirty="0">
                          <a:solidFill>
                            <a:schemeClr val="accent2"/>
                          </a:solidFill>
                          <a:latin typeface="EC Square Sans Pro"/>
                        </a:rPr>
                        <a:t>Redirect to preview (if applicable)</a:t>
                      </a:r>
                      <a:endParaRPr lang="en-US" sz="1200" dirty="0">
                        <a:solidFill>
                          <a:schemeClr val="accent2"/>
                        </a:solidFill>
                        <a:latin typeface="EC Square Sans Pro"/>
                      </a:endParaRPr>
                    </a:p>
                    <a:p>
                      <a:endParaRPr lang="en-BE" sz="1200" dirty="0">
                        <a:solidFill>
                          <a:schemeClr val="accent2"/>
                        </a:solidFill>
                        <a:latin typeface="EC Square Sans Pro"/>
                      </a:endParaRPr>
                    </a:p>
                  </a:txBody>
                  <a:tcPr marL="144000" marR="144000">
                    <a:lnL w="3175" cap="flat" cmpd="sng" algn="ctr">
                      <a:solidFill>
                        <a:schemeClr val="accent5"/>
                      </a:solidFill>
                      <a:prstDash val="sysDash"/>
                      <a:round/>
                      <a:headEnd type="none" w="med" len="med"/>
                      <a:tailEnd type="none" w="med" len="med"/>
                    </a:lnL>
                    <a:lnR w="3175" cap="flat" cmpd="sng" algn="ctr">
                      <a:solidFill>
                        <a:schemeClr val="accent5"/>
                      </a:solidFill>
                      <a:prstDash val="sysDash"/>
                      <a:round/>
                      <a:headEnd type="none" w="med" len="med"/>
                      <a:tailEnd type="none" w="med" len="med"/>
                    </a:lnR>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dirty="0">
                          <a:solidFill>
                            <a:schemeClr val="accent2"/>
                          </a:solidFill>
                          <a:latin typeface="EC Square Sans Pro"/>
                        </a:rPr>
                        <a:t>Preview the evidence</a:t>
                      </a:r>
                      <a:endParaRPr lang="en-US" sz="1200" dirty="0">
                        <a:solidFill>
                          <a:schemeClr val="accent2"/>
                        </a:solidFill>
                        <a:latin typeface="EC Square Sans Pro"/>
                      </a:endParaRPr>
                    </a:p>
                    <a:p>
                      <a:endParaRPr lang="en-BE" sz="1200" dirty="0">
                        <a:solidFill>
                          <a:schemeClr val="accent2"/>
                        </a:solidFill>
                        <a:latin typeface="EC Square Sans Pro"/>
                      </a:endParaRPr>
                    </a:p>
                  </a:txBody>
                  <a:tcPr marL="144000" marR="144000">
                    <a:lnL w="3175" cap="flat" cmpd="sng" algn="ctr">
                      <a:solidFill>
                        <a:schemeClr val="accent5"/>
                      </a:solidFill>
                      <a:prstDash val="sysDash"/>
                      <a:round/>
                      <a:headEnd type="none" w="med" len="med"/>
                      <a:tailEnd type="none" w="med" len="med"/>
                    </a:lnL>
                    <a:lnR w="3175" cap="flat" cmpd="sng" algn="ctr">
                      <a:solidFill>
                        <a:schemeClr val="accent5"/>
                      </a:solidFill>
                      <a:prstDash val="sysDash"/>
                      <a:round/>
                      <a:headEnd type="none" w="med" len="med"/>
                      <a:tailEnd type="none" w="med" len="med"/>
                    </a:lnR>
                    <a:noFill/>
                  </a:tcPr>
                </a:tc>
                <a:tc>
                  <a:txBody>
                    <a:bodyPr/>
                    <a:lstStyle/>
                    <a:p>
                      <a:r>
                        <a:rPr lang="en-BE" sz="1200" dirty="0">
                          <a:solidFill>
                            <a:schemeClr val="accent2"/>
                          </a:solidFill>
                          <a:latin typeface="EC Square Sans Pro"/>
                        </a:rPr>
                        <a:t>Confirm use of evidence</a:t>
                      </a:r>
                    </a:p>
                  </a:txBody>
                  <a:tcPr marL="144000" marR="144000">
                    <a:lnL w="3175" cap="flat" cmpd="sng" algn="ctr">
                      <a:solidFill>
                        <a:schemeClr val="accent5"/>
                      </a:solidFill>
                      <a:prstDash val="sysDash"/>
                      <a:round/>
                      <a:headEnd type="none" w="med" len="med"/>
                      <a:tailEnd type="none" w="med" len="med"/>
                    </a:lnL>
                    <a:lnR w="3175" cap="flat" cmpd="sng" algn="ctr">
                      <a:solidFill>
                        <a:schemeClr val="accent5"/>
                      </a:solidFill>
                      <a:prstDash val="sysDash"/>
                      <a:round/>
                      <a:headEnd type="none" w="med" len="med"/>
                      <a:tailEnd type="none" w="med" len="med"/>
                    </a:lnR>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BE" sz="1200" dirty="0">
                          <a:solidFill>
                            <a:schemeClr val="bg1">
                              <a:lumMod val="50000"/>
                            </a:schemeClr>
                          </a:solidFill>
                          <a:latin typeface="EC Square Sans Pro"/>
                        </a:rPr>
                        <a:t>Submit procedure for processing</a:t>
                      </a:r>
                    </a:p>
                    <a:p>
                      <a:endParaRPr lang="en-BE" sz="1200" dirty="0">
                        <a:solidFill>
                          <a:schemeClr val="bg1">
                            <a:lumMod val="50000"/>
                          </a:schemeClr>
                        </a:solidFill>
                        <a:latin typeface="EC Square Sans Pro"/>
                      </a:endParaRPr>
                    </a:p>
                  </a:txBody>
                  <a:tcPr marL="144000" marR="144000">
                    <a:lnL w="3175" cap="flat" cmpd="sng" algn="ctr">
                      <a:solidFill>
                        <a:schemeClr val="accent5"/>
                      </a:solidFill>
                      <a:prstDash val="sysDash"/>
                      <a:round/>
                      <a:headEnd type="none" w="med" len="med"/>
                      <a:tailEnd type="none" w="med" len="med"/>
                    </a:lnL>
                    <a:noFill/>
                  </a:tcPr>
                </a:tc>
                <a:extLst>
                  <a:ext uri="{0D108BD9-81ED-4DB2-BD59-A6C34878D82A}">
                    <a16:rowId xmlns:a16="http://schemas.microsoft.com/office/drawing/2014/main" val="3300361587"/>
                  </a:ext>
                </a:extLst>
              </a:tr>
            </a:tbl>
          </a:graphicData>
        </a:graphic>
      </p:graphicFrame>
      <p:cxnSp>
        <p:nvCxnSpPr>
          <p:cNvPr id="5" name="Straight Connector 4">
            <a:extLst>
              <a:ext uri="{FF2B5EF4-FFF2-40B4-BE49-F238E27FC236}">
                <a16:creationId xmlns:a16="http://schemas.microsoft.com/office/drawing/2014/main" id="{709FE161-130F-7CFC-EE07-71631E561589}"/>
              </a:ext>
            </a:extLst>
          </p:cNvPr>
          <p:cNvCxnSpPr>
            <a:cxnSpLocks/>
          </p:cNvCxnSpPr>
          <p:nvPr/>
        </p:nvCxnSpPr>
        <p:spPr>
          <a:xfrm>
            <a:off x="2079171" y="1943180"/>
            <a:ext cx="8156825" cy="59390"/>
          </a:xfrm>
          <a:prstGeom prst="line">
            <a:avLst/>
          </a:prstGeom>
          <a:ln w="6350">
            <a:solidFill>
              <a:schemeClr val="accent5"/>
            </a:solidFill>
          </a:ln>
        </p:spPr>
        <p:style>
          <a:lnRef idx="1">
            <a:schemeClr val="accent1"/>
          </a:lnRef>
          <a:fillRef idx="0">
            <a:schemeClr val="accent1"/>
          </a:fillRef>
          <a:effectRef idx="0">
            <a:schemeClr val="accent1"/>
          </a:effectRef>
          <a:fontRef idx="minor">
            <a:schemeClr val="tx1"/>
          </a:fontRef>
        </p:style>
      </p:cxnSp>
      <p:sp>
        <p:nvSpPr>
          <p:cNvPr id="6" name="TextBox 5">
            <a:extLst>
              <a:ext uri="{FF2B5EF4-FFF2-40B4-BE49-F238E27FC236}">
                <a16:creationId xmlns:a16="http://schemas.microsoft.com/office/drawing/2014/main" id="{DA70DEE8-81EE-B794-F84A-5E779509F729}"/>
              </a:ext>
            </a:extLst>
          </p:cNvPr>
          <p:cNvSpPr txBox="1"/>
          <p:nvPr/>
        </p:nvSpPr>
        <p:spPr>
          <a:xfrm>
            <a:off x="5533053" y="1847830"/>
            <a:ext cx="1249060" cy="261610"/>
          </a:xfrm>
          <a:prstGeom prst="rect">
            <a:avLst/>
          </a:prstGeom>
          <a:solidFill>
            <a:schemeClr val="accent5"/>
          </a:solidFill>
        </p:spPr>
        <p:txBody>
          <a:bodyPr wrap="none" rtlCol="0">
            <a:spAutoFit/>
          </a:bodyPr>
          <a:lstStyle/>
          <a:p>
            <a:r>
              <a:rPr lang="en-BE" sz="1100">
                <a:solidFill>
                  <a:schemeClr val="bg1"/>
                </a:solidFill>
              </a:rPr>
              <a:t>Scope of the OOTS</a:t>
            </a:r>
          </a:p>
        </p:txBody>
      </p:sp>
    </p:spTree>
    <p:extLst>
      <p:ext uri="{BB962C8B-B14F-4D97-AF65-F5344CB8AC3E}">
        <p14:creationId xmlns:p14="http://schemas.microsoft.com/office/powerpoint/2010/main" val="202742830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5">
            <a:extLst>
              <a:ext uri="{FF2B5EF4-FFF2-40B4-BE49-F238E27FC236}">
                <a16:creationId xmlns:a16="http://schemas.microsoft.com/office/drawing/2014/main" id="{12708ABC-7637-A445-96A9-D72D93DF6EA2}"/>
              </a:ext>
            </a:extLst>
          </p:cNvPr>
          <p:cNvGrpSpPr/>
          <p:nvPr/>
        </p:nvGrpSpPr>
        <p:grpSpPr>
          <a:xfrm>
            <a:off x="1404386" y="986237"/>
            <a:ext cx="9383228" cy="1480719"/>
            <a:chOff x="1306475" y="1395894"/>
            <a:chExt cx="9383228" cy="1480719"/>
          </a:xfrm>
        </p:grpSpPr>
        <p:sp>
          <p:nvSpPr>
            <p:cNvPr id="81" name="TextBox 80">
              <a:extLst>
                <a:ext uri="{FF2B5EF4-FFF2-40B4-BE49-F238E27FC236}">
                  <a16:creationId xmlns:a16="http://schemas.microsoft.com/office/drawing/2014/main" id="{7DE0F784-4EED-9345-841C-A3C9BF55738C}"/>
                </a:ext>
              </a:extLst>
            </p:cNvPr>
            <p:cNvSpPr txBox="1"/>
            <p:nvPr/>
          </p:nvSpPr>
          <p:spPr>
            <a:xfrm>
              <a:off x="1306475" y="1766181"/>
              <a:ext cx="9383228" cy="1110432"/>
            </a:xfrm>
            <a:prstGeom prst="rect">
              <a:avLst/>
            </a:prstGeom>
            <a:noFill/>
          </p:spPr>
          <p:txBody>
            <a:bodyPr wrap="square" lIns="91440" tIns="45720" rIns="91440" bIns="45720" rtlCol="0" anchor="t">
              <a:spAutoFit/>
            </a:bodyPr>
            <a:lstStyle/>
            <a:p>
              <a:pPr algn="ctr">
                <a:lnSpc>
                  <a:spcPct val="120000"/>
                </a:lnSpc>
              </a:pPr>
              <a:r>
                <a:rPr lang="en-US" sz="1400" dirty="0">
                  <a:solidFill>
                    <a:schemeClr val="accent2"/>
                  </a:solidFill>
                  <a:latin typeface="EC Square Sans Pro" panose="020B0506040000020004"/>
                </a:rPr>
                <a:t>To be automatically exchanged via the Once-Only Technical System an evidence must be supplemented by the metadata elements of the Once-Only Technical System generic metadata model which uniquely identifies the evidence and the evidence provider along with other additional and optional fields such as the language in which the evidence is issued. The evidence itself must be in one of three formats:</a:t>
              </a:r>
            </a:p>
          </p:txBody>
        </p:sp>
        <p:sp>
          <p:nvSpPr>
            <p:cNvPr id="80" name="TextBox 79">
              <a:extLst>
                <a:ext uri="{FF2B5EF4-FFF2-40B4-BE49-F238E27FC236}">
                  <a16:creationId xmlns:a16="http://schemas.microsoft.com/office/drawing/2014/main" id="{BCFFB288-599B-8143-85BD-2D278CB925CD}"/>
                </a:ext>
              </a:extLst>
            </p:cNvPr>
            <p:cNvSpPr txBox="1"/>
            <p:nvPr/>
          </p:nvSpPr>
          <p:spPr>
            <a:xfrm>
              <a:off x="3788008" y="1395894"/>
              <a:ext cx="4420162" cy="353943"/>
            </a:xfrm>
            <a:prstGeom prst="rect">
              <a:avLst/>
            </a:prstGeom>
            <a:noFill/>
          </p:spPr>
          <p:txBody>
            <a:bodyPr wrap="square" rtlCol="0">
              <a:spAutoFit/>
            </a:bodyPr>
            <a:lstStyle/>
            <a:p>
              <a:pPr algn="ctr"/>
              <a:r>
                <a:rPr lang="en-US" sz="1700" b="1">
                  <a:solidFill>
                    <a:schemeClr val="accent2"/>
                  </a:solidFill>
                  <a:latin typeface="EC Square Sans Pro"/>
                </a:rPr>
                <a:t>The structure of the evidence response</a:t>
              </a:r>
              <a:endParaRPr lang="nl-BE" sz="1700">
                <a:solidFill>
                  <a:schemeClr val="accent2"/>
                </a:solidFill>
                <a:latin typeface="EC Square Sans Pro"/>
              </a:endParaRPr>
            </a:p>
          </p:txBody>
        </p:sp>
      </p:grpSp>
      <p:sp>
        <p:nvSpPr>
          <p:cNvPr id="10" name="TextBox 9">
            <a:extLst>
              <a:ext uri="{FF2B5EF4-FFF2-40B4-BE49-F238E27FC236}">
                <a16:creationId xmlns:a16="http://schemas.microsoft.com/office/drawing/2014/main" id="{374D2A7C-B330-4941-9D81-A98CDC036B43}"/>
              </a:ext>
            </a:extLst>
          </p:cNvPr>
          <p:cNvSpPr txBox="1"/>
          <p:nvPr/>
        </p:nvSpPr>
        <p:spPr>
          <a:xfrm>
            <a:off x="2217740" y="2742839"/>
            <a:ext cx="2169863" cy="246221"/>
          </a:xfrm>
          <a:prstGeom prst="rect">
            <a:avLst/>
          </a:prstGeom>
          <a:noFill/>
        </p:spPr>
        <p:txBody>
          <a:bodyPr wrap="square" rtlCol="0">
            <a:spAutoFit/>
          </a:bodyPr>
          <a:lstStyle/>
          <a:p>
            <a:r>
              <a:rPr lang="en-GB" sz="1000">
                <a:solidFill>
                  <a:schemeClr val="accent2"/>
                </a:solidFill>
                <a:latin typeface="EC Square Sans Pro" panose="020B0506040000020004" pitchFamily="34" charset="0"/>
              </a:rPr>
              <a:t>AS4 To &amp; From ID + ConversationId</a:t>
            </a:r>
            <a:endParaRPr lang="en-BE" sz="1000">
              <a:solidFill>
                <a:schemeClr val="accent2"/>
              </a:solidFill>
              <a:latin typeface="EC Square Sans Pro" panose="020B0506040000020004" pitchFamily="34" charset="0"/>
            </a:endParaRPr>
          </a:p>
        </p:txBody>
      </p:sp>
      <p:sp>
        <p:nvSpPr>
          <p:cNvPr id="11" name="TextBox 10">
            <a:extLst>
              <a:ext uri="{FF2B5EF4-FFF2-40B4-BE49-F238E27FC236}">
                <a16:creationId xmlns:a16="http://schemas.microsoft.com/office/drawing/2014/main" id="{59718AC9-2AFE-7B41-9D17-71235F4FDDB3}"/>
              </a:ext>
            </a:extLst>
          </p:cNvPr>
          <p:cNvSpPr txBox="1"/>
          <p:nvPr/>
        </p:nvSpPr>
        <p:spPr>
          <a:xfrm>
            <a:off x="2329844" y="3211302"/>
            <a:ext cx="1562095" cy="369332"/>
          </a:xfrm>
          <a:prstGeom prst="rect">
            <a:avLst/>
          </a:prstGeom>
          <a:noFill/>
        </p:spPr>
        <p:txBody>
          <a:bodyPr wrap="square" lIns="91440" tIns="45720" rIns="91440" bIns="45720" rtlCol="0" anchor="t">
            <a:spAutoFit/>
          </a:bodyPr>
          <a:lstStyle/>
          <a:p>
            <a:r>
              <a:rPr lang="en-GB" sz="900">
                <a:solidFill>
                  <a:schemeClr val="accent2"/>
                </a:solidFill>
                <a:latin typeface="EC Square Sans Pro" panose="020B0506040000020004" pitchFamily="34" charset="0"/>
              </a:rPr>
              <a:t>Reg Rep Envelope + Generic Metadata Model</a:t>
            </a:r>
            <a:endParaRPr lang="en-US" sz="900">
              <a:solidFill>
                <a:schemeClr val="accent2"/>
              </a:solidFill>
              <a:latin typeface="EC Square Sans Pro" panose="020B0506040000020004" pitchFamily="34" charset="0"/>
            </a:endParaRPr>
          </a:p>
        </p:txBody>
      </p:sp>
      <p:sp>
        <p:nvSpPr>
          <p:cNvPr id="2" name="Rounded Rectangle 1">
            <a:extLst>
              <a:ext uri="{FF2B5EF4-FFF2-40B4-BE49-F238E27FC236}">
                <a16:creationId xmlns:a16="http://schemas.microsoft.com/office/drawing/2014/main" id="{500D9368-885C-1C4A-A5CE-2DBCF750DED4}"/>
              </a:ext>
            </a:extLst>
          </p:cNvPr>
          <p:cNvSpPr/>
          <p:nvPr/>
        </p:nvSpPr>
        <p:spPr>
          <a:xfrm>
            <a:off x="2144346" y="2624524"/>
            <a:ext cx="2223479" cy="2281184"/>
          </a:xfrm>
          <a:prstGeom prst="roundRect">
            <a:avLst>
              <a:gd name="adj" fmla="val 1245"/>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err="1">
              <a:latin typeface="EC Square Sans Pro" panose="020B0506040000020004" pitchFamily="34" charset="0"/>
            </a:endParaRPr>
          </a:p>
        </p:txBody>
      </p:sp>
      <p:sp>
        <p:nvSpPr>
          <p:cNvPr id="26" name="Rounded Rectangle 25">
            <a:extLst>
              <a:ext uri="{FF2B5EF4-FFF2-40B4-BE49-F238E27FC236}">
                <a16:creationId xmlns:a16="http://schemas.microsoft.com/office/drawing/2014/main" id="{2DAD5192-B8F3-D243-B5A2-38DC69289CD7}"/>
              </a:ext>
            </a:extLst>
          </p:cNvPr>
          <p:cNvSpPr/>
          <p:nvPr/>
        </p:nvSpPr>
        <p:spPr>
          <a:xfrm>
            <a:off x="2304299" y="3107375"/>
            <a:ext cx="1903572" cy="1634229"/>
          </a:xfrm>
          <a:prstGeom prst="roundRect">
            <a:avLst>
              <a:gd name="adj" fmla="val 1245"/>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err="1">
              <a:latin typeface="EC Square Sans Pro" panose="020B0506040000020004" pitchFamily="34" charset="0"/>
            </a:endParaRPr>
          </a:p>
        </p:txBody>
      </p:sp>
      <p:pic>
        <p:nvPicPr>
          <p:cNvPr id="5" name="Picture 4">
            <a:extLst>
              <a:ext uri="{FF2B5EF4-FFF2-40B4-BE49-F238E27FC236}">
                <a16:creationId xmlns:a16="http://schemas.microsoft.com/office/drawing/2014/main" id="{EFEAA5A1-0D25-0E4B-B25A-DFC42C53F735}"/>
              </a:ext>
            </a:extLst>
          </p:cNvPr>
          <p:cNvPicPr>
            <a:picLocks noChangeAspect="1"/>
          </p:cNvPicPr>
          <p:nvPr/>
        </p:nvPicPr>
        <p:blipFill>
          <a:blip r:embed="rId3"/>
          <a:stretch>
            <a:fillRect/>
          </a:stretch>
        </p:blipFill>
        <p:spPr>
          <a:xfrm>
            <a:off x="2988532" y="3814918"/>
            <a:ext cx="426240" cy="547200"/>
          </a:xfrm>
          <a:prstGeom prst="rect">
            <a:avLst/>
          </a:prstGeom>
        </p:spPr>
      </p:pic>
      <p:pic>
        <p:nvPicPr>
          <p:cNvPr id="25" name="Picture 24">
            <a:extLst>
              <a:ext uri="{FF2B5EF4-FFF2-40B4-BE49-F238E27FC236}">
                <a16:creationId xmlns:a16="http://schemas.microsoft.com/office/drawing/2014/main" id="{80E458F7-8F08-1E48-BBED-BC6F5B41DA82}"/>
              </a:ext>
            </a:extLst>
          </p:cNvPr>
          <p:cNvPicPr>
            <a:picLocks noChangeAspect="1"/>
          </p:cNvPicPr>
          <p:nvPr/>
        </p:nvPicPr>
        <p:blipFill>
          <a:blip r:embed="rId4"/>
          <a:stretch>
            <a:fillRect/>
          </a:stretch>
        </p:blipFill>
        <p:spPr>
          <a:xfrm>
            <a:off x="5817668" y="3814018"/>
            <a:ext cx="439200" cy="549000"/>
          </a:xfrm>
          <a:prstGeom prst="rect">
            <a:avLst/>
          </a:prstGeom>
        </p:spPr>
      </p:pic>
      <p:sp>
        <p:nvSpPr>
          <p:cNvPr id="31" name="TextBox 30">
            <a:extLst>
              <a:ext uri="{FF2B5EF4-FFF2-40B4-BE49-F238E27FC236}">
                <a16:creationId xmlns:a16="http://schemas.microsoft.com/office/drawing/2014/main" id="{F195F529-C15F-674D-B0CB-46CE8B6783E7}"/>
              </a:ext>
            </a:extLst>
          </p:cNvPr>
          <p:cNvSpPr txBox="1"/>
          <p:nvPr/>
        </p:nvSpPr>
        <p:spPr>
          <a:xfrm>
            <a:off x="5063563" y="2754600"/>
            <a:ext cx="2134586" cy="246221"/>
          </a:xfrm>
          <a:prstGeom prst="rect">
            <a:avLst/>
          </a:prstGeom>
          <a:noFill/>
        </p:spPr>
        <p:txBody>
          <a:bodyPr wrap="square" rtlCol="0">
            <a:spAutoFit/>
          </a:bodyPr>
          <a:lstStyle/>
          <a:p>
            <a:r>
              <a:rPr lang="en-GB" sz="1000">
                <a:solidFill>
                  <a:schemeClr val="accent2"/>
                </a:solidFill>
                <a:latin typeface="EC Square Sans Pro" panose="020B0506040000020004" pitchFamily="34" charset="0"/>
              </a:rPr>
              <a:t>AS4 To &amp; From ID + ConversationId</a:t>
            </a:r>
            <a:endParaRPr lang="en-BE" sz="1000">
              <a:solidFill>
                <a:schemeClr val="accent2"/>
              </a:solidFill>
              <a:latin typeface="EC Square Sans Pro" panose="020B0506040000020004" pitchFamily="34" charset="0"/>
            </a:endParaRPr>
          </a:p>
        </p:txBody>
      </p:sp>
      <p:sp>
        <p:nvSpPr>
          <p:cNvPr id="32" name="TextBox 31">
            <a:extLst>
              <a:ext uri="{FF2B5EF4-FFF2-40B4-BE49-F238E27FC236}">
                <a16:creationId xmlns:a16="http://schemas.microsoft.com/office/drawing/2014/main" id="{5FA5E45A-70F1-BF4E-B543-70A3CC4CD991}"/>
              </a:ext>
            </a:extLst>
          </p:cNvPr>
          <p:cNvSpPr txBox="1"/>
          <p:nvPr/>
        </p:nvSpPr>
        <p:spPr>
          <a:xfrm>
            <a:off x="5259694" y="3223704"/>
            <a:ext cx="1562095" cy="369332"/>
          </a:xfrm>
          <a:prstGeom prst="rect">
            <a:avLst/>
          </a:prstGeom>
          <a:noFill/>
        </p:spPr>
        <p:txBody>
          <a:bodyPr wrap="square" lIns="91440" tIns="45720" rIns="91440" bIns="45720" rtlCol="0" anchor="t">
            <a:spAutoFit/>
          </a:bodyPr>
          <a:lstStyle/>
          <a:p>
            <a:r>
              <a:rPr lang="en-GB" sz="900">
                <a:solidFill>
                  <a:schemeClr val="accent2"/>
                </a:solidFill>
                <a:latin typeface="EC Square Sans Pro" panose="020B0506040000020004" pitchFamily="34" charset="0"/>
              </a:rPr>
              <a:t>Reg Rep Envelope + Generic Metadata Model</a:t>
            </a:r>
            <a:endParaRPr lang="en-US" sz="900">
              <a:solidFill>
                <a:schemeClr val="accent2"/>
              </a:solidFill>
              <a:latin typeface="EC Square Sans Pro" panose="020B0506040000020004" pitchFamily="34" charset="0"/>
            </a:endParaRPr>
          </a:p>
        </p:txBody>
      </p:sp>
      <p:sp>
        <p:nvSpPr>
          <p:cNvPr id="33" name="Rounded Rectangle 32">
            <a:extLst>
              <a:ext uri="{FF2B5EF4-FFF2-40B4-BE49-F238E27FC236}">
                <a16:creationId xmlns:a16="http://schemas.microsoft.com/office/drawing/2014/main" id="{75629A83-F1E3-AF43-B2D7-EF2E342D359D}"/>
              </a:ext>
            </a:extLst>
          </p:cNvPr>
          <p:cNvSpPr/>
          <p:nvPr/>
        </p:nvSpPr>
        <p:spPr>
          <a:xfrm>
            <a:off x="4974670" y="2636926"/>
            <a:ext cx="2223479" cy="2281184"/>
          </a:xfrm>
          <a:prstGeom prst="roundRect">
            <a:avLst>
              <a:gd name="adj" fmla="val 1245"/>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err="1">
              <a:latin typeface="EC Square Sans Pro" panose="020B0506040000020004" pitchFamily="34" charset="0"/>
            </a:endParaRPr>
          </a:p>
        </p:txBody>
      </p:sp>
      <p:sp>
        <p:nvSpPr>
          <p:cNvPr id="34" name="Rounded Rectangle 33">
            <a:extLst>
              <a:ext uri="{FF2B5EF4-FFF2-40B4-BE49-F238E27FC236}">
                <a16:creationId xmlns:a16="http://schemas.microsoft.com/office/drawing/2014/main" id="{357A8ED5-74C8-E64C-8B4E-89AE7A3124BD}"/>
              </a:ext>
            </a:extLst>
          </p:cNvPr>
          <p:cNvSpPr/>
          <p:nvPr/>
        </p:nvSpPr>
        <p:spPr>
          <a:xfrm>
            <a:off x="5138245" y="3119136"/>
            <a:ext cx="1903572" cy="1634229"/>
          </a:xfrm>
          <a:prstGeom prst="roundRect">
            <a:avLst>
              <a:gd name="adj" fmla="val 1245"/>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err="1">
              <a:latin typeface="EC Square Sans Pro" panose="020B0506040000020004" pitchFamily="34" charset="0"/>
            </a:endParaRPr>
          </a:p>
        </p:txBody>
      </p:sp>
      <p:pic>
        <p:nvPicPr>
          <p:cNvPr id="37" name="Picture 36">
            <a:extLst>
              <a:ext uri="{FF2B5EF4-FFF2-40B4-BE49-F238E27FC236}">
                <a16:creationId xmlns:a16="http://schemas.microsoft.com/office/drawing/2014/main" id="{4752B1F7-D1F5-0043-AADB-ECFF1D8A15F1}"/>
              </a:ext>
            </a:extLst>
          </p:cNvPr>
          <p:cNvPicPr>
            <a:picLocks noChangeAspect="1"/>
          </p:cNvPicPr>
          <p:nvPr/>
        </p:nvPicPr>
        <p:blipFill>
          <a:blip r:embed="rId4"/>
          <a:stretch>
            <a:fillRect/>
          </a:stretch>
        </p:blipFill>
        <p:spPr>
          <a:xfrm>
            <a:off x="9064560" y="3814018"/>
            <a:ext cx="439200" cy="549000"/>
          </a:xfrm>
          <a:prstGeom prst="rect">
            <a:avLst/>
          </a:prstGeom>
        </p:spPr>
      </p:pic>
      <p:sp>
        <p:nvSpPr>
          <p:cNvPr id="38" name="TextBox 37">
            <a:extLst>
              <a:ext uri="{FF2B5EF4-FFF2-40B4-BE49-F238E27FC236}">
                <a16:creationId xmlns:a16="http://schemas.microsoft.com/office/drawing/2014/main" id="{C31F3A46-062A-DD4E-A71F-3D5CEEA110AB}"/>
              </a:ext>
            </a:extLst>
          </p:cNvPr>
          <p:cNvSpPr txBox="1"/>
          <p:nvPr/>
        </p:nvSpPr>
        <p:spPr>
          <a:xfrm>
            <a:off x="7966465" y="2742198"/>
            <a:ext cx="2134586" cy="246221"/>
          </a:xfrm>
          <a:prstGeom prst="rect">
            <a:avLst/>
          </a:prstGeom>
          <a:noFill/>
        </p:spPr>
        <p:txBody>
          <a:bodyPr wrap="square" rtlCol="0">
            <a:spAutoFit/>
          </a:bodyPr>
          <a:lstStyle/>
          <a:p>
            <a:r>
              <a:rPr lang="en-GB" sz="1000">
                <a:solidFill>
                  <a:schemeClr val="accent2"/>
                </a:solidFill>
                <a:latin typeface="EC Square Sans Pro" panose="020B0506040000020004" pitchFamily="34" charset="0"/>
              </a:rPr>
              <a:t>AS4 To &amp; From ID + ConversationId</a:t>
            </a:r>
            <a:endParaRPr lang="en-BE" sz="1000">
              <a:solidFill>
                <a:schemeClr val="accent2"/>
              </a:solidFill>
              <a:latin typeface="EC Square Sans Pro" panose="020B0506040000020004" pitchFamily="34" charset="0"/>
            </a:endParaRPr>
          </a:p>
        </p:txBody>
      </p:sp>
      <p:sp>
        <p:nvSpPr>
          <p:cNvPr id="39" name="TextBox 38">
            <a:extLst>
              <a:ext uri="{FF2B5EF4-FFF2-40B4-BE49-F238E27FC236}">
                <a16:creationId xmlns:a16="http://schemas.microsoft.com/office/drawing/2014/main" id="{3F9E5C77-11A2-F74E-8466-076281095879}"/>
              </a:ext>
            </a:extLst>
          </p:cNvPr>
          <p:cNvSpPr txBox="1"/>
          <p:nvPr/>
        </p:nvSpPr>
        <p:spPr>
          <a:xfrm>
            <a:off x="8162596" y="3211302"/>
            <a:ext cx="1562095" cy="369332"/>
          </a:xfrm>
          <a:prstGeom prst="rect">
            <a:avLst/>
          </a:prstGeom>
          <a:noFill/>
        </p:spPr>
        <p:txBody>
          <a:bodyPr wrap="square" lIns="91440" tIns="45720" rIns="91440" bIns="45720" rtlCol="0" anchor="t">
            <a:spAutoFit/>
          </a:bodyPr>
          <a:lstStyle/>
          <a:p>
            <a:r>
              <a:rPr lang="en-GB" sz="900">
                <a:solidFill>
                  <a:schemeClr val="accent2"/>
                </a:solidFill>
                <a:latin typeface="EC Square Sans Pro" panose="020B0506040000020004" pitchFamily="34" charset="0"/>
              </a:rPr>
              <a:t>Reg Rep Envelope + Generic Metadata Model</a:t>
            </a:r>
            <a:endParaRPr lang="en-US" sz="900">
              <a:solidFill>
                <a:schemeClr val="accent2"/>
              </a:solidFill>
              <a:latin typeface="EC Square Sans Pro" panose="020B0506040000020004" pitchFamily="34" charset="0"/>
            </a:endParaRPr>
          </a:p>
        </p:txBody>
      </p:sp>
      <p:sp>
        <p:nvSpPr>
          <p:cNvPr id="41" name="Rounded Rectangle 40">
            <a:extLst>
              <a:ext uri="{FF2B5EF4-FFF2-40B4-BE49-F238E27FC236}">
                <a16:creationId xmlns:a16="http://schemas.microsoft.com/office/drawing/2014/main" id="{8BF118BF-1E02-C74D-8541-BA16445CDAB4}"/>
              </a:ext>
            </a:extLst>
          </p:cNvPr>
          <p:cNvSpPr/>
          <p:nvPr/>
        </p:nvSpPr>
        <p:spPr>
          <a:xfrm>
            <a:off x="7877572" y="2624524"/>
            <a:ext cx="2223479" cy="2281184"/>
          </a:xfrm>
          <a:prstGeom prst="roundRect">
            <a:avLst>
              <a:gd name="adj" fmla="val 1245"/>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err="1">
              <a:latin typeface="EC Square Sans Pro" panose="020B0506040000020004" pitchFamily="34" charset="0"/>
            </a:endParaRPr>
          </a:p>
        </p:txBody>
      </p:sp>
      <p:sp>
        <p:nvSpPr>
          <p:cNvPr id="42" name="Rounded Rectangle 41">
            <a:extLst>
              <a:ext uri="{FF2B5EF4-FFF2-40B4-BE49-F238E27FC236}">
                <a16:creationId xmlns:a16="http://schemas.microsoft.com/office/drawing/2014/main" id="{4DFC6AA4-BAF8-0A45-8CBA-45FC2E0BFB0D}"/>
              </a:ext>
            </a:extLst>
          </p:cNvPr>
          <p:cNvSpPr/>
          <p:nvPr/>
        </p:nvSpPr>
        <p:spPr>
          <a:xfrm>
            <a:off x="8041147" y="3106734"/>
            <a:ext cx="1903572" cy="1634229"/>
          </a:xfrm>
          <a:prstGeom prst="roundRect">
            <a:avLst>
              <a:gd name="adj" fmla="val 1245"/>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err="1">
              <a:latin typeface="EC Square Sans Pro" panose="020B0506040000020004" pitchFamily="34" charset="0"/>
            </a:endParaRPr>
          </a:p>
        </p:txBody>
      </p:sp>
      <p:pic>
        <p:nvPicPr>
          <p:cNvPr id="43" name="Picture 42">
            <a:extLst>
              <a:ext uri="{FF2B5EF4-FFF2-40B4-BE49-F238E27FC236}">
                <a16:creationId xmlns:a16="http://schemas.microsoft.com/office/drawing/2014/main" id="{BF11629F-9CF8-B04F-B101-066D208B61DA}"/>
              </a:ext>
            </a:extLst>
          </p:cNvPr>
          <p:cNvPicPr>
            <a:picLocks noChangeAspect="1"/>
          </p:cNvPicPr>
          <p:nvPr/>
        </p:nvPicPr>
        <p:blipFill>
          <a:blip r:embed="rId3"/>
          <a:stretch>
            <a:fillRect/>
          </a:stretch>
        </p:blipFill>
        <p:spPr>
          <a:xfrm>
            <a:off x="8465509" y="3814918"/>
            <a:ext cx="426240" cy="547200"/>
          </a:xfrm>
          <a:prstGeom prst="rect">
            <a:avLst/>
          </a:prstGeom>
        </p:spPr>
      </p:pic>
      <p:sp>
        <p:nvSpPr>
          <p:cNvPr id="29" name="TextBox 28">
            <a:extLst>
              <a:ext uri="{FF2B5EF4-FFF2-40B4-BE49-F238E27FC236}">
                <a16:creationId xmlns:a16="http://schemas.microsoft.com/office/drawing/2014/main" id="{85EA9E58-E6C4-B548-B1CE-DB90DC7DAB75}"/>
              </a:ext>
            </a:extLst>
          </p:cNvPr>
          <p:cNvSpPr txBox="1"/>
          <p:nvPr/>
        </p:nvSpPr>
        <p:spPr>
          <a:xfrm>
            <a:off x="2059728" y="5095423"/>
            <a:ext cx="2272553" cy="430887"/>
          </a:xfrm>
          <a:prstGeom prst="rect">
            <a:avLst/>
          </a:prstGeom>
          <a:noFill/>
        </p:spPr>
        <p:txBody>
          <a:bodyPr wrap="square" rtlCol="0">
            <a:spAutoFit/>
          </a:bodyPr>
          <a:lstStyle/>
          <a:p>
            <a:pPr algn="ctr"/>
            <a:r>
              <a:rPr lang="en-US" sz="1100">
                <a:solidFill>
                  <a:schemeClr val="accent2"/>
                </a:solidFill>
                <a:latin typeface="EC Square Sans Pro" panose="020B0506040000020004"/>
              </a:rPr>
              <a:t>1) Evidence that is in a human readable format (e.g., a PDF).</a:t>
            </a:r>
            <a:endParaRPr lang="en-BE" sz="1100">
              <a:solidFill>
                <a:schemeClr val="accent2"/>
              </a:solidFill>
              <a:latin typeface="EC Square Sans Pro" panose="020B0506040000020004"/>
            </a:endParaRPr>
          </a:p>
        </p:txBody>
      </p:sp>
      <p:sp>
        <p:nvSpPr>
          <p:cNvPr id="45" name="TextBox 44">
            <a:extLst>
              <a:ext uri="{FF2B5EF4-FFF2-40B4-BE49-F238E27FC236}">
                <a16:creationId xmlns:a16="http://schemas.microsoft.com/office/drawing/2014/main" id="{ABB6CCE0-9F09-1449-84BA-0A889160BBF7}"/>
              </a:ext>
            </a:extLst>
          </p:cNvPr>
          <p:cNvSpPr txBox="1"/>
          <p:nvPr/>
        </p:nvSpPr>
        <p:spPr>
          <a:xfrm>
            <a:off x="4925596" y="5095423"/>
            <a:ext cx="2272553" cy="600164"/>
          </a:xfrm>
          <a:prstGeom prst="rect">
            <a:avLst/>
          </a:prstGeom>
          <a:noFill/>
        </p:spPr>
        <p:txBody>
          <a:bodyPr wrap="square" rtlCol="0">
            <a:spAutoFit/>
          </a:bodyPr>
          <a:lstStyle/>
          <a:p>
            <a:pPr algn="ctr"/>
            <a:r>
              <a:rPr lang="en-US" sz="1100">
                <a:solidFill>
                  <a:schemeClr val="accent2"/>
                </a:solidFill>
                <a:latin typeface="EC Square Sans Pro" panose="020B0506040000020004"/>
              </a:rPr>
              <a:t>2) Structured evidence that complies with an OOTS data model relevant for the evidence type.</a:t>
            </a:r>
            <a:endParaRPr lang="en-BE" sz="1100">
              <a:solidFill>
                <a:schemeClr val="accent2"/>
              </a:solidFill>
              <a:latin typeface="EC Square Sans Pro" panose="020B0506040000020004"/>
            </a:endParaRPr>
          </a:p>
        </p:txBody>
      </p:sp>
      <p:sp>
        <p:nvSpPr>
          <p:cNvPr id="46" name="TextBox 45">
            <a:extLst>
              <a:ext uri="{FF2B5EF4-FFF2-40B4-BE49-F238E27FC236}">
                <a16:creationId xmlns:a16="http://schemas.microsoft.com/office/drawing/2014/main" id="{3504B506-F488-5E42-A0D2-D0352805F93D}"/>
              </a:ext>
            </a:extLst>
          </p:cNvPr>
          <p:cNvSpPr txBox="1"/>
          <p:nvPr/>
        </p:nvSpPr>
        <p:spPr>
          <a:xfrm>
            <a:off x="7877572" y="5095423"/>
            <a:ext cx="2272553" cy="938719"/>
          </a:xfrm>
          <a:prstGeom prst="rect">
            <a:avLst/>
          </a:prstGeom>
          <a:noFill/>
        </p:spPr>
        <p:txBody>
          <a:bodyPr wrap="square" rtlCol="0">
            <a:spAutoFit/>
          </a:bodyPr>
          <a:lstStyle/>
          <a:p>
            <a:pPr algn="ctr"/>
            <a:r>
              <a:rPr lang="en-US" sz="1100">
                <a:solidFill>
                  <a:schemeClr val="accent2"/>
                </a:solidFill>
                <a:latin typeface="EC Square Sans Pro" panose="020B0506040000020004"/>
              </a:rPr>
              <a:t>3) Structured evidence that does not comply with an OOTS data model must be accompanied by a human-readable version of the evidence (e.g., a PDF).</a:t>
            </a:r>
            <a:endParaRPr lang="en-BE" sz="1100">
              <a:solidFill>
                <a:schemeClr val="accent2"/>
              </a:solidFill>
              <a:latin typeface="EC Square Sans Pro" panose="020B0506040000020004"/>
            </a:endParaRPr>
          </a:p>
        </p:txBody>
      </p:sp>
    </p:spTree>
    <p:extLst>
      <p:ext uri="{BB962C8B-B14F-4D97-AF65-F5344CB8AC3E}">
        <p14:creationId xmlns:p14="http://schemas.microsoft.com/office/powerpoint/2010/main" val="253447439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A3339777-96D9-2042-A479-DC3C1BA66E22}"/>
              </a:ext>
            </a:extLst>
          </p:cNvPr>
          <p:cNvSpPr>
            <a:spLocks noGrp="1"/>
          </p:cNvSpPr>
          <p:nvPr>
            <p:ph type="body" sz="quarter" idx="11"/>
          </p:nvPr>
        </p:nvSpPr>
        <p:spPr/>
        <p:txBody>
          <a:bodyPr>
            <a:normAutofit/>
          </a:bodyPr>
          <a:lstStyle/>
          <a:p>
            <a:pPr>
              <a:lnSpc>
                <a:spcPct val="120000"/>
              </a:lnSpc>
            </a:pPr>
            <a:r>
              <a:rPr lang="en-US" sz="1800" b="1">
                <a:latin typeface="EC Square Sans Pro"/>
              </a:rPr>
              <a:t>User retrieves other evidences</a:t>
            </a:r>
          </a:p>
          <a:p>
            <a:r>
              <a:rPr lang="en-GB"/>
              <a:t>If the user wants to retrieve evidences from different Member States or if Member States have multiple preview areas, the user must repeat the steps ‘redirect’ and ‘preview’ for each evidence. Once the user has collected and confirmed all the evidences they want to use in their procedure they will be redirected back to the procedure portal.</a:t>
            </a:r>
          </a:p>
        </p:txBody>
      </p:sp>
      <p:sp>
        <p:nvSpPr>
          <p:cNvPr id="21" name="Rectangle 20">
            <a:extLst>
              <a:ext uri="{FF2B5EF4-FFF2-40B4-BE49-F238E27FC236}">
                <a16:creationId xmlns:a16="http://schemas.microsoft.com/office/drawing/2014/main" id="{2B662247-604F-B98F-67C1-D7C8413A87D6}"/>
              </a:ext>
            </a:extLst>
          </p:cNvPr>
          <p:cNvSpPr/>
          <p:nvPr/>
        </p:nvSpPr>
        <p:spPr>
          <a:xfrm>
            <a:off x="7758820" y="1586620"/>
            <a:ext cx="3005750" cy="3684760"/>
          </a:xfrm>
          <a:prstGeom prst="rect">
            <a:avLst/>
          </a:prstGeom>
          <a:no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err="1">
              <a:latin typeface="EC Square Sans Pro" panose="020B0506040000020004" pitchFamily="34" charset="0"/>
            </a:endParaRPr>
          </a:p>
        </p:txBody>
      </p:sp>
      <p:sp>
        <p:nvSpPr>
          <p:cNvPr id="22" name="Oval 21">
            <a:extLst>
              <a:ext uri="{FF2B5EF4-FFF2-40B4-BE49-F238E27FC236}">
                <a16:creationId xmlns:a16="http://schemas.microsoft.com/office/drawing/2014/main" id="{C06D1F21-DA6C-ADAA-D2E5-F160154D706B}"/>
              </a:ext>
            </a:extLst>
          </p:cNvPr>
          <p:cNvSpPr/>
          <p:nvPr/>
        </p:nvSpPr>
        <p:spPr>
          <a:xfrm>
            <a:off x="7861111" y="1667055"/>
            <a:ext cx="90066" cy="90066"/>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err="1">
              <a:latin typeface="EC Square Sans Pro" panose="020B0506040000020004" pitchFamily="34" charset="0"/>
            </a:endParaRPr>
          </a:p>
        </p:txBody>
      </p:sp>
      <p:sp>
        <p:nvSpPr>
          <p:cNvPr id="23" name="Oval 22">
            <a:extLst>
              <a:ext uri="{FF2B5EF4-FFF2-40B4-BE49-F238E27FC236}">
                <a16:creationId xmlns:a16="http://schemas.microsoft.com/office/drawing/2014/main" id="{EF75303F-3C23-E03F-8E81-FBC46CEA0212}"/>
              </a:ext>
            </a:extLst>
          </p:cNvPr>
          <p:cNvSpPr/>
          <p:nvPr/>
        </p:nvSpPr>
        <p:spPr>
          <a:xfrm>
            <a:off x="7974880" y="1667055"/>
            <a:ext cx="90066" cy="90066"/>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err="1">
              <a:latin typeface="EC Square Sans Pro" panose="020B0506040000020004" pitchFamily="34" charset="0"/>
            </a:endParaRPr>
          </a:p>
        </p:txBody>
      </p:sp>
      <p:sp>
        <p:nvSpPr>
          <p:cNvPr id="24" name="Oval 23">
            <a:extLst>
              <a:ext uri="{FF2B5EF4-FFF2-40B4-BE49-F238E27FC236}">
                <a16:creationId xmlns:a16="http://schemas.microsoft.com/office/drawing/2014/main" id="{DC2EE8D8-E507-A792-609C-50C73D2868B5}"/>
              </a:ext>
            </a:extLst>
          </p:cNvPr>
          <p:cNvSpPr/>
          <p:nvPr/>
        </p:nvSpPr>
        <p:spPr>
          <a:xfrm>
            <a:off x="8088649" y="1667055"/>
            <a:ext cx="90066" cy="90066"/>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err="1">
              <a:latin typeface="EC Square Sans Pro" panose="020B0506040000020004" pitchFamily="34" charset="0"/>
            </a:endParaRPr>
          </a:p>
        </p:txBody>
      </p:sp>
      <p:sp>
        <p:nvSpPr>
          <p:cNvPr id="25" name="TextBox 24">
            <a:extLst>
              <a:ext uri="{FF2B5EF4-FFF2-40B4-BE49-F238E27FC236}">
                <a16:creationId xmlns:a16="http://schemas.microsoft.com/office/drawing/2014/main" id="{73A7E974-213A-0DEC-0E74-B2467312A05E}"/>
              </a:ext>
            </a:extLst>
          </p:cNvPr>
          <p:cNvSpPr txBox="1"/>
          <p:nvPr/>
        </p:nvSpPr>
        <p:spPr>
          <a:xfrm>
            <a:off x="7974880" y="2032588"/>
            <a:ext cx="1140056" cy="261610"/>
          </a:xfrm>
          <a:prstGeom prst="rect">
            <a:avLst/>
          </a:prstGeom>
          <a:noFill/>
        </p:spPr>
        <p:txBody>
          <a:bodyPr wrap="none" rtlCol="0">
            <a:spAutoFit/>
          </a:bodyPr>
          <a:lstStyle/>
          <a:p>
            <a:r>
              <a:rPr lang="en-BE" sz="1100">
                <a:solidFill>
                  <a:schemeClr val="bg1">
                    <a:lumMod val="75000"/>
                  </a:schemeClr>
                </a:solidFill>
                <a:latin typeface="EC Square Sans Pro" panose="020B0506040000020004" pitchFamily="34" charset="0"/>
              </a:rPr>
              <a:t>Procedure Portal</a:t>
            </a:r>
          </a:p>
        </p:txBody>
      </p:sp>
      <p:sp>
        <p:nvSpPr>
          <p:cNvPr id="26" name="TextBox 25">
            <a:extLst>
              <a:ext uri="{FF2B5EF4-FFF2-40B4-BE49-F238E27FC236}">
                <a16:creationId xmlns:a16="http://schemas.microsoft.com/office/drawing/2014/main" id="{FED9EEE6-A74F-219F-145A-3621241934C1}"/>
              </a:ext>
            </a:extLst>
          </p:cNvPr>
          <p:cNvSpPr txBox="1"/>
          <p:nvPr/>
        </p:nvSpPr>
        <p:spPr>
          <a:xfrm>
            <a:off x="7974880" y="2485754"/>
            <a:ext cx="2187037" cy="523220"/>
          </a:xfrm>
          <a:prstGeom prst="rect">
            <a:avLst/>
          </a:prstGeom>
          <a:noFill/>
        </p:spPr>
        <p:txBody>
          <a:bodyPr wrap="square" rtlCol="0">
            <a:spAutoFit/>
          </a:bodyPr>
          <a:lstStyle/>
          <a:p>
            <a:r>
              <a:rPr lang="en-BE" sz="1400">
                <a:solidFill>
                  <a:schemeClr val="accent2"/>
                </a:solidFill>
                <a:latin typeface="EC Square Sans Pro" panose="020B0506040000020004" pitchFamily="34" charset="0"/>
              </a:rPr>
              <a:t>Confirm the evidence you want to request:</a:t>
            </a:r>
          </a:p>
        </p:txBody>
      </p:sp>
      <p:sp>
        <p:nvSpPr>
          <p:cNvPr id="27" name="Rectangle 26">
            <a:extLst>
              <a:ext uri="{FF2B5EF4-FFF2-40B4-BE49-F238E27FC236}">
                <a16:creationId xmlns:a16="http://schemas.microsoft.com/office/drawing/2014/main" id="{D2CC3360-5825-6252-2D33-EF5976512A42}"/>
              </a:ext>
            </a:extLst>
          </p:cNvPr>
          <p:cNvSpPr/>
          <p:nvPr/>
        </p:nvSpPr>
        <p:spPr>
          <a:xfrm>
            <a:off x="8064944" y="4568455"/>
            <a:ext cx="1079055" cy="48972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err="1">
              <a:latin typeface="EC Square Sans Pro" panose="020B0506040000020004" pitchFamily="34" charset="0"/>
            </a:endParaRPr>
          </a:p>
        </p:txBody>
      </p:sp>
      <p:sp>
        <p:nvSpPr>
          <p:cNvPr id="28" name="TextBox 27">
            <a:extLst>
              <a:ext uri="{FF2B5EF4-FFF2-40B4-BE49-F238E27FC236}">
                <a16:creationId xmlns:a16="http://schemas.microsoft.com/office/drawing/2014/main" id="{0FFB1874-17F1-0A54-1A96-0B322BF51DC3}"/>
              </a:ext>
            </a:extLst>
          </p:cNvPr>
          <p:cNvSpPr txBox="1"/>
          <p:nvPr/>
        </p:nvSpPr>
        <p:spPr>
          <a:xfrm>
            <a:off x="8146390" y="4659426"/>
            <a:ext cx="916163" cy="307777"/>
          </a:xfrm>
          <a:prstGeom prst="rect">
            <a:avLst/>
          </a:prstGeom>
          <a:noFill/>
        </p:spPr>
        <p:txBody>
          <a:bodyPr wrap="square" rtlCol="0">
            <a:spAutoFit/>
          </a:bodyPr>
          <a:lstStyle/>
          <a:p>
            <a:pPr algn="ctr"/>
            <a:r>
              <a:rPr lang="en-BE" sz="1400">
                <a:solidFill>
                  <a:schemeClr val="bg1"/>
                </a:solidFill>
                <a:latin typeface="EC Square Sans Pro" panose="020B0506040000020004" pitchFamily="34" charset="0"/>
              </a:rPr>
              <a:t>Request</a:t>
            </a:r>
          </a:p>
        </p:txBody>
      </p:sp>
      <p:sp>
        <p:nvSpPr>
          <p:cNvPr id="29" name="TextBox 28">
            <a:extLst>
              <a:ext uri="{FF2B5EF4-FFF2-40B4-BE49-F238E27FC236}">
                <a16:creationId xmlns:a16="http://schemas.microsoft.com/office/drawing/2014/main" id="{8C76104B-2D2C-7FD9-18D2-3EFBDEF5F5F2}"/>
              </a:ext>
            </a:extLst>
          </p:cNvPr>
          <p:cNvSpPr txBox="1"/>
          <p:nvPr/>
        </p:nvSpPr>
        <p:spPr>
          <a:xfrm>
            <a:off x="7975478" y="3087286"/>
            <a:ext cx="2789091" cy="574453"/>
          </a:xfrm>
          <a:prstGeom prst="rect">
            <a:avLst/>
          </a:prstGeom>
          <a:noFill/>
        </p:spPr>
        <p:txBody>
          <a:bodyPr wrap="square" rtlCol="0">
            <a:spAutoFit/>
          </a:bodyPr>
          <a:lstStyle/>
          <a:p>
            <a:pPr marL="171450" indent="-171450">
              <a:lnSpc>
                <a:spcPct val="150000"/>
              </a:lnSpc>
              <a:buFont typeface="Arial" panose="020B0604020202020204" pitchFamily="34" charset="0"/>
              <a:buChar char="•"/>
            </a:pPr>
            <a:r>
              <a:rPr lang="en-GB" sz="1100">
                <a:solidFill>
                  <a:schemeClr val="accent2"/>
                </a:solidFill>
                <a:latin typeface="EC Square Sans Pro" panose="020B0506040000020004" pitchFamily="34" charset="0"/>
              </a:rPr>
              <a:t>Evidence: Diploma di Laurea </a:t>
            </a:r>
          </a:p>
          <a:p>
            <a:pPr marL="171450" indent="-171450">
              <a:lnSpc>
                <a:spcPct val="150000"/>
              </a:lnSpc>
              <a:buFont typeface="Arial" panose="020B0604020202020204" pitchFamily="34" charset="0"/>
              <a:buChar char="•"/>
            </a:pPr>
            <a:r>
              <a:rPr lang="en-GB" sz="1100">
                <a:solidFill>
                  <a:schemeClr val="accent2"/>
                </a:solidFill>
                <a:latin typeface="EC Square Sans Pro" panose="020B0506040000020004" pitchFamily="34" charset="0"/>
              </a:rPr>
              <a:t>Issued by: Ministero dell'Istruzione</a:t>
            </a:r>
            <a:endParaRPr lang="en-BE">
              <a:latin typeface="EC Square Sans Pro" panose="020B0506040000020004" pitchFamily="34" charset="0"/>
            </a:endParaRPr>
          </a:p>
        </p:txBody>
      </p:sp>
    </p:spTree>
    <p:extLst>
      <p:ext uri="{BB962C8B-B14F-4D97-AF65-F5344CB8AC3E}">
        <p14:creationId xmlns:p14="http://schemas.microsoft.com/office/powerpoint/2010/main" val="213935513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 Placeholder 10">
            <a:extLst>
              <a:ext uri="{FF2B5EF4-FFF2-40B4-BE49-F238E27FC236}">
                <a16:creationId xmlns:a16="http://schemas.microsoft.com/office/drawing/2014/main" id="{7F7D5704-8783-4DF8-8786-2D6735679008}"/>
              </a:ext>
            </a:extLst>
          </p:cNvPr>
          <p:cNvSpPr>
            <a:spLocks noGrp="1"/>
          </p:cNvSpPr>
          <p:nvPr>
            <p:ph type="body" sz="quarter" idx="4294967295"/>
          </p:nvPr>
        </p:nvSpPr>
        <p:spPr>
          <a:xfrm>
            <a:off x="735014" y="2525682"/>
            <a:ext cx="6119697" cy="1777371"/>
          </a:xfrm>
        </p:spPr>
        <p:txBody>
          <a:bodyPr anchor="ctr">
            <a:noAutofit/>
          </a:bodyPr>
          <a:lstStyle/>
          <a:p>
            <a:pPr marL="0" indent="0">
              <a:lnSpc>
                <a:spcPct val="120000"/>
              </a:lnSpc>
              <a:buNone/>
            </a:pPr>
            <a:r>
              <a:rPr lang="en-US" sz="5400" b="1">
                <a:solidFill>
                  <a:schemeClr val="accent5"/>
                </a:solidFill>
              </a:rPr>
              <a:t>7 </a:t>
            </a:r>
            <a:r>
              <a:rPr lang="en-US" sz="5400" b="1">
                <a:solidFill>
                  <a:schemeClr val="accent4"/>
                </a:solidFill>
              </a:rPr>
              <a:t>Submit</a:t>
            </a:r>
          </a:p>
          <a:p>
            <a:pPr marL="0" indent="0">
              <a:lnSpc>
                <a:spcPct val="120000"/>
              </a:lnSpc>
              <a:buNone/>
            </a:pPr>
            <a:r>
              <a:rPr lang="en-US" sz="1700">
                <a:solidFill>
                  <a:schemeClr val="accent2"/>
                </a:solidFill>
              </a:rPr>
              <a:t>User completes submits their procedural form</a:t>
            </a:r>
          </a:p>
        </p:txBody>
      </p:sp>
      <p:cxnSp>
        <p:nvCxnSpPr>
          <p:cNvPr id="5" name="Straight Connector 4">
            <a:extLst>
              <a:ext uri="{FF2B5EF4-FFF2-40B4-BE49-F238E27FC236}">
                <a16:creationId xmlns:a16="http://schemas.microsoft.com/office/drawing/2014/main" id="{0C04CBBC-049D-1B44-A523-C4E994846B74}"/>
              </a:ext>
            </a:extLst>
          </p:cNvPr>
          <p:cNvCxnSpPr>
            <a:cxnSpLocks/>
          </p:cNvCxnSpPr>
          <p:nvPr/>
        </p:nvCxnSpPr>
        <p:spPr>
          <a:xfrm>
            <a:off x="842038" y="3701261"/>
            <a:ext cx="6012673" cy="0"/>
          </a:xfrm>
          <a:prstGeom prst="line">
            <a:avLst/>
          </a:prstGeom>
          <a:ln w="19050">
            <a:solidFill>
              <a:schemeClr val="accent5"/>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8494935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A3339777-96D9-2042-A479-DC3C1BA66E22}"/>
              </a:ext>
            </a:extLst>
          </p:cNvPr>
          <p:cNvSpPr>
            <a:spLocks noGrp="1"/>
          </p:cNvSpPr>
          <p:nvPr>
            <p:ph type="body" sz="quarter" idx="11"/>
          </p:nvPr>
        </p:nvSpPr>
        <p:spPr/>
        <p:txBody>
          <a:bodyPr>
            <a:normAutofit/>
          </a:bodyPr>
          <a:lstStyle/>
          <a:p>
            <a:pPr>
              <a:lnSpc>
                <a:spcPct val="120000"/>
              </a:lnSpc>
            </a:pPr>
            <a:r>
              <a:rPr lang="en-US" sz="1800" b="1" dirty="0">
                <a:latin typeface="EC Square Sans Pro"/>
              </a:rPr>
              <a:t>User submits their form</a:t>
            </a:r>
            <a:br>
              <a:rPr lang="en-US" sz="1800" b="1" dirty="0">
                <a:latin typeface="EC Square Sans Pro"/>
              </a:rPr>
            </a:br>
            <a:endParaRPr lang="en-US" sz="1800" b="1" dirty="0">
              <a:latin typeface="EC Square Sans Pro"/>
            </a:endParaRPr>
          </a:p>
          <a:p>
            <a:pPr>
              <a:lnSpc>
                <a:spcPct val="120000"/>
              </a:lnSpc>
            </a:pPr>
            <a:r>
              <a:rPr lang="en-US" dirty="0"/>
              <a:t>The user has completed the once only part of the procedure and can now provide additional information if required and submit their procedure for processing.</a:t>
            </a:r>
            <a:endParaRPr lang="en-IT"/>
          </a:p>
          <a:p>
            <a:pPr>
              <a:lnSpc>
                <a:spcPct val="120000"/>
              </a:lnSpc>
            </a:pPr>
            <a:endParaRPr lang="en-US" sz="1800" dirty="0">
              <a:latin typeface="EC Square Sans Pro" panose="020B0506040000020004"/>
            </a:endParaRPr>
          </a:p>
        </p:txBody>
      </p:sp>
      <p:sp>
        <p:nvSpPr>
          <p:cNvPr id="5" name="Rectangle 4">
            <a:extLst>
              <a:ext uri="{FF2B5EF4-FFF2-40B4-BE49-F238E27FC236}">
                <a16:creationId xmlns:a16="http://schemas.microsoft.com/office/drawing/2014/main" id="{06A59DF3-BA9B-F78E-E3E8-D1CD5D29DC6B}"/>
              </a:ext>
            </a:extLst>
          </p:cNvPr>
          <p:cNvSpPr/>
          <p:nvPr/>
        </p:nvSpPr>
        <p:spPr>
          <a:xfrm>
            <a:off x="7758820" y="1586620"/>
            <a:ext cx="3005750" cy="3684760"/>
          </a:xfrm>
          <a:prstGeom prst="rect">
            <a:avLst/>
          </a:prstGeom>
          <a:no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err="1">
              <a:latin typeface="EC Square Sans Pro" panose="020B0506040000020004" pitchFamily="34" charset="0"/>
            </a:endParaRPr>
          </a:p>
        </p:txBody>
      </p:sp>
      <p:sp>
        <p:nvSpPr>
          <p:cNvPr id="6" name="Oval 5">
            <a:extLst>
              <a:ext uri="{FF2B5EF4-FFF2-40B4-BE49-F238E27FC236}">
                <a16:creationId xmlns:a16="http://schemas.microsoft.com/office/drawing/2014/main" id="{7D16D790-19D2-9F2C-A6BD-CA93B5F3DE85}"/>
              </a:ext>
            </a:extLst>
          </p:cNvPr>
          <p:cNvSpPr/>
          <p:nvPr/>
        </p:nvSpPr>
        <p:spPr>
          <a:xfrm>
            <a:off x="7861111" y="1667055"/>
            <a:ext cx="90066" cy="90066"/>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err="1">
              <a:latin typeface="EC Square Sans Pro" panose="020B0506040000020004" pitchFamily="34" charset="0"/>
            </a:endParaRPr>
          </a:p>
        </p:txBody>
      </p:sp>
      <p:sp>
        <p:nvSpPr>
          <p:cNvPr id="7" name="Oval 6">
            <a:extLst>
              <a:ext uri="{FF2B5EF4-FFF2-40B4-BE49-F238E27FC236}">
                <a16:creationId xmlns:a16="http://schemas.microsoft.com/office/drawing/2014/main" id="{832E021E-FB44-3838-0611-84438F76649F}"/>
              </a:ext>
            </a:extLst>
          </p:cNvPr>
          <p:cNvSpPr/>
          <p:nvPr/>
        </p:nvSpPr>
        <p:spPr>
          <a:xfrm>
            <a:off x="7974880" y="1667055"/>
            <a:ext cx="90066" cy="90066"/>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err="1">
              <a:latin typeface="EC Square Sans Pro" panose="020B0506040000020004" pitchFamily="34" charset="0"/>
            </a:endParaRPr>
          </a:p>
        </p:txBody>
      </p:sp>
      <p:sp>
        <p:nvSpPr>
          <p:cNvPr id="8" name="Oval 7">
            <a:extLst>
              <a:ext uri="{FF2B5EF4-FFF2-40B4-BE49-F238E27FC236}">
                <a16:creationId xmlns:a16="http://schemas.microsoft.com/office/drawing/2014/main" id="{3919E944-D081-052B-639F-4DC9065773CF}"/>
              </a:ext>
            </a:extLst>
          </p:cNvPr>
          <p:cNvSpPr/>
          <p:nvPr/>
        </p:nvSpPr>
        <p:spPr>
          <a:xfrm>
            <a:off x="8088649" y="1667055"/>
            <a:ext cx="90066" cy="90066"/>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err="1">
              <a:latin typeface="EC Square Sans Pro" panose="020B0506040000020004" pitchFamily="34" charset="0"/>
            </a:endParaRPr>
          </a:p>
        </p:txBody>
      </p:sp>
      <p:sp>
        <p:nvSpPr>
          <p:cNvPr id="9" name="TextBox 8">
            <a:extLst>
              <a:ext uri="{FF2B5EF4-FFF2-40B4-BE49-F238E27FC236}">
                <a16:creationId xmlns:a16="http://schemas.microsoft.com/office/drawing/2014/main" id="{0EFE7960-EF14-7D90-113B-A71B9FB3D8B8}"/>
              </a:ext>
            </a:extLst>
          </p:cNvPr>
          <p:cNvSpPr txBox="1"/>
          <p:nvPr/>
        </p:nvSpPr>
        <p:spPr>
          <a:xfrm>
            <a:off x="7974880" y="2032588"/>
            <a:ext cx="1140056" cy="261610"/>
          </a:xfrm>
          <a:prstGeom prst="rect">
            <a:avLst/>
          </a:prstGeom>
          <a:noFill/>
        </p:spPr>
        <p:txBody>
          <a:bodyPr wrap="none" rtlCol="0">
            <a:spAutoFit/>
          </a:bodyPr>
          <a:lstStyle/>
          <a:p>
            <a:r>
              <a:rPr lang="en-BE" sz="1100">
                <a:solidFill>
                  <a:schemeClr val="bg1">
                    <a:lumMod val="75000"/>
                  </a:schemeClr>
                </a:solidFill>
                <a:latin typeface="EC Square Sans Pro" panose="020B0506040000020004" pitchFamily="34" charset="0"/>
              </a:rPr>
              <a:t>Procedure Portal</a:t>
            </a:r>
          </a:p>
        </p:txBody>
      </p:sp>
      <p:sp>
        <p:nvSpPr>
          <p:cNvPr id="10" name="Rectangle 9">
            <a:extLst>
              <a:ext uri="{FF2B5EF4-FFF2-40B4-BE49-F238E27FC236}">
                <a16:creationId xmlns:a16="http://schemas.microsoft.com/office/drawing/2014/main" id="{4D8BE196-1D06-0D74-970A-62347B4C772A}"/>
              </a:ext>
            </a:extLst>
          </p:cNvPr>
          <p:cNvSpPr/>
          <p:nvPr/>
        </p:nvSpPr>
        <p:spPr>
          <a:xfrm>
            <a:off x="8064946" y="4422502"/>
            <a:ext cx="918737" cy="48972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err="1">
              <a:latin typeface="EC Square Sans Pro" panose="020B0506040000020004" pitchFamily="34" charset="0"/>
            </a:endParaRPr>
          </a:p>
        </p:txBody>
      </p:sp>
      <p:sp>
        <p:nvSpPr>
          <p:cNvPr id="11" name="TextBox 10">
            <a:extLst>
              <a:ext uri="{FF2B5EF4-FFF2-40B4-BE49-F238E27FC236}">
                <a16:creationId xmlns:a16="http://schemas.microsoft.com/office/drawing/2014/main" id="{86465698-EBF4-F7AD-B17D-AAC1E7494E7D}"/>
              </a:ext>
            </a:extLst>
          </p:cNvPr>
          <p:cNvSpPr txBox="1"/>
          <p:nvPr/>
        </p:nvSpPr>
        <p:spPr>
          <a:xfrm>
            <a:off x="8168632" y="4513473"/>
            <a:ext cx="705642" cy="307777"/>
          </a:xfrm>
          <a:prstGeom prst="rect">
            <a:avLst/>
          </a:prstGeom>
          <a:noFill/>
        </p:spPr>
        <p:txBody>
          <a:bodyPr wrap="none" rtlCol="0">
            <a:spAutoFit/>
          </a:bodyPr>
          <a:lstStyle/>
          <a:p>
            <a:r>
              <a:rPr lang="en-BE" sz="1400">
                <a:solidFill>
                  <a:schemeClr val="bg1"/>
                </a:solidFill>
                <a:latin typeface="EC Square Sans Pro" panose="020B0506040000020004" pitchFamily="34" charset="0"/>
              </a:rPr>
              <a:t>Submit</a:t>
            </a:r>
          </a:p>
        </p:txBody>
      </p:sp>
      <p:sp>
        <p:nvSpPr>
          <p:cNvPr id="12" name="Rectangle 11">
            <a:extLst>
              <a:ext uri="{FF2B5EF4-FFF2-40B4-BE49-F238E27FC236}">
                <a16:creationId xmlns:a16="http://schemas.microsoft.com/office/drawing/2014/main" id="{E0920EB3-8964-B67D-AA3C-B39D1D118192}"/>
              </a:ext>
            </a:extLst>
          </p:cNvPr>
          <p:cNvSpPr/>
          <p:nvPr/>
        </p:nvSpPr>
        <p:spPr>
          <a:xfrm>
            <a:off x="8064946" y="2598173"/>
            <a:ext cx="2242140" cy="19960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err="1">
              <a:latin typeface="EC Square Sans Pro" panose="020B0506040000020004" pitchFamily="34" charset="0"/>
            </a:endParaRPr>
          </a:p>
        </p:txBody>
      </p:sp>
      <p:sp>
        <p:nvSpPr>
          <p:cNvPr id="13" name="Rectangle 12">
            <a:extLst>
              <a:ext uri="{FF2B5EF4-FFF2-40B4-BE49-F238E27FC236}">
                <a16:creationId xmlns:a16="http://schemas.microsoft.com/office/drawing/2014/main" id="{E197CB7A-7195-6132-7486-0C795B919A64}"/>
              </a:ext>
            </a:extLst>
          </p:cNvPr>
          <p:cNvSpPr/>
          <p:nvPr/>
        </p:nvSpPr>
        <p:spPr>
          <a:xfrm>
            <a:off x="8064946" y="2868030"/>
            <a:ext cx="2242140" cy="19960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err="1">
              <a:latin typeface="EC Square Sans Pro" panose="020B0506040000020004" pitchFamily="34" charset="0"/>
            </a:endParaRPr>
          </a:p>
        </p:txBody>
      </p:sp>
      <p:sp>
        <p:nvSpPr>
          <p:cNvPr id="14" name="Rectangle 13">
            <a:extLst>
              <a:ext uri="{FF2B5EF4-FFF2-40B4-BE49-F238E27FC236}">
                <a16:creationId xmlns:a16="http://schemas.microsoft.com/office/drawing/2014/main" id="{D10BBE18-3D73-EFA8-E829-6D3CF8297832}"/>
              </a:ext>
            </a:extLst>
          </p:cNvPr>
          <p:cNvSpPr/>
          <p:nvPr/>
        </p:nvSpPr>
        <p:spPr>
          <a:xfrm>
            <a:off x="8064946" y="3158604"/>
            <a:ext cx="2242140" cy="19960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err="1">
              <a:latin typeface="EC Square Sans Pro" panose="020B0506040000020004" pitchFamily="34" charset="0"/>
            </a:endParaRPr>
          </a:p>
        </p:txBody>
      </p:sp>
      <p:sp>
        <p:nvSpPr>
          <p:cNvPr id="15" name="Rectangle 14">
            <a:extLst>
              <a:ext uri="{FF2B5EF4-FFF2-40B4-BE49-F238E27FC236}">
                <a16:creationId xmlns:a16="http://schemas.microsoft.com/office/drawing/2014/main" id="{C6AEB70A-A2DF-E032-EAC3-4146FF7167A5}"/>
              </a:ext>
            </a:extLst>
          </p:cNvPr>
          <p:cNvSpPr/>
          <p:nvPr/>
        </p:nvSpPr>
        <p:spPr>
          <a:xfrm>
            <a:off x="8064946" y="3445295"/>
            <a:ext cx="2242140" cy="19960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err="1">
              <a:latin typeface="EC Square Sans Pro" panose="020B0506040000020004" pitchFamily="34" charset="0"/>
            </a:endParaRPr>
          </a:p>
        </p:txBody>
      </p:sp>
      <p:sp>
        <p:nvSpPr>
          <p:cNvPr id="16" name="Rectangle 15">
            <a:extLst>
              <a:ext uri="{FF2B5EF4-FFF2-40B4-BE49-F238E27FC236}">
                <a16:creationId xmlns:a16="http://schemas.microsoft.com/office/drawing/2014/main" id="{A5CD9019-E7AE-18CC-24EF-8A8074E20BA4}"/>
              </a:ext>
            </a:extLst>
          </p:cNvPr>
          <p:cNvSpPr/>
          <p:nvPr/>
        </p:nvSpPr>
        <p:spPr>
          <a:xfrm>
            <a:off x="8064946" y="3734295"/>
            <a:ext cx="1205575" cy="19960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err="1">
              <a:latin typeface="EC Square Sans Pro" panose="020B0506040000020004" pitchFamily="34" charset="0"/>
            </a:endParaRPr>
          </a:p>
        </p:txBody>
      </p:sp>
    </p:spTree>
    <p:extLst>
      <p:ext uri="{BB962C8B-B14F-4D97-AF65-F5344CB8AC3E}">
        <p14:creationId xmlns:p14="http://schemas.microsoft.com/office/powerpoint/2010/main" val="3132696966"/>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bg>
      <p:bgPr>
        <a:solidFill>
          <a:schemeClr val="accent4"/>
        </a:solidFill>
        <a:effectLst/>
      </p:bgPr>
    </p:bg>
    <p:spTree>
      <p:nvGrpSpPr>
        <p:cNvPr id="1" name=""/>
        <p:cNvGrpSpPr/>
        <p:nvPr/>
      </p:nvGrpSpPr>
      <p:grpSpPr>
        <a:xfrm>
          <a:off x="0" y="0"/>
          <a:ext cx="0" cy="0"/>
          <a:chOff x="0" y="0"/>
          <a:chExt cx="0" cy="0"/>
        </a:xfrm>
      </p:grpSpPr>
      <p:sp>
        <p:nvSpPr>
          <p:cNvPr id="6" name="Text Placeholder 5">
            <a:extLst>
              <a:ext uri="{FF2B5EF4-FFF2-40B4-BE49-F238E27FC236}">
                <a16:creationId xmlns:a16="http://schemas.microsoft.com/office/drawing/2014/main" id="{6D5C5636-A541-2D4F-BAC5-2A80F19C4531}"/>
              </a:ext>
            </a:extLst>
          </p:cNvPr>
          <p:cNvSpPr>
            <a:spLocks noGrp="1"/>
          </p:cNvSpPr>
          <p:nvPr>
            <p:ph type="body" sz="quarter" idx="14"/>
          </p:nvPr>
        </p:nvSpPr>
        <p:spPr>
          <a:xfrm>
            <a:off x="831696" y="3047071"/>
            <a:ext cx="11457583" cy="950394"/>
          </a:xfrm>
        </p:spPr>
        <p:txBody>
          <a:bodyPr/>
          <a:lstStyle/>
          <a:p>
            <a:r>
              <a:rPr lang="en-BE" sz="5400"/>
              <a:t>End.</a:t>
            </a:r>
          </a:p>
        </p:txBody>
      </p:sp>
    </p:spTree>
    <p:extLst>
      <p:ext uri="{BB962C8B-B14F-4D97-AF65-F5344CB8AC3E}">
        <p14:creationId xmlns:p14="http://schemas.microsoft.com/office/powerpoint/2010/main" val="3412337090"/>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7C59AA68-93D0-CA78-978B-0A9142081446}"/>
              </a:ext>
            </a:extLst>
          </p:cNvPr>
          <p:cNvSpPr>
            <a:spLocks noGrp="1"/>
          </p:cNvSpPr>
          <p:nvPr>
            <p:ph type="sldNum" sz="quarter" idx="10"/>
          </p:nvPr>
        </p:nvSpPr>
        <p:spPr/>
        <p:txBody>
          <a:bodyPr/>
          <a:lstStyle/>
          <a:p>
            <a:fld id="{9E561190-0011-472E-9FCA-1D7032DB7E1D}" type="slidenum">
              <a:rPr lang="en-US" smtClean="0"/>
              <a:pPr/>
              <a:t>35</a:t>
            </a:fld>
            <a:endParaRPr lang="en-US"/>
          </a:p>
        </p:txBody>
      </p:sp>
      <p:sp>
        <p:nvSpPr>
          <p:cNvPr id="3" name="Text Placeholder 2">
            <a:extLst>
              <a:ext uri="{FF2B5EF4-FFF2-40B4-BE49-F238E27FC236}">
                <a16:creationId xmlns:a16="http://schemas.microsoft.com/office/drawing/2014/main" id="{4D222483-C4E0-1016-7B83-4459AF1B8C93}"/>
              </a:ext>
            </a:extLst>
          </p:cNvPr>
          <p:cNvSpPr>
            <a:spLocks noGrp="1"/>
          </p:cNvSpPr>
          <p:nvPr>
            <p:ph type="body" sz="quarter" idx="15"/>
          </p:nvPr>
        </p:nvSpPr>
        <p:spPr/>
        <p:txBody>
          <a:bodyPr/>
          <a:lstStyle/>
          <a:p>
            <a:endParaRPr lang="en-BE"/>
          </a:p>
        </p:txBody>
      </p:sp>
      <p:sp>
        <p:nvSpPr>
          <p:cNvPr id="6" name="Text Placeholder 5">
            <a:extLst>
              <a:ext uri="{FF2B5EF4-FFF2-40B4-BE49-F238E27FC236}">
                <a16:creationId xmlns:a16="http://schemas.microsoft.com/office/drawing/2014/main" id="{7F3B6E58-ECCE-D6BB-C5CB-15DD27D9885B}"/>
              </a:ext>
            </a:extLst>
          </p:cNvPr>
          <p:cNvSpPr>
            <a:spLocks noGrp="1"/>
          </p:cNvSpPr>
          <p:nvPr>
            <p:ph type="body" sz="quarter" idx="78"/>
          </p:nvPr>
        </p:nvSpPr>
        <p:spPr/>
        <p:txBody>
          <a:bodyPr/>
          <a:lstStyle/>
          <a:p>
            <a:r>
              <a:rPr lang="en-GB">
                <a:hlinkClick r:id="rId2"/>
              </a:rPr>
              <a:t>Once-Only Wiki</a:t>
            </a:r>
            <a:endParaRPr lang="en-BE"/>
          </a:p>
        </p:txBody>
      </p:sp>
      <p:sp>
        <p:nvSpPr>
          <p:cNvPr id="11" name="Text Placeholder 10">
            <a:extLst>
              <a:ext uri="{FF2B5EF4-FFF2-40B4-BE49-F238E27FC236}">
                <a16:creationId xmlns:a16="http://schemas.microsoft.com/office/drawing/2014/main" id="{96EBC5E0-18C0-130E-01CF-0C430801A595}"/>
              </a:ext>
            </a:extLst>
          </p:cNvPr>
          <p:cNvSpPr>
            <a:spLocks noGrp="1"/>
          </p:cNvSpPr>
          <p:nvPr>
            <p:ph type="body" sz="quarter" idx="16"/>
          </p:nvPr>
        </p:nvSpPr>
        <p:spPr/>
        <p:txBody>
          <a:bodyPr/>
          <a:lstStyle/>
          <a:p>
            <a:r>
              <a:rPr lang="en-GB" dirty="0"/>
              <a:t>Once-Only Technical System</a:t>
            </a:r>
            <a:endParaRPr lang="en-BE" dirty="0"/>
          </a:p>
        </p:txBody>
      </p:sp>
    </p:spTree>
    <p:extLst>
      <p:ext uri="{BB962C8B-B14F-4D97-AF65-F5344CB8AC3E}">
        <p14:creationId xmlns:p14="http://schemas.microsoft.com/office/powerpoint/2010/main" val="301238786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Graphic 7">
            <a:extLst>
              <a:ext uri="{FF2B5EF4-FFF2-40B4-BE49-F238E27FC236}">
                <a16:creationId xmlns:a16="http://schemas.microsoft.com/office/drawing/2014/main" id="{5391462B-4EDB-EA4C-91BC-442868184F6E}"/>
              </a:ext>
            </a:extLst>
          </p:cNvPr>
          <p:cNvPicPr>
            <a:picLocks noChangeAspect="1"/>
          </p:cNvPicPr>
          <p:nvPr/>
        </p:nvPicPr>
        <p:blipFill rotWithShape="1">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rcRect l="23357" r="25117" b="20600"/>
          <a:stretch/>
        </p:blipFill>
        <p:spPr>
          <a:xfrm>
            <a:off x="10688492" y="2643251"/>
            <a:ext cx="432233" cy="666066"/>
          </a:xfrm>
          <a:prstGeom prst="rect">
            <a:avLst/>
          </a:prstGeom>
        </p:spPr>
      </p:pic>
      <p:cxnSp>
        <p:nvCxnSpPr>
          <p:cNvPr id="29" name="Elbow Connector 28">
            <a:extLst>
              <a:ext uri="{FF2B5EF4-FFF2-40B4-BE49-F238E27FC236}">
                <a16:creationId xmlns:a16="http://schemas.microsoft.com/office/drawing/2014/main" id="{0AC9DC99-B7F5-854A-897D-A84F7BA05661}"/>
              </a:ext>
            </a:extLst>
          </p:cNvPr>
          <p:cNvCxnSpPr>
            <a:cxnSpLocks/>
          </p:cNvCxnSpPr>
          <p:nvPr/>
        </p:nvCxnSpPr>
        <p:spPr>
          <a:xfrm rot="10800000">
            <a:off x="1446226" y="4573542"/>
            <a:ext cx="5310676" cy="871700"/>
          </a:xfrm>
          <a:prstGeom prst="bentConnector3">
            <a:avLst>
              <a:gd name="adj1" fmla="val 100049"/>
            </a:avLst>
          </a:prstGeom>
          <a:ln>
            <a:tailEnd type="none"/>
          </a:ln>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5FF46D17-4AE0-004F-9B52-40BED51EE36D}"/>
              </a:ext>
            </a:extLst>
          </p:cNvPr>
          <p:cNvCxnSpPr>
            <a:cxnSpLocks/>
          </p:cNvCxnSpPr>
          <p:nvPr/>
        </p:nvCxnSpPr>
        <p:spPr>
          <a:xfrm>
            <a:off x="1836553" y="4229271"/>
            <a:ext cx="8321107" cy="0"/>
          </a:xfrm>
          <a:prstGeom prst="line">
            <a:avLst/>
          </a:prstGeom>
          <a:ln>
            <a:headEnd type="none"/>
            <a:tailEnd type="none"/>
          </a:ln>
        </p:spPr>
        <p:style>
          <a:lnRef idx="1">
            <a:schemeClr val="accent1"/>
          </a:lnRef>
          <a:fillRef idx="0">
            <a:schemeClr val="accent1"/>
          </a:fillRef>
          <a:effectRef idx="0">
            <a:schemeClr val="accent1"/>
          </a:effectRef>
          <a:fontRef idx="minor">
            <a:schemeClr val="tx1"/>
          </a:fontRef>
        </p:style>
      </p:cxnSp>
      <p:sp>
        <p:nvSpPr>
          <p:cNvPr id="128" name="Rectangle 127">
            <a:extLst>
              <a:ext uri="{FF2B5EF4-FFF2-40B4-BE49-F238E27FC236}">
                <a16:creationId xmlns:a16="http://schemas.microsoft.com/office/drawing/2014/main" id="{E94536EE-8C47-9D40-8914-54E9FA1AE82B}"/>
              </a:ext>
            </a:extLst>
          </p:cNvPr>
          <p:cNvSpPr/>
          <p:nvPr/>
        </p:nvSpPr>
        <p:spPr>
          <a:xfrm>
            <a:off x="8423649" y="3473224"/>
            <a:ext cx="1216350" cy="135676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err="1">
              <a:latin typeface="EC Square Sans Pro" panose="020B0506040000020004" pitchFamily="34" charset="0"/>
            </a:endParaRPr>
          </a:p>
        </p:txBody>
      </p:sp>
      <p:cxnSp>
        <p:nvCxnSpPr>
          <p:cNvPr id="18" name="Elbow Connector 17">
            <a:extLst>
              <a:ext uri="{FF2B5EF4-FFF2-40B4-BE49-F238E27FC236}">
                <a16:creationId xmlns:a16="http://schemas.microsoft.com/office/drawing/2014/main" id="{CB21088D-DD9B-D247-8EB8-66052593C1FE}"/>
              </a:ext>
            </a:extLst>
          </p:cNvPr>
          <p:cNvCxnSpPr>
            <a:cxnSpLocks/>
            <a:stCxn id="68" idx="0"/>
          </p:cNvCxnSpPr>
          <p:nvPr/>
        </p:nvCxnSpPr>
        <p:spPr>
          <a:xfrm rot="5400000" flipH="1" flipV="1">
            <a:off x="5414287" y="-1012240"/>
            <a:ext cx="668304" cy="8604430"/>
          </a:xfrm>
          <a:prstGeom prst="bentConnector2">
            <a:avLst/>
          </a:prstGeom>
          <a:ln>
            <a:headEnd type="none"/>
            <a:tailEnd type="none"/>
          </a:ln>
        </p:spPr>
        <p:style>
          <a:lnRef idx="1">
            <a:schemeClr val="accent1"/>
          </a:lnRef>
          <a:fillRef idx="0">
            <a:schemeClr val="accent1"/>
          </a:fillRef>
          <a:effectRef idx="0">
            <a:schemeClr val="accent1"/>
          </a:effectRef>
          <a:fontRef idx="minor">
            <a:schemeClr val="tx1"/>
          </a:fontRef>
        </p:style>
      </p:cxnSp>
      <p:sp>
        <p:nvSpPr>
          <p:cNvPr id="119" name="Rectangle 118">
            <a:extLst>
              <a:ext uri="{FF2B5EF4-FFF2-40B4-BE49-F238E27FC236}">
                <a16:creationId xmlns:a16="http://schemas.microsoft.com/office/drawing/2014/main" id="{F1F3F4A7-A915-5A47-9CF2-433608BD5CF2}"/>
              </a:ext>
            </a:extLst>
          </p:cNvPr>
          <p:cNvSpPr/>
          <p:nvPr/>
        </p:nvSpPr>
        <p:spPr>
          <a:xfrm>
            <a:off x="6819427" y="2256539"/>
            <a:ext cx="900932" cy="377483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err="1">
              <a:latin typeface="EC Square Sans Pro" panose="020B0506040000020004" pitchFamily="34" charset="0"/>
            </a:endParaRPr>
          </a:p>
        </p:txBody>
      </p:sp>
      <p:sp>
        <p:nvSpPr>
          <p:cNvPr id="120" name="Rectangle 119">
            <a:extLst>
              <a:ext uri="{FF2B5EF4-FFF2-40B4-BE49-F238E27FC236}">
                <a16:creationId xmlns:a16="http://schemas.microsoft.com/office/drawing/2014/main" id="{E5C35DFE-3669-E649-BCA5-622BE6CA5BEC}"/>
              </a:ext>
            </a:extLst>
          </p:cNvPr>
          <p:cNvSpPr/>
          <p:nvPr/>
        </p:nvSpPr>
        <p:spPr>
          <a:xfrm>
            <a:off x="6158667" y="2674748"/>
            <a:ext cx="397116" cy="188472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err="1">
              <a:latin typeface="EC Square Sans Pro" panose="020B0506040000020004" pitchFamily="34" charset="0"/>
            </a:endParaRPr>
          </a:p>
        </p:txBody>
      </p:sp>
      <p:sp>
        <p:nvSpPr>
          <p:cNvPr id="116" name="Rectangle 115">
            <a:extLst>
              <a:ext uri="{FF2B5EF4-FFF2-40B4-BE49-F238E27FC236}">
                <a16:creationId xmlns:a16="http://schemas.microsoft.com/office/drawing/2014/main" id="{6E499C48-51A9-D148-825C-99271851C1C0}"/>
              </a:ext>
            </a:extLst>
          </p:cNvPr>
          <p:cNvSpPr/>
          <p:nvPr/>
        </p:nvSpPr>
        <p:spPr>
          <a:xfrm>
            <a:off x="6667026" y="2104139"/>
            <a:ext cx="1229997" cy="377483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err="1">
              <a:latin typeface="EC Square Sans Pro" panose="020B0506040000020004" pitchFamily="34" charset="0"/>
            </a:endParaRPr>
          </a:p>
        </p:txBody>
      </p:sp>
      <p:sp>
        <p:nvSpPr>
          <p:cNvPr id="22" name="Rectangle 21">
            <a:extLst>
              <a:ext uri="{FF2B5EF4-FFF2-40B4-BE49-F238E27FC236}">
                <a16:creationId xmlns:a16="http://schemas.microsoft.com/office/drawing/2014/main" id="{9DB340C0-1FB3-604F-A73B-E5CAF920429C}"/>
              </a:ext>
            </a:extLst>
          </p:cNvPr>
          <p:cNvSpPr/>
          <p:nvPr/>
        </p:nvSpPr>
        <p:spPr>
          <a:xfrm>
            <a:off x="4781740" y="2161014"/>
            <a:ext cx="1216350" cy="377483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err="1">
              <a:latin typeface="EC Square Sans Pro" panose="020B0506040000020004" pitchFamily="34" charset="0"/>
            </a:endParaRPr>
          </a:p>
        </p:txBody>
      </p:sp>
      <p:sp>
        <p:nvSpPr>
          <p:cNvPr id="164" name="TextBox 163">
            <a:extLst>
              <a:ext uri="{FF2B5EF4-FFF2-40B4-BE49-F238E27FC236}">
                <a16:creationId xmlns:a16="http://schemas.microsoft.com/office/drawing/2014/main" id="{B57DF393-D309-0A45-A49E-A4C8DC5144FE}"/>
              </a:ext>
            </a:extLst>
          </p:cNvPr>
          <p:cNvSpPr txBox="1"/>
          <p:nvPr/>
        </p:nvSpPr>
        <p:spPr>
          <a:xfrm>
            <a:off x="830731" y="1720746"/>
            <a:ext cx="1398140" cy="230832"/>
          </a:xfrm>
          <a:prstGeom prst="rect">
            <a:avLst/>
          </a:prstGeom>
          <a:solidFill>
            <a:schemeClr val="accent4"/>
          </a:solidFill>
        </p:spPr>
        <p:txBody>
          <a:bodyPr wrap="none" lIns="91440" tIns="45720" rIns="91440" bIns="45720" rtlCol="0" anchor="t">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BE" sz="900" b="1" i="0" u="none" strike="noStrike" kern="1200" cap="none" spc="0" normalizeH="0" baseline="0" noProof="0">
                <a:ln>
                  <a:noFill/>
                </a:ln>
                <a:solidFill>
                  <a:schemeClr val="bg1"/>
                </a:solidFill>
                <a:effectLst/>
                <a:uLnTx/>
                <a:uFillTx/>
                <a:latin typeface="EC Square Sans Pro" panose="020B0506040000020004" pitchFamily="34" charset="0"/>
                <a:ea typeface="Verdana" panose="020B0604030504040204" pitchFamily="34" charset="0"/>
              </a:rPr>
              <a:t> </a:t>
            </a:r>
            <a:r>
              <a:rPr kumimoji="0" lang="en-GB" sz="900" b="0" i="0" u="none" strike="noStrike" kern="1200" cap="none" spc="0" normalizeH="0" baseline="0" noProof="0">
                <a:ln>
                  <a:noFill/>
                </a:ln>
                <a:solidFill>
                  <a:schemeClr val="bg1"/>
                </a:solidFill>
                <a:effectLst/>
                <a:uLnTx/>
                <a:uFillTx/>
                <a:latin typeface="EC Square Sans Pro" panose="020B0506040000020004" pitchFamily="34" charset="0"/>
                <a:ea typeface="Verdana" panose="020B0604030504040204" pitchFamily="34" charset="0"/>
              </a:rPr>
              <a:t>Evidence Requester MS A</a:t>
            </a:r>
            <a:endParaRPr kumimoji="0" lang="en-BE" sz="900" b="0" i="0" u="none" strike="noStrike" kern="1200" cap="none" spc="0" normalizeH="0" baseline="0" noProof="0">
              <a:ln>
                <a:noFill/>
              </a:ln>
              <a:solidFill>
                <a:schemeClr val="bg1"/>
              </a:solidFill>
              <a:effectLst/>
              <a:uLnTx/>
              <a:uFillTx/>
              <a:latin typeface="EC Square Sans Pro" panose="020B0506040000020004" pitchFamily="34" charset="0"/>
              <a:ea typeface="Verdana" panose="020B0604030504040204" pitchFamily="34" charset="0"/>
            </a:endParaRPr>
          </a:p>
        </p:txBody>
      </p:sp>
      <p:sp>
        <p:nvSpPr>
          <p:cNvPr id="165" name="TextBox 164">
            <a:extLst>
              <a:ext uri="{FF2B5EF4-FFF2-40B4-BE49-F238E27FC236}">
                <a16:creationId xmlns:a16="http://schemas.microsoft.com/office/drawing/2014/main" id="{06C1B2D3-91D5-254C-916B-DE34081CEB90}"/>
              </a:ext>
            </a:extLst>
          </p:cNvPr>
          <p:cNvSpPr txBox="1"/>
          <p:nvPr/>
        </p:nvSpPr>
        <p:spPr>
          <a:xfrm>
            <a:off x="10225788" y="1730127"/>
            <a:ext cx="1313180" cy="230832"/>
          </a:xfrm>
          <a:prstGeom prst="rect">
            <a:avLst/>
          </a:prstGeom>
          <a:solidFill>
            <a:schemeClr val="accent5"/>
          </a:solidFill>
        </p:spPr>
        <p:txBody>
          <a:bodyPr wrap="none" lIns="91440" tIns="45720" rIns="91440" bIns="45720" rtlCol="0" anchor="t">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BE" sz="900" b="1" i="0" u="none" strike="noStrike" kern="1200" cap="none" spc="0" normalizeH="0" baseline="0" noProof="0">
                <a:ln>
                  <a:noFill/>
                </a:ln>
                <a:solidFill>
                  <a:schemeClr val="accent4"/>
                </a:solidFill>
                <a:effectLst/>
                <a:uLnTx/>
                <a:uFillTx/>
                <a:latin typeface="EC Square Sans Pro" panose="020B0506040000020004" pitchFamily="34" charset="0"/>
                <a:ea typeface="Verdana" panose="020B0604030504040204" pitchFamily="34" charset="0"/>
              </a:rPr>
              <a:t> </a:t>
            </a:r>
            <a:r>
              <a:rPr lang="en-BE" sz="900">
                <a:solidFill>
                  <a:schemeClr val="accent4"/>
                </a:solidFill>
                <a:latin typeface="EC Square Sans Pro" panose="020B0506040000020004" pitchFamily="34" charset="0"/>
                <a:ea typeface="Verdana" panose="020B0604030504040204" pitchFamily="34" charset="0"/>
              </a:rPr>
              <a:t>Evidence Provider MS B</a:t>
            </a:r>
            <a:endParaRPr kumimoji="0" lang="en-US" sz="900" i="0" u="none" strike="noStrike" kern="1200" cap="none" spc="0" normalizeH="0" baseline="0" noProof="0">
              <a:ln>
                <a:noFill/>
              </a:ln>
              <a:solidFill>
                <a:schemeClr val="accent4"/>
              </a:solidFill>
              <a:effectLst/>
              <a:uLnTx/>
              <a:uFillTx/>
              <a:latin typeface="EC Square Sans Pro" panose="020B0506040000020004" pitchFamily="34" charset="0"/>
              <a:ea typeface="Verdana" panose="020B0604030504040204" pitchFamily="34" charset="0"/>
            </a:endParaRPr>
          </a:p>
        </p:txBody>
      </p:sp>
      <p:sp>
        <p:nvSpPr>
          <p:cNvPr id="51" name="Title 1">
            <a:extLst>
              <a:ext uri="{FF2B5EF4-FFF2-40B4-BE49-F238E27FC236}">
                <a16:creationId xmlns:a16="http://schemas.microsoft.com/office/drawing/2014/main" id="{050F0261-64BD-DB4C-A780-7BDEF627A2AA}"/>
              </a:ext>
            </a:extLst>
          </p:cNvPr>
          <p:cNvSpPr>
            <a:spLocks noGrp="1"/>
          </p:cNvSpPr>
          <p:nvPr>
            <p:ph type="title"/>
          </p:nvPr>
        </p:nvSpPr>
        <p:spPr>
          <a:xfrm>
            <a:off x="838200" y="687704"/>
            <a:ext cx="10515600" cy="356432"/>
          </a:xfrm>
        </p:spPr>
        <p:txBody>
          <a:bodyPr>
            <a:noAutofit/>
          </a:bodyPr>
          <a:lstStyle/>
          <a:p>
            <a:r>
              <a:rPr lang="en-GB" sz="3400" dirty="0">
                <a:solidFill>
                  <a:schemeClr val="accent4"/>
                </a:solidFill>
                <a:ea typeface="Verdana" panose="020B0604030504040204" pitchFamily="34" charset="0"/>
              </a:rPr>
              <a:t>Architectural design of the once only system</a:t>
            </a:r>
            <a:endParaRPr lang="en-BE" sz="3400" dirty="0">
              <a:solidFill>
                <a:schemeClr val="accent4"/>
              </a:solidFill>
              <a:ea typeface="Verdana" panose="020B0604030504040204" pitchFamily="34" charset="0"/>
            </a:endParaRPr>
          </a:p>
        </p:txBody>
      </p:sp>
      <p:sp>
        <p:nvSpPr>
          <p:cNvPr id="68" name="TextBox 67">
            <a:extLst>
              <a:ext uri="{FF2B5EF4-FFF2-40B4-BE49-F238E27FC236}">
                <a16:creationId xmlns:a16="http://schemas.microsoft.com/office/drawing/2014/main" id="{408F14C0-9307-904A-B456-99FB0ABFAC1E}"/>
              </a:ext>
            </a:extLst>
          </p:cNvPr>
          <p:cNvSpPr txBox="1"/>
          <p:nvPr/>
        </p:nvSpPr>
        <p:spPr>
          <a:xfrm>
            <a:off x="723246" y="3624127"/>
            <a:ext cx="1445955" cy="261610"/>
          </a:xfrm>
          <a:prstGeom prst="rect">
            <a:avLst/>
          </a:prstGeom>
          <a:noFill/>
        </p:spPr>
        <p:txBody>
          <a:bodyPr wrap="square" rtlCol="0">
            <a:spAutoFit/>
          </a:bodyPr>
          <a:lstStyle/>
          <a:p>
            <a:pPr algn="ctr"/>
            <a:r>
              <a:rPr lang="en-GB" sz="1100">
                <a:solidFill>
                  <a:schemeClr val="accent2"/>
                </a:solidFill>
                <a:latin typeface="EC Square Sans Pro" panose="020B0506040000020004" pitchFamily="34" charset="0"/>
              </a:rPr>
              <a:t>Procedure Portal</a:t>
            </a:r>
            <a:endParaRPr lang="en-BE" sz="1100">
              <a:solidFill>
                <a:schemeClr val="accent2"/>
              </a:solidFill>
              <a:latin typeface="EC Square Sans Pro" panose="020B0506040000020004" pitchFamily="34" charset="0"/>
            </a:endParaRPr>
          </a:p>
        </p:txBody>
      </p:sp>
      <p:grpSp>
        <p:nvGrpSpPr>
          <p:cNvPr id="11" name="Group 10">
            <a:extLst>
              <a:ext uri="{FF2B5EF4-FFF2-40B4-BE49-F238E27FC236}">
                <a16:creationId xmlns:a16="http://schemas.microsoft.com/office/drawing/2014/main" id="{67B7BBB8-7E5E-934C-864E-7442DAD2D566}"/>
              </a:ext>
            </a:extLst>
          </p:cNvPr>
          <p:cNvGrpSpPr/>
          <p:nvPr/>
        </p:nvGrpSpPr>
        <p:grpSpPr>
          <a:xfrm>
            <a:off x="10229212" y="3619141"/>
            <a:ext cx="1445955" cy="942361"/>
            <a:chOff x="10183096" y="3595420"/>
            <a:chExt cx="1445955" cy="942361"/>
          </a:xfrm>
        </p:grpSpPr>
        <p:sp>
          <p:nvSpPr>
            <p:cNvPr id="84" name="TextBox 83">
              <a:extLst>
                <a:ext uri="{FF2B5EF4-FFF2-40B4-BE49-F238E27FC236}">
                  <a16:creationId xmlns:a16="http://schemas.microsoft.com/office/drawing/2014/main" id="{495853AE-067E-334F-B346-6E9248AE4365}"/>
                </a:ext>
              </a:extLst>
            </p:cNvPr>
            <p:cNvSpPr txBox="1"/>
            <p:nvPr/>
          </p:nvSpPr>
          <p:spPr>
            <a:xfrm>
              <a:off x="10183096" y="3595420"/>
              <a:ext cx="1445955" cy="261610"/>
            </a:xfrm>
            <a:prstGeom prst="rect">
              <a:avLst/>
            </a:prstGeom>
            <a:noFill/>
          </p:spPr>
          <p:txBody>
            <a:bodyPr wrap="square" rtlCol="0">
              <a:spAutoFit/>
            </a:bodyPr>
            <a:lstStyle/>
            <a:p>
              <a:pPr algn="ctr"/>
              <a:r>
                <a:rPr lang="en-US" sz="1100">
                  <a:solidFill>
                    <a:schemeClr val="accent2"/>
                  </a:solidFill>
                  <a:latin typeface="EC Square Sans Pro" panose="020B0506040000020004" pitchFamily="34" charset="0"/>
                </a:rPr>
                <a:t>Evidence Provider</a:t>
              </a:r>
              <a:endParaRPr lang="en-BE" sz="1100">
                <a:solidFill>
                  <a:schemeClr val="accent2"/>
                </a:solidFill>
                <a:latin typeface="EC Square Sans Pro" panose="020B0506040000020004" pitchFamily="34" charset="0"/>
              </a:endParaRPr>
            </a:p>
          </p:txBody>
        </p:sp>
        <p:pic>
          <p:nvPicPr>
            <p:cNvPr id="7" name="Graphic 6">
              <a:extLst>
                <a:ext uri="{FF2B5EF4-FFF2-40B4-BE49-F238E27FC236}">
                  <a16:creationId xmlns:a16="http://schemas.microsoft.com/office/drawing/2014/main" id="{9D045F83-DAD8-6A43-BFCF-B60BE0B6123E}"/>
                </a:ext>
              </a:extLst>
            </p:cNvPr>
            <p:cNvPicPr>
              <a:picLocks noChangeAspect="1"/>
            </p:cNvPicPr>
            <p:nvPr/>
          </p:nvPicPr>
          <p:blipFill>
            <a:blip r:embed="rId5" cstate="print">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10560591" y="3846816"/>
              <a:ext cx="690965" cy="690965"/>
            </a:xfrm>
            <a:prstGeom prst="rect">
              <a:avLst/>
            </a:prstGeom>
          </p:spPr>
        </p:pic>
      </p:grpSp>
      <p:pic>
        <p:nvPicPr>
          <p:cNvPr id="9" name="Graphic 8">
            <a:extLst>
              <a:ext uri="{FF2B5EF4-FFF2-40B4-BE49-F238E27FC236}">
                <a16:creationId xmlns:a16="http://schemas.microsoft.com/office/drawing/2014/main" id="{75D8B9B3-07FB-4742-B06C-1FCF1CFA8881}"/>
              </a:ext>
            </a:extLst>
          </p:cNvPr>
          <p:cNvPicPr>
            <a:picLocks noChangeAspect="1"/>
          </p:cNvPicPr>
          <p:nvPr/>
        </p:nvPicPr>
        <p:blipFill>
          <a:blip r:embed="rId7" cstate="print">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10798870" y="2843948"/>
            <a:ext cx="223750" cy="223750"/>
          </a:xfrm>
          <a:prstGeom prst="rect">
            <a:avLst/>
          </a:prstGeom>
        </p:spPr>
      </p:pic>
      <p:sp>
        <p:nvSpPr>
          <p:cNvPr id="89" name="TextBox 88">
            <a:extLst>
              <a:ext uri="{FF2B5EF4-FFF2-40B4-BE49-F238E27FC236}">
                <a16:creationId xmlns:a16="http://schemas.microsoft.com/office/drawing/2014/main" id="{F9F50681-ADF2-9140-8B1C-E71DF4E7C2BF}"/>
              </a:ext>
            </a:extLst>
          </p:cNvPr>
          <p:cNvSpPr txBox="1"/>
          <p:nvPr/>
        </p:nvSpPr>
        <p:spPr>
          <a:xfrm>
            <a:off x="10161140" y="2388475"/>
            <a:ext cx="1445955" cy="261610"/>
          </a:xfrm>
          <a:prstGeom prst="rect">
            <a:avLst/>
          </a:prstGeom>
          <a:noFill/>
        </p:spPr>
        <p:txBody>
          <a:bodyPr wrap="square" rtlCol="0">
            <a:spAutoFit/>
          </a:bodyPr>
          <a:lstStyle/>
          <a:p>
            <a:pPr algn="ctr"/>
            <a:r>
              <a:rPr lang="en-US" sz="1100">
                <a:solidFill>
                  <a:schemeClr val="accent2"/>
                </a:solidFill>
                <a:latin typeface="EC Square Sans Pro" panose="020B0506040000020004" pitchFamily="34" charset="0"/>
              </a:rPr>
              <a:t>Identity provider</a:t>
            </a:r>
            <a:endParaRPr lang="en-BE" sz="1100">
              <a:solidFill>
                <a:schemeClr val="accent2"/>
              </a:solidFill>
              <a:latin typeface="EC Square Sans Pro" panose="020B0506040000020004" pitchFamily="34" charset="0"/>
            </a:endParaRPr>
          </a:p>
        </p:txBody>
      </p:sp>
      <p:grpSp>
        <p:nvGrpSpPr>
          <p:cNvPr id="12" name="Group 11">
            <a:extLst>
              <a:ext uri="{FF2B5EF4-FFF2-40B4-BE49-F238E27FC236}">
                <a16:creationId xmlns:a16="http://schemas.microsoft.com/office/drawing/2014/main" id="{9222F028-8FB7-8640-ACD6-BDAB872F3800}"/>
              </a:ext>
            </a:extLst>
          </p:cNvPr>
          <p:cNvGrpSpPr/>
          <p:nvPr/>
        </p:nvGrpSpPr>
        <p:grpSpPr>
          <a:xfrm>
            <a:off x="6559048" y="2391855"/>
            <a:ext cx="1445955" cy="942361"/>
            <a:chOff x="6559048" y="1880418"/>
            <a:chExt cx="1445955" cy="942361"/>
          </a:xfrm>
        </p:grpSpPr>
        <p:sp>
          <p:nvSpPr>
            <p:cNvPr id="91" name="TextBox 90">
              <a:extLst>
                <a:ext uri="{FF2B5EF4-FFF2-40B4-BE49-F238E27FC236}">
                  <a16:creationId xmlns:a16="http://schemas.microsoft.com/office/drawing/2014/main" id="{DCE5588E-07AD-6249-8ADB-816AEF4C0196}"/>
                </a:ext>
              </a:extLst>
            </p:cNvPr>
            <p:cNvSpPr txBox="1"/>
            <p:nvPr/>
          </p:nvSpPr>
          <p:spPr>
            <a:xfrm>
              <a:off x="6559048" y="1880418"/>
              <a:ext cx="1445955" cy="261610"/>
            </a:xfrm>
            <a:prstGeom prst="rect">
              <a:avLst/>
            </a:prstGeom>
            <a:noFill/>
          </p:spPr>
          <p:txBody>
            <a:bodyPr wrap="square" rtlCol="0">
              <a:spAutoFit/>
            </a:bodyPr>
            <a:lstStyle/>
            <a:p>
              <a:pPr algn="ctr"/>
              <a:r>
                <a:rPr lang="en-US" sz="1100">
                  <a:solidFill>
                    <a:schemeClr val="accent2"/>
                  </a:solidFill>
                  <a:latin typeface="EC Square Sans Pro" panose="020B0506040000020004" pitchFamily="34" charset="0"/>
                </a:rPr>
                <a:t>eIDAS Node</a:t>
              </a:r>
              <a:endParaRPr lang="en-BE" sz="1100">
                <a:solidFill>
                  <a:schemeClr val="accent2"/>
                </a:solidFill>
                <a:latin typeface="EC Square Sans Pro" panose="020B0506040000020004" pitchFamily="34" charset="0"/>
              </a:endParaRPr>
            </a:p>
          </p:txBody>
        </p:sp>
        <p:pic>
          <p:nvPicPr>
            <p:cNvPr id="92" name="Graphic 91">
              <a:extLst>
                <a:ext uri="{FF2B5EF4-FFF2-40B4-BE49-F238E27FC236}">
                  <a16:creationId xmlns:a16="http://schemas.microsoft.com/office/drawing/2014/main" id="{52FA1221-DBDD-5F49-87DD-A6489ADADDC4}"/>
                </a:ext>
              </a:extLst>
            </p:cNvPr>
            <p:cNvPicPr>
              <a:picLocks noChangeAspect="1"/>
            </p:cNvPicPr>
            <p:nvPr/>
          </p:nvPicPr>
          <p:blipFill>
            <a:blip r:embed="rId5" cstate="print">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6936543" y="2131814"/>
              <a:ext cx="690965" cy="690965"/>
            </a:xfrm>
            <a:prstGeom prst="rect">
              <a:avLst/>
            </a:prstGeom>
          </p:spPr>
        </p:pic>
      </p:grpSp>
      <p:grpSp>
        <p:nvGrpSpPr>
          <p:cNvPr id="94" name="Group 93">
            <a:extLst>
              <a:ext uri="{FF2B5EF4-FFF2-40B4-BE49-F238E27FC236}">
                <a16:creationId xmlns:a16="http://schemas.microsoft.com/office/drawing/2014/main" id="{A247854E-B2D0-344C-A1FD-601E733BB0AD}"/>
              </a:ext>
            </a:extLst>
          </p:cNvPr>
          <p:cNvGrpSpPr/>
          <p:nvPr/>
        </p:nvGrpSpPr>
        <p:grpSpPr>
          <a:xfrm>
            <a:off x="8308847" y="3599047"/>
            <a:ext cx="1445955" cy="942361"/>
            <a:chOff x="6559048" y="1880418"/>
            <a:chExt cx="1445955" cy="942361"/>
          </a:xfrm>
        </p:grpSpPr>
        <p:sp>
          <p:nvSpPr>
            <p:cNvPr id="95" name="TextBox 94">
              <a:extLst>
                <a:ext uri="{FF2B5EF4-FFF2-40B4-BE49-F238E27FC236}">
                  <a16:creationId xmlns:a16="http://schemas.microsoft.com/office/drawing/2014/main" id="{0A8DA438-43CB-8340-9287-7C67BA65A5BE}"/>
                </a:ext>
              </a:extLst>
            </p:cNvPr>
            <p:cNvSpPr txBox="1"/>
            <p:nvPr/>
          </p:nvSpPr>
          <p:spPr>
            <a:xfrm>
              <a:off x="6559048" y="1880418"/>
              <a:ext cx="1445955" cy="261610"/>
            </a:xfrm>
            <a:prstGeom prst="rect">
              <a:avLst/>
            </a:prstGeom>
            <a:noFill/>
          </p:spPr>
          <p:txBody>
            <a:bodyPr wrap="square" rtlCol="0">
              <a:spAutoFit/>
            </a:bodyPr>
            <a:lstStyle/>
            <a:p>
              <a:pPr algn="ctr"/>
              <a:r>
                <a:rPr lang="en-US" sz="1100">
                  <a:solidFill>
                    <a:schemeClr val="accent2"/>
                  </a:solidFill>
                  <a:latin typeface="EC Square Sans Pro" panose="020B0506040000020004" pitchFamily="34" charset="0"/>
                </a:rPr>
                <a:t>Preview Space</a:t>
              </a:r>
              <a:endParaRPr lang="en-BE" sz="1100">
                <a:solidFill>
                  <a:schemeClr val="accent2"/>
                </a:solidFill>
                <a:latin typeface="EC Square Sans Pro" panose="020B0506040000020004" pitchFamily="34" charset="0"/>
              </a:endParaRPr>
            </a:p>
          </p:txBody>
        </p:sp>
        <p:pic>
          <p:nvPicPr>
            <p:cNvPr id="96" name="Graphic 95">
              <a:extLst>
                <a:ext uri="{FF2B5EF4-FFF2-40B4-BE49-F238E27FC236}">
                  <a16:creationId xmlns:a16="http://schemas.microsoft.com/office/drawing/2014/main" id="{2D361C70-2AE4-1A48-ADE5-D02BE543E4AE}"/>
                </a:ext>
              </a:extLst>
            </p:cNvPr>
            <p:cNvPicPr>
              <a:picLocks noChangeAspect="1"/>
            </p:cNvPicPr>
            <p:nvPr/>
          </p:nvPicPr>
          <p:blipFill>
            <a:blip r:embed="rId9" cstate="print">
              <a:extLst>
                <a:ext uri="{28A0092B-C50C-407E-A947-70E740481C1C}">
                  <a14:useLocalDpi xmlns:a14="http://schemas.microsoft.com/office/drawing/2010/main" val="0"/>
                </a:ext>
                <a:ext uri="{96DAC541-7B7A-43D3-8B79-37D633B846F1}">
                  <asvg:svgBlip xmlns:asvg="http://schemas.microsoft.com/office/drawing/2016/SVG/main" r:embed="rId10"/>
                </a:ext>
              </a:extLst>
            </a:blip>
            <a:srcRect/>
            <a:stretch/>
          </p:blipFill>
          <p:spPr>
            <a:xfrm>
              <a:off x="6936543" y="2131814"/>
              <a:ext cx="690965" cy="690965"/>
            </a:xfrm>
            <a:prstGeom prst="rect">
              <a:avLst/>
            </a:prstGeom>
          </p:spPr>
        </p:pic>
      </p:grpSp>
      <p:grpSp>
        <p:nvGrpSpPr>
          <p:cNvPr id="98" name="Group 97">
            <a:extLst>
              <a:ext uri="{FF2B5EF4-FFF2-40B4-BE49-F238E27FC236}">
                <a16:creationId xmlns:a16="http://schemas.microsoft.com/office/drawing/2014/main" id="{5EEB7CE1-B27F-6B46-9AE3-562FE57515D1}"/>
              </a:ext>
            </a:extLst>
          </p:cNvPr>
          <p:cNvGrpSpPr/>
          <p:nvPr/>
        </p:nvGrpSpPr>
        <p:grpSpPr>
          <a:xfrm>
            <a:off x="6572182" y="3620109"/>
            <a:ext cx="1445955" cy="942361"/>
            <a:chOff x="6559048" y="1880418"/>
            <a:chExt cx="1445955" cy="942361"/>
          </a:xfrm>
        </p:grpSpPr>
        <p:sp>
          <p:nvSpPr>
            <p:cNvPr id="99" name="TextBox 98">
              <a:extLst>
                <a:ext uri="{FF2B5EF4-FFF2-40B4-BE49-F238E27FC236}">
                  <a16:creationId xmlns:a16="http://schemas.microsoft.com/office/drawing/2014/main" id="{F7421363-EE5A-6343-8F33-6173B3DED349}"/>
                </a:ext>
              </a:extLst>
            </p:cNvPr>
            <p:cNvSpPr txBox="1"/>
            <p:nvPr/>
          </p:nvSpPr>
          <p:spPr>
            <a:xfrm>
              <a:off x="6559048" y="1880418"/>
              <a:ext cx="1445955" cy="261610"/>
            </a:xfrm>
            <a:prstGeom prst="rect">
              <a:avLst/>
            </a:prstGeom>
            <a:noFill/>
          </p:spPr>
          <p:txBody>
            <a:bodyPr wrap="square" rtlCol="0">
              <a:spAutoFit/>
            </a:bodyPr>
            <a:lstStyle/>
            <a:p>
              <a:pPr algn="ctr"/>
              <a:r>
                <a:rPr lang="en-US" sz="1100">
                  <a:solidFill>
                    <a:schemeClr val="accent2"/>
                  </a:solidFill>
                  <a:latin typeface="EC Square Sans Pro" panose="020B0506040000020004" pitchFamily="34" charset="0"/>
                </a:rPr>
                <a:t>eDelivery AP</a:t>
              </a:r>
              <a:endParaRPr lang="en-BE" sz="1100">
                <a:solidFill>
                  <a:schemeClr val="accent2"/>
                </a:solidFill>
                <a:latin typeface="EC Square Sans Pro" panose="020B0506040000020004" pitchFamily="34" charset="0"/>
              </a:endParaRPr>
            </a:p>
          </p:txBody>
        </p:sp>
        <p:pic>
          <p:nvPicPr>
            <p:cNvPr id="100" name="Graphic 99">
              <a:extLst>
                <a:ext uri="{FF2B5EF4-FFF2-40B4-BE49-F238E27FC236}">
                  <a16:creationId xmlns:a16="http://schemas.microsoft.com/office/drawing/2014/main" id="{2A89D08D-56C7-8E4C-85DC-76ABA97DC911}"/>
                </a:ext>
              </a:extLst>
            </p:cNvPr>
            <p:cNvPicPr>
              <a:picLocks noChangeAspect="1"/>
            </p:cNvPicPr>
            <p:nvPr/>
          </p:nvPicPr>
          <p:blipFill>
            <a:blip r:embed="rId5" cstate="print">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6936543" y="2131814"/>
              <a:ext cx="690965" cy="690965"/>
            </a:xfrm>
            <a:prstGeom prst="rect">
              <a:avLst/>
            </a:prstGeom>
          </p:spPr>
        </p:pic>
      </p:grpSp>
      <p:grpSp>
        <p:nvGrpSpPr>
          <p:cNvPr id="101" name="Group 100">
            <a:extLst>
              <a:ext uri="{FF2B5EF4-FFF2-40B4-BE49-F238E27FC236}">
                <a16:creationId xmlns:a16="http://schemas.microsoft.com/office/drawing/2014/main" id="{826BFE5D-69A3-DB40-BFB3-1A544689478D}"/>
              </a:ext>
            </a:extLst>
          </p:cNvPr>
          <p:cNvGrpSpPr/>
          <p:nvPr/>
        </p:nvGrpSpPr>
        <p:grpSpPr>
          <a:xfrm>
            <a:off x="4673762" y="2391855"/>
            <a:ext cx="1445955" cy="942361"/>
            <a:chOff x="6559048" y="1880418"/>
            <a:chExt cx="1445955" cy="942361"/>
          </a:xfrm>
        </p:grpSpPr>
        <p:sp>
          <p:nvSpPr>
            <p:cNvPr id="102" name="TextBox 101">
              <a:extLst>
                <a:ext uri="{FF2B5EF4-FFF2-40B4-BE49-F238E27FC236}">
                  <a16:creationId xmlns:a16="http://schemas.microsoft.com/office/drawing/2014/main" id="{A26CE903-EA46-904C-94CC-97257459A937}"/>
                </a:ext>
              </a:extLst>
            </p:cNvPr>
            <p:cNvSpPr txBox="1"/>
            <p:nvPr/>
          </p:nvSpPr>
          <p:spPr>
            <a:xfrm>
              <a:off x="6559048" y="1880418"/>
              <a:ext cx="1445955" cy="261610"/>
            </a:xfrm>
            <a:prstGeom prst="rect">
              <a:avLst/>
            </a:prstGeom>
            <a:noFill/>
          </p:spPr>
          <p:txBody>
            <a:bodyPr wrap="square" rtlCol="0">
              <a:spAutoFit/>
            </a:bodyPr>
            <a:lstStyle/>
            <a:p>
              <a:pPr algn="ctr"/>
              <a:r>
                <a:rPr lang="en-US" sz="1100">
                  <a:solidFill>
                    <a:schemeClr val="accent2"/>
                  </a:solidFill>
                  <a:latin typeface="EC Square Sans Pro" panose="020B0506040000020004" pitchFamily="34" charset="0"/>
                </a:rPr>
                <a:t>eIDAS Node</a:t>
              </a:r>
              <a:endParaRPr lang="en-BE" sz="1100">
                <a:solidFill>
                  <a:schemeClr val="accent2"/>
                </a:solidFill>
                <a:latin typeface="EC Square Sans Pro" panose="020B0506040000020004" pitchFamily="34" charset="0"/>
              </a:endParaRPr>
            </a:p>
          </p:txBody>
        </p:sp>
        <p:pic>
          <p:nvPicPr>
            <p:cNvPr id="103" name="Graphic 102">
              <a:extLst>
                <a:ext uri="{FF2B5EF4-FFF2-40B4-BE49-F238E27FC236}">
                  <a16:creationId xmlns:a16="http://schemas.microsoft.com/office/drawing/2014/main" id="{B29353B5-47E3-8C41-BD49-FD0D0E0300C1}"/>
                </a:ext>
              </a:extLst>
            </p:cNvPr>
            <p:cNvPicPr>
              <a:picLocks noChangeAspect="1"/>
            </p:cNvPicPr>
            <p:nvPr/>
          </p:nvPicPr>
          <p:blipFill>
            <a:blip r:embed="rId11" cstate="print">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p:blipFill>
          <p:spPr>
            <a:xfrm>
              <a:off x="6936543" y="2131814"/>
              <a:ext cx="690965" cy="690965"/>
            </a:xfrm>
            <a:prstGeom prst="rect">
              <a:avLst/>
            </a:prstGeom>
          </p:spPr>
        </p:pic>
      </p:grpSp>
      <p:grpSp>
        <p:nvGrpSpPr>
          <p:cNvPr id="104" name="Group 103">
            <a:extLst>
              <a:ext uri="{FF2B5EF4-FFF2-40B4-BE49-F238E27FC236}">
                <a16:creationId xmlns:a16="http://schemas.microsoft.com/office/drawing/2014/main" id="{0AF06A3B-74A2-2843-87C1-CD6A00B6A02B}"/>
              </a:ext>
            </a:extLst>
          </p:cNvPr>
          <p:cNvGrpSpPr/>
          <p:nvPr/>
        </p:nvGrpSpPr>
        <p:grpSpPr>
          <a:xfrm>
            <a:off x="4686896" y="3620109"/>
            <a:ext cx="1445955" cy="942361"/>
            <a:chOff x="6559048" y="1880418"/>
            <a:chExt cx="1445955" cy="942361"/>
          </a:xfrm>
        </p:grpSpPr>
        <p:sp>
          <p:nvSpPr>
            <p:cNvPr id="105" name="TextBox 104">
              <a:extLst>
                <a:ext uri="{FF2B5EF4-FFF2-40B4-BE49-F238E27FC236}">
                  <a16:creationId xmlns:a16="http://schemas.microsoft.com/office/drawing/2014/main" id="{762EF180-DFF8-0640-A101-24EA14367BA3}"/>
                </a:ext>
              </a:extLst>
            </p:cNvPr>
            <p:cNvSpPr txBox="1"/>
            <p:nvPr/>
          </p:nvSpPr>
          <p:spPr>
            <a:xfrm>
              <a:off x="6559048" y="1880418"/>
              <a:ext cx="1445955" cy="261610"/>
            </a:xfrm>
            <a:prstGeom prst="rect">
              <a:avLst/>
            </a:prstGeom>
            <a:noFill/>
          </p:spPr>
          <p:txBody>
            <a:bodyPr wrap="square" rtlCol="0">
              <a:spAutoFit/>
            </a:bodyPr>
            <a:lstStyle/>
            <a:p>
              <a:pPr algn="ctr"/>
              <a:r>
                <a:rPr lang="en-US" sz="1100">
                  <a:solidFill>
                    <a:schemeClr val="accent2"/>
                  </a:solidFill>
                  <a:latin typeface="EC Square Sans Pro" panose="020B0506040000020004" pitchFamily="34" charset="0"/>
                </a:rPr>
                <a:t>eDelivery AP</a:t>
              </a:r>
              <a:endParaRPr lang="en-BE" sz="1100">
                <a:solidFill>
                  <a:schemeClr val="accent2"/>
                </a:solidFill>
                <a:latin typeface="EC Square Sans Pro" panose="020B0506040000020004" pitchFamily="34" charset="0"/>
              </a:endParaRPr>
            </a:p>
          </p:txBody>
        </p:sp>
        <p:pic>
          <p:nvPicPr>
            <p:cNvPr id="106" name="Graphic 105">
              <a:extLst>
                <a:ext uri="{FF2B5EF4-FFF2-40B4-BE49-F238E27FC236}">
                  <a16:creationId xmlns:a16="http://schemas.microsoft.com/office/drawing/2014/main" id="{29CD492D-9D1F-6D47-94E7-79F796DAEE4D}"/>
                </a:ext>
              </a:extLst>
            </p:cNvPr>
            <p:cNvPicPr>
              <a:picLocks noChangeAspect="1"/>
            </p:cNvPicPr>
            <p:nvPr/>
          </p:nvPicPr>
          <p:blipFill>
            <a:blip r:embed="rId11" cstate="print">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p:blipFill>
          <p:spPr>
            <a:xfrm>
              <a:off x="6936543" y="2131814"/>
              <a:ext cx="690965" cy="690965"/>
            </a:xfrm>
            <a:prstGeom prst="rect">
              <a:avLst/>
            </a:prstGeom>
          </p:spPr>
        </p:pic>
      </p:grpSp>
      <p:grpSp>
        <p:nvGrpSpPr>
          <p:cNvPr id="107" name="Group 106">
            <a:extLst>
              <a:ext uri="{FF2B5EF4-FFF2-40B4-BE49-F238E27FC236}">
                <a16:creationId xmlns:a16="http://schemas.microsoft.com/office/drawing/2014/main" id="{F1F97101-E2AE-8744-B33B-1D699DCDDE17}"/>
              </a:ext>
            </a:extLst>
          </p:cNvPr>
          <p:cNvGrpSpPr/>
          <p:nvPr/>
        </p:nvGrpSpPr>
        <p:grpSpPr>
          <a:xfrm>
            <a:off x="6496112" y="4848364"/>
            <a:ext cx="1632477" cy="942361"/>
            <a:chOff x="6465786" y="1880418"/>
            <a:chExt cx="1632477" cy="942361"/>
          </a:xfrm>
        </p:grpSpPr>
        <p:sp>
          <p:nvSpPr>
            <p:cNvPr id="108" name="TextBox 107">
              <a:extLst>
                <a:ext uri="{FF2B5EF4-FFF2-40B4-BE49-F238E27FC236}">
                  <a16:creationId xmlns:a16="http://schemas.microsoft.com/office/drawing/2014/main" id="{42514DB6-F06C-7E4B-80F8-C2C9461409A9}"/>
                </a:ext>
              </a:extLst>
            </p:cNvPr>
            <p:cNvSpPr txBox="1"/>
            <p:nvPr/>
          </p:nvSpPr>
          <p:spPr>
            <a:xfrm>
              <a:off x="6465786" y="1880418"/>
              <a:ext cx="1632477" cy="261610"/>
            </a:xfrm>
            <a:prstGeom prst="rect">
              <a:avLst/>
            </a:prstGeom>
            <a:noFill/>
          </p:spPr>
          <p:txBody>
            <a:bodyPr wrap="square" rtlCol="0">
              <a:spAutoFit/>
            </a:bodyPr>
            <a:lstStyle/>
            <a:p>
              <a:pPr algn="ctr"/>
              <a:r>
                <a:rPr lang="en-US" sz="1100">
                  <a:solidFill>
                    <a:schemeClr val="accent2"/>
                  </a:solidFill>
                  <a:latin typeface="EC Square Sans Pro" panose="020B0506040000020004" pitchFamily="34" charset="0"/>
                </a:rPr>
                <a:t>Data Services Directory</a:t>
              </a:r>
              <a:endParaRPr lang="en-BE" sz="1100">
                <a:solidFill>
                  <a:schemeClr val="accent2"/>
                </a:solidFill>
                <a:latin typeface="EC Square Sans Pro" panose="020B0506040000020004" pitchFamily="34" charset="0"/>
              </a:endParaRPr>
            </a:p>
          </p:txBody>
        </p:sp>
        <p:pic>
          <p:nvPicPr>
            <p:cNvPr id="109" name="Graphic 108">
              <a:extLst>
                <a:ext uri="{FF2B5EF4-FFF2-40B4-BE49-F238E27FC236}">
                  <a16:creationId xmlns:a16="http://schemas.microsoft.com/office/drawing/2014/main" id="{0682DBFB-31A1-9040-A76A-D03818FFB281}"/>
                </a:ext>
              </a:extLst>
            </p:cNvPr>
            <p:cNvPicPr>
              <a:picLocks noChangeAspect="1"/>
            </p:cNvPicPr>
            <p:nvPr/>
          </p:nvPicPr>
          <p:blipFill>
            <a:blip r:embed="rId13" cstate="print">
              <a:extLst>
                <a:ext uri="{28A0092B-C50C-407E-A947-70E740481C1C}">
                  <a14:useLocalDpi xmlns:a14="http://schemas.microsoft.com/office/drawing/2010/main" val="0"/>
                </a:ext>
                <a:ext uri="{96DAC541-7B7A-43D3-8B79-37D633B846F1}">
                  <asvg:svgBlip xmlns:asvg="http://schemas.microsoft.com/office/drawing/2016/SVG/main" r:embed="rId14"/>
                </a:ext>
              </a:extLst>
            </a:blip>
            <a:stretch>
              <a:fillRect/>
            </a:stretch>
          </p:blipFill>
          <p:spPr>
            <a:xfrm>
              <a:off x="6936543" y="2131814"/>
              <a:ext cx="690965" cy="690965"/>
            </a:xfrm>
            <a:prstGeom prst="rect">
              <a:avLst/>
            </a:prstGeom>
          </p:spPr>
        </p:pic>
      </p:grpSp>
      <p:grpSp>
        <p:nvGrpSpPr>
          <p:cNvPr id="110" name="Group 109">
            <a:extLst>
              <a:ext uri="{FF2B5EF4-FFF2-40B4-BE49-F238E27FC236}">
                <a16:creationId xmlns:a16="http://schemas.microsoft.com/office/drawing/2014/main" id="{F248711A-45EC-7243-9E8C-8FDE62067E63}"/>
              </a:ext>
            </a:extLst>
          </p:cNvPr>
          <p:cNvGrpSpPr/>
          <p:nvPr/>
        </p:nvGrpSpPr>
        <p:grpSpPr>
          <a:xfrm>
            <a:off x="4704088" y="4848364"/>
            <a:ext cx="1445955" cy="942361"/>
            <a:chOff x="6559048" y="1880418"/>
            <a:chExt cx="1445955" cy="942361"/>
          </a:xfrm>
        </p:grpSpPr>
        <p:sp>
          <p:nvSpPr>
            <p:cNvPr id="111" name="TextBox 110">
              <a:extLst>
                <a:ext uri="{FF2B5EF4-FFF2-40B4-BE49-F238E27FC236}">
                  <a16:creationId xmlns:a16="http://schemas.microsoft.com/office/drawing/2014/main" id="{A59F84C5-0204-D248-BA64-97CB7053A6F5}"/>
                </a:ext>
              </a:extLst>
            </p:cNvPr>
            <p:cNvSpPr txBox="1"/>
            <p:nvPr/>
          </p:nvSpPr>
          <p:spPr>
            <a:xfrm>
              <a:off x="6559048" y="1880418"/>
              <a:ext cx="1445955" cy="261610"/>
            </a:xfrm>
            <a:prstGeom prst="rect">
              <a:avLst/>
            </a:prstGeom>
            <a:noFill/>
          </p:spPr>
          <p:txBody>
            <a:bodyPr wrap="square" rtlCol="0">
              <a:spAutoFit/>
            </a:bodyPr>
            <a:lstStyle/>
            <a:p>
              <a:pPr algn="ctr"/>
              <a:r>
                <a:rPr lang="en-US" sz="1100">
                  <a:solidFill>
                    <a:schemeClr val="accent2"/>
                  </a:solidFill>
                  <a:latin typeface="EC Square Sans Pro" panose="020B0506040000020004" pitchFamily="34" charset="0"/>
                </a:rPr>
                <a:t>Evidence Broker</a:t>
              </a:r>
              <a:endParaRPr lang="en-BE" sz="1100">
                <a:solidFill>
                  <a:schemeClr val="accent2"/>
                </a:solidFill>
                <a:latin typeface="EC Square Sans Pro" panose="020B0506040000020004" pitchFamily="34" charset="0"/>
              </a:endParaRPr>
            </a:p>
          </p:txBody>
        </p:sp>
        <p:pic>
          <p:nvPicPr>
            <p:cNvPr id="112" name="Graphic 111">
              <a:extLst>
                <a:ext uri="{FF2B5EF4-FFF2-40B4-BE49-F238E27FC236}">
                  <a16:creationId xmlns:a16="http://schemas.microsoft.com/office/drawing/2014/main" id="{D9DD4710-05F5-464C-8DC2-1845846A4CED}"/>
                </a:ext>
              </a:extLst>
            </p:cNvPr>
            <p:cNvPicPr>
              <a:picLocks noChangeAspect="1"/>
            </p:cNvPicPr>
            <p:nvPr/>
          </p:nvPicPr>
          <p:blipFill>
            <a:blip r:embed="rId13" cstate="print">
              <a:extLst>
                <a:ext uri="{28A0092B-C50C-407E-A947-70E740481C1C}">
                  <a14:useLocalDpi xmlns:a14="http://schemas.microsoft.com/office/drawing/2010/main" val="0"/>
                </a:ext>
                <a:ext uri="{96DAC541-7B7A-43D3-8B79-37D633B846F1}">
                  <asvg:svgBlip xmlns:asvg="http://schemas.microsoft.com/office/drawing/2016/SVG/main" r:embed="rId14"/>
                </a:ext>
              </a:extLst>
            </a:blip>
            <a:stretch>
              <a:fillRect/>
            </a:stretch>
          </p:blipFill>
          <p:spPr>
            <a:xfrm>
              <a:off x="6936543" y="2131814"/>
              <a:ext cx="690965" cy="690965"/>
            </a:xfrm>
            <a:prstGeom prst="rect">
              <a:avLst/>
            </a:prstGeom>
          </p:spPr>
        </p:pic>
      </p:grpSp>
      <p:sp>
        <p:nvSpPr>
          <p:cNvPr id="113" name="TextBox 112">
            <a:extLst>
              <a:ext uri="{FF2B5EF4-FFF2-40B4-BE49-F238E27FC236}">
                <a16:creationId xmlns:a16="http://schemas.microsoft.com/office/drawing/2014/main" id="{B1D9EF69-7061-1D44-9ABB-CDAA9282786A}"/>
              </a:ext>
            </a:extLst>
          </p:cNvPr>
          <p:cNvSpPr txBox="1"/>
          <p:nvPr/>
        </p:nvSpPr>
        <p:spPr>
          <a:xfrm>
            <a:off x="5634247" y="6206451"/>
            <a:ext cx="1445955" cy="230832"/>
          </a:xfrm>
          <a:prstGeom prst="rect">
            <a:avLst/>
          </a:prstGeom>
          <a:solidFill>
            <a:schemeClr val="accent3"/>
          </a:solidFill>
        </p:spPr>
        <p:txBody>
          <a:bodyPr wrap="square" lIns="91440" tIns="45720" rIns="91440" bIns="45720" rtlCol="0" anchor="ctr">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900" b="1" i="0" u="none" strike="noStrike" kern="1200" cap="none" spc="0" normalizeH="0" baseline="0" noProof="0">
                <a:ln>
                  <a:noFill/>
                </a:ln>
                <a:solidFill>
                  <a:schemeClr val="bg1"/>
                </a:solidFill>
                <a:effectLst/>
                <a:uLnTx/>
                <a:uFillTx/>
                <a:latin typeface="EC Square Sans Pro" panose="020B0506040000020004" pitchFamily="34" charset="0"/>
                <a:ea typeface="Verdana" panose="020B0604030504040204" pitchFamily="34" charset="0"/>
              </a:rPr>
              <a:t>EC </a:t>
            </a:r>
            <a:r>
              <a:rPr lang="en-GB" sz="900">
                <a:solidFill>
                  <a:schemeClr val="bg1"/>
                </a:solidFill>
                <a:latin typeface="EC Square Sans Pro" panose="020B0506040000020004" pitchFamily="34" charset="0"/>
                <a:ea typeface="Verdana" panose="020B0604030504040204" pitchFamily="34" charset="0"/>
              </a:rPr>
              <a:t>Common Services</a:t>
            </a:r>
            <a:endParaRPr kumimoji="0" lang="en-BE" sz="900" i="0" u="none" strike="noStrike" kern="1200" cap="none" spc="0" normalizeH="0" baseline="0" noProof="0">
              <a:ln>
                <a:noFill/>
              </a:ln>
              <a:solidFill>
                <a:schemeClr val="bg1"/>
              </a:solidFill>
              <a:effectLst/>
              <a:uLnTx/>
              <a:uFillTx/>
              <a:latin typeface="EC Square Sans Pro" panose="020B0506040000020004" pitchFamily="34" charset="0"/>
              <a:ea typeface="Verdana" panose="020B0604030504040204" pitchFamily="34" charset="0"/>
            </a:endParaRPr>
          </a:p>
        </p:txBody>
      </p:sp>
      <p:pic>
        <p:nvPicPr>
          <p:cNvPr id="24" name="Graphic 23">
            <a:extLst>
              <a:ext uri="{FF2B5EF4-FFF2-40B4-BE49-F238E27FC236}">
                <a16:creationId xmlns:a16="http://schemas.microsoft.com/office/drawing/2014/main" id="{FA8870CF-0D6C-0141-8B8B-F73E2C083C66}"/>
              </a:ext>
            </a:extLst>
          </p:cNvPr>
          <p:cNvPicPr>
            <a:picLocks noChangeAspect="1"/>
          </p:cNvPicPr>
          <p:nvPr/>
        </p:nvPicPr>
        <p:blipFill>
          <a:blip r:embed="rId15" cstate="print">
            <a:extLst>
              <a:ext uri="{28A0092B-C50C-407E-A947-70E740481C1C}">
                <a14:useLocalDpi xmlns:a14="http://schemas.microsoft.com/office/drawing/2010/main" val="0"/>
              </a:ext>
              <a:ext uri="{96DAC541-7B7A-43D3-8B79-37D633B846F1}">
                <asvg:svgBlip xmlns:asvg="http://schemas.microsoft.com/office/drawing/2016/SVG/main" r:embed="rId16"/>
              </a:ext>
            </a:extLst>
          </a:blip>
          <a:stretch>
            <a:fillRect/>
          </a:stretch>
        </p:blipFill>
        <p:spPr>
          <a:xfrm>
            <a:off x="6196059" y="2752454"/>
            <a:ext cx="331586" cy="331586"/>
          </a:xfrm>
          <a:prstGeom prst="rect">
            <a:avLst/>
          </a:prstGeom>
        </p:spPr>
      </p:pic>
      <p:pic>
        <p:nvPicPr>
          <p:cNvPr id="121" name="Graphic 120">
            <a:extLst>
              <a:ext uri="{FF2B5EF4-FFF2-40B4-BE49-F238E27FC236}">
                <a16:creationId xmlns:a16="http://schemas.microsoft.com/office/drawing/2014/main" id="{9AEE1B70-0248-BB45-A4F3-A7D31CC5D4FB}"/>
              </a:ext>
            </a:extLst>
          </p:cNvPr>
          <p:cNvPicPr>
            <a:picLocks noChangeAspect="1"/>
          </p:cNvPicPr>
          <p:nvPr/>
        </p:nvPicPr>
        <p:blipFill>
          <a:blip r:embed="rId15" cstate="print">
            <a:extLst>
              <a:ext uri="{28A0092B-C50C-407E-A947-70E740481C1C}">
                <a14:useLocalDpi xmlns:a14="http://schemas.microsoft.com/office/drawing/2010/main" val="0"/>
              </a:ext>
              <a:ext uri="{96DAC541-7B7A-43D3-8B79-37D633B846F1}">
                <asvg:svgBlip xmlns:asvg="http://schemas.microsoft.com/office/drawing/2016/SVG/main" r:embed="rId17"/>
              </a:ext>
            </a:extLst>
          </a:blip>
          <a:stretch>
            <a:fillRect/>
          </a:stretch>
        </p:blipFill>
        <p:spPr>
          <a:xfrm>
            <a:off x="6196059" y="4030034"/>
            <a:ext cx="331586" cy="331586"/>
          </a:xfrm>
          <a:prstGeom prst="rect">
            <a:avLst/>
          </a:prstGeom>
        </p:spPr>
      </p:pic>
      <p:pic>
        <p:nvPicPr>
          <p:cNvPr id="32" name="Graphic 31">
            <a:extLst>
              <a:ext uri="{FF2B5EF4-FFF2-40B4-BE49-F238E27FC236}">
                <a16:creationId xmlns:a16="http://schemas.microsoft.com/office/drawing/2014/main" id="{246ABD11-0348-F943-8318-FD0A451C6FE1}"/>
              </a:ext>
            </a:extLst>
          </p:cNvPr>
          <p:cNvPicPr>
            <a:picLocks noChangeAspect="1"/>
          </p:cNvPicPr>
          <p:nvPr/>
        </p:nvPicPr>
        <p:blipFill>
          <a:blip r:embed="rId18" cstate="print">
            <a:extLst>
              <a:ext uri="{28A0092B-C50C-407E-A947-70E740481C1C}">
                <a14:useLocalDpi xmlns:a14="http://schemas.microsoft.com/office/drawing/2010/main" val="0"/>
              </a:ext>
              <a:ext uri="{96DAC541-7B7A-43D3-8B79-37D633B846F1}">
                <asvg:svgBlip xmlns:asvg="http://schemas.microsoft.com/office/drawing/2016/SVG/main" r:embed="rId19"/>
              </a:ext>
            </a:extLst>
          </a:blip>
          <a:stretch>
            <a:fillRect/>
          </a:stretch>
        </p:blipFill>
        <p:spPr>
          <a:xfrm>
            <a:off x="440698" y="3977033"/>
            <a:ext cx="409060" cy="409060"/>
          </a:xfrm>
          <a:prstGeom prst="rect">
            <a:avLst/>
          </a:prstGeom>
        </p:spPr>
      </p:pic>
      <p:pic>
        <p:nvPicPr>
          <p:cNvPr id="139" name="Graphic 138">
            <a:extLst>
              <a:ext uri="{FF2B5EF4-FFF2-40B4-BE49-F238E27FC236}">
                <a16:creationId xmlns:a16="http://schemas.microsoft.com/office/drawing/2014/main" id="{B750CFD1-CDA3-D544-AA35-6BCF17B37FB3}"/>
              </a:ext>
            </a:extLst>
          </p:cNvPr>
          <p:cNvPicPr>
            <a:picLocks noChangeAspect="1"/>
          </p:cNvPicPr>
          <p:nvPr/>
        </p:nvPicPr>
        <p:blipFill>
          <a:blip r:embed="rId18" cstate="print">
            <a:extLst>
              <a:ext uri="{28A0092B-C50C-407E-A947-70E740481C1C}">
                <a14:useLocalDpi xmlns:a14="http://schemas.microsoft.com/office/drawing/2010/main" val="0"/>
              </a:ext>
              <a:ext uri="{96DAC541-7B7A-43D3-8B79-37D633B846F1}">
                <asvg:svgBlip xmlns:asvg="http://schemas.microsoft.com/office/drawing/2016/SVG/main" r:embed="rId19"/>
              </a:ext>
            </a:extLst>
          </a:blip>
          <a:stretch>
            <a:fillRect/>
          </a:stretch>
        </p:blipFill>
        <p:spPr>
          <a:xfrm>
            <a:off x="11132998" y="2770106"/>
            <a:ext cx="409060" cy="409060"/>
          </a:xfrm>
          <a:prstGeom prst="rect">
            <a:avLst/>
          </a:prstGeom>
        </p:spPr>
      </p:pic>
      <p:pic>
        <p:nvPicPr>
          <p:cNvPr id="86" name="Graphic 85">
            <a:extLst>
              <a:ext uri="{FF2B5EF4-FFF2-40B4-BE49-F238E27FC236}">
                <a16:creationId xmlns:a16="http://schemas.microsoft.com/office/drawing/2014/main" id="{D9036AE5-C0FF-FD4A-8666-5F82C29F4918}"/>
              </a:ext>
            </a:extLst>
          </p:cNvPr>
          <p:cNvPicPr>
            <a:picLocks noChangeAspect="1"/>
          </p:cNvPicPr>
          <p:nvPr/>
        </p:nvPicPr>
        <p:blipFill>
          <a:blip r:embed="rId20" cstate="print">
            <a:extLst>
              <a:ext uri="{28A0092B-C50C-407E-A947-70E740481C1C}">
                <a14:useLocalDpi xmlns:a14="http://schemas.microsoft.com/office/drawing/2010/main" val="0"/>
              </a:ext>
              <a:ext uri="{96DAC541-7B7A-43D3-8B79-37D633B846F1}">
                <asvg:svgBlip xmlns:asvg="http://schemas.microsoft.com/office/drawing/2016/SVG/main" r:embed="rId21"/>
              </a:ext>
            </a:extLst>
          </a:blip>
          <a:srcRect/>
          <a:stretch/>
        </p:blipFill>
        <p:spPr>
          <a:xfrm>
            <a:off x="1101268" y="3870536"/>
            <a:ext cx="690965" cy="690965"/>
          </a:xfrm>
          <a:prstGeom prst="rect">
            <a:avLst/>
          </a:prstGeom>
        </p:spPr>
      </p:pic>
      <p:grpSp>
        <p:nvGrpSpPr>
          <p:cNvPr id="3" name="Group 2">
            <a:extLst>
              <a:ext uri="{FF2B5EF4-FFF2-40B4-BE49-F238E27FC236}">
                <a16:creationId xmlns:a16="http://schemas.microsoft.com/office/drawing/2014/main" id="{7311ABB4-C019-5244-8FE1-F3D5D82C0DB3}"/>
              </a:ext>
            </a:extLst>
          </p:cNvPr>
          <p:cNvGrpSpPr/>
          <p:nvPr/>
        </p:nvGrpSpPr>
        <p:grpSpPr>
          <a:xfrm>
            <a:off x="2838224" y="2600059"/>
            <a:ext cx="690965" cy="690965"/>
            <a:chOff x="2838224" y="2600059"/>
            <a:chExt cx="690965" cy="690965"/>
          </a:xfrm>
        </p:grpSpPr>
        <p:sp>
          <p:nvSpPr>
            <p:cNvPr id="2" name="Rectangle 1">
              <a:extLst>
                <a:ext uri="{FF2B5EF4-FFF2-40B4-BE49-F238E27FC236}">
                  <a16:creationId xmlns:a16="http://schemas.microsoft.com/office/drawing/2014/main" id="{2CAC6F65-7899-A243-88A5-C7E35ECBF821}"/>
                </a:ext>
              </a:extLst>
            </p:cNvPr>
            <p:cNvSpPr/>
            <p:nvPr/>
          </p:nvSpPr>
          <p:spPr>
            <a:xfrm>
              <a:off x="2896623" y="2752454"/>
              <a:ext cx="570733" cy="43874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err="1">
                <a:latin typeface="EC Square Sans Pro" panose="020B0506040000020004" pitchFamily="34" charset="0"/>
              </a:endParaRPr>
            </a:p>
          </p:txBody>
        </p:sp>
        <p:pic>
          <p:nvPicPr>
            <p:cNvPr id="63" name="Graphic 62">
              <a:extLst>
                <a:ext uri="{FF2B5EF4-FFF2-40B4-BE49-F238E27FC236}">
                  <a16:creationId xmlns:a16="http://schemas.microsoft.com/office/drawing/2014/main" id="{A15FF5A0-ABCC-504A-A345-69DB19615F09}"/>
                </a:ext>
              </a:extLst>
            </p:cNvPr>
            <p:cNvPicPr>
              <a:picLocks noChangeAspect="1"/>
            </p:cNvPicPr>
            <p:nvPr/>
          </p:nvPicPr>
          <p:blipFill>
            <a:blip r:embed="rId20" cstate="print">
              <a:extLst>
                <a:ext uri="{28A0092B-C50C-407E-A947-70E740481C1C}">
                  <a14:useLocalDpi xmlns:a14="http://schemas.microsoft.com/office/drawing/2010/main" val="0"/>
                </a:ext>
                <a:ext uri="{96DAC541-7B7A-43D3-8B79-37D633B846F1}">
                  <asvg:svgBlip xmlns:asvg="http://schemas.microsoft.com/office/drawing/2016/SVG/main" r:embed="rId21"/>
                </a:ext>
              </a:extLst>
            </a:blip>
            <a:srcRect/>
            <a:stretch/>
          </p:blipFill>
          <p:spPr>
            <a:xfrm>
              <a:off x="2838224" y="2600059"/>
              <a:ext cx="690965" cy="690965"/>
            </a:xfrm>
            <a:prstGeom prst="rect">
              <a:avLst/>
            </a:prstGeom>
          </p:spPr>
        </p:pic>
      </p:grpSp>
      <p:pic>
        <p:nvPicPr>
          <p:cNvPr id="67" name="Graphic 66">
            <a:extLst>
              <a:ext uri="{FF2B5EF4-FFF2-40B4-BE49-F238E27FC236}">
                <a16:creationId xmlns:a16="http://schemas.microsoft.com/office/drawing/2014/main" id="{29EAAD48-1152-19F7-68B6-7E3E8B2F2137}"/>
              </a:ext>
            </a:extLst>
          </p:cNvPr>
          <p:cNvPicPr>
            <a:picLocks noChangeAspect="1"/>
          </p:cNvPicPr>
          <p:nvPr/>
        </p:nvPicPr>
        <p:blipFill>
          <a:blip r:embed="rId13" cstate="print">
            <a:extLst>
              <a:ext uri="{28A0092B-C50C-407E-A947-70E740481C1C}">
                <a14:useLocalDpi xmlns:a14="http://schemas.microsoft.com/office/drawing/2010/main" val="0"/>
              </a:ext>
              <a:ext uri="{96DAC541-7B7A-43D3-8B79-37D633B846F1}">
                <asvg:svgBlip xmlns:asvg="http://schemas.microsoft.com/office/drawing/2016/SVG/main" r:embed="rId14"/>
              </a:ext>
            </a:extLst>
          </a:blip>
          <a:stretch>
            <a:fillRect/>
          </a:stretch>
        </p:blipFill>
        <p:spPr>
          <a:xfrm>
            <a:off x="8680617" y="5037220"/>
            <a:ext cx="690965" cy="690965"/>
          </a:xfrm>
          <a:prstGeom prst="rect">
            <a:avLst/>
          </a:prstGeom>
        </p:spPr>
      </p:pic>
      <p:sp>
        <p:nvSpPr>
          <p:cNvPr id="69" name="TextBox 68">
            <a:extLst>
              <a:ext uri="{FF2B5EF4-FFF2-40B4-BE49-F238E27FC236}">
                <a16:creationId xmlns:a16="http://schemas.microsoft.com/office/drawing/2014/main" id="{73C56EFE-1A9E-37C5-8297-46524BACE8EF}"/>
              </a:ext>
            </a:extLst>
          </p:cNvPr>
          <p:cNvSpPr txBox="1"/>
          <p:nvPr/>
        </p:nvSpPr>
        <p:spPr>
          <a:xfrm>
            <a:off x="8223433" y="4836888"/>
            <a:ext cx="1632477" cy="261610"/>
          </a:xfrm>
          <a:prstGeom prst="rect">
            <a:avLst/>
          </a:prstGeom>
          <a:noFill/>
        </p:spPr>
        <p:txBody>
          <a:bodyPr wrap="square" rtlCol="0">
            <a:spAutoFit/>
          </a:bodyPr>
          <a:lstStyle/>
          <a:p>
            <a:pPr algn="ctr"/>
            <a:r>
              <a:rPr lang="en-US" sz="1100">
                <a:solidFill>
                  <a:schemeClr val="accent2"/>
                </a:solidFill>
                <a:latin typeface="EC Square Sans Pro" panose="020B0506040000020004" pitchFamily="34" charset="0"/>
              </a:rPr>
              <a:t>Semantic Repo</a:t>
            </a:r>
            <a:endParaRPr lang="en-BE" sz="1100">
              <a:solidFill>
                <a:schemeClr val="accent2"/>
              </a:solidFill>
              <a:latin typeface="EC Square Sans Pro" panose="020B0506040000020004" pitchFamily="34" charset="0"/>
            </a:endParaRPr>
          </a:p>
        </p:txBody>
      </p:sp>
      <p:sp>
        <p:nvSpPr>
          <p:cNvPr id="54" name="TextBox 53">
            <a:extLst>
              <a:ext uri="{FF2B5EF4-FFF2-40B4-BE49-F238E27FC236}">
                <a16:creationId xmlns:a16="http://schemas.microsoft.com/office/drawing/2014/main" id="{E33158DB-DF66-D431-D971-814E206D545B}"/>
              </a:ext>
            </a:extLst>
          </p:cNvPr>
          <p:cNvSpPr txBox="1"/>
          <p:nvPr/>
        </p:nvSpPr>
        <p:spPr>
          <a:xfrm>
            <a:off x="2395831" y="2360039"/>
            <a:ext cx="1566355" cy="261610"/>
          </a:xfrm>
          <a:prstGeom prst="rect">
            <a:avLst/>
          </a:prstGeom>
          <a:noFill/>
        </p:spPr>
        <p:txBody>
          <a:bodyPr wrap="square" rtlCol="0">
            <a:spAutoFit/>
          </a:bodyPr>
          <a:lstStyle/>
          <a:p>
            <a:pPr algn="ctr"/>
            <a:r>
              <a:rPr lang="en-GB" sz="1100">
                <a:solidFill>
                  <a:schemeClr val="accent2"/>
                </a:solidFill>
                <a:latin typeface="EC Square Sans Pro" panose="020B0506040000020004" pitchFamily="34" charset="0"/>
              </a:rPr>
              <a:t>Authentication Service</a:t>
            </a:r>
            <a:endParaRPr lang="en-BE" sz="1100">
              <a:solidFill>
                <a:schemeClr val="accent2"/>
              </a:solidFill>
              <a:latin typeface="EC Square Sans Pro" panose="020B0506040000020004" pitchFamily="34" charset="0"/>
            </a:endParaRPr>
          </a:p>
        </p:txBody>
      </p:sp>
    </p:spTree>
    <p:extLst>
      <p:ext uri="{BB962C8B-B14F-4D97-AF65-F5344CB8AC3E}">
        <p14:creationId xmlns:p14="http://schemas.microsoft.com/office/powerpoint/2010/main" val="331366519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Graphic 7">
            <a:extLst>
              <a:ext uri="{FF2B5EF4-FFF2-40B4-BE49-F238E27FC236}">
                <a16:creationId xmlns:a16="http://schemas.microsoft.com/office/drawing/2014/main" id="{5391462B-4EDB-EA4C-91BC-442868184F6E}"/>
              </a:ext>
            </a:extLst>
          </p:cNvPr>
          <p:cNvPicPr>
            <a:picLocks noChangeAspect="1"/>
          </p:cNvPicPr>
          <p:nvPr/>
        </p:nvPicPr>
        <p:blipFill rotWithShape="1">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rcRect l="23357" r="25117" b="20600"/>
          <a:stretch/>
        </p:blipFill>
        <p:spPr>
          <a:xfrm>
            <a:off x="10688492" y="2643251"/>
            <a:ext cx="432233" cy="666066"/>
          </a:xfrm>
          <a:prstGeom prst="rect">
            <a:avLst/>
          </a:prstGeom>
        </p:spPr>
      </p:pic>
      <p:cxnSp>
        <p:nvCxnSpPr>
          <p:cNvPr id="29" name="Elbow Connector 28">
            <a:extLst>
              <a:ext uri="{FF2B5EF4-FFF2-40B4-BE49-F238E27FC236}">
                <a16:creationId xmlns:a16="http://schemas.microsoft.com/office/drawing/2014/main" id="{0AC9DC99-B7F5-854A-897D-A84F7BA05661}"/>
              </a:ext>
            </a:extLst>
          </p:cNvPr>
          <p:cNvCxnSpPr>
            <a:cxnSpLocks/>
          </p:cNvCxnSpPr>
          <p:nvPr/>
        </p:nvCxnSpPr>
        <p:spPr>
          <a:xfrm rot="10800000">
            <a:off x="1446226" y="4573542"/>
            <a:ext cx="5310676" cy="871700"/>
          </a:xfrm>
          <a:prstGeom prst="bentConnector3">
            <a:avLst>
              <a:gd name="adj1" fmla="val 100049"/>
            </a:avLst>
          </a:prstGeom>
          <a:ln>
            <a:tailEnd type="none"/>
          </a:ln>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5FF46D17-4AE0-004F-9B52-40BED51EE36D}"/>
              </a:ext>
            </a:extLst>
          </p:cNvPr>
          <p:cNvCxnSpPr>
            <a:cxnSpLocks/>
          </p:cNvCxnSpPr>
          <p:nvPr/>
        </p:nvCxnSpPr>
        <p:spPr>
          <a:xfrm>
            <a:off x="1836553" y="4229271"/>
            <a:ext cx="8321107" cy="0"/>
          </a:xfrm>
          <a:prstGeom prst="line">
            <a:avLst/>
          </a:prstGeom>
          <a:ln>
            <a:headEnd type="none"/>
            <a:tailEnd type="none"/>
          </a:ln>
        </p:spPr>
        <p:style>
          <a:lnRef idx="1">
            <a:schemeClr val="accent1"/>
          </a:lnRef>
          <a:fillRef idx="0">
            <a:schemeClr val="accent1"/>
          </a:fillRef>
          <a:effectRef idx="0">
            <a:schemeClr val="accent1"/>
          </a:effectRef>
          <a:fontRef idx="minor">
            <a:schemeClr val="tx1"/>
          </a:fontRef>
        </p:style>
      </p:cxnSp>
      <p:sp>
        <p:nvSpPr>
          <p:cNvPr id="128" name="Rectangle 127">
            <a:extLst>
              <a:ext uri="{FF2B5EF4-FFF2-40B4-BE49-F238E27FC236}">
                <a16:creationId xmlns:a16="http://schemas.microsoft.com/office/drawing/2014/main" id="{E94536EE-8C47-9D40-8914-54E9FA1AE82B}"/>
              </a:ext>
            </a:extLst>
          </p:cNvPr>
          <p:cNvSpPr/>
          <p:nvPr/>
        </p:nvSpPr>
        <p:spPr>
          <a:xfrm>
            <a:off x="8423649" y="3473224"/>
            <a:ext cx="1216350" cy="135676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err="1">
              <a:latin typeface="EC Square Sans Pro" panose="020B0506040000020004" pitchFamily="34" charset="0"/>
            </a:endParaRPr>
          </a:p>
        </p:txBody>
      </p:sp>
      <p:cxnSp>
        <p:nvCxnSpPr>
          <p:cNvPr id="18" name="Elbow Connector 17">
            <a:extLst>
              <a:ext uri="{FF2B5EF4-FFF2-40B4-BE49-F238E27FC236}">
                <a16:creationId xmlns:a16="http://schemas.microsoft.com/office/drawing/2014/main" id="{CB21088D-DD9B-D247-8EB8-66052593C1FE}"/>
              </a:ext>
            </a:extLst>
          </p:cNvPr>
          <p:cNvCxnSpPr>
            <a:cxnSpLocks/>
            <a:stCxn id="68" idx="0"/>
          </p:cNvCxnSpPr>
          <p:nvPr/>
        </p:nvCxnSpPr>
        <p:spPr>
          <a:xfrm rot="5400000" flipH="1" flipV="1">
            <a:off x="5414287" y="-1012240"/>
            <a:ext cx="668304" cy="8604430"/>
          </a:xfrm>
          <a:prstGeom prst="bentConnector2">
            <a:avLst/>
          </a:prstGeom>
          <a:ln>
            <a:headEnd type="none"/>
            <a:tailEnd type="none"/>
          </a:ln>
        </p:spPr>
        <p:style>
          <a:lnRef idx="1">
            <a:schemeClr val="accent1"/>
          </a:lnRef>
          <a:fillRef idx="0">
            <a:schemeClr val="accent1"/>
          </a:fillRef>
          <a:effectRef idx="0">
            <a:schemeClr val="accent1"/>
          </a:effectRef>
          <a:fontRef idx="minor">
            <a:schemeClr val="tx1"/>
          </a:fontRef>
        </p:style>
      </p:cxnSp>
      <p:sp>
        <p:nvSpPr>
          <p:cNvPr id="119" name="Rectangle 118">
            <a:extLst>
              <a:ext uri="{FF2B5EF4-FFF2-40B4-BE49-F238E27FC236}">
                <a16:creationId xmlns:a16="http://schemas.microsoft.com/office/drawing/2014/main" id="{F1F3F4A7-A915-5A47-9CF2-433608BD5CF2}"/>
              </a:ext>
            </a:extLst>
          </p:cNvPr>
          <p:cNvSpPr/>
          <p:nvPr/>
        </p:nvSpPr>
        <p:spPr>
          <a:xfrm>
            <a:off x="6819427" y="2256539"/>
            <a:ext cx="900932" cy="377483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err="1">
              <a:latin typeface="EC Square Sans Pro" panose="020B0506040000020004" pitchFamily="34" charset="0"/>
            </a:endParaRPr>
          </a:p>
        </p:txBody>
      </p:sp>
      <p:sp>
        <p:nvSpPr>
          <p:cNvPr id="120" name="Rectangle 119">
            <a:extLst>
              <a:ext uri="{FF2B5EF4-FFF2-40B4-BE49-F238E27FC236}">
                <a16:creationId xmlns:a16="http://schemas.microsoft.com/office/drawing/2014/main" id="{E5C35DFE-3669-E649-BCA5-622BE6CA5BEC}"/>
              </a:ext>
            </a:extLst>
          </p:cNvPr>
          <p:cNvSpPr/>
          <p:nvPr/>
        </p:nvSpPr>
        <p:spPr>
          <a:xfrm>
            <a:off x="6158667" y="2674748"/>
            <a:ext cx="397116" cy="188472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err="1">
              <a:latin typeface="EC Square Sans Pro" panose="020B0506040000020004" pitchFamily="34" charset="0"/>
            </a:endParaRPr>
          </a:p>
        </p:txBody>
      </p:sp>
      <p:sp>
        <p:nvSpPr>
          <p:cNvPr id="116" name="Rectangle 115">
            <a:extLst>
              <a:ext uri="{FF2B5EF4-FFF2-40B4-BE49-F238E27FC236}">
                <a16:creationId xmlns:a16="http://schemas.microsoft.com/office/drawing/2014/main" id="{6E499C48-51A9-D148-825C-99271851C1C0}"/>
              </a:ext>
            </a:extLst>
          </p:cNvPr>
          <p:cNvSpPr/>
          <p:nvPr/>
        </p:nvSpPr>
        <p:spPr>
          <a:xfrm>
            <a:off x="6667026" y="2104139"/>
            <a:ext cx="1229997" cy="377483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err="1">
              <a:latin typeface="EC Square Sans Pro" panose="020B0506040000020004" pitchFamily="34" charset="0"/>
            </a:endParaRPr>
          </a:p>
        </p:txBody>
      </p:sp>
      <p:sp>
        <p:nvSpPr>
          <p:cNvPr id="22" name="Rectangle 21">
            <a:extLst>
              <a:ext uri="{FF2B5EF4-FFF2-40B4-BE49-F238E27FC236}">
                <a16:creationId xmlns:a16="http://schemas.microsoft.com/office/drawing/2014/main" id="{9DB340C0-1FB3-604F-A73B-E5CAF920429C}"/>
              </a:ext>
            </a:extLst>
          </p:cNvPr>
          <p:cNvSpPr/>
          <p:nvPr/>
        </p:nvSpPr>
        <p:spPr>
          <a:xfrm>
            <a:off x="4781740" y="2161014"/>
            <a:ext cx="1216350" cy="377483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err="1">
              <a:latin typeface="EC Square Sans Pro" panose="020B0506040000020004" pitchFamily="34" charset="0"/>
            </a:endParaRPr>
          </a:p>
        </p:txBody>
      </p:sp>
      <p:sp>
        <p:nvSpPr>
          <p:cNvPr id="164" name="TextBox 163">
            <a:extLst>
              <a:ext uri="{FF2B5EF4-FFF2-40B4-BE49-F238E27FC236}">
                <a16:creationId xmlns:a16="http://schemas.microsoft.com/office/drawing/2014/main" id="{B57DF393-D309-0A45-A49E-A4C8DC5144FE}"/>
              </a:ext>
            </a:extLst>
          </p:cNvPr>
          <p:cNvSpPr txBox="1"/>
          <p:nvPr/>
        </p:nvSpPr>
        <p:spPr>
          <a:xfrm>
            <a:off x="830731" y="1720746"/>
            <a:ext cx="1398140" cy="230832"/>
          </a:xfrm>
          <a:prstGeom prst="rect">
            <a:avLst/>
          </a:prstGeom>
          <a:solidFill>
            <a:schemeClr val="accent4"/>
          </a:solidFill>
        </p:spPr>
        <p:txBody>
          <a:bodyPr wrap="none" lIns="91440" tIns="45720" rIns="91440" bIns="45720" rtlCol="0" anchor="t">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BE" sz="900" b="1" i="0" u="none" strike="noStrike" kern="1200" cap="none" spc="0" normalizeH="0" baseline="0" noProof="0">
                <a:ln>
                  <a:noFill/>
                </a:ln>
                <a:solidFill>
                  <a:schemeClr val="bg1"/>
                </a:solidFill>
                <a:effectLst/>
                <a:uLnTx/>
                <a:uFillTx/>
                <a:latin typeface="EC Square Sans Pro" panose="020B0506040000020004" pitchFamily="34" charset="0"/>
                <a:ea typeface="Verdana" panose="020B0604030504040204" pitchFamily="34" charset="0"/>
              </a:rPr>
              <a:t> </a:t>
            </a:r>
            <a:r>
              <a:rPr kumimoji="0" lang="en-GB" sz="900" b="0" i="0" u="none" strike="noStrike" kern="1200" cap="none" spc="0" normalizeH="0" baseline="0" noProof="0">
                <a:ln>
                  <a:noFill/>
                </a:ln>
                <a:solidFill>
                  <a:schemeClr val="bg1"/>
                </a:solidFill>
                <a:effectLst/>
                <a:uLnTx/>
                <a:uFillTx/>
                <a:latin typeface="EC Square Sans Pro" panose="020B0506040000020004" pitchFamily="34" charset="0"/>
                <a:ea typeface="Verdana" panose="020B0604030504040204" pitchFamily="34" charset="0"/>
              </a:rPr>
              <a:t>Evidence Requester MS A</a:t>
            </a:r>
            <a:endParaRPr kumimoji="0" lang="en-BE" sz="900" b="0" i="0" u="none" strike="noStrike" kern="1200" cap="none" spc="0" normalizeH="0" baseline="0" noProof="0">
              <a:ln>
                <a:noFill/>
              </a:ln>
              <a:solidFill>
                <a:schemeClr val="bg1"/>
              </a:solidFill>
              <a:effectLst/>
              <a:uLnTx/>
              <a:uFillTx/>
              <a:latin typeface="EC Square Sans Pro" panose="020B0506040000020004" pitchFamily="34" charset="0"/>
              <a:ea typeface="Verdana" panose="020B0604030504040204" pitchFamily="34" charset="0"/>
            </a:endParaRPr>
          </a:p>
        </p:txBody>
      </p:sp>
      <p:sp>
        <p:nvSpPr>
          <p:cNvPr id="165" name="TextBox 164">
            <a:extLst>
              <a:ext uri="{FF2B5EF4-FFF2-40B4-BE49-F238E27FC236}">
                <a16:creationId xmlns:a16="http://schemas.microsoft.com/office/drawing/2014/main" id="{06C1B2D3-91D5-254C-916B-DE34081CEB90}"/>
              </a:ext>
            </a:extLst>
          </p:cNvPr>
          <p:cNvSpPr txBox="1"/>
          <p:nvPr/>
        </p:nvSpPr>
        <p:spPr>
          <a:xfrm>
            <a:off x="10225788" y="1730127"/>
            <a:ext cx="1313180" cy="230832"/>
          </a:xfrm>
          <a:prstGeom prst="rect">
            <a:avLst/>
          </a:prstGeom>
          <a:solidFill>
            <a:schemeClr val="accent5"/>
          </a:solidFill>
        </p:spPr>
        <p:txBody>
          <a:bodyPr wrap="none" lIns="91440" tIns="45720" rIns="91440" bIns="45720" rtlCol="0" anchor="t">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BE" sz="900" b="1" i="0" u="none" strike="noStrike" kern="1200" cap="none" spc="0" normalizeH="0" baseline="0" noProof="0">
                <a:ln>
                  <a:noFill/>
                </a:ln>
                <a:solidFill>
                  <a:schemeClr val="accent4"/>
                </a:solidFill>
                <a:effectLst/>
                <a:uLnTx/>
                <a:uFillTx/>
                <a:latin typeface="EC Square Sans Pro" panose="020B0506040000020004" pitchFamily="34" charset="0"/>
                <a:ea typeface="Verdana" panose="020B0604030504040204" pitchFamily="34" charset="0"/>
              </a:rPr>
              <a:t> </a:t>
            </a:r>
            <a:r>
              <a:rPr lang="en-BE" sz="900">
                <a:solidFill>
                  <a:schemeClr val="accent4"/>
                </a:solidFill>
                <a:latin typeface="EC Square Sans Pro" panose="020B0506040000020004" pitchFamily="34" charset="0"/>
                <a:ea typeface="Verdana" panose="020B0604030504040204" pitchFamily="34" charset="0"/>
              </a:rPr>
              <a:t>Evidence Provider MS B</a:t>
            </a:r>
            <a:endParaRPr kumimoji="0" lang="en-US" sz="900" i="0" u="none" strike="noStrike" kern="1200" cap="none" spc="0" normalizeH="0" baseline="0" noProof="0">
              <a:ln>
                <a:noFill/>
              </a:ln>
              <a:solidFill>
                <a:schemeClr val="accent4"/>
              </a:solidFill>
              <a:effectLst/>
              <a:uLnTx/>
              <a:uFillTx/>
              <a:latin typeface="EC Square Sans Pro" panose="020B0506040000020004" pitchFamily="34" charset="0"/>
              <a:ea typeface="Verdana" panose="020B0604030504040204" pitchFamily="34" charset="0"/>
            </a:endParaRPr>
          </a:p>
        </p:txBody>
      </p:sp>
      <p:sp>
        <p:nvSpPr>
          <p:cNvPr id="51" name="Title 1">
            <a:extLst>
              <a:ext uri="{FF2B5EF4-FFF2-40B4-BE49-F238E27FC236}">
                <a16:creationId xmlns:a16="http://schemas.microsoft.com/office/drawing/2014/main" id="{050F0261-64BD-DB4C-A780-7BDEF627A2AA}"/>
              </a:ext>
            </a:extLst>
          </p:cNvPr>
          <p:cNvSpPr>
            <a:spLocks noGrp="1"/>
          </p:cNvSpPr>
          <p:nvPr>
            <p:ph type="title"/>
          </p:nvPr>
        </p:nvSpPr>
        <p:spPr>
          <a:xfrm>
            <a:off x="838200" y="687704"/>
            <a:ext cx="10515600" cy="356432"/>
          </a:xfrm>
        </p:spPr>
        <p:txBody>
          <a:bodyPr>
            <a:noAutofit/>
          </a:bodyPr>
          <a:lstStyle/>
          <a:p>
            <a:r>
              <a:rPr lang="en-GB" sz="3400">
                <a:solidFill>
                  <a:schemeClr val="accent4"/>
                </a:solidFill>
                <a:ea typeface="Verdana" panose="020B0604030504040204" pitchFamily="34" charset="0"/>
              </a:rPr>
              <a:t>Mapping of architecture to user journey</a:t>
            </a:r>
            <a:endParaRPr lang="en-BE" sz="3400">
              <a:solidFill>
                <a:schemeClr val="accent4"/>
              </a:solidFill>
              <a:ea typeface="Verdana" panose="020B0604030504040204" pitchFamily="34" charset="0"/>
            </a:endParaRPr>
          </a:p>
        </p:txBody>
      </p:sp>
      <p:sp>
        <p:nvSpPr>
          <p:cNvPr id="68" name="TextBox 67">
            <a:extLst>
              <a:ext uri="{FF2B5EF4-FFF2-40B4-BE49-F238E27FC236}">
                <a16:creationId xmlns:a16="http://schemas.microsoft.com/office/drawing/2014/main" id="{408F14C0-9307-904A-B456-99FB0ABFAC1E}"/>
              </a:ext>
            </a:extLst>
          </p:cNvPr>
          <p:cNvSpPr txBox="1"/>
          <p:nvPr/>
        </p:nvSpPr>
        <p:spPr>
          <a:xfrm>
            <a:off x="723246" y="3624127"/>
            <a:ext cx="1445955" cy="261610"/>
          </a:xfrm>
          <a:prstGeom prst="rect">
            <a:avLst/>
          </a:prstGeom>
          <a:noFill/>
        </p:spPr>
        <p:txBody>
          <a:bodyPr wrap="square" rtlCol="0">
            <a:spAutoFit/>
          </a:bodyPr>
          <a:lstStyle/>
          <a:p>
            <a:pPr algn="ctr"/>
            <a:r>
              <a:rPr lang="en-GB" sz="1100">
                <a:solidFill>
                  <a:schemeClr val="accent2"/>
                </a:solidFill>
                <a:latin typeface="EC Square Sans Pro" panose="020B0506040000020004" pitchFamily="34" charset="0"/>
              </a:rPr>
              <a:t>Procedure Portal</a:t>
            </a:r>
            <a:endParaRPr lang="en-BE" sz="1100">
              <a:solidFill>
                <a:schemeClr val="accent2"/>
              </a:solidFill>
              <a:latin typeface="EC Square Sans Pro" panose="020B0506040000020004" pitchFamily="34" charset="0"/>
            </a:endParaRPr>
          </a:p>
        </p:txBody>
      </p:sp>
      <p:grpSp>
        <p:nvGrpSpPr>
          <p:cNvPr id="11" name="Group 10">
            <a:extLst>
              <a:ext uri="{FF2B5EF4-FFF2-40B4-BE49-F238E27FC236}">
                <a16:creationId xmlns:a16="http://schemas.microsoft.com/office/drawing/2014/main" id="{67B7BBB8-7E5E-934C-864E-7442DAD2D566}"/>
              </a:ext>
            </a:extLst>
          </p:cNvPr>
          <p:cNvGrpSpPr/>
          <p:nvPr/>
        </p:nvGrpSpPr>
        <p:grpSpPr>
          <a:xfrm>
            <a:off x="10229212" y="3619141"/>
            <a:ext cx="1445955" cy="942361"/>
            <a:chOff x="10183096" y="3595420"/>
            <a:chExt cx="1445955" cy="942361"/>
          </a:xfrm>
        </p:grpSpPr>
        <p:sp>
          <p:nvSpPr>
            <p:cNvPr id="84" name="TextBox 83">
              <a:extLst>
                <a:ext uri="{FF2B5EF4-FFF2-40B4-BE49-F238E27FC236}">
                  <a16:creationId xmlns:a16="http://schemas.microsoft.com/office/drawing/2014/main" id="{495853AE-067E-334F-B346-6E9248AE4365}"/>
                </a:ext>
              </a:extLst>
            </p:cNvPr>
            <p:cNvSpPr txBox="1"/>
            <p:nvPr/>
          </p:nvSpPr>
          <p:spPr>
            <a:xfrm>
              <a:off x="10183096" y="3595420"/>
              <a:ext cx="1445955" cy="261610"/>
            </a:xfrm>
            <a:prstGeom prst="rect">
              <a:avLst/>
            </a:prstGeom>
            <a:noFill/>
          </p:spPr>
          <p:txBody>
            <a:bodyPr wrap="square" rtlCol="0">
              <a:spAutoFit/>
            </a:bodyPr>
            <a:lstStyle/>
            <a:p>
              <a:pPr algn="ctr"/>
              <a:r>
                <a:rPr lang="en-US" sz="1100">
                  <a:solidFill>
                    <a:schemeClr val="accent2"/>
                  </a:solidFill>
                  <a:latin typeface="EC Square Sans Pro" panose="020B0506040000020004" pitchFamily="34" charset="0"/>
                </a:rPr>
                <a:t>Evidence Provider</a:t>
              </a:r>
              <a:endParaRPr lang="en-BE" sz="1100">
                <a:solidFill>
                  <a:schemeClr val="accent2"/>
                </a:solidFill>
                <a:latin typeface="EC Square Sans Pro" panose="020B0506040000020004" pitchFamily="34" charset="0"/>
              </a:endParaRPr>
            </a:p>
          </p:txBody>
        </p:sp>
        <p:pic>
          <p:nvPicPr>
            <p:cNvPr id="7" name="Graphic 6">
              <a:extLst>
                <a:ext uri="{FF2B5EF4-FFF2-40B4-BE49-F238E27FC236}">
                  <a16:creationId xmlns:a16="http://schemas.microsoft.com/office/drawing/2014/main" id="{9D045F83-DAD8-6A43-BFCF-B60BE0B6123E}"/>
                </a:ext>
              </a:extLst>
            </p:cNvPr>
            <p:cNvPicPr>
              <a:picLocks noChangeAspect="1"/>
            </p:cNvPicPr>
            <p:nvPr/>
          </p:nvPicPr>
          <p:blipFill>
            <a:blip r:embed="rId5" cstate="print">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10560591" y="3846816"/>
              <a:ext cx="690965" cy="690965"/>
            </a:xfrm>
            <a:prstGeom prst="rect">
              <a:avLst/>
            </a:prstGeom>
          </p:spPr>
        </p:pic>
      </p:grpSp>
      <p:pic>
        <p:nvPicPr>
          <p:cNvPr id="9" name="Graphic 8">
            <a:extLst>
              <a:ext uri="{FF2B5EF4-FFF2-40B4-BE49-F238E27FC236}">
                <a16:creationId xmlns:a16="http://schemas.microsoft.com/office/drawing/2014/main" id="{75D8B9B3-07FB-4742-B06C-1FCF1CFA8881}"/>
              </a:ext>
            </a:extLst>
          </p:cNvPr>
          <p:cNvPicPr>
            <a:picLocks noChangeAspect="1"/>
          </p:cNvPicPr>
          <p:nvPr/>
        </p:nvPicPr>
        <p:blipFill>
          <a:blip r:embed="rId7" cstate="print">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10798870" y="2843948"/>
            <a:ext cx="223750" cy="223750"/>
          </a:xfrm>
          <a:prstGeom prst="rect">
            <a:avLst/>
          </a:prstGeom>
        </p:spPr>
      </p:pic>
      <p:sp>
        <p:nvSpPr>
          <p:cNvPr id="89" name="TextBox 88">
            <a:extLst>
              <a:ext uri="{FF2B5EF4-FFF2-40B4-BE49-F238E27FC236}">
                <a16:creationId xmlns:a16="http://schemas.microsoft.com/office/drawing/2014/main" id="{F9F50681-ADF2-9140-8B1C-E71DF4E7C2BF}"/>
              </a:ext>
            </a:extLst>
          </p:cNvPr>
          <p:cNvSpPr txBox="1"/>
          <p:nvPr/>
        </p:nvSpPr>
        <p:spPr>
          <a:xfrm>
            <a:off x="10161140" y="2388475"/>
            <a:ext cx="1445955" cy="261610"/>
          </a:xfrm>
          <a:prstGeom prst="rect">
            <a:avLst/>
          </a:prstGeom>
          <a:noFill/>
        </p:spPr>
        <p:txBody>
          <a:bodyPr wrap="square" rtlCol="0">
            <a:spAutoFit/>
          </a:bodyPr>
          <a:lstStyle/>
          <a:p>
            <a:pPr algn="ctr"/>
            <a:r>
              <a:rPr lang="en-US" sz="1100">
                <a:solidFill>
                  <a:schemeClr val="accent2"/>
                </a:solidFill>
                <a:latin typeface="EC Square Sans Pro" panose="020B0506040000020004" pitchFamily="34" charset="0"/>
              </a:rPr>
              <a:t>Identity provider</a:t>
            </a:r>
            <a:endParaRPr lang="en-BE" sz="1100">
              <a:solidFill>
                <a:schemeClr val="accent2"/>
              </a:solidFill>
              <a:latin typeface="EC Square Sans Pro" panose="020B0506040000020004" pitchFamily="34" charset="0"/>
            </a:endParaRPr>
          </a:p>
        </p:txBody>
      </p:sp>
      <p:grpSp>
        <p:nvGrpSpPr>
          <p:cNvPr id="12" name="Group 11">
            <a:extLst>
              <a:ext uri="{FF2B5EF4-FFF2-40B4-BE49-F238E27FC236}">
                <a16:creationId xmlns:a16="http://schemas.microsoft.com/office/drawing/2014/main" id="{9222F028-8FB7-8640-ACD6-BDAB872F3800}"/>
              </a:ext>
            </a:extLst>
          </p:cNvPr>
          <p:cNvGrpSpPr/>
          <p:nvPr/>
        </p:nvGrpSpPr>
        <p:grpSpPr>
          <a:xfrm>
            <a:off x="6559048" y="2391855"/>
            <a:ext cx="1445955" cy="942361"/>
            <a:chOff x="6559048" y="1880418"/>
            <a:chExt cx="1445955" cy="942361"/>
          </a:xfrm>
        </p:grpSpPr>
        <p:sp>
          <p:nvSpPr>
            <p:cNvPr id="91" name="TextBox 90">
              <a:extLst>
                <a:ext uri="{FF2B5EF4-FFF2-40B4-BE49-F238E27FC236}">
                  <a16:creationId xmlns:a16="http://schemas.microsoft.com/office/drawing/2014/main" id="{DCE5588E-07AD-6249-8ADB-816AEF4C0196}"/>
                </a:ext>
              </a:extLst>
            </p:cNvPr>
            <p:cNvSpPr txBox="1"/>
            <p:nvPr/>
          </p:nvSpPr>
          <p:spPr>
            <a:xfrm>
              <a:off x="6559048" y="1880418"/>
              <a:ext cx="1445955" cy="261610"/>
            </a:xfrm>
            <a:prstGeom prst="rect">
              <a:avLst/>
            </a:prstGeom>
            <a:noFill/>
          </p:spPr>
          <p:txBody>
            <a:bodyPr wrap="square" rtlCol="0">
              <a:spAutoFit/>
            </a:bodyPr>
            <a:lstStyle/>
            <a:p>
              <a:pPr algn="ctr"/>
              <a:r>
                <a:rPr lang="en-US" sz="1100">
                  <a:solidFill>
                    <a:schemeClr val="accent2"/>
                  </a:solidFill>
                  <a:latin typeface="EC Square Sans Pro" panose="020B0506040000020004" pitchFamily="34" charset="0"/>
                </a:rPr>
                <a:t>eIDAS Node</a:t>
              </a:r>
              <a:endParaRPr lang="en-BE" sz="1100">
                <a:solidFill>
                  <a:schemeClr val="accent2"/>
                </a:solidFill>
                <a:latin typeface="EC Square Sans Pro" panose="020B0506040000020004" pitchFamily="34" charset="0"/>
              </a:endParaRPr>
            </a:p>
          </p:txBody>
        </p:sp>
        <p:pic>
          <p:nvPicPr>
            <p:cNvPr id="92" name="Graphic 91">
              <a:extLst>
                <a:ext uri="{FF2B5EF4-FFF2-40B4-BE49-F238E27FC236}">
                  <a16:creationId xmlns:a16="http://schemas.microsoft.com/office/drawing/2014/main" id="{52FA1221-DBDD-5F49-87DD-A6489ADADDC4}"/>
                </a:ext>
              </a:extLst>
            </p:cNvPr>
            <p:cNvPicPr>
              <a:picLocks noChangeAspect="1"/>
            </p:cNvPicPr>
            <p:nvPr/>
          </p:nvPicPr>
          <p:blipFill>
            <a:blip r:embed="rId5" cstate="print">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6936543" y="2131814"/>
              <a:ext cx="690965" cy="690965"/>
            </a:xfrm>
            <a:prstGeom prst="rect">
              <a:avLst/>
            </a:prstGeom>
          </p:spPr>
        </p:pic>
      </p:grpSp>
      <p:grpSp>
        <p:nvGrpSpPr>
          <p:cNvPr id="94" name="Group 93">
            <a:extLst>
              <a:ext uri="{FF2B5EF4-FFF2-40B4-BE49-F238E27FC236}">
                <a16:creationId xmlns:a16="http://schemas.microsoft.com/office/drawing/2014/main" id="{A247854E-B2D0-344C-A1FD-601E733BB0AD}"/>
              </a:ext>
            </a:extLst>
          </p:cNvPr>
          <p:cNvGrpSpPr/>
          <p:nvPr/>
        </p:nvGrpSpPr>
        <p:grpSpPr>
          <a:xfrm>
            <a:off x="8308847" y="3599047"/>
            <a:ext cx="1445955" cy="942361"/>
            <a:chOff x="6559048" y="1880418"/>
            <a:chExt cx="1445955" cy="942361"/>
          </a:xfrm>
        </p:grpSpPr>
        <p:sp>
          <p:nvSpPr>
            <p:cNvPr id="95" name="TextBox 94">
              <a:extLst>
                <a:ext uri="{FF2B5EF4-FFF2-40B4-BE49-F238E27FC236}">
                  <a16:creationId xmlns:a16="http://schemas.microsoft.com/office/drawing/2014/main" id="{0A8DA438-43CB-8340-9287-7C67BA65A5BE}"/>
                </a:ext>
              </a:extLst>
            </p:cNvPr>
            <p:cNvSpPr txBox="1"/>
            <p:nvPr/>
          </p:nvSpPr>
          <p:spPr>
            <a:xfrm>
              <a:off x="6559048" y="1880418"/>
              <a:ext cx="1445955" cy="261610"/>
            </a:xfrm>
            <a:prstGeom prst="rect">
              <a:avLst/>
            </a:prstGeom>
            <a:noFill/>
          </p:spPr>
          <p:txBody>
            <a:bodyPr wrap="square" rtlCol="0">
              <a:spAutoFit/>
            </a:bodyPr>
            <a:lstStyle/>
            <a:p>
              <a:pPr algn="ctr"/>
              <a:r>
                <a:rPr lang="en-US" sz="1100">
                  <a:solidFill>
                    <a:schemeClr val="accent2"/>
                  </a:solidFill>
                  <a:latin typeface="EC Square Sans Pro" panose="020B0506040000020004" pitchFamily="34" charset="0"/>
                </a:rPr>
                <a:t>Preview Space</a:t>
              </a:r>
              <a:endParaRPr lang="en-BE" sz="1100">
                <a:solidFill>
                  <a:schemeClr val="accent2"/>
                </a:solidFill>
                <a:latin typeface="EC Square Sans Pro" panose="020B0506040000020004" pitchFamily="34" charset="0"/>
              </a:endParaRPr>
            </a:p>
          </p:txBody>
        </p:sp>
        <p:pic>
          <p:nvPicPr>
            <p:cNvPr id="96" name="Graphic 95">
              <a:extLst>
                <a:ext uri="{FF2B5EF4-FFF2-40B4-BE49-F238E27FC236}">
                  <a16:creationId xmlns:a16="http://schemas.microsoft.com/office/drawing/2014/main" id="{2D361C70-2AE4-1A48-ADE5-D02BE543E4AE}"/>
                </a:ext>
              </a:extLst>
            </p:cNvPr>
            <p:cNvPicPr>
              <a:picLocks noChangeAspect="1"/>
            </p:cNvPicPr>
            <p:nvPr/>
          </p:nvPicPr>
          <p:blipFill>
            <a:blip r:embed="rId9" cstate="print">
              <a:extLst>
                <a:ext uri="{28A0092B-C50C-407E-A947-70E740481C1C}">
                  <a14:useLocalDpi xmlns:a14="http://schemas.microsoft.com/office/drawing/2010/main" val="0"/>
                </a:ext>
                <a:ext uri="{96DAC541-7B7A-43D3-8B79-37D633B846F1}">
                  <asvg:svgBlip xmlns:asvg="http://schemas.microsoft.com/office/drawing/2016/SVG/main" r:embed="rId10"/>
                </a:ext>
              </a:extLst>
            </a:blip>
            <a:srcRect/>
            <a:stretch/>
          </p:blipFill>
          <p:spPr>
            <a:xfrm>
              <a:off x="6936543" y="2131814"/>
              <a:ext cx="690965" cy="690965"/>
            </a:xfrm>
            <a:prstGeom prst="rect">
              <a:avLst/>
            </a:prstGeom>
          </p:spPr>
        </p:pic>
      </p:grpSp>
      <p:grpSp>
        <p:nvGrpSpPr>
          <p:cNvPr id="98" name="Group 97">
            <a:extLst>
              <a:ext uri="{FF2B5EF4-FFF2-40B4-BE49-F238E27FC236}">
                <a16:creationId xmlns:a16="http://schemas.microsoft.com/office/drawing/2014/main" id="{5EEB7CE1-B27F-6B46-9AE3-562FE57515D1}"/>
              </a:ext>
            </a:extLst>
          </p:cNvPr>
          <p:cNvGrpSpPr/>
          <p:nvPr/>
        </p:nvGrpSpPr>
        <p:grpSpPr>
          <a:xfrm>
            <a:off x="6572182" y="3620109"/>
            <a:ext cx="1445955" cy="942361"/>
            <a:chOff x="6559048" y="1880418"/>
            <a:chExt cx="1445955" cy="942361"/>
          </a:xfrm>
        </p:grpSpPr>
        <p:sp>
          <p:nvSpPr>
            <p:cNvPr id="99" name="TextBox 98">
              <a:extLst>
                <a:ext uri="{FF2B5EF4-FFF2-40B4-BE49-F238E27FC236}">
                  <a16:creationId xmlns:a16="http://schemas.microsoft.com/office/drawing/2014/main" id="{F7421363-EE5A-6343-8F33-6173B3DED349}"/>
                </a:ext>
              </a:extLst>
            </p:cNvPr>
            <p:cNvSpPr txBox="1"/>
            <p:nvPr/>
          </p:nvSpPr>
          <p:spPr>
            <a:xfrm>
              <a:off x="6559048" y="1880418"/>
              <a:ext cx="1445955" cy="261610"/>
            </a:xfrm>
            <a:prstGeom prst="rect">
              <a:avLst/>
            </a:prstGeom>
            <a:noFill/>
          </p:spPr>
          <p:txBody>
            <a:bodyPr wrap="square" rtlCol="0">
              <a:spAutoFit/>
            </a:bodyPr>
            <a:lstStyle/>
            <a:p>
              <a:pPr algn="ctr"/>
              <a:r>
                <a:rPr lang="en-US" sz="1100">
                  <a:solidFill>
                    <a:schemeClr val="accent2"/>
                  </a:solidFill>
                  <a:latin typeface="EC Square Sans Pro" panose="020B0506040000020004" pitchFamily="34" charset="0"/>
                </a:rPr>
                <a:t>eDelivery AP</a:t>
              </a:r>
              <a:endParaRPr lang="en-BE" sz="1100">
                <a:solidFill>
                  <a:schemeClr val="accent2"/>
                </a:solidFill>
                <a:latin typeface="EC Square Sans Pro" panose="020B0506040000020004" pitchFamily="34" charset="0"/>
              </a:endParaRPr>
            </a:p>
          </p:txBody>
        </p:sp>
        <p:pic>
          <p:nvPicPr>
            <p:cNvPr id="100" name="Graphic 99">
              <a:extLst>
                <a:ext uri="{FF2B5EF4-FFF2-40B4-BE49-F238E27FC236}">
                  <a16:creationId xmlns:a16="http://schemas.microsoft.com/office/drawing/2014/main" id="{2A89D08D-56C7-8E4C-85DC-76ABA97DC911}"/>
                </a:ext>
              </a:extLst>
            </p:cNvPr>
            <p:cNvPicPr>
              <a:picLocks noChangeAspect="1"/>
            </p:cNvPicPr>
            <p:nvPr/>
          </p:nvPicPr>
          <p:blipFill>
            <a:blip r:embed="rId5" cstate="print">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6936543" y="2131814"/>
              <a:ext cx="690965" cy="690965"/>
            </a:xfrm>
            <a:prstGeom prst="rect">
              <a:avLst/>
            </a:prstGeom>
          </p:spPr>
        </p:pic>
      </p:grpSp>
      <p:grpSp>
        <p:nvGrpSpPr>
          <p:cNvPr id="101" name="Group 100">
            <a:extLst>
              <a:ext uri="{FF2B5EF4-FFF2-40B4-BE49-F238E27FC236}">
                <a16:creationId xmlns:a16="http://schemas.microsoft.com/office/drawing/2014/main" id="{826BFE5D-69A3-DB40-BFB3-1A544689478D}"/>
              </a:ext>
            </a:extLst>
          </p:cNvPr>
          <p:cNvGrpSpPr/>
          <p:nvPr/>
        </p:nvGrpSpPr>
        <p:grpSpPr>
          <a:xfrm>
            <a:off x="4673762" y="2391855"/>
            <a:ext cx="1445955" cy="942361"/>
            <a:chOff x="6559048" y="1880418"/>
            <a:chExt cx="1445955" cy="942361"/>
          </a:xfrm>
        </p:grpSpPr>
        <p:sp>
          <p:nvSpPr>
            <p:cNvPr id="102" name="TextBox 101">
              <a:extLst>
                <a:ext uri="{FF2B5EF4-FFF2-40B4-BE49-F238E27FC236}">
                  <a16:creationId xmlns:a16="http://schemas.microsoft.com/office/drawing/2014/main" id="{A26CE903-EA46-904C-94CC-97257459A937}"/>
                </a:ext>
              </a:extLst>
            </p:cNvPr>
            <p:cNvSpPr txBox="1"/>
            <p:nvPr/>
          </p:nvSpPr>
          <p:spPr>
            <a:xfrm>
              <a:off x="6559048" y="1880418"/>
              <a:ext cx="1445955" cy="261610"/>
            </a:xfrm>
            <a:prstGeom prst="rect">
              <a:avLst/>
            </a:prstGeom>
            <a:noFill/>
          </p:spPr>
          <p:txBody>
            <a:bodyPr wrap="square" rtlCol="0">
              <a:spAutoFit/>
            </a:bodyPr>
            <a:lstStyle/>
            <a:p>
              <a:pPr algn="ctr"/>
              <a:r>
                <a:rPr lang="en-US" sz="1100">
                  <a:solidFill>
                    <a:schemeClr val="accent2"/>
                  </a:solidFill>
                  <a:latin typeface="EC Square Sans Pro" panose="020B0506040000020004" pitchFamily="34" charset="0"/>
                </a:rPr>
                <a:t>eIDAS Node</a:t>
              </a:r>
              <a:endParaRPr lang="en-BE" sz="1100">
                <a:solidFill>
                  <a:schemeClr val="accent2"/>
                </a:solidFill>
                <a:latin typeface="EC Square Sans Pro" panose="020B0506040000020004" pitchFamily="34" charset="0"/>
              </a:endParaRPr>
            </a:p>
          </p:txBody>
        </p:sp>
        <p:pic>
          <p:nvPicPr>
            <p:cNvPr id="103" name="Graphic 102">
              <a:extLst>
                <a:ext uri="{FF2B5EF4-FFF2-40B4-BE49-F238E27FC236}">
                  <a16:creationId xmlns:a16="http://schemas.microsoft.com/office/drawing/2014/main" id="{B29353B5-47E3-8C41-BD49-FD0D0E0300C1}"/>
                </a:ext>
              </a:extLst>
            </p:cNvPr>
            <p:cNvPicPr>
              <a:picLocks noChangeAspect="1"/>
            </p:cNvPicPr>
            <p:nvPr/>
          </p:nvPicPr>
          <p:blipFill>
            <a:blip r:embed="rId11" cstate="print">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p:blipFill>
          <p:spPr>
            <a:xfrm>
              <a:off x="6936543" y="2131814"/>
              <a:ext cx="690965" cy="690965"/>
            </a:xfrm>
            <a:prstGeom prst="rect">
              <a:avLst/>
            </a:prstGeom>
          </p:spPr>
        </p:pic>
      </p:grpSp>
      <p:grpSp>
        <p:nvGrpSpPr>
          <p:cNvPr id="104" name="Group 103">
            <a:extLst>
              <a:ext uri="{FF2B5EF4-FFF2-40B4-BE49-F238E27FC236}">
                <a16:creationId xmlns:a16="http://schemas.microsoft.com/office/drawing/2014/main" id="{0AF06A3B-74A2-2843-87C1-CD6A00B6A02B}"/>
              </a:ext>
            </a:extLst>
          </p:cNvPr>
          <p:cNvGrpSpPr/>
          <p:nvPr/>
        </p:nvGrpSpPr>
        <p:grpSpPr>
          <a:xfrm>
            <a:off x="4686896" y="3620109"/>
            <a:ext cx="1445955" cy="942361"/>
            <a:chOff x="6559048" y="1880418"/>
            <a:chExt cx="1445955" cy="942361"/>
          </a:xfrm>
        </p:grpSpPr>
        <p:sp>
          <p:nvSpPr>
            <p:cNvPr id="105" name="TextBox 104">
              <a:extLst>
                <a:ext uri="{FF2B5EF4-FFF2-40B4-BE49-F238E27FC236}">
                  <a16:creationId xmlns:a16="http://schemas.microsoft.com/office/drawing/2014/main" id="{762EF180-DFF8-0640-A101-24EA14367BA3}"/>
                </a:ext>
              </a:extLst>
            </p:cNvPr>
            <p:cNvSpPr txBox="1"/>
            <p:nvPr/>
          </p:nvSpPr>
          <p:spPr>
            <a:xfrm>
              <a:off x="6559048" y="1880418"/>
              <a:ext cx="1445955" cy="261610"/>
            </a:xfrm>
            <a:prstGeom prst="rect">
              <a:avLst/>
            </a:prstGeom>
            <a:noFill/>
          </p:spPr>
          <p:txBody>
            <a:bodyPr wrap="square" rtlCol="0">
              <a:spAutoFit/>
            </a:bodyPr>
            <a:lstStyle/>
            <a:p>
              <a:pPr algn="ctr"/>
              <a:r>
                <a:rPr lang="en-US" sz="1100">
                  <a:solidFill>
                    <a:schemeClr val="accent2"/>
                  </a:solidFill>
                  <a:latin typeface="EC Square Sans Pro" panose="020B0506040000020004" pitchFamily="34" charset="0"/>
                </a:rPr>
                <a:t>eDelivery AP</a:t>
              </a:r>
              <a:endParaRPr lang="en-BE" sz="1100">
                <a:solidFill>
                  <a:schemeClr val="accent2"/>
                </a:solidFill>
                <a:latin typeface="EC Square Sans Pro" panose="020B0506040000020004" pitchFamily="34" charset="0"/>
              </a:endParaRPr>
            </a:p>
          </p:txBody>
        </p:sp>
        <p:pic>
          <p:nvPicPr>
            <p:cNvPr id="106" name="Graphic 105">
              <a:extLst>
                <a:ext uri="{FF2B5EF4-FFF2-40B4-BE49-F238E27FC236}">
                  <a16:creationId xmlns:a16="http://schemas.microsoft.com/office/drawing/2014/main" id="{29CD492D-9D1F-6D47-94E7-79F796DAEE4D}"/>
                </a:ext>
              </a:extLst>
            </p:cNvPr>
            <p:cNvPicPr>
              <a:picLocks noChangeAspect="1"/>
            </p:cNvPicPr>
            <p:nvPr/>
          </p:nvPicPr>
          <p:blipFill>
            <a:blip r:embed="rId11" cstate="print">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p:blipFill>
          <p:spPr>
            <a:xfrm>
              <a:off x="6936543" y="2131814"/>
              <a:ext cx="690965" cy="690965"/>
            </a:xfrm>
            <a:prstGeom prst="rect">
              <a:avLst/>
            </a:prstGeom>
          </p:spPr>
        </p:pic>
      </p:grpSp>
      <p:grpSp>
        <p:nvGrpSpPr>
          <p:cNvPr id="107" name="Group 106">
            <a:extLst>
              <a:ext uri="{FF2B5EF4-FFF2-40B4-BE49-F238E27FC236}">
                <a16:creationId xmlns:a16="http://schemas.microsoft.com/office/drawing/2014/main" id="{F1F97101-E2AE-8744-B33B-1D699DCDDE17}"/>
              </a:ext>
            </a:extLst>
          </p:cNvPr>
          <p:cNvGrpSpPr/>
          <p:nvPr/>
        </p:nvGrpSpPr>
        <p:grpSpPr>
          <a:xfrm>
            <a:off x="6496112" y="4848364"/>
            <a:ext cx="1632477" cy="942361"/>
            <a:chOff x="6465786" y="1880418"/>
            <a:chExt cx="1632477" cy="942361"/>
          </a:xfrm>
        </p:grpSpPr>
        <p:sp>
          <p:nvSpPr>
            <p:cNvPr id="108" name="TextBox 107">
              <a:extLst>
                <a:ext uri="{FF2B5EF4-FFF2-40B4-BE49-F238E27FC236}">
                  <a16:creationId xmlns:a16="http://schemas.microsoft.com/office/drawing/2014/main" id="{42514DB6-F06C-7E4B-80F8-C2C9461409A9}"/>
                </a:ext>
              </a:extLst>
            </p:cNvPr>
            <p:cNvSpPr txBox="1"/>
            <p:nvPr/>
          </p:nvSpPr>
          <p:spPr>
            <a:xfrm>
              <a:off x="6465786" y="1880418"/>
              <a:ext cx="1632477" cy="261610"/>
            </a:xfrm>
            <a:prstGeom prst="rect">
              <a:avLst/>
            </a:prstGeom>
            <a:noFill/>
          </p:spPr>
          <p:txBody>
            <a:bodyPr wrap="square" rtlCol="0">
              <a:spAutoFit/>
            </a:bodyPr>
            <a:lstStyle/>
            <a:p>
              <a:pPr algn="ctr"/>
              <a:r>
                <a:rPr lang="en-US" sz="1100">
                  <a:solidFill>
                    <a:schemeClr val="accent2"/>
                  </a:solidFill>
                  <a:latin typeface="EC Square Sans Pro" panose="020B0506040000020004" pitchFamily="34" charset="0"/>
                </a:rPr>
                <a:t>Data Services Directory</a:t>
              </a:r>
              <a:endParaRPr lang="en-BE" sz="1100">
                <a:solidFill>
                  <a:schemeClr val="accent2"/>
                </a:solidFill>
                <a:latin typeface="EC Square Sans Pro" panose="020B0506040000020004" pitchFamily="34" charset="0"/>
              </a:endParaRPr>
            </a:p>
          </p:txBody>
        </p:sp>
        <p:pic>
          <p:nvPicPr>
            <p:cNvPr id="109" name="Graphic 108">
              <a:extLst>
                <a:ext uri="{FF2B5EF4-FFF2-40B4-BE49-F238E27FC236}">
                  <a16:creationId xmlns:a16="http://schemas.microsoft.com/office/drawing/2014/main" id="{0682DBFB-31A1-9040-A76A-D03818FFB281}"/>
                </a:ext>
              </a:extLst>
            </p:cNvPr>
            <p:cNvPicPr>
              <a:picLocks noChangeAspect="1"/>
            </p:cNvPicPr>
            <p:nvPr/>
          </p:nvPicPr>
          <p:blipFill>
            <a:blip r:embed="rId13" cstate="print">
              <a:extLst>
                <a:ext uri="{28A0092B-C50C-407E-A947-70E740481C1C}">
                  <a14:useLocalDpi xmlns:a14="http://schemas.microsoft.com/office/drawing/2010/main" val="0"/>
                </a:ext>
                <a:ext uri="{96DAC541-7B7A-43D3-8B79-37D633B846F1}">
                  <asvg:svgBlip xmlns:asvg="http://schemas.microsoft.com/office/drawing/2016/SVG/main" r:embed="rId14"/>
                </a:ext>
              </a:extLst>
            </a:blip>
            <a:stretch>
              <a:fillRect/>
            </a:stretch>
          </p:blipFill>
          <p:spPr>
            <a:xfrm>
              <a:off x="6936543" y="2131814"/>
              <a:ext cx="690965" cy="690965"/>
            </a:xfrm>
            <a:prstGeom prst="rect">
              <a:avLst/>
            </a:prstGeom>
          </p:spPr>
        </p:pic>
      </p:grpSp>
      <p:grpSp>
        <p:nvGrpSpPr>
          <p:cNvPr id="110" name="Group 109">
            <a:extLst>
              <a:ext uri="{FF2B5EF4-FFF2-40B4-BE49-F238E27FC236}">
                <a16:creationId xmlns:a16="http://schemas.microsoft.com/office/drawing/2014/main" id="{F248711A-45EC-7243-9E8C-8FDE62067E63}"/>
              </a:ext>
            </a:extLst>
          </p:cNvPr>
          <p:cNvGrpSpPr/>
          <p:nvPr/>
        </p:nvGrpSpPr>
        <p:grpSpPr>
          <a:xfrm>
            <a:off x="4704088" y="4848364"/>
            <a:ext cx="1445955" cy="942361"/>
            <a:chOff x="6559048" y="1880418"/>
            <a:chExt cx="1445955" cy="942361"/>
          </a:xfrm>
        </p:grpSpPr>
        <p:sp>
          <p:nvSpPr>
            <p:cNvPr id="111" name="TextBox 110">
              <a:extLst>
                <a:ext uri="{FF2B5EF4-FFF2-40B4-BE49-F238E27FC236}">
                  <a16:creationId xmlns:a16="http://schemas.microsoft.com/office/drawing/2014/main" id="{A59F84C5-0204-D248-BA64-97CB7053A6F5}"/>
                </a:ext>
              </a:extLst>
            </p:cNvPr>
            <p:cNvSpPr txBox="1"/>
            <p:nvPr/>
          </p:nvSpPr>
          <p:spPr>
            <a:xfrm>
              <a:off x="6559048" y="1880418"/>
              <a:ext cx="1445955" cy="261610"/>
            </a:xfrm>
            <a:prstGeom prst="rect">
              <a:avLst/>
            </a:prstGeom>
            <a:noFill/>
          </p:spPr>
          <p:txBody>
            <a:bodyPr wrap="square" rtlCol="0">
              <a:spAutoFit/>
            </a:bodyPr>
            <a:lstStyle/>
            <a:p>
              <a:pPr algn="ctr"/>
              <a:r>
                <a:rPr lang="en-US" sz="1100">
                  <a:solidFill>
                    <a:schemeClr val="accent2"/>
                  </a:solidFill>
                  <a:latin typeface="EC Square Sans Pro" panose="020B0506040000020004" pitchFamily="34" charset="0"/>
                </a:rPr>
                <a:t>Evidence Broker</a:t>
              </a:r>
              <a:endParaRPr lang="en-BE" sz="1100">
                <a:solidFill>
                  <a:schemeClr val="accent2"/>
                </a:solidFill>
                <a:latin typeface="EC Square Sans Pro" panose="020B0506040000020004" pitchFamily="34" charset="0"/>
              </a:endParaRPr>
            </a:p>
          </p:txBody>
        </p:sp>
        <p:pic>
          <p:nvPicPr>
            <p:cNvPr id="112" name="Graphic 111">
              <a:extLst>
                <a:ext uri="{FF2B5EF4-FFF2-40B4-BE49-F238E27FC236}">
                  <a16:creationId xmlns:a16="http://schemas.microsoft.com/office/drawing/2014/main" id="{D9DD4710-05F5-464C-8DC2-1845846A4CED}"/>
                </a:ext>
              </a:extLst>
            </p:cNvPr>
            <p:cNvPicPr>
              <a:picLocks noChangeAspect="1"/>
            </p:cNvPicPr>
            <p:nvPr/>
          </p:nvPicPr>
          <p:blipFill>
            <a:blip r:embed="rId13" cstate="print">
              <a:extLst>
                <a:ext uri="{28A0092B-C50C-407E-A947-70E740481C1C}">
                  <a14:useLocalDpi xmlns:a14="http://schemas.microsoft.com/office/drawing/2010/main" val="0"/>
                </a:ext>
                <a:ext uri="{96DAC541-7B7A-43D3-8B79-37D633B846F1}">
                  <asvg:svgBlip xmlns:asvg="http://schemas.microsoft.com/office/drawing/2016/SVG/main" r:embed="rId14"/>
                </a:ext>
              </a:extLst>
            </a:blip>
            <a:stretch>
              <a:fillRect/>
            </a:stretch>
          </p:blipFill>
          <p:spPr>
            <a:xfrm>
              <a:off x="6936543" y="2131814"/>
              <a:ext cx="690965" cy="690965"/>
            </a:xfrm>
            <a:prstGeom prst="rect">
              <a:avLst/>
            </a:prstGeom>
          </p:spPr>
        </p:pic>
      </p:grpSp>
      <p:sp>
        <p:nvSpPr>
          <p:cNvPr id="113" name="TextBox 112">
            <a:extLst>
              <a:ext uri="{FF2B5EF4-FFF2-40B4-BE49-F238E27FC236}">
                <a16:creationId xmlns:a16="http://schemas.microsoft.com/office/drawing/2014/main" id="{B1D9EF69-7061-1D44-9ABB-CDAA9282786A}"/>
              </a:ext>
            </a:extLst>
          </p:cNvPr>
          <p:cNvSpPr txBox="1"/>
          <p:nvPr/>
        </p:nvSpPr>
        <p:spPr>
          <a:xfrm>
            <a:off x="5634247" y="6206451"/>
            <a:ext cx="1445955" cy="230832"/>
          </a:xfrm>
          <a:prstGeom prst="rect">
            <a:avLst/>
          </a:prstGeom>
          <a:solidFill>
            <a:schemeClr val="accent3"/>
          </a:solidFill>
        </p:spPr>
        <p:txBody>
          <a:bodyPr wrap="square" lIns="91440" tIns="45720" rIns="91440" bIns="45720" rtlCol="0" anchor="ctr">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900" b="1" i="0" u="none" strike="noStrike" kern="1200" cap="none" spc="0" normalizeH="0" baseline="0" noProof="0">
                <a:ln>
                  <a:noFill/>
                </a:ln>
                <a:solidFill>
                  <a:schemeClr val="bg1"/>
                </a:solidFill>
                <a:effectLst/>
                <a:uLnTx/>
                <a:uFillTx/>
                <a:latin typeface="EC Square Sans Pro" panose="020B0506040000020004" pitchFamily="34" charset="0"/>
                <a:ea typeface="Verdana" panose="020B0604030504040204" pitchFamily="34" charset="0"/>
              </a:rPr>
              <a:t>EC </a:t>
            </a:r>
            <a:r>
              <a:rPr lang="en-GB" sz="900">
                <a:solidFill>
                  <a:schemeClr val="bg1"/>
                </a:solidFill>
                <a:latin typeface="EC Square Sans Pro" panose="020B0506040000020004" pitchFamily="34" charset="0"/>
                <a:ea typeface="Verdana" panose="020B0604030504040204" pitchFamily="34" charset="0"/>
              </a:rPr>
              <a:t>Common Services</a:t>
            </a:r>
            <a:endParaRPr kumimoji="0" lang="en-BE" sz="900" i="0" u="none" strike="noStrike" kern="1200" cap="none" spc="0" normalizeH="0" baseline="0" noProof="0">
              <a:ln>
                <a:noFill/>
              </a:ln>
              <a:solidFill>
                <a:schemeClr val="bg1"/>
              </a:solidFill>
              <a:effectLst/>
              <a:uLnTx/>
              <a:uFillTx/>
              <a:latin typeface="EC Square Sans Pro" panose="020B0506040000020004" pitchFamily="34" charset="0"/>
              <a:ea typeface="Verdana" panose="020B0604030504040204" pitchFamily="34" charset="0"/>
            </a:endParaRPr>
          </a:p>
        </p:txBody>
      </p:sp>
      <p:sp>
        <p:nvSpPr>
          <p:cNvPr id="114" name="TextBox 113">
            <a:extLst>
              <a:ext uri="{FF2B5EF4-FFF2-40B4-BE49-F238E27FC236}">
                <a16:creationId xmlns:a16="http://schemas.microsoft.com/office/drawing/2014/main" id="{62C832E4-9C04-EB44-817B-F069F73F37DC}"/>
              </a:ext>
            </a:extLst>
          </p:cNvPr>
          <p:cNvSpPr txBox="1"/>
          <p:nvPr/>
        </p:nvSpPr>
        <p:spPr>
          <a:xfrm>
            <a:off x="2696817" y="2343740"/>
            <a:ext cx="1005822" cy="230832"/>
          </a:xfrm>
          <a:prstGeom prst="rect">
            <a:avLst/>
          </a:prstGeom>
          <a:solidFill>
            <a:schemeClr val="bg1">
              <a:lumMod val="95000"/>
            </a:schemeClr>
          </a:solidFill>
        </p:spPr>
        <p:txBody>
          <a:bodyPr wrap="square" rtlCol="0" anchor="ctr">
            <a:spAutoFit/>
          </a:bodyPr>
          <a:lstStyle/>
          <a:p>
            <a:pPr algn="ctr"/>
            <a:r>
              <a:rPr lang="en-US" sz="900" i="1">
                <a:solidFill>
                  <a:schemeClr val="accent2"/>
                </a:solidFill>
                <a:latin typeface="EC Square Sans Pro" panose="020B0506040000020004" pitchFamily="34" charset="0"/>
              </a:rPr>
              <a:t>1. Authentication</a:t>
            </a:r>
            <a:endParaRPr lang="en-BE" sz="900" i="1">
              <a:solidFill>
                <a:schemeClr val="accent2"/>
              </a:solidFill>
              <a:latin typeface="EC Square Sans Pro" panose="020B0506040000020004" pitchFamily="34" charset="0"/>
            </a:endParaRPr>
          </a:p>
        </p:txBody>
      </p:sp>
      <p:pic>
        <p:nvPicPr>
          <p:cNvPr id="24" name="Graphic 23">
            <a:extLst>
              <a:ext uri="{FF2B5EF4-FFF2-40B4-BE49-F238E27FC236}">
                <a16:creationId xmlns:a16="http://schemas.microsoft.com/office/drawing/2014/main" id="{FA8870CF-0D6C-0141-8B8B-F73E2C083C66}"/>
              </a:ext>
            </a:extLst>
          </p:cNvPr>
          <p:cNvPicPr>
            <a:picLocks noChangeAspect="1"/>
          </p:cNvPicPr>
          <p:nvPr/>
        </p:nvPicPr>
        <p:blipFill>
          <a:blip r:embed="rId15" cstate="print">
            <a:extLst>
              <a:ext uri="{28A0092B-C50C-407E-A947-70E740481C1C}">
                <a14:useLocalDpi xmlns:a14="http://schemas.microsoft.com/office/drawing/2010/main" val="0"/>
              </a:ext>
              <a:ext uri="{96DAC541-7B7A-43D3-8B79-37D633B846F1}">
                <asvg:svgBlip xmlns:asvg="http://schemas.microsoft.com/office/drawing/2016/SVG/main" r:embed="rId16"/>
              </a:ext>
            </a:extLst>
          </a:blip>
          <a:stretch>
            <a:fillRect/>
          </a:stretch>
        </p:blipFill>
        <p:spPr>
          <a:xfrm>
            <a:off x="6196059" y="2752454"/>
            <a:ext cx="331586" cy="331586"/>
          </a:xfrm>
          <a:prstGeom prst="rect">
            <a:avLst/>
          </a:prstGeom>
        </p:spPr>
      </p:pic>
      <p:pic>
        <p:nvPicPr>
          <p:cNvPr id="121" name="Graphic 120">
            <a:extLst>
              <a:ext uri="{FF2B5EF4-FFF2-40B4-BE49-F238E27FC236}">
                <a16:creationId xmlns:a16="http://schemas.microsoft.com/office/drawing/2014/main" id="{9AEE1B70-0248-BB45-A4F3-A7D31CC5D4FB}"/>
              </a:ext>
            </a:extLst>
          </p:cNvPr>
          <p:cNvPicPr>
            <a:picLocks noChangeAspect="1"/>
          </p:cNvPicPr>
          <p:nvPr/>
        </p:nvPicPr>
        <p:blipFill>
          <a:blip r:embed="rId15" cstate="print">
            <a:extLst>
              <a:ext uri="{28A0092B-C50C-407E-A947-70E740481C1C}">
                <a14:useLocalDpi xmlns:a14="http://schemas.microsoft.com/office/drawing/2010/main" val="0"/>
              </a:ext>
              <a:ext uri="{96DAC541-7B7A-43D3-8B79-37D633B846F1}">
                <asvg:svgBlip xmlns:asvg="http://schemas.microsoft.com/office/drawing/2016/SVG/main" r:embed="rId17"/>
              </a:ext>
            </a:extLst>
          </a:blip>
          <a:stretch>
            <a:fillRect/>
          </a:stretch>
        </p:blipFill>
        <p:spPr>
          <a:xfrm>
            <a:off x="6196059" y="4030034"/>
            <a:ext cx="331586" cy="331586"/>
          </a:xfrm>
          <a:prstGeom prst="rect">
            <a:avLst/>
          </a:prstGeom>
        </p:spPr>
      </p:pic>
      <p:sp>
        <p:nvSpPr>
          <p:cNvPr id="129" name="TextBox 128">
            <a:extLst>
              <a:ext uri="{FF2B5EF4-FFF2-40B4-BE49-F238E27FC236}">
                <a16:creationId xmlns:a16="http://schemas.microsoft.com/office/drawing/2014/main" id="{247AEE4D-7E44-6144-A16D-07E2D3023C1C}"/>
              </a:ext>
            </a:extLst>
          </p:cNvPr>
          <p:cNvSpPr txBox="1"/>
          <p:nvPr/>
        </p:nvSpPr>
        <p:spPr>
          <a:xfrm>
            <a:off x="8561656" y="4554661"/>
            <a:ext cx="949915" cy="230832"/>
          </a:xfrm>
          <a:prstGeom prst="rect">
            <a:avLst/>
          </a:prstGeom>
          <a:solidFill>
            <a:schemeClr val="bg1">
              <a:lumMod val="95000"/>
            </a:schemeClr>
          </a:solidFill>
        </p:spPr>
        <p:txBody>
          <a:bodyPr wrap="square" rtlCol="0" anchor="ctr">
            <a:spAutoFit/>
          </a:bodyPr>
          <a:lstStyle/>
          <a:p>
            <a:pPr algn="ctr"/>
            <a:r>
              <a:rPr lang="en-US" sz="900" i="1">
                <a:solidFill>
                  <a:schemeClr val="accent2"/>
                </a:solidFill>
                <a:latin typeface="EC Square Sans Pro"/>
              </a:rPr>
              <a:t>5. User preview</a:t>
            </a:r>
          </a:p>
        </p:txBody>
      </p:sp>
      <p:pic>
        <p:nvPicPr>
          <p:cNvPr id="32" name="Graphic 31">
            <a:extLst>
              <a:ext uri="{FF2B5EF4-FFF2-40B4-BE49-F238E27FC236}">
                <a16:creationId xmlns:a16="http://schemas.microsoft.com/office/drawing/2014/main" id="{246ABD11-0348-F943-8318-FD0A451C6FE1}"/>
              </a:ext>
            </a:extLst>
          </p:cNvPr>
          <p:cNvPicPr>
            <a:picLocks noChangeAspect="1"/>
          </p:cNvPicPr>
          <p:nvPr/>
        </p:nvPicPr>
        <p:blipFill>
          <a:blip r:embed="rId18" cstate="print">
            <a:extLst>
              <a:ext uri="{28A0092B-C50C-407E-A947-70E740481C1C}">
                <a14:useLocalDpi xmlns:a14="http://schemas.microsoft.com/office/drawing/2010/main" val="0"/>
              </a:ext>
              <a:ext uri="{96DAC541-7B7A-43D3-8B79-37D633B846F1}">
                <asvg:svgBlip xmlns:asvg="http://schemas.microsoft.com/office/drawing/2016/SVG/main" r:embed="rId19"/>
              </a:ext>
            </a:extLst>
          </a:blip>
          <a:stretch>
            <a:fillRect/>
          </a:stretch>
        </p:blipFill>
        <p:spPr>
          <a:xfrm>
            <a:off x="440698" y="3977033"/>
            <a:ext cx="409060" cy="409060"/>
          </a:xfrm>
          <a:prstGeom prst="rect">
            <a:avLst/>
          </a:prstGeom>
        </p:spPr>
      </p:pic>
      <p:pic>
        <p:nvPicPr>
          <p:cNvPr id="139" name="Graphic 138">
            <a:extLst>
              <a:ext uri="{FF2B5EF4-FFF2-40B4-BE49-F238E27FC236}">
                <a16:creationId xmlns:a16="http://schemas.microsoft.com/office/drawing/2014/main" id="{B750CFD1-CDA3-D544-AA35-6BCF17B37FB3}"/>
              </a:ext>
            </a:extLst>
          </p:cNvPr>
          <p:cNvPicPr>
            <a:picLocks noChangeAspect="1"/>
          </p:cNvPicPr>
          <p:nvPr/>
        </p:nvPicPr>
        <p:blipFill>
          <a:blip r:embed="rId18" cstate="print">
            <a:extLst>
              <a:ext uri="{28A0092B-C50C-407E-A947-70E740481C1C}">
                <a14:useLocalDpi xmlns:a14="http://schemas.microsoft.com/office/drawing/2010/main" val="0"/>
              </a:ext>
              <a:ext uri="{96DAC541-7B7A-43D3-8B79-37D633B846F1}">
                <asvg:svgBlip xmlns:asvg="http://schemas.microsoft.com/office/drawing/2016/SVG/main" r:embed="rId19"/>
              </a:ext>
            </a:extLst>
          </a:blip>
          <a:stretch>
            <a:fillRect/>
          </a:stretch>
        </p:blipFill>
        <p:spPr>
          <a:xfrm>
            <a:off x="11132998" y="2770106"/>
            <a:ext cx="409060" cy="409060"/>
          </a:xfrm>
          <a:prstGeom prst="rect">
            <a:avLst/>
          </a:prstGeom>
        </p:spPr>
      </p:pic>
      <p:pic>
        <p:nvPicPr>
          <p:cNvPr id="86" name="Graphic 85">
            <a:extLst>
              <a:ext uri="{FF2B5EF4-FFF2-40B4-BE49-F238E27FC236}">
                <a16:creationId xmlns:a16="http://schemas.microsoft.com/office/drawing/2014/main" id="{D9036AE5-C0FF-FD4A-8666-5F82C29F4918}"/>
              </a:ext>
            </a:extLst>
          </p:cNvPr>
          <p:cNvPicPr>
            <a:picLocks noChangeAspect="1"/>
          </p:cNvPicPr>
          <p:nvPr/>
        </p:nvPicPr>
        <p:blipFill>
          <a:blip r:embed="rId20" cstate="print">
            <a:extLst>
              <a:ext uri="{28A0092B-C50C-407E-A947-70E740481C1C}">
                <a14:useLocalDpi xmlns:a14="http://schemas.microsoft.com/office/drawing/2010/main" val="0"/>
              </a:ext>
              <a:ext uri="{96DAC541-7B7A-43D3-8B79-37D633B846F1}">
                <asvg:svgBlip xmlns:asvg="http://schemas.microsoft.com/office/drawing/2016/SVG/main" r:embed="rId21"/>
              </a:ext>
            </a:extLst>
          </a:blip>
          <a:srcRect/>
          <a:stretch/>
        </p:blipFill>
        <p:spPr>
          <a:xfrm>
            <a:off x="1101268" y="3870536"/>
            <a:ext cx="690965" cy="690965"/>
          </a:xfrm>
          <a:prstGeom prst="rect">
            <a:avLst/>
          </a:prstGeom>
        </p:spPr>
      </p:pic>
      <p:sp>
        <p:nvSpPr>
          <p:cNvPr id="58" name="TextBox 57">
            <a:extLst>
              <a:ext uri="{FF2B5EF4-FFF2-40B4-BE49-F238E27FC236}">
                <a16:creationId xmlns:a16="http://schemas.microsoft.com/office/drawing/2014/main" id="{C86E98F6-2248-B94E-BEE2-C0E4D442C08B}"/>
              </a:ext>
            </a:extLst>
          </p:cNvPr>
          <p:cNvSpPr txBox="1"/>
          <p:nvPr/>
        </p:nvSpPr>
        <p:spPr>
          <a:xfrm>
            <a:off x="2688498" y="4112644"/>
            <a:ext cx="1022460" cy="230832"/>
          </a:xfrm>
          <a:prstGeom prst="homePlate">
            <a:avLst/>
          </a:prstGeom>
          <a:solidFill>
            <a:schemeClr val="bg1">
              <a:lumMod val="95000"/>
            </a:schemeClr>
          </a:solidFill>
        </p:spPr>
        <p:txBody>
          <a:bodyPr wrap="square" rtlCol="0" anchor="ctr">
            <a:spAutoFit/>
          </a:bodyPr>
          <a:lstStyle/>
          <a:p>
            <a:pPr algn="ctr"/>
            <a:r>
              <a:rPr lang="en-US" sz="900" i="1">
                <a:solidFill>
                  <a:schemeClr val="accent2"/>
                </a:solidFill>
                <a:latin typeface="EC Square Sans Pro" panose="020B0506040000020004" pitchFamily="34" charset="0"/>
              </a:rPr>
              <a:t>4. Redirect</a:t>
            </a:r>
            <a:endParaRPr lang="en-BE" sz="900" i="1">
              <a:solidFill>
                <a:schemeClr val="accent2"/>
              </a:solidFill>
              <a:latin typeface="EC Square Sans Pro" panose="020B0506040000020004" pitchFamily="34" charset="0"/>
            </a:endParaRPr>
          </a:p>
        </p:txBody>
      </p:sp>
      <p:sp>
        <p:nvSpPr>
          <p:cNvPr id="62" name="TextBox 61">
            <a:extLst>
              <a:ext uri="{FF2B5EF4-FFF2-40B4-BE49-F238E27FC236}">
                <a16:creationId xmlns:a16="http://schemas.microsoft.com/office/drawing/2014/main" id="{AE16EAE9-5E23-A349-AAD5-625215FF5F76}"/>
              </a:ext>
            </a:extLst>
          </p:cNvPr>
          <p:cNvSpPr txBox="1"/>
          <p:nvPr/>
        </p:nvSpPr>
        <p:spPr>
          <a:xfrm flipH="1">
            <a:off x="6603827" y="4562568"/>
            <a:ext cx="1401176" cy="230832"/>
          </a:xfrm>
          <a:prstGeom prst="homePlate">
            <a:avLst/>
          </a:prstGeom>
          <a:solidFill>
            <a:schemeClr val="bg1">
              <a:lumMod val="95000"/>
            </a:schemeClr>
          </a:solidFill>
        </p:spPr>
        <p:txBody>
          <a:bodyPr wrap="square" rtlCol="0" anchor="ctr">
            <a:spAutoFit/>
          </a:bodyPr>
          <a:lstStyle/>
          <a:p>
            <a:pPr algn="ctr"/>
            <a:r>
              <a:rPr lang="en-US" sz="900" i="1">
                <a:solidFill>
                  <a:schemeClr val="accent2"/>
                </a:solidFill>
                <a:latin typeface="EC Square Sans Pro"/>
              </a:rPr>
              <a:t>6. Evidence response</a:t>
            </a:r>
            <a:endParaRPr lang="en-BE" sz="900" i="1">
              <a:solidFill>
                <a:schemeClr val="accent2"/>
              </a:solidFill>
              <a:latin typeface="EC Square Sans Pro"/>
            </a:endParaRPr>
          </a:p>
        </p:txBody>
      </p:sp>
      <p:grpSp>
        <p:nvGrpSpPr>
          <p:cNvPr id="3" name="Group 2">
            <a:extLst>
              <a:ext uri="{FF2B5EF4-FFF2-40B4-BE49-F238E27FC236}">
                <a16:creationId xmlns:a16="http://schemas.microsoft.com/office/drawing/2014/main" id="{7311ABB4-C019-5244-8FE1-F3D5D82C0DB3}"/>
              </a:ext>
            </a:extLst>
          </p:cNvPr>
          <p:cNvGrpSpPr/>
          <p:nvPr/>
        </p:nvGrpSpPr>
        <p:grpSpPr>
          <a:xfrm>
            <a:off x="2838224" y="2600059"/>
            <a:ext cx="690965" cy="690965"/>
            <a:chOff x="2838224" y="2600059"/>
            <a:chExt cx="690965" cy="690965"/>
          </a:xfrm>
        </p:grpSpPr>
        <p:sp>
          <p:nvSpPr>
            <p:cNvPr id="2" name="Rectangle 1">
              <a:extLst>
                <a:ext uri="{FF2B5EF4-FFF2-40B4-BE49-F238E27FC236}">
                  <a16:creationId xmlns:a16="http://schemas.microsoft.com/office/drawing/2014/main" id="{2CAC6F65-7899-A243-88A5-C7E35ECBF821}"/>
                </a:ext>
              </a:extLst>
            </p:cNvPr>
            <p:cNvSpPr/>
            <p:nvPr/>
          </p:nvSpPr>
          <p:spPr>
            <a:xfrm>
              <a:off x="2896623" y="2752454"/>
              <a:ext cx="570733" cy="43874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err="1">
                <a:latin typeface="EC Square Sans Pro" panose="020B0506040000020004" pitchFamily="34" charset="0"/>
              </a:endParaRPr>
            </a:p>
          </p:txBody>
        </p:sp>
        <p:pic>
          <p:nvPicPr>
            <p:cNvPr id="63" name="Graphic 62">
              <a:extLst>
                <a:ext uri="{FF2B5EF4-FFF2-40B4-BE49-F238E27FC236}">
                  <a16:creationId xmlns:a16="http://schemas.microsoft.com/office/drawing/2014/main" id="{A15FF5A0-ABCC-504A-A345-69DB19615F09}"/>
                </a:ext>
              </a:extLst>
            </p:cNvPr>
            <p:cNvPicPr>
              <a:picLocks noChangeAspect="1"/>
            </p:cNvPicPr>
            <p:nvPr/>
          </p:nvPicPr>
          <p:blipFill>
            <a:blip r:embed="rId20" cstate="print">
              <a:extLst>
                <a:ext uri="{28A0092B-C50C-407E-A947-70E740481C1C}">
                  <a14:useLocalDpi xmlns:a14="http://schemas.microsoft.com/office/drawing/2010/main" val="0"/>
                </a:ext>
                <a:ext uri="{96DAC541-7B7A-43D3-8B79-37D633B846F1}">
                  <asvg:svgBlip xmlns:asvg="http://schemas.microsoft.com/office/drawing/2016/SVG/main" r:embed="rId21"/>
                </a:ext>
              </a:extLst>
            </a:blip>
            <a:srcRect/>
            <a:stretch/>
          </p:blipFill>
          <p:spPr>
            <a:xfrm>
              <a:off x="2838224" y="2600059"/>
              <a:ext cx="690965" cy="690965"/>
            </a:xfrm>
            <a:prstGeom prst="rect">
              <a:avLst/>
            </a:prstGeom>
          </p:spPr>
        </p:pic>
      </p:grpSp>
      <p:sp>
        <p:nvSpPr>
          <p:cNvPr id="64" name="TextBox 63">
            <a:extLst>
              <a:ext uri="{FF2B5EF4-FFF2-40B4-BE49-F238E27FC236}">
                <a16:creationId xmlns:a16="http://schemas.microsoft.com/office/drawing/2014/main" id="{13FED73D-8E1F-8604-31A9-AABA6078B2DC}"/>
              </a:ext>
            </a:extLst>
          </p:cNvPr>
          <p:cNvSpPr txBox="1"/>
          <p:nvPr/>
        </p:nvSpPr>
        <p:spPr>
          <a:xfrm>
            <a:off x="2485159" y="5329826"/>
            <a:ext cx="1393660" cy="230832"/>
          </a:xfrm>
          <a:prstGeom prst="homePlate">
            <a:avLst/>
          </a:prstGeom>
          <a:solidFill>
            <a:schemeClr val="bg1">
              <a:lumMod val="95000"/>
            </a:schemeClr>
          </a:solidFill>
        </p:spPr>
        <p:txBody>
          <a:bodyPr wrap="square" rtlCol="0" anchor="ctr">
            <a:spAutoFit/>
          </a:bodyPr>
          <a:lstStyle/>
          <a:p>
            <a:pPr algn="ctr"/>
            <a:r>
              <a:rPr lang="en-US" sz="900" i="1">
                <a:solidFill>
                  <a:schemeClr val="accent2"/>
                </a:solidFill>
                <a:latin typeface="EC Square Sans Pro" panose="020B0506040000020004" pitchFamily="34" charset="0"/>
              </a:rPr>
              <a:t>2. Locate evidence</a:t>
            </a:r>
            <a:endParaRPr lang="en-BE" sz="900" i="1">
              <a:solidFill>
                <a:schemeClr val="accent2"/>
              </a:solidFill>
              <a:latin typeface="EC Square Sans Pro" panose="020B0506040000020004" pitchFamily="34" charset="0"/>
            </a:endParaRPr>
          </a:p>
        </p:txBody>
      </p:sp>
      <p:sp>
        <p:nvSpPr>
          <p:cNvPr id="65" name="TextBox 64">
            <a:extLst>
              <a:ext uri="{FF2B5EF4-FFF2-40B4-BE49-F238E27FC236}">
                <a16:creationId xmlns:a16="http://schemas.microsoft.com/office/drawing/2014/main" id="{210B38D5-1DE1-8A0C-F1D2-AF9A6E52F3B3}"/>
              </a:ext>
            </a:extLst>
          </p:cNvPr>
          <p:cNvSpPr txBox="1"/>
          <p:nvPr/>
        </p:nvSpPr>
        <p:spPr>
          <a:xfrm>
            <a:off x="4654031" y="4558920"/>
            <a:ext cx="1511684" cy="230832"/>
          </a:xfrm>
          <a:prstGeom prst="homePlate">
            <a:avLst/>
          </a:prstGeom>
          <a:solidFill>
            <a:schemeClr val="bg1">
              <a:lumMod val="95000"/>
            </a:schemeClr>
          </a:solidFill>
        </p:spPr>
        <p:txBody>
          <a:bodyPr wrap="square" rtlCol="0" anchor="ctr">
            <a:spAutoFit/>
          </a:bodyPr>
          <a:lstStyle/>
          <a:p>
            <a:pPr algn="ctr"/>
            <a:r>
              <a:rPr lang="en-US" sz="900" i="1">
                <a:solidFill>
                  <a:schemeClr val="accent2"/>
                </a:solidFill>
                <a:latin typeface="EC Square Sans Pro" panose="020B0506040000020004" pitchFamily="34" charset="0"/>
              </a:rPr>
              <a:t>3. Evidence Request</a:t>
            </a:r>
            <a:endParaRPr lang="en-BE" sz="900" i="1">
              <a:solidFill>
                <a:schemeClr val="accent2"/>
              </a:solidFill>
              <a:latin typeface="EC Square Sans Pro" panose="020B0506040000020004" pitchFamily="34" charset="0"/>
            </a:endParaRPr>
          </a:p>
        </p:txBody>
      </p:sp>
      <p:sp>
        <p:nvSpPr>
          <p:cNvPr id="66" name="TextBox 65">
            <a:extLst>
              <a:ext uri="{FF2B5EF4-FFF2-40B4-BE49-F238E27FC236}">
                <a16:creationId xmlns:a16="http://schemas.microsoft.com/office/drawing/2014/main" id="{CAE649E0-2B63-60FD-DCC4-0EF1ED1D66F0}"/>
              </a:ext>
            </a:extLst>
          </p:cNvPr>
          <p:cNvSpPr txBox="1"/>
          <p:nvPr/>
        </p:nvSpPr>
        <p:spPr>
          <a:xfrm>
            <a:off x="968751" y="4608717"/>
            <a:ext cx="949915" cy="230832"/>
          </a:xfrm>
          <a:prstGeom prst="rect">
            <a:avLst/>
          </a:prstGeom>
          <a:solidFill>
            <a:schemeClr val="bg1">
              <a:lumMod val="95000"/>
            </a:schemeClr>
          </a:solidFill>
        </p:spPr>
        <p:txBody>
          <a:bodyPr wrap="square" rtlCol="0" anchor="ctr">
            <a:spAutoFit/>
          </a:bodyPr>
          <a:lstStyle/>
          <a:p>
            <a:pPr algn="ctr"/>
            <a:r>
              <a:rPr lang="en-US" sz="900" i="1">
                <a:solidFill>
                  <a:schemeClr val="accent2"/>
                </a:solidFill>
                <a:latin typeface="EC Square Sans Pro"/>
              </a:rPr>
              <a:t>7. Submit</a:t>
            </a:r>
          </a:p>
        </p:txBody>
      </p:sp>
      <p:pic>
        <p:nvPicPr>
          <p:cNvPr id="67" name="Graphic 66">
            <a:extLst>
              <a:ext uri="{FF2B5EF4-FFF2-40B4-BE49-F238E27FC236}">
                <a16:creationId xmlns:a16="http://schemas.microsoft.com/office/drawing/2014/main" id="{29EAAD48-1152-19F7-68B6-7E3E8B2F2137}"/>
              </a:ext>
            </a:extLst>
          </p:cNvPr>
          <p:cNvPicPr>
            <a:picLocks noChangeAspect="1"/>
          </p:cNvPicPr>
          <p:nvPr/>
        </p:nvPicPr>
        <p:blipFill>
          <a:blip r:embed="rId13" cstate="print">
            <a:extLst>
              <a:ext uri="{28A0092B-C50C-407E-A947-70E740481C1C}">
                <a14:useLocalDpi xmlns:a14="http://schemas.microsoft.com/office/drawing/2010/main" val="0"/>
              </a:ext>
              <a:ext uri="{96DAC541-7B7A-43D3-8B79-37D633B846F1}">
                <asvg:svgBlip xmlns:asvg="http://schemas.microsoft.com/office/drawing/2016/SVG/main" r:embed="rId14"/>
              </a:ext>
            </a:extLst>
          </a:blip>
          <a:stretch>
            <a:fillRect/>
          </a:stretch>
        </p:blipFill>
        <p:spPr>
          <a:xfrm>
            <a:off x="8680617" y="5037220"/>
            <a:ext cx="690965" cy="690965"/>
          </a:xfrm>
          <a:prstGeom prst="rect">
            <a:avLst/>
          </a:prstGeom>
        </p:spPr>
      </p:pic>
      <p:sp>
        <p:nvSpPr>
          <p:cNvPr id="69" name="TextBox 68">
            <a:extLst>
              <a:ext uri="{FF2B5EF4-FFF2-40B4-BE49-F238E27FC236}">
                <a16:creationId xmlns:a16="http://schemas.microsoft.com/office/drawing/2014/main" id="{73C56EFE-1A9E-37C5-8297-46524BACE8EF}"/>
              </a:ext>
            </a:extLst>
          </p:cNvPr>
          <p:cNvSpPr txBox="1"/>
          <p:nvPr/>
        </p:nvSpPr>
        <p:spPr>
          <a:xfrm>
            <a:off x="8223433" y="4836888"/>
            <a:ext cx="1632477" cy="261610"/>
          </a:xfrm>
          <a:prstGeom prst="rect">
            <a:avLst/>
          </a:prstGeom>
          <a:noFill/>
        </p:spPr>
        <p:txBody>
          <a:bodyPr wrap="square" rtlCol="0">
            <a:spAutoFit/>
          </a:bodyPr>
          <a:lstStyle/>
          <a:p>
            <a:pPr algn="ctr"/>
            <a:r>
              <a:rPr lang="en-US" sz="1100">
                <a:solidFill>
                  <a:schemeClr val="accent2"/>
                </a:solidFill>
                <a:latin typeface="EC Square Sans Pro" panose="020B0506040000020004" pitchFamily="34" charset="0"/>
              </a:rPr>
              <a:t>Semantic Repo</a:t>
            </a:r>
            <a:endParaRPr lang="en-BE" sz="1100">
              <a:solidFill>
                <a:schemeClr val="accent2"/>
              </a:solidFill>
              <a:latin typeface="EC Square Sans Pro" panose="020B0506040000020004" pitchFamily="34" charset="0"/>
            </a:endParaRPr>
          </a:p>
        </p:txBody>
      </p:sp>
      <p:sp>
        <p:nvSpPr>
          <p:cNvPr id="61" name="Rectangle 60">
            <a:extLst>
              <a:ext uri="{FF2B5EF4-FFF2-40B4-BE49-F238E27FC236}">
                <a16:creationId xmlns:a16="http://schemas.microsoft.com/office/drawing/2014/main" id="{39A6F95F-ECA9-23A8-3547-CAC88BEC924A}"/>
              </a:ext>
            </a:extLst>
          </p:cNvPr>
          <p:cNvSpPr/>
          <p:nvPr/>
        </p:nvSpPr>
        <p:spPr>
          <a:xfrm>
            <a:off x="4522904" y="3473224"/>
            <a:ext cx="5362091" cy="3127992"/>
          </a:xfrm>
          <a:prstGeom prst="rect">
            <a:avLst/>
          </a:prstGeom>
          <a:noFill/>
          <a:ln>
            <a:solidFill>
              <a:schemeClr val="accent5"/>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err="1">
              <a:latin typeface="EC Square Sans Pro" panose="020B0506040000020004" pitchFamily="34" charset="0"/>
            </a:endParaRPr>
          </a:p>
        </p:txBody>
      </p:sp>
      <p:sp>
        <p:nvSpPr>
          <p:cNvPr id="10" name="TextBox 9">
            <a:extLst>
              <a:ext uri="{FF2B5EF4-FFF2-40B4-BE49-F238E27FC236}">
                <a16:creationId xmlns:a16="http://schemas.microsoft.com/office/drawing/2014/main" id="{32D5C134-BBE5-A680-06B3-0CFCF80C64E5}"/>
              </a:ext>
            </a:extLst>
          </p:cNvPr>
          <p:cNvSpPr txBox="1"/>
          <p:nvPr/>
        </p:nvSpPr>
        <p:spPr>
          <a:xfrm>
            <a:off x="9348630" y="6475896"/>
            <a:ext cx="1072730" cy="230832"/>
          </a:xfrm>
          <a:prstGeom prst="rect">
            <a:avLst/>
          </a:prstGeom>
          <a:solidFill>
            <a:schemeClr val="accent5"/>
          </a:solidFill>
        </p:spPr>
        <p:txBody>
          <a:bodyPr wrap="none" rtlCol="0">
            <a:spAutoFit/>
          </a:bodyPr>
          <a:lstStyle/>
          <a:p>
            <a:r>
              <a:rPr lang="en-BE" sz="900">
                <a:solidFill>
                  <a:schemeClr val="accent2"/>
                </a:solidFill>
                <a:latin typeface="EC Square Sans Pro" panose="020B0506040000020004" pitchFamily="34" charset="0"/>
              </a:rPr>
              <a:t>Once-Only Domain</a:t>
            </a:r>
          </a:p>
        </p:txBody>
      </p:sp>
    </p:spTree>
    <p:extLst>
      <p:ext uri="{BB962C8B-B14F-4D97-AF65-F5344CB8AC3E}">
        <p14:creationId xmlns:p14="http://schemas.microsoft.com/office/powerpoint/2010/main" val="306892640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Graphic 7">
            <a:extLst>
              <a:ext uri="{FF2B5EF4-FFF2-40B4-BE49-F238E27FC236}">
                <a16:creationId xmlns:a16="http://schemas.microsoft.com/office/drawing/2014/main" id="{5391462B-4EDB-EA4C-91BC-442868184F6E}"/>
              </a:ext>
            </a:extLst>
          </p:cNvPr>
          <p:cNvPicPr>
            <a:picLocks noChangeAspect="1"/>
          </p:cNvPicPr>
          <p:nvPr/>
        </p:nvPicPr>
        <p:blipFill rotWithShape="1">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rcRect l="23357" r="25117" b="20600"/>
          <a:stretch/>
        </p:blipFill>
        <p:spPr>
          <a:xfrm>
            <a:off x="10688492" y="2643251"/>
            <a:ext cx="432233" cy="666066"/>
          </a:xfrm>
          <a:prstGeom prst="rect">
            <a:avLst/>
          </a:prstGeom>
        </p:spPr>
      </p:pic>
      <p:cxnSp>
        <p:nvCxnSpPr>
          <p:cNvPr id="29" name="Elbow Connector 28">
            <a:extLst>
              <a:ext uri="{FF2B5EF4-FFF2-40B4-BE49-F238E27FC236}">
                <a16:creationId xmlns:a16="http://schemas.microsoft.com/office/drawing/2014/main" id="{0AC9DC99-B7F5-854A-897D-A84F7BA05661}"/>
              </a:ext>
            </a:extLst>
          </p:cNvPr>
          <p:cNvCxnSpPr>
            <a:cxnSpLocks/>
            <a:endCxn id="86" idx="2"/>
          </p:cNvCxnSpPr>
          <p:nvPr/>
        </p:nvCxnSpPr>
        <p:spPr>
          <a:xfrm rot="10800000">
            <a:off x="1446751" y="4561501"/>
            <a:ext cx="5362090" cy="892268"/>
          </a:xfrm>
          <a:prstGeom prst="bentConnector2">
            <a:avLst/>
          </a:prstGeom>
          <a:ln>
            <a:tailEnd type="none"/>
          </a:ln>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5FF46D17-4AE0-004F-9B52-40BED51EE36D}"/>
              </a:ext>
            </a:extLst>
          </p:cNvPr>
          <p:cNvCxnSpPr>
            <a:cxnSpLocks/>
          </p:cNvCxnSpPr>
          <p:nvPr/>
        </p:nvCxnSpPr>
        <p:spPr>
          <a:xfrm>
            <a:off x="1836553" y="4229271"/>
            <a:ext cx="8321107" cy="0"/>
          </a:xfrm>
          <a:prstGeom prst="line">
            <a:avLst/>
          </a:prstGeom>
          <a:ln>
            <a:headEnd type="none"/>
            <a:tailEnd type="none"/>
          </a:ln>
        </p:spPr>
        <p:style>
          <a:lnRef idx="1">
            <a:schemeClr val="accent1"/>
          </a:lnRef>
          <a:fillRef idx="0">
            <a:schemeClr val="accent1"/>
          </a:fillRef>
          <a:effectRef idx="0">
            <a:schemeClr val="accent1"/>
          </a:effectRef>
          <a:fontRef idx="minor">
            <a:schemeClr val="tx1"/>
          </a:fontRef>
        </p:style>
      </p:cxnSp>
      <p:sp>
        <p:nvSpPr>
          <p:cNvPr id="128" name="Rectangle 127">
            <a:extLst>
              <a:ext uri="{FF2B5EF4-FFF2-40B4-BE49-F238E27FC236}">
                <a16:creationId xmlns:a16="http://schemas.microsoft.com/office/drawing/2014/main" id="{E94536EE-8C47-9D40-8914-54E9FA1AE82B}"/>
              </a:ext>
            </a:extLst>
          </p:cNvPr>
          <p:cNvSpPr/>
          <p:nvPr/>
        </p:nvSpPr>
        <p:spPr>
          <a:xfrm>
            <a:off x="8423649" y="3473224"/>
            <a:ext cx="1216350" cy="135676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err="1">
              <a:latin typeface="EC Square Sans Pro" panose="020B0506040000020004" pitchFamily="34" charset="0"/>
            </a:endParaRPr>
          </a:p>
        </p:txBody>
      </p:sp>
      <p:cxnSp>
        <p:nvCxnSpPr>
          <p:cNvPr id="18" name="Elbow Connector 17">
            <a:extLst>
              <a:ext uri="{FF2B5EF4-FFF2-40B4-BE49-F238E27FC236}">
                <a16:creationId xmlns:a16="http://schemas.microsoft.com/office/drawing/2014/main" id="{CB21088D-DD9B-D247-8EB8-66052593C1FE}"/>
              </a:ext>
            </a:extLst>
          </p:cNvPr>
          <p:cNvCxnSpPr>
            <a:cxnSpLocks/>
            <a:stCxn id="68" idx="0"/>
          </p:cNvCxnSpPr>
          <p:nvPr/>
        </p:nvCxnSpPr>
        <p:spPr>
          <a:xfrm rot="5400000" flipH="1" flipV="1">
            <a:off x="5414287" y="-1012240"/>
            <a:ext cx="668304" cy="8604430"/>
          </a:xfrm>
          <a:prstGeom prst="bentConnector2">
            <a:avLst/>
          </a:prstGeom>
          <a:ln>
            <a:headEnd type="none"/>
            <a:tailEnd type="none"/>
          </a:ln>
        </p:spPr>
        <p:style>
          <a:lnRef idx="1">
            <a:schemeClr val="accent1"/>
          </a:lnRef>
          <a:fillRef idx="0">
            <a:schemeClr val="accent1"/>
          </a:fillRef>
          <a:effectRef idx="0">
            <a:schemeClr val="accent1"/>
          </a:effectRef>
          <a:fontRef idx="minor">
            <a:schemeClr val="tx1"/>
          </a:fontRef>
        </p:style>
      </p:cxnSp>
      <p:sp>
        <p:nvSpPr>
          <p:cNvPr id="119" name="Rectangle 118">
            <a:extLst>
              <a:ext uri="{FF2B5EF4-FFF2-40B4-BE49-F238E27FC236}">
                <a16:creationId xmlns:a16="http://schemas.microsoft.com/office/drawing/2014/main" id="{F1F3F4A7-A915-5A47-9CF2-433608BD5CF2}"/>
              </a:ext>
            </a:extLst>
          </p:cNvPr>
          <p:cNvSpPr/>
          <p:nvPr/>
        </p:nvSpPr>
        <p:spPr>
          <a:xfrm>
            <a:off x="6819427" y="2256539"/>
            <a:ext cx="900932" cy="377483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err="1">
              <a:latin typeface="EC Square Sans Pro" panose="020B0506040000020004" pitchFamily="34" charset="0"/>
            </a:endParaRPr>
          </a:p>
        </p:txBody>
      </p:sp>
      <p:sp>
        <p:nvSpPr>
          <p:cNvPr id="120" name="Rectangle 119">
            <a:extLst>
              <a:ext uri="{FF2B5EF4-FFF2-40B4-BE49-F238E27FC236}">
                <a16:creationId xmlns:a16="http://schemas.microsoft.com/office/drawing/2014/main" id="{E5C35DFE-3669-E649-BCA5-622BE6CA5BEC}"/>
              </a:ext>
            </a:extLst>
          </p:cNvPr>
          <p:cNvSpPr/>
          <p:nvPr/>
        </p:nvSpPr>
        <p:spPr>
          <a:xfrm>
            <a:off x="6158667" y="2674748"/>
            <a:ext cx="397116" cy="188472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err="1">
              <a:latin typeface="EC Square Sans Pro" panose="020B0506040000020004" pitchFamily="34" charset="0"/>
            </a:endParaRPr>
          </a:p>
        </p:txBody>
      </p:sp>
      <p:sp>
        <p:nvSpPr>
          <p:cNvPr id="116" name="Rectangle 115">
            <a:extLst>
              <a:ext uri="{FF2B5EF4-FFF2-40B4-BE49-F238E27FC236}">
                <a16:creationId xmlns:a16="http://schemas.microsoft.com/office/drawing/2014/main" id="{6E499C48-51A9-D148-825C-99271851C1C0}"/>
              </a:ext>
            </a:extLst>
          </p:cNvPr>
          <p:cNvSpPr/>
          <p:nvPr/>
        </p:nvSpPr>
        <p:spPr>
          <a:xfrm>
            <a:off x="6667026" y="2104139"/>
            <a:ext cx="1229997" cy="377483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err="1">
              <a:latin typeface="EC Square Sans Pro" panose="020B0506040000020004" pitchFamily="34" charset="0"/>
            </a:endParaRPr>
          </a:p>
        </p:txBody>
      </p:sp>
      <p:sp>
        <p:nvSpPr>
          <p:cNvPr id="22" name="Rectangle 21">
            <a:extLst>
              <a:ext uri="{FF2B5EF4-FFF2-40B4-BE49-F238E27FC236}">
                <a16:creationId xmlns:a16="http://schemas.microsoft.com/office/drawing/2014/main" id="{9DB340C0-1FB3-604F-A73B-E5CAF920429C}"/>
              </a:ext>
            </a:extLst>
          </p:cNvPr>
          <p:cNvSpPr/>
          <p:nvPr/>
        </p:nvSpPr>
        <p:spPr>
          <a:xfrm>
            <a:off x="4781740" y="2161014"/>
            <a:ext cx="1216350" cy="377483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err="1">
              <a:latin typeface="EC Square Sans Pro" panose="020B0506040000020004" pitchFamily="34" charset="0"/>
            </a:endParaRPr>
          </a:p>
        </p:txBody>
      </p:sp>
      <p:sp>
        <p:nvSpPr>
          <p:cNvPr id="164" name="TextBox 163">
            <a:extLst>
              <a:ext uri="{FF2B5EF4-FFF2-40B4-BE49-F238E27FC236}">
                <a16:creationId xmlns:a16="http://schemas.microsoft.com/office/drawing/2014/main" id="{B57DF393-D309-0A45-A49E-A4C8DC5144FE}"/>
              </a:ext>
            </a:extLst>
          </p:cNvPr>
          <p:cNvSpPr txBox="1"/>
          <p:nvPr/>
        </p:nvSpPr>
        <p:spPr>
          <a:xfrm>
            <a:off x="830731" y="1720746"/>
            <a:ext cx="1398140" cy="230832"/>
          </a:xfrm>
          <a:prstGeom prst="rect">
            <a:avLst/>
          </a:prstGeom>
          <a:solidFill>
            <a:schemeClr val="accent4"/>
          </a:solidFill>
        </p:spPr>
        <p:txBody>
          <a:bodyPr wrap="none" lIns="91440" tIns="45720" rIns="91440" bIns="45720" rtlCol="0" anchor="t">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BE" sz="900" b="1" i="0" u="none" strike="noStrike" kern="1200" cap="none" spc="0" normalizeH="0" baseline="0" noProof="0">
                <a:ln>
                  <a:noFill/>
                </a:ln>
                <a:solidFill>
                  <a:schemeClr val="bg1"/>
                </a:solidFill>
                <a:effectLst/>
                <a:uLnTx/>
                <a:uFillTx/>
                <a:latin typeface="EC Square Sans Pro" panose="020B0506040000020004" pitchFamily="34" charset="0"/>
                <a:ea typeface="Verdana" panose="020B0604030504040204" pitchFamily="34" charset="0"/>
              </a:rPr>
              <a:t> </a:t>
            </a:r>
            <a:r>
              <a:rPr kumimoji="0" lang="en-GB" sz="900" b="0" i="0" u="none" strike="noStrike" kern="1200" cap="none" spc="0" normalizeH="0" baseline="0" noProof="0">
                <a:ln>
                  <a:noFill/>
                </a:ln>
                <a:solidFill>
                  <a:schemeClr val="bg1"/>
                </a:solidFill>
                <a:effectLst/>
                <a:uLnTx/>
                <a:uFillTx/>
                <a:latin typeface="EC Square Sans Pro" panose="020B0506040000020004" pitchFamily="34" charset="0"/>
                <a:ea typeface="Verdana" panose="020B0604030504040204" pitchFamily="34" charset="0"/>
              </a:rPr>
              <a:t>Evidence Requester MS A</a:t>
            </a:r>
            <a:endParaRPr kumimoji="0" lang="en-BE" sz="900" b="0" i="0" u="none" strike="noStrike" kern="1200" cap="none" spc="0" normalizeH="0" baseline="0" noProof="0">
              <a:ln>
                <a:noFill/>
              </a:ln>
              <a:solidFill>
                <a:schemeClr val="bg1"/>
              </a:solidFill>
              <a:effectLst/>
              <a:uLnTx/>
              <a:uFillTx/>
              <a:latin typeface="EC Square Sans Pro" panose="020B0506040000020004" pitchFamily="34" charset="0"/>
              <a:ea typeface="Verdana" panose="020B0604030504040204" pitchFamily="34" charset="0"/>
            </a:endParaRPr>
          </a:p>
        </p:txBody>
      </p:sp>
      <p:sp>
        <p:nvSpPr>
          <p:cNvPr id="165" name="TextBox 164">
            <a:extLst>
              <a:ext uri="{FF2B5EF4-FFF2-40B4-BE49-F238E27FC236}">
                <a16:creationId xmlns:a16="http://schemas.microsoft.com/office/drawing/2014/main" id="{06C1B2D3-91D5-254C-916B-DE34081CEB90}"/>
              </a:ext>
            </a:extLst>
          </p:cNvPr>
          <p:cNvSpPr txBox="1"/>
          <p:nvPr/>
        </p:nvSpPr>
        <p:spPr>
          <a:xfrm>
            <a:off x="10225788" y="1730127"/>
            <a:ext cx="1313180" cy="230832"/>
          </a:xfrm>
          <a:prstGeom prst="rect">
            <a:avLst/>
          </a:prstGeom>
          <a:solidFill>
            <a:schemeClr val="accent5"/>
          </a:solidFill>
        </p:spPr>
        <p:txBody>
          <a:bodyPr wrap="none" lIns="91440" tIns="45720" rIns="91440" bIns="45720" rtlCol="0" anchor="t">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BE" sz="900" b="1" i="0" u="none" strike="noStrike" kern="1200" cap="none" spc="0" normalizeH="0" baseline="0" noProof="0">
                <a:ln>
                  <a:noFill/>
                </a:ln>
                <a:solidFill>
                  <a:schemeClr val="accent4"/>
                </a:solidFill>
                <a:effectLst/>
                <a:uLnTx/>
                <a:uFillTx/>
                <a:latin typeface="EC Square Sans Pro" panose="020B0506040000020004" pitchFamily="34" charset="0"/>
                <a:ea typeface="Verdana" panose="020B0604030504040204" pitchFamily="34" charset="0"/>
              </a:rPr>
              <a:t> </a:t>
            </a:r>
            <a:r>
              <a:rPr lang="en-BE" sz="900">
                <a:solidFill>
                  <a:schemeClr val="accent4"/>
                </a:solidFill>
                <a:latin typeface="EC Square Sans Pro" panose="020B0506040000020004" pitchFamily="34" charset="0"/>
                <a:ea typeface="Verdana" panose="020B0604030504040204" pitchFamily="34" charset="0"/>
              </a:rPr>
              <a:t>Evidence Provider MS B</a:t>
            </a:r>
            <a:endParaRPr kumimoji="0" lang="en-US" sz="900" i="0" u="none" strike="noStrike" kern="1200" cap="none" spc="0" normalizeH="0" baseline="0" noProof="0">
              <a:ln>
                <a:noFill/>
              </a:ln>
              <a:solidFill>
                <a:schemeClr val="accent4"/>
              </a:solidFill>
              <a:effectLst/>
              <a:uLnTx/>
              <a:uFillTx/>
              <a:latin typeface="EC Square Sans Pro" panose="020B0506040000020004" pitchFamily="34" charset="0"/>
              <a:ea typeface="Verdana" panose="020B0604030504040204" pitchFamily="34" charset="0"/>
            </a:endParaRPr>
          </a:p>
        </p:txBody>
      </p:sp>
      <p:sp>
        <p:nvSpPr>
          <p:cNvPr id="51" name="Title 1">
            <a:extLst>
              <a:ext uri="{FF2B5EF4-FFF2-40B4-BE49-F238E27FC236}">
                <a16:creationId xmlns:a16="http://schemas.microsoft.com/office/drawing/2014/main" id="{050F0261-64BD-DB4C-A780-7BDEF627A2AA}"/>
              </a:ext>
            </a:extLst>
          </p:cNvPr>
          <p:cNvSpPr>
            <a:spLocks noGrp="1"/>
          </p:cNvSpPr>
          <p:nvPr>
            <p:ph type="title"/>
          </p:nvPr>
        </p:nvSpPr>
        <p:spPr>
          <a:xfrm>
            <a:off x="838200" y="687704"/>
            <a:ext cx="10515600" cy="356432"/>
          </a:xfrm>
        </p:spPr>
        <p:txBody>
          <a:bodyPr>
            <a:noAutofit/>
          </a:bodyPr>
          <a:lstStyle/>
          <a:p>
            <a:r>
              <a:rPr lang="en-GB" sz="3400">
                <a:solidFill>
                  <a:schemeClr val="accent4"/>
                </a:solidFill>
                <a:ea typeface="Verdana" panose="020B0604030504040204" pitchFamily="34" charset="0"/>
              </a:rPr>
              <a:t>Mapping of architecture to Implementing Regulation</a:t>
            </a:r>
            <a:endParaRPr lang="en-BE" sz="3400">
              <a:solidFill>
                <a:schemeClr val="accent4"/>
              </a:solidFill>
              <a:ea typeface="Verdana" panose="020B0604030504040204" pitchFamily="34" charset="0"/>
            </a:endParaRPr>
          </a:p>
        </p:txBody>
      </p:sp>
      <p:sp>
        <p:nvSpPr>
          <p:cNvPr id="68" name="TextBox 67">
            <a:extLst>
              <a:ext uri="{FF2B5EF4-FFF2-40B4-BE49-F238E27FC236}">
                <a16:creationId xmlns:a16="http://schemas.microsoft.com/office/drawing/2014/main" id="{408F14C0-9307-904A-B456-99FB0ABFAC1E}"/>
              </a:ext>
            </a:extLst>
          </p:cNvPr>
          <p:cNvSpPr txBox="1"/>
          <p:nvPr/>
        </p:nvSpPr>
        <p:spPr>
          <a:xfrm>
            <a:off x="723246" y="3624127"/>
            <a:ext cx="1445955" cy="261610"/>
          </a:xfrm>
          <a:prstGeom prst="rect">
            <a:avLst/>
          </a:prstGeom>
          <a:noFill/>
        </p:spPr>
        <p:txBody>
          <a:bodyPr wrap="square" rtlCol="0">
            <a:spAutoFit/>
          </a:bodyPr>
          <a:lstStyle/>
          <a:p>
            <a:pPr algn="ctr"/>
            <a:r>
              <a:rPr lang="en-GB" sz="1100">
                <a:solidFill>
                  <a:schemeClr val="accent2"/>
                </a:solidFill>
                <a:latin typeface="EC Square Sans Pro" panose="020B0506040000020004" pitchFamily="34" charset="0"/>
              </a:rPr>
              <a:t>Procedure Portal</a:t>
            </a:r>
            <a:endParaRPr lang="en-BE" sz="1100">
              <a:solidFill>
                <a:schemeClr val="accent2"/>
              </a:solidFill>
              <a:latin typeface="EC Square Sans Pro" panose="020B0506040000020004" pitchFamily="34" charset="0"/>
            </a:endParaRPr>
          </a:p>
        </p:txBody>
      </p:sp>
      <p:grpSp>
        <p:nvGrpSpPr>
          <p:cNvPr id="11" name="Group 10">
            <a:extLst>
              <a:ext uri="{FF2B5EF4-FFF2-40B4-BE49-F238E27FC236}">
                <a16:creationId xmlns:a16="http://schemas.microsoft.com/office/drawing/2014/main" id="{67B7BBB8-7E5E-934C-864E-7442DAD2D566}"/>
              </a:ext>
            </a:extLst>
          </p:cNvPr>
          <p:cNvGrpSpPr/>
          <p:nvPr/>
        </p:nvGrpSpPr>
        <p:grpSpPr>
          <a:xfrm>
            <a:off x="10229212" y="3619141"/>
            <a:ext cx="1445955" cy="942361"/>
            <a:chOff x="10183096" y="3595420"/>
            <a:chExt cx="1445955" cy="942361"/>
          </a:xfrm>
        </p:grpSpPr>
        <p:sp>
          <p:nvSpPr>
            <p:cNvPr id="84" name="TextBox 83">
              <a:extLst>
                <a:ext uri="{FF2B5EF4-FFF2-40B4-BE49-F238E27FC236}">
                  <a16:creationId xmlns:a16="http://schemas.microsoft.com/office/drawing/2014/main" id="{495853AE-067E-334F-B346-6E9248AE4365}"/>
                </a:ext>
              </a:extLst>
            </p:cNvPr>
            <p:cNvSpPr txBox="1"/>
            <p:nvPr/>
          </p:nvSpPr>
          <p:spPr>
            <a:xfrm>
              <a:off x="10183096" y="3595420"/>
              <a:ext cx="1445955" cy="261610"/>
            </a:xfrm>
            <a:prstGeom prst="rect">
              <a:avLst/>
            </a:prstGeom>
            <a:noFill/>
          </p:spPr>
          <p:txBody>
            <a:bodyPr wrap="square" rtlCol="0">
              <a:spAutoFit/>
            </a:bodyPr>
            <a:lstStyle/>
            <a:p>
              <a:pPr algn="ctr"/>
              <a:r>
                <a:rPr lang="en-US" sz="1100">
                  <a:solidFill>
                    <a:schemeClr val="accent2"/>
                  </a:solidFill>
                  <a:latin typeface="EC Square Sans Pro" panose="020B0506040000020004" pitchFamily="34" charset="0"/>
                </a:rPr>
                <a:t>Evidence Provider</a:t>
              </a:r>
              <a:endParaRPr lang="en-BE" sz="1100">
                <a:solidFill>
                  <a:schemeClr val="accent2"/>
                </a:solidFill>
                <a:latin typeface="EC Square Sans Pro" panose="020B0506040000020004" pitchFamily="34" charset="0"/>
              </a:endParaRPr>
            </a:p>
          </p:txBody>
        </p:sp>
        <p:pic>
          <p:nvPicPr>
            <p:cNvPr id="7" name="Graphic 6">
              <a:extLst>
                <a:ext uri="{FF2B5EF4-FFF2-40B4-BE49-F238E27FC236}">
                  <a16:creationId xmlns:a16="http://schemas.microsoft.com/office/drawing/2014/main" id="{9D045F83-DAD8-6A43-BFCF-B60BE0B6123E}"/>
                </a:ext>
              </a:extLst>
            </p:cNvPr>
            <p:cNvPicPr>
              <a:picLocks noChangeAspect="1"/>
            </p:cNvPicPr>
            <p:nvPr/>
          </p:nvPicPr>
          <p:blipFill>
            <a:blip r:embed="rId5" cstate="print">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10560591" y="3846816"/>
              <a:ext cx="690965" cy="690965"/>
            </a:xfrm>
            <a:prstGeom prst="rect">
              <a:avLst/>
            </a:prstGeom>
          </p:spPr>
        </p:pic>
      </p:grpSp>
      <p:pic>
        <p:nvPicPr>
          <p:cNvPr id="9" name="Graphic 8">
            <a:extLst>
              <a:ext uri="{FF2B5EF4-FFF2-40B4-BE49-F238E27FC236}">
                <a16:creationId xmlns:a16="http://schemas.microsoft.com/office/drawing/2014/main" id="{75D8B9B3-07FB-4742-B06C-1FCF1CFA8881}"/>
              </a:ext>
            </a:extLst>
          </p:cNvPr>
          <p:cNvPicPr>
            <a:picLocks noChangeAspect="1"/>
          </p:cNvPicPr>
          <p:nvPr/>
        </p:nvPicPr>
        <p:blipFill>
          <a:blip r:embed="rId7" cstate="print">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10798870" y="2843948"/>
            <a:ext cx="223750" cy="223750"/>
          </a:xfrm>
          <a:prstGeom prst="rect">
            <a:avLst/>
          </a:prstGeom>
        </p:spPr>
      </p:pic>
      <p:sp>
        <p:nvSpPr>
          <p:cNvPr id="89" name="TextBox 88">
            <a:extLst>
              <a:ext uri="{FF2B5EF4-FFF2-40B4-BE49-F238E27FC236}">
                <a16:creationId xmlns:a16="http://schemas.microsoft.com/office/drawing/2014/main" id="{F9F50681-ADF2-9140-8B1C-E71DF4E7C2BF}"/>
              </a:ext>
            </a:extLst>
          </p:cNvPr>
          <p:cNvSpPr txBox="1"/>
          <p:nvPr/>
        </p:nvSpPr>
        <p:spPr>
          <a:xfrm>
            <a:off x="10161140" y="2388475"/>
            <a:ext cx="1445955" cy="261610"/>
          </a:xfrm>
          <a:prstGeom prst="rect">
            <a:avLst/>
          </a:prstGeom>
          <a:noFill/>
        </p:spPr>
        <p:txBody>
          <a:bodyPr wrap="square" rtlCol="0">
            <a:spAutoFit/>
          </a:bodyPr>
          <a:lstStyle/>
          <a:p>
            <a:pPr algn="ctr"/>
            <a:r>
              <a:rPr lang="en-US" sz="1100">
                <a:solidFill>
                  <a:schemeClr val="accent2"/>
                </a:solidFill>
                <a:latin typeface="EC Square Sans Pro" panose="020B0506040000020004" pitchFamily="34" charset="0"/>
              </a:rPr>
              <a:t>Identity provider</a:t>
            </a:r>
            <a:endParaRPr lang="en-BE" sz="1100">
              <a:solidFill>
                <a:schemeClr val="accent2"/>
              </a:solidFill>
              <a:latin typeface="EC Square Sans Pro" panose="020B0506040000020004" pitchFamily="34" charset="0"/>
            </a:endParaRPr>
          </a:p>
        </p:txBody>
      </p:sp>
      <p:grpSp>
        <p:nvGrpSpPr>
          <p:cNvPr id="12" name="Group 11">
            <a:extLst>
              <a:ext uri="{FF2B5EF4-FFF2-40B4-BE49-F238E27FC236}">
                <a16:creationId xmlns:a16="http://schemas.microsoft.com/office/drawing/2014/main" id="{9222F028-8FB7-8640-ACD6-BDAB872F3800}"/>
              </a:ext>
            </a:extLst>
          </p:cNvPr>
          <p:cNvGrpSpPr/>
          <p:nvPr/>
        </p:nvGrpSpPr>
        <p:grpSpPr>
          <a:xfrm>
            <a:off x="6559048" y="2391855"/>
            <a:ext cx="1445955" cy="942361"/>
            <a:chOff x="6559048" y="1880418"/>
            <a:chExt cx="1445955" cy="942361"/>
          </a:xfrm>
        </p:grpSpPr>
        <p:sp>
          <p:nvSpPr>
            <p:cNvPr id="91" name="TextBox 90">
              <a:extLst>
                <a:ext uri="{FF2B5EF4-FFF2-40B4-BE49-F238E27FC236}">
                  <a16:creationId xmlns:a16="http://schemas.microsoft.com/office/drawing/2014/main" id="{DCE5588E-07AD-6249-8ADB-816AEF4C0196}"/>
                </a:ext>
              </a:extLst>
            </p:cNvPr>
            <p:cNvSpPr txBox="1"/>
            <p:nvPr/>
          </p:nvSpPr>
          <p:spPr>
            <a:xfrm>
              <a:off x="6559048" y="1880418"/>
              <a:ext cx="1445955" cy="261610"/>
            </a:xfrm>
            <a:prstGeom prst="rect">
              <a:avLst/>
            </a:prstGeom>
            <a:noFill/>
          </p:spPr>
          <p:txBody>
            <a:bodyPr wrap="square" rtlCol="0">
              <a:spAutoFit/>
            </a:bodyPr>
            <a:lstStyle/>
            <a:p>
              <a:pPr algn="ctr"/>
              <a:r>
                <a:rPr lang="en-US" sz="1100">
                  <a:solidFill>
                    <a:schemeClr val="accent2"/>
                  </a:solidFill>
                  <a:latin typeface="EC Square Sans Pro" panose="020B0506040000020004" pitchFamily="34" charset="0"/>
                </a:rPr>
                <a:t>eIDAS Node</a:t>
              </a:r>
              <a:endParaRPr lang="en-BE" sz="1100">
                <a:solidFill>
                  <a:schemeClr val="accent2"/>
                </a:solidFill>
                <a:latin typeface="EC Square Sans Pro" panose="020B0506040000020004" pitchFamily="34" charset="0"/>
              </a:endParaRPr>
            </a:p>
          </p:txBody>
        </p:sp>
        <p:pic>
          <p:nvPicPr>
            <p:cNvPr id="92" name="Graphic 91">
              <a:extLst>
                <a:ext uri="{FF2B5EF4-FFF2-40B4-BE49-F238E27FC236}">
                  <a16:creationId xmlns:a16="http://schemas.microsoft.com/office/drawing/2014/main" id="{52FA1221-DBDD-5F49-87DD-A6489ADADDC4}"/>
                </a:ext>
              </a:extLst>
            </p:cNvPr>
            <p:cNvPicPr>
              <a:picLocks noChangeAspect="1"/>
            </p:cNvPicPr>
            <p:nvPr/>
          </p:nvPicPr>
          <p:blipFill>
            <a:blip r:embed="rId5" cstate="print">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6936543" y="2131814"/>
              <a:ext cx="690965" cy="690965"/>
            </a:xfrm>
            <a:prstGeom prst="rect">
              <a:avLst/>
            </a:prstGeom>
          </p:spPr>
        </p:pic>
      </p:grpSp>
      <p:grpSp>
        <p:nvGrpSpPr>
          <p:cNvPr id="94" name="Group 93">
            <a:extLst>
              <a:ext uri="{FF2B5EF4-FFF2-40B4-BE49-F238E27FC236}">
                <a16:creationId xmlns:a16="http://schemas.microsoft.com/office/drawing/2014/main" id="{A247854E-B2D0-344C-A1FD-601E733BB0AD}"/>
              </a:ext>
            </a:extLst>
          </p:cNvPr>
          <p:cNvGrpSpPr/>
          <p:nvPr/>
        </p:nvGrpSpPr>
        <p:grpSpPr>
          <a:xfrm>
            <a:off x="8308847" y="3599047"/>
            <a:ext cx="1445955" cy="942361"/>
            <a:chOff x="6559048" y="1880418"/>
            <a:chExt cx="1445955" cy="942361"/>
          </a:xfrm>
        </p:grpSpPr>
        <p:sp>
          <p:nvSpPr>
            <p:cNvPr id="95" name="TextBox 94">
              <a:extLst>
                <a:ext uri="{FF2B5EF4-FFF2-40B4-BE49-F238E27FC236}">
                  <a16:creationId xmlns:a16="http://schemas.microsoft.com/office/drawing/2014/main" id="{0A8DA438-43CB-8340-9287-7C67BA65A5BE}"/>
                </a:ext>
              </a:extLst>
            </p:cNvPr>
            <p:cNvSpPr txBox="1"/>
            <p:nvPr/>
          </p:nvSpPr>
          <p:spPr>
            <a:xfrm>
              <a:off x="6559048" y="1880418"/>
              <a:ext cx="1445955" cy="261610"/>
            </a:xfrm>
            <a:prstGeom prst="rect">
              <a:avLst/>
            </a:prstGeom>
            <a:noFill/>
          </p:spPr>
          <p:txBody>
            <a:bodyPr wrap="square" rtlCol="0">
              <a:spAutoFit/>
            </a:bodyPr>
            <a:lstStyle/>
            <a:p>
              <a:pPr algn="ctr"/>
              <a:r>
                <a:rPr lang="en-US" sz="1100">
                  <a:solidFill>
                    <a:schemeClr val="accent2"/>
                  </a:solidFill>
                  <a:latin typeface="EC Square Sans Pro" panose="020B0506040000020004" pitchFamily="34" charset="0"/>
                </a:rPr>
                <a:t>Preview Space</a:t>
              </a:r>
              <a:endParaRPr lang="en-BE" sz="1100">
                <a:solidFill>
                  <a:schemeClr val="accent2"/>
                </a:solidFill>
                <a:latin typeface="EC Square Sans Pro" panose="020B0506040000020004" pitchFamily="34" charset="0"/>
              </a:endParaRPr>
            </a:p>
          </p:txBody>
        </p:sp>
        <p:pic>
          <p:nvPicPr>
            <p:cNvPr id="96" name="Graphic 95">
              <a:extLst>
                <a:ext uri="{FF2B5EF4-FFF2-40B4-BE49-F238E27FC236}">
                  <a16:creationId xmlns:a16="http://schemas.microsoft.com/office/drawing/2014/main" id="{2D361C70-2AE4-1A48-ADE5-D02BE543E4AE}"/>
                </a:ext>
              </a:extLst>
            </p:cNvPr>
            <p:cNvPicPr>
              <a:picLocks noChangeAspect="1"/>
            </p:cNvPicPr>
            <p:nvPr/>
          </p:nvPicPr>
          <p:blipFill>
            <a:blip r:embed="rId9" cstate="print">
              <a:extLst>
                <a:ext uri="{28A0092B-C50C-407E-A947-70E740481C1C}">
                  <a14:useLocalDpi xmlns:a14="http://schemas.microsoft.com/office/drawing/2010/main" val="0"/>
                </a:ext>
                <a:ext uri="{96DAC541-7B7A-43D3-8B79-37D633B846F1}">
                  <asvg:svgBlip xmlns:asvg="http://schemas.microsoft.com/office/drawing/2016/SVG/main" r:embed="rId10"/>
                </a:ext>
              </a:extLst>
            </a:blip>
            <a:srcRect/>
            <a:stretch/>
          </p:blipFill>
          <p:spPr>
            <a:xfrm>
              <a:off x="6936543" y="2131814"/>
              <a:ext cx="690965" cy="690965"/>
            </a:xfrm>
            <a:prstGeom prst="rect">
              <a:avLst/>
            </a:prstGeom>
          </p:spPr>
        </p:pic>
      </p:grpSp>
      <p:grpSp>
        <p:nvGrpSpPr>
          <p:cNvPr id="98" name="Group 97">
            <a:extLst>
              <a:ext uri="{FF2B5EF4-FFF2-40B4-BE49-F238E27FC236}">
                <a16:creationId xmlns:a16="http://schemas.microsoft.com/office/drawing/2014/main" id="{5EEB7CE1-B27F-6B46-9AE3-562FE57515D1}"/>
              </a:ext>
            </a:extLst>
          </p:cNvPr>
          <p:cNvGrpSpPr/>
          <p:nvPr/>
        </p:nvGrpSpPr>
        <p:grpSpPr>
          <a:xfrm>
            <a:off x="6572182" y="3620109"/>
            <a:ext cx="1445955" cy="942361"/>
            <a:chOff x="6559048" y="1880418"/>
            <a:chExt cx="1445955" cy="942361"/>
          </a:xfrm>
        </p:grpSpPr>
        <p:sp>
          <p:nvSpPr>
            <p:cNvPr id="99" name="TextBox 98">
              <a:extLst>
                <a:ext uri="{FF2B5EF4-FFF2-40B4-BE49-F238E27FC236}">
                  <a16:creationId xmlns:a16="http://schemas.microsoft.com/office/drawing/2014/main" id="{F7421363-EE5A-6343-8F33-6173B3DED349}"/>
                </a:ext>
              </a:extLst>
            </p:cNvPr>
            <p:cNvSpPr txBox="1"/>
            <p:nvPr/>
          </p:nvSpPr>
          <p:spPr>
            <a:xfrm>
              <a:off x="6559048" y="1880418"/>
              <a:ext cx="1445955" cy="261610"/>
            </a:xfrm>
            <a:prstGeom prst="rect">
              <a:avLst/>
            </a:prstGeom>
            <a:noFill/>
          </p:spPr>
          <p:txBody>
            <a:bodyPr wrap="square" rtlCol="0">
              <a:spAutoFit/>
            </a:bodyPr>
            <a:lstStyle/>
            <a:p>
              <a:pPr algn="ctr"/>
              <a:r>
                <a:rPr lang="en-US" sz="1100">
                  <a:solidFill>
                    <a:schemeClr val="accent2"/>
                  </a:solidFill>
                  <a:latin typeface="EC Square Sans Pro" panose="020B0506040000020004" pitchFamily="34" charset="0"/>
                </a:rPr>
                <a:t>eDelivery AP</a:t>
              </a:r>
              <a:endParaRPr lang="en-BE" sz="1100">
                <a:solidFill>
                  <a:schemeClr val="accent2"/>
                </a:solidFill>
                <a:latin typeface="EC Square Sans Pro" panose="020B0506040000020004" pitchFamily="34" charset="0"/>
              </a:endParaRPr>
            </a:p>
          </p:txBody>
        </p:sp>
        <p:pic>
          <p:nvPicPr>
            <p:cNvPr id="100" name="Graphic 99">
              <a:extLst>
                <a:ext uri="{FF2B5EF4-FFF2-40B4-BE49-F238E27FC236}">
                  <a16:creationId xmlns:a16="http://schemas.microsoft.com/office/drawing/2014/main" id="{2A89D08D-56C7-8E4C-85DC-76ABA97DC911}"/>
                </a:ext>
              </a:extLst>
            </p:cNvPr>
            <p:cNvPicPr>
              <a:picLocks noChangeAspect="1"/>
            </p:cNvPicPr>
            <p:nvPr/>
          </p:nvPicPr>
          <p:blipFill>
            <a:blip r:embed="rId5" cstate="print">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6936543" y="2131814"/>
              <a:ext cx="690965" cy="690965"/>
            </a:xfrm>
            <a:prstGeom prst="rect">
              <a:avLst/>
            </a:prstGeom>
          </p:spPr>
        </p:pic>
      </p:grpSp>
      <p:grpSp>
        <p:nvGrpSpPr>
          <p:cNvPr id="101" name="Group 100">
            <a:extLst>
              <a:ext uri="{FF2B5EF4-FFF2-40B4-BE49-F238E27FC236}">
                <a16:creationId xmlns:a16="http://schemas.microsoft.com/office/drawing/2014/main" id="{826BFE5D-69A3-DB40-BFB3-1A544689478D}"/>
              </a:ext>
            </a:extLst>
          </p:cNvPr>
          <p:cNvGrpSpPr/>
          <p:nvPr/>
        </p:nvGrpSpPr>
        <p:grpSpPr>
          <a:xfrm>
            <a:off x="4673762" y="2391855"/>
            <a:ext cx="1445955" cy="942361"/>
            <a:chOff x="6559048" y="1880418"/>
            <a:chExt cx="1445955" cy="942361"/>
          </a:xfrm>
        </p:grpSpPr>
        <p:sp>
          <p:nvSpPr>
            <p:cNvPr id="102" name="TextBox 101">
              <a:extLst>
                <a:ext uri="{FF2B5EF4-FFF2-40B4-BE49-F238E27FC236}">
                  <a16:creationId xmlns:a16="http://schemas.microsoft.com/office/drawing/2014/main" id="{A26CE903-EA46-904C-94CC-97257459A937}"/>
                </a:ext>
              </a:extLst>
            </p:cNvPr>
            <p:cNvSpPr txBox="1"/>
            <p:nvPr/>
          </p:nvSpPr>
          <p:spPr>
            <a:xfrm>
              <a:off x="6559048" y="1880418"/>
              <a:ext cx="1445955" cy="261610"/>
            </a:xfrm>
            <a:prstGeom prst="rect">
              <a:avLst/>
            </a:prstGeom>
            <a:noFill/>
          </p:spPr>
          <p:txBody>
            <a:bodyPr wrap="square" rtlCol="0">
              <a:spAutoFit/>
            </a:bodyPr>
            <a:lstStyle/>
            <a:p>
              <a:pPr algn="ctr"/>
              <a:r>
                <a:rPr lang="en-US" sz="1100">
                  <a:solidFill>
                    <a:schemeClr val="accent2"/>
                  </a:solidFill>
                  <a:latin typeface="EC Square Sans Pro" panose="020B0506040000020004" pitchFamily="34" charset="0"/>
                </a:rPr>
                <a:t>eIDAS Node</a:t>
              </a:r>
              <a:endParaRPr lang="en-BE" sz="1100">
                <a:solidFill>
                  <a:schemeClr val="accent2"/>
                </a:solidFill>
                <a:latin typeface="EC Square Sans Pro" panose="020B0506040000020004" pitchFamily="34" charset="0"/>
              </a:endParaRPr>
            </a:p>
          </p:txBody>
        </p:sp>
        <p:pic>
          <p:nvPicPr>
            <p:cNvPr id="103" name="Graphic 102">
              <a:extLst>
                <a:ext uri="{FF2B5EF4-FFF2-40B4-BE49-F238E27FC236}">
                  <a16:creationId xmlns:a16="http://schemas.microsoft.com/office/drawing/2014/main" id="{B29353B5-47E3-8C41-BD49-FD0D0E0300C1}"/>
                </a:ext>
              </a:extLst>
            </p:cNvPr>
            <p:cNvPicPr>
              <a:picLocks noChangeAspect="1"/>
            </p:cNvPicPr>
            <p:nvPr/>
          </p:nvPicPr>
          <p:blipFill>
            <a:blip r:embed="rId11" cstate="print">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p:blipFill>
          <p:spPr>
            <a:xfrm>
              <a:off x="6936543" y="2131814"/>
              <a:ext cx="690965" cy="690965"/>
            </a:xfrm>
            <a:prstGeom prst="rect">
              <a:avLst/>
            </a:prstGeom>
          </p:spPr>
        </p:pic>
      </p:grpSp>
      <p:grpSp>
        <p:nvGrpSpPr>
          <p:cNvPr id="104" name="Group 103">
            <a:extLst>
              <a:ext uri="{FF2B5EF4-FFF2-40B4-BE49-F238E27FC236}">
                <a16:creationId xmlns:a16="http://schemas.microsoft.com/office/drawing/2014/main" id="{0AF06A3B-74A2-2843-87C1-CD6A00B6A02B}"/>
              </a:ext>
            </a:extLst>
          </p:cNvPr>
          <p:cNvGrpSpPr/>
          <p:nvPr/>
        </p:nvGrpSpPr>
        <p:grpSpPr>
          <a:xfrm>
            <a:off x="4686896" y="3620109"/>
            <a:ext cx="1445955" cy="942361"/>
            <a:chOff x="6559048" y="1880418"/>
            <a:chExt cx="1445955" cy="942361"/>
          </a:xfrm>
        </p:grpSpPr>
        <p:sp>
          <p:nvSpPr>
            <p:cNvPr id="105" name="TextBox 104">
              <a:extLst>
                <a:ext uri="{FF2B5EF4-FFF2-40B4-BE49-F238E27FC236}">
                  <a16:creationId xmlns:a16="http://schemas.microsoft.com/office/drawing/2014/main" id="{762EF180-DFF8-0640-A101-24EA14367BA3}"/>
                </a:ext>
              </a:extLst>
            </p:cNvPr>
            <p:cNvSpPr txBox="1"/>
            <p:nvPr/>
          </p:nvSpPr>
          <p:spPr>
            <a:xfrm>
              <a:off x="6559048" y="1880418"/>
              <a:ext cx="1445955" cy="261610"/>
            </a:xfrm>
            <a:prstGeom prst="rect">
              <a:avLst/>
            </a:prstGeom>
            <a:noFill/>
          </p:spPr>
          <p:txBody>
            <a:bodyPr wrap="square" rtlCol="0">
              <a:spAutoFit/>
            </a:bodyPr>
            <a:lstStyle/>
            <a:p>
              <a:pPr algn="ctr"/>
              <a:r>
                <a:rPr lang="en-US" sz="1100">
                  <a:solidFill>
                    <a:schemeClr val="accent2"/>
                  </a:solidFill>
                  <a:latin typeface="EC Square Sans Pro" panose="020B0506040000020004" pitchFamily="34" charset="0"/>
                </a:rPr>
                <a:t>eDelivery AP</a:t>
              </a:r>
              <a:endParaRPr lang="en-BE" sz="1100">
                <a:solidFill>
                  <a:schemeClr val="accent2"/>
                </a:solidFill>
                <a:latin typeface="EC Square Sans Pro" panose="020B0506040000020004" pitchFamily="34" charset="0"/>
              </a:endParaRPr>
            </a:p>
          </p:txBody>
        </p:sp>
        <p:pic>
          <p:nvPicPr>
            <p:cNvPr id="106" name="Graphic 105">
              <a:extLst>
                <a:ext uri="{FF2B5EF4-FFF2-40B4-BE49-F238E27FC236}">
                  <a16:creationId xmlns:a16="http://schemas.microsoft.com/office/drawing/2014/main" id="{29CD492D-9D1F-6D47-94E7-79F796DAEE4D}"/>
                </a:ext>
              </a:extLst>
            </p:cNvPr>
            <p:cNvPicPr>
              <a:picLocks noChangeAspect="1"/>
            </p:cNvPicPr>
            <p:nvPr/>
          </p:nvPicPr>
          <p:blipFill>
            <a:blip r:embed="rId11" cstate="print">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p:blipFill>
          <p:spPr>
            <a:xfrm>
              <a:off x="6936543" y="2131814"/>
              <a:ext cx="690965" cy="690965"/>
            </a:xfrm>
            <a:prstGeom prst="rect">
              <a:avLst/>
            </a:prstGeom>
          </p:spPr>
        </p:pic>
      </p:grpSp>
      <p:grpSp>
        <p:nvGrpSpPr>
          <p:cNvPr id="107" name="Group 106">
            <a:extLst>
              <a:ext uri="{FF2B5EF4-FFF2-40B4-BE49-F238E27FC236}">
                <a16:creationId xmlns:a16="http://schemas.microsoft.com/office/drawing/2014/main" id="{F1F97101-E2AE-8744-B33B-1D699DCDDE17}"/>
              </a:ext>
            </a:extLst>
          </p:cNvPr>
          <p:cNvGrpSpPr/>
          <p:nvPr/>
        </p:nvGrpSpPr>
        <p:grpSpPr>
          <a:xfrm>
            <a:off x="6496112" y="4848364"/>
            <a:ext cx="1632477" cy="942361"/>
            <a:chOff x="6465786" y="1880418"/>
            <a:chExt cx="1632477" cy="942361"/>
          </a:xfrm>
        </p:grpSpPr>
        <p:sp>
          <p:nvSpPr>
            <p:cNvPr id="108" name="TextBox 107">
              <a:extLst>
                <a:ext uri="{FF2B5EF4-FFF2-40B4-BE49-F238E27FC236}">
                  <a16:creationId xmlns:a16="http://schemas.microsoft.com/office/drawing/2014/main" id="{42514DB6-F06C-7E4B-80F8-C2C9461409A9}"/>
                </a:ext>
              </a:extLst>
            </p:cNvPr>
            <p:cNvSpPr txBox="1"/>
            <p:nvPr/>
          </p:nvSpPr>
          <p:spPr>
            <a:xfrm>
              <a:off x="6465786" y="1880418"/>
              <a:ext cx="1632477" cy="261610"/>
            </a:xfrm>
            <a:prstGeom prst="rect">
              <a:avLst/>
            </a:prstGeom>
            <a:noFill/>
          </p:spPr>
          <p:txBody>
            <a:bodyPr wrap="square" rtlCol="0">
              <a:spAutoFit/>
            </a:bodyPr>
            <a:lstStyle/>
            <a:p>
              <a:pPr algn="ctr"/>
              <a:r>
                <a:rPr lang="en-US" sz="1100">
                  <a:solidFill>
                    <a:schemeClr val="accent2"/>
                  </a:solidFill>
                  <a:latin typeface="EC Square Sans Pro" panose="020B0506040000020004" pitchFamily="34" charset="0"/>
                </a:rPr>
                <a:t>Data Services Directory</a:t>
              </a:r>
              <a:endParaRPr lang="en-BE" sz="1100">
                <a:solidFill>
                  <a:schemeClr val="accent2"/>
                </a:solidFill>
                <a:latin typeface="EC Square Sans Pro" panose="020B0506040000020004" pitchFamily="34" charset="0"/>
              </a:endParaRPr>
            </a:p>
          </p:txBody>
        </p:sp>
        <p:pic>
          <p:nvPicPr>
            <p:cNvPr id="109" name="Graphic 108">
              <a:extLst>
                <a:ext uri="{FF2B5EF4-FFF2-40B4-BE49-F238E27FC236}">
                  <a16:creationId xmlns:a16="http://schemas.microsoft.com/office/drawing/2014/main" id="{0682DBFB-31A1-9040-A76A-D03818FFB281}"/>
                </a:ext>
              </a:extLst>
            </p:cNvPr>
            <p:cNvPicPr>
              <a:picLocks noChangeAspect="1"/>
            </p:cNvPicPr>
            <p:nvPr/>
          </p:nvPicPr>
          <p:blipFill>
            <a:blip r:embed="rId13" cstate="print">
              <a:extLst>
                <a:ext uri="{28A0092B-C50C-407E-A947-70E740481C1C}">
                  <a14:useLocalDpi xmlns:a14="http://schemas.microsoft.com/office/drawing/2010/main" val="0"/>
                </a:ext>
                <a:ext uri="{96DAC541-7B7A-43D3-8B79-37D633B846F1}">
                  <asvg:svgBlip xmlns:asvg="http://schemas.microsoft.com/office/drawing/2016/SVG/main" r:embed="rId14"/>
                </a:ext>
              </a:extLst>
            </a:blip>
            <a:stretch>
              <a:fillRect/>
            </a:stretch>
          </p:blipFill>
          <p:spPr>
            <a:xfrm>
              <a:off x="6936543" y="2131814"/>
              <a:ext cx="690965" cy="690965"/>
            </a:xfrm>
            <a:prstGeom prst="rect">
              <a:avLst/>
            </a:prstGeom>
          </p:spPr>
        </p:pic>
      </p:grpSp>
      <p:grpSp>
        <p:nvGrpSpPr>
          <p:cNvPr id="110" name="Group 109">
            <a:extLst>
              <a:ext uri="{FF2B5EF4-FFF2-40B4-BE49-F238E27FC236}">
                <a16:creationId xmlns:a16="http://schemas.microsoft.com/office/drawing/2014/main" id="{F248711A-45EC-7243-9E8C-8FDE62067E63}"/>
              </a:ext>
            </a:extLst>
          </p:cNvPr>
          <p:cNvGrpSpPr/>
          <p:nvPr/>
        </p:nvGrpSpPr>
        <p:grpSpPr>
          <a:xfrm>
            <a:off x="4704088" y="4848364"/>
            <a:ext cx="1445955" cy="942361"/>
            <a:chOff x="6559048" y="1880418"/>
            <a:chExt cx="1445955" cy="942361"/>
          </a:xfrm>
        </p:grpSpPr>
        <p:sp>
          <p:nvSpPr>
            <p:cNvPr id="111" name="TextBox 110">
              <a:extLst>
                <a:ext uri="{FF2B5EF4-FFF2-40B4-BE49-F238E27FC236}">
                  <a16:creationId xmlns:a16="http://schemas.microsoft.com/office/drawing/2014/main" id="{A59F84C5-0204-D248-BA64-97CB7053A6F5}"/>
                </a:ext>
              </a:extLst>
            </p:cNvPr>
            <p:cNvSpPr txBox="1"/>
            <p:nvPr/>
          </p:nvSpPr>
          <p:spPr>
            <a:xfrm>
              <a:off x="6559048" y="1880418"/>
              <a:ext cx="1445955" cy="261610"/>
            </a:xfrm>
            <a:prstGeom prst="rect">
              <a:avLst/>
            </a:prstGeom>
            <a:noFill/>
          </p:spPr>
          <p:txBody>
            <a:bodyPr wrap="square" rtlCol="0">
              <a:spAutoFit/>
            </a:bodyPr>
            <a:lstStyle/>
            <a:p>
              <a:pPr algn="ctr"/>
              <a:r>
                <a:rPr lang="en-US" sz="1100">
                  <a:solidFill>
                    <a:schemeClr val="accent2"/>
                  </a:solidFill>
                  <a:latin typeface="EC Square Sans Pro" panose="020B0506040000020004" pitchFamily="34" charset="0"/>
                </a:rPr>
                <a:t>Evidence Broker</a:t>
              </a:r>
              <a:endParaRPr lang="en-BE" sz="1100">
                <a:solidFill>
                  <a:schemeClr val="accent2"/>
                </a:solidFill>
                <a:latin typeface="EC Square Sans Pro" panose="020B0506040000020004" pitchFamily="34" charset="0"/>
              </a:endParaRPr>
            </a:p>
          </p:txBody>
        </p:sp>
        <p:pic>
          <p:nvPicPr>
            <p:cNvPr id="112" name="Graphic 111">
              <a:extLst>
                <a:ext uri="{FF2B5EF4-FFF2-40B4-BE49-F238E27FC236}">
                  <a16:creationId xmlns:a16="http://schemas.microsoft.com/office/drawing/2014/main" id="{D9DD4710-05F5-464C-8DC2-1845846A4CED}"/>
                </a:ext>
              </a:extLst>
            </p:cNvPr>
            <p:cNvPicPr>
              <a:picLocks noChangeAspect="1"/>
            </p:cNvPicPr>
            <p:nvPr/>
          </p:nvPicPr>
          <p:blipFill>
            <a:blip r:embed="rId13" cstate="print">
              <a:extLst>
                <a:ext uri="{28A0092B-C50C-407E-A947-70E740481C1C}">
                  <a14:useLocalDpi xmlns:a14="http://schemas.microsoft.com/office/drawing/2010/main" val="0"/>
                </a:ext>
                <a:ext uri="{96DAC541-7B7A-43D3-8B79-37D633B846F1}">
                  <asvg:svgBlip xmlns:asvg="http://schemas.microsoft.com/office/drawing/2016/SVG/main" r:embed="rId14"/>
                </a:ext>
              </a:extLst>
            </a:blip>
            <a:stretch>
              <a:fillRect/>
            </a:stretch>
          </p:blipFill>
          <p:spPr>
            <a:xfrm>
              <a:off x="6936543" y="2131814"/>
              <a:ext cx="690965" cy="690965"/>
            </a:xfrm>
            <a:prstGeom prst="rect">
              <a:avLst/>
            </a:prstGeom>
          </p:spPr>
        </p:pic>
      </p:grpSp>
      <p:pic>
        <p:nvPicPr>
          <p:cNvPr id="24" name="Graphic 23">
            <a:extLst>
              <a:ext uri="{FF2B5EF4-FFF2-40B4-BE49-F238E27FC236}">
                <a16:creationId xmlns:a16="http://schemas.microsoft.com/office/drawing/2014/main" id="{FA8870CF-0D6C-0141-8B8B-F73E2C083C66}"/>
              </a:ext>
            </a:extLst>
          </p:cNvPr>
          <p:cNvPicPr>
            <a:picLocks noChangeAspect="1"/>
          </p:cNvPicPr>
          <p:nvPr/>
        </p:nvPicPr>
        <p:blipFill>
          <a:blip r:embed="rId15" cstate="print">
            <a:extLst>
              <a:ext uri="{28A0092B-C50C-407E-A947-70E740481C1C}">
                <a14:useLocalDpi xmlns:a14="http://schemas.microsoft.com/office/drawing/2010/main" val="0"/>
              </a:ext>
              <a:ext uri="{96DAC541-7B7A-43D3-8B79-37D633B846F1}">
                <asvg:svgBlip xmlns:asvg="http://schemas.microsoft.com/office/drawing/2016/SVG/main" r:embed="rId16"/>
              </a:ext>
            </a:extLst>
          </a:blip>
          <a:stretch>
            <a:fillRect/>
          </a:stretch>
        </p:blipFill>
        <p:spPr>
          <a:xfrm>
            <a:off x="6196059" y="2752454"/>
            <a:ext cx="331586" cy="331586"/>
          </a:xfrm>
          <a:prstGeom prst="rect">
            <a:avLst/>
          </a:prstGeom>
        </p:spPr>
      </p:pic>
      <p:pic>
        <p:nvPicPr>
          <p:cNvPr id="121" name="Graphic 120">
            <a:extLst>
              <a:ext uri="{FF2B5EF4-FFF2-40B4-BE49-F238E27FC236}">
                <a16:creationId xmlns:a16="http://schemas.microsoft.com/office/drawing/2014/main" id="{9AEE1B70-0248-BB45-A4F3-A7D31CC5D4FB}"/>
              </a:ext>
            </a:extLst>
          </p:cNvPr>
          <p:cNvPicPr>
            <a:picLocks noChangeAspect="1"/>
          </p:cNvPicPr>
          <p:nvPr/>
        </p:nvPicPr>
        <p:blipFill>
          <a:blip r:embed="rId15" cstate="print">
            <a:extLst>
              <a:ext uri="{28A0092B-C50C-407E-A947-70E740481C1C}">
                <a14:useLocalDpi xmlns:a14="http://schemas.microsoft.com/office/drawing/2010/main" val="0"/>
              </a:ext>
              <a:ext uri="{96DAC541-7B7A-43D3-8B79-37D633B846F1}">
                <asvg:svgBlip xmlns:asvg="http://schemas.microsoft.com/office/drawing/2016/SVG/main" r:embed="rId17"/>
              </a:ext>
            </a:extLst>
          </a:blip>
          <a:stretch>
            <a:fillRect/>
          </a:stretch>
        </p:blipFill>
        <p:spPr>
          <a:xfrm>
            <a:off x="6196059" y="4030034"/>
            <a:ext cx="331586" cy="331586"/>
          </a:xfrm>
          <a:prstGeom prst="rect">
            <a:avLst/>
          </a:prstGeom>
        </p:spPr>
      </p:pic>
      <p:pic>
        <p:nvPicPr>
          <p:cNvPr id="32" name="Graphic 31">
            <a:extLst>
              <a:ext uri="{FF2B5EF4-FFF2-40B4-BE49-F238E27FC236}">
                <a16:creationId xmlns:a16="http://schemas.microsoft.com/office/drawing/2014/main" id="{246ABD11-0348-F943-8318-FD0A451C6FE1}"/>
              </a:ext>
            </a:extLst>
          </p:cNvPr>
          <p:cNvPicPr>
            <a:picLocks noChangeAspect="1"/>
          </p:cNvPicPr>
          <p:nvPr/>
        </p:nvPicPr>
        <p:blipFill>
          <a:blip r:embed="rId18" cstate="print">
            <a:extLst>
              <a:ext uri="{28A0092B-C50C-407E-A947-70E740481C1C}">
                <a14:useLocalDpi xmlns:a14="http://schemas.microsoft.com/office/drawing/2010/main" val="0"/>
              </a:ext>
              <a:ext uri="{96DAC541-7B7A-43D3-8B79-37D633B846F1}">
                <asvg:svgBlip xmlns:asvg="http://schemas.microsoft.com/office/drawing/2016/SVG/main" r:embed="rId19"/>
              </a:ext>
            </a:extLst>
          </a:blip>
          <a:stretch>
            <a:fillRect/>
          </a:stretch>
        </p:blipFill>
        <p:spPr>
          <a:xfrm>
            <a:off x="845549" y="4110206"/>
            <a:ext cx="248746" cy="248746"/>
          </a:xfrm>
          <a:prstGeom prst="rect">
            <a:avLst/>
          </a:prstGeom>
        </p:spPr>
      </p:pic>
      <p:pic>
        <p:nvPicPr>
          <p:cNvPr id="139" name="Graphic 138">
            <a:extLst>
              <a:ext uri="{FF2B5EF4-FFF2-40B4-BE49-F238E27FC236}">
                <a16:creationId xmlns:a16="http://schemas.microsoft.com/office/drawing/2014/main" id="{B750CFD1-CDA3-D544-AA35-6BCF17B37FB3}"/>
              </a:ext>
            </a:extLst>
          </p:cNvPr>
          <p:cNvPicPr>
            <a:picLocks noChangeAspect="1"/>
          </p:cNvPicPr>
          <p:nvPr/>
        </p:nvPicPr>
        <p:blipFill>
          <a:blip r:embed="rId18" cstate="print">
            <a:extLst>
              <a:ext uri="{28A0092B-C50C-407E-A947-70E740481C1C}">
                <a14:useLocalDpi xmlns:a14="http://schemas.microsoft.com/office/drawing/2010/main" val="0"/>
              </a:ext>
              <a:ext uri="{96DAC541-7B7A-43D3-8B79-37D633B846F1}">
                <asvg:svgBlip xmlns:asvg="http://schemas.microsoft.com/office/drawing/2016/SVG/main" r:embed="rId19"/>
              </a:ext>
            </a:extLst>
          </a:blip>
          <a:stretch>
            <a:fillRect/>
          </a:stretch>
        </p:blipFill>
        <p:spPr>
          <a:xfrm>
            <a:off x="11132998" y="2770106"/>
            <a:ext cx="409060" cy="409060"/>
          </a:xfrm>
          <a:prstGeom prst="rect">
            <a:avLst/>
          </a:prstGeom>
        </p:spPr>
      </p:pic>
      <p:pic>
        <p:nvPicPr>
          <p:cNvPr id="86" name="Graphic 85">
            <a:extLst>
              <a:ext uri="{FF2B5EF4-FFF2-40B4-BE49-F238E27FC236}">
                <a16:creationId xmlns:a16="http://schemas.microsoft.com/office/drawing/2014/main" id="{D9036AE5-C0FF-FD4A-8666-5F82C29F4918}"/>
              </a:ext>
            </a:extLst>
          </p:cNvPr>
          <p:cNvPicPr>
            <a:picLocks noChangeAspect="1"/>
          </p:cNvPicPr>
          <p:nvPr/>
        </p:nvPicPr>
        <p:blipFill>
          <a:blip r:embed="rId20" cstate="print">
            <a:extLst>
              <a:ext uri="{28A0092B-C50C-407E-A947-70E740481C1C}">
                <a14:useLocalDpi xmlns:a14="http://schemas.microsoft.com/office/drawing/2010/main" val="0"/>
              </a:ext>
              <a:ext uri="{96DAC541-7B7A-43D3-8B79-37D633B846F1}">
                <asvg:svgBlip xmlns:asvg="http://schemas.microsoft.com/office/drawing/2016/SVG/main" r:embed="rId21"/>
              </a:ext>
            </a:extLst>
          </a:blip>
          <a:srcRect/>
          <a:stretch/>
        </p:blipFill>
        <p:spPr>
          <a:xfrm>
            <a:off x="1101268" y="3870536"/>
            <a:ext cx="690965" cy="690965"/>
          </a:xfrm>
          <a:prstGeom prst="rect">
            <a:avLst/>
          </a:prstGeom>
        </p:spPr>
      </p:pic>
      <p:grpSp>
        <p:nvGrpSpPr>
          <p:cNvPr id="3" name="Group 2">
            <a:extLst>
              <a:ext uri="{FF2B5EF4-FFF2-40B4-BE49-F238E27FC236}">
                <a16:creationId xmlns:a16="http://schemas.microsoft.com/office/drawing/2014/main" id="{7311ABB4-C019-5244-8FE1-F3D5D82C0DB3}"/>
              </a:ext>
            </a:extLst>
          </p:cNvPr>
          <p:cNvGrpSpPr/>
          <p:nvPr/>
        </p:nvGrpSpPr>
        <p:grpSpPr>
          <a:xfrm>
            <a:off x="2838224" y="2600059"/>
            <a:ext cx="690965" cy="690965"/>
            <a:chOff x="2838224" y="2600059"/>
            <a:chExt cx="690965" cy="690965"/>
          </a:xfrm>
        </p:grpSpPr>
        <p:sp>
          <p:nvSpPr>
            <p:cNvPr id="2" name="Rectangle 1">
              <a:extLst>
                <a:ext uri="{FF2B5EF4-FFF2-40B4-BE49-F238E27FC236}">
                  <a16:creationId xmlns:a16="http://schemas.microsoft.com/office/drawing/2014/main" id="{2CAC6F65-7899-A243-88A5-C7E35ECBF821}"/>
                </a:ext>
              </a:extLst>
            </p:cNvPr>
            <p:cNvSpPr/>
            <p:nvPr/>
          </p:nvSpPr>
          <p:spPr>
            <a:xfrm>
              <a:off x="2896623" y="2752454"/>
              <a:ext cx="570733" cy="43874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err="1">
                <a:latin typeface="EC Square Sans Pro" panose="020B0506040000020004" pitchFamily="34" charset="0"/>
              </a:endParaRPr>
            </a:p>
          </p:txBody>
        </p:sp>
        <p:pic>
          <p:nvPicPr>
            <p:cNvPr id="63" name="Graphic 62">
              <a:extLst>
                <a:ext uri="{FF2B5EF4-FFF2-40B4-BE49-F238E27FC236}">
                  <a16:creationId xmlns:a16="http://schemas.microsoft.com/office/drawing/2014/main" id="{A15FF5A0-ABCC-504A-A345-69DB19615F09}"/>
                </a:ext>
              </a:extLst>
            </p:cNvPr>
            <p:cNvPicPr>
              <a:picLocks noChangeAspect="1"/>
            </p:cNvPicPr>
            <p:nvPr/>
          </p:nvPicPr>
          <p:blipFill>
            <a:blip r:embed="rId20" cstate="print">
              <a:extLst>
                <a:ext uri="{28A0092B-C50C-407E-A947-70E740481C1C}">
                  <a14:useLocalDpi xmlns:a14="http://schemas.microsoft.com/office/drawing/2010/main" val="0"/>
                </a:ext>
                <a:ext uri="{96DAC541-7B7A-43D3-8B79-37D633B846F1}">
                  <asvg:svgBlip xmlns:asvg="http://schemas.microsoft.com/office/drawing/2016/SVG/main" r:embed="rId21"/>
                </a:ext>
              </a:extLst>
            </a:blip>
            <a:srcRect/>
            <a:stretch/>
          </p:blipFill>
          <p:spPr>
            <a:xfrm>
              <a:off x="2838224" y="2600059"/>
              <a:ext cx="690965" cy="690965"/>
            </a:xfrm>
            <a:prstGeom prst="rect">
              <a:avLst/>
            </a:prstGeom>
          </p:spPr>
        </p:pic>
      </p:grpSp>
      <p:sp>
        <p:nvSpPr>
          <p:cNvPr id="59" name="TextBox 58">
            <a:extLst>
              <a:ext uri="{FF2B5EF4-FFF2-40B4-BE49-F238E27FC236}">
                <a16:creationId xmlns:a16="http://schemas.microsoft.com/office/drawing/2014/main" id="{6C3B25A5-C827-6347-C01A-AE6390FB6913}"/>
              </a:ext>
            </a:extLst>
          </p:cNvPr>
          <p:cNvSpPr txBox="1"/>
          <p:nvPr/>
        </p:nvSpPr>
        <p:spPr>
          <a:xfrm>
            <a:off x="6107304" y="4401248"/>
            <a:ext cx="505071" cy="230832"/>
          </a:xfrm>
          <a:prstGeom prst="rect">
            <a:avLst/>
          </a:prstGeom>
          <a:solidFill>
            <a:schemeClr val="bg1">
              <a:lumMod val="95000"/>
            </a:schemeClr>
          </a:solidFill>
        </p:spPr>
        <p:txBody>
          <a:bodyPr wrap="square" rtlCol="0" anchor="ctr">
            <a:spAutoFit/>
          </a:bodyPr>
          <a:lstStyle/>
          <a:p>
            <a:pPr algn="ctr"/>
            <a:r>
              <a:rPr lang="en-US" sz="900" i="1">
                <a:solidFill>
                  <a:schemeClr val="accent2"/>
                </a:solidFill>
                <a:latin typeface="EC Square Sans Pro"/>
              </a:rPr>
              <a:t>Art. 3</a:t>
            </a:r>
            <a:endParaRPr lang="en-BE" sz="900" i="1">
              <a:solidFill>
                <a:schemeClr val="accent2"/>
              </a:solidFill>
              <a:latin typeface="EC Square Sans Pro"/>
            </a:endParaRPr>
          </a:p>
        </p:txBody>
      </p:sp>
      <p:sp>
        <p:nvSpPr>
          <p:cNvPr id="60" name="TextBox 59">
            <a:extLst>
              <a:ext uri="{FF2B5EF4-FFF2-40B4-BE49-F238E27FC236}">
                <a16:creationId xmlns:a16="http://schemas.microsoft.com/office/drawing/2014/main" id="{42C5670F-3DC8-758F-E799-70331D06C48D}"/>
              </a:ext>
            </a:extLst>
          </p:cNvPr>
          <p:cNvSpPr txBox="1"/>
          <p:nvPr/>
        </p:nvSpPr>
        <p:spPr>
          <a:xfrm>
            <a:off x="6115146" y="5508244"/>
            <a:ext cx="497891" cy="230832"/>
          </a:xfrm>
          <a:prstGeom prst="rect">
            <a:avLst/>
          </a:prstGeom>
          <a:solidFill>
            <a:schemeClr val="bg1">
              <a:lumMod val="95000"/>
            </a:schemeClr>
          </a:solidFill>
        </p:spPr>
        <p:txBody>
          <a:bodyPr wrap="square" rtlCol="0" anchor="ctr">
            <a:spAutoFit/>
          </a:bodyPr>
          <a:lstStyle/>
          <a:p>
            <a:pPr algn="ctr"/>
            <a:r>
              <a:rPr lang="en-US" sz="900" i="1">
                <a:solidFill>
                  <a:schemeClr val="accent2"/>
                </a:solidFill>
                <a:latin typeface="EC Square Sans Pro"/>
              </a:rPr>
              <a:t>Art. 4</a:t>
            </a:r>
            <a:endParaRPr lang="en-BE" sz="900" i="1">
              <a:solidFill>
                <a:schemeClr val="accent2"/>
              </a:solidFill>
              <a:latin typeface="EC Square Sans Pro"/>
            </a:endParaRPr>
          </a:p>
        </p:txBody>
      </p:sp>
      <p:sp>
        <p:nvSpPr>
          <p:cNvPr id="69" name="TextBox 68">
            <a:extLst>
              <a:ext uri="{FF2B5EF4-FFF2-40B4-BE49-F238E27FC236}">
                <a16:creationId xmlns:a16="http://schemas.microsoft.com/office/drawing/2014/main" id="{4B6364F6-018E-158B-47F0-DB5723A32996}"/>
              </a:ext>
            </a:extLst>
          </p:cNvPr>
          <p:cNvSpPr txBox="1"/>
          <p:nvPr/>
        </p:nvSpPr>
        <p:spPr>
          <a:xfrm>
            <a:off x="6107304" y="3078167"/>
            <a:ext cx="505071" cy="230832"/>
          </a:xfrm>
          <a:prstGeom prst="rect">
            <a:avLst/>
          </a:prstGeom>
          <a:solidFill>
            <a:schemeClr val="bg1">
              <a:lumMod val="95000"/>
            </a:schemeClr>
          </a:solidFill>
        </p:spPr>
        <p:txBody>
          <a:bodyPr wrap="square" rtlCol="0" anchor="ctr">
            <a:spAutoFit/>
          </a:bodyPr>
          <a:lstStyle/>
          <a:p>
            <a:pPr algn="ctr"/>
            <a:r>
              <a:rPr lang="en-US" sz="900" i="1">
                <a:solidFill>
                  <a:schemeClr val="accent2"/>
                </a:solidFill>
                <a:latin typeface="EC Square Sans Pro"/>
              </a:rPr>
              <a:t>Art. 3</a:t>
            </a:r>
            <a:endParaRPr lang="en-BE" sz="900" i="1">
              <a:solidFill>
                <a:schemeClr val="accent2"/>
              </a:solidFill>
              <a:latin typeface="EC Square Sans Pro"/>
            </a:endParaRPr>
          </a:p>
        </p:txBody>
      </p:sp>
      <p:sp>
        <p:nvSpPr>
          <p:cNvPr id="70" name="TextBox 69">
            <a:extLst>
              <a:ext uri="{FF2B5EF4-FFF2-40B4-BE49-F238E27FC236}">
                <a16:creationId xmlns:a16="http://schemas.microsoft.com/office/drawing/2014/main" id="{4640DAA6-FC9A-FEC7-3D0D-8DEB924E96A6}"/>
              </a:ext>
            </a:extLst>
          </p:cNvPr>
          <p:cNvSpPr txBox="1"/>
          <p:nvPr/>
        </p:nvSpPr>
        <p:spPr>
          <a:xfrm>
            <a:off x="7058672" y="5831199"/>
            <a:ext cx="497891" cy="230832"/>
          </a:xfrm>
          <a:prstGeom prst="rect">
            <a:avLst/>
          </a:prstGeom>
          <a:solidFill>
            <a:schemeClr val="bg1">
              <a:lumMod val="95000"/>
            </a:schemeClr>
          </a:solidFill>
        </p:spPr>
        <p:txBody>
          <a:bodyPr wrap="square" rtlCol="0" anchor="ctr">
            <a:spAutoFit/>
          </a:bodyPr>
          <a:lstStyle/>
          <a:p>
            <a:pPr algn="ctr"/>
            <a:r>
              <a:rPr lang="en-US" sz="900" i="1">
                <a:solidFill>
                  <a:schemeClr val="accent2"/>
                </a:solidFill>
                <a:latin typeface="EC Square Sans Pro"/>
              </a:rPr>
              <a:t>Art. 5</a:t>
            </a:r>
            <a:endParaRPr lang="en-BE" sz="900" i="1">
              <a:solidFill>
                <a:schemeClr val="accent2"/>
              </a:solidFill>
              <a:latin typeface="EC Square Sans Pro"/>
            </a:endParaRPr>
          </a:p>
        </p:txBody>
      </p:sp>
      <p:sp>
        <p:nvSpPr>
          <p:cNvPr id="71" name="TextBox 70">
            <a:extLst>
              <a:ext uri="{FF2B5EF4-FFF2-40B4-BE49-F238E27FC236}">
                <a16:creationId xmlns:a16="http://schemas.microsoft.com/office/drawing/2014/main" id="{58DF978D-0C34-3F1A-404A-16543690ACAC}"/>
              </a:ext>
            </a:extLst>
          </p:cNvPr>
          <p:cNvSpPr txBox="1"/>
          <p:nvPr/>
        </p:nvSpPr>
        <p:spPr>
          <a:xfrm>
            <a:off x="5178119" y="5830644"/>
            <a:ext cx="497891" cy="230832"/>
          </a:xfrm>
          <a:prstGeom prst="rect">
            <a:avLst/>
          </a:prstGeom>
          <a:solidFill>
            <a:schemeClr val="bg1">
              <a:lumMod val="95000"/>
            </a:schemeClr>
          </a:solidFill>
        </p:spPr>
        <p:txBody>
          <a:bodyPr wrap="square" rtlCol="0" anchor="ctr">
            <a:spAutoFit/>
          </a:bodyPr>
          <a:lstStyle/>
          <a:p>
            <a:pPr algn="ctr"/>
            <a:r>
              <a:rPr lang="en-US" sz="900" i="1">
                <a:solidFill>
                  <a:schemeClr val="accent2"/>
                </a:solidFill>
                <a:latin typeface="EC Square Sans Pro"/>
              </a:rPr>
              <a:t>Art. 6</a:t>
            </a:r>
            <a:endParaRPr lang="en-BE" sz="900" i="1">
              <a:solidFill>
                <a:schemeClr val="accent2"/>
              </a:solidFill>
              <a:latin typeface="EC Square Sans Pro"/>
            </a:endParaRPr>
          </a:p>
        </p:txBody>
      </p:sp>
      <p:pic>
        <p:nvPicPr>
          <p:cNvPr id="72" name="Graphic 71">
            <a:extLst>
              <a:ext uri="{FF2B5EF4-FFF2-40B4-BE49-F238E27FC236}">
                <a16:creationId xmlns:a16="http://schemas.microsoft.com/office/drawing/2014/main" id="{1AC41994-C7D8-FC63-9C54-8E9D6DF3471A}"/>
              </a:ext>
            </a:extLst>
          </p:cNvPr>
          <p:cNvPicPr>
            <a:picLocks noChangeAspect="1"/>
          </p:cNvPicPr>
          <p:nvPr/>
        </p:nvPicPr>
        <p:blipFill>
          <a:blip r:embed="rId13" cstate="print">
            <a:extLst>
              <a:ext uri="{28A0092B-C50C-407E-A947-70E740481C1C}">
                <a14:useLocalDpi xmlns:a14="http://schemas.microsoft.com/office/drawing/2010/main" val="0"/>
              </a:ext>
              <a:ext uri="{96DAC541-7B7A-43D3-8B79-37D633B846F1}">
                <asvg:svgBlip xmlns:asvg="http://schemas.microsoft.com/office/drawing/2016/SVG/main" r:embed="rId14"/>
              </a:ext>
            </a:extLst>
          </a:blip>
          <a:stretch>
            <a:fillRect/>
          </a:stretch>
        </p:blipFill>
        <p:spPr>
          <a:xfrm>
            <a:off x="8680617" y="5037220"/>
            <a:ext cx="690965" cy="690965"/>
          </a:xfrm>
          <a:prstGeom prst="rect">
            <a:avLst/>
          </a:prstGeom>
        </p:spPr>
      </p:pic>
      <p:sp>
        <p:nvSpPr>
          <p:cNvPr id="73" name="TextBox 72">
            <a:extLst>
              <a:ext uri="{FF2B5EF4-FFF2-40B4-BE49-F238E27FC236}">
                <a16:creationId xmlns:a16="http://schemas.microsoft.com/office/drawing/2014/main" id="{95990DE5-8BFB-E7BA-6B4C-E132CFEFDBAD}"/>
              </a:ext>
            </a:extLst>
          </p:cNvPr>
          <p:cNvSpPr txBox="1"/>
          <p:nvPr/>
        </p:nvSpPr>
        <p:spPr>
          <a:xfrm>
            <a:off x="8223433" y="4836888"/>
            <a:ext cx="1632477" cy="261610"/>
          </a:xfrm>
          <a:prstGeom prst="rect">
            <a:avLst/>
          </a:prstGeom>
          <a:noFill/>
        </p:spPr>
        <p:txBody>
          <a:bodyPr wrap="square" rtlCol="0">
            <a:spAutoFit/>
          </a:bodyPr>
          <a:lstStyle/>
          <a:p>
            <a:pPr algn="ctr"/>
            <a:r>
              <a:rPr lang="en-US" sz="1100">
                <a:solidFill>
                  <a:schemeClr val="accent2"/>
                </a:solidFill>
                <a:latin typeface="EC Square Sans Pro" panose="020B0506040000020004" pitchFamily="34" charset="0"/>
              </a:rPr>
              <a:t>Semantic Repo</a:t>
            </a:r>
            <a:endParaRPr lang="en-BE" sz="1100">
              <a:solidFill>
                <a:schemeClr val="accent2"/>
              </a:solidFill>
              <a:latin typeface="EC Square Sans Pro" panose="020B0506040000020004" pitchFamily="34" charset="0"/>
            </a:endParaRPr>
          </a:p>
        </p:txBody>
      </p:sp>
      <p:sp>
        <p:nvSpPr>
          <p:cNvPr id="74" name="TextBox 73">
            <a:extLst>
              <a:ext uri="{FF2B5EF4-FFF2-40B4-BE49-F238E27FC236}">
                <a16:creationId xmlns:a16="http://schemas.microsoft.com/office/drawing/2014/main" id="{5531F231-E166-CA72-BD74-EB38147FAE98}"/>
              </a:ext>
            </a:extLst>
          </p:cNvPr>
          <p:cNvSpPr txBox="1"/>
          <p:nvPr/>
        </p:nvSpPr>
        <p:spPr>
          <a:xfrm>
            <a:off x="8781794" y="5800544"/>
            <a:ext cx="497891" cy="230832"/>
          </a:xfrm>
          <a:prstGeom prst="rect">
            <a:avLst/>
          </a:prstGeom>
          <a:solidFill>
            <a:schemeClr val="bg1">
              <a:lumMod val="95000"/>
            </a:schemeClr>
          </a:solidFill>
        </p:spPr>
        <p:txBody>
          <a:bodyPr wrap="square" rtlCol="0" anchor="ctr">
            <a:spAutoFit/>
          </a:bodyPr>
          <a:lstStyle/>
          <a:p>
            <a:pPr algn="ctr"/>
            <a:r>
              <a:rPr lang="en-US" sz="900" i="1">
                <a:solidFill>
                  <a:schemeClr val="accent2"/>
                </a:solidFill>
                <a:latin typeface="EC Square Sans Pro"/>
              </a:rPr>
              <a:t>Art. 7</a:t>
            </a:r>
            <a:endParaRPr lang="en-BE" sz="900" i="1">
              <a:solidFill>
                <a:schemeClr val="accent2"/>
              </a:solidFill>
              <a:latin typeface="EC Square Sans Pro"/>
            </a:endParaRPr>
          </a:p>
        </p:txBody>
      </p:sp>
      <p:sp>
        <p:nvSpPr>
          <p:cNvPr id="75" name="TextBox 74">
            <a:extLst>
              <a:ext uri="{FF2B5EF4-FFF2-40B4-BE49-F238E27FC236}">
                <a16:creationId xmlns:a16="http://schemas.microsoft.com/office/drawing/2014/main" id="{89C3A9B8-EDFC-865A-5238-09B7F7FF7881}"/>
              </a:ext>
            </a:extLst>
          </p:cNvPr>
          <p:cNvSpPr txBox="1"/>
          <p:nvPr/>
        </p:nvSpPr>
        <p:spPr>
          <a:xfrm>
            <a:off x="10702253" y="4617532"/>
            <a:ext cx="497891" cy="230832"/>
          </a:xfrm>
          <a:prstGeom prst="rect">
            <a:avLst/>
          </a:prstGeom>
          <a:solidFill>
            <a:schemeClr val="bg1">
              <a:lumMod val="95000"/>
            </a:schemeClr>
          </a:solidFill>
        </p:spPr>
        <p:txBody>
          <a:bodyPr wrap="square" rtlCol="0" anchor="ctr">
            <a:spAutoFit/>
          </a:bodyPr>
          <a:lstStyle/>
          <a:p>
            <a:pPr algn="ctr"/>
            <a:r>
              <a:rPr lang="en-US" sz="900" i="1">
                <a:solidFill>
                  <a:schemeClr val="accent2"/>
                </a:solidFill>
                <a:latin typeface="EC Square Sans Pro"/>
              </a:rPr>
              <a:t>Art. 8</a:t>
            </a:r>
            <a:endParaRPr lang="en-BE" sz="900" i="1">
              <a:solidFill>
                <a:schemeClr val="accent2"/>
              </a:solidFill>
              <a:latin typeface="EC Square Sans Pro"/>
            </a:endParaRPr>
          </a:p>
        </p:txBody>
      </p:sp>
      <p:sp>
        <p:nvSpPr>
          <p:cNvPr id="76" name="TextBox 75">
            <a:extLst>
              <a:ext uri="{FF2B5EF4-FFF2-40B4-BE49-F238E27FC236}">
                <a16:creationId xmlns:a16="http://schemas.microsoft.com/office/drawing/2014/main" id="{D71C217D-37C0-E6DA-058F-72B9F1E5CE1E}"/>
              </a:ext>
            </a:extLst>
          </p:cNvPr>
          <p:cNvSpPr txBox="1"/>
          <p:nvPr/>
        </p:nvSpPr>
        <p:spPr>
          <a:xfrm>
            <a:off x="849758" y="4554041"/>
            <a:ext cx="497891" cy="230832"/>
          </a:xfrm>
          <a:prstGeom prst="rect">
            <a:avLst/>
          </a:prstGeom>
          <a:solidFill>
            <a:schemeClr val="bg1">
              <a:lumMod val="95000"/>
            </a:schemeClr>
          </a:solidFill>
        </p:spPr>
        <p:txBody>
          <a:bodyPr wrap="square" rtlCol="0" anchor="ctr">
            <a:spAutoFit/>
          </a:bodyPr>
          <a:lstStyle/>
          <a:p>
            <a:pPr algn="ctr"/>
            <a:r>
              <a:rPr lang="en-US" sz="900" i="1">
                <a:solidFill>
                  <a:schemeClr val="accent2"/>
                </a:solidFill>
                <a:latin typeface="EC Square Sans Pro"/>
              </a:rPr>
              <a:t>Art. 9</a:t>
            </a:r>
            <a:endParaRPr lang="en-BE" sz="900" i="1">
              <a:solidFill>
                <a:schemeClr val="accent2"/>
              </a:solidFill>
              <a:latin typeface="EC Square Sans Pro"/>
            </a:endParaRPr>
          </a:p>
        </p:txBody>
      </p:sp>
      <p:sp>
        <p:nvSpPr>
          <p:cNvPr id="77" name="TextBox 76">
            <a:extLst>
              <a:ext uri="{FF2B5EF4-FFF2-40B4-BE49-F238E27FC236}">
                <a16:creationId xmlns:a16="http://schemas.microsoft.com/office/drawing/2014/main" id="{F8A5613F-B323-1B46-47DB-60C1DD2ADB71}"/>
              </a:ext>
            </a:extLst>
          </p:cNvPr>
          <p:cNvSpPr txBox="1"/>
          <p:nvPr/>
        </p:nvSpPr>
        <p:spPr>
          <a:xfrm>
            <a:off x="841754" y="4817477"/>
            <a:ext cx="497891" cy="230832"/>
          </a:xfrm>
          <a:prstGeom prst="rect">
            <a:avLst/>
          </a:prstGeom>
          <a:solidFill>
            <a:schemeClr val="bg1">
              <a:lumMod val="95000"/>
            </a:schemeClr>
          </a:solidFill>
        </p:spPr>
        <p:txBody>
          <a:bodyPr wrap="square" rtlCol="0" anchor="ctr">
            <a:spAutoFit/>
          </a:bodyPr>
          <a:lstStyle/>
          <a:p>
            <a:pPr algn="ctr"/>
            <a:r>
              <a:rPr lang="en-US" sz="900" i="1">
                <a:solidFill>
                  <a:schemeClr val="accent2"/>
                </a:solidFill>
                <a:latin typeface="EC Square Sans Pro"/>
              </a:rPr>
              <a:t>Art. 10</a:t>
            </a:r>
            <a:endParaRPr lang="en-BE" sz="900" i="1">
              <a:solidFill>
                <a:schemeClr val="accent2"/>
              </a:solidFill>
              <a:latin typeface="EC Square Sans Pro"/>
            </a:endParaRPr>
          </a:p>
        </p:txBody>
      </p:sp>
      <p:sp>
        <p:nvSpPr>
          <p:cNvPr id="78" name="TextBox 77">
            <a:extLst>
              <a:ext uri="{FF2B5EF4-FFF2-40B4-BE49-F238E27FC236}">
                <a16:creationId xmlns:a16="http://schemas.microsoft.com/office/drawing/2014/main" id="{E5CEB2A8-8A6C-C8F2-7345-B0ED4475B64B}"/>
              </a:ext>
            </a:extLst>
          </p:cNvPr>
          <p:cNvSpPr txBox="1"/>
          <p:nvPr/>
        </p:nvSpPr>
        <p:spPr>
          <a:xfrm>
            <a:off x="2136879" y="2840407"/>
            <a:ext cx="497891" cy="230832"/>
          </a:xfrm>
          <a:prstGeom prst="rect">
            <a:avLst/>
          </a:prstGeom>
          <a:solidFill>
            <a:schemeClr val="bg1">
              <a:lumMod val="95000"/>
            </a:schemeClr>
          </a:solidFill>
        </p:spPr>
        <p:txBody>
          <a:bodyPr wrap="square" rtlCol="0" anchor="ctr">
            <a:spAutoFit/>
          </a:bodyPr>
          <a:lstStyle/>
          <a:p>
            <a:pPr algn="ctr"/>
            <a:r>
              <a:rPr lang="en-US" sz="900" i="1">
                <a:solidFill>
                  <a:schemeClr val="accent2"/>
                </a:solidFill>
                <a:latin typeface="EC Square Sans Pro"/>
              </a:rPr>
              <a:t>Art. 11</a:t>
            </a:r>
            <a:endParaRPr lang="en-BE" sz="900" i="1">
              <a:solidFill>
                <a:schemeClr val="accent2"/>
              </a:solidFill>
              <a:latin typeface="EC Square Sans Pro"/>
            </a:endParaRPr>
          </a:p>
        </p:txBody>
      </p:sp>
      <p:sp>
        <p:nvSpPr>
          <p:cNvPr id="79" name="TextBox 78">
            <a:extLst>
              <a:ext uri="{FF2B5EF4-FFF2-40B4-BE49-F238E27FC236}">
                <a16:creationId xmlns:a16="http://schemas.microsoft.com/office/drawing/2014/main" id="{AD1AFC07-95D4-B473-9BDE-49E9D5C9E562}"/>
              </a:ext>
            </a:extLst>
          </p:cNvPr>
          <p:cNvSpPr txBox="1"/>
          <p:nvPr/>
        </p:nvSpPr>
        <p:spPr>
          <a:xfrm>
            <a:off x="841753" y="5080913"/>
            <a:ext cx="497891" cy="230832"/>
          </a:xfrm>
          <a:prstGeom prst="rect">
            <a:avLst/>
          </a:prstGeom>
          <a:solidFill>
            <a:schemeClr val="bg1">
              <a:lumMod val="95000"/>
            </a:schemeClr>
          </a:solidFill>
        </p:spPr>
        <p:txBody>
          <a:bodyPr wrap="square" rtlCol="0" anchor="ctr">
            <a:spAutoFit/>
          </a:bodyPr>
          <a:lstStyle/>
          <a:p>
            <a:pPr algn="ctr"/>
            <a:r>
              <a:rPr lang="en-US" sz="900" i="1">
                <a:solidFill>
                  <a:schemeClr val="accent2"/>
                </a:solidFill>
                <a:latin typeface="EC Square Sans Pro"/>
              </a:rPr>
              <a:t>Art. 12</a:t>
            </a:r>
            <a:endParaRPr lang="en-BE" sz="900" i="1">
              <a:solidFill>
                <a:schemeClr val="accent2"/>
              </a:solidFill>
              <a:latin typeface="EC Square Sans Pro"/>
            </a:endParaRPr>
          </a:p>
        </p:txBody>
      </p:sp>
      <p:sp>
        <p:nvSpPr>
          <p:cNvPr id="80" name="TextBox 79">
            <a:extLst>
              <a:ext uri="{FF2B5EF4-FFF2-40B4-BE49-F238E27FC236}">
                <a16:creationId xmlns:a16="http://schemas.microsoft.com/office/drawing/2014/main" id="{4F353F09-8408-0B3D-9198-AE536190A371}"/>
              </a:ext>
            </a:extLst>
          </p:cNvPr>
          <p:cNvSpPr txBox="1"/>
          <p:nvPr/>
        </p:nvSpPr>
        <p:spPr>
          <a:xfrm>
            <a:off x="836910" y="5344349"/>
            <a:ext cx="497891" cy="230832"/>
          </a:xfrm>
          <a:prstGeom prst="rect">
            <a:avLst/>
          </a:prstGeom>
          <a:solidFill>
            <a:schemeClr val="bg1">
              <a:lumMod val="95000"/>
            </a:schemeClr>
          </a:solidFill>
        </p:spPr>
        <p:txBody>
          <a:bodyPr wrap="square" rtlCol="0" anchor="ctr">
            <a:spAutoFit/>
          </a:bodyPr>
          <a:lstStyle/>
          <a:p>
            <a:pPr algn="ctr"/>
            <a:r>
              <a:rPr lang="en-US" sz="900" i="1">
                <a:solidFill>
                  <a:schemeClr val="accent2"/>
                </a:solidFill>
                <a:latin typeface="EC Square Sans Pro"/>
              </a:rPr>
              <a:t>Art. 13</a:t>
            </a:r>
            <a:endParaRPr lang="en-BE" sz="900" i="1">
              <a:solidFill>
                <a:schemeClr val="accent2"/>
              </a:solidFill>
              <a:latin typeface="EC Square Sans Pro"/>
            </a:endParaRPr>
          </a:p>
        </p:txBody>
      </p:sp>
      <p:sp>
        <p:nvSpPr>
          <p:cNvPr id="81" name="TextBox 80">
            <a:extLst>
              <a:ext uri="{FF2B5EF4-FFF2-40B4-BE49-F238E27FC236}">
                <a16:creationId xmlns:a16="http://schemas.microsoft.com/office/drawing/2014/main" id="{7E0FBDF3-4EE9-1659-57F1-0BB43F204DB7}"/>
              </a:ext>
            </a:extLst>
          </p:cNvPr>
          <p:cNvSpPr txBox="1"/>
          <p:nvPr/>
        </p:nvSpPr>
        <p:spPr>
          <a:xfrm>
            <a:off x="836910" y="5607785"/>
            <a:ext cx="497891" cy="230832"/>
          </a:xfrm>
          <a:prstGeom prst="rect">
            <a:avLst/>
          </a:prstGeom>
          <a:solidFill>
            <a:schemeClr val="bg1">
              <a:lumMod val="95000"/>
            </a:schemeClr>
          </a:solidFill>
        </p:spPr>
        <p:txBody>
          <a:bodyPr wrap="square" rtlCol="0" anchor="ctr">
            <a:spAutoFit/>
          </a:bodyPr>
          <a:lstStyle/>
          <a:p>
            <a:pPr algn="ctr"/>
            <a:r>
              <a:rPr lang="en-US" sz="900" i="1">
                <a:solidFill>
                  <a:schemeClr val="accent2"/>
                </a:solidFill>
                <a:latin typeface="EC Square Sans Pro"/>
              </a:rPr>
              <a:t>Art. 14</a:t>
            </a:r>
            <a:endParaRPr lang="en-BE" sz="900" i="1">
              <a:solidFill>
                <a:schemeClr val="accent2"/>
              </a:solidFill>
              <a:latin typeface="EC Square Sans Pro"/>
            </a:endParaRPr>
          </a:p>
        </p:txBody>
      </p:sp>
      <p:sp>
        <p:nvSpPr>
          <p:cNvPr id="82" name="TextBox 81">
            <a:extLst>
              <a:ext uri="{FF2B5EF4-FFF2-40B4-BE49-F238E27FC236}">
                <a16:creationId xmlns:a16="http://schemas.microsoft.com/office/drawing/2014/main" id="{D04AA507-2E6A-EF23-7EDE-7E315F865D18}"/>
              </a:ext>
            </a:extLst>
          </p:cNvPr>
          <p:cNvSpPr txBox="1"/>
          <p:nvPr/>
        </p:nvSpPr>
        <p:spPr>
          <a:xfrm>
            <a:off x="8786027" y="4524716"/>
            <a:ext cx="497891" cy="230832"/>
          </a:xfrm>
          <a:prstGeom prst="rect">
            <a:avLst/>
          </a:prstGeom>
          <a:solidFill>
            <a:schemeClr val="bg1">
              <a:lumMod val="95000"/>
            </a:schemeClr>
          </a:solidFill>
        </p:spPr>
        <p:txBody>
          <a:bodyPr wrap="square" rtlCol="0" anchor="ctr">
            <a:spAutoFit/>
          </a:bodyPr>
          <a:lstStyle/>
          <a:p>
            <a:pPr algn="ctr"/>
            <a:r>
              <a:rPr lang="en-US" sz="900" i="1">
                <a:solidFill>
                  <a:schemeClr val="accent2"/>
                </a:solidFill>
                <a:latin typeface="EC Square Sans Pro"/>
              </a:rPr>
              <a:t>Art. 15</a:t>
            </a:r>
            <a:endParaRPr lang="en-BE" sz="900" i="1">
              <a:solidFill>
                <a:schemeClr val="accent2"/>
              </a:solidFill>
              <a:latin typeface="EC Square Sans Pro"/>
            </a:endParaRPr>
          </a:p>
        </p:txBody>
      </p:sp>
      <p:sp>
        <p:nvSpPr>
          <p:cNvPr id="83" name="TextBox 82">
            <a:extLst>
              <a:ext uri="{FF2B5EF4-FFF2-40B4-BE49-F238E27FC236}">
                <a16:creationId xmlns:a16="http://schemas.microsoft.com/office/drawing/2014/main" id="{E42ABF85-665F-95AD-C206-F621EB1A05D2}"/>
              </a:ext>
            </a:extLst>
          </p:cNvPr>
          <p:cNvSpPr txBox="1"/>
          <p:nvPr/>
        </p:nvSpPr>
        <p:spPr>
          <a:xfrm>
            <a:off x="10716734" y="4871787"/>
            <a:ext cx="497891" cy="230832"/>
          </a:xfrm>
          <a:prstGeom prst="rect">
            <a:avLst/>
          </a:prstGeom>
          <a:solidFill>
            <a:schemeClr val="bg1">
              <a:lumMod val="95000"/>
            </a:schemeClr>
          </a:solidFill>
        </p:spPr>
        <p:txBody>
          <a:bodyPr wrap="square" rtlCol="0" anchor="ctr">
            <a:spAutoFit/>
          </a:bodyPr>
          <a:lstStyle/>
          <a:p>
            <a:pPr algn="ctr"/>
            <a:r>
              <a:rPr lang="en-US" sz="900" i="1">
                <a:solidFill>
                  <a:schemeClr val="accent2"/>
                </a:solidFill>
                <a:latin typeface="EC Square Sans Pro"/>
              </a:rPr>
              <a:t>Art. 16</a:t>
            </a:r>
            <a:endParaRPr lang="en-BE" sz="900" i="1">
              <a:solidFill>
                <a:schemeClr val="accent2"/>
              </a:solidFill>
              <a:latin typeface="EC Square Sans Pro"/>
            </a:endParaRPr>
          </a:p>
        </p:txBody>
      </p:sp>
      <p:sp>
        <p:nvSpPr>
          <p:cNvPr id="85" name="TextBox 84">
            <a:extLst>
              <a:ext uri="{FF2B5EF4-FFF2-40B4-BE49-F238E27FC236}">
                <a16:creationId xmlns:a16="http://schemas.microsoft.com/office/drawing/2014/main" id="{4636B6FB-CFA4-4662-8DC4-EFECE9F886D2}"/>
              </a:ext>
            </a:extLst>
          </p:cNvPr>
          <p:cNvSpPr txBox="1"/>
          <p:nvPr/>
        </p:nvSpPr>
        <p:spPr>
          <a:xfrm>
            <a:off x="847857" y="5871221"/>
            <a:ext cx="497891" cy="230832"/>
          </a:xfrm>
          <a:prstGeom prst="rect">
            <a:avLst/>
          </a:prstGeom>
          <a:solidFill>
            <a:schemeClr val="bg1">
              <a:lumMod val="95000"/>
            </a:schemeClr>
          </a:solidFill>
        </p:spPr>
        <p:txBody>
          <a:bodyPr wrap="square" rtlCol="0" anchor="ctr">
            <a:spAutoFit/>
          </a:bodyPr>
          <a:lstStyle/>
          <a:p>
            <a:pPr algn="ctr"/>
            <a:r>
              <a:rPr lang="en-US" sz="900" i="1">
                <a:solidFill>
                  <a:schemeClr val="accent2"/>
                </a:solidFill>
                <a:latin typeface="EC Square Sans Pro"/>
              </a:rPr>
              <a:t>Art. 17</a:t>
            </a:r>
            <a:endParaRPr lang="en-BE" sz="900" i="1">
              <a:solidFill>
                <a:schemeClr val="accent2"/>
              </a:solidFill>
              <a:latin typeface="EC Square Sans Pro"/>
            </a:endParaRPr>
          </a:p>
        </p:txBody>
      </p:sp>
      <p:sp>
        <p:nvSpPr>
          <p:cNvPr id="67" name="TextBox 66">
            <a:extLst>
              <a:ext uri="{FF2B5EF4-FFF2-40B4-BE49-F238E27FC236}">
                <a16:creationId xmlns:a16="http://schemas.microsoft.com/office/drawing/2014/main" id="{8C9CACBA-2D32-B51A-DCF5-F5F1B2C0861D}"/>
              </a:ext>
            </a:extLst>
          </p:cNvPr>
          <p:cNvSpPr txBox="1"/>
          <p:nvPr/>
        </p:nvSpPr>
        <p:spPr>
          <a:xfrm>
            <a:off x="2395831" y="2360039"/>
            <a:ext cx="1566355" cy="261610"/>
          </a:xfrm>
          <a:prstGeom prst="rect">
            <a:avLst/>
          </a:prstGeom>
          <a:noFill/>
        </p:spPr>
        <p:txBody>
          <a:bodyPr wrap="square" rtlCol="0">
            <a:spAutoFit/>
          </a:bodyPr>
          <a:lstStyle/>
          <a:p>
            <a:pPr algn="ctr"/>
            <a:r>
              <a:rPr lang="en-GB" sz="1100">
                <a:solidFill>
                  <a:schemeClr val="accent2"/>
                </a:solidFill>
                <a:latin typeface="EC Square Sans Pro" panose="020B0506040000020004" pitchFamily="34" charset="0"/>
              </a:rPr>
              <a:t>Authentication Service</a:t>
            </a:r>
            <a:endParaRPr lang="en-BE" sz="1100">
              <a:solidFill>
                <a:schemeClr val="accent2"/>
              </a:solidFill>
              <a:latin typeface="EC Square Sans Pro" panose="020B0506040000020004" pitchFamily="34" charset="0"/>
            </a:endParaRPr>
          </a:p>
        </p:txBody>
      </p:sp>
    </p:spTree>
    <p:extLst>
      <p:ext uri="{BB962C8B-B14F-4D97-AF65-F5344CB8AC3E}">
        <p14:creationId xmlns:p14="http://schemas.microsoft.com/office/powerpoint/2010/main" val="255044576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 Placeholder 10">
            <a:extLst>
              <a:ext uri="{FF2B5EF4-FFF2-40B4-BE49-F238E27FC236}">
                <a16:creationId xmlns:a16="http://schemas.microsoft.com/office/drawing/2014/main" id="{7F7D5704-8783-4DF8-8786-2D6735679008}"/>
              </a:ext>
            </a:extLst>
          </p:cNvPr>
          <p:cNvSpPr>
            <a:spLocks noGrp="1"/>
          </p:cNvSpPr>
          <p:nvPr>
            <p:ph type="body" sz="quarter" idx="4294967295"/>
          </p:nvPr>
        </p:nvSpPr>
        <p:spPr>
          <a:xfrm>
            <a:off x="2158577" y="2196647"/>
            <a:ext cx="7874846" cy="1777371"/>
          </a:xfrm>
        </p:spPr>
        <p:txBody>
          <a:bodyPr anchor="ctr">
            <a:noAutofit/>
          </a:bodyPr>
          <a:lstStyle/>
          <a:p>
            <a:pPr marL="0" indent="0" algn="ctr">
              <a:lnSpc>
                <a:spcPct val="120000"/>
              </a:lnSpc>
              <a:buNone/>
            </a:pPr>
            <a:r>
              <a:rPr lang="en-US" sz="5400" b="1" dirty="0">
                <a:solidFill>
                  <a:schemeClr val="accent4"/>
                </a:solidFill>
              </a:rPr>
              <a:t>Once only steps</a:t>
            </a:r>
            <a:endParaRPr lang="en-US" sz="5400" dirty="0">
              <a:solidFill>
                <a:schemeClr val="accent4"/>
              </a:solidFill>
            </a:endParaRPr>
          </a:p>
        </p:txBody>
      </p:sp>
      <p:cxnSp>
        <p:nvCxnSpPr>
          <p:cNvPr id="5" name="Straight Connector 4">
            <a:extLst>
              <a:ext uri="{FF2B5EF4-FFF2-40B4-BE49-F238E27FC236}">
                <a16:creationId xmlns:a16="http://schemas.microsoft.com/office/drawing/2014/main" id="{0C04CBBC-049D-1B44-A523-C4E994846B74}"/>
              </a:ext>
            </a:extLst>
          </p:cNvPr>
          <p:cNvCxnSpPr>
            <a:cxnSpLocks/>
          </p:cNvCxnSpPr>
          <p:nvPr/>
        </p:nvCxnSpPr>
        <p:spPr>
          <a:xfrm>
            <a:off x="2586327" y="3611386"/>
            <a:ext cx="7019347" cy="0"/>
          </a:xfrm>
          <a:prstGeom prst="line">
            <a:avLst/>
          </a:prstGeom>
          <a:ln w="19050">
            <a:solidFill>
              <a:schemeClr val="accent5"/>
            </a:solidFill>
          </a:ln>
        </p:spPr>
        <p:style>
          <a:lnRef idx="1">
            <a:schemeClr val="accent1"/>
          </a:lnRef>
          <a:fillRef idx="0">
            <a:schemeClr val="accent1"/>
          </a:fillRef>
          <a:effectRef idx="0">
            <a:schemeClr val="accent1"/>
          </a:effectRef>
          <a:fontRef idx="minor">
            <a:schemeClr val="tx1"/>
          </a:fontRef>
        </p:style>
      </p:cxnSp>
      <p:sp>
        <p:nvSpPr>
          <p:cNvPr id="6" name="TextBox 5">
            <a:extLst>
              <a:ext uri="{FF2B5EF4-FFF2-40B4-BE49-F238E27FC236}">
                <a16:creationId xmlns:a16="http://schemas.microsoft.com/office/drawing/2014/main" id="{34D5F9E2-D635-7E47-B0CC-5910C9802095}"/>
              </a:ext>
            </a:extLst>
          </p:cNvPr>
          <p:cNvSpPr txBox="1"/>
          <p:nvPr/>
        </p:nvSpPr>
        <p:spPr>
          <a:xfrm>
            <a:off x="1917403" y="3858602"/>
            <a:ext cx="8357194" cy="261610"/>
          </a:xfrm>
          <a:prstGeom prst="rect">
            <a:avLst/>
          </a:prstGeom>
          <a:noFill/>
        </p:spPr>
        <p:txBody>
          <a:bodyPr wrap="square" rtlCol="0">
            <a:spAutoFit/>
          </a:bodyPr>
          <a:lstStyle/>
          <a:p>
            <a:pPr algn="ctr"/>
            <a:r>
              <a:rPr lang="en-US" sz="1100">
                <a:solidFill>
                  <a:schemeClr val="accent4"/>
                </a:solidFill>
                <a:latin typeface="EC Square Sans Pro"/>
              </a:rPr>
              <a:t>1. Authenticate  |  2. Locate evidence  |  3. Evidence Request  |  4. Redirect  |  5. Preview  | 6. Evidence Response | 7. Submit</a:t>
            </a:r>
            <a:endParaRPr lang="nl-BE" sz="1100">
              <a:solidFill>
                <a:schemeClr val="accent4"/>
              </a:solidFill>
              <a:latin typeface="EC Square Sans Pro"/>
            </a:endParaRPr>
          </a:p>
        </p:txBody>
      </p:sp>
    </p:spTree>
    <p:extLst>
      <p:ext uri="{BB962C8B-B14F-4D97-AF65-F5344CB8AC3E}">
        <p14:creationId xmlns:p14="http://schemas.microsoft.com/office/powerpoint/2010/main" val="262611768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 Placeholder 10">
            <a:extLst>
              <a:ext uri="{FF2B5EF4-FFF2-40B4-BE49-F238E27FC236}">
                <a16:creationId xmlns:a16="http://schemas.microsoft.com/office/drawing/2014/main" id="{7F7D5704-8783-4DF8-8786-2D6735679008}"/>
              </a:ext>
            </a:extLst>
          </p:cNvPr>
          <p:cNvSpPr>
            <a:spLocks noGrp="1"/>
          </p:cNvSpPr>
          <p:nvPr>
            <p:ph type="body" sz="quarter" idx="4294967295"/>
          </p:nvPr>
        </p:nvSpPr>
        <p:spPr>
          <a:xfrm>
            <a:off x="842038" y="2476187"/>
            <a:ext cx="6442040" cy="1777371"/>
          </a:xfrm>
        </p:spPr>
        <p:txBody>
          <a:bodyPr anchor="ctr">
            <a:noAutofit/>
          </a:bodyPr>
          <a:lstStyle/>
          <a:p>
            <a:pPr marL="0" indent="0">
              <a:lnSpc>
                <a:spcPct val="120000"/>
              </a:lnSpc>
              <a:buNone/>
            </a:pPr>
            <a:r>
              <a:rPr lang="en-US" sz="5400" b="1" dirty="0">
                <a:solidFill>
                  <a:schemeClr val="accent5"/>
                </a:solidFill>
                <a:latin typeface="EC Square Sans Pro"/>
              </a:rPr>
              <a:t>1 </a:t>
            </a:r>
            <a:r>
              <a:rPr lang="en-US" sz="5400" b="1" dirty="0">
                <a:solidFill>
                  <a:schemeClr val="accent4"/>
                </a:solidFill>
                <a:latin typeface="EC Square Sans Pro"/>
              </a:rPr>
              <a:t>Authenticate</a:t>
            </a:r>
            <a:endParaRPr lang="en-US" sz="1700" dirty="0">
              <a:solidFill>
                <a:schemeClr val="accent4"/>
              </a:solidFill>
              <a:latin typeface="EC Square Sans Pro"/>
            </a:endParaRPr>
          </a:p>
          <a:p>
            <a:pPr marL="0" indent="0">
              <a:lnSpc>
                <a:spcPct val="120000"/>
              </a:lnSpc>
              <a:spcBef>
                <a:spcPts val="600"/>
              </a:spcBef>
              <a:buNone/>
            </a:pPr>
            <a:r>
              <a:rPr lang="en-US" sz="1700" dirty="0">
                <a:solidFill>
                  <a:schemeClr val="accent2"/>
                </a:solidFill>
              </a:rPr>
              <a:t>Users must have an eIDAS enabled </a:t>
            </a:r>
            <a:r>
              <a:rPr lang="en-US" sz="1700" dirty="0" err="1">
                <a:solidFill>
                  <a:schemeClr val="accent2"/>
                </a:solidFill>
              </a:rPr>
              <a:t>eID</a:t>
            </a:r>
            <a:r>
              <a:rPr lang="en-US" sz="1700" dirty="0">
                <a:solidFill>
                  <a:schemeClr val="accent2"/>
                </a:solidFill>
              </a:rPr>
              <a:t> to request the exchange evidence through the Once-Only Technical System</a:t>
            </a:r>
          </a:p>
        </p:txBody>
      </p:sp>
      <p:cxnSp>
        <p:nvCxnSpPr>
          <p:cNvPr id="5" name="Straight Connector 4">
            <a:extLst>
              <a:ext uri="{FF2B5EF4-FFF2-40B4-BE49-F238E27FC236}">
                <a16:creationId xmlns:a16="http://schemas.microsoft.com/office/drawing/2014/main" id="{0C04CBBC-049D-1B44-A523-C4E994846B74}"/>
              </a:ext>
            </a:extLst>
          </p:cNvPr>
          <p:cNvCxnSpPr>
            <a:cxnSpLocks/>
          </p:cNvCxnSpPr>
          <p:nvPr/>
        </p:nvCxnSpPr>
        <p:spPr>
          <a:xfrm>
            <a:off x="842038" y="3494784"/>
            <a:ext cx="6012673" cy="0"/>
          </a:xfrm>
          <a:prstGeom prst="line">
            <a:avLst/>
          </a:prstGeom>
          <a:ln w="19050">
            <a:solidFill>
              <a:schemeClr val="accent5"/>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5752053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A77B3129-7016-8749-9873-A37DFEF40870}"/>
              </a:ext>
            </a:extLst>
          </p:cNvPr>
          <p:cNvSpPr>
            <a:spLocks noGrp="1"/>
          </p:cNvSpPr>
          <p:nvPr>
            <p:ph type="body" sz="quarter" idx="11"/>
          </p:nvPr>
        </p:nvSpPr>
        <p:spPr/>
        <p:txBody>
          <a:bodyPr/>
          <a:lstStyle/>
          <a:p>
            <a:pPr marL="0" indent="0">
              <a:lnSpc>
                <a:spcPct val="120000"/>
              </a:lnSpc>
              <a:buNone/>
            </a:pPr>
            <a:r>
              <a:rPr lang="en-US" b="1" dirty="0">
                <a:latin typeface="EC Square Sans Pro"/>
              </a:rPr>
              <a:t>User </a:t>
            </a:r>
            <a:r>
              <a:rPr lang="en-GB" b="1" dirty="0">
                <a:latin typeface="EC Square Sans Pro"/>
              </a:rPr>
              <a:t>must authenticate to use the OOTS</a:t>
            </a:r>
          </a:p>
          <a:p>
            <a:pPr marL="0" indent="0">
              <a:lnSpc>
                <a:spcPct val="120000"/>
              </a:lnSpc>
              <a:buNone/>
            </a:pPr>
            <a:r>
              <a:rPr lang="en-US" dirty="0">
                <a:latin typeface="EC Square Sans Pro" panose="020B0506040000020004"/>
              </a:rPr>
              <a:t>Users begin their once only journey on a portal that offers access to one of the online procedures in scope of the Single Digital Gateway Regulation. Cross-border users will start the procedure by authenticating with their </a:t>
            </a:r>
            <a:r>
              <a:rPr lang="en-US" dirty="0" err="1">
                <a:latin typeface="EC Square Sans Pro" panose="020B0506040000020004"/>
              </a:rPr>
              <a:t>eID</a:t>
            </a:r>
            <a:r>
              <a:rPr lang="en-US" dirty="0">
                <a:latin typeface="EC Square Sans Pro" panose="020B0506040000020004"/>
              </a:rPr>
              <a:t>.</a:t>
            </a:r>
          </a:p>
          <a:p>
            <a:pPr marL="0" indent="0">
              <a:lnSpc>
                <a:spcPct val="120000"/>
              </a:lnSpc>
              <a:buNone/>
            </a:pPr>
            <a:r>
              <a:rPr lang="en-US" dirty="0">
                <a:latin typeface="EC Square Sans Pro" panose="020B0506040000020004"/>
              </a:rPr>
              <a:t>Only users who authenticate with an eIDAS means from a notified </a:t>
            </a:r>
            <a:r>
              <a:rPr lang="en-US" dirty="0" err="1">
                <a:latin typeface="EC Square Sans Pro" panose="020B0506040000020004"/>
              </a:rPr>
              <a:t>eID</a:t>
            </a:r>
            <a:r>
              <a:rPr lang="en-US" dirty="0">
                <a:latin typeface="EC Square Sans Pro" panose="020B0506040000020004"/>
              </a:rPr>
              <a:t> scheme will be able to request evidence through the Once-Only Technical System.</a:t>
            </a:r>
          </a:p>
        </p:txBody>
      </p:sp>
      <p:grpSp>
        <p:nvGrpSpPr>
          <p:cNvPr id="12" name="Group 11">
            <a:extLst>
              <a:ext uri="{FF2B5EF4-FFF2-40B4-BE49-F238E27FC236}">
                <a16:creationId xmlns:a16="http://schemas.microsoft.com/office/drawing/2014/main" id="{9A330517-8845-6AB3-D3D3-75C86DDB6E20}"/>
              </a:ext>
            </a:extLst>
          </p:cNvPr>
          <p:cNvGrpSpPr/>
          <p:nvPr/>
        </p:nvGrpSpPr>
        <p:grpSpPr>
          <a:xfrm>
            <a:off x="7758820" y="1586620"/>
            <a:ext cx="3005750" cy="3684760"/>
            <a:chOff x="7758820" y="1765426"/>
            <a:chExt cx="3005750" cy="3684760"/>
          </a:xfrm>
        </p:grpSpPr>
        <p:sp>
          <p:nvSpPr>
            <p:cNvPr id="4" name="Rectangle 3">
              <a:extLst>
                <a:ext uri="{FF2B5EF4-FFF2-40B4-BE49-F238E27FC236}">
                  <a16:creationId xmlns:a16="http://schemas.microsoft.com/office/drawing/2014/main" id="{814DBE43-3879-78CB-4EDC-BDC04D7D3C2F}"/>
                </a:ext>
              </a:extLst>
            </p:cNvPr>
            <p:cNvSpPr/>
            <p:nvPr/>
          </p:nvSpPr>
          <p:spPr>
            <a:xfrm>
              <a:off x="7758820" y="1765426"/>
              <a:ext cx="3005750" cy="3684760"/>
            </a:xfrm>
            <a:prstGeom prst="rect">
              <a:avLst/>
            </a:prstGeom>
            <a:no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err="1">
                <a:latin typeface="EC Square Sans Pro" panose="020B0506040000020004" pitchFamily="34" charset="0"/>
              </a:endParaRPr>
            </a:p>
          </p:txBody>
        </p:sp>
        <p:sp>
          <p:nvSpPr>
            <p:cNvPr id="5" name="Oval 4">
              <a:extLst>
                <a:ext uri="{FF2B5EF4-FFF2-40B4-BE49-F238E27FC236}">
                  <a16:creationId xmlns:a16="http://schemas.microsoft.com/office/drawing/2014/main" id="{A0BC8B83-568B-BAB5-7ED1-4AE63350B430}"/>
                </a:ext>
              </a:extLst>
            </p:cNvPr>
            <p:cNvSpPr/>
            <p:nvPr/>
          </p:nvSpPr>
          <p:spPr>
            <a:xfrm>
              <a:off x="7861111" y="1845861"/>
              <a:ext cx="90066" cy="90066"/>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err="1">
                <a:latin typeface="EC Square Sans Pro" panose="020B0506040000020004" pitchFamily="34" charset="0"/>
              </a:endParaRPr>
            </a:p>
          </p:txBody>
        </p:sp>
        <p:sp>
          <p:nvSpPr>
            <p:cNvPr id="9" name="Oval 8">
              <a:extLst>
                <a:ext uri="{FF2B5EF4-FFF2-40B4-BE49-F238E27FC236}">
                  <a16:creationId xmlns:a16="http://schemas.microsoft.com/office/drawing/2014/main" id="{F09696ED-5232-1416-88E2-FEB82712340A}"/>
                </a:ext>
              </a:extLst>
            </p:cNvPr>
            <p:cNvSpPr/>
            <p:nvPr/>
          </p:nvSpPr>
          <p:spPr>
            <a:xfrm>
              <a:off x="7974880" y="1845861"/>
              <a:ext cx="90066" cy="90066"/>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err="1">
                <a:latin typeface="EC Square Sans Pro" panose="020B0506040000020004" pitchFamily="34" charset="0"/>
              </a:endParaRPr>
            </a:p>
          </p:txBody>
        </p:sp>
        <p:sp>
          <p:nvSpPr>
            <p:cNvPr id="11" name="Oval 10">
              <a:extLst>
                <a:ext uri="{FF2B5EF4-FFF2-40B4-BE49-F238E27FC236}">
                  <a16:creationId xmlns:a16="http://schemas.microsoft.com/office/drawing/2014/main" id="{839492C3-6173-9CA3-CC26-D3953B06DBE6}"/>
                </a:ext>
              </a:extLst>
            </p:cNvPr>
            <p:cNvSpPr/>
            <p:nvPr/>
          </p:nvSpPr>
          <p:spPr>
            <a:xfrm>
              <a:off x="8088649" y="1845861"/>
              <a:ext cx="90066" cy="90066"/>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err="1">
                <a:latin typeface="EC Square Sans Pro" panose="020B0506040000020004" pitchFamily="34" charset="0"/>
              </a:endParaRPr>
            </a:p>
          </p:txBody>
        </p:sp>
        <p:sp>
          <p:nvSpPr>
            <p:cNvPr id="6" name="TextBox 5">
              <a:extLst>
                <a:ext uri="{FF2B5EF4-FFF2-40B4-BE49-F238E27FC236}">
                  <a16:creationId xmlns:a16="http://schemas.microsoft.com/office/drawing/2014/main" id="{1BF90014-A462-5750-F62F-95170672BE1B}"/>
                </a:ext>
              </a:extLst>
            </p:cNvPr>
            <p:cNvSpPr txBox="1"/>
            <p:nvPr/>
          </p:nvSpPr>
          <p:spPr>
            <a:xfrm>
              <a:off x="7974880" y="2211394"/>
              <a:ext cx="1140056" cy="261610"/>
            </a:xfrm>
            <a:prstGeom prst="rect">
              <a:avLst/>
            </a:prstGeom>
            <a:noFill/>
          </p:spPr>
          <p:txBody>
            <a:bodyPr wrap="none" rtlCol="0">
              <a:spAutoFit/>
            </a:bodyPr>
            <a:lstStyle/>
            <a:p>
              <a:r>
                <a:rPr lang="en-BE" sz="1100">
                  <a:solidFill>
                    <a:schemeClr val="bg1">
                      <a:lumMod val="75000"/>
                    </a:schemeClr>
                  </a:solidFill>
                  <a:latin typeface="EC Square Sans Pro" panose="020B0506040000020004" pitchFamily="34" charset="0"/>
                </a:rPr>
                <a:t>Procedure Portal</a:t>
              </a:r>
            </a:p>
          </p:txBody>
        </p:sp>
        <p:sp>
          <p:nvSpPr>
            <p:cNvPr id="7" name="Rectangle 6">
              <a:extLst>
                <a:ext uri="{FF2B5EF4-FFF2-40B4-BE49-F238E27FC236}">
                  <a16:creationId xmlns:a16="http://schemas.microsoft.com/office/drawing/2014/main" id="{7E6874FD-46ED-1E61-9F15-42AE0EC28084}"/>
                </a:ext>
              </a:extLst>
            </p:cNvPr>
            <p:cNvSpPr/>
            <p:nvPr/>
          </p:nvSpPr>
          <p:spPr>
            <a:xfrm>
              <a:off x="8064946" y="4601308"/>
              <a:ext cx="2017419" cy="48972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err="1">
                <a:latin typeface="EC Square Sans Pro" panose="020B0506040000020004" pitchFamily="34" charset="0"/>
              </a:endParaRPr>
            </a:p>
          </p:txBody>
        </p:sp>
        <p:sp>
          <p:nvSpPr>
            <p:cNvPr id="8" name="TextBox 7">
              <a:extLst>
                <a:ext uri="{FF2B5EF4-FFF2-40B4-BE49-F238E27FC236}">
                  <a16:creationId xmlns:a16="http://schemas.microsoft.com/office/drawing/2014/main" id="{0B05B1FE-0C3E-E97C-7BF9-2D06BF0B8E88}"/>
                </a:ext>
              </a:extLst>
            </p:cNvPr>
            <p:cNvSpPr txBox="1"/>
            <p:nvPr/>
          </p:nvSpPr>
          <p:spPr>
            <a:xfrm>
              <a:off x="8168632" y="4692279"/>
              <a:ext cx="1608133" cy="307777"/>
            </a:xfrm>
            <a:prstGeom prst="rect">
              <a:avLst/>
            </a:prstGeom>
            <a:noFill/>
          </p:spPr>
          <p:txBody>
            <a:bodyPr wrap="none" rtlCol="0">
              <a:spAutoFit/>
            </a:bodyPr>
            <a:lstStyle/>
            <a:p>
              <a:r>
                <a:rPr lang="en-BE" sz="1400">
                  <a:solidFill>
                    <a:schemeClr val="bg1"/>
                  </a:solidFill>
                  <a:latin typeface="EC Square Sans Pro" panose="020B0506040000020004" pitchFamily="34" charset="0"/>
                </a:rPr>
                <a:t>Login with your eID</a:t>
              </a:r>
            </a:p>
          </p:txBody>
        </p:sp>
        <p:sp>
          <p:nvSpPr>
            <p:cNvPr id="14" name="Rectangle 13">
              <a:extLst>
                <a:ext uri="{FF2B5EF4-FFF2-40B4-BE49-F238E27FC236}">
                  <a16:creationId xmlns:a16="http://schemas.microsoft.com/office/drawing/2014/main" id="{1091E2E4-FC6B-244A-EF24-904DA20EF625}"/>
                </a:ext>
              </a:extLst>
            </p:cNvPr>
            <p:cNvSpPr/>
            <p:nvPr/>
          </p:nvSpPr>
          <p:spPr>
            <a:xfrm>
              <a:off x="8064946" y="2776979"/>
              <a:ext cx="2242140" cy="19960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err="1">
                <a:latin typeface="EC Square Sans Pro" panose="020B0506040000020004" pitchFamily="34" charset="0"/>
              </a:endParaRPr>
            </a:p>
          </p:txBody>
        </p:sp>
        <p:sp>
          <p:nvSpPr>
            <p:cNvPr id="15" name="Rectangle 14">
              <a:extLst>
                <a:ext uri="{FF2B5EF4-FFF2-40B4-BE49-F238E27FC236}">
                  <a16:creationId xmlns:a16="http://schemas.microsoft.com/office/drawing/2014/main" id="{FA537CBC-EC20-995F-3783-9EDD800FF95D}"/>
                </a:ext>
              </a:extLst>
            </p:cNvPr>
            <p:cNvSpPr/>
            <p:nvPr/>
          </p:nvSpPr>
          <p:spPr>
            <a:xfrm>
              <a:off x="8064946" y="3046836"/>
              <a:ext cx="2242140" cy="19960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err="1">
                <a:latin typeface="EC Square Sans Pro" panose="020B0506040000020004" pitchFamily="34" charset="0"/>
              </a:endParaRPr>
            </a:p>
          </p:txBody>
        </p:sp>
        <p:sp>
          <p:nvSpPr>
            <p:cNvPr id="16" name="Rectangle 15">
              <a:extLst>
                <a:ext uri="{FF2B5EF4-FFF2-40B4-BE49-F238E27FC236}">
                  <a16:creationId xmlns:a16="http://schemas.microsoft.com/office/drawing/2014/main" id="{DBF36975-7A79-9E75-935E-05DA1648D292}"/>
                </a:ext>
              </a:extLst>
            </p:cNvPr>
            <p:cNvSpPr/>
            <p:nvPr/>
          </p:nvSpPr>
          <p:spPr>
            <a:xfrm>
              <a:off x="8064946" y="3337410"/>
              <a:ext cx="2242140" cy="19960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err="1">
                <a:latin typeface="EC Square Sans Pro" panose="020B0506040000020004" pitchFamily="34" charset="0"/>
              </a:endParaRPr>
            </a:p>
          </p:txBody>
        </p:sp>
        <p:sp>
          <p:nvSpPr>
            <p:cNvPr id="17" name="Rectangle 16">
              <a:extLst>
                <a:ext uri="{FF2B5EF4-FFF2-40B4-BE49-F238E27FC236}">
                  <a16:creationId xmlns:a16="http://schemas.microsoft.com/office/drawing/2014/main" id="{6CADB096-0883-B81C-24A7-2AE562519E24}"/>
                </a:ext>
              </a:extLst>
            </p:cNvPr>
            <p:cNvSpPr/>
            <p:nvPr/>
          </p:nvSpPr>
          <p:spPr>
            <a:xfrm>
              <a:off x="8064946" y="3624101"/>
              <a:ext cx="2242140" cy="19960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err="1">
                <a:latin typeface="EC Square Sans Pro" panose="020B0506040000020004" pitchFamily="34" charset="0"/>
              </a:endParaRPr>
            </a:p>
          </p:txBody>
        </p:sp>
        <p:sp>
          <p:nvSpPr>
            <p:cNvPr id="18" name="Rectangle 17">
              <a:extLst>
                <a:ext uri="{FF2B5EF4-FFF2-40B4-BE49-F238E27FC236}">
                  <a16:creationId xmlns:a16="http://schemas.microsoft.com/office/drawing/2014/main" id="{FFA84871-4B7C-F1B2-A5A1-5B4EB4D74028}"/>
                </a:ext>
              </a:extLst>
            </p:cNvPr>
            <p:cNvSpPr/>
            <p:nvPr/>
          </p:nvSpPr>
          <p:spPr>
            <a:xfrm>
              <a:off x="8064946" y="3913101"/>
              <a:ext cx="1205575" cy="19960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err="1">
                <a:latin typeface="EC Square Sans Pro" panose="020B0506040000020004" pitchFamily="34" charset="0"/>
              </a:endParaRPr>
            </a:p>
          </p:txBody>
        </p:sp>
      </p:grpSp>
    </p:spTree>
    <p:extLst>
      <p:ext uri="{BB962C8B-B14F-4D97-AF65-F5344CB8AC3E}">
        <p14:creationId xmlns:p14="http://schemas.microsoft.com/office/powerpoint/2010/main" val="699875018"/>
      </p:ext>
    </p:extLst>
  </p:cSld>
  <p:clrMapOvr>
    <a:masterClrMapping/>
  </p:clrMapOvr>
</p:sld>
</file>

<file path=ppt/theme/theme1.xml><?xml version="1.0" encoding="utf-8"?>
<a:theme xmlns:a="http://schemas.openxmlformats.org/drawingml/2006/main" name="CEF Master Template">
  <a:themeElements>
    <a:clrScheme name="Custom 1">
      <a:dk1>
        <a:srgbClr val="000000"/>
      </a:dk1>
      <a:lt1>
        <a:srgbClr val="FFFFFF"/>
      </a:lt1>
      <a:dk2>
        <a:srgbClr val="003C8C"/>
      </a:dk2>
      <a:lt2>
        <a:srgbClr val="FFED00"/>
      </a:lt2>
      <a:accent1>
        <a:srgbClr val="9FC8BA"/>
      </a:accent1>
      <a:accent2>
        <a:srgbClr val="636365"/>
      </a:accent2>
      <a:accent3>
        <a:srgbClr val="5088C5"/>
      </a:accent3>
      <a:accent4>
        <a:srgbClr val="183A66"/>
      </a:accent4>
      <a:accent5>
        <a:srgbClr val="F4CF30"/>
      </a:accent5>
      <a:accent6>
        <a:srgbClr val="CDCDCD"/>
      </a:accent6>
      <a:hlink>
        <a:srgbClr val="183A66"/>
      </a:hlink>
      <a:folHlink>
        <a:srgbClr val="FF00FF"/>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bodyPr rtlCol="0" anchor="ctr"/>
      <a:lstStyle>
        <a:defPPr algn="ctr">
          <a:defRPr dirty="0" err="1" smtClean="0">
            <a:latin typeface="EC Square Sans Pro" panose="020B0506040000020004" pitchFamily="34" charset="0"/>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CEF Master Template">
  <a:themeElements>
    <a:clrScheme name="Custom 8">
      <a:dk1>
        <a:srgbClr val="000000"/>
      </a:dk1>
      <a:lt1>
        <a:srgbClr val="FFFFFF"/>
      </a:lt1>
      <a:dk2>
        <a:srgbClr val="003C8C"/>
      </a:dk2>
      <a:lt2>
        <a:srgbClr val="FFED00"/>
      </a:lt2>
      <a:accent1>
        <a:srgbClr val="9FC8BA"/>
      </a:accent1>
      <a:accent2>
        <a:srgbClr val="636365"/>
      </a:accent2>
      <a:accent3>
        <a:srgbClr val="5088C5"/>
      </a:accent3>
      <a:accent4>
        <a:srgbClr val="183A66"/>
      </a:accent4>
      <a:accent5>
        <a:srgbClr val="F4CF30"/>
      </a:accent5>
      <a:accent6>
        <a:srgbClr val="CDCDCD"/>
      </a:accent6>
      <a:hlink>
        <a:srgbClr val="0000FF"/>
      </a:hlink>
      <a:folHlink>
        <a:srgbClr val="FF00FF"/>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bodyPr rtlCol="0" anchor="ctr"/>
      <a:lstStyle>
        <a:defPPr algn="ctr">
          <a:defRPr dirty="0" err="1" smtClean="0">
            <a:latin typeface="EC Square Sans Pro" panose="020B0506040000020004" pitchFamily="34" charset="0"/>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EC.Mobile)(IMI)(v2.01)" id="{C7CC8F2D-5B5E-A34E-A5E4-0F9021CE2229}" vid="{2C109B5B-CAA2-E643-8C35-DFB7794F3804}"/>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SharedWithUsers xmlns="faa54b14-608b-44ba-8621-4287d9574b27">
      <UserInfo>
        <DisplayName>GRP-SDG - OOP Members</DisplayName>
        <AccountId>7</AccountId>
        <AccountType/>
      </UserInfo>
      <UserInfo>
        <DisplayName>NT Service\spsearch</DisplayName>
        <AccountId>11</AccountId>
        <AccountType/>
      </UserInfo>
      <UserInfo>
        <DisplayName>spa-seckdem</DisplayName>
        <AccountId>29</AccountId>
        <AccountType/>
      </UserInfo>
      <UserInfo>
        <DisplayName>RODRIGUES FRADE Joao (DIGIT)</DisplayName>
        <AccountId>22</AccountId>
        <AccountType/>
      </UserInfo>
      <UserInfo>
        <DisplayName>REDECKER Christine (SANTE)</DisplayName>
        <AccountId>30</AccountId>
        <AccountType/>
      </UserInfo>
      <UserInfo>
        <DisplayName>VARIK Hettel (GROW)</DisplayName>
        <AccountId>35</AccountId>
        <AccountType/>
      </UserInfo>
      <UserInfo>
        <DisplayName>Christophe Bahim</DisplayName>
        <AccountId>43</AccountId>
        <AccountType/>
      </UserInfo>
      <UserInfo>
        <DisplayName>jerouris</DisplayName>
        <AccountId>36</AccountId>
        <AccountType/>
      </UserInfo>
      <UserInfo>
        <DisplayName>Florian Barthelemy</DisplayName>
        <AccountId>44</AccountId>
        <AccountType/>
      </UserInfo>
      <UserInfo>
        <DisplayName>VANHANEN Vesa (GROW)</DisplayName>
        <AccountId>15</AccountId>
        <AccountType/>
      </UserInfo>
      <UserInfo>
        <DisplayName>SharingLinks.17a5c4a3-dbca-458d-af9e-18a0fdc1d84a.OrganizationView.08016cc1-72fa-43ba-8fd6-72ad36fef7f4</DisplayName>
        <AccountId>48</AccountId>
        <AccountType/>
      </UserInfo>
      <UserInfo>
        <DisplayName>ULRICH Michael (DIGIT-EXT)</DisplayName>
        <AccountId>160</AccountId>
        <AccountType/>
      </UserInfo>
      <UserInfo>
        <DisplayName>MC GRATH Nils (DIGIT-EXT)</DisplayName>
        <AccountId>9</AccountId>
        <AccountType/>
      </UserInfo>
      <UserInfo>
        <DisplayName>CORNEAU Caroline (DIGIT)</DisplayName>
        <AccountId>62</AccountId>
        <AccountType/>
      </UserInfo>
      <UserInfo>
        <DisplayName>CARBONE Salvatore (DIGIT-EXT)</DisplayName>
        <AccountId>151</AccountId>
        <AccountType/>
      </UserInfo>
    </SharedWithUser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ECFDF3D715AA394A9B15E0E0FAA07E37" ma:contentTypeVersion="11" ma:contentTypeDescription="Create a new document." ma:contentTypeScope="" ma:versionID="a1dd4b2f2b08004a122cc50deb9e9aeb">
  <xsd:schema xmlns:xsd="http://www.w3.org/2001/XMLSchema" xmlns:xs="http://www.w3.org/2001/XMLSchema" xmlns:p="http://schemas.microsoft.com/office/2006/metadata/properties" xmlns:ns2="33e07890-6196-4e26-9dd2-53178dae8e48" xmlns:ns3="faa54b14-608b-44ba-8621-4287d9574b27" targetNamespace="http://schemas.microsoft.com/office/2006/metadata/properties" ma:root="true" ma:fieldsID="f7d2808d544d626a323482897cd80607" ns2:_="" ns3:_="">
    <xsd:import namespace="33e07890-6196-4e26-9dd2-53178dae8e48"/>
    <xsd:import namespace="faa54b14-608b-44ba-8621-4287d9574b27"/>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AutoTags" minOccurs="0"/>
                <xsd:element ref="ns2:MediaServiceOCR" minOccurs="0"/>
                <xsd:element ref="ns2:MediaServiceGenerationTime" minOccurs="0"/>
                <xsd:element ref="ns2:MediaServiceEventHashCode" minOccurs="0"/>
                <xsd:element ref="ns2:MediaLengthInSeconds" minOccurs="0"/>
                <xsd:element ref="ns3:SharedWithUsers" minOccurs="0"/>
                <xsd:element ref="ns3: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33e07890-6196-4e26-9dd2-53178dae8e48"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AutoTags" ma:index="12" nillable="true" ma:displayName="Tags" ma:internalName="MediaServiceAutoTags"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LengthInSeconds" ma:index="16" nillable="true" ma:displayName="Length (seconds)"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faa54b14-608b-44ba-8621-4287d9574b27" elementFormDefault="qualified">
    <xsd:import namespace="http://schemas.microsoft.com/office/2006/documentManagement/types"/>
    <xsd:import namespace="http://schemas.microsoft.com/office/infopath/2007/PartnerControls"/>
    <xsd:element name="SharedWithUsers" ma:index="17"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8"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ACE82F40-3AE7-49F3-BA18-4D7851CA0B72}">
  <ds:schemaRefs>
    <ds:schemaRef ds:uri="109fe164-c690-497e-a27a-2f9db3c5ef70"/>
    <ds:schemaRef ds:uri="e79f5ee3-6126-495d-84fb-deab44380441"/>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 ds:uri="faa54b14-608b-44ba-8621-4287d9574b27"/>
  </ds:schemaRefs>
</ds:datastoreItem>
</file>

<file path=customXml/itemProps2.xml><?xml version="1.0" encoding="utf-8"?>
<ds:datastoreItem xmlns:ds="http://schemas.openxmlformats.org/officeDocument/2006/customXml" ds:itemID="{044A85ED-142D-4015-8F6F-3028D564FA1C}">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33e07890-6196-4e26-9dd2-53178dae8e48"/>
    <ds:schemaRef ds:uri="faa54b14-608b-44ba-8621-4287d9574b27"/>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FEB4D5F2-80C3-4F21-9D3C-84670DB02A06}">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43</TotalTime>
  <Words>2392</Words>
  <Application>Microsoft Macintosh PowerPoint</Application>
  <PresentationFormat>Widescreen</PresentationFormat>
  <Paragraphs>294</Paragraphs>
  <Slides>35</Slides>
  <Notes>26</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35</vt:i4>
      </vt:variant>
    </vt:vector>
  </HeadingPairs>
  <TitlesOfParts>
    <vt:vector size="41" baseType="lpstr">
      <vt:lpstr>EC Square Sans Pro</vt:lpstr>
      <vt:lpstr>Source Sans Pro</vt:lpstr>
      <vt:lpstr>Calibri</vt:lpstr>
      <vt:lpstr>Arial</vt:lpstr>
      <vt:lpstr>CEF Master Template</vt:lpstr>
      <vt:lpstr>1_CEF Master Template</vt:lpstr>
      <vt:lpstr>PowerPoint Presentation</vt:lpstr>
      <vt:lpstr>About this guidance</vt:lpstr>
      <vt:lpstr>7 key steps in the once only journey</vt:lpstr>
      <vt:lpstr>Architectural design of the once only system</vt:lpstr>
      <vt:lpstr>Mapping of architecture to user journey</vt:lpstr>
      <vt:lpstr>Mapping of architecture to Implementing Regulation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subject/>
  <dc:creator>McGrath Nils</dc:creator>
  <cp:keywords/>
  <dc:description/>
  <cp:lastModifiedBy>MC GRATH Nils (DIGIT-EXT)</cp:lastModifiedBy>
  <cp:revision>35</cp:revision>
  <dcterms:created xsi:type="dcterms:W3CDTF">2020-02-19T11:32:14Z</dcterms:created>
  <dcterms:modified xsi:type="dcterms:W3CDTF">2022-06-24T15:02:03Z</dcterms:modified>
  <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0x010100ECFDF3D715AA394A9B15E0E0FAA07E37</vt:lpwstr>
  </property>
  <property fmtid="{D5CDD505-2E9C-101B-9397-08002B2CF9AE}" pid="3" name="MSIP_Label_6bd9ddd1-4d20-43f6-abfa-fc3c07406f94_SetDate">
    <vt:lpwstr>2022-05-24T11:43:16Z</vt:lpwstr>
  </property>
  <property fmtid="{D5CDD505-2E9C-101B-9397-08002B2CF9AE}" pid="4" name="MSIP_Label_6bd9ddd1-4d20-43f6-abfa-fc3c07406f94_Name">
    <vt:lpwstr>Commission Use</vt:lpwstr>
  </property>
  <property fmtid="{D5CDD505-2E9C-101B-9397-08002B2CF9AE}" pid="5" name="MSIP_Label_6bd9ddd1-4d20-43f6-abfa-fc3c07406f94_ActionId">
    <vt:lpwstr>b26ea99c-c2e5-440b-be62-b27e10d8714e</vt:lpwstr>
  </property>
  <property fmtid="{D5CDD505-2E9C-101B-9397-08002B2CF9AE}" pid="6" name="MSIP_Label_6bd9ddd1-4d20-43f6-abfa-fc3c07406f94_ContentBits">
    <vt:lpwstr>0</vt:lpwstr>
  </property>
  <property fmtid="{D5CDD505-2E9C-101B-9397-08002B2CF9AE}" pid="7" name="MSIP_Label_6bd9ddd1-4d20-43f6-abfa-fc3c07406f94_SiteId">
    <vt:lpwstr>b24c8b06-522c-46fe-9080-70926f8dddb1</vt:lpwstr>
  </property>
  <property fmtid="{D5CDD505-2E9C-101B-9397-08002B2CF9AE}" pid="8" name="MSIP_Label_6bd9ddd1-4d20-43f6-abfa-fc3c07406f94_Enabled">
    <vt:lpwstr>true</vt:lpwstr>
  </property>
  <property fmtid="{D5CDD505-2E9C-101B-9397-08002B2CF9AE}" pid="9" name="MSIP_Label_6bd9ddd1-4d20-43f6-abfa-fc3c07406f94_Method">
    <vt:lpwstr>Standard</vt:lpwstr>
  </property>
</Properties>
</file>